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672" r:id="rId1"/>
  </p:sldMasterIdLst>
  <p:sldIdLst>
    <p:sldId id="264" r:id="rId2"/>
    <p:sldId id="269" r:id="rId3"/>
    <p:sldId id="270" r:id="rId4"/>
    <p:sldId id="266" r:id="rId5"/>
    <p:sldId id="268" r:id="rId6"/>
    <p:sldId id="260" r:id="rId7"/>
    <p:sldId id="272" r:id="rId8"/>
    <p:sldId id="273" r:id="rId9"/>
    <p:sldId id="274" r:id="rId10"/>
  </p:sldIdLst>
  <p:sldSz cx="15119350" cy="10691813"/>
  <p:notesSz cx="9926638" cy="6797675"/>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2C202"/>
    <a:srgbClr val="30FA26"/>
    <a:srgbClr val="2F5597"/>
    <a:srgbClr val="CFD5EA"/>
    <a:srgbClr val="E9EBF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074" autoAdjust="0"/>
    <p:restoredTop sz="94343" autoAdjust="0"/>
  </p:normalViewPr>
  <p:slideViewPr>
    <p:cSldViewPr snapToGrid="0">
      <p:cViewPr varScale="1">
        <p:scale>
          <a:sx n="46" d="100"/>
          <a:sy n="46" d="100"/>
        </p:scale>
        <p:origin x="1026" y="72"/>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1133951" y="1749795"/>
            <a:ext cx="12851448" cy="3722335"/>
          </a:xfrm>
        </p:spPr>
        <p:txBody>
          <a:bodyPr anchor="b"/>
          <a:lstStyle>
            <a:lvl1pPr algn="ctr">
              <a:defRPr sz="9354"/>
            </a:lvl1pPr>
          </a:lstStyle>
          <a:p>
            <a:r>
              <a:rPr lang="ja-JP" altLang="en-US"/>
              <a:t>マスター タイトルの書式設定</a:t>
            </a:r>
            <a:endParaRPr lang="en-US" dirty="0"/>
          </a:p>
        </p:txBody>
      </p:sp>
      <p:sp>
        <p:nvSpPr>
          <p:cNvPr id="3" name="Subtitle 2"/>
          <p:cNvSpPr>
            <a:spLocks noGrp="1"/>
          </p:cNvSpPr>
          <p:nvPr>
            <p:ph type="subTitle" idx="1"/>
          </p:nvPr>
        </p:nvSpPr>
        <p:spPr>
          <a:xfrm>
            <a:off x="1889919" y="5615678"/>
            <a:ext cx="11339513" cy="2581379"/>
          </a:xfrm>
        </p:spPr>
        <p:txBody>
          <a:bodyPr/>
          <a:lstStyle>
            <a:lvl1pPr marL="0" indent="0" algn="ctr">
              <a:buNone/>
              <a:defRPr sz="3742"/>
            </a:lvl1pPr>
            <a:lvl2pPr marL="712775" indent="0" algn="ctr">
              <a:buNone/>
              <a:defRPr sz="3118"/>
            </a:lvl2pPr>
            <a:lvl3pPr marL="1425550" indent="0" algn="ctr">
              <a:buNone/>
              <a:defRPr sz="2806"/>
            </a:lvl3pPr>
            <a:lvl4pPr marL="2138324" indent="0" algn="ctr">
              <a:buNone/>
              <a:defRPr sz="2494"/>
            </a:lvl4pPr>
            <a:lvl5pPr marL="2851099" indent="0" algn="ctr">
              <a:buNone/>
              <a:defRPr sz="2494"/>
            </a:lvl5pPr>
            <a:lvl6pPr marL="3563874" indent="0" algn="ctr">
              <a:buNone/>
              <a:defRPr sz="2494"/>
            </a:lvl6pPr>
            <a:lvl7pPr marL="4276649" indent="0" algn="ctr">
              <a:buNone/>
              <a:defRPr sz="2494"/>
            </a:lvl7pPr>
            <a:lvl8pPr marL="4989424" indent="0" algn="ctr">
              <a:buNone/>
              <a:defRPr sz="2494"/>
            </a:lvl8pPr>
            <a:lvl9pPr marL="5702198" indent="0" algn="ctr">
              <a:buNone/>
              <a:defRPr sz="2494"/>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0EF0B7A5-C37A-4EA4-BA14-EBEFFBBA2823}" type="datetimeFigureOut">
              <a:rPr kumimoji="1" lang="ja-JP" altLang="en-US" smtClean="0"/>
              <a:t>2024/10/31</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5303422D-B0F4-4DE9-90CC-85B510E0F92C}" type="slidenum">
              <a:rPr kumimoji="1" lang="ja-JP" altLang="en-US" smtClean="0"/>
              <a:t>‹#›</a:t>
            </a:fld>
            <a:endParaRPr kumimoji="1" lang="ja-JP" altLang="en-US"/>
          </a:p>
        </p:txBody>
      </p:sp>
    </p:spTree>
    <p:extLst>
      <p:ext uri="{BB962C8B-B14F-4D97-AF65-F5344CB8AC3E}">
        <p14:creationId xmlns:p14="http://schemas.microsoft.com/office/powerpoint/2010/main" val="399632086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0EF0B7A5-C37A-4EA4-BA14-EBEFFBBA2823}" type="datetimeFigureOut">
              <a:rPr kumimoji="1" lang="ja-JP" altLang="en-US" smtClean="0"/>
              <a:t>2024/10/31</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5303422D-B0F4-4DE9-90CC-85B510E0F92C}" type="slidenum">
              <a:rPr kumimoji="1" lang="ja-JP" altLang="en-US" smtClean="0"/>
              <a:t>‹#›</a:t>
            </a:fld>
            <a:endParaRPr kumimoji="1" lang="ja-JP" altLang="en-US"/>
          </a:p>
        </p:txBody>
      </p:sp>
    </p:spTree>
    <p:extLst>
      <p:ext uri="{BB962C8B-B14F-4D97-AF65-F5344CB8AC3E}">
        <p14:creationId xmlns:p14="http://schemas.microsoft.com/office/powerpoint/2010/main" val="417719021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0819786" y="569240"/>
            <a:ext cx="3260110" cy="9060817"/>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1039456" y="569240"/>
            <a:ext cx="9591338" cy="9060817"/>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0EF0B7A5-C37A-4EA4-BA14-EBEFFBBA2823}" type="datetimeFigureOut">
              <a:rPr kumimoji="1" lang="ja-JP" altLang="en-US" smtClean="0"/>
              <a:t>2024/10/31</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5303422D-B0F4-4DE9-90CC-85B510E0F92C}" type="slidenum">
              <a:rPr kumimoji="1" lang="ja-JP" altLang="en-US" smtClean="0"/>
              <a:t>‹#›</a:t>
            </a:fld>
            <a:endParaRPr kumimoji="1" lang="ja-JP" altLang="en-US"/>
          </a:p>
        </p:txBody>
      </p:sp>
    </p:spTree>
    <p:extLst>
      <p:ext uri="{BB962C8B-B14F-4D97-AF65-F5344CB8AC3E}">
        <p14:creationId xmlns:p14="http://schemas.microsoft.com/office/powerpoint/2010/main" val="17822320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0EF0B7A5-C37A-4EA4-BA14-EBEFFBBA2823}" type="datetimeFigureOut">
              <a:rPr kumimoji="1" lang="ja-JP" altLang="en-US" smtClean="0"/>
              <a:t>2024/10/31</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5303422D-B0F4-4DE9-90CC-85B510E0F92C}" type="slidenum">
              <a:rPr kumimoji="1" lang="ja-JP" altLang="en-US" smtClean="0"/>
              <a:t>‹#›</a:t>
            </a:fld>
            <a:endParaRPr kumimoji="1" lang="ja-JP" altLang="en-US"/>
          </a:p>
        </p:txBody>
      </p:sp>
    </p:spTree>
    <p:extLst>
      <p:ext uri="{BB962C8B-B14F-4D97-AF65-F5344CB8AC3E}">
        <p14:creationId xmlns:p14="http://schemas.microsoft.com/office/powerpoint/2010/main" val="12227520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1031582" y="2665532"/>
            <a:ext cx="13040439" cy="4447496"/>
          </a:xfrm>
        </p:spPr>
        <p:txBody>
          <a:bodyPr anchor="b"/>
          <a:lstStyle>
            <a:lvl1pPr>
              <a:defRPr sz="9354"/>
            </a:lvl1pPr>
          </a:lstStyle>
          <a:p>
            <a:r>
              <a:rPr lang="ja-JP" altLang="en-US"/>
              <a:t>マスター タイトルの書式設定</a:t>
            </a:r>
            <a:endParaRPr lang="en-US" dirty="0"/>
          </a:p>
        </p:txBody>
      </p:sp>
      <p:sp>
        <p:nvSpPr>
          <p:cNvPr id="3" name="Text Placeholder 2"/>
          <p:cNvSpPr>
            <a:spLocks noGrp="1"/>
          </p:cNvSpPr>
          <p:nvPr>
            <p:ph type="body" idx="1"/>
          </p:nvPr>
        </p:nvSpPr>
        <p:spPr>
          <a:xfrm>
            <a:off x="1031582" y="7155103"/>
            <a:ext cx="13040439" cy="2338833"/>
          </a:xfrm>
        </p:spPr>
        <p:txBody>
          <a:bodyPr/>
          <a:lstStyle>
            <a:lvl1pPr marL="0" indent="0">
              <a:buNone/>
              <a:defRPr sz="3742">
                <a:solidFill>
                  <a:schemeClr val="tx1"/>
                </a:solidFill>
              </a:defRPr>
            </a:lvl1pPr>
            <a:lvl2pPr marL="712775" indent="0">
              <a:buNone/>
              <a:defRPr sz="3118">
                <a:solidFill>
                  <a:schemeClr val="tx1">
                    <a:tint val="75000"/>
                  </a:schemeClr>
                </a:solidFill>
              </a:defRPr>
            </a:lvl2pPr>
            <a:lvl3pPr marL="1425550" indent="0">
              <a:buNone/>
              <a:defRPr sz="2806">
                <a:solidFill>
                  <a:schemeClr val="tx1">
                    <a:tint val="75000"/>
                  </a:schemeClr>
                </a:solidFill>
              </a:defRPr>
            </a:lvl3pPr>
            <a:lvl4pPr marL="2138324" indent="0">
              <a:buNone/>
              <a:defRPr sz="2494">
                <a:solidFill>
                  <a:schemeClr val="tx1">
                    <a:tint val="75000"/>
                  </a:schemeClr>
                </a:solidFill>
              </a:defRPr>
            </a:lvl4pPr>
            <a:lvl5pPr marL="2851099" indent="0">
              <a:buNone/>
              <a:defRPr sz="2494">
                <a:solidFill>
                  <a:schemeClr val="tx1">
                    <a:tint val="75000"/>
                  </a:schemeClr>
                </a:solidFill>
              </a:defRPr>
            </a:lvl5pPr>
            <a:lvl6pPr marL="3563874" indent="0">
              <a:buNone/>
              <a:defRPr sz="2494">
                <a:solidFill>
                  <a:schemeClr val="tx1">
                    <a:tint val="75000"/>
                  </a:schemeClr>
                </a:solidFill>
              </a:defRPr>
            </a:lvl6pPr>
            <a:lvl7pPr marL="4276649" indent="0">
              <a:buNone/>
              <a:defRPr sz="2494">
                <a:solidFill>
                  <a:schemeClr val="tx1">
                    <a:tint val="75000"/>
                  </a:schemeClr>
                </a:solidFill>
              </a:defRPr>
            </a:lvl7pPr>
            <a:lvl8pPr marL="4989424" indent="0">
              <a:buNone/>
              <a:defRPr sz="2494">
                <a:solidFill>
                  <a:schemeClr val="tx1">
                    <a:tint val="75000"/>
                  </a:schemeClr>
                </a:solidFill>
              </a:defRPr>
            </a:lvl8pPr>
            <a:lvl9pPr marL="5702198" indent="0">
              <a:buNone/>
              <a:defRPr sz="2494">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0EF0B7A5-C37A-4EA4-BA14-EBEFFBBA2823}" type="datetimeFigureOut">
              <a:rPr kumimoji="1" lang="ja-JP" altLang="en-US" smtClean="0"/>
              <a:t>2024/10/31</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5303422D-B0F4-4DE9-90CC-85B510E0F92C}" type="slidenum">
              <a:rPr kumimoji="1" lang="ja-JP" altLang="en-US" smtClean="0"/>
              <a:t>‹#›</a:t>
            </a:fld>
            <a:endParaRPr kumimoji="1" lang="ja-JP" altLang="en-US"/>
          </a:p>
        </p:txBody>
      </p:sp>
    </p:spTree>
    <p:extLst>
      <p:ext uri="{BB962C8B-B14F-4D97-AF65-F5344CB8AC3E}">
        <p14:creationId xmlns:p14="http://schemas.microsoft.com/office/powerpoint/2010/main" val="27507384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1039455" y="2846200"/>
            <a:ext cx="6425724" cy="6783857"/>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7654171" y="2846200"/>
            <a:ext cx="6425724" cy="6783857"/>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0EF0B7A5-C37A-4EA4-BA14-EBEFFBBA2823}" type="datetimeFigureOut">
              <a:rPr kumimoji="1" lang="ja-JP" altLang="en-US" smtClean="0"/>
              <a:t>2024/10/31</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5303422D-B0F4-4DE9-90CC-85B510E0F92C}" type="slidenum">
              <a:rPr kumimoji="1" lang="ja-JP" altLang="en-US" smtClean="0"/>
              <a:t>‹#›</a:t>
            </a:fld>
            <a:endParaRPr kumimoji="1" lang="ja-JP" altLang="en-US"/>
          </a:p>
        </p:txBody>
      </p:sp>
    </p:spTree>
    <p:extLst>
      <p:ext uri="{BB962C8B-B14F-4D97-AF65-F5344CB8AC3E}">
        <p14:creationId xmlns:p14="http://schemas.microsoft.com/office/powerpoint/2010/main" val="33302805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1041425" y="569242"/>
            <a:ext cx="13040439" cy="2066590"/>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1041426" y="2620980"/>
            <a:ext cx="6396193" cy="1284502"/>
          </a:xfrm>
        </p:spPr>
        <p:txBody>
          <a:bodyPr anchor="b"/>
          <a:lstStyle>
            <a:lvl1pPr marL="0" indent="0">
              <a:buNone/>
              <a:defRPr sz="3742" b="1"/>
            </a:lvl1pPr>
            <a:lvl2pPr marL="712775" indent="0">
              <a:buNone/>
              <a:defRPr sz="3118" b="1"/>
            </a:lvl2pPr>
            <a:lvl3pPr marL="1425550" indent="0">
              <a:buNone/>
              <a:defRPr sz="2806" b="1"/>
            </a:lvl3pPr>
            <a:lvl4pPr marL="2138324" indent="0">
              <a:buNone/>
              <a:defRPr sz="2494" b="1"/>
            </a:lvl4pPr>
            <a:lvl5pPr marL="2851099" indent="0">
              <a:buNone/>
              <a:defRPr sz="2494" b="1"/>
            </a:lvl5pPr>
            <a:lvl6pPr marL="3563874" indent="0">
              <a:buNone/>
              <a:defRPr sz="2494" b="1"/>
            </a:lvl6pPr>
            <a:lvl7pPr marL="4276649" indent="0">
              <a:buNone/>
              <a:defRPr sz="2494" b="1"/>
            </a:lvl7pPr>
            <a:lvl8pPr marL="4989424" indent="0">
              <a:buNone/>
              <a:defRPr sz="2494" b="1"/>
            </a:lvl8pPr>
            <a:lvl9pPr marL="5702198" indent="0">
              <a:buNone/>
              <a:defRPr sz="2494" b="1"/>
            </a:lvl9pPr>
          </a:lstStyle>
          <a:p>
            <a:pPr lvl="0"/>
            <a:r>
              <a:rPr lang="ja-JP" altLang="en-US"/>
              <a:t>マスター テキストの書式設定</a:t>
            </a:r>
          </a:p>
        </p:txBody>
      </p:sp>
      <p:sp>
        <p:nvSpPr>
          <p:cNvPr id="4" name="Content Placeholder 3"/>
          <p:cNvSpPr>
            <a:spLocks noGrp="1"/>
          </p:cNvSpPr>
          <p:nvPr>
            <p:ph sz="half" idx="2"/>
          </p:nvPr>
        </p:nvSpPr>
        <p:spPr>
          <a:xfrm>
            <a:off x="1041426" y="3905482"/>
            <a:ext cx="6396193" cy="5744375"/>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7654172" y="2620980"/>
            <a:ext cx="6427693" cy="1284502"/>
          </a:xfrm>
        </p:spPr>
        <p:txBody>
          <a:bodyPr anchor="b"/>
          <a:lstStyle>
            <a:lvl1pPr marL="0" indent="0">
              <a:buNone/>
              <a:defRPr sz="3742" b="1"/>
            </a:lvl1pPr>
            <a:lvl2pPr marL="712775" indent="0">
              <a:buNone/>
              <a:defRPr sz="3118" b="1"/>
            </a:lvl2pPr>
            <a:lvl3pPr marL="1425550" indent="0">
              <a:buNone/>
              <a:defRPr sz="2806" b="1"/>
            </a:lvl3pPr>
            <a:lvl4pPr marL="2138324" indent="0">
              <a:buNone/>
              <a:defRPr sz="2494" b="1"/>
            </a:lvl4pPr>
            <a:lvl5pPr marL="2851099" indent="0">
              <a:buNone/>
              <a:defRPr sz="2494" b="1"/>
            </a:lvl5pPr>
            <a:lvl6pPr marL="3563874" indent="0">
              <a:buNone/>
              <a:defRPr sz="2494" b="1"/>
            </a:lvl6pPr>
            <a:lvl7pPr marL="4276649" indent="0">
              <a:buNone/>
              <a:defRPr sz="2494" b="1"/>
            </a:lvl7pPr>
            <a:lvl8pPr marL="4989424" indent="0">
              <a:buNone/>
              <a:defRPr sz="2494" b="1"/>
            </a:lvl8pPr>
            <a:lvl9pPr marL="5702198" indent="0">
              <a:buNone/>
              <a:defRPr sz="2494" b="1"/>
            </a:lvl9pPr>
          </a:lstStyle>
          <a:p>
            <a:pPr lvl="0"/>
            <a:r>
              <a:rPr lang="ja-JP" altLang="en-US"/>
              <a:t>マスター テキストの書式設定</a:t>
            </a:r>
          </a:p>
        </p:txBody>
      </p:sp>
      <p:sp>
        <p:nvSpPr>
          <p:cNvPr id="6" name="Content Placeholder 5"/>
          <p:cNvSpPr>
            <a:spLocks noGrp="1"/>
          </p:cNvSpPr>
          <p:nvPr>
            <p:ph sz="quarter" idx="4"/>
          </p:nvPr>
        </p:nvSpPr>
        <p:spPr>
          <a:xfrm>
            <a:off x="7654172" y="3905482"/>
            <a:ext cx="6427693" cy="5744375"/>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0EF0B7A5-C37A-4EA4-BA14-EBEFFBBA2823}" type="datetimeFigureOut">
              <a:rPr kumimoji="1" lang="ja-JP" altLang="en-US" smtClean="0"/>
              <a:t>2024/10/31</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5303422D-B0F4-4DE9-90CC-85B510E0F92C}" type="slidenum">
              <a:rPr kumimoji="1" lang="ja-JP" altLang="en-US" smtClean="0"/>
              <a:t>‹#›</a:t>
            </a:fld>
            <a:endParaRPr kumimoji="1" lang="ja-JP" altLang="en-US"/>
          </a:p>
        </p:txBody>
      </p:sp>
    </p:spTree>
    <p:extLst>
      <p:ext uri="{BB962C8B-B14F-4D97-AF65-F5344CB8AC3E}">
        <p14:creationId xmlns:p14="http://schemas.microsoft.com/office/powerpoint/2010/main" val="85273713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0EF0B7A5-C37A-4EA4-BA14-EBEFFBBA2823}" type="datetimeFigureOut">
              <a:rPr kumimoji="1" lang="ja-JP" altLang="en-US" smtClean="0"/>
              <a:t>2024/10/31</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5303422D-B0F4-4DE9-90CC-85B510E0F92C}" type="slidenum">
              <a:rPr kumimoji="1" lang="ja-JP" altLang="en-US" smtClean="0"/>
              <a:t>‹#›</a:t>
            </a:fld>
            <a:endParaRPr kumimoji="1" lang="ja-JP" altLang="en-US"/>
          </a:p>
        </p:txBody>
      </p:sp>
    </p:spTree>
    <p:extLst>
      <p:ext uri="{BB962C8B-B14F-4D97-AF65-F5344CB8AC3E}">
        <p14:creationId xmlns:p14="http://schemas.microsoft.com/office/powerpoint/2010/main" val="47073431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EF0B7A5-C37A-4EA4-BA14-EBEFFBBA2823}" type="datetimeFigureOut">
              <a:rPr kumimoji="1" lang="ja-JP" altLang="en-US" smtClean="0"/>
              <a:t>2024/10/31</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5303422D-B0F4-4DE9-90CC-85B510E0F92C}" type="slidenum">
              <a:rPr kumimoji="1" lang="ja-JP" altLang="en-US" smtClean="0"/>
              <a:t>‹#›</a:t>
            </a:fld>
            <a:endParaRPr kumimoji="1" lang="ja-JP" altLang="en-US"/>
          </a:p>
        </p:txBody>
      </p:sp>
    </p:spTree>
    <p:extLst>
      <p:ext uri="{BB962C8B-B14F-4D97-AF65-F5344CB8AC3E}">
        <p14:creationId xmlns:p14="http://schemas.microsoft.com/office/powerpoint/2010/main" val="42003182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1041425" y="712788"/>
            <a:ext cx="4876384" cy="2494756"/>
          </a:xfrm>
        </p:spPr>
        <p:txBody>
          <a:bodyPr anchor="b"/>
          <a:lstStyle>
            <a:lvl1pPr>
              <a:defRPr sz="4989"/>
            </a:lvl1pPr>
          </a:lstStyle>
          <a:p>
            <a:r>
              <a:rPr lang="ja-JP" altLang="en-US"/>
              <a:t>マスター タイトルの書式設定</a:t>
            </a:r>
            <a:endParaRPr lang="en-US" dirty="0"/>
          </a:p>
        </p:txBody>
      </p:sp>
      <p:sp>
        <p:nvSpPr>
          <p:cNvPr id="3" name="Content Placeholder 2"/>
          <p:cNvSpPr>
            <a:spLocks noGrp="1"/>
          </p:cNvSpPr>
          <p:nvPr>
            <p:ph idx="1"/>
          </p:nvPr>
        </p:nvSpPr>
        <p:spPr>
          <a:xfrm>
            <a:off x="6427693" y="1539425"/>
            <a:ext cx="7654171" cy="7598117"/>
          </a:xfrm>
        </p:spPr>
        <p:txBody>
          <a:bodyPr/>
          <a:lstStyle>
            <a:lvl1pPr>
              <a:defRPr sz="4989"/>
            </a:lvl1pPr>
            <a:lvl2pPr>
              <a:defRPr sz="4365"/>
            </a:lvl2pPr>
            <a:lvl3pPr>
              <a:defRPr sz="3742"/>
            </a:lvl3pPr>
            <a:lvl4pPr>
              <a:defRPr sz="3118"/>
            </a:lvl4pPr>
            <a:lvl5pPr>
              <a:defRPr sz="3118"/>
            </a:lvl5pPr>
            <a:lvl6pPr>
              <a:defRPr sz="3118"/>
            </a:lvl6pPr>
            <a:lvl7pPr>
              <a:defRPr sz="3118"/>
            </a:lvl7pPr>
            <a:lvl8pPr>
              <a:defRPr sz="3118"/>
            </a:lvl8pPr>
            <a:lvl9pPr>
              <a:defRPr sz="3118"/>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1041425" y="3207544"/>
            <a:ext cx="4876384" cy="5942372"/>
          </a:xfrm>
        </p:spPr>
        <p:txBody>
          <a:bodyPr/>
          <a:lstStyle>
            <a:lvl1pPr marL="0" indent="0">
              <a:buNone/>
              <a:defRPr sz="2494"/>
            </a:lvl1pPr>
            <a:lvl2pPr marL="712775" indent="0">
              <a:buNone/>
              <a:defRPr sz="2183"/>
            </a:lvl2pPr>
            <a:lvl3pPr marL="1425550" indent="0">
              <a:buNone/>
              <a:defRPr sz="1871"/>
            </a:lvl3pPr>
            <a:lvl4pPr marL="2138324" indent="0">
              <a:buNone/>
              <a:defRPr sz="1559"/>
            </a:lvl4pPr>
            <a:lvl5pPr marL="2851099" indent="0">
              <a:buNone/>
              <a:defRPr sz="1559"/>
            </a:lvl5pPr>
            <a:lvl6pPr marL="3563874" indent="0">
              <a:buNone/>
              <a:defRPr sz="1559"/>
            </a:lvl6pPr>
            <a:lvl7pPr marL="4276649" indent="0">
              <a:buNone/>
              <a:defRPr sz="1559"/>
            </a:lvl7pPr>
            <a:lvl8pPr marL="4989424" indent="0">
              <a:buNone/>
              <a:defRPr sz="1559"/>
            </a:lvl8pPr>
            <a:lvl9pPr marL="5702198" indent="0">
              <a:buNone/>
              <a:defRPr sz="1559"/>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0EF0B7A5-C37A-4EA4-BA14-EBEFFBBA2823}" type="datetimeFigureOut">
              <a:rPr kumimoji="1" lang="ja-JP" altLang="en-US" smtClean="0"/>
              <a:t>2024/10/31</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5303422D-B0F4-4DE9-90CC-85B510E0F92C}" type="slidenum">
              <a:rPr kumimoji="1" lang="ja-JP" altLang="en-US" smtClean="0"/>
              <a:t>‹#›</a:t>
            </a:fld>
            <a:endParaRPr kumimoji="1" lang="ja-JP" altLang="en-US"/>
          </a:p>
        </p:txBody>
      </p:sp>
    </p:spTree>
    <p:extLst>
      <p:ext uri="{BB962C8B-B14F-4D97-AF65-F5344CB8AC3E}">
        <p14:creationId xmlns:p14="http://schemas.microsoft.com/office/powerpoint/2010/main" val="241847921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1041425" y="712788"/>
            <a:ext cx="4876384" cy="2494756"/>
          </a:xfrm>
        </p:spPr>
        <p:txBody>
          <a:bodyPr anchor="b"/>
          <a:lstStyle>
            <a:lvl1pPr>
              <a:defRPr sz="4989"/>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6427693" y="1539425"/>
            <a:ext cx="7654171" cy="7598117"/>
          </a:xfrm>
        </p:spPr>
        <p:txBody>
          <a:bodyPr anchor="t"/>
          <a:lstStyle>
            <a:lvl1pPr marL="0" indent="0">
              <a:buNone/>
              <a:defRPr sz="4989"/>
            </a:lvl1pPr>
            <a:lvl2pPr marL="712775" indent="0">
              <a:buNone/>
              <a:defRPr sz="4365"/>
            </a:lvl2pPr>
            <a:lvl3pPr marL="1425550" indent="0">
              <a:buNone/>
              <a:defRPr sz="3742"/>
            </a:lvl3pPr>
            <a:lvl4pPr marL="2138324" indent="0">
              <a:buNone/>
              <a:defRPr sz="3118"/>
            </a:lvl4pPr>
            <a:lvl5pPr marL="2851099" indent="0">
              <a:buNone/>
              <a:defRPr sz="3118"/>
            </a:lvl5pPr>
            <a:lvl6pPr marL="3563874" indent="0">
              <a:buNone/>
              <a:defRPr sz="3118"/>
            </a:lvl6pPr>
            <a:lvl7pPr marL="4276649" indent="0">
              <a:buNone/>
              <a:defRPr sz="3118"/>
            </a:lvl7pPr>
            <a:lvl8pPr marL="4989424" indent="0">
              <a:buNone/>
              <a:defRPr sz="3118"/>
            </a:lvl8pPr>
            <a:lvl9pPr marL="5702198" indent="0">
              <a:buNone/>
              <a:defRPr sz="3118"/>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1041425" y="3207544"/>
            <a:ext cx="4876384" cy="5942372"/>
          </a:xfrm>
        </p:spPr>
        <p:txBody>
          <a:bodyPr/>
          <a:lstStyle>
            <a:lvl1pPr marL="0" indent="0">
              <a:buNone/>
              <a:defRPr sz="2494"/>
            </a:lvl1pPr>
            <a:lvl2pPr marL="712775" indent="0">
              <a:buNone/>
              <a:defRPr sz="2183"/>
            </a:lvl2pPr>
            <a:lvl3pPr marL="1425550" indent="0">
              <a:buNone/>
              <a:defRPr sz="1871"/>
            </a:lvl3pPr>
            <a:lvl4pPr marL="2138324" indent="0">
              <a:buNone/>
              <a:defRPr sz="1559"/>
            </a:lvl4pPr>
            <a:lvl5pPr marL="2851099" indent="0">
              <a:buNone/>
              <a:defRPr sz="1559"/>
            </a:lvl5pPr>
            <a:lvl6pPr marL="3563874" indent="0">
              <a:buNone/>
              <a:defRPr sz="1559"/>
            </a:lvl6pPr>
            <a:lvl7pPr marL="4276649" indent="0">
              <a:buNone/>
              <a:defRPr sz="1559"/>
            </a:lvl7pPr>
            <a:lvl8pPr marL="4989424" indent="0">
              <a:buNone/>
              <a:defRPr sz="1559"/>
            </a:lvl8pPr>
            <a:lvl9pPr marL="5702198" indent="0">
              <a:buNone/>
              <a:defRPr sz="1559"/>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0EF0B7A5-C37A-4EA4-BA14-EBEFFBBA2823}" type="datetimeFigureOut">
              <a:rPr kumimoji="1" lang="ja-JP" altLang="en-US" smtClean="0"/>
              <a:t>2024/10/31</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5303422D-B0F4-4DE9-90CC-85B510E0F92C}" type="slidenum">
              <a:rPr kumimoji="1" lang="ja-JP" altLang="en-US" smtClean="0"/>
              <a:t>‹#›</a:t>
            </a:fld>
            <a:endParaRPr kumimoji="1" lang="ja-JP" altLang="en-US"/>
          </a:p>
        </p:txBody>
      </p:sp>
    </p:spTree>
    <p:extLst>
      <p:ext uri="{BB962C8B-B14F-4D97-AF65-F5344CB8AC3E}">
        <p14:creationId xmlns:p14="http://schemas.microsoft.com/office/powerpoint/2010/main" val="23460435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39456" y="569242"/>
            <a:ext cx="13040439" cy="2066590"/>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1039456" y="2846200"/>
            <a:ext cx="13040439" cy="6783857"/>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1039455" y="9909729"/>
            <a:ext cx="3401854" cy="569240"/>
          </a:xfrm>
          <a:prstGeom prst="rect">
            <a:avLst/>
          </a:prstGeom>
        </p:spPr>
        <p:txBody>
          <a:bodyPr vert="horz" lIns="91440" tIns="45720" rIns="91440" bIns="45720" rtlCol="0" anchor="ctr"/>
          <a:lstStyle>
            <a:lvl1pPr algn="l">
              <a:defRPr sz="1871">
                <a:solidFill>
                  <a:schemeClr val="tx1">
                    <a:tint val="75000"/>
                  </a:schemeClr>
                </a:solidFill>
              </a:defRPr>
            </a:lvl1pPr>
          </a:lstStyle>
          <a:p>
            <a:fld id="{0EF0B7A5-C37A-4EA4-BA14-EBEFFBBA2823}" type="datetimeFigureOut">
              <a:rPr kumimoji="1" lang="ja-JP" altLang="en-US" smtClean="0"/>
              <a:t>2024/10/31</a:t>
            </a:fld>
            <a:endParaRPr kumimoji="1" lang="ja-JP" altLang="en-US"/>
          </a:p>
        </p:txBody>
      </p:sp>
      <p:sp>
        <p:nvSpPr>
          <p:cNvPr id="5" name="Footer Placeholder 4"/>
          <p:cNvSpPr>
            <a:spLocks noGrp="1"/>
          </p:cNvSpPr>
          <p:nvPr>
            <p:ph type="ftr" sz="quarter" idx="3"/>
          </p:nvPr>
        </p:nvSpPr>
        <p:spPr>
          <a:xfrm>
            <a:off x="5008285" y="9909729"/>
            <a:ext cx="5102781" cy="569240"/>
          </a:xfrm>
          <a:prstGeom prst="rect">
            <a:avLst/>
          </a:prstGeom>
        </p:spPr>
        <p:txBody>
          <a:bodyPr vert="horz" lIns="91440" tIns="45720" rIns="91440" bIns="45720" rtlCol="0" anchor="ctr"/>
          <a:lstStyle>
            <a:lvl1pPr algn="ctr">
              <a:defRPr sz="1871">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10678041" y="9909729"/>
            <a:ext cx="3401854" cy="569240"/>
          </a:xfrm>
          <a:prstGeom prst="rect">
            <a:avLst/>
          </a:prstGeom>
        </p:spPr>
        <p:txBody>
          <a:bodyPr vert="horz" lIns="91440" tIns="45720" rIns="91440" bIns="45720" rtlCol="0" anchor="ctr"/>
          <a:lstStyle>
            <a:lvl1pPr algn="r">
              <a:defRPr sz="1871">
                <a:solidFill>
                  <a:schemeClr val="tx1">
                    <a:tint val="75000"/>
                  </a:schemeClr>
                </a:solidFill>
              </a:defRPr>
            </a:lvl1pPr>
          </a:lstStyle>
          <a:p>
            <a:fld id="{5303422D-B0F4-4DE9-90CC-85B510E0F92C}" type="slidenum">
              <a:rPr kumimoji="1" lang="ja-JP" altLang="en-US" smtClean="0"/>
              <a:t>‹#›</a:t>
            </a:fld>
            <a:endParaRPr kumimoji="1" lang="ja-JP" altLang="en-US"/>
          </a:p>
        </p:txBody>
      </p:sp>
    </p:spTree>
    <p:extLst>
      <p:ext uri="{BB962C8B-B14F-4D97-AF65-F5344CB8AC3E}">
        <p14:creationId xmlns:p14="http://schemas.microsoft.com/office/powerpoint/2010/main" val="2461634100"/>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1425550" rtl="0" eaLnBrk="1" latinLnBrk="0" hangingPunct="1">
        <a:lnSpc>
          <a:spcPct val="90000"/>
        </a:lnSpc>
        <a:spcBef>
          <a:spcPct val="0"/>
        </a:spcBef>
        <a:buNone/>
        <a:defRPr kumimoji="1" sz="6860" kern="1200">
          <a:solidFill>
            <a:schemeClr val="tx1"/>
          </a:solidFill>
          <a:latin typeface="+mj-lt"/>
          <a:ea typeface="+mj-ea"/>
          <a:cs typeface="+mj-cs"/>
        </a:defRPr>
      </a:lvl1pPr>
    </p:titleStyle>
    <p:bodyStyle>
      <a:lvl1pPr marL="356387" indent="-356387" algn="l" defTabSz="1425550" rtl="0" eaLnBrk="1" latinLnBrk="0" hangingPunct="1">
        <a:lnSpc>
          <a:spcPct val="90000"/>
        </a:lnSpc>
        <a:spcBef>
          <a:spcPts val="1559"/>
        </a:spcBef>
        <a:buFont typeface="Arial" panose="020B0604020202020204" pitchFamily="34" charset="0"/>
        <a:buChar char="•"/>
        <a:defRPr kumimoji="1" sz="4365" kern="1200">
          <a:solidFill>
            <a:schemeClr val="tx1"/>
          </a:solidFill>
          <a:latin typeface="+mn-lt"/>
          <a:ea typeface="+mn-ea"/>
          <a:cs typeface="+mn-cs"/>
        </a:defRPr>
      </a:lvl1pPr>
      <a:lvl2pPr marL="1069162" indent="-356387" algn="l" defTabSz="1425550" rtl="0" eaLnBrk="1" latinLnBrk="0" hangingPunct="1">
        <a:lnSpc>
          <a:spcPct val="90000"/>
        </a:lnSpc>
        <a:spcBef>
          <a:spcPts val="780"/>
        </a:spcBef>
        <a:buFont typeface="Arial" panose="020B0604020202020204" pitchFamily="34" charset="0"/>
        <a:buChar char="•"/>
        <a:defRPr kumimoji="1" sz="3742" kern="1200">
          <a:solidFill>
            <a:schemeClr val="tx1"/>
          </a:solidFill>
          <a:latin typeface="+mn-lt"/>
          <a:ea typeface="+mn-ea"/>
          <a:cs typeface="+mn-cs"/>
        </a:defRPr>
      </a:lvl2pPr>
      <a:lvl3pPr marL="1781937" indent="-356387" algn="l" defTabSz="1425550" rtl="0" eaLnBrk="1" latinLnBrk="0" hangingPunct="1">
        <a:lnSpc>
          <a:spcPct val="90000"/>
        </a:lnSpc>
        <a:spcBef>
          <a:spcPts val="780"/>
        </a:spcBef>
        <a:buFont typeface="Arial" panose="020B0604020202020204" pitchFamily="34" charset="0"/>
        <a:buChar char="•"/>
        <a:defRPr kumimoji="1" sz="3118" kern="1200">
          <a:solidFill>
            <a:schemeClr val="tx1"/>
          </a:solidFill>
          <a:latin typeface="+mn-lt"/>
          <a:ea typeface="+mn-ea"/>
          <a:cs typeface="+mn-cs"/>
        </a:defRPr>
      </a:lvl3pPr>
      <a:lvl4pPr marL="2494712" indent="-356387" algn="l" defTabSz="1425550" rtl="0" eaLnBrk="1" latinLnBrk="0" hangingPunct="1">
        <a:lnSpc>
          <a:spcPct val="90000"/>
        </a:lnSpc>
        <a:spcBef>
          <a:spcPts val="780"/>
        </a:spcBef>
        <a:buFont typeface="Arial" panose="020B0604020202020204" pitchFamily="34" charset="0"/>
        <a:buChar char="•"/>
        <a:defRPr kumimoji="1" sz="2806" kern="1200">
          <a:solidFill>
            <a:schemeClr val="tx1"/>
          </a:solidFill>
          <a:latin typeface="+mn-lt"/>
          <a:ea typeface="+mn-ea"/>
          <a:cs typeface="+mn-cs"/>
        </a:defRPr>
      </a:lvl4pPr>
      <a:lvl5pPr marL="3207487" indent="-356387" algn="l" defTabSz="1425550" rtl="0" eaLnBrk="1" latinLnBrk="0" hangingPunct="1">
        <a:lnSpc>
          <a:spcPct val="90000"/>
        </a:lnSpc>
        <a:spcBef>
          <a:spcPts val="780"/>
        </a:spcBef>
        <a:buFont typeface="Arial" panose="020B0604020202020204" pitchFamily="34" charset="0"/>
        <a:buChar char="•"/>
        <a:defRPr kumimoji="1" sz="2806" kern="1200">
          <a:solidFill>
            <a:schemeClr val="tx1"/>
          </a:solidFill>
          <a:latin typeface="+mn-lt"/>
          <a:ea typeface="+mn-ea"/>
          <a:cs typeface="+mn-cs"/>
        </a:defRPr>
      </a:lvl5pPr>
      <a:lvl6pPr marL="3920261" indent="-356387" algn="l" defTabSz="1425550" rtl="0" eaLnBrk="1" latinLnBrk="0" hangingPunct="1">
        <a:lnSpc>
          <a:spcPct val="90000"/>
        </a:lnSpc>
        <a:spcBef>
          <a:spcPts val="780"/>
        </a:spcBef>
        <a:buFont typeface="Arial" panose="020B0604020202020204" pitchFamily="34" charset="0"/>
        <a:buChar char="•"/>
        <a:defRPr kumimoji="1" sz="2806" kern="1200">
          <a:solidFill>
            <a:schemeClr val="tx1"/>
          </a:solidFill>
          <a:latin typeface="+mn-lt"/>
          <a:ea typeface="+mn-ea"/>
          <a:cs typeface="+mn-cs"/>
        </a:defRPr>
      </a:lvl6pPr>
      <a:lvl7pPr marL="4633036" indent="-356387" algn="l" defTabSz="1425550" rtl="0" eaLnBrk="1" latinLnBrk="0" hangingPunct="1">
        <a:lnSpc>
          <a:spcPct val="90000"/>
        </a:lnSpc>
        <a:spcBef>
          <a:spcPts val="780"/>
        </a:spcBef>
        <a:buFont typeface="Arial" panose="020B0604020202020204" pitchFamily="34" charset="0"/>
        <a:buChar char="•"/>
        <a:defRPr kumimoji="1" sz="2806" kern="1200">
          <a:solidFill>
            <a:schemeClr val="tx1"/>
          </a:solidFill>
          <a:latin typeface="+mn-lt"/>
          <a:ea typeface="+mn-ea"/>
          <a:cs typeface="+mn-cs"/>
        </a:defRPr>
      </a:lvl7pPr>
      <a:lvl8pPr marL="5345811" indent="-356387" algn="l" defTabSz="1425550" rtl="0" eaLnBrk="1" latinLnBrk="0" hangingPunct="1">
        <a:lnSpc>
          <a:spcPct val="90000"/>
        </a:lnSpc>
        <a:spcBef>
          <a:spcPts val="780"/>
        </a:spcBef>
        <a:buFont typeface="Arial" panose="020B0604020202020204" pitchFamily="34" charset="0"/>
        <a:buChar char="•"/>
        <a:defRPr kumimoji="1" sz="2806" kern="1200">
          <a:solidFill>
            <a:schemeClr val="tx1"/>
          </a:solidFill>
          <a:latin typeface="+mn-lt"/>
          <a:ea typeface="+mn-ea"/>
          <a:cs typeface="+mn-cs"/>
        </a:defRPr>
      </a:lvl8pPr>
      <a:lvl9pPr marL="6058586" indent="-356387" algn="l" defTabSz="1425550" rtl="0" eaLnBrk="1" latinLnBrk="0" hangingPunct="1">
        <a:lnSpc>
          <a:spcPct val="90000"/>
        </a:lnSpc>
        <a:spcBef>
          <a:spcPts val="780"/>
        </a:spcBef>
        <a:buFont typeface="Arial" panose="020B0604020202020204" pitchFamily="34" charset="0"/>
        <a:buChar char="•"/>
        <a:defRPr kumimoji="1" sz="2806" kern="1200">
          <a:solidFill>
            <a:schemeClr val="tx1"/>
          </a:solidFill>
          <a:latin typeface="+mn-lt"/>
          <a:ea typeface="+mn-ea"/>
          <a:cs typeface="+mn-cs"/>
        </a:defRPr>
      </a:lvl9pPr>
    </p:bodyStyle>
    <p:otherStyle>
      <a:defPPr>
        <a:defRPr lang="en-US"/>
      </a:defPPr>
      <a:lvl1pPr marL="0" algn="l" defTabSz="1425550" rtl="0" eaLnBrk="1" latinLnBrk="0" hangingPunct="1">
        <a:defRPr kumimoji="1" sz="2806" kern="1200">
          <a:solidFill>
            <a:schemeClr val="tx1"/>
          </a:solidFill>
          <a:latin typeface="+mn-lt"/>
          <a:ea typeface="+mn-ea"/>
          <a:cs typeface="+mn-cs"/>
        </a:defRPr>
      </a:lvl1pPr>
      <a:lvl2pPr marL="712775" algn="l" defTabSz="1425550" rtl="0" eaLnBrk="1" latinLnBrk="0" hangingPunct="1">
        <a:defRPr kumimoji="1" sz="2806" kern="1200">
          <a:solidFill>
            <a:schemeClr val="tx1"/>
          </a:solidFill>
          <a:latin typeface="+mn-lt"/>
          <a:ea typeface="+mn-ea"/>
          <a:cs typeface="+mn-cs"/>
        </a:defRPr>
      </a:lvl2pPr>
      <a:lvl3pPr marL="1425550" algn="l" defTabSz="1425550" rtl="0" eaLnBrk="1" latinLnBrk="0" hangingPunct="1">
        <a:defRPr kumimoji="1" sz="2806" kern="1200">
          <a:solidFill>
            <a:schemeClr val="tx1"/>
          </a:solidFill>
          <a:latin typeface="+mn-lt"/>
          <a:ea typeface="+mn-ea"/>
          <a:cs typeface="+mn-cs"/>
        </a:defRPr>
      </a:lvl3pPr>
      <a:lvl4pPr marL="2138324" algn="l" defTabSz="1425550" rtl="0" eaLnBrk="1" latinLnBrk="0" hangingPunct="1">
        <a:defRPr kumimoji="1" sz="2806" kern="1200">
          <a:solidFill>
            <a:schemeClr val="tx1"/>
          </a:solidFill>
          <a:latin typeface="+mn-lt"/>
          <a:ea typeface="+mn-ea"/>
          <a:cs typeface="+mn-cs"/>
        </a:defRPr>
      </a:lvl4pPr>
      <a:lvl5pPr marL="2851099" algn="l" defTabSz="1425550" rtl="0" eaLnBrk="1" latinLnBrk="0" hangingPunct="1">
        <a:defRPr kumimoji="1" sz="2806" kern="1200">
          <a:solidFill>
            <a:schemeClr val="tx1"/>
          </a:solidFill>
          <a:latin typeface="+mn-lt"/>
          <a:ea typeface="+mn-ea"/>
          <a:cs typeface="+mn-cs"/>
        </a:defRPr>
      </a:lvl5pPr>
      <a:lvl6pPr marL="3563874" algn="l" defTabSz="1425550" rtl="0" eaLnBrk="1" latinLnBrk="0" hangingPunct="1">
        <a:defRPr kumimoji="1" sz="2806" kern="1200">
          <a:solidFill>
            <a:schemeClr val="tx1"/>
          </a:solidFill>
          <a:latin typeface="+mn-lt"/>
          <a:ea typeface="+mn-ea"/>
          <a:cs typeface="+mn-cs"/>
        </a:defRPr>
      </a:lvl6pPr>
      <a:lvl7pPr marL="4276649" algn="l" defTabSz="1425550" rtl="0" eaLnBrk="1" latinLnBrk="0" hangingPunct="1">
        <a:defRPr kumimoji="1" sz="2806" kern="1200">
          <a:solidFill>
            <a:schemeClr val="tx1"/>
          </a:solidFill>
          <a:latin typeface="+mn-lt"/>
          <a:ea typeface="+mn-ea"/>
          <a:cs typeface="+mn-cs"/>
        </a:defRPr>
      </a:lvl7pPr>
      <a:lvl8pPr marL="4989424" algn="l" defTabSz="1425550" rtl="0" eaLnBrk="1" latinLnBrk="0" hangingPunct="1">
        <a:defRPr kumimoji="1" sz="2806" kern="1200">
          <a:solidFill>
            <a:schemeClr val="tx1"/>
          </a:solidFill>
          <a:latin typeface="+mn-lt"/>
          <a:ea typeface="+mn-ea"/>
          <a:cs typeface="+mn-cs"/>
        </a:defRPr>
      </a:lvl8pPr>
      <a:lvl9pPr marL="5702198" algn="l" defTabSz="1425550" rtl="0" eaLnBrk="1" latinLnBrk="0" hangingPunct="1">
        <a:defRPr kumimoji="1" sz="2806"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image" Target="../media/image2.jpeg"/><Relationship Id="rId7" Type="http://schemas.openxmlformats.org/officeDocument/2006/relationships/image" Target="../media/image6.jpeg"/><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4.jpeg"/><Relationship Id="rId10" Type="http://schemas.openxmlformats.org/officeDocument/2006/relationships/image" Target="../media/image9.jpeg"/><Relationship Id="rId4" Type="http://schemas.openxmlformats.org/officeDocument/2006/relationships/image" Target="../media/image3.png"/><Relationship Id="rId9" Type="http://schemas.openxmlformats.org/officeDocument/2006/relationships/image" Target="../media/image8.jpeg"/></Relationships>
</file>

<file path=ppt/slides/_rels/slide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7.xml"/><Relationship Id="rId4" Type="http://schemas.openxmlformats.org/officeDocument/2006/relationships/image" Target="../media/image12.png"/></Relationships>
</file>

<file path=ppt/slides/_rels/slide3.xml.rels><?xml version="1.0" encoding="UTF-8" standalone="yes"?>
<Relationships xmlns="http://schemas.openxmlformats.org/package/2006/relationships"><Relationship Id="rId8" Type="http://schemas.openxmlformats.org/officeDocument/2006/relationships/image" Target="../media/image19.jpeg"/><Relationship Id="rId3" Type="http://schemas.openxmlformats.org/officeDocument/2006/relationships/image" Target="../media/image14.png"/><Relationship Id="rId7" Type="http://schemas.openxmlformats.org/officeDocument/2006/relationships/image" Target="../media/image18.jpeg"/><Relationship Id="rId2" Type="http://schemas.openxmlformats.org/officeDocument/2006/relationships/image" Target="../media/image13.jpeg"/><Relationship Id="rId1" Type="http://schemas.openxmlformats.org/officeDocument/2006/relationships/slideLayout" Target="../slideLayouts/slideLayout7.xml"/><Relationship Id="rId6" Type="http://schemas.openxmlformats.org/officeDocument/2006/relationships/image" Target="../media/image17.jpeg"/><Relationship Id="rId5" Type="http://schemas.openxmlformats.org/officeDocument/2006/relationships/image" Target="../media/image16.jpeg"/><Relationship Id="rId10" Type="http://schemas.openxmlformats.org/officeDocument/2006/relationships/image" Target="../media/image21.jpeg"/><Relationship Id="rId4" Type="http://schemas.openxmlformats.org/officeDocument/2006/relationships/image" Target="../media/image15.png"/><Relationship Id="rId9" Type="http://schemas.openxmlformats.org/officeDocument/2006/relationships/image" Target="../media/image20.jpeg"/></Relationships>
</file>

<file path=ppt/slides/_rels/slide4.xml.rels><?xml version="1.0" encoding="UTF-8" standalone="yes"?>
<Relationships xmlns="http://schemas.openxmlformats.org/package/2006/relationships"><Relationship Id="rId8" Type="http://schemas.openxmlformats.org/officeDocument/2006/relationships/image" Target="../media/image28.jpeg"/><Relationship Id="rId3" Type="http://schemas.openxmlformats.org/officeDocument/2006/relationships/image" Target="../media/image23.jpeg"/><Relationship Id="rId7" Type="http://schemas.openxmlformats.org/officeDocument/2006/relationships/image" Target="../media/image27.jpeg"/><Relationship Id="rId2" Type="http://schemas.openxmlformats.org/officeDocument/2006/relationships/image" Target="../media/image22.jpeg"/><Relationship Id="rId1" Type="http://schemas.openxmlformats.org/officeDocument/2006/relationships/slideLayout" Target="../slideLayouts/slideLayout7.xml"/><Relationship Id="rId6" Type="http://schemas.openxmlformats.org/officeDocument/2006/relationships/image" Target="../media/image26.jpeg"/><Relationship Id="rId11" Type="http://schemas.openxmlformats.org/officeDocument/2006/relationships/image" Target="../media/image31.jpeg"/><Relationship Id="rId5" Type="http://schemas.openxmlformats.org/officeDocument/2006/relationships/image" Target="../media/image25.jpeg"/><Relationship Id="rId10" Type="http://schemas.openxmlformats.org/officeDocument/2006/relationships/image" Target="../media/image30.jpeg"/><Relationship Id="rId4" Type="http://schemas.openxmlformats.org/officeDocument/2006/relationships/image" Target="../media/image24.jpeg"/><Relationship Id="rId9" Type="http://schemas.openxmlformats.org/officeDocument/2006/relationships/image" Target="../media/image29.jpeg"/></Relationships>
</file>

<file path=ppt/slides/_rels/slide5.xml.rels><?xml version="1.0" encoding="UTF-8" standalone="yes"?>
<Relationships xmlns="http://schemas.openxmlformats.org/package/2006/relationships"><Relationship Id="rId8" Type="http://schemas.openxmlformats.org/officeDocument/2006/relationships/image" Target="../media/image38.jpeg"/><Relationship Id="rId13" Type="http://schemas.openxmlformats.org/officeDocument/2006/relationships/image" Target="../media/image43.jpeg"/><Relationship Id="rId3" Type="http://schemas.openxmlformats.org/officeDocument/2006/relationships/image" Target="../media/image33.jpeg"/><Relationship Id="rId7" Type="http://schemas.openxmlformats.org/officeDocument/2006/relationships/image" Target="../media/image37.jpeg"/><Relationship Id="rId12" Type="http://schemas.openxmlformats.org/officeDocument/2006/relationships/image" Target="../media/image42.jpeg"/><Relationship Id="rId2" Type="http://schemas.openxmlformats.org/officeDocument/2006/relationships/image" Target="../media/image32.png"/><Relationship Id="rId1" Type="http://schemas.openxmlformats.org/officeDocument/2006/relationships/slideLayout" Target="../slideLayouts/slideLayout7.xml"/><Relationship Id="rId6" Type="http://schemas.openxmlformats.org/officeDocument/2006/relationships/image" Target="../media/image36.jpeg"/><Relationship Id="rId11" Type="http://schemas.openxmlformats.org/officeDocument/2006/relationships/image" Target="../media/image41.jpeg"/><Relationship Id="rId5" Type="http://schemas.openxmlformats.org/officeDocument/2006/relationships/image" Target="../media/image35.jpeg"/><Relationship Id="rId10" Type="http://schemas.openxmlformats.org/officeDocument/2006/relationships/image" Target="../media/image40.jpeg"/><Relationship Id="rId4" Type="http://schemas.openxmlformats.org/officeDocument/2006/relationships/image" Target="../media/image34.jpeg"/><Relationship Id="rId9" Type="http://schemas.openxmlformats.org/officeDocument/2006/relationships/image" Target="../media/image39.jpeg"/><Relationship Id="rId14" Type="http://schemas.openxmlformats.org/officeDocument/2006/relationships/image" Target="../media/image44.png"/></Relationships>
</file>

<file path=ppt/slides/_rels/slide6.xml.rels><?xml version="1.0" encoding="UTF-8" standalone="yes"?>
<Relationships xmlns="http://schemas.openxmlformats.org/package/2006/relationships"><Relationship Id="rId8" Type="http://schemas.openxmlformats.org/officeDocument/2006/relationships/image" Target="../media/image51.jpeg"/><Relationship Id="rId3" Type="http://schemas.openxmlformats.org/officeDocument/2006/relationships/image" Target="../media/image46.jpeg"/><Relationship Id="rId7" Type="http://schemas.openxmlformats.org/officeDocument/2006/relationships/image" Target="../media/image50.PNG"/><Relationship Id="rId2" Type="http://schemas.openxmlformats.org/officeDocument/2006/relationships/image" Target="../media/image45.jpeg"/><Relationship Id="rId1" Type="http://schemas.openxmlformats.org/officeDocument/2006/relationships/slideLayout" Target="../slideLayouts/slideLayout7.xml"/><Relationship Id="rId6" Type="http://schemas.openxmlformats.org/officeDocument/2006/relationships/image" Target="../media/image49.jpeg"/><Relationship Id="rId5" Type="http://schemas.openxmlformats.org/officeDocument/2006/relationships/image" Target="../media/image48.jpeg"/><Relationship Id="rId4" Type="http://schemas.openxmlformats.org/officeDocument/2006/relationships/image" Target="../media/image47.jpeg"/><Relationship Id="rId9" Type="http://schemas.openxmlformats.org/officeDocument/2006/relationships/image" Target="../media/image52.jpeg"/></Relationships>
</file>

<file path=ppt/slides/_rels/slide7.xml.rels><?xml version="1.0" encoding="UTF-8" standalone="yes"?>
<Relationships xmlns="http://schemas.openxmlformats.org/package/2006/relationships"><Relationship Id="rId3" Type="http://schemas.openxmlformats.org/officeDocument/2006/relationships/image" Target="../media/image54.jpeg"/><Relationship Id="rId2" Type="http://schemas.openxmlformats.org/officeDocument/2006/relationships/image" Target="../media/image53.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3">
            <a:extLst>
              <a:ext uri="{FF2B5EF4-FFF2-40B4-BE49-F238E27FC236}">
                <a16:creationId xmlns:a16="http://schemas.microsoft.com/office/drawing/2014/main" id="{C05FC86F-6702-FC78-70CA-980C81322CD2}"/>
              </a:ext>
            </a:extLst>
          </p:cNvPr>
          <p:cNvSpPr txBox="1"/>
          <p:nvPr/>
        </p:nvSpPr>
        <p:spPr>
          <a:xfrm>
            <a:off x="-19032" y="-25724"/>
            <a:ext cx="15119350" cy="438236"/>
          </a:xfrm>
          <a:prstGeom prst="rect">
            <a:avLst/>
          </a:prstGeom>
          <a:solidFill>
            <a:schemeClr val="accent1"/>
          </a:solidFill>
          <a:ln w="6350">
            <a:solidFill>
              <a:schemeClr val="accent1">
                <a:lumMod val="75000"/>
              </a:schemeClr>
            </a:solidFill>
            <a:prstDash val="lgDash"/>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1800" b="1" i="0" u="none" strike="noStrike" kern="0" cap="none" spc="0" normalizeH="0" baseline="0" noProof="0" dirty="0">
                <a:ln>
                  <a:noFill/>
                </a:ln>
                <a:solidFill>
                  <a:prstClr val="white"/>
                </a:solidFill>
                <a:effectLst/>
                <a:uLnTx/>
                <a:uFillTx/>
                <a:latin typeface="ＭＳ ゴシック" panose="020B0609070205080204" pitchFamily="49" charset="-128"/>
                <a:ea typeface="ＭＳ ゴシック" panose="020B0609070205080204" pitchFamily="49" charset="-128"/>
                <a:cs typeface="HG荳ｸ・ｺ・橸ｽｼ・ｯ・ｸM-PRO"/>
              </a:rPr>
              <a:t>第１章　計画策定の経緯と目的・第２章　日本庭園を取り巻く環境・第３章　日本庭園の成立ちと経緯</a:t>
            </a:r>
            <a:endParaRPr kumimoji="0" lang="ja-JP" altLang="ja-JP" sz="1800" b="1" i="0" u="none" strike="noStrike" kern="100" cap="none" spc="0" normalizeH="0" baseline="0" noProof="0" dirty="0">
              <a:ln>
                <a:noFill/>
              </a:ln>
              <a:solidFill>
                <a:prstClr val="white"/>
              </a:solidFill>
              <a:effectLst/>
              <a:uLnTx/>
              <a:uFillTx/>
              <a:latin typeface="ＭＳ ゴシック" panose="020B0609070205080204" pitchFamily="49" charset="-128"/>
              <a:ea typeface="ＭＳ ゴシック" panose="020B0609070205080204" pitchFamily="49" charset="-128"/>
              <a:cs typeface="Times New Roman" panose="02020603050405020304" pitchFamily="18" charset="0"/>
            </a:endParaRPr>
          </a:p>
        </p:txBody>
      </p:sp>
      <p:sp>
        <p:nvSpPr>
          <p:cNvPr id="6" name="テキスト ボックス 13">
            <a:extLst>
              <a:ext uri="{FF2B5EF4-FFF2-40B4-BE49-F238E27FC236}">
                <a16:creationId xmlns:a16="http://schemas.microsoft.com/office/drawing/2014/main" id="{EA33EB93-D03D-65EA-998F-11CB2E88ADC7}"/>
              </a:ext>
            </a:extLst>
          </p:cNvPr>
          <p:cNvSpPr txBox="1"/>
          <p:nvPr/>
        </p:nvSpPr>
        <p:spPr>
          <a:xfrm>
            <a:off x="70660" y="5737703"/>
            <a:ext cx="7468963" cy="4697560"/>
          </a:xfrm>
          <a:prstGeom prst="rect">
            <a:avLst/>
          </a:prstGeom>
          <a:solidFill>
            <a:schemeClr val="accent4">
              <a:lumMod val="20000"/>
              <a:lumOff val="80000"/>
            </a:schemeClr>
          </a:solidFill>
          <a:ln w="12700">
            <a:solidFill>
              <a:schemeClr val="tx1"/>
            </a:solidFill>
            <a:prstDash val="solid"/>
          </a:ln>
        </p:spPr>
        <p:txBody>
          <a:bodyPr rot="0" spcFirstLastPara="0" vert="horz" wrap="square" lIns="91440" tIns="45720" rIns="91440" bIns="45720" numCol="1" spcCol="0" rtlCol="0" fromWordArt="0" anchor="t" anchorCtr="0" forceAA="0" compatLnSpc="1">
            <a:prstTxWarp prst="textNoShape">
              <a:avLst/>
            </a:prstTxWarp>
            <a:noAutofit/>
          </a:bodyPr>
          <a:lstStyle/>
          <a:p>
            <a:pPr marL="133350" marR="0" lvl="0" indent="-133350" algn="just" defTabSz="457200" rtl="0" eaLnBrk="1" fontAlgn="auto" latinLnBrk="0" hangingPunct="1">
              <a:lnSpc>
                <a:spcPct val="100000"/>
              </a:lnSpc>
              <a:spcBef>
                <a:spcPts val="0"/>
              </a:spcBef>
              <a:spcAft>
                <a:spcPts val="0"/>
              </a:spcAft>
              <a:buClrTx/>
              <a:buSzTx/>
              <a:buFontTx/>
              <a:buNone/>
              <a:tabLst/>
              <a:defRPr/>
            </a:pPr>
            <a:r>
              <a:rPr kumimoji="0" lang="ja-JP" altLang="en-US" sz="1800" b="1" i="0" u="none" strike="noStrike" kern="1200" cap="none" spc="0" normalizeH="0" baseline="0" noProof="0" dirty="0">
                <a:ln>
                  <a:noFill/>
                </a:ln>
                <a:effectLst/>
                <a:uLnTx/>
                <a:uFillTx/>
                <a:latin typeface="ＭＳ ゴシック" panose="020B0609070205080204" pitchFamily="49" charset="-128"/>
                <a:ea typeface="ＭＳ ゴシック" panose="020B0609070205080204" pitchFamily="49" charset="-128"/>
                <a:cs typeface="Courier New" panose="02070309020205020404" pitchFamily="49" charset="0"/>
              </a:rPr>
              <a:t>第２章　万博日本庭園を取り巻く環境</a:t>
            </a:r>
            <a:endParaRPr kumimoji="0" lang="en-US" altLang="ja-JP" sz="1800" b="1" i="0" u="none" strike="noStrike" kern="1200" cap="none" spc="0" normalizeH="0" baseline="0" noProof="0" dirty="0">
              <a:ln>
                <a:noFill/>
              </a:ln>
              <a:effectLst/>
              <a:uLnTx/>
              <a:uFillTx/>
              <a:latin typeface="ＭＳ ゴシック" panose="020B0609070205080204" pitchFamily="49" charset="-128"/>
              <a:ea typeface="ＭＳ ゴシック" panose="020B0609070205080204" pitchFamily="49" charset="-128"/>
              <a:cs typeface="Courier New" panose="02070309020205020404" pitchFamily="49" charset="0"/>
            </a:endParaRPr>
          </a:p>
          <a:p>
            <a:pPr marL="133350" marR="0" lvl="0" indent="-133350" algn="just" defTabSz="457200" rtl="0" eaLnBrk="1" fontAlgn="auto" latinLnBrk="0" hangingPunct="1">
              <a:lnSpc>
                <a:spcPct val="100000"/>
              </a:lnSpc>
              <a:spcBef>
                <a:spcPts val="0"/>
              </a:spcBef>
              <a:spcAft>
                <a:spcPts val="0"/>
              </a:spcAft>
              <a:buClrTx/>
              <a:buSzTx/>
              <a:buFontTx/>
              <a:buNone/>
              <a:tabLst/>
              <a:defRPr/>
            </a:pPr>
            <a:r>
              <a:rPr kumimoji="0" lang="ja-JP" altLang="en-US" sz="1400" b="1" i="0" u="none" strike="noStrike" kern="100" cap="none" spc="0" normalizeH="0" baseline="0" noProof="0" dirty="0">
                <a:ln>
                  <a:noFill/>
                </a:ln>
                <a:effectLst/>
                <a:uLnTx/>
                <a:uFillTx/>
                <a:latin typeface="ＭＳ ゴシック" panose="020B0609070205080204" pitchFamily="49" charset="-128"/>
                <a:ea typeface="ＭＳ ゴシック" panose="020B0609070205080204" pitchFamily="49" charset="-128"/>
                <a:cs typeface="Calibri-Bold"/>
              </a:rPr>
              <a:t>２－１．万博日本庭園の位置　</a:t>
            </a:r>
            <a:endParaRPr kumimoji="0" lang="en-US" altLang="ja-JP" sz="1400" b="1" i="0" u="none" strike="noStrike" kern="100" cap="none" spc="0" normalizeH="0" baseline="0" noProof="0" dirty="0">
              <a:ln>
                <a:noFill/>
              </a:ln>
              <a:effectLst/>
              <a:uLnTx/>
              <a:uFillTx/>
              <a:latin typeface="ＭＳ ゴシック" panose="020B0609070205080204" pitchFamily="49" charset="-128"/>
              <a:ea typeface="ＭＳ ゴシック" panose="020B0609070205080204" pitchFamily="49" charset="-128"/>
              <a:cs typeface="Calibri-Bold"/>
            </a:endParaRPr>
          </a:p>
          <a:p>
            <a:pPr marL="133350" marR="0" lvl="0" indent="-133350" algn="just" defTabSz="457200" rtl="0" eaLnBrk="1" fontAlgn="auto" latinLnBrk="0" hangingPunct="1">
              <a:lnSpc>
                <a:spcPct val="100000"/>
              </a:lnSpc>
              <a:spcBef>
                <a:spcPts val="0"/>
              </a:spcBef>
              <a:spcAft>
                <a:spcPts val="0"/>
              </a:spcAft>
              <a:buClrTx/>
              <a:buSzTx/>
              <a:buFontTx/>
              <a:buNone/>
              <a:tabLst/>
              <a:defRPr/>
            </a:pPr>
            <a:r>
              <a:rPr kumimoji="0" lang="ja-JP" altLang="en-US" sz="1200" b="0" i="0" u="none" strike="noStrike" kern="100" cap="none" spc="0" normalizeH="0" baseline="0" noProof="0" dirty="0">
                <a:ln>
                  <a:noFill/>
                </a:ln>
                <a:effectLst/>
                <a:uLnTx/>
                <a:uFillTx/>
                <a:latin typeface="ＭＳ ゴシック" panose="020B0609070205080204" pitchFamily="49" charset="-128"/>
                <a:ea typeface="ＭＳ ゴシック" panose="020B0609070205080204" pitchFamily="49" charset="-128"/>
                <a:cs typeface="Calibri-Bold"/>
              </a:rPr>
              <a:t>　公共交通機関の主要交通施設が配置される国土幹線軸に立地</a:t>
            </a:r>
            <a:r>
              <a:rPr lang="ja-JP" altLang="en-US" sz="1200" kern="100" dirty="0">
                <a:latin typeface="ＭＳ ゴシック" panose="020B0609070205080204" pitchFamily="49" charset="-128"/>
                <a:ea typeface="ＭＳ ゴシック" panose="020B0609070205080204" pitchFamily="49" charset="-128"/>
                <a:cs typeface="Calibri-Bold"/>
              </a:rPr>
              <a:t>し、アクセス</a:t>
            </a:r>
            <a:r>
              <a:rPr kumimoji="0" lang="ja-JP" altLang="en-US" sz="1200" b="0" i="0" u="none" strike="noStrike" kern="100" cap="none" spc="0" normalizeH="0" baseline="0" noProof="0" dirty="0">
                <a:ln>
                  <a:noFill/>
                </a:ln>
                <a:effectLst/>
                <a:uLnTx/>
                <a:uFillTx/>
                <a:latin typeface="ＭＳ ゴシック" panose="020B0609070205080204" pitchFamily="49" charset="-128"/>
                <a:ea typeface="ＭＳ ゴシック" panose="020B0609070205080204" pitchFamily="49" charset="-128"/>
                <a:cs typeface="Calibri-Bold"/>
              </a:rPr>
              <a:t>性の高い立地。大阪大学の吹田キャンパスなど高度な研究機能が集積。</a:t>
            </a:r>
            <a:endParaRPr kumimoji="0" lang="en-US" altLang="ja-JP" sz="1200" b="0" i="0" u="none" strike="noStrike" kern="100" cap="none" spc="0" normalizeH="0" baseline="0" noProof="0" dirty="0">
              <a:ln>
                <a:noFill/>
              </a:ln>
              <a:effectLst/>
              <a:uLnTx/>
              <a:uFillTx/>
              <a:latin typeface="ＭＳ ゴシック" panose="020B0609070205080204" pitchFamily="49" charset="-128"/>
              <a:ea typeface="ＭＳ ゴシック" panose="020B0609070205080204" pitchFamily="49" charset="-128"/>
              <a:cs typeface="Calibri-Bold"/>
            </a:endParaRPr>
          </a:p>
          <a:p>
            <a:pPr marL="133350" marR="0" lvl="0" indent="-133350" algn="just" defTabSz="457200" rtl="0" eaLnBrk="1" fontAlgn="auto" latinLnBrk="0" hangingPunct="1">
              <a:lnSpc>
                <a:spcPct val="100000"/>
              </a:lnSpc>
              <a:spcBef>
                <a:spcPts val="0"/>
              </a:spcBef>
              <a:spcAft>
                <a:spcPts val="0"/>
              </a:spcAft>
              <a:buClrTx/>
              <a:buSzTx/>
              <a:buFontTx/>
              <a:buNone/>
              <a:tabLst/>
              <a:defRPr/>
            </a:pPr>
            <a:r>
              <a:rPr kumimoji="0" lang="ja-JP" altLang="en-US" sz="1400" b="1" i="0" u="none" strike="noStrike" kern="100" cap="none" spc="0" normalizeH="0" baseline="0" noProof="0" dirty="0">
                <a:ln>
                  <a:noFill/>
                </a:ln>
                <a:effectLst/>
                <a:uLnTx/>
                <a:uFillTx/>
                <a:latin typeface="ＭＳ ゴシック" panose="020B0609070205080204" pitchFamily="49" charset="-128"/>
                <a:ea typeface="ＭＳ ゴシック" panose="020B0609070205080204" pitchFamily="49" charset="-128"/>
                <a:cs typeface="Calibri-Bold"/>
              </a:rPr>
              <a:t>２－２．自然的環境</a:t>
            </a:r>
            <a:endParaRPr kumimoji="0" lang="en-US" altLang="ja-JP" sz="1400" b="1" i="0" u="none" strike="noStrike" kern="100" cap="none" spc="0" normalizeH="0" baseline="0" noProof="0" dirty="0">
              <a:ln>
                <a:noFill/>
              </a:ln>
              <a:effectLst/>
              <a:uLnTx/>
              <a:uFillTx/>
              <a:latin typeface="ＭＳ ゴシック" panose="020B0609070205080204" pitchFamily="49" charset="-128"/>
              <a:ea typeface="ＭＳ ゴシック" panose="020B0609070205080204" pitchFamily="49" charset="-128"/>
              <a:cs typeface="Calibri-Bold"/>
            </a:endParaRPr>
          </a:p>
          <a:p>
            <a:pPr marL="133350" marR="0" lvl="0" indent="-133350" algn="just" defTabSz="457200" rtl="0" eaLnBrk="1" fontAlgn="auto" latinLnBrk="0" hangingPunct="1">
              <a:lnSpc>
                <a:spcPct val="100000"/>
              </a:lnSpc>
              <a:spcBef>
                <a:spcPts val="0"/>
              </a:spcBef>
              <a:spcAft>
                <a:spcPts val="0"/>
              </a:spcAft>
              <a:buClrTx/>
              <a:buSzTx/>
              <a:buFontTx/>
              <a:buNone/>
              <a:tabLst/>
              <a:defRPr/>
            </a:pPr>
            <a:r>
              <a:rPr lang="ja-JP" altLang="en-US" sz="1200" b="1" kern="100" dirty="0">
                <a:latin typeface="ＭＳ ゴシック" panose="020B0609070205080204" pitchFamily="49" charset="-128"/>
                <a:ea typeface="ＭＳ ゴシック" panose="020B0609070205080204" pitchFamily="49" charset="-128"/>
                <a:cs typeface="Calibri-Bold"/>
              </a:rPr>
              <a:t>（１）地形・地質</a:t>
            </a:r>
            <a:r>
              <a:rPr kumimoji="0" lang="ja-JP" altLang="en-US" sz="1200" b="1" i="0" u="none" strike="noStrike" kern="100" cap="none" spc="0" normalizeH="0" baseline="0" noProof="0" dirty="0">
                <a:ln>
                  <a:noFill/>
                </a:ln>
                <a:effectLst/>
                <a:uLnTx/>
                <a:uFillTx/>
                <a:latin typeface="ＭＳ ゴシック" panose="020B0609070205080204" pitchFamily="49" charset="-128"/>
                <a:ea typeface="ＭＳ ゴシック" panose="020B0609070205080204" pitchFamily="49" charset="-128"/>
                <a:cs typeface="Calibri-Bold"/>
              </a:rPr>
              <a:t>（２）気象（３）植生</a:t>
            </a:r>
            <a:endParaRPr kumimoji="0" lang="en-US" altLang="ja-JP" sz="1200" b="1" i="0" u="none" strike="noStrike" kern="100" cap="none" spc="0" normalizeH="0" baseline="0" noProof="0" dirty="0">
              <a:ln>
                <a:noFill/>
              </a:ln>
              <a:effectLst/>
              <a:uLnTx/>
              <a:uFillTx/>
              <a:latin typeface="ＭＳ ゴシック" panose="020B0609070205080204" pitchFamily="49" charset="-128"/>
              <a:ea typeface="ＭＳ ゴシック" panose="020B0609070205080204" pitchFamily="49" charset="-128"/>
              <a:cs typeface="Calibri-Bold"/>
            </a:endParaRPr>
          </a:p>
          <a:p>
            <a:pPr marL="133350" marR="0" lvl="0" indent="-133350" algn="just" defTabSz="457200" rtl="0" eaLnBrk="1" fontAlgn="auto" latinLnBrk="0" hangingPunct="1">
              <a:lnSpc>
                <a:spcPct val="100000"/>
              </a:lnSpc>
              <a:spcBef>
                <a:spcPts val="0"/>
              </a:spcBef>
              <a:spcAft>
                <a:spcPts val="0"/>
              </a:spcAft>
              <a:buClrTx/>
              <a:buSzTx/>
              <a:buFontTx/>
              <a:buNone/>
              <a:tabLst/>
              <a:defRPr/>
            </a:pPr>
            <a:r>
              <a:rPr kumimoji="0" lang="zh-TW" altLang="en-US" sz="1400" b="1" i="0" u="none" strike="noStrike" kern="100" cap="none" spc="0" normalizeH="0" baseline="0" noProof="0" dirty="0">
                <a:ln>
                  <a:noFill/>
                </a:ln>
                <a:effectLst/>
                <a:uLnTx/>
                <a:uFillTx/>
                <a:latin typeface="ＭＳ ゴシック" panose="020B0609070205080204" pitchFamily="49" charset="-128"/>
                <a:ea typeface="ＭＳ ゴシック" panose="020B0609070205080204" pitchFamily="49" charset="-128"/>
                <a:cs typeface="Calibri-Bold"/>
              </a:rPr>
              <a:t>２－</a:t>
            </a:r>
            <a:r>
              <a:rPr kumimoji="0" lang="ja-JP" altLang="en-US" sz="1400" b="1" i="0" u="none" strike="noStrike" kern="100" cap="none" spc="0" normalizeH="0" baseline="0" noProof="0" dirty="0">
                <a:ln>
                  <a:noFill/>
                </a:ln>
                <a:effectLst/>
                <a:uLnTx/>
                <a:uFillTx/>
                <a:latin typeface="ＭＳ ゴシック" panose="020B0609070205080204" pitchFamily="49" charset="-128"/>
                <a:ea typeface="ＭＳ ゴシック" panose="020B0609070205080204" pitchFamily="49" charset="-128"/>
                <a:cs typeface="Calibri-Bold"/>
              </a:rPr>
              <a:t>３</a:t>
            </a:r>
            <a:r>
              <a:rPr kumimoji="0" lang="zh-TW" altLang="en-US" sz="1400" b="1" i="0" u="none" strike="noStrike" kern="100" cap="none" spc="0" normalizeH="0" baseline="0" noProof="0" dirty="0">
                <a:ln>
                  <a:noFill/>
                </a:ln>
                <a:effectLst/>
                <a:uLnTx/>
                <a:uFillTx/>
                <a:latin typeface="ＭＳ ゴシック" panose="020B0609070205080204" pitchFamily="49" charset="-128"/>
                <a:ea typeface="ＭＳ ゴシック" panose="020B0609070205080204" pitchFamily="49" charset="-128"/>
                <a:cs typeface="Calibri-Bold"/>
              </a:rPr>
              <a:t>．</a:t>
            </a:r>
            <a:r>
              <a:rPr kumimoji="0" lang="ja-JP" altLang="en-US" sz="1400" b="1" i="0" u="none" strike="noStrike" kern="100" cap="none" spc="0" normalizeH="0" baseline="0" noProof="0" dirty="0">
                <a:ln>
                  <a:noFill/>
                </a:ln>
                <a:effectLst/>
                <a:uLnTx/>
                <a:uFillTx/>
                <a:latin typeface="ＭＳ ゴシック" panose="020B0609070205080204" pitchFamily="49" charset="-128"/>
                <a:ea typeface="ＭＳ ゴシック" panose="020B0609070205080204" pitchFamily="49" charset="-128"/>
                <a:cs typeface="Calibri-Bold"/>
              </a:rPr>
              <a:t>社会</a:t>
            </a:r>
            <a:r>
              <a:rPr kumimoji="0" lang="zh-TW" altLang="en-US" sz="1400" b="1" i="0" u="none" strike="noStrike" kern="100" cap="none" spc="0" normalizeH="0" baseline="0" noProof="0" dirty="0">
                <a:ln>
                  <a:noFill/>
                </a:ln>
                <a:effectLst/>
                <a:uLnTx/>
                <a:uFillTx/>
                <a:latin typeface="ＭＳ ゴシック" panose="020B0609070205080204" pitchFamily="49" charset="-128"/>
                <a:ea typeface="ＭＳ ゴシック" panose="020B0609070205080204" pitchFamily="49" charset="-128"/>
                <a:cs typeface="Calibri-Bold"/>
              </a:rPr>
              <a:t>的環境</a:t>
            </a:r>
            <a:endParaRPr kumimoji="0" lang="en-US" altLang="zh-TW" sz="1400" b="1" i="0" u="none" strike="noStrike" kern="100" cap="none" spc="0" normalizeH="0" baseline="0" noProof="0" dirty="0">
              <a:ln>
                <a:noFill/>
              </a:ln>
              <a:effectLst/>
              <a:uLnTx/>
              <a:uFillTx/>
              <a:latin typeface="ＭＳ ゴシック" panose="020B0609070205080204" pitchFamily="49" charset="-128"/>
              <a:ea typeface="ＭＳ ゴシック" panose="020B0609070205080204" pitchFamily="49" charset="-128"/>
              <a:cs typeface="Calibri-Bold"/>
            </a:endParaRPr>
          </a:p>
          <a:p>
            <a:pPr marL="133350" marR="0" lvl="0" indent="-133350" algn="just" defTabSz="457200" rtl="0" eaLnBrk="1" fontAlgn="auto" latinLnBrk="0" hangingPunct="1">
              <a:lnSpc>
                <a:spcPct val="100000"/>
              </a:lnSpc>
              <a:spcBef>
                <a:spcPts val="0"/>
              </a:spcBef>
              <a:spcAft>
                <a:spcPts val="0"/>
              </a:spcAft>
              <a:buClrTx/>
              <a:buSzTx/>
              <a:buFontTx/>
              <a:buNone/>
              <a:tabLst/>
              <a:defRPr/>
            </a:pPr>
            <a:r>
              <a:rPr lang="ja-JP" altLang="en-US" sz="1200" b="1" kern="100" dirty="0">
                <a:latin typeface="ＭＳ ゴシック" panose="020B0609070205080204" pitchFamily="49" charset="-128"/>
                <a:ea typeface="ＭＳ ゴシック" panose="020B0609070205080204" pitchFamily="49" charset="-128"/>
                <a:cs typeface="Calibri-Bold"/>
              </a:rPr>
              <a:t>（１）主な交通網（２）都市計画法に基づく用途地域：市街化区域（３）「吹田市景観まちづくり計画」「茨木市景観計画」</a:t>
            </a:r>
            <a:endParaRPr lang="en-US" altLang="ja-JP" sz="1200" b="1" kern="100" dirty="0">
              <a:latin typeface="ＭＳ ゴシック" panose="020B0609070205080204" pitchFamily="49" charset="-128"/>
              <a:ea typeface="ＭＳ ゴシック" panose="020B0609070205080204" pitchFamily="49" charset="-128"/>
              <a:cs typeface="Calibri-Bold"/>
            </a:endParaRPr>
          </a:p>
          <a:p>
            <a:pPr marL="133350" marR="0" lvl="0" indent="-133350" algn="just" defTabSz="457200" rtl="0" eaLnBrk="1" fontAlgn="auto" latinLnBrk="0" hangingPunct="1">
              <a:lnSpc>
                <a:spcPct val="100000"/>
              </a:lnSpc>
              <a:spcBef>
                <a:spcPts val="0"/>
              </a:spcBef>
              <a:spcAft>
                <a:spcPts val="0"/>
              </a:spcAft>
              <a:buClrTx/>
              <a:buSzTx/>
              <a:buFontTx/>
              <a:buNone/>
              <a:tabLst/>
              <a:defRPr/>
            </a:pPr>
            <a:r>
              <a:rPr lang="ja-JP" altLang="en-US" sz="1400" b="1" kern="100" dirty="0">
                <a:latin typeface="ＭＳ ゴシック" panose="020B0609070205080204" pitchFamily="49" charset="-128"/>
                <a:ea typeface="ＭＳ ゴシック" panose="020B0609070205080204" pitchFamily="49" charset="-128"/>
                <a:cs typeface="Calibri-Bold"/>
              </a:rPr>
              <a:t>２－４．万博日本庭園周辺の歴史的環境</a:t>
            </a:r>
            <a:endParaRPr lang="en-US" altLang="ja-JP" sz="1400" b="1" kern="100" dirty="0">
              <a:latin typeface="ＭＳ ゴシック" panose="020B0609070205080204" pitchFamily="49" charset="-128"/>
              <a:ea typeface="ＭＳ ゴシック" panose="020B0609070205080204" pitchFamily="49" charset="-128"/>
              <a:cs typeface="Calibri-Bold"/>
            </a:endParaRPr>
          </a:p>
          <a:p>
            <a:pPr marL="133350" marR="0" lvl="0" indent="-133350" algn="just" defTabSz="457200" rtl="0" eaLnBrk="1" fontAlgn="auto" latinLnBrk="0" hangingPunct="1">
              <a:lnSpc>
                <a:spcPct val="100000"/>
              </a:lnSpc>
              <a:spcBef>
                <a:spcPts val="0"/>
              </a:spcBef>
              <a:spcAft>
                <a:spcPts val="0"/>
              </a:spcAft>
              <a:buClrTx/>
              <a:buSzTx/>
              <a:buFontTx/>
              <a:buNone/>
              <a:tabLst/>
              <a:defRPr/>
            </a:pPr>
            <a:r>
              <a:rPr lang="ja-JP" altLang="en-US" sz="1200" b="1" kern="100" dirty="0">
                <a:latin typeface="ＭＳ ゴシック" panose="020B0609070205080204" pitchFamily="49" charset="-128"/>
                <a:ea typeface="ＭＳ ゴシック" panose="020B0609070205080204" pitchFamily="49" charset="-128"/>
                <a:cs typeface="Calibri-Bold"/>
              </a:rPr>
              <a:t>（１）千里丘陵の成り立ち</a:t>
            </a:r>
            <a:endParaRPr lang="en-US" altLang="ja-JP" sz="1200" b="1" kern="100" dirty="0">
              <a:latin typeface="ＭＳ ゴシック" panose="020B0609070205080204" pitchFamily="49" charset="-128"/>
              <a:ea typeface="ＭＳ ゴシック" panose="020B0609070205080204" pitchFamily="49" charset="-128"/>
              <a:cs typeface="Calibri-Bold"/>
            </a:endParaRPr>
          </a:p>
          <a:p>
            <a:pPr marL="133350" marR="0" lvl="0" indent="-133350" algn="just" defTabSz="457200" rtl="0" eaLnBrk="1" fontAlgn="auto" latinLnBrk="0" hangingPunct="1">
              <a:lnSpc>
                <a:spcPct val="100000"/>
              </a:lnSpc>
              <a:spcBef>
                <a:spcPts val="0"/>
              </a:spcBef>
              <a:spcAft>
                <a:spcPts val="0"/>
              </a:spcAft>
              <a:buClrTx/>
              <a:buSzTx/>
              <a:buFontTx/>
              <a:buNone/>
              <a:tabLst/>
              <a:defRPr/>
            </a:pPr>
            <a:r>
              <a:rPr lang="ja-JP" altLang="en-US" sz="1200" b="1" kern="100" dirty="0">
                <a:latin typeface="ＭＳ ゴシック" panose="020B0609070205080204" pitchFamily="49" charset="-128"/>
                <a:ea typeface="ＭＳ ゴシック" panose="020B0609070205080204" pitchFamily="49" charset="-128"/>
                <a:cs typeface="Calibri-Bold"/>
              </a:rPr>
              <a:t>（２）千里ニュータウンの開発</a:t>
            </a:r>
            <a:endParaRPr lang="en-US" altLang="ja-JP" sz="1200" b="1" kern="100" dirty="0">
              <a:latin typeface="ＭＳ ゴシック" panose="020B0609070205080204" pitchFamily="49" charset="-128"/>
              <a:ea typeface="ＭＳ ゴシック" panose="020B0609070205080204" pitchFamily="49" charset="-128"/>
              <a:cs typeface="Calibri-Bold"/>
            </a:endParaRPr>
          </a:p>
          <a:p>
            <a:pPr marL="133350" marR="0" lvl="0" indent="-133350" algn="just" defTabSz="457200" rtl="0" eaLnBrk="1" fontAlgn="auto" latinLnBrk="0" hangingPunct="1">
              <a:lnSpc>
                <a:spcPct val="100000"/>
              </a:lnSpc>
              <a:spcBef>
                <a:spcPts val="0"/>
              </a:spcBef>
              <a:spcAft>
                <a:spcPts val="0"/>
              </a:spcAft>
              <a:buClrTx/>
              <a:buSzTx/>
              <a:buFontTx/>
              <a:buNone/>
              <a:tabLst/>
              <a:defRPr/>
            </a:pPr>
            <a:r>
              <a:rPr lang="ja-JP" altLang="en-US" sz="1200" b="1" kern="100" dirty="0">
                <a:latin typeface="ＭＳ ゴシック" panose="020B0609070205080204" pitchFamily="49" charset="-128"/>
                <a:ea typeface="ＭＳ ゴシック" panose="020B0609070205080204" pitchFamily="49" charset="-128"/>
                <a:cs typeface="Calibri-Bold"/>
              </a:rPr>
              <a:t>（３）万国博覧会の開催</a:t>
            </a:r>
            <a:r>
              <a:rPr lang="ja-JP" altLang="en-US" sz="1200" kern="100" dirty="0">
                <a:latin typeface="ＭＳ ゴシック" panose="020B0609070205080204" pitchFamily="49" charset="-128"/>
                <a:ea typeface="ＭＳ ゴシック" panose="020B0609070205080204" pitchFamily="49" charset="-128"/>
                <a:cs typeface="Calibri-Bold"/>
              </a:rPr>
              <a:t>：昭和</a:t>
            </a:r>
            <a:r>
              <a:rPr lang="en-US" altLang="ja-JP" sz="1200" kern="100" dirty="0">
                <a:latin typeface="ＭＳ ゴシック" panose="020B0609070205080204" pitchFamily="49" charset="-128"/>
                <a:ea typeface="ＭＳ ゴシック" panose="020B0609070205080204" pitchFamily="49" charset="-128"/>
                <a:cs typeface="Calibri-Bold"/>
              </a:rPr>
              <a:t>45</a:t>
            </a:r>
            <a:r>
              <a:rPr lang="ja-JP" altLang="en-US" sz="1200" kern="100" dirty="0">
                <a:latin typeface="ＭＳ ゴシック" panose="020B0609070205080204" pitchFamily="49" charset="-128"/>
                <a:ea typeface="ＭＳ ゴシック" panose="020B0609070205080204" pitchFamily="49" charset="-128"/>
                <a:cs typeface="Calibri-Bold"/>
              </a:rPr>
              <a:t>年（</a:t>
            </a:r>
            <a:r>
              <a:rPr lang="en-US" altLang="ja-JP" sz="1200" kern="100" dirty="0">
                <a:latin typeface="ＭＳ ゴシック" panose="020B0609070205080204" pitchFamily="49" charset="-128"/>
                <a:ea typeface="ＭＳ ゴシック" panose="020B0609070205080204" pitchFamily="49" charset="-128"/>
                <a:cs typeface="Calibri-Bold"/>
              </a:rPr>
              <a:t>1970</a:t>
            </a:r>
            <a:r>
              <a:rPr lang="ja-JP" altLang="en-US" sz="1200" kern="100" dirty="0">
                <a:latin typeface="ＭＳ ゴシック" panose="020B0609070205080204" pitchFamily="49" charset="-128"/>
                <a:ea typeface="ＭＳ ゴシック" panose="020B0609070205080204" pitchFamily="49" charset="-128"/>
                <a:cs typeface="Calibri-Bold"/>
              </a:rPr>
              <a:t>年）「人類の進歩と調和」をテーマに</a:t>
            </a:r>
            <a:r>
              <a:rPr lang="en-US" altLang="ja-JP" sz="1200" kern="100" dirty="0">
                <a:latin typeface="ＭＳ ゴシック" panose="020B0609070205080204" pitchFamily="49" charset="-128"/>
                <a:ea typeface="ＭＳ ゴシック" panose="020B0609070205080204" pitchFamily="49" charset="-128"/>
                <a:cs typeface="Calibri-Bold"/>
              </a:rPr>
              <a:t>77</a:t>
            </a:r>
            <a:r>
              <a:rPr lang="ja-JP" altLang="en-US" sz="1200" kern="100" dirty="0">
                <a:latin typeface="ＭＳ ゴシック" panose="020B0609070205080204" pitchFamily="49" charset="-128"/>
                <a:ea typeface="ＭＳ ゴシック" panose="020B0609070205080204" pitchFamily="49" charset="-128"/>
                <a:cs typeface="Calibri-Bold"/>
              </a:rPr>
              <a:t>カ国が参加。</a:t>
            </a:r>
            <a:endParaRPr lang="en-US" altLang="ja-JP" sz="1200" kern="100" dirty="0">
              <a:latin typeface="ＭＳ ゴシック" panose="020B0609070205080204" pitchFamily="49" charset="-128"/>
              <a:ea typeface="ＭＳ ゴシック" panose="020B0609070205080204" pitchFamily="49" charset="-128"/>
              <a:cs typeface="Calibri-Bold"/>
            </a:endParaRPr>
          </a:p>
          <a:p>
            <a:pPr marL="133350" marR="0" lvl="0" indent="-133350" algn="just" defTabSz="457200" rtl="0" eaLnBrk="1" fontAlgn="auto" latinLnBrk="0" hangingPunct="1">
              <a:lnSpc>
                <a:spcPct val="100000"/>
              </a:lnSpc>
              <a:spcBef>
                <a:spcPts val="0"/>
              </a:spcBef>
              <a:spcAft>
                <a:spcPts val="0"/>
              </a:spcAft>
              <a:buClrTx/>
              <a:buSzTx/>
              <a:buFontTx/>
              <a:buNone/>
              <a:tabLst/>
              <a:defRPr/>
            </a:pPr>
            <a:r>
              <a:rPr lang="ja-JP" altLang="en-US" sz="1200" kern="100" dirty="0">
                <a:latin typeface="ＭＳ ゴシック" panose="020B0609070205080204" pitchFamily="49" charset="-128"/>
                <a:ea typeface="ＭＳ ゴシック" panose="020B0609070205080204" pitchFamily="49" charset="-128"/>
                <a:cs typeface="Calibri-Bold"/>
              </a:rPr>
              <a:t>　　　　　　　　　　　　入場者数約</a:t>
            </a:r>
            <a:r>
              <a:rPr lang="en-US" altLang="ja-JP" sz="1200" kern="100" dirty="0">
                <a:latin typeface="ＭＳ ゴシック" panose="020B0609070205080204" pitchFamily="49" charset="-128"/>
                <a:ea typeface="ＭＳ ゴシック" panose="020B0609070205080204" pitchFamily="49" charset="-128"/>
                <a:cs typeface="Calibri-Bold"/>
              </a:rPr>
              <a:t>6,421</a:t>
            </a:r>
            <a:r>
              <a:rPr lang="ja-JP" altLang="en-US" sz="1200" kern="100" dirty="0">
                <a:latin typeface="ＭＳ ゴシック" panose="020B0609070205080204" pitchFamily="49" charset="-128"/>
                <a:ea typeface="ＭＳ ゴシック" panose="020B0609070205080204" pitchFamily="49" charset="-128"/>
                <a:cs typeface="Calibri-Bold"/>
              </a:rPr>
              <a:t>万人。</a:t>
            </a:r>
            <a:endParaRPr lang="en-US" altLang="ja-JP" sz="1200" kern="100" dirty="0">
              <a:latin typeface="ＭＳ ゴシック" panose="020B0609070205080204" pitchFamily="49" charset="-128"/>
              <a:ea typeface="ＭＳ ゴシック" panose="020B0609070205080204" pitchFamily="49" charset="-128"/>
              <a:cs typeface="Calibri-Bold"/>
            </a:endParaRPr>
          </a:p>
          <a:p>
            <a:pPr marL="133350" marR="0" lvl="0" indent="-133350" algn="just" defTabSz="457200" rtl="0" eaLnBrk="1" fontAlgn="auto" latinLnBrk="0" hangingPunct="1">
              <a:lnSpc>
                <a:spcPct val="100000"/>
              </a:lnSpc>
              <a:spcBef>
                <a:spcPts val="0"/>
              </a:spcBef>
              <a:spcAft>
                <a:spcPts val="0"/>
              </a:spcAft>
              <a:buClrTx/>
              <a:buSzTx/>
              <a:buFontTx/>
              <a:buNone/>
              <a:tabLst/>
              <a:defRPr/>
            </a:pPr>
            <a:r>
              <a:rPr lang="ja-JP" altLang="en-US" sz="1200" b="1" kern="100" dirty="0">
                <a:latin typeface="ＭＳ ゴシック" panose="020B0609070205080204" pitchFamily="49" charset="-128"/>
                <a:ea typeface="ＭＳ ゴシック" panose="020B0609070205080204" pitchFamily="49" charset="-128"/>
                <a:cs typeface="Calibri-Bold"/>
              </a:rPr>
              <a:t>（４）博覧会以後</a:t>
            </a:r>
            <a:r>
              <a:rPr lang="ja-JP" altLang="en-US" sz="1200" kern="100" dirty="0">
                <a:latin typeface="ＭＳ ゴシック" panose="020B0609070205080204" pitchFamily="49" charset="-128"/>
                <a:ea typeface="ＭＳ ゴシック" panose="020B0609070205080204" pitchFamily="49" charset="-128"/>
                <a:cs typeface="Calibri-Bold"/>
              </a:rPr>
              <a:t>：会場跡地は緑に包まれた文化公園として整備。</a:t>
            </a:r>
          </a:p>
          <a:p>
            <a:pPr marL="133350" marR="0" lvl="0" indent="-133350" algn="just" defTabSz="457200" rtl="0" eaLnBrk="1" fontAlgn="auto" latinLnBrk="0" hangingPunct="1">
              <a:lnSpc>
                <a:spcPct val="100000"/>
              </a:lnSpc>
              <a:spcBef>
                <a:spcPts val="0"/>
              </a:spcBef>
              <a:spcAft>
                <a:spcPts val="0"/>
              </a:spcAft>
              <a:buClrTx/>
              <a:buSzTx/>
              <a:buFontTx/>
              <a:buNone/>
              <a:tabLst/>
              <a:defRPr/>
            </a:pPr>
            <a:endParaRPr kumimoji="0" lang="ja-JP" altLang="en-US" sz="1200" b="0" i="0" u="none" strike="noStrike" kern="100" cap="none" spc="0" normalizeH="0" baseline="0" noProof="0" dirty="0">
              <a:ln>
                <a:noFill/>
              </a:ln>
              <a:effectLst/>
              <a:uLnTx/>
              <a:uFillTx/>
              <a:latin typeface="ＭＳ ゴシック" panose="020B0609070205080204" pitchFamily="49" charset="-128"/>
              <a:ea typeface="ＭＳ ゴシック" panose="020B0609070205080204" pitchFamily="49" charset="-128"/>
              <a:cs typeface="Calibri-Bold"/>
            </a:endParaRPr>
          </a:p>
          <a:p>
            <a:pPr marL="133350" marR="0" lvl="0" indent="-133350" algn="just" defTabSz="457200" rtl="0" eaLnBrk="1" fontAlgn="auto" latinLnBrk="0" hangingPunct="1">
              <a:lnSpc>
                <a:spcPct val="100000"/>
              </a:lnSpc>
              <a:spcBef>
                <a:spcPts val="0"/>
              </a:spcBef>
              <a:spcAft>
                <a:spcPts val="0"/>
              </a:spcAft>
              <a:buClrTx/>
              <a:buSzTx/>
              <a:buFontTx/>
              <a:buNone/>
              <a:tabLst/>
              <a:defRPr/>
            </a:pPr>
            <a:endParaRPr kumimoji="0" lang="en-US" altLang="ja-JP" sz="1200" b="0" i="0" u="none" strike="noStrike" kern="100" cap="none" spc="0" normalizeH="0" baseline="0" noProof="0" dirty="0">
              <a:ln>
                <a:noFill/>
              </a:ln>
              <a:effectLst/>
              <a:uLnTx/>
              <a:uFillTx/>
              <a:latin typeface="ＭＳ ゴシック" panose="020B0609070205080204" pitchFamily="49" charset="-128"/>
              <a:ea typeface="ＭＳ ゴシック" panose="020B0609070205080204" pitchFamily="49" charset="-128"/>
              <a:cs typeface="Calibri-Bold"/>
            </a:endParaRPr>
          </a:p>
          <a:p>
            <a:pPr marL="133350" marR="0" lvl="0" indent="-133350" algn="just" defTabSz="457200" rtl="0" eaLnBrk="1" fontAlgn="auto" latinLnBrk="0" hangingPunct="1">
              <a:lnSpc>
                <a:spcPct val="100000"/>
              </a:lnSpc>
              <a:spcBef>
                <a:spcPts val="0"/>
              </a:spcBef>
              <a:spcAft>
                <a:spcPts val="0"/>
              </a:spcAft>
              <a:buClrTx/>
              <a:buSzTx/>
              <a:buFontTx/>
              <a:buNone/>
              <a:tabLst/>
              <a:defRPr/>
            </a:pPr>
            <a:endParaRPr kumimoji="0" lang="en-US" altLang="ja-JP" sz="1200" b="0" i="0" u="none" strike="noStrike" kern="100" cap="none" spc="0" normalizeH="0" baseline="0" noProof="0" dirty="0">
              <a:ln>
                <a:noFill/>
              </a:ln>
              <a:effectLst/>
              <a:uLnTx/>
              <a:uFillTx/>
              <a:latin typeface="ＭＳ ゴシック" panose="020B0609070205080204" pitchFamily="49" charset="-128"/>
              <a:ea typeface="ＭＳ ゴシック" panose="020B0609070205080204" pitchFamily="49" charset="-128"/>
              <a:cs typeface="HG明朝B" panose="02020809000000000000" pitchFamily="17" charset="-128"/>
            </a:endParaRPr>
          </a:p>
          <a:p>
            <a:pPr marL="133350" marR="0" lvl="0" indent="-133350" algn="just" defTabSz="457200" rtl="0" eaLnBrk="1" fontAlgn="auto" latinLnBrk="0" hangingPunct="1">
              <a:lnSpc>
                <a:spcPct val="100000"/>
              </a:lnSpc>
              <a:spcBef>
                <a:spcPts val="0"/>
              </a:spcBef>
              <a:spcAft>
                <a:spcPts val="0"/>
              </a:spcAft>
              <a:buClrTx/>
              <a:buSzTx/>
              <a:buFontTx/>
              <a:buNone/>
              <a:tabLst/>
              <a:defRPr/>
            </a:pPr>
            <a:endParaRPr kumimoji="0" lang="ja-JP" altLang="ja-JP" sz="1100" b="0" i="0" u="none" strike="noStrike" kern="1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Times New Roman" panose="02020603050405020304" pitchFamily="18" charset="0"/>
            </a:endParaRPr>
          </a:p>
        </p:txBody>
      </p:sp>
      <p:sp>
        <p:nvSpPr>
          <p:cNvPr id="7" name="テキスト ボックス 13">
            <a:extLst>
              <a:ext uri="{FF2B5EF4-FFF2-40B4-BE49-F238E27FC236}">
                <a16:creationId xmlns:a16="http://schemas.microsoft.com/office/drawing/2014/main" id="{F172D8B7-EEEA-AC3E-9F72-B7FD6E40BE07}"/>
              </a:ext>
            </a:extLst>
          </p:cNvPr>
          <p:cNvSpPr txBox="1"/>
          <p:nvPr/>
        </p:nvSpPr>
        <p:spPr>
          <a:xfrm>
            <a:off x="70660" y="509782"/>
            <a:ext cx="7468963" cy="5165844"/>
          </a:xfrm>
          <a:prstGeom prst="rect">
            <a:avLst/>
          </a:prstGeom>
          <a:solidFill>
            <a:schemeClr val="accent2">
              <a:lumMod val="20000"/>
              <a:lumOff val="80000"/>
            </a:schemeClr>
          </a:solidFill>
          <a:ln w="12700">
            <a:solidFill>
              <a:schemeClr val="tx1"/>
            </a:solidFill>
            <a:prstDash val="solid"/>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lvl="0" indent="0" algn="just" defTabSz="457200" rtl="0" eaLnBrk="1" fontAlgn="auto" latinLnBrk="0" hangingPunct="1">
              <a:lnSpc>
                <a:spcPct val="100000"/>
              </a:lnSpc>
              <a:spcBef>
                <a:spcPts val="0"/>
              </a:spcBef>
              <a:spcAft>
                <a:spcPts val="0"/>
              </a:spcAft>
              <a:buClrTx/>
              <a:buSzTx/>
              <a:buFontTx/>
              <a:buNone/>
              <a:tabLst/>
              <a:defRPr/>
            </a:pPr>
            <a:r>
              <a:rPr kumimoji="0" lang="ja-JP" altLang="en-US" sz="1800" b="1" i="0" u="none" strike="noStrike" kern="1200" cap="none" spc="0" normalizeH="0" baseline="0" noProof="0" dirty="0">
                <a:ln>
                  <a:noFill/>
                </a:ln>
                <a:effectLst/>
                <a:uLnTx/>
                <a:uFillTx/>
                <a:latin typeface="ＭＳ ゴシック" panose="020B0609070205080204" pitchFamily="49" charset="-128"/>
                <a:ea typeface="ＭＳ ゴシック" panose="020B0609070205080204" pitchFamily="49" charset="-128"/>
                <a:cs typeface="Courier New" panose="02070309020205020404" pitchFamily="49" charset="0"/>
              </a:rPr>
              <a:t>第１章　計画策定の経緯と目的</a:t>
            </a:r>
            <a:endParaRPr kumimoji="0" lang="ja-JP" altLang="ja-JP" sz="1800" b="1" i="0" u="none" strike="noStrike" kern="100" cap="none" spc="0" normalizeH="0" baseline="0" noProof="0" dirty="0">
              <a:ln w="22225">
                <a:solidFill>
                  <a:srgbClr val="ED7D31"/>
                </a:solidFill>
                <a:prstDash val="solid"/>
              </a:ln>
              <a:effectLst/>
              <a:uLnTx/>
              <a:uFillTx/>
              <a:latin typeface="ＭＳ ゴシック" panose="020B0609070205080204" pitchFamily="49" charset="-128"/>
              <a:ea typeface="ＭＳ ゴシック" panose="020B0609070205080204" pitchFamily="49" charset="-128"/>
              <a:cs typeface="Times New Roman" panose="02020603050405020304" pitchFamily="18" charset="0"/>
            </a:endParaRPr>
          </a:p>
          <a:p>
            <a:pPr marL="133350" marR="0" lvl="0" indent="-133350" algn="just" defTabSz="457200" rtl="0" eaLnBrk="1" fontAlgn="auto" latinLnBrk="0" hangingPunct="1">
              <a:lnSpc>
                <a:spcPct val="100000"/>
              </a:lnSpc>
              <a:spcBef>
                <a:spcPts val="0"/>
              </a:spcBef>
              <a:spcAft>
                <a:spcPts val="0"/>
              </a:spcAft>
              <a:buClrTx/>
              <a:buSzTx/>
              <a:buFontTx/>
              <a:buNone/>
              <a:tabLst/>
              <a:defRPr/>
            </a:pPr>
            <a:r>
              <a:rPr kumimoji="0" lang="ja-JP" altLang="en-US" sz="1400" b="1" i="0" u="none" strike="noStrike" kern="100" cap="none" spc="0" normalizeH="0" baseline="0" noProof="0" dirty="0">
                <a:ln>
                  <a:noFill/>
                </a:ln>
                <a:effectLst/>
                <a:uLnTx/>
                <a:uFillTx/>
                <a:latin typeface="ＭＳ ゴシック" panose="020B0609070205080204" pitchFamily="49" charset="-128"/>
                <a:ea typeface="ＭＳ ゴシック" panose="020B0609070205080204" pitchFamily="49" charset="-128"/>
                <a:cs typeface="HG明朝B" panose="02020809000000000000" pitchFamily="17" charset="-128"/>
              </a:rPr>
              <a:t>１－１</a:t>
            </a:r>
            <a:r>
              <a:rPr kumimoji="0" lang="en-US" altLang="ja-JP" sz="1400" b="1" i="0" u="none" strike="noStrike" kern="100" cap="none" spc="0" normalizeH="0" baseline="0" noProof="0" dirty="0">
                <a:ln>
                  <a:noFill/>
                </a:ln>
                <a:effectLst/>
                <a:uLnTx/>
                <a:uFillTx/>
                <a:latin typeface="ＭＳ ゴシック" panose="020B0609070205080204" pitchFamily="49" charset="-128"/>
                <a:ea typeface="ＭＳ ゴシック" panose="020B0609070205080204" pitchFamily="49" charset="-128"/>
                <a:cs typeface="HG明朝B" panose="02020809000000000000" pitchFamily="17" charset="-128"/>
              </a:rPr>
              <a:t>.</a:t>
            </a:r>
            <a:r>
              <a:rPr kumimoji="0" lang="ja-JP" altLang="en-US" sz="1400" b="1" i="0" u="none" strike="noStrike" kern="100" cap="none" spc="0" normalizeH="0" baseline="0" noProof="0" dirty="0">
                <a:ln>
                  <a:noFill/>
                </a:ln>
                <a:effectLst/>
                <a:uLnTx/>
                <a:uFillTx/>
                <a:latin typeface="ＭＳ ゴシック" panose="020B0609070205080204" pitchFamily="49" charset="-128"/>
                <a:ea typeface="ＭＳ ゴシック" panose="020B0609070205080204" pitchFamily="49" charset="-128"/>
                <a:cs typeface="HG明朝B" panose="02020809000000000000" pitchFamily="17" charset="-128"/>
              </a:rPr>
              <a:t>計画策定の経緯・目的</a:t>
            </a:r>
          </a:p>
          <a:p>
            <a:pPr marL="133350" marR="0" lvl="0" indent="-133350" algn="just" defTabSz="457200" rtl="0" eaLnBrk="1" fontAlgn="auto" latinLnBrk="0" hangingPunct="1">
              <a:lnSpc>
                <a:spcPct val="100000"/>
              </a:lnSpc>
              <a:spcBef>
                <a:spcPts val="0"/>
              </a:spcBef>
              <a:spcAft>
                <a:spcPts val="0"/>
              </a:spcAft>
              <a:buClrTx/>
              <a:buSzTx/>
              <a:buFontTx/>
              <a:buNone/>
              <a:tabLst/>
              <a:defRPr/>
            </a:pPr>
            <a:r>
              <a:rPr kumimoji="0" lang="ja-JP" altLang="en-US" sz="1200" b="0" i="0" u="none" strike="noStrike" kern="100" cap="none" spc="0" normalizeH="0" baseline="0" noProof="0" dirty="0">
                <a:ln>
                  <a:noFill/>
                </a:ln>
                <a:effectLst/>
                <a:uLnTx/>
                <a:uFillTx/>
                <a:latin typeface="ＭＳ ゴシック" panose="020B0609070205080204" pitchFamily="49" charset="-128"/>
                <a:ea typeface="ＭＳ ゴシック" panose="020B0609070205080204" pitchFamily="49" charset="-128"/>
                <a:cs typeface="HG明朝B" panose="02020809000000000000" pitchFamily="17" charset="-128"/>
              </a:rPr>
              <a:t>　万博日本庭園の本質的な価値を明確にするとともに、保存管理や活用、整備の方向性を定め、次世代に確実に継承することを目的とした計画。</a:t>
            </a:r>
            <a:endParaRPr kumimoji="0" lang="en-US" altLang="ja-JP" sz="1200" b="0" i="0" u="none" strike="noStrike" kern="100" cap="none" spc="0" normalizeH="0" baseline="0" noProof="0" dirty="0">
              <a:ln>
                <a:noFill/>
              </a:ln>
              <a:effectLst/>
              <a:uLnTx/>
              <a:uFillTx/>
              <a:latin typeface="ＭＳ ゴシック" panose="020B0609070205080204" pitchFamily="49" charset="-128"/>
              <a:ea typeface="ＭＳ ゴシック" panose="020B0609070205080204" pitchFamily="49" charset="-128"/>
              <a:cs typeface="HG明朝B" panose="02020809000000000000" pitchFamily="17" charset="-128"/>
            </a:endParaRPr>
          </a:p>
          <a:p>
            <a:pPr marL="133350" marR="0" lvl="0" indent="-133350" algn="just" defTabSz="457200" rtl="0" eaLnBrk="1" fontAlgn="auto" latinLnBrk="0" hangingPunct="1">
              <a:lnSpc>
                <a:spcPct val="100000"/>
              </a:lnSpc>
              <a:spcBef>
                <a:spcPts val="0"/>
              </a:spcBef>
              <a:spcAft>
                <a:spcPts val="0"/>
              </a:spcAft>
              <a:buClrTx/>
              <a:buSzTx/>
              <a:buFontTx/>
              <a:buNone/>
              <a:tabLst/>
              <a:defRPr/>
            </a:pPr>
            <a:r>
              <a:rPr kumimoji="0" lang="ja-JP" altLang="en-US" sz="1400" b="1" i="0" u="none" strike="noStrike" kern="100" cap="none" spc="0" normalizeH="0" baseline="0" noProof="0" dirty="0">
                <a:ln>
                  <a:noFill/>
                </a:ln>
                <a:effectLst/>
                <a:uLnTx/>
                <a:uFillTx/>
                <a:latin typeface="ＭＳ ゴシック" panose="020B0609070205080204" pitchFamily="49" charset="-128"/>
                <a:ea typeface="ＭＳ ゴシック" panose="020B0609070205080204" pitchFamily="49" charset="-128"/>
                <a:cs typeface="HG明朝B" panose="02020809000000000000" pitchFamily="17" charset="-128"/>
              </a:rPr>
              <a:t>１－２</a:t>
            </a:r>
            <a:r>
              <a:rPr kumimoji="0" lang="en-US" altLang="ja-JP" sz="1400" b="1" i="0" u="none" strike="noStrike" kern="100" cap="none" spc="0" normalizeH="0" baseline="0" noProof="0" dirty="0">
                <a:ln>
                  <a:noFill/>
                </a:ln>
                <a:effectLst/>
                <a:uLnTx/>
                <a:uFillTx/>
                <a:latin typeface="ＭＳ ゴシック" panose="020B0609070205080204" pitchFamily="49" charset="-128"/>
                <a:ea typeface="ＭＳ ゴシック" panose="020B0609070205080204" pitchFamily="49" charset="-128"/>
                <a:cs typeface="HG明朝B" panose="02020809000000000000" pitchFamily="17" charset="-128"/>
              </a:rPr>
              <a:t>.</a:t>
            </a:r>
            <a:r>
              <a:rPr kumimoji="0" lang="ja-JP" altLang="en-US" sz="1400" b="1" i="0" u="none" strike="noStrike" kern="100" cap="none" spc="0" normalizeH="0" baseline="0" noProof="0" dirty="0">
                <a:ln>
                  <a:noFill/>
                </a:ln>
                <a:effectLst/>
                <a:uLnTx/>
                <a:uFillTx/>
                <a:latin typeface="ＭＳ ゴシック" panose="020B0609070205080204" pitchFamily="49" charset="-128"/>
                <a:ea typeface="ＭＳ ゴシック" panose="020B0609070205080204" pitchFamily="49" charset="-128"/>
                <a:cs typeface="HG明朝B" panose="02020809000000000000" pitchFamily="17" charset="-128"/>
              </a:rPr>
              <a:t>計画期間</a:t>
            </a:r>
            <a:endParaRPr kumimoji="0" lang="en-US" altLang="ja-JP" sz="1400" b="1" i="0" u="none" strike="noStrike" kern="100" cap="none" spc="0" normalizeH="0" baseline="0" noProof="0" dirty="0">
              <a:ln>
                <a:noFill/>
              </a:ln>
              <a:effectLst/>
              <a:uLnTx/>
              <a:uFillTx/>
              <a:latin typeface="ＭＳ ゴシック" panose="020B0609070205080204" pitchFamily="49" charset="-128"/>
              <a:ea typeface="ＭＳ ゴシック" panose="020B0609070205080204" pitchFamily="49" charset="-128"/>
              <a:cs typeface="HG明朝B" panose="02020809000000000000" pitchFamily="17" charset="-128"/>
            </a:endParaRPr>
          </a:p>
          <a:p>
            <a:pPr marL="133350" marR="0" lvl="0" indent="-133350" algn="just" defTabSz="457200" rtl="0" eaLnBrk="1" fontAlgn="auto" latinLnBrk="0" hangingPunct="1">
              <a:lnSpc>
                <a:spcPct val="100000"/>
              </a:lnSpc>
              <a:spcBef>
                <a:spcPts val="0"/>
              </a:spcBef>
              <a:spcAft>
                <a:spcPts val="0"/>
              </a:spcAft>
              <a:buClrTx/>
              <a:buSzTx/>
              <a:buFontTx/>
              <a:buNone/>
              <a:tabLst/>
              <a:defRPr/>
            </a:pPr>
            <a:r>
              <a:rPr lang="ja-JP" altLang="en-US" sz="1200" kern="100" dirty="0">
                <a:latin typeface="ＭＳ ゴシック" panose="020B0609070205080204" pitchFamily="49" charset="-128"/>
                <a:ea typeface="ＭＳ ゴシック" panose="020B0609070205080204" pitchFamily="49" charset="-128"/>
                <a:cs typeface="HG明朝B" panose="02020809000000000000" pitchFamily="17" charset="-128"/>
              </a:rPr>
              <a:t>　令和７年（</a:t>
            </a:r>
            <a:r>
              <a:rPr lang="en-US" altLang="ja-JP" sz="1200" kern="100" dirty="0">
                <a:latin typeface="ＭＳ ゴシック" panose="020B0609070205080204" pitchFamily="49" charset="-128"/>
                <a:ea typeface="ＭＳ ゴシック" panose="020B0609070205080204" pitchFamily="49" charset="-128"/>
                <a:cs typeface="HG明朝B" panose="02020809000000000000" pitchFamily="17" charset="-128"/>
              </a:rPr>
              <a:t>2025</a:t>
            </a:r>
            <a:r>
              <a:rPr lang="ja-JP" altLang="en-US" sz="1200" kern="100" dirty="0">
                <a:latin typeface="ＭＳ ゴシック" panose="020B0609070205080204" pitchFamily="49" charset="-128"/>
                <a:ea typeface="ＭＳ ゴシック" panose="020B0609070205080204" pitchFamily="49" charset="-128"/>
                <a:cs typeface="HG明朝B" panose="02020809000000000000" pitchFamily="17" charset="-128"/>
              </a:rPr>
              <a:t>）４月１日から</a:t>
            </a:r>
            <a:endParaRPr lang="en-US" altLang="ja-JP" sz="1200" kern="100" dirty="0">
              <a:latin typeface="ＭＳ ゴシック" panose="020B0609070205080204" pitchFamily="49" charset="-128"/>
              <a:ea typeface="ＭＳ ゴシック" panose="020B0609070205080204" pitchFamily="49" charset="-128"/>
              <a:cs typeface="HG明朝B" panose="02020809000000000000" pitchFamily="17" charset="-128"/>
            </a:endParaRPr>
          </a:p>
          <a:p>
            <a:pPr marL="133350" marR="0" lvl="0" indent="-133350" algn="just" defTabSz="457200" rtl="0" eaLnBrk="1" fontAlgn="auto" latinLnBrk="0" hangingPunct="1">
              <a:lnSpc>
                <a:spcPct val="100000"/>
              </a:lnSpc>
              <a:spcBef>
                <a:spcPts val="0"/>
              </a:spcBef>
              <a:spcAft>
                <a:spcPts val="0"/>
              </a:spcAft>
              <a:buClrTx/>
              <a:buSzTx/>
              <a:buFontTx/>
              <a:buNone/>
              <a:tabLst/>
              <a:defRPr/>
            </a:pPr>
            <a:r>
              <a:rPr lang="ja-JP" altLang="en-US" sz="1200" kern="100" dirty="0">
                <a:latin typeface="ＭＳ ゴシック" panose="020B0609070205080204" pitchFamily="49" charset="-128"/>
                <a:ea typeface="ＭＳ ゴシック" panose="020B0609070205080204" pitchFamily="49" charset="-128"/>
                <a:cs typeface="HG明朝B" panose="02020809000000000000" pitchFamily="17" charset="-128"/>
              </a:rPr>
              <a:t>　令和</a:t>
            </a:r>
            <a:r>
              <a:rPr lang="en-US" altLang="ja-JP" sz="1200" kern="100" dirty="0">
                <a:latin typeface="ＭＳ ゴシック" panose="020B0609070205080204" pitchFamily="49" charset="-128"/>
                <a:ea typeface="ＭＳ ゴシック" panose="020B0609070205080204" pitchFamily="49" charset="-128"/>
                <a:cs typeface="HG明朝B" panose="02020809000000000000" pitchFamily="17" charset="-128"/>
              </a:rPr>
              <a:t>17</a:t>
            </a:r>
            <a:r>
              <a:rPr lang="ja-JP" altLang="en-US" sz="1200" kern="100" dirty="0">
                <a:latin typeface="ＭＳ ゴシック" panose="020B0609070205080204" pitchFamily="49" charset="-128"/>
                <a:ea typeface="ＭＳ ゴシック" panose="020B0609070205080204" pitchFamily="49" charset="-128"/>
                <a:cs typeface="HG明朝B" panose="02020809000000000000" pitchFamily="17" charset="-128"/>
              </a:rPr>
              <a:t>年（</a:t>
            </a:r>
            <a:r>
              <a:rPr lang="en-US" altLang="ja-JP" sz="1200" kern="100" dirty="0">
                <a:latin typeface="ＭＳ ゴシック" panose="020B0609070205080204" pitchFamily="49" charset="-128"/>
                <a:ea typeface="ＭＳ ゴシック" panose="020B0609070205080204" pitchFamily="49" charset="-128"/>
                <a:cs typeface="HG明朝B" panose="02020809000000000000" pitchFamily="17" charset="-128"/>
              </a:rPr>
              <a:t>2035</a:t>
            </a:r>
            <a:r>
              <a:rPr lang="ja-JP" altLang="en-US" sz="1200" kern="100" dirty="0">
                <a:latin typeface="ＭＳ ゴシック" panose="020B0609070205080204" pitchFamily="49" charset="-128"/>
                <a:ea typeface="ＭＳ ゴシック" panose="020B0609070205080204" pitchFamily="49" charset="-128"/>
                <a:cs typeface="HG明朝B" panose="02020809000000000000" pitchFamily="17" charset="-128"/>
              </a:rPr>
              <a:t>）３月</a:t>
            </a:r>
            <a:r>
              <a:rPr lang="en-US" altLang="ja-JP" sz="1200" kern="100" dirty="0">
                <a:latin typeface="ＭＳ ゴシック" panose="020B0609070205080204" pitchFamily="49" charset="-128"/>
                <a:ea typeface="ＭＳ ゴシック" panose="020B0609070205080204" pitchFamily="49" charset="-128"/>
                <a:cs typeface="HG明朝B" panose="02020809000000000000" pitchFamily="17" charset="-128"/>
              </a:rPr>
              <a:t>31</a:t>
            </a:r>
            <a:r>
              <a:rPr lang="ja-JP" altLang="en-US" sz="1200" kern="100" dirty="0">
                <a:latin typeface="ＭＳ ゴシック" panose="020B0609070205080204" pitchFamily="49" charset="-128"/>
                <a:ea typeface="ＭＳ ゴシック" panose="020B0609070205080204" pitchFamily="49" charset="-128"/>
                <a:cs typeface="HG明朝B" panose="02020809000000000000" pitchFamily="17" charset="-128"/>
              </a:rPr>
              <a:t>日までの</a:t>
            </a:r>
            <a:r>
              <a:rPr lang="en-US" altLang="ja-JP" sz="1200" kern="100" dirty="0">
                <a:latin typeface="ＭＳ ゴシック" panose="020B0609070205080204" pitchFamily="49" charset="-128"/>
                <a:ea typeface="ＭＳ ゴシック" panose="020B0609070205080204" pitchFamily="49" charset="-128"/>
                <a:cs typeface="HG明朝B" panose="02020809000000000000" pitchFamily="17" charset="-128"/>
              </a:rPr>
              <a:t>10</a:t>
            </a:r>
            <a:r>
              <a:rPr lang="ja-JP" altLang="en-US" sz="1200" kern="100" dirty="0">
                <a:latin typeface="ＭＳ ゴシック" panose="020B0609070205080204" pitchFamily="49" charset="-128"/>
                <a:ea typeface="ＭＳ ゴシック" panose="020B0609070205080204" pitchFamily="49" charset="-128"/>
                <a:cs typeface="HG明朝B" panose="02020809000000000000" pitchFamily="17" charset="-128"/>
              </a:rPr>
              <a:t>年間</a:t>
            </a:r>
            <a:endParaRPr lang="en-US" altLang="ja-JP" sz="1200" kern="100" dirty="0">
              <a:latin typeface="ＭＳ ゴシック" panose="020B0609070205080204" pitchFamily="49" charset="-128"/>
              <a:ea typeface="ＭＳ ゴシック" panose="020B0609070205080204" pitchFamily="49" charset="-128"/>
              <a:cs typeface="HG明朝B" panose="02020809000000000000" pitchFamily="17" charset="-128"/>
            </a:endParaRPr>
          </a:p>
          <a:p>
            <a:pPr marL="133350" marR="0" lvl="0" indent="-133350" algn="just" defTabSz="457200" rtl="0" eaLnBrk="1" fontAlgn="auto" latinLnBrk="0" hangingPunct="1">
              <a:lnSpc>
                <a:spcPct val="100000"/>
              </a:lnSpc>
              <a:spcBef>
                <a:spcPts val="0"/>
              </a:spcBef>
              <a:spcAft>
                <a:spcPts val="0"/>
              </a:spcAft>
              <a:buClrTx/>
              <a:buSzTx/>
              <a:buFontTx/>
              <a:buNone/>
              <a:tabLst/>
              <a:defRPr/>
            </a:pPr>
            <a:r>
              <a:rPr lang="ja-JP" altLang="en-US" sz="1400" b="1" kern="100" dirty="0">
                <a:latin typeface="ＭＳ ゴシック" panose="020B0609070205080204" pitchFamily="49" charset="-128"/>
                <a:ea typeface="ＭＳ ゴシック" panose="020B0609070205080204" pitchFamily="49" charset="-128"/>
                <a:cs typeface="HG明朝B" panose="02020809000000000000" pitchFamily="17" charset="-128"/>
              </a:rPr>
              <a:t>１－３</a:t>
            </a:r>
            <a:r>
              <a:rPr lang="en-US" altLang="ja-JP" sz="1400" b="1" kern="100" dirty="0">
                <a:latin typeface="ＭＳ ゴシック" panose="020B0609070205080204" pitchFamily="49" charset="-128"/>
                <a:ea typeface="ＭＳ ゴシック" panose="020B0609070205080204" pitchFamily="49" charset="-128"/>
                <a:cs typeface="HG明朝B" panose="02020809000000000000" pitchFamily="17" charset="-128"/>
              </a:rPr>
              <a:t>.</a:t>
            </a:r>
            <a:r>
              <a:rPr lang="ja-JP" altLang="en-US" sz="1400" b="1" kern="100" dirty="0">
                <a:latin typeface="ＭＳ ゴシック" panose="020B0609070205080204" pitchFamily="49" charset="-128"/>
                <a:ea typeface="ＭＳ ゴシック" panose="020B0609070205080204" pitchFamily="49" charset="-128"/>
                <a:cs typeface="HG明朝B" panose="02020809000000000000" pitchFamily="17" charset="-128"/>
              </a:rPr>
              <a:t>計画策定の対象</a:t>
            </a:r>
            <a:endParaRPr lang="en-US" altLang="ja-JP" sz="1400" b="1" kern="100" dirty="0">
              <a:latin typeface="ＭＳ ゴシック" panose="020B0609070205080204" pitchFamily="49" charset="-128"/>
              <a:ea typeface="ＭＳ ゴシック" panose="020B0609070205080204" pitchFamily="49" charset="-128"/>
              <a:cs typeface="HG明朝B" panose="02020809000000000000" pitchFamily="17" charset="-128"/>
            </a:endParaRPr>
          </a:p>
          <a:p>
            <a:pPr marL="133350" marR="0" lvl="0" indent="-133350" algn="just" defTabSz="457200" rtl="0" eaLnBrk="1" fontAlgn="auto" latinLnBrk="0" hangingPunct="1">
              <a:lnSpc>
                <a:spcPct val="100000"/>
              </a:lnSpc>
              <a:spcBef>
                <a:spcPts val="0"/>
              </a:spcBef>
              <a:spcAft>
                <a:spcPts val="0"/>
              </a:spcAft>
              <a:buClrTx/>
              <a:buSzTx/>
              <a:buFontTx/>
              <a:buNone/>
              <a:tabLst/>
              <a:defRPr/>
            </a:pPr>
            <a:r>
              <a:rPr lang="ja-JP" altLang="en-US" sz="1200" b="1" kern="100" dirty="0">
                <a:latin typeface="ＭＳ ゴシック" panose="020B0609070205080204" pitchFamily="49" charset="-128"/>
                <a:ea typeface="ＭＳ ゴシック" panose="020B0609070205080204" pitchFamily="49" charset="-128"/>
                <a:cs typeface="HG明朝B" panose="02020809000000000000" pitchFamily="17" charset="-128"/>
              </a:rPr>
              <a:t>（１）名　称</a:t>
            </a:r>
            <a:r>
              <a:rPr lang="ja-JP" altLang="en-US" sz="1200" kern="100" dirty="0">
                <a:latin typeface="ＭＳ ゴシック" panose="020B0609070205080204" pitchFamily="49" charset="-128"/>
                <a:ea typeface="ＭＳ ゴシック" panose="020B0609070205080204" pitchFamily="49" charset="-128"/>
                <a:cs typeface="HG明朝B" panose="02020809000000000000" pitchFamily="17" charset="-128"/>
              </a:rPr>
              <a:t>：日本万国博覧会記念公園日本庭園</a:t>
            </a:r>
            <a:endParaRPr lang="en-US" altLang="ja-JP" sz="1200" kern="100" dirty="0">
              <a:latin typeface="ＭＳ ゴシック" panose="020B0609070205080204" pitchFamily="49" charset="-128"/>
              <a:ea typeface="ＭＳ ゴシック" panose="020B0609070205080204" pitchFamily="49" charset="-128"/>
              <a:cs typeface="HG明朝B" panose="02020809000000000000" pitchFamily="17" charset="-128"/>
            </a:endParaRPr>
          </a:p>
          <a:p>
            <a:pPr marL="133350" marR="0" lvl="0" indent="-133350" algn="just" defTabSz="457200" rtl="0" eaLnBrk="1" fontAlgn="auto" latinLnBrk="0" hangingPunct="1">
              <a:lnSpc>
                <a:spcPct val="100000"/>
              </a:lnSpc>
              <a:spcBef>
                <a:spcPts val="0"/>
              </a:spcBef>
              <a:spcAft>
                <a:spcPts val="0"/>
              </a:spcAft>
              <a:buClrTx/>
              <a:buSzTx/>
              <a:buFontTx/>
              <a:buNone/>
              <a:tabLst/>
              <a:defRPr/>
            </a:pPr>
            <a:r>
              <a:rPr kumimoji="0" lang="ja-JP" altLang="en-US" sz="1200" b="1" i="0" u="none" strike="noStrike" kern="100" cap="none" spc="0" normalizeH="0" baseline="0" noProof="0" dirty="0">
                <a:ln>
                  <a:noFill/>
                </a:ln>
                <a:effectLst/>
                <a:uLnTx/>
                <a:uFillTx/>
                <a:latin typeface="ＭＳ ゴシック" panose="020B0609070205080204" pitchFamily="49" charset="-128"/>
                <a:ea typeface="ＭＳ ゴシック" panose="020B0609070205080204" pitchFamily="49" charset="-128"/>
                <a:cs typeface="Times New Roman" panose="02020603050405020304" pitchFamily="18" charset="0"/>
              </a:rPr>
              <a:t>（２）所在地</a:t>
            </a:r>
            <a:r>
              <a:rPr kumimoji="0" lang="ja-JP" altLang="en-US" sz="1200" b="0" i="0" u="none" strike="noStrike" kern="100" cap="none" spc="0" normalizeH="0" baseline="0" noProof="0" dirty="0">
                <a:ln>
                  <a:noFill/>
                </a:ln>
                <a:effectLst/>
                <a:uLnTx/>
                <a:uFillTx/>
                <a:latin typeface="ＭＳ ゴシック" panose="020B0609070205080204" pitchFamily="49" charset="-128"/>
                <a:ea typeface="ＭＳ ゴシック" panose="020B0609070205080204" pitchFamily="49" charset="-128"/>
                <a:cs typeface="Times New Roman" panose="02020603050405020304" pitchFamily="18" charset="0"/>
              </a:rPr>
              <a:t>：大阪府吹田市千里万博公園</a:t>
            </a:r>
            <a:endParaRPr kumimoji="0" lang="en-US" altLang="ja-JP" sz="1200" b="0" i="0" u="none" strike="noStrike" kern="100" cap="none" spc="0" normalizeH="0" baseline="0" noProof="0" dirty="0">
              <a:ln>
                <a:noFill/>
              </a:ln>
              <a:effectLst/>
              <a:uLnTx/>
              <a:uFillTx/>
              <a:latin typeface="ＭＳ ゴシック" panose="020B0609070205080204" pitchFamily="49" charset="-128"/>
              <a:ea typeface="ＭＳ ゴシック" panose="020B0609070205080204" pitchFamily="49" charset="-128"/>
              <a:cs typeface="Times New Roman" panose="02020603050405020304" pitchFamily="18" charset="0"/>
            </a:endParaRPr>
          </a:p>
          <a:p>
            <a:pPr marL="133350" marR="0" lvl="0" indent="-133350" algn="just" defTabSz="457200" rtl="0" eaLnBrk="1" fontAlgn="auto" latinLnBrk="0" hangingPunct="1">
              <a:lnSpc>
                <a:spcPct val="100000"/>
              </a:lnSpc>
              <a:spcBef>
                <a:spcPts val="0"/>
              </a:spcBef>
              <a:spcAft>
                <a:spcPts val="0"/>
              </a:spcAft>
              <a:buClrTx/>
              <a:buSzTx/>
              <a:buFontTx/>
              <a:buNone/>
              <a:tabLst/>
              <a:defRPr/>
            </a:pPr>
            <a:r>
              <a:rPr kumimoji="0" lang="ja-JP" altLang="en-US" sz="1200" b="1" i="0" u="none" strike="noStrike" kern="100" cap="none" spc="0" normalizeH="0" baseline="0" noProof="0" dirty="0">
                <a:ln>
                  <a:noFill/>
                </a:ln>
                <a:effectLst/>
                <a:uLnTx/>
                <a:uFillTx/>
                <a:latin typeface="ＭＳ ゴシック" panose="020B0609070205080204" pitchFamily="49" charset="-128"/>
                <a:ea typeface="ＭＳ ゴシック" panose="020B0609070205080204" pitchFamily="49" charset="-128"/>
                <a:cs typeface="Times New Roman" panose="02020603050405020304" pitchFamily="18" charset="0"/>
              </a:rPr>
              <a:t>（３）土地所有者</a:t>
            </a:r>
            <a:r>
              <a:rPr kumimoji="0" lang="ja-JP" altLang="en-US" sz="1200" b="0" i="0" u="none" strike="noStrike" kern="100" cap="none" spc="0" normalizeH="0" baseline="0" noProof="0" dirty="0">
                <a:ln>
                  <a:noFill/>
                </a:ln>
                <a:effectLst/>
                <a:uLnTx/>
                <a:uFillTx/>
                <a:latin typeface="ＭＳ ゴシック" panose="020B0609070205080204" pitchFamily="49" charset="-128"/>
                <a:ea typeface="ＭＳ ゴシック" panose="020B0609070205080204" pitchFamily="49" charset="-128"/>
                <a:cs typeface="Times New Roman" panose="02020603050405020304" pitchFamily="18" charset="0"/>
              </a:rPr>
              <a:t>：国有地</a:t>
            </a:r>
            <a:endParaRPr kumimoji="0" lang="en-US" altLang="ja-JP" sz="1200" b="0" i="0" u="none" strike="noStrike" kern="100" cap="none" spc="0" normalizeH="0" baseline="0" noProof="0" dirty="0">
              <a:ln>
                <a:noFill/>
              </a:ln>
              <a:effectLst/>
              <a:uLnTx/>
              <a:uFillTx/>
              <a:latin typeface="ＭＳ ゴシック" panose="020B0609070205080204" pitchFamily="49" charset="-128"/>
              <a:ea typeface="ＭＳ ゴシック" panose="020B0609070205080204" pitchFamily="49" charset="-128"/>
              <a:cs typeface="Times New Roman" panose="02020603050405020304" pitchFamily="18" charset="0"/>
            </a:endParaRPr>
          </a:p>
          <a:p>
            <a:pPr marL="133350" marR="0" lvl="0" indent="-133350" defTabSz="457200" rtl="0" eaLnBrk="1" fontAlgn="auto" latinLnBrk="0" hangingPunct="1">
              <a:lnSpc>
                <a:spcPct val="100000"/>
              </a:lnSpc>
              <a:spcBef>
                <a:spcPts val="0"/>
              </a:spcBef>
              <a:spcAft>
                <a:spcPts val="0"/>
              </a:spcAft>
              <a:buClrTx/>
              <a:buSzTx/>
              <a:buFontTx/>
              <a:buNone/>
              <a:tabLst/>
              <a:defRPr/>
            </a:pPr>
            <a:r>
              <a:rPr lang="ja-JP" altLang="en-US" sz="1200" kern="100" dirty="0">
                <a:latin typeface="ＭＳ ゴシック" panose="020B0609070205080204" pitchFamily="49" charset="-128"/>
                <a:ea typeface="ＭＳ ゴシック" panose="020B0609070205080204" pitchFamily="49" charset="-128"/>
                <a:cs typeface="Times New Roman" panose="02020603050405020304" pitchFamily="18" charset="0"/>
              </a:rPr>
              <a:t>　　　</a:t>
            </a:r>
            <a:r>
              <a:rPr kumimoji="0" lang="ja-JP" altLang="en-US" sz="1200" b="1" i="0" u="none" strike="noStrike" kern="100" cap="none" spc="0" normalizeH="0" baseline="0" noProof="0" dirty="0">
                <a:ln>
                  <a:noFill/>
                </a:ln>
                <a:effectLst/>
                <a:uLnTx/>
                <a:uFillTx/>
                <a:latin typeface="ＭＳ ゴシック" panose="020B0609070205080204" pitchFamily="49" charset="-128"/>
                <a:ea typeface="ＭＳ ゴシック" panose="020B0609070205080204" pitchFamily="49" charset="-128"/>
                <a:cs typeface="Times New Roman" panose="02020603050405020304" pitchFamily="18" charset="0"/>
              </a:rPr>
              <a:t>管理者</a:t>
            </a:r>
            <a:r>
              <a:rPr kumimoji="0" lang="ja-JP" altLang="en-US" sz="1200" b="0" i="0" u="none" strike="noStrike" kern="100" cap="none" spc="0" normalizeH="0" baseline="0" noProof="0" dirty="0">
                <a:ln>
                  <a:noFill/>
                </a:ln>
                <a:effectLst/>
                <a:uLnTx/>
                <a:uFillTx/>
                <a:latin typeface="ＭＳ ゴシック" panose="020B0609070205080204" pitchFamily="49" charset="-128"/>
                <a:ea typeface="ＭＳ ゴシック" panose="020B0609070205080204" pitchFamily="49" charset="-128"/>
                <a:cs typeface="Times New Roman" panose="02020603050405020304" pitchFamily="18" charset="0"/>
              </a:rPr>
              <a:t>：大阪府</a:t>
            </a:r>
            <a:endParaRPr kumimoji="0" lang="en-US" altLang="ja-JP" sz="1200" b="0" i="0" u="none" strike="noStrike" kern="100" cap="none" spc="0" normalizeH="0" baseline="0" noProof="0" dirty="0">
              <a:ln>
                <a:noFill/>
              </a:ln>
              <a:effectLst/>
              <a:uLnTx/>
              <a:uFillTx/>
              <a:latin typeface="ＭＳ ゴシック" panose="020B0609070205080204" pitchFamily="49" charset="-128"/>
              <a:ea typeface="ＭＳ ゴシック" panose="020B0609070205080204" pitchFamily="49" charset="-128"/>
              <a:cs typeface="Times New Roman" panose="02020603050405020304" pitchFamily="18" charset="0"/>
            </a:endParaRPr>
          </a:p>
          <a:p>
            <a:pPr marL="133350" marR="0" lvl="0" indent="-133350" algn="just" defTabSz="457200" rtl="0" eaLnBrk="1" fontAlgn="auto" latinLnBrk="0" hangingPunct="1">
              <a:lnSpc>
                <a:spcPct val="100000"/>
              </a:lnSpc>
              <a:spcBef>
                <a:spcPts val="0"/>
              </a:spcBef>
              <a:spcAft>
                <a:spcPts val="0"/>
              </a:spcAft>
              <a:buClrTx/>
              <a:buSzTx/>
              <a:buFontTx/>
              <a:buNone/>
              <a:tabLst/>
              <a:defRPr/>
            </a:pPr>
            <a:r>
              <a:rPr lang="ja-JP" altLang="en-US" sz="1200" b="1" kern="100" dirty="0">
                <a:latin typeface="ＭＳ ゴシック" panose="020B0609070205080204" pitchFamily="49" charset="-128"/>
                <a:ea typeface="ＭＳ ゴシック" panose="020B0609070205080204" pitchFamily="49" charset="-128"/>
                <a:cs typeface="Times New Roman" panose="02020603050405020304" pitchFamily="18" charset="0"/>
              </a:rPr>
              <a:t>（４）区域・面積</a:t>
            </a:r>
            <a:r>
              <a:rPr lang="ja-JP" altLang="en-US" sz="1200" kern="100" dirty="0">
                <a:latin typeface="ＭＳ ゴシック" panose="020B0609070205080204" pitchFamily="49" charset="-128"/>
                <a:ea typeface="ＭＳ ゴシック" panose="020B0609070205080204" pitchFamily="49" charset="-128"/>
                <a:cs typeface="Times New Roman" panose="02020603050405020304" pitchFamily="18" charset="0"/>
              </a:rPr>
              <a:t>：日本庭園の区域　</a:t>
            </a:r>
            <a:r>
              <a:rPr lang="en-US" altLang="ja-JP" sz="1200" kern="100" dirty="0">
                <a:latin typeface="ＭＳ ゴシック" panose="020B0609070205080204" pitchFamily="49" charset="-128"/>
                <a:ea typeface="ＭＳ ゴシック" panose="020B0609070205080204" pitchFamily="49" charset="-128"/>
                <a:cs typeface="Times New Roman" panose="02020603050405020304" pitchFamily="18" charset="0"/>
              </a:rPr>
              <a:t>251,794</a:t>
            </a:r>
            <a:r>
              <a:rPr lang="ja-JP" altLang="en-US" sz="1200" kern="100" dirty="0">
                <a:latin typeface="ＭＳ ゴシック" panose="020B0609070205080204" pitchFamily="49" charset="-128"/>
                <a:ea typeface="ＭＳ ゴシック" panose="020B0609070205080204" pitchFamily="49" charset="-128"/>
                <a:cs typeface="Times New Roman" panose="02020603050405020304" pitchFamily="18" charset="0"/>
              </a:rPr>
              <a:t>㎡</a:t>
            </a:r>
            <a:r>
              <a:rPr lang="en-US" altLang="ja-JP" sz="1200" kern="100" dirty="0">
                <a:latin typeface="ＭＳ ゴシック" panose="020B0609070205080204" pitchFamily="49" charset="-128"/>
                <a:ea typeface="ＭＳ ゴシック" panose="020B0609070205080204" pitchFamily="49" charset="-128"/>
                <a:cs typeface="Times New Roman" panose="02020603050405020304" pitchFamily="18" charset="0"/>
              </a:rPr>
              <a:t> </a:t>
            </a:r>
            <a:endParaRPr lang="en-US" altLang="ja-JP" sz="1100" kern="100" dirty="0">
              <a:latin typeface="ＭＳ ゴシック" panose="020B0609070205080204" pitchFamily="49" charset="-128"/>
              <a:ea typeface="ＭＳ ゴシック" panose="020B0609070205080204" pitchFamily="49" charset="-128"/>
              <a:cs typeface="Times New Roman" panose="02020603050405020304" pitchFamily="18" charset="0"/>
            </a:endParaRPr>
          </a:p>
          <a:p>
            <a:pPr marL="133350" marR="0" lvl="0" indent="-133350" algn="just" defTabSz="457200" rtl="0" eaLnBrk="1" fontAlgn="auto" latinLnBrk="0" hangingPunct="1">
              <a:lnSpc>
                <a:spcPct val="100000"/>
              </a:lnSpc>
              <a:spcBef>
                <a:spcPts val="0"/>
              </a:spcBef>
              <a:spcAft>
                <a:spcPts val="0"/>
              </a:spcAft>
              <a:buClrTx/>
              <a:buSzTx/>
              <a:buFontTx/>
              <a:buNone/>
              <a:tabLst/>
              <a:defRPr/>
            </a:pPr>
            <a:r>
              <a:rPr lang="ja-JP" altLang="en-US" sz="1400" b="1" kern="100" dirty="0">
                <a:latin typeface="ＭＳ ゴシック" panose="020B0609070205080204" pitchFamily="49" charset="-128"/>
                <a:ea typeface="ＭＳ ゴシック" panose="020B0609070205080204" pitchFamily="49" charset="-128"/>
                <a:cs typeface="Times New Roman" panose="02020603050405020304" pitchFamily="18" charset="0"/>
              </a:rPr>
              <a:t>１－４．上位計画及び関連計画における位置づけ</a:t>
            </a:r>
            <a:endParaRPr lang="en-US" altLang="ja-JP" sz="1400" b="1" kern="100" dirty="0">
              <a:latin typeface="ＭＳ ゴシック" panose="020B0609070205080204" pitchFamily="49" charset="-128"/>
              <a:ea typeface="ＭＳ ゴシック" panose="020B0609070205080204" pitchFamily="49" charset="-128"/>
              <a:cs typeface="Times New Roman" panose="02020603050405020304" pitchFamily="18" charset="0"/>
            </a:endParaRPr>
          </a:p>
          <a:p>
            <a:pPr marL="133350" marR="0" lvl="0" indent="-133350" algn="just" defTabSz="457200" rtl="0" eaLnBrk="1" fontAlgn="auto" latinLnBrk="0" hangingPunct="1">
              <a:lnSpc>
                <a:spcPct val="100000"/>
              </a:lnSpc>
              <a:spcBef>
                <a:spcPts val="0"/>
              </a:spcBef>
              <a:spcAft>
                <a:spcPts val="0"/>
              </a:spcAft>
              <a:buClrTx/>
              <a:buSzTx/>
              <a:buFontTx/>
              <a:buNone/>
              <a:tabLst/>
              <a:defRPr/>
            </a:pPr>
            <a:r>
              <a:rPr kumimoji="0" lang="ja-JP" altLang="en-US" sz="1200" b="0" i="0" u="none" strike="noStrike" kern="100" cap="none" spc="0" normalizeH="0" baseline="0" noProof="0" dirty="0">
                <a:ln>
                  <a:noFill/>
                </a:ln>
                <a:effectLst/>
                <a:uLnTx/>
                <a:uFillTx/>
                <a:latin typeface="ＭＳ ゴシック" panose="020B0609070205080204" pitchFamily="49" charset="-128"/>
                <a:ea typeface="ＭＳ ゴシック" panose="020B0609070205080204" pitchFamily="49" charset="-128"/>
                <a:cs typeface="Times New Roman" panose="02020603050405020304" pitchFamily="18" charset="0"/>
              </a:rPr>
              <a:t>　■上位計画</a:t>
            </a:r>
            <a:endParaRPr kumimoji="0" lang="en-US" altLang="ja-JP" sz="1200" b="0" i="0" u="none" strike="noStrike" kern="100" cap="none" spc="0" normalizeH="0" baseline="0" noProof="0" dirty="0">
              <a:ln>
                <a:noFill/>
              </a:ln>
              <a:effectLst/>
              <a:uLnTx/>
              <a:uFillTx/>
              <a:latin typeface="ＭＳ ゴシック" panose="020B0609070205080204" pitchFamily="49" charset="-128"/>
              <a:ea typeface="ＭＳ ゴシック" panose="020B0609070205080204" pitchFamily="49" charset="-128"/>
              <a:cs typeface="Times New Roman" panose="02020603050405020304" pitchFamily="18" charset="0"/>
            </a:endParaRPr>
          </a:p>
          <a:p>
            <a:pPr marL="133350" marR="0" lvl="0" indent="-133350" algn="just" defTabSz="457200" rtl="0" eaLnBrk="1" fontAlgn="auto" latinLnBrk="0" hangingPunct="1">
              <a:lnSpc>
                <a:spcPct val="100000"/>
              </a:lnSpc>
              <a:spcBef>
                <a:spcPts val="0"/>
              </a:spcBef>
              <a:spcAft>
                <a:spcPts val="0"/>
              </a:spcAft>
              <a:buClrTx/>
              <a:buSzTx/>
              <a:buFontTx/>
              <a:buNone/>
              <a:tabLst/>
              <a:defRPr/>
            </a:pPr>
            <a:r>
              <a:rPr kumimoji="0" lang="ja-JP" altLang="en-US" sz="1200" b="1" i="0" u="none" strike="noStrike" kern="100" cap="none" spc="0" normalizeH="0" baseline="0" noProof="0" dirty="0">
                <a:ln>
                  <a:noFill/>
                </a:ln>
                <a:effectLst/>
                <a:uLnTx/>
                <a:uFillTx/>
                <a:latin typeface="ＭＳ ゴシック" panose="020B0609070205080204" pitchFamily="49" charset="-128"/>
                <a:ea typeface="ＭＳ ゴシック" panose="020B0609070205080204" pitchFamily="49" charset="-128"/>
                <a:cs typeface="Times New Roman" panose="02020603050405020304" pitchFamily="18" charset="0"/>
              </a:rPr>
              <a:t>（１）日本万国博覧会記念公園の活性化に向けた将来ビジョン</a:t>
            </a:r>
            <a:r>
              <a:rPr kumimoji="0" lang="en-US" altLang="ja-JP" sz="1200" b="1" i="0" u="none" strike="noStrike" kern="100" cap="none" spc="0" normalizeH="0" baseline="0" noProof="0" dirty="0">
                <a:ln>
                  <a:noFill/>
                </a:ln>
                <a:effectLst/>
                <a:uLnTx/>
                <a:uFillTx/>
                <a:latin typeface="ＭＳ ゴシック" panose="020B0609070205080204" pitchFamily="49" charset="-128"/>
                <a:ea typeface="ＭＳ ゴシック" panose="020B0609070205080204" pitchFamily="49" charset="-128"/>
                <a:cs typeface="Times New Roman" panose="02020603050405020304" pitchFamily="18" charset="0"/>
              </a:rPr>
              <a:t>2040</a:t>
            </a:r>
            <a:r>
              <a:rPr kumimoji="0" lang="ja-JP" altLang="en-US" sz="1200" b="0" i="0" u="none" strike="noStrike" kern="100" cap="none" spc="0" normalizeH="0" baseline="0" noProof="0" dirty="0">
                <a:ln>
                  <a:noFill/>
                </a:ln>
                <a:effectLst/>
                <a:uLnTx/>
                <a:uFillTx/>
                <a:latin typeface="ＭＳ ゴシック" panose="020B0609070205080204" pitchFamily="49" charset="-128"/>
                <a:ea typeface="ＭＳ ゴシック" panose="020B0609070205080204" pitchFamily="49" charset="-128"/>
                <a:cs typeface="Times New Roman" panose="02020603050405020304" pitchFamily="18" charset="0"/>
              </a:rPr>
              <a:t>（令和４年</a:t>
            </a:r>
            <a:r>
              <a:rPr kumimoji="0" lang="en-US" altLang="ja-JP" sz="1200" b="0" i="0" u="none" strike="noStrike" kern="100" cap="none" spc="0" normalizeH="0" baseline="0" noProof="0" dirty="0">
                <a:ln>
                  <a:noFill/>
                </a:ln>
                <a:effectLst/>
                <a:uLnTx/>
                <a:uFillTx/>
                <a:latin typeface="ＭＳ ゴシック" panose="020B0609070205080204" pitchFamily="49" charset="-128"/>
                <a:ea typeface="ＭＳ ゴシック" panose="020B0609070205080204" pitchFamily="49" charset="-128"/>
                <a:cs typeface="Times New Roman" panose="02020603050405020304" pitchFamily="18" charset="0"/>
              </a:rPr>
              <a:t>11</a:t>
            </a:r>
            <a:r>
              <a:rPr kumimoji="0" lang="ja-JP" altLang="en-US" sz="1200" b="0" i="0" u="none" strike="noStrike" kern="100" cap="none" spc="0" normalizeH="0" baseline="0" noProof="0" dirty="0">
                <a:ln>
                  <a:noFill/>
                </a:ln>
                <a:effectLst/>
                <a:uLnTx/>
                <a:uFillTx/>
                <a:latin typeface="ＭＳ ゴシック" panose="020B0609070205080204" pitchFamily="49" charset="-128"/>
                <a:ea typeface="ＭＳ ゴシック" panose="020B0609070205080204" pitchFamily="49" charset="-128"/>
                <a:cs typeface="Times New Roman" panose="02020603050405020304" pitchFamily="18" charset="0"/>
              </a:rPr>
              <a:t>月）</a:t>
            </a:r>
            <a:endParaRPr kumimoji="0" lang="en-US" altLang="ja-JP" sz="1200" b="0" i="0" u="none" strike="noStrike" kern="100" cap="none" spc="0" normalizeH="0" baseline="0" noProof="0" dirty="0">
              <a:ln>
                <a:noFill/>
              </a:ln>
              <a:effectLst/>
              <a:uLnTx/>
              <a:uFillTx/>
              <a:latin typeface="ＭＳ ゴシック" panose="020B0609070205080204" pitchFamily="49" charset="-128"/>
              <a:ea typeface="ＭＳ ゴシック" panose="020B0609070205080204" pitchFamily="49" charset="-128"/>
              <a:cs typeface="Times New Roman" panose="02020603050405020304" pitchFamily="18" charset="0"/>
            </a:endParaRPr>
          </a:p>
          <a:p>
            <a:pPr marL="133350" marR="0" lvl="0" indent="-133350" algn="just" defTabSz="457200" rtl="0" eaLnBrk="1" fontAlgn="auto" latinLnBrk="0" hangingPunct="1">
              <a:lnSpc>
                <a:spcPct val="100000"/>
              </a:lnSpc>
              <a:spcBef>
                <a:spcPts val="0"/>
              </a:spcBef>
              <a:spcAft>
                <a:spcPts val="0"/>
              </a:spcAft>
              <a:buClrTx/>
              <a:buSzTx/>
              <a:buFontTx/>
              <a:buNone/>
              <a:tabLst/>
              <a:defRPr/>
            </a:pPr>
            <a:endParaRPr kumimoji="0" lang="en-US" altLang="ja-JP" sz="1200" b="0" i="0" u="none" strike="noStrike" kern="100" cap="none" spc="0" normalizeH="0" baseline="0" noProof="0" dirty="0">
              <a:ln>
                <a:noFill/>
              </a:ln>
              <a:effectLst/>
              <a:uLnTx/>
              <a:uFillTx/>
              <a:latin typeface="ＭＳ ゴシック" panose="020B0609070205080204" pitchFamily="49" charset="-128"/>
              <a:ea typeface="ＭＳ ゴシック" panose="020B0609070205080204" pitchFamily="49" charset="-128"/>
              <a:cs typeface="Times New Roman" panose="02020603050405020304" pitchFamily="18" charset="0"/>
            </a:endParaRPr>
          </a:p>
          <a:p>
            <a:pPr marL="133350" marR="0" lvl="0" indent="-133350" algn="just" defTabSz="457200" rtl="0" eaLnBrk="1" fontAlgn="auto" latinLnBrk="0" hangingPunct="1">
              <a:lnSpc>
                <a:spcPct val="100000"/>
              </a:lnSpc>
              <a:spcBef>
                <a:spcPts val="0"/>
              </a:spcBef>
              <a:spcAft>
                <a:spcPts val="0"/>
              </a:spcAft>
              <a:buClrTx/>
              <a:buSzTx/>
              <a:buFontTx/>
              <a:buNone/>
              <a:tabLst/>
              <a:defRPr/>
            </a:pPr>
            <a:endParaRPr lang="en-US" altLang="ja-JP" sz="1200" kern="100" dirty="0">
              <a:latin typeface="ＭＳ ゴシック" panose="020B0609070205080204" pitchFamily="49" charset="-128"/>
              <a:ea typeface="ＭＳ ゴシック" panose="020B0609070205080204" pitchFamily="49" charset="-128"/>
              <a:cs typeface="Times New Roman" panose="02020603050405020304" pitchFamily="18" charset="0"/>
            </a:endParaRPr>
          </a:p>
          <a:p>
            <a:pPr marL="133350" marR="0" lvl="0" indent="-133350" algn="just" defTabSz="457200" rtl="0" eaLnBrk="1" fontAlgn="auto" latinLnBrk="0" hangingPunct="1">
              <a:lnSpc>
                <a:spcPct val="100000"/>
              </a:lnSpc>
              <a:spcBef>
                <a:spcPts val="0"/>
              </a:spcBef>
              <a:spcAft>
                <a:spcPts val="0"/>
              </a:spcAft>
              <a:buClrTx/>
              <a:buSzTx/>
              <a:buFontTx/>
              <a:buNone/>
              <a:tabLst/>
              <a:defRPr/>
            </a:pPr>
            <a:endParaRPr kumimoji="0" lang="en-US" altLang="ja-JP" sz="1200" b="0" i="0" u="none" strike="noStrike" kern="100" cap="none" spc="0" normalizeH="0" baseline="0" noProof="0" dirty="0">
              <a:ln>
                <a:noFill/>
              </a:ln>
              <a:effectLst/>
              <a:uLnTx/>
              <a:uFillTx/>
              <a:latin typeface="ＭＳ ゴシック" panose="020B0609070205080204" pitchFamily="49" charset="-128"/>
              <a:ea typeface="ＭＳ ゴシック" panose="020B0609070205080204" pitchFamily="49" charset="-128"/>
              <a:cs typeface="Times New Roman" panose="02020603050405020304" pitchFamily="18" charset="0"/>
            </a:endParaRPr>
          </a:p>
          <a:p>
            <a:pPr marL="133350" marR="0" lvl="0" indent="-133350" algn="just" defTabSz="457200" rtl="0" eaLnBrk="1" fontAlgn="auto" latinLnBrk="0" hangingPunct="1">
              <a:lnSpc>
                <a:spcPct val="100000"/>
              </a:lnSpc>
              <a:spcBef>
                <a:spcPts val="0"/>
              </a:spcBef>
              <a:spcAft>
                <a:spcPts val="0"/>
              </a:spcAft>
              <a:buClrTx/>
              <a:buSzTx/>
              <a:buFontTx/>
              <a:buNone/>
              <a:tabLst/>
              <a:defRPr/>
            </a:pPr>
            <a:r>
              <a:rPr kumimoji="0" lang="ja-JP" altLang="en-US" sz="1100" b="0" i="0" u="none" strike="noStrike" kern="100" cap="none" spc="0" normalizeH="0" baseline="0" noProof="0" dirty="0">
                <a:ln>
                  <a:noFill/>
                </a:ln>
                <a:effectLst/>
                <a:uLnTx/>
                <a:uFillTx/>
                <a:latin typeface="ＭＳ ゴシック" panose="020B0609070205080204" pitchFamily="49" charset="-128"/>
                <a:ea typeface="ＭＳ ゴシック" panose="020B0609070205080204" pitchFamily="49" charset="-128"/>
                <a:cs typeface="Times New Roman" panose="02020603050405020304" pitchFamily="18" charset="0"/>
              </a:rPr>
              <a:t>　</a:t>
            </a:r>
            <a:r>
              <a:rPr kumimoji="0" lang="ja-JP" altLang="en-US" sz="1200" b="0" i="0" u="none" strike="noStrike" kern="100" cap="none" spc="0" normalizeH="0" baseline="0" noProof="0" dirty="0">
                <a:ln>
                  <a:noFill/>
                </a:ln>
                <a:effectLst/>
                <a:uLnTx/>
                <a:uFillTx/>
                <a:latin typeface="ＭＳ ゴシック" panose="020B0609070205080204" pitchFamily="49" charset="-128"/>
                <a:ea typeface="ＭＳ ゴシック" panose="020B0609070205080204" pitchFamily="49" charset="-128"/>
                <a:cs typeface="Times New Roman" panose="02020603050405020304" pitchFamily="18" charset="0"/>
              </a:rPr>
              <a:t>■関連計画</a:t>
            </a:r>
            <a:endParaRPr kumimoji="0" lang="en-US" altLang="ja-JP" sz="1200" b="0" i="0" u="none" strike="noStrike" kern="100" cap="none" spc="0" normalizeH="0" baseline="0" noProof="0" dirty="0">
              <a:ln>
                <a:noFill/>
              </a:ln>
              <a:effectLst/>
              <a:uLnTx/>
              <a:uFillTx/>
              <a:latin typeface="ＭＳ ゴシック" panose="020B0609070205080204" pitchFamily="49" charset="-128"/>
              <a:ea typeface="ＭＳ ゴシック" panose="020B0609070205080204" pitchFamily="49" charset="-128"/>
              <a:cs typeface="Times New Roman" panose="02020603050405020304" pitchFamily="18" charset="0"/>
            </a:endParaRPr>
          </a:p>
          <a:p>
            <a:pPr marL="133350" marR="0" lvl="0" indent="-133350" algn="just" defTabSz="457200" rtl="0" eaLnBrk="1" fontAlgn="auto" latinLnBrk="0" hangingPunct="1">
              <a:lnSpc>
                <a:spcPct val="100000"/>
              </a:lnSpc>
              <a:spcBef>
                <a:spcPts val="0"/>
              </a:spcBef>
              <a:spcAft>
                <a:spcPts val="0"/>
              </a:spcAft>
              <a:buClrTx/>
              <a:buSzTx/>
              <a:buFontTx/>
              <a:buNone/>
              <a:tabLst/>
              <a:defRPr/>
            </a:pPr>
            <a:r>
              <a:rPr kumimoji="0" lang="zh-TW" altLang="en-US" sz="1200" b="1" i="0" u="none" strike="noStrike" kern="100" cap="none" spc="0" normalizeH="0" baseline="0" noProof="0" dirty="0">
                <a:ln>
                  <a:noFill/>
                </a:ln>
                <a:effectLst/>
                <a:uLnTx/>
                <a:uFillTx/>
                <a:latin typeface="ＭＳ ゴシック" panose="020B0609070205080204" pitchFamily="49" charset="-128"/>
                <a:ea typeface="ＭＳ ゴシック" panose="020B0609070205080204" pitchFamily="49" charset="-128"/>
                <a:cs typeface="Times New Roman" panose="02020603050405020304" pitchFamily="18" charset="0"/>
              </a:rPr>
              <a:t>（２）日本万国博覧会記念公園日本庭園改修基本計画</a:t>
            </a:r>
            <a:r>
              <a:rPr kumimoji="0" lang="zh-TW" altLang="en-US" sz="1200" b="0" i="0" u="none" strike="noStrike" kern="100" cap="none" spc="0" normalizeH="0" baseline="0" noProof="0" dirty="0">
                <a:ln>
                  <a:noFill/>
                </a:ln>
                <a:effectLst/>
                <a:uLnTx/>
                <a:uFillTx/>
                <a:latin typeface="ＭＳ ゴシック" panose="020B0609070205080204" pitchFamily="49" charset="-128"/>
                <a:ea typeface="ＭＳ ゴシック" panose="020B0609070205080204" pitchFamily="49" charset="-128"/>
                <a:cs typeface="Times New Roman" panose="02020603050405020304" pitchFamily="18" charset="0"/>
              </a:rPr>
              <a:t>（平成</a:t>
            </a:r>
            <a:r>
              <a:rPr kumimoji="0" lang="en-US" altLang="zh-TW" sz="1200" b="0" i="0" u="none" strike="noStrike" kern="100" cap="none" spc="0" normalizeH="0" baseline="0" noProof="0" dirty="0">
                <a:ln>
                  <a:noFill/>
                </a:ln>
                <a:effectLst/>
                <a:uLnTx/>
                <a:uFillTx/>
                <a:latin typeface="ＭＳ ゴシック" panose="020B0609070205080204" pitchFamily="49" charset="-128"/>
                <a:ea typeface="ＭＳ ゴシック" panose="020B0609070205080204" pitchFamily="49" charset="-128"/>
                <a:cs typeface="Times New Roman" panose="02020603050405020304" pitchFamily="18" charset="0"/>
              </a:rPr>
              <a:t>28</a:t>
            </a:r>
            <a:r>
              <a:rPr kumimoji="0" lang="zh-TW" altLang="en-US" sz="1200" b="0" i="0" u="none" strike="noStrike" kern="100" cap="none" spc="0" normalizeH="0" baseline="0" noProof="0" dirty="0">
                <a:ln>
                  <a:noFill/>
                </a:ln>
                <a:effectLst/>
                <a:uLnTx/>
                <a:uFillTx/>
                <a:latin typeface="ＭＳ ゴシック" panose="020B0609070205080204" pitchFamily="49" charset="-128"/>
                <a:ea typeface="ＭＳ ゴシック" panose="020B0609070205080204" pitchFamily="49" charset="-128"/>
                <a:cs typeface="Times New Roman" panose="02020603050405020304" pitchFamily="18" charset="0"/>
              </a:rPr>
              <a:t>年３月）</a:t>
            </a:r>
            <a:endParaRPr kumimoji="0" lang="en-US" altLang="zh-TW" sz="1200" b="0" i="0" u="none" strike="noStrike" kern="100" cap="none" spc="0" normalizeH="0" baseline="0" noProof="0" dirty="0">
              <a:ln>
                <a:noFill/>
              </a:ln>
              <a:effectLst/>
              <a:uLnTx/>
              <a:uFillTx/>
              <a:latin typeface="ＭＳ ゴシック" panose="020B0609070205080204" pitchFamily="49" charset="-128"/>
              <a:ea typeface="ＭＳ ゴシック" panose="020B0609070205080204" pitchFamily="49" charset="-128"/>
              <a:cs typeface="Times New Roman" panose="02020603050405020304" pitchFamily="18" charset="0"/>
            </a:endParaRPr>
          </a:p>
          <a:p>
            <a:pPr marL="133350" marR="0" lvl="0" indent="-133350" algn="just" defTabSz="457200" rtl="0" eaLnBrk="1" fontAlgn="auto" latinLnBrk="0" hangingPunct="1">
              <a:lnSpc>
                <a:spcPct val="100000"/>
              </a:lnSpc>
              <a:spcBef>
                <a:spcPts val="0"/>
              </a:spcBef>
              <a:spcAft>
                <a:spcPts val="0"/>
              </a:spcAft>
              <a:buClrTx/>
              <a:buSzTx/>
              <a:buFontTx/>
              <a:buNone/>
              <a:tabLst/>
              <a:defRPr/>
            </a:pPr>
            <a:r>
              <a:rPr kumimoji="0" lang="ja-JP" altLang="en-US" sz="1200" b="0" i="0" u="none" strike="noStrike" kern="100" cap="none" spc="0" normalizeH="0" baseline="0" noProof="0" dirty="0">
                <a:ln>
                  <a:noFill/>
                </a:ln>
                <a:effectLst/>
                <a:uLnTx/>
                <a:uFillTx/>
                <a:latin typeface="ＭＳ ゴシック" panose="020B0609070205080204" pitchFamily="49" charset="-128"/>
                <a:ea typeface="ＭＳ ゴシック" panose="020B0609070205080204" pitchFamily="49" charset="-128"/>
                <a:cs typeface="Times New Roman" panose="02020603050405020304" pitchFamily="18" charset="0"/>
              </a:rPr>
              <a:t>　　</a:t>
            </a:r>
            <a:r>
              <a:rPr kumimoji="0" lang="ja-JP" altLang="en-US" sz="1100" b="0" i="0" u="none" strike="noStrike" kern="100" cap="none" spc="0" normalizeH="0" baseline="0" noProof="0" dirty="0">
                <a:ln>
                  <a:noFill/>
                </a:ln>
                <a:effectLst/>
                <a:uLnTx/>
                <a:uFillTx/>
                <a:latin typeface="ＭＳ ゴシック" panose="020B0609070205080204" pitchFamily="49" charset="-128"/>
                <a:ea typeface="ＭＳ ゴシック" panose="020B0609070205080204" pitchFamily="49" charset="-128"/>
                <a:cs typeface="Times New Roman" panose="02020603050405020304" pitchFamily="18" charset="0"/>
              </a:rPr>
              <a:t>本計画の「整備の方向性と具体的取組」に関連</a:t>
            </a:r>
            <a:endParaRPr kumimoji="0" lang="en-US" altLang="zh-TW" sz="1100" b="0" i="0" u="none" strike="noStrike" kern="100" cap="none" spc="0" normalizeH="0" baseline="0" noProof="0" dirty="0">
              <a:ln>
                <a:noFill/>
              </a:ln>
              <a:effectLst/>
              <a:uLnTx/>
              <a:uFillTx/>
              <a:latin typeface="ＭＳ ゴシック" panose="020B0609070205080204" pitchFamily="49" charset="-128"/>
              <a:ea typeface="ＭＳ ゴシック" panose="020B0609070205080204" pitchFamily="49" charset="-128"/>
              <a:cs typeface="Times New Roman" panose="02020603050405020304" pitchFamily="18" charset="0"/>
            </a:endParaRPr>
          </a:p>
          <a:p>
            <a:pPr marL="133350" marR="0" lvl="0" indent="-133350" algn="just" defTabSz="457200" rtl="0" eaLnBrk="1" fontAlgn="auto" latinLnBrk="0" hangingPunct="1">
              <a:lnSpc>
                <a:spcPct val="100000"/>
              </a:lnSpc>
              <a:spcBef>
                <a:spcPts val="0"/>
              </a:spcBef>
              <a:spcAft>
                <a:spcPts val="0"/>
              </a:spcAft>
              <a:buClrTx/>
              <a:buSzTx/>
              <a:buFontTx/>
              <a:buNone/>
              <a:tabLst/>
              <a:defRPr/>
            </a:pPr>
            <a:r>
              <a:rPr kumimoji="0" lang="zh-TW" altLang="en-US" sz="1200" b="1" i="0" u="none" strike="noStrike" kern="100" cap="none" spc="0" normalizeH="0" baseline="0" noProof="0" dirty="0">
                <a:ln>
                  <a:noFill/>
                </a:ln>
                <a:effectLst/>
                <a:uLnTx/>
                <a:uFillTx/>
                <a:latin typeface="ＭＳ ゴシック" panose="020B0609070205080204" pitchFamily="49" charset="-128"/>
                <a:ea typeface="ＭＳ ゴシック" panose="020B0609070205080204" pitchFamily="49" charset="-128"/>
                <a:cs typeface="Times New Roman" panose="02020603050405020304" pitchFamily="18" charset="0"/>
              </a:rPr>
              <a:t>（３）日本万国博覧会記念公園日本庭園景観整備</a:t>
            </a:r>
            <a:r>
              <a:rPr kumimoji="0" lang="ja-JP" altLang="en-US" sz="1200" b="1" i="0" u="none" strike="noStrike" kern="100" cap="none" spc="0" normalizeH="0" baseline="0" noProof="0" dirty="0">
                <a:ln>
                  <a:noFill/>
                </a:ln>
                <a:effectLst/>
                <a:uLnTx/>
                <a:uFillTx/>
                <a:latin typeface="ＭＳ ゴシック" panose="020B0609070205080204" pitchFamily="49" charset="-128"/>
                <a:ea typeface="ＭＳ ゴシック" panose="020B0609070205080204" pitchFamily="49" charset="-128"/>
                <a:cs typeface="Times New Roman" panose="02020603050405020304" pitchFamily="18" charset="0"/>
              </a:rPr>
              <a:t>方針</a:t>
            </a:r>
            <a:r>
              <a:rPr kumimoji="0" lang="zh-TW" altLang="en-US" sz="1200" b="0" i="0" u="none" strike="noStrike" kern="100" cap="none" spc="0" normalizeH="0" baseline="0" noProof="0" dirty="0">
                <a:ln>
                  <a:noFill/>
                </a:ln>
                <a:effectLst/>
                <a:uLnTx/>
                <a:uFillTx/>
                <a:latin typeface="ＭＳ ゴシック" panose="020B0609070205080204" pitchFamily="49" charset="-128"/>
                <a:ea typeface="ＭＳ ゴシック" panose="020B0609070205080204" pitchFamily="49" charset="-128"/>
                <a:cs typeface="Times New Roman" panose="02020603050405020304" pitchFamily="18" charset="0"/>
              </a:rPr>
              <a:t>（</a:t>
            </a:r>
            <a:r>
              <a:rPr kumimoji="0" lang="en-US" altLang="zh-TW" sz="1200" b="0" i="0" u="none" strike="noStrike" kern="100" cap="none" spc="0" normalizeH="0" baseline="0" noProof="0" dirty="0">
                <a:ln>
                  <a:noFill/>
                </a:ln>
                <a:effectLst/>
                <a:uLnTx/>
                <a:uFillTx/>
                <a:latin typeface="ＭＳ ゴシック" panose="020B0609070205080204" pitchFamily="49" charset="-128"/>
                <a:ea typeface="ＭＳ ゴシック" panose="020B0609070205080204" pitchFamily="49" charset="-128"/>
                <a:cs typeface="Times New Roman" panose="02020603050405020304" pitchFamily="18" charset="0"/>
              </a:rPr>
              <a:t>20</a:t>
            </a:r>
            <a:r>
              <a:rPr kumimoji="0" lang="en-US" altLang="ja-JP" sz="1200" b="0" i="0" u="none" strike="noStrike" kern="100" cap="none" spc="0" normalizeH="0" baseline="0" noProof="0" dirty="0">
                <a:ln>
                  <a:noFill/>
                </a:ln>
                <a:effectLst/>
                <a:uLnTx/>
                <a:uFillTx/>
                <a:latin typeface="ＭＳ ゴシック" panose="020B0609070205080204" pitchFamily="49" charset="-128"/>
                <a:ea typeface="ＭＳ ゴシック" panose="020B0609070205080204" pitchFamily="49" charset="-128"/>
                <a:cs typeface="Times New Roman" panose="02020603050405020304" pitchFamily="18" charset="0"/>
              </a:rPr>
              <a:t>24</a:t>
            </a:r>
            <a:r>
              <a:rPr kumimoji="0" lang="en-US" altLang="zh-TW" sz="1200" b="0" i="0" u="none" strike="noStrike" kern="100" cap="none" spc="0" normalizeH="0" baseline="0" noProof="0" dirty="0">
                <a:ln>
                  <a:noFill/>
                </a:ln>
                <a:effectLst/>
                <a:uLnTx/>
                <a:uFillTx/>
                <a:latin typeface="ＭＳ ゴシック" panose="020B0609070205080204" pitchFamily="49" charset="-128"/>
                <a:ea typeface="ＭＳ ゴシック" panose="020B0609070205080204" pitchFamily="49" charset="-128"/>
                <a:cs typeface="Times New Roman" panose="02020603050405020304" pitchFamily="18" charset="0"/>
              </a:rPr>
              <a:t>-</a:t>
            </a:r>
            <a:r>
              <a:rPr kumimoji="0" lang="en-US" altLang="ja-JP" sz="1200" b="0" i="0" u="none" strike="noStrike" kern="100" cap="none" spc="0" normalizeH="0" baseline="0" noProof="0" dirty="0">
                <a:ln>
                  <a:noFill/>
                </a:ln>
                <a:effectLst/>
                <a:uLnTx/>
                <a:uFillTx/>
                <a:latin typeface="ＭＳ ゴシック" panose="020B0609070205080204" pitchFamily="49" charset="-128"/>
                <a:ea typeface="ＭＳ ゴシック" panose="020B0609070205080204" pitchFamily="49" charset="-128"/>
                <a:cs typeface="Times New Roman" panose="02020603050405020304" pitchFamily="18" charset="0"/>
              </a:rPr>
              <a:t>28</a:t>
            </a:r>
            <a:r>
              <a:rPr kumimoji="0" lang="zh-TW" altLang="en-US" sz="1200" b="0" i="0" u="none" strike="noStrike" kern="100" cap="none" spc="0" normalizeH="0" baseline="0" noProof="0" dirty="0">
                <a:ln>
                  <a:noFill/>
                </a:ln>
                <a:effectLst/>
                <a:uLnTx/>
                <a:uFillTx/>
                <a:latin typeface="ＭＳ ゴシック" panose="020B0609070205080204" pitchFamily="49" charset="-128"/>
                <a:ea typeface="ＭＳ ゴシック" panose="020B0609070205080204" pitchFamily="49" charset="-128"/>
                <a:cs typeface="Times New Roman" panose="02020603050405020304" pitchFamily="18" charset="0"/>
              </a:rPr>
              <a:t>）</a:t>
            </a:r>
            <a:r>
              <a:rPr kumimoji="0" lang="ja-JP" altLang="en-US" sz="1200" b="0" i="0" u="none" strike="noStrike" kern="100" cap="none" spc="0" normalizeH="0" baseline="0" noProof="0" dirty="0">
                <a:ln>
                  <a:noFill/>
                </a:ln>
                <a:effectLst/>
                <a:uLnTx/>
                <a:uFillTx/>
                <a:latin typeface="ＭＳ ゴシック" panose="020B0609070205080204" pitchFamily="49" charset="-128"/>
                <a:ea typeface="ＭＳ ゴシック" panose="020B0609070205080204" pitchFamily="49" charset="-128"/>
                <a:cs typeface="Times New Roman" panose="02020603050405020304" pitchFamily="18" charset="0"/>
              </a:rPr>
              <a:t>令和６</a:t>
            </a:r>
            <a:r>
              <a:rPr kumimoji="0" lang="zh-TW" altLang="en-US" sz="1200" b="0" i="0" u="none" strike="noStrike" kern="100" cap="none" spc="0" normalizeH="0" baseline="0" noProof="0" dirty="0">
                <a:ln>
                  <a:noFill/>
                </a:ln>
                <a:effectLst/>
                <a:uLnTx/>
                <a:uFillTx/>
                <a:latin typeface="ＭＳ ゴシック" panose="020B0609070205080204" pitchFamily="49" charset="-128"/>
                <a:ea typeface="ＭＳ ゴシック" panose="020B0609070205080204" pitchFamily="49" charset="-128"/>
                <a:cs typeface="Times New Roman" panose="02020603050405020304" pitchFamily="18" charset="0"/>
              </a:rPr>
              <a:t>年</a:t>
            </a:r>
            <a:r>
              <a:rPr lang="ja-JP" altLang="en-US" sz="1200" kern="100" dirty="0">
                <a:latin typeface="ＭＳ ゴシック" panose="020B0609070205080204" pitchFamily="49" charset="-128"/>
                <a:ea typeface="ＭＳ ゴシック" panose="020B0609070205080204" pitchFamily="49" charset="-128"/>
                <a:cs typeface="Times New Roman" panose="02020603050405020304" pitchFamily="18" charset="0"/>
              </a:rPr>
              <a:t>３</a:t>
            </a:r>
            <a:r>
              <a:rPr kumimoji="0" lang="zh-TW" altLang="en-US" sz="1200" b="0" i="0" u="none" strike="noStrike" kern="100" cap="none" spc="0" normalizeH="0" baseline="0" noProof="0" dirty="0">
                <a:ln>
                  <a:noFill/>
                </a:ln>
                <a:effectLst/>
                <a:uLnTx/>
                <a:uFillTx/>
                <a:latin typeface="ＭＳ ゴシック" panose="020B0609070205080204" pitchFamily="49" charset="-128"/>
                <a:ea typeface="ＭＳ ゴシック" panose="020B0609070205080204" pitchFamily="49" charset="-128"/>
                <a:cs typeface="Times New Roman" panose="02020603050405020304" pitchFamily="18" charset="0"/>
              </a:rPr>
              <a:t>月）</a:t>
            </a:r>
            <a:endParaRPr kumimoji="0" lang="en-US" altLang="zh-TW" sz="1200" b="0" i="0" u="none" strike="noStrike" kern="100" cap="none" spc="0" normalizeH="0" baseline="0" noProof="0" dirty="0">
              <a:ln>
                <a:noFill/>
              </a:ln>
              <a:effectLst/>
              <a:uLnTx/>
              <a:uFillTx/>
              <a:latin typeface="ＭＳ ゴシック" panose="020B0609070205080204" pitchFamily="49" charset="-128"/>
              <a:ea typeface="ＭＳ ゴシック" panose="020B0609070205080204" pitchFamily="49" charset="-128"/>
              <a:cs typeface="Times New Roman" panose="02020603050405020304" pitchFamily="18" charset="0"/>
            </a:endParaRPr>
          </a:p>
          <a:p>
            <a:pPr marL="133350" marR="0" lvl="0" indent="-133350" algn="just" defTabSz="457200" rtl="0" eaLnBrk="1" fontAlgn="auto" latinLnBrk="0" hangingPunct="1">
              <a:lnSpc>
                <a:spcPct val="100000"/>
              </a:lnSpc>
              <a:spcBef>
                <a:spcPts val="0"/>
              </a:spcBef>
              <a:spcAft>
                <a:spcPts val="0"/>
              </a:spcAft>
              <a:buClrTx/>
              <a:buSzTx/>
              <a:buFontTx/>
              <a:buNone/>
              <a:tabLst/>
              <a:defRPr/>
            </a:pPr>
            <a:r>
              <a:rPr kumimoji="0" lang="ja-JP" altLang="en-US" sz="1100" b="0" i="0" u="none" strike="noStrike" kern="100" cap="none" spc="0" normalizeH="0" baseline="0" noProof="0" dirty="0">
                <a:ln>
                  <a:noFill/>
                </a:ln>
                <a:effectLst/>
                <a:uLnTx/>
                <a:uFillTx/>
                <a:latin typeface="ＭＳ ゴシック" panose="020B0609070205080204" pitchFamily="49" charset="-128"/>
                <a:ea typeface="ＭＳ ゴシック" panose="020B0609070205080204" pitchFamily="49" charset="-128"/>
                <a:cs typeface="Times New Roman" panose="02020603050405020304" pitchFamily="18" charset="0"/>
              </a:rPr>
              <a:t>　　本計画の「保存管理の方向性と具体的取組」に関連</a:t>
            </a:r>
            <a:endParaRPr kumimoji="0" lang="en-US" altLang="ja-JP" sz="1100" b="0" i="0" u="none" strike="noStrike" kern="100" cap="none" spc="0" normalizeH="0" baseline="0" noProof="0" dirty="0">
              <a:ln>
                <a:noFill/>
              </a:ln>
              <a:effectLst/>
              <a:uLnTx/>
              <a:uFillTx/>
              <a:latin typeface="ＭＳ ゴシック" panose="020B0609070205080204" pitchFamily="49" charset="-128"/>
              <a:ea typeface="ＭＳ ゴシック" panose="020B0609070205080204" pitchFamily="49" charset="-128"/>
              <a:cs typeface="Times New Roman" panose="02020603050405020304" pitchFamily="18" charset="0"/>
            </a:endParaRPr>
          </a:p>
          <a:p>
            <a:pPr marL="133350" marR="0" lvl="0" indent="-133350" algn="just" defTabSz="457200" rtl="0" eaLnBrk="1" fontAlgn="auto" latinLnBrk="0" hangingPunct="1">
              <a:lnSpc>
                <a:spcPct val="100000"/>
              </a:lnSpc>
              <a:spcBef>
                <a:spcPts val="0"/>
              </a:spcBef>
              <a:spcAft>
                <a:spcPts val="0"/>
              </a:spcAft>
              <a:buClrTx/>
              <a:buSzTx/>
              <a:buFontTx/>
              <a:buNone/>
              <a:tabLst/>
              <a:defRPr/>
            </a:pPr>
            <a:r>
              <a:rPr lang="ja-JP" altLang="en-US" sz="1100" b="1" kern="100" dirty="0">
                <a:latin typeface="ＭＳ ゴシック" panose="020B0609070205080204" pitchFamily="49" charset="-128"/>
                <a:ea typeface="ＭＳ ゴシック" panose="020B0609070205080204" pitchFamily="49" charset="-128"/>
                <a:cs typeface="Times New Roman" panose="02020603050405020304" pitchFamily="18" charset="0"/>
              </a:rPr>
              <a:t>（４）日本庭園施設改修計画</a:t>
            </a:r>
            <a:r>
              <a:rPr lang="ja-JP" altLang="en-US" sz="1100" kern="100" dirty="0">
                <a:latin typeface="ＭＳ ゴシック" panose="020B0609070205080204" pitchFamily="49" charset="-128"/>
                <a:ea typeface="ＭＳ ゴシック" panose="020B0609070205080204" pitchFamily="49" charset="-128"/>
                <a:cs typeface="Times New Roman" panose="02020603050405020304" pitchFamily="18" charset="0"/>
              </a:rPr>
              <a:t>（令和５年３月）</a:t>
            </a:r>
            <a:endParaRPr lang="en-US" altLang="ja-JP" sz="1100" kern="100" dirty="0">
              <a:latin typeface="ＭＳ ゴシック" panose="020B0609070205080204" pitchFamily="49" charset="-128"/>
              <a:ea typeface="ＭＳ ゴシック" panose="020B0609070205080204" pitchFamily="49" charset="-128"/>
              <a:cs typeface="Times New Roman" panose="02020603050405020304" pitchFamily="18" charset="0"/>
            </a:endParaRPr>
          </a:p>
          <a:p>
            <a:pPr marL="133350" marR="0" lvl="0" indent="-133350" algn="just" defTabSz="457200" rtl="0" eaLnBrk="1" fontAlgn="auto" latinLnBrk="0" hangingPunct="1">
              <a:lnSpc>
                <a:spcPct val="100000"/>
              </a:lnSpc>
              <a:spcBef>
                <a:spcPts val="0"/>
              </a:spcBef>
              <a:spcAft>
                <a:spcPts val="0"/>
              </a:spcAft>
              <a:buClrTx/>
              <a:buSzTx/>
              <a:buFontTx/>
              <a:buNone/>
              <a:tabLst/>
              <a:defRPr/>
            </a:pPr>
            <a:r>
              <a:rPr lang="ja-JP" altLang="en-US" sz="1100" kern="100" dirty="0">
                <a:latin typeface="ＭＳ ゴシック" panose="020B0609070205080204" pitchFamily="49" charset="-128"/>
                <a:ea typeface="ＭＳ ゴシック" panose="020B0609070205080204" pitchFamily="49" charset="-128"/>
                <a:cs typeface="Times New Roman" panose="02020603050405020304" pitchFamily="18" charset="0"/>
              </a:rPr>
              <a:t>　　本計画の「整備の方向性と具体的取組」に関連</a:t>
            </a:r>
            <a:endParaRPr lang="en-US" altLang="ja-JP" sz="1100" kern="100" dirty="0">
              <a:latin typeface="ＭＳ ゴシック" panose="020B0609070205080204" pitchFamily="49" charset="-128"/>
              <a:ea typeface="ＭＳ ゴシック" panose="020B0609070205080204" pitchFamily="49" charset="-128"/>
              <a:cs typeface="Times New Roman" panose="02020603050405020304" pitchFamily="18" charset="0"/>
            </a:endParaRPr>
          </a:p>
          <a:p>
            <a:pPr marL="133350" marR="0" lvl="0" indent="-133350" algn="just" defTabSz="457200" rtl="0" eaLnBrk="1" fontAlgn="auto" latinLnBrk="0" hangingPunct="1">
              <a:lnSpc>
                <a:spcPct val="100000"/>
              </a:lnSpc>
              <a:spcBef>
                <a:spcPts val="0"/>
              </a:spcBef>
              <a:spcAft>
                <a:spcPts val="0"/>
              </a:spcAft>
              <a:buClrTx/>
              <a:buSzTx/>
              <a:buFontTx/>
              <a:buNone/>
              <a:tabLst/>
              <a:defRPr/>
            </a:pPr>
            <a:endParaRPr kumimoji="0" lang="ja-JP" altLang="en-US" sz="1100" b="0" i="0" u="none" strike="noStrike" kern="1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Times New Roman" panose="02020603050405020304" pitchFamily="18" charset="0"/>
            </a:endParaRPr>
          </a:p>
          <a:p>
            <a:pPr marL="133350" marR="0" lvl="0" indent="-133350" algn="just" defTabSz="457200" rtl="0" eaLnBrk="1" fontAlgn="auto" latinLnBrk="0" hangingPunct="1">
              <a:lnSpc>
                <a:spcPct val="100000"/>
              </a:lnSpc>
              <a:spcBef>
                <a:spcPts val="0"/>
              </a:spcBef>
              <a:spcAft>
                <a:spcPts val="0"/>
              </a:spcAft>
              <a:buClrTx/>
              <a:buSzTx/>
              <a:buFontTx/>
              <a:buNone/>
              <a:tabLst/>
              <a:defRPr/>
            </a:pPr>
            <a:endParaRPr kumimoji="0" lang="ja-JP" altLang="ja-JP" sz="1100" b="0" i="0" u="none" strike="noStrike" kern="1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Times New Roman" panose="02020603050405020304" pitchFamily="18" charset="0"/>
            </a:endParaRPr>
          </a:p>
        </p:txBody>
      </p:sp>
      <p:sp>
        <p:nvSpPr>
          <p:cNvPr id="10" name="テキスト ボックス 2">
            <a:extLst>
              <a:ext uri="{FF2B5EF4-FFF2-40B4-BE49-F238E27FC236}">
                <a16:creationId xmlns:a16="http://schemas.microsoft.com/office/drawing/2014/main" id="{1F1472F3-04DF-7D5F-81A9-E6E0C2F1BA1F}"/>
              </a:ext>
            </a:extLst>
          </p:cNvPr>
          <p:cNvSpPr txBox="1">
            <a:spLocks noChangeArrowheads="1"/>
          </p:cNvSpPr>
          <p:nvPr/>
        </p:nvSpPr>
        <p:spPr bwMode="auto">
          <a:xfrm>
            <a:off x="14497703" y="10435263"/>
            <a:ext cx="602615" cy="276999"/>
          </a:xfrm>
          <a:prstGeom prst="rect">
            <a:avLst/>
          </a:prstGeom>
          <a:noFill/>
          <a:ln w="9525">
            <a:noFill/>
            <a:miter lim="800000"/>
            <a:headEnd/>
            <a:tailEnd/>
          </a:ln>
        </p:spPr>
        <p:txBody>
          <a:bodyPr rot="0" vert="horz" wrap="square" lIns="91440" tIns="45720" rIns="91440" bIns="45720" anchor="t" anchorCtr="0">
            <a:spAutoFit/>
          </a:bodyPr>
          <a:lstStyle/>
          <a:p>
            <a:pPr marL="0" marR="0" lvl="0" indent="0" algn="just" defTabSz="457200" rtl="0" eaLnBrk="1" fontAlgn="auto" latinLnBrk="0" hangingPunct="1">
              <a:lnSpc>
                <a:spcPct val="100000"/>
              </a:lnSpc>
              <a:spcBef>
                <a:spcPts val="0"/>
              </a:spcBef>
              <a:spcAft>
                <a:spcPts val="0"/>
              </a:spcAft>
              <a:buClrTx/>
              <a:buSzTx/>
              <a:buFontTx/>
              <a:buNone/>
              <a:tabLst/>
              <a:defRPr/>
            </a:pPr>
            <a:r>
              <a:rPr kumimoji="0" lang="en-US" sz="1200" b="1" i="0" u="none" strike="noStrike" kern="100" cap="none" spc="0" normalizeH="0" baseline="0" noProof="0" dirty="0">
                <a:ln>
                  <a:noFill/>
                </a:ln>
                <a:solidFill>
                  <a:prstClr val="black"/>
                </a:solidFill>
                <a:effectLst/>
                <a:uLnTx/>
                <a:uFillTx/>
                <a:latin typeface="HG丸ｺﾞｼｯｸM-PRO" panose="020F0600000000000000" pitchFamily="50" charset="-128"/>
                <a:ea typeface="游明朝" panose="02020400000000000000" pitchFamily="18" charset="-128"/>
                <a:cs typeface="Times New Roman" panose="02020603050405020304" pitchFamily="18" charset="0"/>
              </a:rPr>
              <a:t>-</a:t>
            </a:r>
            <a:r>
              <a:rPr kumimoji="0" lang="ja-JP" altLang="en-US" sz="1200" b="1" i="0" u="none" strike="noStrike" kern="100" cap="none" spc="0" normalizeH="0" baseline="0" noProof="0" dirty="0">
                <a:ln>
                  <a:noFill/>
                </a:ln>
                <a:solidFill>
                  <a:prstClr val="black"/>
                </a:solidFill>
                <a:effectLst/>
                <a:uLnTx/>
                <a:uFillTx/>
                <a:latin typeface="HG丸ｺﾞｼｯｸM-PRO" panose="020F0600000000000000" pitchFamily="50" charset="-128"/>
                <a:ea typeface="游明朝" panose="02020400000000000000" pitchFamily="18" charset="-128"/>
                <a:cs typeface="Times New Roman" panose="02020603050405020304" pitchFamily="18" charset="0"/>
              </a:rPr>
              <a:t>１</a:t>
            </a:r>
            <a:r>
              <a:rPr kumimoji="0" lang="en-US" altLang="ja-JP" sz="1200" b="1" i="0" u="none" strike="noStrike" kern="100" cap="none" spc="0" normalizeH="0" baseline="0" noProof="0" dirty="0">
                <a:ln>
                  <a:noFill/>
                </a:ln>
                <a:solidFill>
                  <a:prstClr val="black"/>
                </a:solidFill>
                <a:effectLst/>
                <a:uLnTx/>
                <a:uFillTx/>
                <a:latin typeface="HG丸ｺﾞｼｯｸM-PRO" panose="020F0600000000000000" pitchFamily="50" charset="-128"/>
                <a:ea typeface="游明朝" panose="02020400000000000000" pitchFamily="18" charset="-128"/>
                <a:cs typeface="Times New Roman" panose="02020603050405020304" pitchFamily="18" charset="0"/>
              </a:rPr>
              <a:t>-</a:t>
            </a:r>
            <a:endParaRPr kumimoji="0" lang="ja-JP" altLang="en-US" sz="1050" b="1" i="0" u="none" strike="noStrike" kern="100" cap="none" spc="0" normalizeH="0" baseline="0" noProof="0" dirty="0">
              <a:ln>
                <a:noFill/>
              </a:ln>
              <a:solidFill>
                <a:prstClr val="black"/>
              </a:solidFill>
              <a:effectLst/>
              <a:uLnTx/>
              <a:uFillTx/>
              <a:latin typeface="游明朝" panose="02020400000000000000" pitchFamily="18" charset="-128"/>
              <a:ea typeface="游明朝" panose="02020400000000000000" pitchFamily="18" charset="-128"/>
              <a:cs typeface="Times New Roman" panose="02020603050405020304" pitchFamily="18" charset="0"/>
            </a:endParaRPr>
          </a:p>
        </p:txBody>
      </p:sp>
      <p:pic>
        <p:nvPicPr>
          <p:cNvPr id="16" name="図 15" descr="ダイアグラム, 設計図&#10;&#10;自動的に生成された説明">
            <a:extLst>
              <a:ext uri="{FF2B5EF4-FFF2-40B4-BE49-F238E27FC236}">
                <a16:creationId xmlns:a16="http://schemas.microsoft.com/office/drawing/2014/main" id="{B31339E5-7B32-E75D-444A-9EC485F71EC8}"/>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bwMode="auto">
          <a:xfrm>
            <a:off x="4334685" y="1260512"/>
            <a:ext cx="3061804" cy="1904222"/>
          </a:xfrm>
          <a:prstGeom prst="rect">
            <a:avLst/>
          </a:prstGeom>
          <a:noFill/>
          <a:ln>
            <a:noFill/>
          </a:ln>
          <a:extLst>
            <a:ext uri="{53640926-AAD7-44D8-BBD7-CCE9431645EC}">
              <a14:shadowObscured xmlns:a14="http://schemas.microsoft.com/office/drawing/2010/main"/>
            </a:ext>
          </a:extLst>
        </p:spPr>
      </p:pic>
      <p:sp>
        <p:nvSpPr>
          <p:cNvPr id="8" name="テキスト ボックス 7">
            <a:extLst>
              <a:ext uri="{FF2B5EF4-FFF2-40B4-BE49-F238E27FC236}">
                <a16:creationId xmlns:a16="http://schemas.microsoft.com/office/drawing/2014/main" id="{5E514A06-D355-CDA8-6622-5F7E76A27497}"/>
              </a:ext>
            </a:extLst>
          </p:cNvPr>
          <p:cNvSpPr txBox="1"/>
          <p:nvPr/>
        </p:nvSpPr>
        <p:spPr>
          <a:xfrm flipH="1">
            <a:off x="349520" y="3740720"/>
            <a:ext cx="7087787" cy="446276"/>
          </a:xfrm>
          <a:prstGeom prst="rect">
            <a:avLst/>
          </a:prstGeom>
          <a:solidFill>
            <a:schemeClr val="accent2">
              <a:lumMod val="40000"/>
              <a:lumOff val="60000"/>
            </a:schemeClr>
          </a:solidFill>
        </p:spPr>
        <p:txBody>
          <a:bodyPr wrap="square" rtlCol="0">
            <a:spAutoFit/>
          </a:bodyPr>
          <a:lstStyle/>
          <a:p>
            <a:r>
              <a:rPr kumimoji="1" lang="ja-JP" altLang="en-US" sz="1100" b="1" dirty="0">
                <a:latin typeface="ＭＳ ゴシック" panose="020B0609070205080204" pitchFamily="49" charset="-128"/>
                <a:ea typeface="ＭＳ ゴシック" panose="020B0609070205080204" pitchFamily="49" charset="-128"/>
              </a:rPr>
              <a:t>基本方針２  　 </a:t>
            </a:r>
            <a:r>
              <a:rPr kumimoji="1" lang="en-US" altLang="ja-JP" sz="1100" b="1" dirty="0">
                <a:latin typeface="ＭＳ ゴシック" panose="020B0609070205080204" pitchFamily="49" charset="-128"/>
                <a:ea typeface="ＭＳ ゴシック" panose="020B0609070205080204" pitchFamily="49" charset="-128"/>
              </a:rPr>
              <a:t>【</a:t>
            </a:r>
            <a:r>
              <a:rPr kumimoji="1" lang="ja-JP" altLang="en-US" sz="1100" b="1" dirty="0">
                <a:latin typeface="ＭＳ ゴシック" panose="020B0609070205080204" pitchFamily="49" charset="-128"/>
                <a:ea typeface="ＭＳ ゴシック" panose="020B0609070205080204" pitchFamily="49" charset="-128"/>
              </a:rPr>
              <a:t>レガシーの活用と万博の森づくりの文化活動等を通じ、未来を創造する力を育む公園</a:t>
            </a:r>
            <a:r>
              <a:rPr kumimoji="1" lang="en-US" altLang="ja-JP" sz="1100" b="1" dirty="0">
                <a:latin typeface="ＭＳ ゴシック" panose="020B0609070205080204" pitchFamily="49" charset="-128"/>
                <a:ea typeface="ＭＳ ゴシック" panose="020B0609070205080204" pitchFamily="49" charset="-128"/>
              </a:rPr>
              <a:t>】</a:t>
            </a:r>
          </a:p>
          <a:p>
            <a:r>
              <a:rPr kumimoji="1" lang="ja-JP" altLang="en-US" sz="1200" b="1" dirty="0">
                <a:latin typeface="ＭＳ ゴシック" panose="020B0609070205080204" pitchFamily="49" charset="-128"/>
                <a:ea typeface="ＭＳ ゴシック" panose="020B0609070205080204" pitchFamily="49" charset="-128"/>
              </a:rPr>
              <a:t>取組みの方向性</a:t>
            </a:r>
            <a:r>
              <a:rPr kumimoji="1" lang="en-US" altLang="ja-JP" sz="1200" b="1" dirty="0">
                <a:latin typeface="ＭＳ ゴシック" panose="020B0609070205080204" pitchFamily="49" charset="-128"/>
                <a:ea typeface="ＭＳ ゴシック" panose="020B0609070205080204" pitchFamily="49" charset="-128"/>
              </a:rPr>
              <a:t>【</a:t>
            </a:r>
            <a:r>
              <a:rPr kumimoji="1" lang="ja-JP" altLang="en-US" sz="1200" b="1" dirty="0">
                <a:latin typeface="ＭＳ ゴシック" panose="020B0609070205080204" pitchFamily="49" charset="-128"/>
                <a:ea typeface="ＭＳ ゴシック" panose="020B0609070205080204" pitchFamily="49" charset="-128"/>
              </a:rPr>
              <a:t>日本庭園は登録記念物登録、将来的に名勝指定も目指す</a:t>
            </a:r>
            <a:r>
              <a:rPr kumimoji="1" lang="en-US" altLang="ja-JP" sz="1200" b="1" dirty="0">
                <a:latin typeface="ＭＳ ゴシック" panose="020B0609070205080204" pitchFamily="49" charset="-128"/>
                <a:ea typeface="ＭＳ ゴシック" panose="020B0609070205080204" pitchFamily="49" charset="-128"/>
              </a:rPr>
              <a:t>】</a:t>
            </a:r>
            <a:endParaRPr kumimoji="1" lang="ja-JP" altLang="en-US" sz="1200" b="1" dirty="0">
              <a:latin typeface="ＭＳ ゴシック" panose="020B0609070205080204" pitchFamily="49" charset="-128"/>
              <a:ea typeface="ＭＳ ゴシック" panose="020B0609070205080204" pitchFamily="49" charset="-128"/>
            </a:endParaRPr>
          </a:p>
        </p:txBody>
      </p:sp>
      <p:grpSp>
        <p:nvGrpSpPr>
          <p:cNvPr id="11" name="グループ化 10">
            <a:extLst>
              <a:ext uri="{FF2B5EF4-FFF2-40B4-BE49-F238E27FC236}">
                <a16:creationId xmlns:a16="http://schemas.microsoft.com/office/drawing/2014/main" id="{80414546-4D05-7F0B-4F31-BA0104791F8A}"/>
              </a:ext>
            </a:extLst>
          </p:cNvPr>
          <p:cNvGrpSpPr>
            <a:grpSpLocks noChangeAspect="1"/>
          </p:cNvGrpSpPr>
          <p:nvPr/>
        </p:nvGrpSpPr>
        <p:grpSpPr>
          <a:xfrm>
            <a:off x="2277111" y="8774142"/>
            <a:ext cx="2440803" cy="1641876"/>
            <a:chOff x="-623687" y="-43718"/>
            <a:chExt cx="3747089" cy="2520586"/>
          </a:xfrm>
        </p:grpSpPr>
        <p:pic>
          <p:nvPicPr>
            <p:cNvPr id="12" name="図 11" descr="大阪万博式典風景と太陽の塔">
              <a:extLst>
                <a:ext uri="{FF2B5EF4-FFF2-40B4-BE49-F238E27FC236}">
                  <a16:creationId xmlns:a16="http://schemas.microsoft.com/office/drawing/2014/main" id="{88D7AAB4-5FF7-74A8-3AB2-9DABF6B7BD9B}"/>
                </a:ext>
              </a:extLst>
            </p:cNvPr>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bwMode="auto">
            <a:xfrm>
              <a:off x="-178855" y="-43718"/>
              <a:ext cx="2793374" cy="1829824"/>
            </a:xfrm>
            <a:prstGeom prst="rect">
              <a:avLst/>
            </a:prstGeom>
            <a:noFill/>
            <a:ln>
              <a:noFill/>
            </a:ln>
          </p:spPr>
        </p:pic>
        <p:sp>
          <p:nvSpPr>
            <p:cNvPr id="13" name="テキスト ボックス 10">
              <a:extLst>
                <a:ext uri="{FF2B5EF4-FFF2-40B4-BE49-F238E27FC236}">
                  <a16:creationId xmlns:a16="http://schemas.microsoft.com/office/drawing/2014/main" id="{3E3BD62A-2C81-4D10-AC6A-88EA68EBDE27}"/>
                </a:ext>
              </a:extLst>
            </p:cNvPr>
            <p:cNvSpPr txBox="1"/>
            <p:nvPr/>
          </p:nvSpPr>
          <p:spPr>
            <a:xfrm>
              <a:off x="-623687" y="1788549"/>
              <a:ext cx="3747089" cy="688319"/>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ctr"/>
              <a:r>
                <a:rPr lang="ja-JP" sz="1000" kern="100" dirty="0">
                  <a:effectLst/>
                  <a:latin typeface="Century" panose="02040604050505020304" pitchFamily="18" charset="0"/>
                  <a:ea typeface="BIZ UDPゴシック" panose="020B0400000000000000" pitchFamily="50" charset="-128"/>
                  <a:cs typeface="Times New Roman" panose="02020603050405020304" pitchFamily="18" charset="0"/>
                </a:rPr>
                <a:t>日本万国博覧会開会式</a:t>
              </a:r>
              <a:endParaRPr lang="en-US" altLang="ja-JP" sz="1000" kern="100" dirty="0">
                <a:effectLst/>
                <a:latin typeface="Century" panose="02040604050505020304" pitchFamily="18" charset="0"/>
                <a:ea typeface="BIZ UDPゴシック" panose="020B0400000000000000" pitchFamily="50" charset="-128"/>
                <a:cs typeface="Times New Roman" panose="02020603050405020304" pitchFamily="18" charset="0"/>
              </a:endParaRPr>
            </a:p>
            <a:p>
              <a:pPr algn="ctr"/>
              <a:r>
                <a:rPr lang="ja-JP" altLang="en-US" sz="1050" kern="100" dirty="0">
                  <a:effectLst/>
                  <a:latin typeface="Century" panose="02040604050505020304" pitchFamily="18" charset="0"/>
                  <a:ea typeface="ＭＳ 明朝" panose="02020609040205080304" pitchFamily="17" charset="-128"/>
                  <a:cs typeface="Times New Roman" panose="02020603050405020304" pitchFamily="18" charset="0"/>
                </a:rPr>
                <a:t>（</a:t>
              </a:r>
              <a:r>
                <a:rPr lang="ja-JP" altLang="en-US" sz="900" kern="100" dirty="0">
                  <a:latin typeface="BIZ UDPゴシック" panose="020B0400000000000000" pitchFamily="50" charset="-128"/>
                  <a:ea typeface="BIZ UDPゴシック" panose="020B0400000000000000" pitchFamily="50" charset="-128"/>
                  <a:cs typeface="Times New Roman" panose="02020603050405020304" pitchFamily="18" charset="0"/>
                </a:rPr>
                <a:t>出典：</a:t>
              </a:r>
              <a:r>
                <a:rPr lang="en-US" altLang="ja-JP" sz="900" kern="100" dirty="0">
                  <a:latin typeface="BIZ UDPゴシック" panose="020B0400000000000000" pitchFamily="50" charset="-128"/>
                  <a:ea typeface="BIZ UDPゴシック" panose="020B0400000000000000" pitchFamily="50" charset="-128"/>
                  <a:cs typeface="Times New Roman" panose="02020603050405020304" pitchFamily="18" charset="0"/>
                </a:rPr>
                <a:t>『</a:t>
              </a:r>
              <a:r>
                <a:rPr lang="ja-JP" altLang="en-US" sz="900" kern="100" dirty="0">
                  <a:latin typeface="BIZ UDPゴシック" panose="020B0400000000000000" pitchFamily="50" charset="-128"/>
                  <a:ea typeface="BIZ UDPゴシック" panose="020B0400000000000000" pitchFamily="50" charset="-128"/>
                  <a:cs typeface="Times New Roman" panose="02020603050405020304" pitchFamily="18" charset="0"/>
                </a:rPr>
                <a:t>わかりやすい吹田の歴史本文編</a:t>
              </a:r>
              <a:r>
                <a:rPr lang="en-US" altLang="ja-JP" sz="900" kern="100" dirty="0">
                  <a:latin typeface="BIZ UDPゴシック" panose="020B0400000000000000" pitchFamily="50" charset="-128"/>
                  <a:ea typeface="BIZ UDPゴシック" panose="020B0400000000000000" pitchFamily="50" charset="-128"/>
                  <a:cs typeface="Times New Roman" panose="02020603050405020304" pitchFamily="18" charset="0"/>
                </a:rPr>
                <a:t>』</a:t>
              </a:r>
              <a:r>
                <a:rPr lang="ja-JP" altLang="en-US" sz="900" kern="100" dirty="0">
                  <a:latin typeface="BIZ UDPゴシック" panose="020B0400000000000000" pitchFamily="50" charset="-128"/>
                  <a:ea typeface="BIZ UDPゴシック" panose="020B0400000000000000" pitchFamily="50" charset="-128"/>
                  <a:cs typeface="Times New Roman" panose="02020603050405020304" pitchFamily="18" charset="0"/>
                </a:rPr>
                <a:t>）</a:t>
              </a:r>
              <a:endParaRPr lang="ja-JP" sz="1050" kern="100" dirty="0">
                <a:effectLst/>
                <a:latin typeface="Century" panose="02040604050505020304" pitchFamily="18" charset="0"/>
                <a:ea typeface="ＭＳ 明朝" panose="02020609040205080304" pitchFamily="17" charset="-128"/>
                <a:cs typeface="Times New Roman" panose="02020603050405020304" pitchFamily="18" charset="0"/>
              </a:endParaRPr>
            </a:p>
          </p:txBody>
        </p:sp>
      </p:grpSp>
      <p:grpSp>
        <p:nvGrpSpPr>
          <p:cNvPr id="3" name="グループ化 2">
            <a:extLst>
              <a:ext uri="{FF2B5EF4-FFF2-40B4-BE49-F238E27FC236}">
                <a16:creationId xmlns:a16="http://schemas.microsoft.com/office/drawing/2014/main" id="{D7A29E9A-1C0C-8DCF-666A-E6F9C750537C}"/>
              </a:ext>
            </a:extLst>
          </p:cNvPr>
          <p:cNvGrpSpPr>
            <a:grpSpLocks noChangeAspect="1"/>
          </p:cNvGrpSpPr>
          <p:nvPr/>
        </p:nvGrpSpPr>
        <p:grpSpPr>
          <a:xfrm>
            <a:off x="274329" y="8793899"/>
            <a:ext cx="2197287" cy="1414326"/>
            <a:chOff x="11350167" y="5252533"/>
            <a:chExt cx="3521500" cy="2266683"/>
          </a:xfrm>
        </p:grpSpPr>
        <p:pic>
          <p:nvPicPr>
            <p:cNvPr id="14" name="図 13">
              <a:extLst>
                <a:ext uri="{FF2B5EF4-FFF2-40B4-BE49-F238E27FC236}">
                  <a16:creationId xmlns:a16="http://schemas.microsoft.com/office/drawing/2014/main" id="{EB6C556B-8D37-5A4C-ED58-787935F9FCB2}"/>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bwMode="auto">
            <a:xfrm>
              <a:off x="11636109" y="5252533"/>
              <a:ext cx="2967102" cy="1902822"/>
            </a:xfrm>
            <a:prstGeom prst="rect">
              <a:avLst/>
            </a:prstGeom>
            <a:noFill/>
            <a:ln>
              <a:noFill/>
            </a:ln>
            <a:extLst>
              <a:ext uri="{53640926-AAD7-44D8-BBD7-CCE9431645EC}">
                <a14:shadowObscured xmlns:a14="http://schemas.microsoft.com/office/drawing/2010/main"/>
              </a:ext>
            </a:extLst>
          </p:spPr>
        </p:pic>
        <p:sp>
          <p:nvSpPr>
            <p:cNvPr id="19" name="テキスト ボックス 10">
              <a:extLst>
                <a:ext uri="{FF2B5EF4-FFF2-40B4-BE49-F238E27FC236}">
                  <a16:creationId xmlns:a16="http://schemas.microsoft.com/office/drawing/2014/main" id="{189F7A57-7E57-BABE-B234-8DDAB5A356CA}"/>
                </a:ext>
              </a:extLst>
            </p:cNvPr>
            <p:cNvSpPr txBox="1"/>
            <p:nvPr/>
          </p:nvSpPr>
          <p:spPr>
            <a:xfrm>
              <a:off x="11350167" y="7107680"/>
              <a:ext cx="3521500" cy="411536"/>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ctr"/>
              <a:r>
                <a:rPr lang="en-US" altLang="ja-JP" sz="1000" kern="100" dirty="0">
                  <a:effectLst/>
                  <a:latin typeface="Century" panose="02040604050505020304" pitchFamily="18" charset="0"/>
                  <a:ea typeface="BIZ UDPゴシック" panose="020B0400000000000000" pitchFamily="50" charset="-128"/>
                  <a:cs typeface="Times New Roman" panose="02020603050405020304" pitchFamily="18" charset="0"/>
                </a:rPr>
                <a:t>1962</a:t>
              </a:r>
              <a:r>
                <a:rPr lang="ja-JP" altLang="en-US" sz="1000" kern="100" dirty="0">
                  <a:effectLst/>
                  <a:latin typeface="Century" panose="02040604050505020304" pitchFamily="18" charset="0"/>
                  <a:ea typeface="BIZ UDPゴシック" panose="020B0400000000000000" pitchFamily="50" charset="-128"/>
                  <a:cs typeface="Times New Roman" panose="02020603050405020304" pitchFamily="18" charset="0"/>
                </a:rPr>
                <a:t>年頃の佐竹台（右）、高野台（左）</a:t>
              </a:r>
            </a:p>
            <a:p>
              <a:pPr algn="ctr"/>
              <a:r>
                <a:rPr lang="ja-JP" altLang="en-US" sz="1000" kern="100" dirty="0">
                  <a:effectLst/>
                  <a:latin typeface="Century" panose="02040604050505020304" pitchFamily="18" charset="0"/>
                  <a:ea typeface="BIZ UDPゴシック" panose="020B0400000000000000" pitchFamily="50" charset="-128"/>
                  <a:cs typeface="Times New Roman" panose="02020603050405020304" pitchFamily="18" charset="0"/>
                </a:rPr>
                <a:t>出典：大阪府企業局</a:t>
              </a:r>
            </a:p>
          </p:txBody>
        </p:sp>
      </p:grpSp>
      <p:grpSp>
        <p:nvGrpSpPr>
          <p:cNvPr id="9" name="グループ化 8">
            <a:extLst>
              <a:ext uri="{FF2B5EF4-FFF2-40B4-BE49-F238E27FC236}">
                <a16:creationId xmlns:a16="http://schemas.microsoft.com/office/drawing/2014/main" id="{E710255E-C22E-1C52-1EFF-C1A099A0F1E0}"/>
              </a:ext>
            </a:extLst>
          </p:cNvPr>
          <p:cNvGrpSpPr/>
          <p:nvPr/>
        </p:nvGrpSpPr>
        <p:grpSpPr>
          <a:xfrm>
            <a:off x="4769814" y="8787017"/>
            <a:ext cx="2269925" cy="1394024"/>
            <a:chOff x="4762019" y="8749949"/>
            <a:chExt cx="2269925" cy="1394024"/>
          </a:xfrm>
        </p:grpSpPr>
        <p:pic>
          <p:nvPicPr>
            <p:cNvPr id="20" name="図 19">
              <a:extLst>
                <a:ext uri="{FF2B5EF4-FFF2-40B4-BE49-F238E27FC236}">
                  <a16:creationId xmlns:a16="http://schemas.microsoft.com/office/drawing/2014/main" id="{CAFCBA06-95B4-318C-0BD5-9A3C168AC67D}"/>
                </a:ext>
              </a:extLst>
            </p:cNvPr>
            <p:cNvPicPr>
              <a:picLocks noChangeAspect="1"/>
            </p:cNvPicPr>
            <p:nvPr/>
          </p:nvPicPr>
          <p:blipFill>
            <a:blip r:embed="rId5" cstate="screen">
              <a:extLst>
                <a:ext uri="{28A0092B-C50C-407E-A947-70E740481C1C}">
                  <a14:useLocalDpi xmlns:a14="http://schemas.microsoft.com/office/drawing/2010/main"/>
                </a:ext>
              </a:extLst>
            </a:blip>
            <a:srcRect/>
            <a:stretch>
              <a:fillRect/>
            </a:stretch>
          </p:blipFill>
          <p:spPr bwMode="auto">
            <a:xfrm>
              <a:off x="4774220" y="8749949"/>
              <a:ext cx="2197287" cy="1226507"/>
            </a:xfrm>
            <a:prstGeom prst="rect">
              <a:avLst/>
            </a:prstGeom>
            <a:noFill/>
            <a:ln>
              <a:noFill/>
            </a:ln>
          </p:spPr>
        </p:pic>
        <p:sp>
          <p:nvSpPr>
            <p:cNvPr id="4" name="テキスト ボックス 10">
              <a:extLst>
                <a:ext uri="{FF2B5EF4-FFF2-40B4-BE49-F238E27FC236}">
                  <a16:creationId xmlns:a16="http://schemas.microsoft.com/office/drawing/2014/main" id="{7A40B7BC-7F97-72C4-168A-64ADBEA43CF7}"/>
                </a:ext>
              </a:extLst>
            </p:cNvPr>
            <p:cNvSpPr txBox="1"/>
            <p:nvPr/>
          </p:nvSpPr>
          <p:spPr>
            <a:xfrm>
              <a:off x="4762019" y="9933095"/>
              <a:ext cx="2269925" cy="210878"/>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ctr"/>
              <a:r>
                <a:rPr lang="ja-JP" altLang="en-US" sz="1000" kern="100" dirty="0">
                  <a:effectLst/>
                  <a:latin typeface="Century" panose="02040604050505020304" pitchFamily="18" charset="0"/>
                  <a:ea typeface="BIZ UDPゴシック" panose="020B0400000000000000" pitchFamily="50" charset="-128"/>
                  <a:cs typeface="Times New Roman" panose="02020603050405020304" pitchFamily="18" charset="0"/>
                </a:rPr>
                <a:t>万博公園の現状</a:t>
              </a:r>
              <a:endParaRPr lang="ja-JP" sz="1050" kern="100" dirty="0">
                <a:effectLst/>
                <a:latin typeface="Century" panose="02040604050505020304" pitchFamily="18" charset="0"/>
                <a:ea typeface="ＭＳ 明朝" panose="02020609040205080304" pitchFamily="17" charset="-128"/>
                <a:cs typeface="Times New Roman" panose="02020603050405020304" pitchFamily="18" charset="0"/>
              </a:endParaRPr>
            </a:p>
          </p:txBody>
        </p:sp>
      </p:grpSp>
      <p:sp>
        <p:nvSpPr>
          <p:cNvPr id="21" name="テキスト ボックス 13">
            <a:extLst>
              <a:ext uri="{FF2B5EF4-FFF2-40B4-BE49-F238E27FC236}">
                <a16:creationId xmlns:a16="http://schemas.microsoft.com/office/drawing/2014/main" id="{4E6491BC-E0FD-4B8E-A7AF-CE6618C250F4}"/>
              </a:ext>
            </a:extLst>
          </p:cNvPr>
          <p:cNvSpPr txBox="1"/>
          <p:nvPr/>
        </p:nvSpPr>
        <p:spPr>
          <a:xfrm>
            <a:off x="7603723" y="509781"/>
            <a:ext cx="7422669" cy="9925482"/>
          </a:xfrm>
          <a:prstGeom prst="rect">
            <a:avLst/>
          </a:prstGeom>
          <a:solidFill>
            <a:schemeClr val="tx2">
              <a:lumMod val="20000"/>
              <a:lumOff val="80000"/>
            </a:schemeClr>
          </a:solidFill>
          <a:ln w="12700">
            <a:solidFill>
              <a:schemeClr val="tx1"/>
            </a:solidFill>
            <a:prstDash val="solid"/>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lvl="0" indent="0" algn="just" defTabSz="457200" rtl="0" eaLnBrk="1" fontAlgn="auto" latinLnBrk="0" hangingPunct="1">
              <a:lnSpc>
                <a:spcPct val="100000"/>
              </a:lnSpc>
              <a:spcBef>
                <a:spcPts val="0"/>
              </a:spcBef>
              <a:spcAft>
                <a:spcPts val="0"/>
              </a:spcAft>
              <a:buClrTx/>
              <a:buSzTx/>
              <a:buFontTx/>
              <a:buNone/>
              <a:tabLst/>
              <a:defRPr/>
            </a:pPr>
            <a:r>
              <a:rPr kumimoji="0" lang="ja-JP" altLang="en-US" sz="1800" b="1"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Courier New" panose="02070309020205020404" pitchFamily="49" charset="0"/>
              </a:rPr>
              <a:t>第３章　日本庭園の成り立ちと経緯</a:t>
            </a:r>
            <a:endParaRPr kumimoji="0" lang="en-US" altLang="ja-JP" sz="1800" b="1"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Courier New" panose="02070309020205020404" pitchFamily="49" charset="0"/>
            </a:endParaRPr>
          </a:p>
          <a:p>
            <a:pPr marL="133350" marR="0" lvl="0" indent="-133350" algn="just" defTabSz="457200" rtl="0" eaLnBrk="1" fontAlgn="auto" latinLnBrk="0" hangingPunct="1">
              <a:lnSpc>
                <a:spcPct val="100000"/>
              </a:lnSpc>
              <a:spcBef>
                <a:spcPts val="0"/>
              </a:spcBef>
              <a:spcAft>
                <a:spcPts val="0"/>
              </a:spcAft>
              <a:buClrTx/>
              <a:buSzTx/>
              <a:buFontTx/>
              <a:buNone/>
              <a:tabLst/>
              <a:defRPr/>
            </a:pPr>
            <a:r>
              <a:rPr kumimoji="0" lang="ja-JP" altLang="en-US" sz="1400" b="1" i="0" u="none" strike="noStrike" kern="1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Times New Roman" panose="02020603050405020304" pitchFamily="18" charset="0"/>
              </a:rPr>
              <a:t>３－１</a:t>
            </a:r>
            <a:r>
              <a:rPr kumimoji="0" lang="en-US" altLang="ja-JP" sz="1400" b="1" i="0" u="none" strike="noStrike" kern="1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Times New Roman" panose="02020603050405020304" pitchFamily="18" charset="0"/>
              </a:rPr>
              <a:t>.</a:t>
            </a:r>
            <a:r>
              <a:rPr kumimoji="0" lang="ja-JP" altLang="en-US" sz="1400" b="1" i="0" u="none" strike="noStrike" kern="1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Times New Roman" panose="02020603050405020304" pitchFamily="18" charset="0"/>
              </a:rPr>
              <a:t>万博日本庭園の計画・設計の経緯と基本的な考え方</a:t>
            </a:r>
            <a:endParaRPr kumimoji="0" lang="en-US" altLang="ja-JP" sz="1400" b="1" i="0" u="none" strike="noStrike" kern="1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Times New Roman" panose="02020603050405020304" pitchFamily="18" charset="0"/>
            </a:endParaRPr>
          </a:p>
          <a:p>
            <a:pPr marL="133350" marR="0" lvl="0" indent="-133350" algn="just" defTabSz="457200" rtl="0" eaLnBrk="1" fontAlgn="auto" latinLnBrk="0" hangingPunct="1">
              <a:lnSpc>
                <a:spcPct val="100000"/>
              </a:lnSpc>
              <a:spcBef>
                <a:spcPts val="0"/>
              </a:spcBef>
              <a:spcAft>
                <a:spcPts val="0"/>
              </a:spcAft>
              <a:buClrTx/>
              <a:buSzTx/>
              <a:buFontTx/>
              <a:buNone/>
              <a:tabLst/>
              <a:defRPr/>
            </a:pPr>
            <a:r>
              <a:rPr kumimoji="0" lang="ja-JP" altLang="en-US" sz="1200" b="1" i="0" u="none" strike="noStrike" kern="1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Times New Roman" panose="02020603050405020304" pitchFamily="18" charset="0"/>
              </a:rPr>
              <a:t>（１）万博日本庭園の計画・設計の経緯</a:t>
            </a:r>
            <a:endParaRPr kumimoji="0" lang="en-US" altLang="ja-JP" sz="1200" b="1" i="0" u="none" strike="noStrike" kern="1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Times New Roman" panose="02020603050405020304" pitchFamily="18" charset="0"/>
            </a:endParaRPr>
          </a:p>
          <a:p>
            <a:pPr marL="133350" marR="0" lvl="0" indent="-133350" algn="just" defTabSz="457200" rtl="0" eaLnBrk="1" fontAlgn="auto" latinLnBrk="0" hangingPunct="1">
              <a:lnSpc>
                <a:spcPct val="100000"/>
              </a:lnSpc>
              <a:spcBef>
                <a:spcPts val="0"/>
              </a:spcBef>
              <a:spcAft>
                <a:spcPts val="0"/>
              </a:spcAft>
              <a:buClrTx/>
              <a:buSzTx/>
              <a:buFontTx/>
              <a:buNone/>
              <a:tabLst/>
              <a:defRPr/>
            </a:pPr>
            <a:r>
              <a:rPr kumimoji="0" lang="ja-JP" altLang="en-US" sz="1100" b="0" i="0" u="none" strike="noStrike" kern="1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Times New Roman" panose="02020603050405020304" pitchFamily="18" charset="0"/>
              </a:rPr>
              <a:t>　・建設省（現　国土交通省）が（社）日本公園緑地協会に基本設計を委託。</a:t>
            </a:r>
            <a:endParaRPr kumimoji="0" lang="en-US" altLang="ja-JP" sz="1100" b="0" i="0" u="none" strike="noStrike" kern="1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Times New Roman" panose="02020603050405020304" pitchFamily="18" charset="0"/>
            </a:endParaRPr>
          </a:p>
          <a:p>
            <a:pPr marL="133350" marR="0" lvl="0" indent="-133350" algn="just" defTabSz="457200" rtl="0" eaLnBrk="1" fontAlgn="auto" latinLnBrk="0" hangingPunct="1">
              <a:lnSpc>
                <a:spcPct val="100000"/>
              </a:lnSpc>
              <a:spcBef>
                <a:spcPts val="0"/>
              </a:spcBef>
              <a:spcAft>
                <a:spcPts val="0"/>
              </a:spcAft>
              <a:buClrTx/>
              <a:buSzTx/>
              <a:buFontTx/>
              <a:buNone/>
              <a:tabLst/>
              <a:defRPr/>
            </a:pPr>
            <a:r>
              <a:rPr lang="ja-JP" altLang="en-US" sz="1100" kern="100" dirty="0">
                <a:solidFill>
                  <a:prstClr val="black"/>
                </a:solidFill>
                <a:latin typeface="ＭＳ ゴシック" panose="020B0609070205080204" pitchFamily="49" charset="-128"/>
                <a:ea typeface="ＭＳ ゴシック" panose="020B0609070205080204" pitchFamily="49" charset="-128"/>
                <a:cs typeface="Times New Roman" panose="02020603050405020304" pitchFamily="18" charset="0"/>
              </a:rPr>
              <a:t>　　</a:t>
            </a:r>
            <a:r>
              <a:rPr kumimoji="0" lang="ja-JP" altLang="en-US" sz="1100" b="0" i="0" u="none" strike="noStrike" kern="1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Times New Roman" panose="02020603050405020304" pitchFamily="18" charset="0"/>
              </a:rPr>
              <a:t>同協会内に</a:t>
            </a:r>
            <a:r>
              <a:rPr kumimoji="0" lang="ja-JP" altLang="en-US" sz="1100" b="1" i="0" u="none" strike="noStrike" kern="1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Times New Roman" panose="02020603050405020304" pitchFamily="18" charset="0"/>
              </a:rPr>
              <a:t>田治六郎を主任設計者とするグループが設計担当</a:t>
            </a:r>
            <a:r>
              <a:rPr kumimoji="0" lang="ja-JP" altLang="en-US" sz="1100" b="0" i="0" u="none" strike="noStrike" kern="1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Times New Roman" panose="02020603050405020304" pitchFamily="18" charset="0"/>
              </a:rPr>
              <a:t>。</a:t>
            </a:r>
            <a:endParaRPr kumimoji="0" lang="en-US" altLang="ja-JP" sz="1100" b="0" i="0" u="none" strike="noStrike" kern="1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Times New Roman" panose="02020603050405020304" pitchFamily="18" charset="0"/>
            </a:endParaRPr>
          </a:p>
          <a:p>
            <a:pPr marL="133350" marR="0" lvl="0" indent="-133350" algn="just" defTabSz="457200" rtl="0" eaLnBrk="1" fontAlgn="auto" latinLnBrk="0" hangingPunct="1">
              <a:lnSpc>
                <a:spcPct val="100000"/>
              </a:lnSpc>
              <a:spcBef>
                <a:spcPts val="0"/>
              </a:spcBef>
              <a:spcAft>
                <a:spcPts val="0"/>
              </a:spcAft>
              <a:buClrTx/>
              <a:buSzTx/>
              <a:buFontTx/>
              <a:buNone/>
              <a:tabLst/>
              <a:defRPr/>
            </a:pPr>
            <a:r>
              <a:rPr kumimoji="0" lang="ja-JP" altLang="en-US" sz="1100" b="1" i="0" u="none" strike="noStrike" kern="1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Times New Roman" panose="02020603050405020304" pitchFamily="18" charset="0"/>
              </a:rPr>
              <a:t>（</a:t>
            </a:r>
            <a:r>
              <a:rPr kumimoji="0" lang="ja-JP" altLang="en-US" sz="1200" b="1" i="0" u="none" strike="noStrike" kern="1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Times New Roman" panose="02020603050405020304" pitchFamily="18" charset="0"/>
              </a:rPr>
              <a:t>２）万博日本庭園の計画・設計の基本的な考え方</a:t>
            </a:r>
            <a:endParaRPr kumimoji="0" lang="en-US" altLang="ja-JP" sz="1200" b="1" i="0" u="none" strike="noStrike" kern="1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Times New Roman" panose="02020603050405020304" pitchFamily="18" charset="0"/>
            </a:endParaRPr>
          </a:p>
          <a:p>
            <a:pPr marL="133350" marR="0" lvl="0" indent="-133350" algn="just" defTabSz="457200" rtl="0" eaLnBrk="1" fontAlgn="auto" latinLnBrk="0" hangingPunct="1">
              <a:lnSpc>
                <a:spcPct val="100000"/>
              </a:lnSpc>
              <a:spcBef>
                <a:spcPts val="0"/>
              </a:spcBef>
              <a:spcAft>
                <a:spcPts val="0"/>
              </a:spcAft>
              <a:buClrTx/>
              <a:buSzTx/>
              <a:buFontTx/>
              <a:buNone/>
              <a:tabLst/>
              <a:defRPr/>
            </a:pPr>
            <a:r>
              <a:rPr kumimoji="0" lang="ja-JP" altLang="en-US" sz="1100" b="0" i="0" u="none" strike="noStrike" kern="1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Times New Roman" panose="02020603050405020304" pitchFamily="18" charset="0"/>
              </a:rPr>
              <a:t>　■</a:t>
            </a:r>
            <a:r>
              <a:rPr kumimoji="0" lang="ja-JP" altLang="en-US" sz="1100" b="1" i="0" u="none" strike="noStrike" kern="1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Times New Roman" panose="02020603050405020304" pitchFamily="18" charset="0"/>
              </a:rPr>
              <a:t>設計における基本的な考え方</a:t>
            </a:r>
            <a:endParaRPr kumimoji="0" lang="en-US" altLang="ja-JP" sz="1100" b="1" i="0" u="none" strike="noStrike" kern="1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Times New Roman" panose="02020603050405020304" pitchFamily="18" charset="0"/>
            </a:endParaRPr>
          </a:p>
          <a:p>
            <a:pPr marL="133350" marR="0" lvl="0" indent="-133350" algn="just" defTabSz="457200" rtl="0" eaLnBrk="1" fontAlgn="auto" latinLnBrk="0" hangingPunct="1">
              <a:lnSpc>
                <a:spcPct val="100000"/>
              </a:lnSpc>
              <a:spcBef>
                <a:spcPts val="0"/>
              </a:spcBef>
              <a:spcAft>
                <a:spcPts val="0"/>
              </a:spcAft>
              <a:buClrTx/>
              <a:buSzTx/>
              <a:buFontTx/>
              <a:buNone/>
              <a:tabLst/>
              <a:defRPr/>
            </a:pPr>
            <a:r>
              <a:rPr lang="ja-JP" altLang="en-US" sz="1100" kern="100" dirty="0">
                <a:solidFill>
                  <a:prstClr val="black"/>
                </a:solidFill>
                <a:latin typeface="ＭＳ ゴシック" panose="020B0609070205080204" pitchFamily="49" charset="-128"/>
                <a:ea typeface="ＭＳ ゴシック" panose="020B0609070205080204" pitchFamily="49" charset="-128"/>
                <a:cs typeface="Times New Roman" panose="02020603050405020304" pitchFamily="18" charset="0"/>
              </a:rPr>
              <a:t>　・</a:t>
            </a:r>
            <a:r>
              <a:rPr kumimoji="0" lang="ja-JP" altLang="en-US" sz="1100" b="1" i="0" u="none" strike="noStrike" kern="1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Times New Roman" panose="02020603050405020304" pitchFamily="18" charset="0"/>
              </a:rPr>
              <a:t>自然の地形を利用した水の流れに「人類の進歩」と「時の流れ」</a:t>
            </a:r>
            <a:r>
              <a:rPr lang="ja-JP" altLang="en-US" sz="1100" b="1" kern="100" noProof="0" dirty="0">
                <a:solidFill>
                  <a:prstClr val="black"/>
                </a:solidFill>
                <a:latin typeface="ＭＳ ゴシック" panose="020B0609070205080204" pitchFamily="49" charset="-128"/>
                <a:ea typeface="ＭＳ ゴシック" panose="020B0609070205080204" pitchFamily="49" charset="-128"/>
                <a:cs typeface="Times New Roman" panose="02020603050405020304" pitchFamily="18" charset="0"/>
              </a:rPr>
              <a:t>象徴</a:t>
            </a:r>
            <a:r>
              <a:rPr kumimoji="0" lang="ja-JP" altLang="en-US" sz="1100" b="1" i="0" u="none" strike="noStrike" kern="1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Times New Roman" panose="02020603050405020304" pitchFamily="18" charset="0"/>
              </a:rPr>
              <a:t>させ「人類の進歩と調和」を表現</a:t>
            </a:r>
            <a:r>
              <a:rPr kumimoji="0" lang="ja-JP" altLang="en-US" sz="1100" b="0" i="0" u="none" strike="noStrike" kern="1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Times New Roman" panose="02020603050405020304" pitchFamily="18" charset="0"/>
              </a:rPr>
              <a:t>。</a:t>
            </a:r>
            <a:endParaRPr kumimoji="0" lang="en-US" altLang="ja-JP" sz="1100" b="0" i="0" u="none" strike="noStrike" kern="1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Times New Roman" panose="02020603050405020304" pitchFamily="18" charset="0"/>
            </a:endParaRPr>
          </a:p>
          <a:p>
            <a:pPr marL="133350" marR="0" lvl="0" indent="-133350" algn="just" defTabSz="457200" rtl="0" eaLnBrk="1" fontAlgn="auto" latinLnBrk="0" hangingPunct="1">
              <a:lnSpc>
                <a:spcPct val="100000"/>
              </a:lnSpc>
              <a:spcBef>
                <a:spcPts val="0"/>
              </a:spcBef>
              <a:spcAft>
                <a:spcPts val="0"/>
              </a:spcAft>
              <a:buClrTx/>
              <a:buSzTx/>
              <a:buFontTx/>
              <a:buNone/>
              <a:tabLst/>
              <a:defRPr/>
            </a:pPr>
            <a:r>
              <a:rPr lang="ja-JP" altLang="en-US" sz="1100" kern="100" dirty="0">
                <a:solidFill>
                  <a:prstClr val="black"/>
                </a:solidFill>
                <a:latin typeface="ＭＳ ゴシック" panose="020B0609070205080204" pitchFamily="49" charset="-128"/>
                <a:ea typeface="ＭＳ ゴシック" panose="020B0609070205080204" pitchFamily="49" charset="-128"/>
                <a:cs typeface="Times New Roman" panose="02020603050405020304" pitchFamily="18" charset="0"/>
              </a:rPr>
              <a:t>　・</a:t>
            </a:r>
            <a:r>
              <a:rPr kumimoji="0" lang="ja-JP" altLang="en-US" sz="1100" b="0" i="0" u="none" strike="noStrike" kern="1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Times New Roman" panose="02020603050405020304" pitchFamily="18" charset="0"/>
              </a:rPr>
              <a:t>上流から下流に向けて、</a:t>
            </a:r>
            <a:r>
              <a:rPr kumimoji="0" lang="ja-JP" altLang="en-US" sz="1100" b="1" i="0" u="none" strike="noStrike" kern="1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Times New Roman" panose="02020603050405020304" pitchFamily="18" charset="0"/>
              </a:rPr>
              <a:t>上代、中世、近世、現代の４つの時代区分</a:t>
            </a:r>
            <a:r>
              <a:rPr kumimoji="0" lang="ja-JP" altLang="en-US" sz="1100" b="0" i="0" u="none" strike="noStrike" kern="1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Times New Roman" panose="02020603050405020304" pitchFamily="18" charset="0"/>
              </a:rPr>
              <a:t>の庭園様式を適用。</a:t>
            </a:r>
            <a:endParaRPr kumimoji="0" lang="en-US" altLang="ja-JP" sz="1100" b="0" i="0" u="none" strike="noStrike" kern="1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Times New Roman" panose="02020603050405020304" pitchFamily="18" charset="0"/>
            </a:endParaRPr>
          </a:p>
          <a:p>
            <a:pPr marL="133350" marR="0" lvl="0" indent="-133350" algn="just" defTabSz="457200" rtl="0" eaLnBrk="1" fontAlgn="auto" latinLnBrk="0" hangingPunct="1">
              <a:lnSpc>
                <a:spcPct val="100000"/>
              </a:lnSpc>
              <a:spcBef>
                <a:spcPts val="0"/>
              </a:spcBef>
              <a:spcAft>
                <a:spcPts val="0"/>
              </a:spcAft>
              <a:buClrTx/>
              <a:buSzTx/>
              <a:buFontTx/>
              <a:buNone/>
              <a:tabLst/>
              <a:defRPr/>
            </a:pPr>
            <a:r>
              <a:rPr kumimoji="0" lang="ja-JP" altLang="en-US" sz="1100" b="0" i="0" u="none" strike="noStrike" kern="1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Times New Roman" panose="02020603050405020304" pitchFamily="18" charset="0"/>
              </a:rPr>
              <a:t>　・多くの博覧会入場者に憩いの場を提供するため、日本庭園としては画期的な広さの庭園。</a:t>
            </a:r>
            <a:endParaRPr kumimoji="0" lang="en-US" altLang="ja-JP" sz="1100" b="0" i="0" u="none" strike="noStrike" kern="1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Times New Roman" panose="02020603050405020304" pitchFamily="18" charset="0"/>
            </a:endParaRPr>
          </a:p>
          <a:p>
            <a:pPr marL="133350" marR="0" lvl="0" indent="-133350" algn="just" defTabSz="457200" rtl="0" eaLnBrk="1" fontAlgn="auto" latinLnBrk="0" hangingPunct="1">
              <a:lnSpc>
                <a:spcPct val="100000"/>
              </a:lnSpc>
              <a:spcBef>
                <a:spcPts val="0"/>
              </a:spcBef>
              <a:spcAft>
                <a:spcPts val="0"/>
              </a:spcAft>
              <a:buClrTx/>
              <a:buSzTx/>
              <a:buFontTx/>
              <a:buNone/>
              <a:tabLst/>
              <a:defRPr/>
            </a:pPr>
            <a:r>
              <a:rPr lang="ja-JP" altLang="en-US" sz="1100" kern="100" dirty="0">
                <a:solidFill>
                  <a:prstClr val="black"/>
                </a:solidFill>
                <a:latin typeface="ＭＳ ゴシック" panose="020B0609070205080204" pitchFamily="49" charset="-128"/>
                <a:ea typeface="ＭＳ ゴシック" panose="020B0609070205080204" pitchFamily="49" charset="-128"/>
                <a:cs typeface="Times New Roman" panose="02020603050405020304" pitchFamily="18" charset="0"/>
              </a:rPr>
              <a:t>　　</a:t>
            </a:r>
            <a:r>
              <a:rPr kumimoji="0" lang="ja-JP" altLang="en-US" sz="1100" b="0" i="0" u="none" strike="noStrike" kern="1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Times New Roman" panose="02020603050405020304" pitchFamily="18" charset="0"/>
              </a:rPr>
              <a:t>多くの利用者が利用することを想定して通常より広幅員の園路を設置。</a:t>
            </a:r>
            <a:endParaRPr lang="en-US" altLang="ja-JP" sz="1100" kern="100" dirty="0">
              <a:solidFill>
                <a:prstClr val="black"/>
              </a:solidFill>
              <a:latin typeface="ＭＳ ゴシック" panose="020B0609070205080204" pitchFamily="49" charset="-128"/>
              <a:ea typeface="ＭＳ ゴシック" panose="020B0609070205080204" pitchFamily="49" charset="-128"/>
              <a:cs typeface="Times New Roman" panose="02020603050405020304" pitchFamily="18" charset="0"/>
            </a:endParaRPr>
          </a:p>
          <a:p>
            <a:pPr marL="133350" marR="0" lvl="0" indent="-133350" algn="just" defTabSz="457200" rtl="0" eaLnBrk="1" fontAlgn="auto" latinLnBrk="0" hangingPunct="1">
              <a:lnSpc>
                <a:spcPct val="100000"/>
              </a:lnSpc>
              <a:spcBef>
                <a:spcPts val="0"/>
              </a:spcBef>
              <a:spcAft>
                <a:spcPts val="0"/>
              </a:spcAft>
              <a:buClrTx/>
              <a:buSzTx/>
              <a:buFontTx/>
              <a:buNone/>
              <a:tabLst/>
              <a:defRPr/>
            </a:pPr>
            <a:r>
              <a:rPr lang="ja-JP" altLang="en-US" sz="1100" kern="100" dirty="0">
                <a:solidFill>
                  <a:prstClr val="black"/>
                </a:solidFill>
                <a:latin typeface="ＭＳ ゴシック" panose="020B0609070205080204" pitchFamily="49" charset="-128"/>
                <a:ea typeface="ＭＳ ゴシック" panose="020B0609070205080204" pitchFamily="49" charset="-128"/>
                <a:cs typeface="Times New Roman" panose="02020603050405020304" pitchFamily="18" charset="0"/>
              </a:rPr>
              <a:t>　■</a:t>
            </a:r>
            <a:r>
              <a:rPr lang="ja-JP" altLang="en-US" sz="1100" b="1" kern="100" dirty="0">
                <a:solidFill>
                  <a:prstClr val="black"/>
                </a:solidFill>
                <a:latin typeface="ＭＳ ゴシック" panose="020B0609070205080204" pitchFamily="49" charset="-128"/>
                <a:ea typeface="ＭＳ ゴシック" panose="020B0609070205080204" pitchFamily="49" charset="-128"/>
                <a:cs typeface="Times New Roman" panose="02020603050405020304" pitchFamily="18" charset="0"/>
              </a:rPr>
              <a:t>各地区における設計の考え方（基本設計書の記載要旨）</a:t>
            </a:r>
            <a:endParaRPr lang="en-US" altLang="ja-JP" sz="1100" b="1" kern="100" dirty="0">
              <a:solidFill>
                <a:prstClr val="black"/>
              </a:solidFill>
              <a:latin typeface="ＭＳ ゴシック" panose="020B0609070205080204" pitchFamily="49" charset="-128"/>
              <a:ea typeface="ＭＳ ゴシック" panose="020B0609070205080204" pitchFamily="49" charset="-128"/>
              <a:cs typeface="Times New Roman" panose="02020603050405020304" pitchFamily="18" charset="0"/>
            </a:endParaRPr>
          </a:p>
          <a:p>
            <a:pPr marL="133350" marR="0" lvl="0" indent="-133350" algn="just" defTabSz="457200" rtl="0" eaLnBrk="1" fontAlgn="auto" latinLnBrk="0" hangingPunct="1">
              <a:lnSpc>
                <a:spcPct val="100000"/>
              </a:lnSpc>
              <a:spcBef>
                <a:spcPts val="0"/>
              </a:spcBef>
              <a:spcAft>
                <a:spcPts val="0"/>
              </a:spcAft>
              <a:buClrTx/>
              <a:buSzTx/>
              <a:buFontTx/>
              <a:buNone/>
              <a:tabLst/>
              <a:defRPr/>
            </a:pPr>
            <a:r>
              <a:rPr kumimoji="0" lang="ja-JP" altLang="en-US" sz="1100" b="0" i="0" u="none" strike="noStrike" kern="1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Times New Roman" panose="02020603050405020304" pitchFamily="18" charset="0"/>
              </a:rPr>
              <a:t>　</a:t>
            </a:r>
            <a:r>
              <a:rPr kumimoji="0" lang="ja-JP" altLang="en-US" sz="1100" b="1" i="0" u="none" strike="noStrike" kern="1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Times New Roman" panose="02020603050405020304" pitchFamily="18" charset="0"/>
              </a:rPr>
              <a:t>・</a:t>
            </a:r>
            <a:r>
              <a:rPr kumimoji="0" lang="ja-JP" altLang="en-US" sz="1200" b="1" i="0" u="none" strike="noStrike" kern="1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Times New Roman" panose="02020603050405020304" pitchFamily="18" charset="0"/>
              </a:rPr>
              <a:t>西端区（</a:t>
            </a:r>
            <a:r>
              <a:rPr kumimoji="0" lang="ja-JP" altLang="en-US" sz="1200" b="1" i="0" u="none" strike="noStrike" kern="100" cap="none" spc="0" normalizeH="0" baseline="0" noProof="0" dirty="0">
                <a:ln>
                  <a:noFill/>
                </a:ln>
                <a:effectLst/>
                <a:uLnTx/>
                <a:uFillTx/>
                <a:latin typeface="ＭＳ ゴシック" panose="020B0609070205080204" pitchFamily="49" charset="-128"/>
                <a:ea typeface="ＭＳ ゴシック" panose="020B0609070205080204" pitchFamily="49" charset="-128"/>
                <a:cs typeface="Times New Roman" panose="02020603050405020304" pitchFamily="18" charset="0"/>
              </a:rPr>
              <a:t>上代地区</a:t>
            </a:r>
            <a:r>
              <a:rPr kumimoji="0" lang="ja-JP" altLang="en-US" sz="1200" b="1" i="0" u="none" strike="noStrike" kern="1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Times New Roman" panose="02020603050405020304" pitchFamily="18" charset="0"/>
              </a:rPr>
              <a:t>）</a:t>
            </a:r>
            <a:r>
              <a:rPr kumimoji="0" lang="ja-JP" altLang="en-US" sz="1100" b="1" i="0" u="none" strike="noStrike" kern="1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Times New Roman" panose="02020603050405020304" pitchFamily="18" charset="0"/>
              </a:rPr>
              <a:t>：</a:t>
            </a:r>
            <a:r>
              <a:rPr kumimoji="0" lang="ja-JP" altLang="en-US" sz="1100" b="0" i="0" u="none" strike="noStrike" kern="1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Times New Roman" panose="02020603050405020304" pitchFamily="18" charset="0"/>
              </a:rPr>
              <a:t>深山の景観を造成、上代を偲ばせる意匠。</a:t>
            </a:r>
            <a:endParaRPr kumimoji="0" lang="en-US" altLang="ja-JP" sz="1100" b="0" i="0" u="none" strike="noStrike" kern="1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Times New Roman" panose="02020603050405020304" pitchFamily="18" charset="0"/>
            </a:endParaRPr>
          </a:p>
          <a:p>
            <a:pPr marL="133350" marR="0" lvl="0" indent="-133350" algn="just" defTabSz="457200" rtl="0" eaLnBrk="1" fontAlgn="auto" latinLnBrk="0" hangingPunct="1">
              <a:lnSpc>
                <a:spcPct val="100000"/>
              </a:lnSpc>
              <a:spcBef>
                <a:spcPts val="0"/>
              </a:spcBef>
              <a:spcAft>
                <a:spcPts val="0"/>
              </a:spcAft>
              <a:buClrTx/>
              <a:buSzTx/>
              <a:buFontTx/>
              <a:buNone/>
              <a:tabLst/>
              <a:defRPr/>
            </a:pPr>
            <a:r>
              <a:rPr lang="ja-JP" altLang="en-US" sz="1100" kern="100" dirty="0">
                <a:solidFill>
                  <a:prstClr val="black"/>
                </a:solidFill>
                <a:latin typeface="ＭＳ ゴシック" panose="020B0609070205080204" pitchFamily="49" charset="-128"/>
                <a:ea typeface="ＭＳ ゴシック" panose="020B0609070205080204" pitchFamily="49" charset="-128"/>
                <a:cs typeface="Times New Roman" panose="02020603050405020304" pitchFamily="18" charset="0"/>
              </a:rPr>
              <a:t>　　迎賓館の周辺にモミ、イヌマキ等常緑針葉樹を密植。</a:t>
            </a:r>
            <a:endParaRPr lang="en-US" altLang="ja-JP" sz="1100" kern="100" dirty="0">
              <a:solidFill>
                <a:prstClr val="black"/>
              </a:solidFill>
              <a:latin typeface="ＭＳ ゴシック" panose="020B0609070205080204" pitchFamily="49" charset="-128"/>
              <a:ea typeface="ＭＳ ゴシック" panose="020B0609070205080204" pitchFamily="49" charset="-128"/>
              <a:cs typeface="Times New Roman" panose="02020603050405020304" pitchFamily="18" charset="0"/>
            </a:endParaRPr>
          </a:p>
          <a:p>
            <a:pPr marL="133350" marR="0" lvl="0" indent="-133350" algn="just" defTabSz="457200" rtl="0" eaLnBrk="1" fontAlgn="auto" latinLnBrk="0" hangingPunct="1">
              <a:lnSpc>
                <a:spcPct val="100000"/>
              </a:lnSpc>
              <a:spcBef>
                <a:spcPts val="0"/>
              </a:spcBef>
              <a:spcAft>
                <a:spcPts val="0"/>
              </a:spcAft>
              <a:buClrTx/>
              <a:buSzTx/>
              <a:buFontTx/>
              <a:buNone/>
              <a:tabLst/>
              <a:defRPr/>
            </a:pPr>
            <a:r>
              <a:rPr lang="ja-JP" altLang="en-US" sz="1100" kern="100" dirty="0">
                <a:solidFill>
                  <a:prstClr val="black"/>
                </a:solidFill>
                <a:latin typeface="ＭＳ ゴシック" panose="020B0609070205080204" pitchFamily="49" charset="-128"/>
                <a:ea typeface="ＭＳ ゴシック" panose="020B0609070205080204" pitchFamily="49" charset="-128"/>
                <a:cs typeface="Times New Roman" panose="02020603050405020304" pitchFamily="18" charset="0"/>
              </a:rPr>
              <a:t>　　迎賓館東南側の石造り擁壁は、古代の石垣の雰囲気を出すことを意図。</a:t>
            </a:r>
            <a:endParaRPr lang="en-US" altLang="ja-JP" sz="1100" kern="100" dirty="0">
              <a:solidFill>
                <a:prstClr val="black"/>
              </a:solidFill>
              <a:latin typeface="ＭＳ ゴシック" panose="020B0609070205080204" pitchFamily="49" charset="-128"/>
              <a:ea typeface="ＭＳ ゴシック" panose="020B0609070205080204" pitchFamily="49" charset="-128"/>
              <a:cs typeface="Times New Roman" panose="02020603050405020304" pitchFamily="18" charset="0"/>
            </a:endParaRPr>
          </a:p>
          <a:p>
            <a:pPr marL="133350" marR="0" lvl="0" indent="-133350" algn="just" defTabSz="457200" rtl="0" eaLnBrk="1" fontAlgn="auto" latinLnBrk="0" hangingPunct="1">
              <a:lnSpc>
                <a:spcPct val="100000"/>
              </a:lnSpc>
              <a:spcBef>
                <a:spcPts val="0"/>
              </a:spcBef>
              <a:spcAft>
                <a:spcPts val="0"/>
              </a:spcAft>
              <a:buClrTx/>
              <a:buSzTx/>
              <a:buFontTx/>
              <a:buNone/>
              <a:tabLst/>
              <a:defRPr/>
            </a:pPr>
            <a:r>
              <a:rPr lang="ja-JP" altLang="en-US" sz="1100" kern="100" dirty="0">
                <a:solidFill>
                  <a:prstClr val="black"/>
                </a:solidFill>
                <a:latin typeface="ＭＳ ゴシック" panose="020B0609070205080204" pitchFamily="49" charset="-128"/>
                <a:ea typeface="ＭＳ ゴシック" panose="020B0609070205080204" pitchFamily="49" charset="-128"/>
                <a:cs typeface="Times New Roman" panose="02020603050405020304" pitchFamily="18" charset="0"/>
              </a:rPr>
              <a:t>　・泉と滝は日本庭園全体の流れの水源で庭園の源流という意味を表現。</a:t>
            </a:r>
          </a:p>
          <a:p>
            <a:pPr marL="133350" marR="0" lvl="0" indent="-133350" algn="just" defTabSz="457200" rtl="0" eaLnBrk="1" fontAlgn="auto" latinLnBrk="0" hangingPunct="1">
              <a:lnSpc>
                <a:spcPct val="100000"/>
              </a:lnSpc>
              <a:spcBef>
                <a:spcPts val="0"/>
              </a:spcBef>
              <a:spcAft>
                <a:spcPts val="0"/>
              </a:spcAft>
              <a:buClrTx/>
              <a:buSzTx/>
              <a:buFontTx/>
              <a:buNone/>
              <a:tabLst/>
              <a:defRPr/>
            </a:pPr>
            <a:r>
              <a:rPr lang="ja-JP" altLang="en-US" sz="1100" kern="100" dirty="0">
                <a:solidFill>
                  <a:prstClr val="black"/>
                </a:solidFill>
                <a:latin typeface="ＭＳ ゴシック" panose="020B0609070205080204" pitchFamily="49" charset="-128"/>
                <a:ea typeface="ＭＳ ゴシック" panose="020B0609070205080204" pitchFamily="49" charset="-128"/>
                <a:cs typeface="Times New Roman" panose="02020603050405020304" pitchFamily="18" charset="0"/>
              </a:rPr>
              <a:t>　・</a:t>
            </a:r>
            <a:r>
              <a:rPr lang="ja-JP" altLang="en-US" sz="1200" b="1" kern="100" dirty="0">
                <a:solidFill>
                  <a:prstClr val="black"/>
                </a:solidFill>
                <a:latin typeface="ＭＳ ゴシック" panose="020B0609070205080204" pitchFamily="49" charset="-128"/>
                <a:ea typeface="ＭＳ ゴシック" panose="020B0609070205080204" pitchFamily="49" charset="-128"/>
                <a:cs typeface="Times New Roman" panose="02020603050405020304" pitchFamily="18" charset="0"/>
              </a:rPr>
              <a:t>山谷区（</a:t>
            </a:r>
            <a:r>
              <a:rPr lang="ja-JP" altLang="en-US" sz="1200" b="1" kern="100" dirty="0">
                <a:latin typeface="ＭＳ ゴシック" panose="020B0609070205080204" pitchFamily="49" charset="-128"/>
                <a:ea typeface="ＭＳ ゴシック" panose="020B0609070205080204" pitchFamily="49" charset="-128"/>
                <a:cs typeface="Times New Roman" panose="02020603050405020304" pitchFamily="18" charset="0"/>
              </a:rPr>
              <a:t>中世地区</a:t>
            </a:r>
            <a:r>
              <a:rPr lang="ja-JP" altLang="en-US" sz="1200" b="1" kern="100" dirty="0">
                <a:solidFill>
                  <a:prstClr val="black"/>
                </a:solidFill>
                <a:latin typeface="ＭＳ ゴシック" panose="020B0609070205080204" pitchFamily="49" charset="-128"/>
                <a:ea typeface="ＭＳ ゴシック" panose="020B0609070205080204" pitchFamily="49" charset="-128"/>
                <a:cs typeface="Times New Roman" panose="02020603050405020304" pitchFamily="18" charset="0"/>
              </a:rPr>
              <a:t>）</a:t>
            </a:r>
            <a:r>
              <a:rPr lang="ja-JP" altLang="en-US" sz="1100" kern="100" dirty="0">
                <a:solidFill>
                  <a:prstClr val="black"/>
                </a:solidFill>
                <a:latin typeface="ＭＳ ゴシック" panose="020B0609070205080204" pitchFamily="49" charset="-128"/>
                <a:ea typeface="ＭＳ ゴシック" panose="020B0609070205080204" pitchFamily="49" charset="-128"/>
                <a:cs typeface="Times New Roman" panose="02020603050405020304" pitchFamily="18" charset="0"/>
              </a:rPr>
              <a:t>：全山をクロマツ疎林でツツジ類を密植。</a:t>
            </a:r>
            <a:endParaRPr lang="en-US" altLang="ja-JP" sz="1100" kern="100" dirty="0">
              <a:solidFill>
                <a:prstClr val="black"/>
              </a:solidFill>
              <a:latin typeface="ＭＳ ゴシック" panose="020B0609070205080204" pitchFamily="49" charset="-128"/>
              <a:ea typeface="ＭＳ ゴシック" panose="020B0609070205080204" pitchFamily="49" charset="-128"/>
              <a:cs typeface="Times New Roman" panose="02020603050405020304" pitchFamily="18" charset="0"/>
            </a:endParaRPr>
          </a:p>
          <a:p>
            <a:pPr marL="133350" marR="0" lvl="0" indent="-133350" algn="just" defTabSz="457200" rtl="0" eaLnBrk="1" fontAlgn="auto" latinLnBrk="0" hangingPunct="1">
              <a:lnSpc>
                <a:spcPct val="100000"/>
              </a:lnSpc>
              <a:spcBef>
                <a:spcPts val="0"/>
              </a:spcBef>
              <a:spcAft>
                <a:spcPts val="0"/>
              </a:spcAft>
              <a:buClrTx/>
              <a:buSzTx/>
              <a:buFontTx/>
              <a:buNone/>
              <a:tabLst/>
              <a:defRPr/>
            </a:pPr>
            <a:r>
              <a:rPr lang="ja-JP" altLang="en-US" sz="1100" kern="100" dirty="0">
                <a:solidFill>
                  <a:prstClr val="black"/>
                </a:solidFill>
                <a:latin typeface="ＭＳ ゴシック" panose="020B0609070205080204" pitchFamily="49" charset="-128"/>
                <a:ea typeface="ＭＳ ゴシック" panose="020B0609070205080204" pitchFamily="49" charset="-128"/>
                <a:cs typeface="Times New Roman" panose="02020603050405020304" pitchFamily="18" charset="0"/>
              </a:rPr>
              <a:t>　　山南の谷は竹を密植して興趣ある竹の庭。</a:t>
            </a:r>
            <a:endParaRPr lang="en-US" altLang="ja-JP" sz="1100" kern="100" dirty="0">
              <a:solidFill>
                <a:prstClr val="black"/>
              </a:solidFill>
              <a:latin typeface="ＭＳ ゴシック" panose="020B0609070205080204" pitchFamily="49" charset="-128"/>
              <a:ea typeface="ＭＳ ゴシック" panose="020B0609070205080204" pitchFamily="49" charset="-128"/>
              <a:cs typeface="Times New Roman" panose="02020603050405020304" pitchFamily="18" charset="0"/>
            </a:endParaRPr>
          </a:p>
          <a:p>
            <a:pPr marL="133350" marR="0" lvl="0" indent="-133350" algn="just" defTabSz="457200" rtl="0" eaLnBrk="1" fontAlgn="auto" latinLnBrk="0" hangingPunct="1">
              <a:lnSpc>
                <a:spcPct val="100000"/>
              </a:lnSpc>
              <a:spcBef>
                <a:spcPts val="0"/>
              </a:spcBef>
              <a:spcAft>
                <a:spcPts val="0"/>
              </a:spcAft>
              <a:buClrTx/>
              <a:buSzTx/>
              <a:buFontTx/>
              <a:buNone/>
              <a:tabLst/>
              <a:defRPr/>
            </a:pPr>
            <a:r>
              <a:rPr lang="ja-JP" altLang="en-US" sz="1100" kern="100" dirty="0">
                <a:solidFill>
                  <a:prstClr val="black"/>
                </a:solidFill>
                <a:latin typeface="ＭＳ ゴシック" panose="020B0609070205080204" pitchFamily="49" charset="-128"/>
                <a:ea typeface="ＭＳ ゴシック" panose="020B0609070205080204" pitchFamily="49" charset="-128"/>
                <a:cs typeface="Times New Roman" panose="02020603050405020304" pitchFamily="18" charset="0"/>
              </a:rPr>
              <a:t>　　２つの谷の水の合流点は洲浜で石庭の景観を創造。</a:t>
            </a:r>
          </a:p>
          <a:p>
            <a:pPr marL="133350" marR="0" lvl="0" indent="-133350" algn="just" defTabSz="457200" rtl="0" eaLnBrk="1" fontAlgn="auto" latinLnBrk="0" hangingPunct="1">
              <a:lnSpc>
                <a:spcPct val="100000"/>
              </a:lnSpc>
              <a:spcBef>
                <a:spcPts val="0"/>
              </a:spcBef>
              <a:spcAft>
                <a:spcPts val="0"/>
              </a:spcAft>
              <a:buClrTx/>
              <a:buSzTx/>
              <a:buFontTx/>
              <a:buNone/>
              <a:tabLst/>
              <a:defRPr/>
            </a:pPr>
            <a:r>
              <a:rPr lang="ja-JP" altLang="en-US" sz="1100" kern="100" dirty="0">
                <a:solidFill>
                  <a:prstClr val="black"/>
                </a:solidFill>
                <a:latin typeface="ＭＳ ゴシック" panose="020B0609070205080204" pitchFamily="49" charset="-128"/>
                <a:ea typeface="ＭＳ ゴシック" panose="020B0609070205080204" pitchFamily="49" charset="-128"/>
                <a:cs typeface="Times New Roman" panose="02020603050405020304" pitchFamily="18" charset="0"/>
              </a:rPr>
              <a:t>　</a:t>
            </a:r>
            <a:r>
              <a:rPr lang="ja-JP" altLang="en-US" sz="1100" b="1" kern="100" dirty="0">
                <a:solidFill>
                  <a:prstClr val="black"/>
                </a:solidFill>
                <a:latin typeface="ＭＳ ゴシック" panose="020B0609070205080204" pitchFamily="49" charset="-128"/>
                <a:ea typeface="ＭＳ ゴシック" panose="020B0609070205080204" pitchFamily="49" charset="-128"/>
                <a:cs typeface="Times New Roman" panose="02020603050405020304" pitchFamily="18" charset="0"/>
              </a:rPr>
              <a:t>・</a:t>
            </a:r>
            <a:r>
              <a:rPr lang="ja-JP" altLang="en-US" sz="1200" b="1" kern="100" dirty="0">
                <a:solidFill>
                  <a:prstClr val="black"/>
                </a:solidFill>
                <a:latin typeface="ＭＳ ゴシック" panose="020B0609070205080204" pitchFamily="49" charset="-128"/>
                <a:ea typeface="ＭＳ ゴシック" panose="020B0609070205080204" pitchFamily="49" charset="-128"/>
                <a:cs typeface="Times New Roman" panose="02020603050405020304" pitchFamily="18" charset="0"/>
              </a:rPr>
              <a:t>山麓区（</a:t>
            </a:r>
            <a:r>
              <a:rPr lang="ja-JP" altLang="en-US" sz="1200" b="1" kern="100" dirty="0">
                <a:latin typeface="ＭＳ ゴシック" panose="020B0609070205080204" pitchFamily="49" charset="-128"/>
                <a:ea typeface="ＭＳ ゴシック" panose="020B0609070205080204" pitchFamily="49" charset="-128"/>
                <a:cs typeface="Times New Roman" panose="02020603050405020304" pitchFamily="18" charset="0"/>
              </a:rPr>
              <a:t>近世地区）</a:t>
            </a:r>
            <a:r>
              <a:rPr lang="ja-JP" altLang="en-US" sz="1100" kern="100" dirty="0">
                <a:solidFill>
                  <a:prstClr val="black"/>
                </a:solidFill>
                <a:latin typeface="ＭＳ ゴシック" panose="020B0609070205080204" pitchFamily="49" charset="-128"/>
                <a:ea typeface="ＭＳ ゴシック" panose="020B0609070205080204" pitchFamily="49" charset="-128"/>
                <a:cs typeface="Times New Roman" panose="02020603050405020304" pitchFamily="18" charset="0"/>
              </a:rPr>
              <a:t>：休憩所が地区の主建築。</a:t>
            </a:r>
            <a:endParaRPr lang="en-US" altLang="ja-JP" sz="1100" kern="100" dirty="0">
              <a:solidFill>
                <a:prstClr val="black"/>
              </a:solidFill>
              <a:latin typeface="ＭＳ ゴシック" panose="020B0609070205080204" pitchFamily="49" charset="-128"/>
              <a:ea typeface="ＭＳ ゴシック" panose="020B0609070205080204" pitchFamily="49" charset="-128"/>
              <a:cs typeface="Times New Roman" panose="02020603050405020304" pitchFamily="18" charset="0"/>
            </a:endParaRPr>
          </a:p>
          <a:p>
            <a:pPr marL="133350" marR="0" lvl="0" indent="-133350" algn="just" defTabSz="457200" rtl="0" eaLnBrk="1" fontAlgn="auto" latinLnBrk="0" hangingPunct="1">
              <a:lnSpc>
                <a:spcPct val="100000"/>
              </a:lnSpc>
              <a:spcBef>
                <a:spcPts val="0"/>
              </a:spcBef>
              <a:spcAft>
                <a:spcPts val="0"/>
              </a:spcAft>
              <a:buClrTx/>
              <a:buSzTx/>
              <a:buFontTx/>
              <a:buNone/>
              <a:tabLst/>
              <a:defRPr/>
            </a:pPr>
            <a:r>
              <a:rPr lang="ja-JP" altLang="en-US" sz="1100" kern="100" dirty="0">
                <a:solidFill>
                  <a:prstClr val="black"/>
                </a:solidFill>
                <a:latin typeface="ＭＳ ゴシック" panose="020B0609070205080204" pitchFamily="49" charset="-128"/>
                <a:ea typeface="ＭＳ ゴシック" panose="020B0609070205080204" pitchFamily="49" charset="-128"/>
                <a:cs typeface="Times New Roman" panose="02020603050405020304" pitchFamily="18" charset="0"/>
              </a:rPr>
              <a:t>　　休憩所の北に約</a:t>
            </a:r>
            <a:r>
              <a:rPr lang="en-US" altLang="ja-JP" sz="1100" kern="100" dirty="0">
                <a:solidFill>
                  <a:prstClr val="black"/>
                </a:solidFill>
                <a:latin typeface="ＭＳ ゴシック" panose="020B0609070205080204" pitchFamily="49" charset="-128"/>
                <a:ea typeface="ＭＳ ゴシック" panose="020B0609070205080204" pitchFamily="49" charset="-128"/>
                <a:cs typeface="Times New Roman" panose="02020603050405020304" pitchFamily="18" charset="0"/>
              </a:rPr>
              <a:t>12,000㎡</a:t>
            </a:r>
            <a:r>
              <a:rPr lang="ja-JP" altLang="en-US" sz="1100" kern="100" dirty="0">
                <a:solidFill>
                  <a:prstClr val="black"/>
                </a:solidFill>
                <a:latin typeface="ＭＳ ゴシック" panose="020B0609070205080204" pitchFamily="49" charset="-128"/>
                <a:ea typeface="ＭＳ ゴシック" panose="020B0609070205080204" pitchFamily="49" charset="-128"/>
                <a:cs typeface="Times New Roman" panose="02020603050405020304" pitchFamily="18" charset="0"/>
              </a:rPr>
              <a:t>の池を設け、背景に標高</a:t>
            </a:r>
            <a:r>
              <a:rPr lang="en-US" altLang="ja-JP" sz="1100" kern="100" dirty="0">
                <a:solidFill>
                  <a:prstClr val="black"/>
                </a:solidFill>
                <a:latin typeface="ＭＳ ゴシック" panose="020B0609070205080204" pitchFamily="49" charset="-128"/>
                <a:ea typeface="ＭＳ ゴシック" panose="020B0609070205080204" pitchFamily="49" charset="-128"/>
                <a:cs typeface="Times New Roman" panose="02020603050405020304" pitchFamily="18" charset="0"/>
              </a:rPr>
              <a:t>60</a:t>
            </a:r>
            <a:r>
              <a:rPr lang="ja-JP" altLang="en-US" sz="1100" kern="100" dirty="0">
                <a:solidFill>
                  <a:prstClr val="black"/>
                </a:solidFill>
                <a:latin typeface="ＭＳ ゴシック" panose="020B0609070205080204" pitchFamily="49" charset="-128"/>
                <a:ea typeface="ＭＳ ゴシック" panose="020B0609070205080204" pitchFamily="49" charset="-128"/>
                <a:cs typeface="Times New Roman" panose="02020603050405020304" pitchFamily="18" charset="0"/>
              </a:rPr>
              <a:t>ｍの芝山</a:t>
            </a:r>
            <a:endParaRPr lang="en-US" altLang="ja-JP" sz="1100" kern="100" dirty="0">
              <a:solidFill>
                <a:prstClr val="black"/>
              </a:solidFill>
              <a:latin typeface="ＭＳ ゴシック" panose="020B0609070205080204" pitchFamily="49" charset="-128"/>
              <a:ea typeface="ＭＳ ゴシック" panose="020B0609070205080204" pitchFamily="49" charset="-128"/>
              <a:cs typeface="Times New Roman" panose="02020603050405020304" pitchFamily="18" charset="0"/>
            </a:endParaRPr>
          </a:p>
          <a:p>
            <a:pPr marL="133350" marR="0" lvl="0" indent="-133350" algn="just" defTabSz="457200" rtl="0" eaLnBrk="1" fontAlgn="auto" latinLnBrk="0" hangingPunct="1">
              <a:lnSpc>
                <a:spcPct val="100000"/>
              </a:lnSpc>
              <a:spcBef>
                <a:spcPts val="0"/>
              </a:spcBef>
              <a:spcAft>
                <a:spcPts val="0"/>
              </a:spcAft>
              <a:buClrTx/>
              <a:buSzTx/>
              <a:buFontTx/>
              <a:buNone/>
              <a:tabLst/>
              <a:defRPr/>
            </a:pPr>
            <a:r>
              <a:rPr lang="ja-JP" altLang="en-US" sz="1100" kern="100" dirty="0">
                <a:solidFill>
                  <a:prstClr val="black"/>
                </a:solidFill>
                <a:latin typeface="ＭＳ ゴシック" panose="020B0609070205080204" pitchFamily="49" charset="-128"/>
                <a:ea typeface="ＭＳ ゴシック" panose="020B0609070205080204" pitchFamily="49" charset="-128"/>
                <a:cs typeface="Times New Roman" panose="02020603050405020304" pitchFamily="18" charset="0"/>
              </a:rPr>
              <a:t>　（池の水面より約</a:t>
            </a:r>
            <a:r>
              <a:rPr lang="en-US" altLang="ja-JP" sz="1100" kern="100" dirty="0">
                <a:solidFill>
                  <a:prstClr val="black"/>
                </a:solidFill>
                <a:latin typeface="ＭＳ ゴシック" panose="020B0609070205080204" pitchFamily="49" charset="-128"/>
                <a:ea typeface="ＭＳ ゴシック" panose="020B0609070205080204" pitchFamily="49" charset="-128"/>
                <a:cs typeface="Times New Roman" panose="02020603050405020304" pitchFamily="18" charset="0"/>
              </a:rPr>
              <a:t>25</a:t>
            </a:r>
            <a:r>
              <a:rPr lang="ja-JP" altLang="en-US" sz="1100" kern="100" dirty="0">
                <a:solidFill>
                  <a:prstClr val="black"/>
                </a:solidFill>
                <a:latin typeface="ＭＳ ゴシック" panose="020B0609070205080204" pitchFamily="49" charset="-128"/>
                <a:ea typeface="ＭＳ ゴシック" panose="020B0609070205080204" pitchFamily="49" charset="-128"/>
                <a:cs typeface="Times New Roman" panose="02020603050405020304" pitchFamily="18" charset="0"/>
              </a:rPr>
              <a:t>ｍ）を築き近世風の庭園。</a:t>
            </a:r>
            <a:endParaRPr lang="en-US" altLang="ja-JP" sz="1100" kern="100" dirty="0">
              <a:solidFill>
                <a:prstClr val="black"/>
              </a:solidFill>
              <a:latin typeface="ＭＳ ゴシック" panose="020B0609070205080204" pitchFamily="49" charset="-128"/>
              <a:ea typeface="ＭＳ ゴシック" panose="020B0609070205080204" pitchFamily="49" charset="-128"/>
              <a:cs typeface="Times New Roman" panose="02020603050405020304" pitchFamily="18" charset="0"/>
            </a:endParaRPr>
          </a:p>
          <a:p>
            <a:pPr marL="133350" marR="0" lvl="0" indent="-133350" algn="just" defTabSz="457200" rtl="0" eaLnBrk="1" fontAlgn="auto" latinLnBrk="0" hangingPunct="1">
              <a:lnSpc>
                <a:spcPct val="100000"/>
              </a:lnSpc>
              <a:spcBef>
                <a:spcPts val="0"/>
              </a:spcBef>
              <a:spcAft>
                <a:spcPts val="0"/>
              </a:spcAft>
              <a:buClrTx/>
              <a:buSzTx/>
              <a:buFontTx/>
              <a:buNone/>
              <a:tabLst/>
              <a:defRPr/>
            </a:pPr>
            <a:r>
              <a:rPr kumimoji="0" lang="ja-JP" altLang="en-US" sz="1100" b="0" i="0" u="none" strike="noStrike" kern="1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Times New Roman" panose="02020603050405020304" pitchFamily="18" charset="0"/>
              </a:rPr>
              <a:t>　</a:t>
            </a:r>
            <a:r>
              <a:rPr kumimoji="0" lang="ja-JP" altLang="en-US" sz="1100" b="1" i="0" u="none" strike="noStrike" kern="1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Times New Roman" panose="02020603050405020304" pitchFamily="18" charset="0"/>
              </a:rPr>
              <a:t>・</a:t>
            </a:r>
            <a:r>
              <a:rPr kumimoji="0" lang="ja-JP" altLang="en-US" sz="1200" b="1" i="0" u="none" strike="noStrike" kern="1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Times New Roman" panose="02020603050405020304" pitchFamily="18" charset="0"/>
              </a:rPr>
              <a:t>東端区（</a:t>
            </a:r>
            <a:r>
              <a:rPr kumimoji="0" lang="ja-JP" altLang="en-US" sz="1200" b="1" i="0" u="none" strike="noStrike" kern="100" cap="none" spc="0" normalizeH="0" baseline="0" noProof="0" dirty="0">
                <a:ln>
                  <a:noFill/>
                </a:ln>
                <a:effectLst/>
                <a:uLnTx/>
                <a:uFillTx/>
                <a:latin typeface="ＭＳ ゴシック" panose="020B0609070205080204" pitchFamily="49" charset="-128"/>
                <a:ea typeface="ＭＳ ゴシック" panose="020B0609070205080204" pitchFamily="49" charset="-128"/>
                <a:cs typeface="Times New Roman" panose="02020603050405020304" pitchFamily="18" charset="0"/>
              </a:rPr>
              <a:t>現代地区</a:t>
            </a:r>
            <a:r>
              <a:rPr kumimoji="0" lang="ja-JP" altLang="en-US" sz="1200" b="1" i="0" u="none" strike="noStrike" kern="1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Times New Roman" panose="02020603050405020304" pitchFamily="18" charset="0"/>
              </a:rPr>
              <a:t>）</a:t>
            </a:r>
            <a:r>
              <a:rPr kumimoji="0" lang="ja-JP" altLang="en-US" sz="1100" b="0" i="0" u="none" strike="noStrike" kern="1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Times New Roman" panose="02020603050405020304" pitchFamily="18" charset="0"/>
              </a:rPr>
              <a:t>：新たな創作を表現。観魚池、蓮池、菖蒲田等を</a:t>
            </a:r>
            <a:endParaRPr kumimoji="0" lang="en-US" altLang="ja-JP" sz="1100" b="0" i="0" u="none" strike="noStrike" kern="1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Times New Roman" panose="02020603050405020304" pitchFamily="18" charset="0"/>
            </a:endParaRPr>
          </a:p>
          <a:p>
            <a:pPr marL="133350" marR="0" lvl="0" indent="-133350" algn="just" defTabSz="457200" rtl="0" eaLnBrk="1" fontAlgn="auto" latinLnBrk="0" hangingPunct="1">
              <a:lnSpc>
                <a:spcPct val="100000"/>
              </a:lnSpc>
              <a:spcBef>
                <a:spcPts val="0"/>
              </a:spcBef>
              <a:spcAft>
                <a:spcPts val="0"/>
              </a:spcAft>
              <a:buClrTx/>
              <a:buSzTx/>
              <a:buFontTx/>
              <a:buNone/>
              <a:tabLst/>
              <a:defRPr/>
            </a:pPr>
            <a:r>
              <a:rPr lang="ja-JP" altLang="en-US" sz="1100" kern="100" dirty="0">
                <a:solidFill>
                  <a:prstClr val="black"/>
                </a:solidFill>
                <a:latin typeface="ＭＳ ゴシック" panose="020B0609070205080204" pitchFamily="49" charset="-128"/>
                <a:ea typeface="ＭＳ ゴシック" panose="020B0609070205080204" pitchFamily="49" charset="-128"/>
                <a:cs typeface="Times New Roman" panose="02020603050405020304" pitchFamily="18" charset="0"/>
              </a:rPr>
              <a:t>　　</a:t>
            </a:r>
            <a:r>
              <a:rPr kumimoji="0" lang="ja-JP" altLang="en-US" sz="1100" b="0" i="0" u="none" strike="noStrike" kern="1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Times New Roman" panose="02020603050405020304" pitchFamily="18" charset="0"/>
              </a:rPr>
              <a:t>設け、水生及び水辺植物を主とした施設整備。</a:t>
            </a:r>
            <a:endParaRPr kumimoji="0" lang="en-US" altLang="ja-JP" sz="1100" b="0" i="0" u="none" strike="noStrike" kern="1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Times New Roman" panose="02020603050405020304" pitchFamily="18" charset="0"/>
            </a:endParaRPr>
          </a:p>
          <a:p>
            <a:pPr marL="133350" marR="0" lvl="0" indent="-133350" algn="just" defTabSz="457200" rtl="0" eaLnBrk="1" fontAlgn="auto" latinLnBrk="0" hangingPunct="1">
              <a:lnSpc>
                <a:spcPct val="100000"/>
              </a:lnSpc>
              <a:spcBef>
                <a:spcPts val="0"/>
              </a:spcBef>
              <a:spcAft>
                <a:spcPts val="0"/>
              </a:spcAft>
              <a:buClrTx/>
              <a:buSzTx/>
              <a:buFontTx/>
              <a:buNone/>
              <a:tabLst/>
              <a:defRPr/>
            </a:pPr>
            <a:r>
              <a:rPr lang="ja-JP" altLang="en-US" sz="1100" kern="100" dirty="0">
                <a:solidFill>
                  <a:prstClr val="black"/>
                </a:solidFill>
                <a:latin typeface="ＭＳ ゴシック" panose="020B0609070205080204" pitchFamily="49" charset="-128"/>
                <a:ea typeface="ＭＳ ゴシック" panose="020B0609070205080204" pitchFamily="49" charset="-128"/>
                <a:cs typeface="Times New Roman" panose="02020603050405020304" pitchFamily="18" charset="0"/>
              </a:rPr>
              <a:t>　・</a:t>
            </a:r>
            <a:r>
              <a:rPr kumimoji="0" lang="ja-JP" altLang="en-US" sz="1100" b="0" i="0" u="none" strike="noStrike" kern="1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Times New Roman" panose="02020603050405020304" pitchFamily="18" charset="0"/>
              </a:rPr>
              <a:t>観魚池の畔には休憩所を設置。山麓の休憩所で地区を俯瞰、</a:t>
            </a:r>
            <a:endParaRPr kumimoji="0" lang="en-US" altLang="ja-JP" sz="1100" b="0" i="0" u="none" strike="noStrike" kern="1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Times New Roman" panose="02020603050405020304" pitchFamily="18" charset="0"/>
            </a:endParaRPr>
          </a:p>
          <a:p>
            <a:pPr marL="133350" marR="0" lvl="0" indent="-133350" algn="just" defTabSz="457200" rtl="0" eaLnBrk="1" fontAlgn="auto" latinLnBrk="0" hangingPunct="1">
              <a:lnSpc>
                <a:spcPct val="100000"/>
              </a:lnSpc>
              <a:spcBef>
                <a:spcPts val="0"/>
              </a:spcBef>
              <a:spcAft>
                <a:spcPts val="0"/>
              </a:spcAft>
              <a:buClrTx/>
              <a:buSzTx/>
              <a:buFontTx/>
              <a:buNone/>
              <a:tabLst/>
              <a:defRPr/>
            </a:pPr>
            <a:r>
              <a:rPr lang="ja-JP" altLang="en-US" sz="1100" kern="100" dirty="0">
                <a:solidFill>
                  <a:prstClr val="black"/>
                </a:solidFill>
                <a:latin typeface="ＭＳ ゴシック" panose="020B0609070205080204" pitchFamily="49" charset="-128"/>
                <a:ea typeface="ＭＳ ゴシック" panose="020B0609070205080204" pitchFamily="49" charset="-128"/>
                <a:cs typeface="Times New Roman" panose="02020603050405020304" pitchFamily="18" charset="0"/>
              </a:rPr>
              <a:t>　　</a:t>
            </a:r>
            <a:r>
              <a:rPr kumimoji="0" lang="ja-JP" altLang="en-US" sz="1100" b="0" i="0" u="none" strike="noStrike" kern="1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Times New Roman" panose="02020603050405020304" pitchFamily="18" charset="0"/>
              </a:rPr>
              <a:t>遠く園外の北摂連山を遠望。周辺はクヌギ疎林。</a:t>
            </a:r>
            <a:endParaRPr kumimoji="0" lang="en-US" altLang="ja-JP" sz="1100" b="0" i="0" u="none" strike="noStrike" kern="1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Times New Roman" panose="02020603050405020304" pitchFamily="18" charset="0"/>
            </a:endParaRPr>
          </a:p>
          <a:p>
            <a:pPr marL="133350" marR="0" lvl="0" indent="-133350" algn="just" defTabSz="457200" rtl="0" eaLnBrk="1" fontAlgn="auto" latinLnBrk="0" hangingPunct="1">
              <a:lnSpc>
                <a:spcPct val="100000"/>
              </a:lnSpc>
              <a:spcBef>
                <a:spcPts val="0"/>
              </a:spcBef>
              <a:spcAft>
                <a:spcPts val="0"/>
              </a:spcAft>
              <a:buClrTx/>
              <a:buSzTx/>
              <a:buFontTx/>
              <a:buNone/>
              <a:tabLst/>
              <a:defRPr/>
            </a:pPr>
            <a:r>
              <a:rPr lang="ja-JP" altLang="en-US" sz="1100" kern="100" dirty="0">
                <a:solidFill>
                  <a:prstClr val="black"/>
                </a:solidFill>
                <a:latin typeface="ＭＳ ゴシック" panose="020B0609070205080204" pitchFamily="49" charset="-128"/>
                <a:ea typeface="ＭＳ ゴシック" panose="020B0609070205080204" pitchFamily="49" charset="-128"/>
                <a:cs typeface="Times New Roman" panose="02020603050405020304" pitchFamily="18" charset="0"/>
              </a:rPr>
              <a:t>　・</a:t>
            </a:r>
            <a:r>
              <a:rPr kumimoji="0" lang="ja-JP" altLang="en-US" sz="1100" b="0" i="0" u="none" strike="noStrike" kern="1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Times New Roman" panose="02020603050405020304" pitchFamily="18" charset="0"/>
              </a:rPr>
              <a:t>傾斜には、段々畑に</a:t>
            </a:r>
            <a:r>
              <a:rPr kumimoji="0" lang="ja-JP" altLang="en-US" sz="1100" b="0" i="0" u="none" strike="noStrike" kern="100" cap="none" spc="0" normalizeH="0" baseline="0" noProof="0" dirty="0">
                <a:ln>
                  <a:noFill/>
                </a:ln>
                <a:effectLst/>
                <a:uLnTx/>
                <a:uFillTx/>
                <a:latin typeface="ＭＳ ゴシック" panose="020B0609070205080204" pitchFamily="49" charset="-128"/>
                <a:ea typeface="ＭＳ ゴシック" panose="020B0609070205080204" pitchFamily="49" charset="-128"/>
                <a:cs typeface="Times New Roman" panose="02020603050405020304" pitchFamily="18" charset="0"/>
              </a:rPr>
              <a:t>かたどった</a:t>
            </a:r>
            <a:r>
              <a:rPr kumimoji="0" lang="ja-JP" altLang="en-US" sz="1100" b="0" i="0" u="none" strike="noStrike" kern="1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Times New Roman" panose="02020603050405020304" pitchFamily="18" charset="0"/>
              </a:rPr>
              <a:t>花壇を設け、球根、宿根草等を植栽。</a:t>
            </a:r>
            <a:endParaRPr kumimoji="0" lang="en-US" altLang="ja-JP" sz="1100" b="0" i="0" u="none" strike="noStrike" kern="1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Times New Roman" panose="02020603050405020304" pitchFamily="18" charset="0"/>
            </a:endParaRPr>
          </a:p>
          <a:p>
            <a:pPr marL="133350" marR="0" lvl="0" indent="-133350" algn="just" defTabSz="457200" rtl="0" eaLnBrk="1" fontAlgn="auto" latinLnBrk="0" hangingPunct="1">
              <a:lnSpc>
                <a:spcPct val="100000"/>
              </a:lnSpc>
              <a:spcBef>
                <a:spcPts val="0"/>
              </a:spcBef>
              <a:spcAft>
                <a:spcPts val="0"/>
              </a:spcAft>
              <a:buClrTx/>
              <a:buSzTx/>
              <a:buFontTx/>
              <a:buNone/>
              <a:tabLst/>
              <a:defRPr/>
            </a:pPr>
            <a:r>
              <a:rPr kumimoji="0" lang="ja-JP" altLang="en-US" sz="1400" b="1"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Courier New" panose="02070309020205020404" pitchFamily="49" charset="0"/>
              </a:rPr>
              <a:t>３－２</a:t>
            </a:r>
            <a:r>
              <a:rPr kumimoji="0" lang="en-US" altLang="ja-JP" sz="1400" b="1"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Courier New" panose="02070309020205020404" pitchFamily="49" charset="0"/>
              </a:rPr>
              <a:t>.</a:t>
            </a:r>
            <a:r>
              <a:rPr kumimoji="0" lang="ja-JP" altLang="en-US" sz="1400" b="1"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Courier New" panose="02070309020205020404" pitchFamily="49" charset="0"/>
              </a:rPr>
              <a:t>整備と改修の経緯</a:t>
            </a:r>
            <a:endParaRPr kumimoji="0" lang="en-US" altLang="ja-JP" sz="1400" b="1"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Courier New" panose="02070309020205020404" pitchFamily="49" charset="0"/>
            </a:endParaRPr>
          </a:p>
          <a:p>
            <a:pPr marL="133350" marR="0" lvl="0" indent="-133350" algn="just" defTabSz="457200" rtl="0" eaLnBrk="1" fontAlgn="auto" latinLnBrk="0" hangingPunct="1">
              <a:lnSpc>
                <a:spcPct val="100000"/>
              </a:lnSpc>
              <a:spcBef>
                <a:spcPts val="0"/>
              </a:spcBef>
              <a:spcAft>
                <a:spcPts val="0"/>
              </a:spcAft>
              <a:buClrTx/>
              <a:buSzTx/>
              <a:buFontTx/>
              <a:buNone/>
              <a:tabLst/>
              <a:defRPr/>
            </a:pPr>
            <a:r>
              <a:rPr kumimoji="0" lang="ja-JP" altLang="en-US" sz="1200" b="1"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Courier New" panose="02070309020205020404" pitchFamily="49" charset="0"/>
              </a:rPr>
              <a:t>（１）万博日本庭園の整備の経緯</a:t>
            </a:r>
            <a:endParaRPr kumimoji="0" lang="en-US" altLang="ja-JP" sz="1200" b="1"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Courier New" panose="02070309020205020404" pitchFamily="49" charset="0"/>
            </a:endParaRPr>
          </a:p>
          <a:p>
            <a:pPr marL="133350" marR="0" lvl="0" indent="-133350" algn="just" defTabSz="457200" rtl="0" eaLnBrk="1" fontAlgn="auto" latinLnBrk="0" hangingPunct="1">
              <a:lnSpc>
                <a:spcPct val="100000"/>
              </a:lnSpc>
              <a:spcBef>
                <a:spcPts val="0"/>
              </a:spcBef>
              <a:spcAft>
                <a:spcPts val="0"/>
              </a:spcAft>
              <a:buClrTx/>
              <a:buSzTx/>
              <a:buFontTx/>
              <a:buNone/>
              <a:tabLst/>
              <a:defRPr/>
            </a:pPr>
            <a:endParaRPr kumimoji="0" lang="en-US" altLang="ja-JP" sz="1100" b="0" i="0" u="none" strike="noStrike" kern="1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Times New Roman" panose="02020603050405020304" pitchFamily="18" charset="0"/>
            </a:endParaRPr>
          </a:p>
          <a:p>
            <a:pPr marL="133350" marR="0" lvl="0" indent="-133350" algn="just" defTabSz="457200" rtl="0" eaLnBrk="1" fontAlgn="auto" latinLnBrk="0" hangingPunct="1">
              <a:lnSpc>
                <a:spcPct val="100000"/>
              </a:lnSpc>
              <a:spcBef>
                <a:spcPts val="0"/>
              </a:spcBef>
              <a:spcAft>
                <a:spcPts val="0"/>
              </a:spcAft>
              <a:buClrTx/>
              <a:buSzTx/>
              <a:buFontTx/>
              <a:buNone/>
              <a:tabLst/>
              <a:defRPr/>
            </a:pPr>
            <a:endParaRPr lang="en-US" altLang="ja-JP" sz="1100" kern="100" dirty="0">
              <a:solidFill>
                <a:prstClr val="black"/>
              </a:solidFill>
              <a:latin typeface="ＭＳ ゴシック" panose="020B0609070205080204" pitchFamily="49" charset="-128"/>
              <a:ea typeface="ＭＳ ゴシック" panose="020B0609070205080204" pitchFamily="49" charset="-128"/>
              <a:cs typeface="Times New Roman" panose="02020603050405020304" pitchFamily="18" charset="0"/>
            </a:endParaRPr>
          </a:p>
          <a:p>
            <a:pPr marL="133350" marR="0" lvl="0" indent="-133350" algn="just" defTabSz="457200" rtl="0" eaLnBrk="1" fontAlgn="auto" latinLnBrk="0" hangingPunct="1">
              <a:lnSpc>
                <a:spcPct val="100000"/>
              </a:lnSpc>
              <a:spcBef>
                <a:spcPts val="0"/>
              </a:spcBef>
              <a:spcAft>
                <a:spcPts val="0"/>
              </a:spcAft>
              <a:buClrTx/>
              <a:buSzTx/>
              <a:buFontTx/>
              <a:buNone/>
              <a:tabLst/>
              <a:defRPr/>
            </a:pPr>
            <a:endParaRPr kumimoji="0" lang="en-US" altLang="ja-JP" sz="1100" b="0" i="0" u="none" strike="noStrike" kern="1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Times New Roman" panose="02020603050405020304" pitchFamily="18" charset="0"/>
            </a:endParaRPr>
          </a:p>
          <a:p>
            <a:pPr marL="133350" marR="0" lvl="0" indent="-133350" algn="just" defTabSz="457200" rtl="0" eaLnBrk="1" fontAlgn="auto" latinLnBrk="0" hangingPunct="1">
              <a:lnSpc>
                <a:spcPct val="100000"/>
              </a:lnSpc>
              <a:spcBef>
                <a:spcPts val="0"/>
              </a:spcBef>
              <a:spcAft>
                <a:spcPts val="0"/>
              </a:spcAft>
              <a:buClrTx/>
              <a:buSzTx/>
              <a:buFontTx/>
              <a:buNone/>
              <a:tabLst/>
              <a:defRPr/>
            </a:pPr>
            <a:endParaRPr lang="en-US" altLang="ja-JP" sz="1100" kern="100" dirty="0">
              <a:solidFill>
                <a:prstClr val="black"/>
              </a:solidFill>
              <a:latin typeface="ＭＳ ゴシック" panose="020B0609070205080204" pitchFamily="49" charset="-128"/>
              <a:ea typeface="ＭＳ ゴシック" panose="020B0609070205080204" pitchFamily="49" charset="-128"/>
              <a:cs typeface="Times New Roman" panose="02020603050405020304" pitchFamily="18" charset="0"/>
            </a:endParaRPr>
          </a:p>
          <a:p>
            <a:pPr marL="133350" marR="0" lvl="0" indent="-133350" algn="just" defTabSz="457200" rtl="0" eaLnBrk="1" fontAlgn="auto" latinLnBrk="0" hangingPunct="1">
              <a:lnSpc>
                <a:spcPct val="100000"/>
              </a:lnSpc>
              <a:spcBef>
                <a:spcPts val="0"/>
              </a:spcBef>
              <a:spcAft>
                <a:spcPts val="0"/>
              </a:spcAft>
              <a:buClrTx/>
              <a:buSzTx/>
              <a:buFontTx/>
              <a:buNone/>
              <a:tabLst/>
              <a:defRPr/>
            </a:pPr>
            <a:endParaRPr kumimoji="0" lang="en-US" altLang="ja-JP" sz="1100" b="0" i="0" u="none" strike="noStrike" kern="1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Times New Roman" panose="02020603050405020304" pitchFamily="18" charset="0"/>
            </a:endParaRPr>
          </a:p>
          <a:p>
            <a:pPr marL="133350" marR="0" lvl="0" indent="-133350" algn="just" defTabSz="457200" rtl="0" eaLnBrk="1" fontAlgn="auto" latinLnBrk="0" hangingPunct="1">
              <a:lnSpc>
                <a:spcPct val="100000"/>
              </a:lnSpc>
              <a:spcBef>
                <a:spcPts val="0"/>
              </a:spcBef>
              <a:spcAft>
                <a:spcPts val="0"/>
              </a:spcAft>
              <a:buClrTx/>
              <a:buSzTx/>
              <a:buFontTx/>
              <a:buNone/>
              <a:tabLst/>
              <a:defRPr/>
            </a:pPr>
            <a:endParaRPr lang="en-US" altLang="ja-JP" sz="1100" kern="100" dirty="0">
              <a:solidFill>
                <a:prstClr val="black"/>
              </a:solidFill>
              <a:latin typeface="ＭＳ ゴシック" panose="020B0609070205080204" pitchFamily="49" charset="-128"/>
              <a:ea typeface="ＭＳ ゴシック" panose="020B0609070205080204" pitchFamily="49" charset="-128"/>
              <a:cs typeface="Times New Roman" panose="02020603050405020304" pitchFamily="18" charset="0"/>
            </a:endParaRPr>
          </a:p>
          <a:p>
            <a:pPr marL="133350" marR="0" lvl="0" indent="-133350" algn="just" defTabSz="457200" rtl="0" eaLnBrk="1" fontAlgn="auto" latinLnBrk="0" hangingPunct="1">
              <a:lnSpc>
                <a:spcPct val="100000"/>
              </a:lnSpc>
              <a:spcBef>
                <a:spcPts val="0"/>
              </a:spcBef>
              <a:spcAft>
                <a:spcPts val="0"/>
              </a:spcAft>
              <a:buClrTx/>
              <a:buSzTx/>
              <a:buFontTx/>
              <a:buNone/>
              <a:tabLst/>
              <a:defRPr/>
            </a:pPr>
            <a:endParaRPr kumimoji="0" lang="en-US" altLang="ja-JP" sz="1100" b="0" i="0" u="none" strike="noStrike" kern="1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Times New Roman" panose="02020603050405020304" pitchFamily="18" charset="0"/>
            </a:endParaRPr>
          </a:p>
          <a:p>
            <a:pPr marL="133350" marR="0" lvl="0" indent="-133350" algn="just" defTabSz="457200" rtl="0" eaLnBrk="1" fontAlgn="auto" latinLnBrk="0" hangingPunct="1">
              <a:lnSpc>
                <a:spcPct val="100000"/>
              </a:lnSpc>
              <a:spcBef>
                <a:spcPts val="0"/>
              </a:spcBef>
              <a:spcAft>
                <a:spcPts val="0"/>
              </a:spcAft>
              <a:buClrTx/>
              <a:buSzTx/>
              <a:buFontTx/>
              <a:buNone/>
              <a:tabLst/>
              <a:defRPr/>
            </a:pPr>
            <a:endParaRPr lang="en-US" altLang="ja-JP" sz="1100" kern="100" dirty="0">
              <a:solidFill>
                <a:prstClr val="black"/>
              </a:solidFill>
              <a:latin typeface="ＭＳ ゴシック" panose="020B0609070205080204" pitchFamily="49" charset="-128"/>
              <a:ea typeface="ＭＳ ゴシック" panose="020B0609070205080204" pitchFamily="49" charset="-128"/>
              <a:cs typeface="Times New Roman" panose="02020603050405020304" pitchFamily="18" charset="0"/>
            </a:endParaRPr>
          </a:p>
          <a:p>
            <a:pPr marL="0" marR="0" lvl="0" indent="0" algn="just" defTabSz="457200" rtl="0" eaLnBrk="1" fontAlgn="auto" latinLnBrk="0" hangingPunct="1">
              <a:lnSpc>
                <a:spcPct val="100000"/>
              </a:lnSpc>
              <a:spcBef>
                <a:spcPts val="0"/>
              </a:spcBef>
              <a:spcAft>
                <a:spcPts val="0"/>
              </a:spcAft>
              <a:buClrTx/>
              <a:buSzTx/>
              <a:buFontTx/>
              <a:buNone/>
              <a:tabLst/>
              <a:defRPr/>
            </a:pPr>
            <a:endParaRPr kumimoji="0" lang="en-US" altLang="ja-JP" sz="1200" b="1" i="0" u="none" strike="noStrike" kern="100" cap="none" spc="0" normalizeH="0" baseline="0" noProof="0" dirty="0">
              <a:ln>
                <a:noFill/>
              </a:ln>
              <a:solidFill>
                <a:srgbClr val="231F20"/>
              </a:solidFill>
              <a:effectLst/>
              <a:uLnTx/>
              <a:uFillTx/>
              <a:latin typeface="ＭＳ ゴシック" panose="020B0609070205080204" pitchFamily="49" charset="-128"/>
              <a:ea typeface="ＭＳ ゴシック" panose="020B0609070205080204" pitchFamily="49" charset="-128"/>
              <a:cs typeface="HG明朝B" panose="02020809000000000000" pitchFamily="17" charset="-128"/>
            </a:endParaRPr>
          </a:p>
          <a:p>
            <a:pPr marL="0" marR="0" lvl="0" indent="0" algn="just" defTabSz="457200" rtl="0" eaLnBrk="1" fontAlgn="auto" latinLnBrk="0" hangingPunct="1">
              <a:lnSpc>
                <a:spcPct val="100000"/>
              </a:lnSpc>
              <a:spcBef>
                <a:spcPts val="0"/>
              </a:spcBef>
              <a:spcAft>
                <a:spcPts val="0"/>
              </a:spcAft>
              <a:buClrTx/>
              <a:buSzTx/>
              <a:buFontTx/>
              <a:buNone/>
              <a:tabLst/>
              <a:defRPr/>
            </a:pPr>
            <a:endParaRPr kumimoji="0" lang="en-US" altLang="ja-JP" sz="500" b="1" i="0" u="none" strike="noStrike" kern="100" cap="none" spc="0" normalizeH="0" baseline="0" noProof="0" dirty="0">
              <a:ln>
                <a:noFill/>
              </a:ln>
              <a:solidFill>
                <a:srgbClr val="231F20"/>
              </a:solidFill>
              <a:effectLst/>
              <a:uLnTx/>
              <a:uFillTx/>
              <a:latin typeface="ＭＳ ゴシック" panose="020B0609070205080204" pitchFamily="49" charset="-128"/>
              <a:ea typeface="ＭＳ ゴシック" panose="020B0609070205080204" pitchFamily="49" charset="-128"/>
              <a:cs typeface="HG明朝B" panose="02020809000000000000" pitchFamily="17" charset="-128"/>
            </a:endParaRPr>
          </a:p>
          <a:p>
            <a:pPr marL="0" marR="0" lvl="0" indent="0" algn="just" defTabSz="457200" rtl="0" eaLnBrk="1" fontAlgn="auto" latinLnBrk="0" hangingPunct="1">
              <a:lnSpc>
                <a:spcPct val="100000"/>
              </a:lnSpc>
              <a:spcBef>
                <a:spcPts val="0"/>
              </a:spcBef>
              <a:spcAft>
                <a:spcPts val="0"/>
              </a:spcAft>
              <a:buClrTx/>
              <a:buSzTx/>
              <a:buFontTx/>
              <a:buNone/>
              <a:tabLst/>
              <a:defRPr/>
            </a:pPr>
            <a:r>
              <a:rPr kumimoji="0" lang="ja-JP" altLang="en-US" sz="1200" b="1" i="0" u="none" strike="noStrike" kern="100" cap="none" spc="0" normalizeH="0" baseline="0" noProof="0" dirty="0">
                <a:ln>
                  <a:noFill/>
                </a:ln>
                <a:solidFill>
                  <a:srgbClr val="231F20"/>
                </a:solidFill>
                <a:effectLst/>
                <a:uLnTx/>
                <a:uFillTx/>
                <a:latin typeface="ＭＳ ゴシック" panose="020B0609070205080204" pitchFamily="49" charset="-128"/>
                <a:ea typeface="ＭＳ ゴシック" panose="020B0609070205080204" pitchFamily="49" charset="-128"/>
                <a:cs typeface="HG明朝B" panose="02020809000000000000" pitchFamily="17" charset="-128"/>
              </a:rPr>
              <a:t>（２）万博日本庭園の主な改修等の経緯</a:t>
            </a:r>
          </a:p>
          <a:p>
            <a:pPr marL="0" marR="0" lvl="0" indent="0" algn="just" defTabSz="457200" rtl="0" eaLnBrk="1" fontAlgn="auto" latinLnBrk="0" hangingPunct="1">
              <a:lnSpc>
                <a:spcPct val="100000"/>
              </a:lnSpc>
              <a:spcBef>
                <a:spcPts val="0"/>
              </a:spcBef>
              <a:spcAft>
                <a:spcPts val="0"/>
              </a:spcAft>
              <a:buClrTx/>
              <a:buSzTx/>
              <a:buFontTx/>
              <a:buNone/>
              <a:tabLst/>
              <a:defRPr/>
            </a:pPr>
            <a:r>
              <a:rPr kumimoji="0" lang="ja-JP" altLang="en-US" sz="1100" b="0" i="0" u="none" strike="noStrike" kern="100" cap="none" spc="0" normalizeH="0" baseline="0" noProof="0" dirty="0">
                <a:ln>
                  <a:noFill/>
                </a:ln>
                <a:solidFill>
                  <a:srgbClr val="231F20"/>
                </a:solidFill>
                <a:effectLst/>
                <a:uLnTx/>
                <a:uFillTx/>
                <a:latin typeface="ＭＳ ゴシック" panose="020B0609070205080204" pitchFamily="49" charset="-128"/>
                <a:ea typeface="ＭＳ ゴシック" panose="020B0609070205080204" pitchFamily="49" charset="-128"/>
                <a:cs typeface="HG明朝B" panose="02020809000000000000" pitchFamily="17" charset="-128"/>
              </a:rPr>
              <a:t>　①茶室</a:t>
            </a:r>
            <a:r>
              <a:rPr kumimoji="0" lang="ja-JP" altLang="en-US" sz="1100" b="0" i="0" u="none" strike="noStrike" kern="100" cap="none" spc="0" normalizeH="0" baseline="0" noProof="0" dirty="0">
                <a:ln>
                  <a:noFill/>
                </a:ln>
                <a:effectLst/>
                <a:uLnTx/>
                <a:uFillTx/>
                <a:latin typeface="ＭＳ ゴシック" panose="020B0609070205080204" pitchFamily="49" charset="-128"/>
                <a:ea typeface="ＭＳ ゴシック" panose="020B0609070205080204" pitchFamily="49" charset="-128"/>
                <a:cs typeface="HG明朝B" panose="02020809000000000000" pitchFamily="17" charset="-128"/>
              </a:rPr>
              <a:t>改修工事後の公開：昭和</a:t>
            </a:r>
            <a:r>
              <a:rPr kumimoji="0" lang="en-US" altLang="ja-JP" sz="1100" b="0" i="0" u="none" strike="noStrike" kern="100" cap="none" spc="0" normalizeH="0" baseline="0" noProof="0" dirty="0">
                <a:ln>
                  <a:noFill/>
                </a:ln>
                <a:effectLst/>
                <a:uLnTx/>
                <a:uFillTx/>
                <a:latin typeface="ＭＳ ゴシック" panose="020B0609070205080204" pitchFamily="49" charset="-128"/>
                <a:ea typeface="ＭＳ ゴシック" panose="020B0609070205080204" pitchFamily="49" charset="-128"/>
                <a:cs typeface="HG明朝B" panose="02020809000000000000" pitchFamily="17" charset="-128"/>
              </a:rPr>
              <a:t>47</a:t>
            </a:r>
            <a:r>
              <a:rPr kumimoji="0" lang="ja-JP" altLang="en-US" sz="1100" b="0" i="0" u="none" strike="noStrike" kern="100" cap="none" spc="0" normalizeH="0" baseline="0" noProof="0" dirty="0">
                <a:ln>
                  <a:noFill/>
                </a:ln>
                <a:effectLst/>
                <a:uLnTx/>
                <a:uFillTx/>
                <a:latin typeface="ＭＳ ゴシック" panose="020B0609070205080204" pitchFamily="49" charset="-128"/>
                <a:ea typeface="ＭＳ ゴシック" panose="020B0609070205080204" pitchFamily="49" charset="-128"/>
                <a:cs typeface="HG明朝B" panose="02020809000000000000" pitchFamily="17" charset="-128"/>
              </a:rPr>
              <a:t>～</a:t>
            </a:r>
            <a:r>
              <a:rPr kumimoji="0" lang="en-US" altLang="ja-JP" sz="1100" b="0" i="0" u="none" strike="noStrike" kern="100" cap="none" spc="0" normalizeH="0" baseline="0" noProof="0" dirty="0">
                <a:ln>
                  <a:noFill/>
                </a:ln>
                <a:effectLst/>
                <a:uLnTx/>
                <a:uFillTx/>
                <a:latin typeface="ＭＳ ゴシック" panose="020B0609070205080204" pitchFamily="49" charset="-128"/>
                <a:ea typeface="ＭＳ ゴシック" panose="020B0609070205080204" pitchFamily="49" charset="-128"/>
                <a:cs typeface="HG明朝B" panose="02020809000000000000" pitchFamily="17" charset="-128"/>
              </a:rPr>
              <a:t>48</a:t>
            </a:r>
            <a:r>
              <a:rPr kumimoji="0" lang="ja-JP" altLang="en-US" sz="1100" b="0" i="0" u="none" strike="noStrike" kern="100" cap="none" spc="0" normalizeH="0" baseline="0" noProof="0" dirty="0">
                <a:ln>
                  <a:noFill/>
                </a:ln>
                <a:effectLst/>
                <a:uLnTx/>
                <a:uFillTx/>
                <a:latin typeface="ＭＳ ゴシック" panose="020B0609070205080204" pitchFamily="49" charset="-128"/>
                <a:ea typeface="ＭＳ ゴシック" panose="020B0609070205080204" pitchFamily="49" charset="-128"/>
                <a:cs typeface="HG明朝B" panose="02020809000000000000" pitchFamily="17" charset="-128"/>
              </a:rPr>
              <a:t>年度（</a:t>
            </a:r>
            <a:r>
              <a:rPr kumimoji="0" lang="en-US" altLang="ja-JP" sz="1100" b="0" i="0" u="none" strike="noStrike" kern="100" cap="none" spc="0" normalizeH="0" baseline="0" noProof="0" dirty="0">
                <a:ln>
                  <a:noFill/>
                </a:ln>
                <a:effectLst/>
                <a:uLnTx/>
                <a:uFillTx/>
                <a:latin typeface="ＭＳ ゴシック" panose="020B0609070205080204" pitchFamily="49" charset="-128"/>
                <a:ea typeface="ＭＳ ゴシック" panose="020B0609070205080204" pitchFamily="49" charset="-128"/>
                <a:cs typeface="HG明朝B" panose="02020809000000000000" pitchFamily="17" charset="-128"/>
              </a:rPr>
              <a:t>1972</a:t>
            </a:r>
            <a:r>
              <a:rPr kumimoji="0" lang="ja-JP" altLang="en-US" sz="1100" b="0" i="0" u="none" strike="noStrike" kern="100" cap="none" spc="0" normalizeH="0" baseline="0" noProof="0" dirty="0">
                <a:ln>
                  <a:noFill/>
                </a:ln>
                <a:effectLst/>
                <a:uLnTx/>
                <a:uFillTx/>
                <a:latin typeface="ＭＳ ゴシック" panose="020B0609070205080204" pitchFamily="49" charset="-128"/>
                <a:ea typeface="ＭＳ ゴシック" panose="020B0609070205080204" pitchFamily="49" charset="-128"/>
                <a:cs typeface="HG明朝B" panose="02020809000000000000" pitchFamily="17" charset="-128"/>
              </a:rPr>
              <a:t>～</a:t>
            </a:r>
            <a:r>
              <a:rPr kumimoji="0" lang="en-US" altLang="ja-JP" sz="1100" b="0" i="0" u="none" strike="noStrike" kern="100" cap="none" spc="0" normalizeH="0" baseline="0" noProof="0" dirty="0">
                <a:ln>
                  <a:noFill/>
                </a:ln>
                <a:effectLst/>
                <a:uLnTx/>
                <a:uFillTx/>
                <a:latin typeface="ＭＳ ゴシック" panose="020B0609070205080204" pitchFamily="49" charset="-128"/>
                <a:ea typeface="ＭＳ ゴシック" panose="020B0609070205080204" pitchFamily="49" charset="-128"/>
                <a:cs typeface="HG明朝B" panose="02020809000000000000" pitchFamily="17" charset="-128"/>
              </a:rPr>
              <a:t>73</a:t>
            </a:r>
            <a:r>
              <a:rPr kumimoji="0" lang="ja-JP" altLang="en-US" sz="1100" b="0" i="0" u="none" strike="noStrike" kern="100" cap="none" spc="0" normalizeH="0" baseline="0" noProof="0" dirty="0">
                <a:ln>
                  <a:noFill/>
                </a:ln>
                <a:effectLst/>
                <a:uLnTx/>
                <a:uFillTx/>
                <a:latin typeface="ＭＳ ゴシック" panose="020B0609070205080204" pitchFamily="49" charset="-128"/>
                <a:ea typeface="ＭＳ ゴシック" panose="020B0609070205080204" pitchFamily="49" charset="-128"/>
                <a:cs typeface="HG明朝B" panose="02020809000000000000" pitchFamily="17" charset="-128"/>
              </a:rPr>
              <a:t>）、</a:t>
            </a:r>
            <a:r>
              <a:rPr kumimoji="0" lang="ja-JP" altLang="en-US" sz="1100" b="0" i="0" u="none" strike="noStrike" kern="100" cap="none" spc="0" normalizeH="0" baseline="0" noProof="0" dirty="0">
                <a:ln>
                  <a:noFill/>
                </a:ln>
                <a:solidFill>
                  <a:srgbClr val="231F20"/>
                </a:solidFill>
                <a:effectLst/>
                <a:uLnTx/>
                <a:uFillTx/>
                <a:latin typeface="ＭＳ ゴシック" panose="020B0609070205080204" pitchFamily="49" charset="-128"/>
                <a:ea typeface="ＭＳ ゴシック" panose="020B0609070205080204" pitchFamily="49" charset="-128"/>
                <a:cs typeface="HG明朝B" panose="02020809000000000000" pitchFamily="17" charset="-128"/>
              </a:rPr>
              <a:t>千里庵から望む石庭、松林等の整備。　　　</a:t>
            </a:r>
          </a:p>
          <a:p>
            <a:pPr marL="0" marR="0" lvl="0" indent="0" algn="just" defTabSz="457200" rtl="0" eaLnBrk="1" fontAlgn="auto" latinLnBrk="0" hangingPunct="1">
              <a:lnSpc>
                <a:spcPct val="100000"/>
              </a:lnSpc>
              <a:spcBef>
                <a:spcPts val="0"/>
              </a:spcBef>
              <a:spcAft>
                <a:spcPts val="0"/>
              </a:spcAft>
              <a:buClrTx/>
              <a:buSzTx/>
              <a:buFontTx/>
              <a:buNone/>
              <a:tabLst/>
              <a:defRPr/>
            </a:pPr>
            <a:r>
              <a:rPr kumimoji="0" lang="ja-JP" altLang="en-US" sz="1100" b="0" i="0" u="none" strike="noStrike" kern="100" cap="none" spc="0" normalizeH="0" baseline="0" noProof="0" dirty="0">
                <a:ln>
                  <a:noFill/>
                </a:ln>
                <a:solidFill>
                  <a:srgbClr val="231F20"/>
                </a:solidFill>
                <a:effectLst/>
                <a:uLnTx/>
                <a:uFillTx/>
                <a:latin typeface="ＭＳ ゴシック" panose="020B0609070205080204" pitchFamily="49" charset="-128"/>
                <a:ea typeface="ＭＳ ゴシック" panose="020B0609070205080204" pitchFamily="49" charset="-128"/>
                <a:cs typeface="HG明朝B" panose="02020809000000000000" pitchFamily="17" charset="-128"/>
              </a:rPr>
              <a:t>　②迎賓館の利活用：平成</a:t>
            </a:r>
            <a:r>
              <a:rPr kumimoji="0" lang="en-US" altLang="ja-JP" sz="1100" b="0" i="0" u="none" strike="noStrike" kern="100" cap="none" spc="0" normalizeH="0" baseline="0" noProof="0" dirty="0">
                <a:ln>
                  <a:noFill/>
                </a:ln>
                <a:solidFill>
                  <a:srgbClr val="231F20"/>
                </a:solidFill>
                <a:effectLst/>
                <a:uLnTx/>
                <a:uFillTx/>
                <a:latin typeface="ＭＳ ゴシック" panose="020B0609070205080204" pitchFamily="49" charset="-128"/>
                <a:ea typeface="ＭＳ ゴシック" panose="020B0609070205080204" pitchFamily="49" charset="-128"/>
                <a:cs typeface="HG明朝B" panose="02020809000000000000" pitchFamily="17" charset="-128"/>
              </a:rPr>
              <a:t>12</a:t>
            </a:r>
            <a:r>
              <a:rPr kumimoji="0" lang="ja-JP" altLang="en-US" sz="1100" b="0" i="0" u="none" strike="noStrike" kern="100" cap="none" spc="0" normalizeH="0" baseline="0" noProof="0" dirty="0">
                <a:ln>
                  <a:noFill/>
                </a:ln>
                <a:solidFill>
                  <a:srgbClr val="231F20"/>
                </a:solidFill>
                <a:effectLst/>
                <a:uLnTx/>
                <a:uFillTx/>
                <a:latin typeface="ＭＳ ゴシック" panose="020B0609070205080204" pitchFamily="49" charset="-128"/>
                <a:ea typeface="ＭＳ ゴシック" panose="020B0609070205080204" pitchFamily="49" charset="-128"/>
                <a:cs typeface="HG明朝B" panose="02020809000000000000" pitchFamily="17" charset="-128"/>
              </a:rPr>
              <a:t>年（</a:t>
            </a:r>
            <a:r>
              <a:rPr kumimoji="0" lang="en-US" altLang="ja-JP" sz="1100" b="0" i="0" u="none" strike="noStrike" kern="100" cap="none" spc="0" normalizeH="0" baseline="0" noProof="0" dirty="0">
                <a:ln>
                  <a:noFill/>
                </a:ln>
                <a:solidFill>
                  <a:srgbClr val="231F20"/>
                </a:solidFill>
                <a:effectLst/>
                <a:uLnTx/>
                <a:uFillTx/>
                <a:latin typeface="ＭＳ ゴシック" panose="020B0609070205080204" pitchFamily="49" charset="-128"/>
                <a:ea typeface="ＭＳ ゴシック" panose="020B0609070205080204" pitchFamily="49" charset="-128"/>
                <a:cs typeface="HG明朝B" panose="02020809000000000000" pitchFamily="17" charset="-128"/>
              </a:rPr>
              <a:t>2000</a:t>
            </a:r>
            <a:r>
              <a:rPr kumimoji="0" lang="ja-JP" altLang="en-US" sz="1100" b="0" i="0" u="none" strike="noStrike" kern="100" cap="none" spc="0" normalizeH="0" baseline="0" noProof="0" dirty="0">
                <a:ln>
                  <a:noFill/>
                </a:ln>
                <a:solidFill>
                  <a:srgbClr val="231F20"/>
                </a:solidFill>
                <a:effectLst/>
                <a:uLnTx/>
                <a:uFillTx/>
                <a:latin typeface="ＭＳ ゴシック" panose="020B0609070205080204" pitchFamily="49" charset="-128"/>
                <a:ea typeface="ＭＳ ゴシック" panose="020B0609070205080204" pitchFamily="49" charset="-128"/>
                <a:cs typeface="HG明朝B" panose="02020809000000000000" pitchFamily="17" charset="-128"/>
              </a:rPr>
              <a:t>）６月３日、結婚式場へのリニューアル。</a:t>
            </a:r>
          </a:p>
          <a:p>
            <a:pPr marL="0" marR="0" lvl="0" indent="0" algn="just" defTabSz="457200" rtl="0" eaLnBrk="1" fontAlgn="auto" latinLnBrk="0" hangingPunct="1">
              <a:lnSpc>
                <a:spcPct val="100000"/>
              </a:lnSpc>
              <a:spcBef>
                <a:spcPts val="0"/>
              </a:spcBef>
              <a:spcAft>
                <a:spcPts val="0"/>
              </a:spcAft>
              <a:buClrTx/>
              <a:buSzTx/>
              <a:buFontTx/>
              <a:buNone/>
              <a:tabLst/>
              <a:defRPr/>
            </a:pPr>
            <a:r>
              <a:rPr kumimoji="0" lang="ja-JP" altLang="en-US" sz="1100" b="0" i="0" u="none" strike="noStrike" kern="100" cap="none" spc="0" normalizeH="0" baseline="0" noProof="0" dirty="0">
                <a:ln>
                  <a:noFill/>
                </a:ln>
                <a:solidFill>
                  <a:srgbClr val="231F20"/>
                </a:solidFill>
                <a:effectLst/>
                <a:uLnTx/>
                <a:uFillTx/>
                <a:latin typeface="ＭＳ ゴシック" panose="020B0609070205080204" pitchFamily="49" charset="-128"/>
                <a:ea typeface="ＭＳ ゴシック" panose="020B0609070205080204" pitchFamily="49" charset="-128"/>
                <a:cs typeface="HG明朝B" panose="02020809000000000000" pitchFamily="17" charset="-128"/>
              </a:rPr>
              <a:t>　③洲浜周辺の藤棚の設置：昭和</a:t>
            </a:r>
            <a:r>
              <a:rPr kumimoji="0" lang="en-US" altLang="ja-JP" sz="1100" b="0" i="0" u="none" strike="noStrike" kern="100" cap="none" spc="0" normalizeH="0" baseline="0" noProof="0" dirty="0">
                <a:ln>
                  <a:noFill/>
                </a:ln>
                <a:solidFill>
                  <a:srgbClr val="231F20"/>
                </a:solidFill>
                <a:effectLst/>
                <a:uLnTx/>
                <a:uFillTx/>
                <a:latin typeface="ＭＳ ゴシック" panose="020B0609070205080204" pitchFamily="49" charset="-128"/>
                <a:ea typeface="ＭＳ ゴシック" panose="020B0609070205080204" pitchFamily="49" charset="-128"/>
                <a:cs typeface="HG明朝B" panose="02020809000000000000" pitchFamily="17" charset="-128"/>
              </a:rPr>
              <a:t>62</a:t>
            </a:r>
            <a:r>
              <a:rPr kumimoji="0" lang="ja-JP" altLang="en-US" sz="1100" b="0" i="0" u="none" strike="noStrike" kern="100" cap="none" spc="0" normalizeH="0" baseline="0" noProof="0" dirty="0">
                <a:ln>
                  <a:noFill/>
                </a:ln>
                <a:solidFill>
                  <a:srgbClr val="231F20"/>
                </a:solidFill>
                <a:effectLst/>
                <a:uLnTx/>
                <a:uFillTx/>
                <a:latin typeface="ＭＳ ゴシック" panose="020B0609070205080204" pitchFamily="49" charset="-128"/>
                <a:ea typeface="ＭＳ ゴシック" panose="020B0609070205080204" pitchFamily="49" charset="-128"/>
                <a:cs typeface="HG明朝B" panose="02020809000000000000" pitchFamily="17" charset="-128"/>
              </a:rPr>
              <a:t>年度（</a:t>
            </a:r>
            <a:r>
              <a:rPr kumimoji="0" lang="en-US" altLang="ja-JP" sz="1100" b="0" i="0" u="none" strike="noStrike" kern="100" cap="none" spc="0" normalizeH="0" baseline="0" noProof="0" dirty="0">
                <a:ln>
                  <a:noFill/>
                </a:ln>
                <a:solidFill>
                  <a:srgbClr val="231F20"/>
                </a:solidFill>
                <a:effectLst/>
                <a:uLnTx/>
                <a:uFillTx/>
                <a:latin typeface="ＭＳ ゴシック" panose="020B0609070205080204" pitchFamily="49" charset="-128"/>
                <a:ea typeface="ＭＳ ゴシック" panose="020B0609070205080204" pitchFamily="49" charset="-128"/>
                <a:cs typeface="HG明朝B" panose="02020809000000000000" pitchFamily="17" charset="-128"/>
              </a:rPr>
              <a:t>1987</a:t>
            </a:r>
            <a:r>
              <a:rPr kumimoji="0" lang="ja-JP" altLang="en-US" sz="1100" b="0" i="0" u="none" strike="noStrike" kern="100" cap="none" spc="0" normalizeH="0" baseline="0" noProof="0" dirty="0">
                <a:ln>
                  <a:noFill/>
                </a:ln>
                <a:solidFill>
                  <a:srgbClr val="231F20"/>
                </a:solidFill>
                <a:effectLst/>
                <a:uLnTx/>
                <a:uFillTx/>
                <a:latin typeface="ＭＳ ゴシック" panose="020B0609070205080204" pitchFamily="49" charset="-128"/>
                <a:ea typeface="ＭＳ ゴシック" panose="020B0609070205080204" pitchFamily="49" charset="-128"/>
                <a:cs typeface="HG明朝B" panose="02020809000000000000" pitchFamily="17" charset="-128"/>
              </a:rPr>
              <a:t>）に</a:t>
            </a:r>
            <a:r>
              <a:rPr kumimoji="0" lang="ja-JP" altLang="en-US" sz="1100" b="0" i="0" u="none" strike="noStrike" kern="100" cap="none" spc="0" normalizeH="0" baseline="0" noProof="0" dirty="0">
                <a:ln>
                  <a:noFill/>
                </a:ln>
                <a:effectLst/>
                <a:uLnTx/>
                <a:uFillTx/>
                <a:latin typeface="ＭＳ ゴシック" panose="020B0609070205080204" pitchFamily="49" charset="-128"/>
                <a:ea typeface="ＭＳ ゴシック" panose="020B0609070205080204" pitchFamily="49" charset="-128"/>
                <a:cs typeface="HG明朝B" panose="02020809000000000000" pitchFamily="17" charset="-128"/>
              </a:rPr>
              <a:t>中世地区</a:t>
            </a:r>
            <a:r>
              <a:rPr kumimoji="0" lang="ja-JP" altLang="en-US" sz="1100" b="0" i="0" u="none" strike="noStrike" kern="100" cap="none" spc="0" normalizeH="0" baseline="0" noProof="0" dirty="0">
                <a:ln>
                  <a:noFill/>
                </a:ln>
                <a:solidFill>
                  <a:srgbClr val="231F20"/>
                </a:solidFill>
                <a:effectLst/>
                <a:uLnTx/>
                <a:uFillTx/>
                <a:latin typeface="ＭＳ ゴシック" panose="020B0609070205080204" pitchFamily="49" charset="-128"/>
                <a:ea typeface="ＭＳ ゴシック" panose="020B0609070205080204" pitchFamily="49" charset="-128"/>
                <a:cs typeface="HG明朝B" panose="02020809000000000000" pitchFamily="17" charset="-128"/>
              </a:rPr>
              <a:t>にふさわしい造りの新たな藤棚を設置。</a:t>
            </a:r>
            <a:endParaRPr kumimoji="0" lang="en-US" altLang="ja-JP" sz="1100" b="0" i="0" u="none" strike="noStrike" kern="100" cap="none" spc="0" normalizeH="0" baseline="0" noProof="0" dirty="0">
              <a:ln>
                <a:noFill/>
              </a:ln>
              <a:solidFill>
                <a:srgbClr val="231F20"/>
              </a:solidFill>
              <a:effectLst/>
              <a:uLnTx/>
              <a:uFillTx/>
              <a:latin typeface="ＭＳ ゴシック" panose="020B0609070205080204" pitchFamily="49" charset="-128"/>
              <a:ea typeface="ＭＳ ゴシック" panose="020B0609070205080204" pitchFamily="49" charset="-128"/>
              <a:cs typeface="HG明朝B" panose="02020809000000000000" pitchFamily="17" charset="-128"/>
            </a:endParaRPr>
          </a:p>
          <a:p>
            <a:pPr marL="0" marR="0" lvl="0" indent="0" algn="just" defTabSz="457200" rtl="0" eaLnBrk="1" fontAlgn="auto" latinLnBrk="0" hangingPunct="1">
              <a:lnSpc>
                <a:spcPct val="100000"/>
              </a:lnSpc>
              <a:spcBef>
                <a:spcPts val="0"/>
              </a:spcBef>
              <a:spcAft>
                <a:spcPts val="0"/>
              </a:spcAft>
              <a:buClrTx/>
              <a:buSzTx/>
              <a:buFontTx/>
              <a:buNone/>
              <a:tabLst/>
              <a:defRPr/>
            </a:pPr>
            <a:r>
              <a:rPr lang="ja-JP" altLang="en-US" sz="1100" kern="100" dirty="0">
                <a:solidFill>
                  <a:srgbClr val="231F20"/>
                </a:solidFill>
                <a:latin typeface="ＭＳ ゴシック" panose="020B0609070205080204" pitchFamily="49" charset="-128"/>
                <a:ea typeface="ＭＳ ゴシック" panose="020B0609070205080204" pitchFamily="49" charset="-128"/>
                <a:cs typeface="HG明朝B" panose="02020809000000000000" pitchFamily="17" charset="-128"/>
              </a:rPr>
              <a:t>　④鯉池背景林に藤棚：</a:t>
            </a:r>
            <a:r>
              <a:rPr kumimoji="0" lang="ja-JP" altLang="en-US" sz="1100" b="0" i="0" u="none" strike="noStrike" kern="100" cap="none" spc="0" normalizeH="0" baseline="0" noProof="0" dirty="0">
                <a:ln>
                  <a:noFill/>
                </a:ln>
                <a:solidFill>
                  <a:srgbClr val="231F20"/>
                </a:solidFill>
                <a:effectLst/>
                <a:uLnTx/>
                <a:uFillTx/>
                <a:latin typeface="ＭＳ ゴシック" panose="020B0609070205080204" pitchFamily="49" charset="-128"/>
                <a:ea typeface="ＭＳ ゴシック" panose="020B0609070205080204" pitchFamily="49" charset="-128"/>
                <a:cs typeface="HG明朝B" panose="02020809000000000000" pitchFamily="17" charset="-128"/>
              </a:rPr>
              <a:t>平成</a:t>
            </a:r>
            <a:r>
              <a:rPr kumimoji="0" lang="en-US" altLang="ja-JP" sz="1100" b="0" i="0" u="none" strike="noStrike" kern="100" cap="none" spc="0" normalizeH="0" baseline="0" noProof="0" dirty="0">
                <a:ln>
                  <a:noFill/>
                </a:ln>
                <a:solidFill>
                  <a:srgbClr val="231F20"/>
                </a:solidFill>
                <a:effectLst/>
                <a:uLnTx/>
                <a:uFillTx/>
                <a:latin typeface="ＭＳ ゴシック" panose="020B0609070205080204" pitchFamily="49" charset="-128"/>
                <a:ea typeface="ＭＳ ゴシック" panose="020B0609070205080204" pitchFamily="49" charset="-128"/>
                <a:cs typeface="HG明朝B" panose="02020809000000000000" pitchFamily="17" charset="-128"/>
              </a:rPr>
              <a:t>17</a:t>
            </a:r>
            <a:r>
              <a:rPr kumimoji="0" lang="ja-JP" altLang="en-US" sz="1100" b="0" i="0" u="none" strike="noStrike" kern="100" cap="none" spc="0" normalizeH="0" baseline="0" noProof="0" dirty="0">
                <a:ln>
                  <a:noFill/>
                </a:ln>
                <a:solidFill>
                  <a:srgbClr val="231F20"/>
                </a:solidFill>
                <a:effectLst/>
                <a:uLnTx/>
                <a:uFillTx/>
                <a:latin typeface="ＭＳ ゴシック" panose="020B0609070205080204" pitchFamily="49" charset="-128"/>
                <a:ea typeface="ＭＳ ゴシック" panose="020B0609070205080204" pitchFamily="49" charset="-128"/>
                <a:cs typeface="HG明朝B" panose="02020809000000000000" pitchFamily="17" charset="-128"/>
              </a:rPr>
              <a:t>～</a:t>
            </a:r>
            <a:r>
              <a:rPr kumimoji="0" lang="en-US" altLang="ja-JP" sz="1100" b="0" i="0" u="none" strike="noStrike" kern="100" cap="none" spc="0" normalizeH="0" baseline="0" noProof="0" dirty="0">
                <a:ln>
                  <a:noFill/>
                </a:ln>
                <a:solidFill>
                  <a:srgbClr val="231F20"/>
                </a:solidFill>
                <a:effectLst/>
                <a:uLnTx/>
                <a:uFillTx/>
                <a:latin typeface="ＭＳ ゴシック" panose="020B0609070205080204" pitchFamily="49" charset="-128"/>
                <a:ea typeface="ＭＳ ゴシック" panose="020B0609070205080204" pitchFamily="49" charset="-128"/>
                <a:cs typeface="HG明朝B" panose="02020809000000000000" pitchFamily="17" charset="-128"/>
              </a:rPr>
              <a:t>18</a:t>
            </a:r>
            <a:r>
              <a:rPr kumimoji="0" lang="ja-JP" altLang="en-US" sz="1100" b="0" i="0" u="none" strike="noStrike" kern="100" cap="none" spc="0" normalizeH="0" baseline="0" noProof="0" dirty="0">
                <a:ln>
                  <a:noFill/>
                </a:ln>
                <a:solidFill>
                  <a:srgbClr val="231F20"/>
                </a:solidFill>
                <a:effectLst/>
                <a:uLnTx/>
                <a:uFillTx/>
                <a:latin typeface="ＭＳ ゴシック" panose="020B0609070205080204" pitchFamily="49" charset="-128"/>
                <a:ea typeface="ＭＳ ゴシック" panose="020B0609070205080204" pitchFamily="49" charset="-128"/>
                <a:cs typeface="HG明朝B" panose="02020809000000000000" pitchFamily="17" charset="-128"/>
              </a:rPr>
              <a:t>年度（</a:t>
            </a:r>
            <a:r>
              <a:rPr kumimoji="0" lang="en-US" altLang="ja-JP" sz="1100" b="0" i="0" u="none" strike="noStrike" kern="100" cap="none" spc="0" normalizeH="0" baseline="0" noProof="0" dirty="0">
                <a:ln>
                  <a:noFill/>
                </a:ln>
                <a:solidFill>
                  <a:srgbClr val="231F20"/>
                </a:solidFill>
                <a:effectLst/>
                <a:uLnTx/>
                <a:uFillTx/>
                <a:latin typeface="ＭＳ ゴシック" panose="020B0609070205080204" pitchFamily="49" charset="-128"/>
                <a:ea typeface="ＭＳ ゴシック" panose="020B0609070205080204" pitchFamily="49" charset="-128"/>
                <a:cs typeface="HG明朝B" panose="02020809000000000000" pitchFamily="17" charset="-128"/>
              </a:rPr>
              <a:t>2005</a:t>
            </a:r>
            <a:r>
              <a:rPr kumimoji="0" lang="ja-JP" altLang="en-US" sz="1100" b="0" i="0" u="none" strike="noStrike" kern="100" cap="none" spc="0" normalizeH="0" baseline="0" noProof="0" dirty="0">
                <a:ln>
                  <a:noFill/>
                </a:ln>
                <a:solidFill>
                  <a:srgbClr val="231F20"/>
                </a:solidFill>
                <a:effectLst/>
                <a:uLnTx/>
                <a:uFillTx/>
                <a:latin typeface="ＭＳ ゴシック" panose="020B0609070205080204" pitchFamily="49" charset="-128"/>
                <a:ea typeface="ＭＳ ゴシック" panose="020B0609070205080204" pitchFamily="49" charset="-128"/>
                <a:cs typeface="HG明朝B" panose="02020809000000000000" pitchFamily="17" charset="-128"/>
              </a:rPr>
              <a:t>～</a:t>
            </a:r>
            <a:r>
              <a:rPr kumimoji="0" lang="en-US" altLang="ja-JP" sz="1100" b="0" i="0" u="none" strike="noStrike" kern="100" cap="none" spc="0" normalizeH="0" baseline="0" noProof="0" dirty="0">
                <a:ln>
                  <a:noFill/>
                </a:ln>
                <a:solidFill>
                  <a:srgbClr val="231F20"/>
                </a:solidFill>
                <a:effectLst/>
                <a:uLnTx/>
                <a:uFillTx/>
                <a:latin typeface="ＭＳ ゴシック" panose="020B0609070205080204" pitchFamily="49" charset="-128"/>
                <a:ea typeface="ＭＳ ゴシック" panose="020B0609070205080204" pitchFamily="49" charset="-128"/>
                <a:cs typeface="HG明朝B" panose="02020809000000000000" pitchFamily="17" charset="-128"/>
              </a:rPr>
              <a:t>2006</a:t>
            </a:r>
            <a:r>
              <a:rPr kumimoji="0" lang="ja-JP" altLang="en-US" sz="1100" b="0" i="0" u="none" strike="noStrike" kern="100" cap="none" spc="0" normalizeH="0" baseline="0" noProof="0" dirty="0">
                <a:ln>
                  <a:noFill/>
                </a:ln>
                <a:solidFill>
                  <a:srgbClr val="231F20"/>
                </a:solidFill>
                <a:effectLst/>
                <a:uLnTx/>
                <a:uFillTx/>
                <a:latin typeface="ＭＳ ゴシック" panose="020B0609070205080204" pitchFamily="49" charset="-128"/>
                <a:ea typeface="ＭＳ ゴシック" panose="020B0609070205080204" pitchFamily="49" charset="-128"/>
                <a:cs typeface="HG明朝B" panose="02020809000000000000" pitchFamily="17" charset="-128"/>
              </a:rPr>
              <a:t>）、花の見所の付加のため、鯉池背景林の園路沿いに藤棚を</a:t>
            </a:r>
            <a:endParaRPr kumimoji="0" lang="en-US" altLang="ja-JP" sz="1100" b="0" i="0" u="none" strike="noStrike" kern="100" cap="none" spc="0" normalizeH="0" baseline="0" noProof="0" dirty="0">
              <a:ln>
                <a:noFill/>
              </a:ln>
              <a:solidFill>
                <a:srgbClr val="231F20"/>
              </a:solidFill>
              <a:effectLst/>
              <a:uLnTx/>
              <a:uFillTx/>
              <a:latin typeface="ＭＳ ゴシック" panose="020B0609070205080204" pitchFamily="49" charset="-128"/>
              <a:ea typeface="ＭＳ ゴシック" panose="020B0609070205080204" pitchFamily="49" charset="-128"/>
              <a:cs typeface="HG明朝B" panose="02020809000000000000" pitchFamily="17" charset="-128"/>
            </a:endParaRPr>
          </a:p>
          <a:p>
            <a:pPr marL="0" marR="0" lvl="0" indent="0" algn="just" defTabSz="457200" rtl="0" eaLnBrk="1" fontAlgn="auto" latinLnBrk="0" hangingPunct="1">
              <a:lnSpc>
                <a:spcPct val="100000"/>
              </a:lnSpc>
              <a:spcBef>
                <a:spcPts val="0"/>
              </a:spcBef>
              <a:spcAft>
                <a:spcPts val="0"/>
              </a:spcAft>
              <a:buClrTx/>
              <a:buSzTx/>
              <a:buFontTx/>
              <a:buNone/>
              <a:tabLst/>
              <a:defRPr/>
            </a:pPr>
            <a:r>
              <a:rPr lang="ja-JP" altLang="en-US" sz="1100" kern="100" dirty="0">
                <a:solidFill>
                  <a:srgbClr val="231F20"/>
                </a:solidFill>
                <a:latin typeface="ＭＳ ゴシック" panose="020B0609070205080204" pitchFamily="49" charset="-128"/>
                <a:ea typeface="ＭＳ ゴシック" panose="020B0609070205080204" pitchFamily="49" charset="-128"/>
                <a:cs typeface="HG明朝B" panose="02020809000000000000" pitchFamily="17" charset="-128"/>
              </a:rPr>
              <a:t>　　</a:t>
            </a:r>
            <a:r>
              <a:rPr kumimoji="0" lang="ja-JP" altLang="en-US" sz="1100" b="0" i="0" u="none" strike="noStrike" kern="100" cap="none" spc="0" normalizeH="0" baseline="0" noProof="0" dirty="0">
                <a:ln>
                  <a:noFill/>
                </a:ln>
                <a:solidFill>
                  <a:srgbClr val="231F20"/>
                </a:solidFill>
                <a:effectLst/>
                <a:uLnTx/>
                <a:uFillTx/>
                <a:latin typeface="ＭＳ ゴシック" panose="020B0609070205080204" pitchFamily="49" charset="-128"/>
                <a:ea typeface="ＭＳ ゴシック" panose="020B0609070205080204" pitchFamily="49" charset="-128"/>
                <a:cs typeface="HG明朝B" panose="02020809000000000000" pitchFamily="17" charset="-128"/>
              </a:rPr>
              <a:t>設置。</a:t>
            </a:r>
          </a:p>
          <a:p>
            <a:pPr marL="0" marR="0" lvl="0" indent="0" algn="just" defTabSz="457200" rtl="0" eaLnBrk="1" fontAlgn="auto" latinLnBrk="0" hangingPunct="1">
              <a:lnSpc>
                <a:spcPct val="100000"/>
              </a:lnSpc>
              <a:spcBef>
                <a:spcPts val="0"/>
              </a:spcBef>
              <a:spcAft>
                <a:spcPts val="0"/>
              </a:spcAft>
              <a:buClrTx/>
              <a:buSzTx/>
              <a:buFontTx/>
              <a:buNone/>
              <a:tabLst/>
              <a:defRPr/>
            </a:pPr>
            <a:r>
              <a:rPr kumimoji="0" lang="ja-JP" altLang="en-US" sz="1100" b="0" i="0" u="none" strike="noStrike" kern="100" cap="none" spc="0" normalizeH="0" baseline="0" noProof="0" dirty="0">
                <a:ln>
                  <a:noFill/>
                </a:ln>
                <a:solidFill>
                  <a:srgbClr val="231F20"/>
                </a:solidFill>
                <a:effectLst/>
                <a:uLnTx/>
                <a:uFillTx/>
                <a:latin typeface="ＭＳ ゴシック" panose="020B0609070205080204" pitchFamily="49" charset="-128"/>
                <a:ea typeface="ＭＳ ゴシック" panose="020B0609070205080204" pitchFamily="49" charset="-128"/>
                <a:cs typeface="HG明朝B" panose="02020809000000000000" pitchFamily="17" charset="-128"/>
              </a:rPr>
              <a:t>　⑤つつじ</a:t>
            </a:r>
            <a:r>
              <a:rPr lang="ja-JP" altLang="en-US" sz="1100" kern="100" dirty="0">
                <a:solidFill>
                  <a:srgbClr val="231F20"/>
                </a:solidFill>
                <a:latin typeface="ＭＳ ゴシック" panose="020B0609070205080204" pitchFamily="49" charset="-128"/>
                <a:ea typeface="ＭＳ ゴシック" panose="020B0609070205080204" pitchFamily="49" charset="-128"/>
                <a:cs typeface="HG明朝B" panose="02020809000000000000" pitchFamily="17" charset="-128"/>
              </a:rPr>
              <a:t>ヶ</a:t>
            </a:r>
            <a:r>
              <a:rPr kumimoji="0" lang="ja-JP" altLang="en-US" sz="1100" b="0" i="0" u="none" strike="noStrike" kern="100" cap="none" spc="0" normalizeH="0" baseline="0" noProof="0" dirty="0">
                <a:ln>
                  <a:noFill/>
                </a:ln>
                <a:solidFill>
                  <a:srgbClr val="231F20"/>
                </a:solidFill>
                <a:effectLst/>
                <a:uLnTx/>
                <a:uFillTx/>
                <a:latin typeface="ＭＳ ゴシック" panose="020B0609070205080204" pitchFamily="49" charset="-128"/>
                <a:ea typeface="ＭＳ ゴシック" panose="020B0609070205080204" pitchFamily="49" charset="-128"/>
                <a:cs typeface="HG明朝B" panose="02020809000000000000" pitchFamily="17" charset="-128"/>
              </a:rPr>
              <a:t>丘休憩所</a:t>
            </a:r>
            <a:r>
              <a:rPr kumimoji="0" lang="ja-JP" altLang="en-US" sz="1100" b="0" i="0" u="none" strike="noStrike" kern="100" cap="none" spc="0" normalizeH="0" baseline="0" noProof="0" dirty="0">
                <a:ln>
                  <a:noFill/>
                </a:ln>
                <a:effectLst/>
                <a:uLnTx/>
                <a:uFillTx/>
                <a:latin typeface="ＭＳ ゴシック" panose="020B0609070205080204" pitchFamily="49" charset="-128"/>
                <a:ea typeface="ＭＳ ゴシック" panose="020B0609070205080204" pitchFamily="49" charset="-128"/>
                <a:cs typeface="HG明朝B" panose="02020809000000000000" pitchFamily="17" charset="-128"/>
              </a:rPr>
              <a:t>の</a:t>
            </a:r>
            <a:r>
              <a:rPr lang="ja-JP" altLang="en-US" sz="1100" kern="100" dirty="0">
                <a:latin typeface="ＭＳ ゴシック" panose="020B0609070205080204" pitchFamily="49" charset="-128"/>
                <a:ea typeface="ＭＳ ゴシック" panose="020B0609070205080204" pitchFamily="49" charset="-128"/>
                <a:cs typeface="HG明朝B" panose="02020809000000000000" pitchFamily="17" charset="-128"/>
              </a:rPr>
              <a:t>設置</a:t>
            </a:r>
            <a:r>
              <a:rPr kumimoji="0" lang="ja-JP" altLang="en-US" sz="1100" b="0" i="0" u="none" strike="noStrike" kern="100" cap="none" spc="0" normalizeH="0" baseline="0" noProof="0" dirty="0">
                <a:ln>
                  <a:noFill/>
                </a:ln>
                <a:effectLst/>
                <a:uLnTx/>
                <a:uFillTx/>
                <a:latin typeface="ＭＳ ゴシック" panose="020B0609070205080204" pitchFamily="49" charset="-128"/>
                <a:ea typeface="ＭＳ ゴシック" panose="020B0609070205080204" pitchFamily="49" charset="-128"/>
                <a:cs typeface="HG明朝B" panose="02020809000000000000" pitchFamily="17" charset="-128"/>
              </a:rPr>
              <a:t>：平成４年度（</a:t>
            </a:r>
            <a:r>
              <a:rPr kumimoji="0" lang="en-US" altLang="ja-JP" sz="1100" b="0" i="0" u="none" strike="noStrike" kern="100" cap="none" spc="0" normalizeH="0" baseline="0" noProof="0" dirty="0">
                <a:ln>
                  <a:noFill/>
                </a:ln>
                <a:effectLst/>
                <a:uLnTx/>
                <a:uFillTx/>
                <a:latin typeface="ＭＳ ゴシック" panose="020B0609070205080204" pitchFamily="49" charset="-128"/>
                <a:ea typeface="ＭＳ ゴシック" panose="020B0609070205080204" pitchFamily="49" charset="-128"/>
                <a:cs typeface="HG明朝B" panose="02020809000000000000" pitchFamily="17" charset="-128"/>
              </a:rPr>
              <a:t>1992</a:t>
            </a:r>
            <a:r>
              <a:rPr kumimoji="0" lang="ja-JP" altLang="en-US" sz="1100" b="0" i="0" u="none" strike="noStrike" kern="100" cap="none" spc="0" normalizeH="0" baseline="0" noProof="0" dirty="0">
                <a:ln>
                  <a:noFill/>
                </a:ln>
                <a:effectLst/>
                <a:uLnTx/>
                <a:uFillTx/>
                <a:latin typeface="ＭＳ ゴシック" panose="020B0609070205080204" pitchFamily="49" charset="-128"/>
                <a:ea typeface="ＭＳ ゴシック" panose="020B0609070205080204" pitchFamily="49" charset="-128"/>
                <a:cs typeface="HG明朝B" panose="02020809000000000000" pitchFamily="17" charset="-128"/>
              </a:rPr>
              <a:t>）</a:t>
            </a:r>
          </a:p>
          <a:p>
            <a:pPr marL="0" marR="0" lvl="0" indent="0" algn="just" defTabSz="457200" rtl="0" eaLnBrk="1" fontAlgn="auto" latinLnBrk="0" hangingPunct="1">
              <a:lnSpc>
                <a:spcPct val="100000"/>
              </a:lnSpc>
              <a:spcBef>
                <a:spcPts val="0"/>
              </a:spcBef>
              <a:spcAft>
                <a:spcPts val="0"/>
              </a:spcAft>
              <a:buClrTx/>
              <a:buSzTx/>
              <a:buFontTx/>
              <a:buNone/>
              <a:tabLst/>
              <a:defRPr/>
            </a:pPr>
            <a:r>
              <a:rPr kumimoji="0" lang="ja-JP" altLang="en-US" sz="1100" b="0" i="0" u="none" strike="noStrike" kern="100" cap="none" spc="0" normalizeH="0" baseline="0" noProof="0" dirty="0">
                <a:ln>
                  <a:noFill/>
                </a:ln>
                <a:solidFill>
                  <a:srgbClr val="231F20"/>
                </a:solidFill>
                <a:effectLst/>
                <a:uLnTx/>
                <a:uFillTx/>
                <a:latin typeface="ＭＳ ゴシック" panose="020B0609070205080204" pitchFamily="49" charset="-128"/>
                <a:ea typeface="ＭＳ ゴシック" panose="020B0609070205080204" pitchFamily="49" charset="-128"/>
                <a:cs typeface="HG明朝B" panose="02020809000000000000" pitchFamily="17" charset="-128"/>
              </a:rPr>
              <a:t>　⑥千里庵バリアフリー化：平成</a:t>
            </a:r>
            <a:r>
              <a:rPr kumimoji="0" lang="en-US" altLang="ja-JP" sz="1100" b="0" i="0" u="none" strike="noStrike" kern="100" cap="none" spc="0" normalizeH="0" baseline="0" noProof="0" dirty="0">
                <a:ln>
                  <a:noFill/>
                </a:ln>
                <a:solidFill>
                  <a:srgbClr val="231F20"/>
                </a:solidFill>
                <a:effectLst/>
                <a:uLnTx/>
                <a:uFillTx/>
                <a:latin typeface="ＭＳ ゴシック" panose="020B0609070205080204" pitchFamily="49" charset="-128"/>
                <a:ea typeface="ＭＳ ゴシック" panose="020B0609070205080204" pitchFamily="49" charset="-128"/>
                <a:cs typeface="HG明朝B" panose="02020809000000000000" pitchFamily="17" charset="-128"/>
              </a:rPr>
              <a:t>25</a:t>
            </a:r>
            <a:r>
              <a:rPr kumimoji="0" lang="ja-JP" altLang="en-US" sz="1100" b="0" i="0" u="none" strike="noStrike" kern="100" cap="none" spc="0" normalizeH="0" baseline="0" noProof="0" dirty="0">
                <a:ln>
                  <a:noFill/>
                </a:ln>
                <a:solidFill>
                  <a:srgbClr val="231F20"/>
                </a:solidFill>
                <a:effectLst/>
                <a:uLnTx/>
                <a:uFillTx/>
                <a:latin typeface="ＭＳ ゴシック" panose="020B0609070205080204" pitchFamily="49" charset="-128"/>
                <a:ea typeface="ＭＳ ゴシック" panose="020B0609070205080204" pitchFamily="49" charset="-128"/>
                <a:cs typeface="HG明朝B" panose="02020809000000000000" pitchFamily="17" charset="-128"/>
              </a:rPr>
              <a:t>年度（</a:t>
            </a:r>
            <a:r>
              <a:rPr kumimoji="0" lang="en-US" altLang="ja-JP" sz="1100" b="0" i="0" u="none" strike="noStrike" kern="100" cap="none" spc="0" normalizeH="0" baseline="0" noProof="0" dirty="0">
                <a:ln>
                  <a:noFill/>
                </a:ln>
                <a:solidFill>
                  <a:srgbClr val="231F20"/>
                </a:solidFill>
                <a:effectLst/>
                <a:uLnTx/>
                <a:uFillTx/>
                <a:latin typeface="ＭＳ ゴシック" panose="020B0609070205080204" pitchFamily="49" charset="-128"/>
                <a:ea typeface="ＭＳ ゴシック" panose="020B0609070205080204" pitchFamily="49" charset="-128"/>
                <a:cs typeface="HG明朝B" panose="02020809000000000000" pitchFamily="17" charset="-128"/>
              </a:rPr>
              <a:t>2013</a:t>
            </a:r>
            <a:r>
              <a:rPr kumimoji="0" lang="ja-JP" altLang="en-US" sz="1100" b="0" i="0" u="none" strike="noStrike" kern="100" cap="none" spc="0" normalizeH="0" baseline="0" noProof="0" dirty="0">
                <a:ln>
                  <a:noFill/>
                </a:ln>
                <a:solidFill>
                  <a:srgbClr val="231F20"/>
                </a:solidFill>
                <a:effectLst/>
                <a:uLnTx/>
                <a:uFillTx/>
                <a:latin typeface="ＭＳ ゴシック" panose="020B0609070205080204" pitchFamily="49" charset="-128"/>
                <a:ea typeface="ＭＳ ゴシック" panose="020B0609070205080204" pitchFamily="49" charset="-128"/>
                <a:cs typeface="HG明朝B" panose="02020809000000000000" pitchFamily="17" charset="-128"/>
              </a:rPr>
              <a:t>）にバリアフリー化工事。</a:t>
            </a:r>
          </a:p>
          <a:p>
            <a:pPr marL="0" marR="0" lvl="0" indent="0" algn="just" defTabSz="457200" rtl="0" eaLnBrk="1" fontAlgn="auto" latinLnBrk="0" hangingPunct="1">
              <a:lnSpc>
                <a:spcPct val="100000"/>
              </a:lnSpc>
              <a:spcBef>
                <a:spcPts val="0"/>
              </a:spcBef>
              <a:spcAft>
                <a:spcPts val="0"/>
              </a:spcAft>
              <a:buClrTx/>
              <a:buSzTx/>
              <a:buFontTx/>
              <a:buNone/>
              <a:tabLst/>
              <a:defRPr/>
            </a:pPr>
            <a:r>
              <a:rPr kumimoji="0" lang="ja-JP" altLang="en-US" sz="1100" b="0" i="0" u="none" strike="noStrike" kern="100" cap="none" spc="0" normalizeH="0" baseline="0" noProof="0" dirty="0">
                <a:ln>
                  <a:noFill/>
                </a:ln>
                <a:solidFill>
                  <a:srgbClr val="231F20"/>
                </a:solidFill>
                <a:effectLst/>
                <a:uLnTx/>
                <a:uFillTx/>
                <a:latin typeface="ＭＳ ゴシック" panose="020B0609070205080204" pitchFamily="49" charset="-128"/>
                <a:ea typeface="ＭＳ ゴシック" panose="020B0609070205080204" pitchFamily="49" charset="-128"/>
                <a:cs typeface="HG明朝B" panose="02020809000000000000" pitchFamily="17" charset="-128"/>
              </a:rPr>
              <a:t>　⑦八景解説板の設置：平成</a:t>
            </a:r>
            <a:r>
              <a:rPr kumimoji="0" lang="en-US" altLang="ja-JP" sz="1100" b="0" i="0" u="none" strike="noStrike" kern="100" cap="none" spc="0" normalizeH="0" baseline="0" noProof="0" dirty="0">
                <a:ln>
                  <a:noFill/>
                </a:ln>
                <a:solidFill>
                  <a:srgbClr val="231F20"/>
                </a:solidFill>
                <a:effectLst/>
                <a:uLnTx/>
                <a:uFillTx/>
                <a:latin typeface="ＭＳ ゴシック" panose="020B0609070205080204" pitchFamily="49" charset="-128"/>
                <a:ea typeface="ＭＳ ゴシック" panose="020B0609070205080204" pitchFamily="49" charset="-128"/>
                <a:cs typeface="HG明朝B" panose="02020809000000000000" pitchFamily="17" charset="-128"/>
              </a:rPr>
              <a:t>29</a:t>
            </a:r>
            <a:r>
              <a:rPr kumimoji="0" lang="ja-JP" altLang="en-US" sz="1100" b="0" i="0" u="none" strike="noStrike" kern="100" cap="none" spc="0" normalizeH="0" baseline="0" noProof="0" dirty="0">
                <a:ln>
                  <a:noFill/>
                </a:ln>
                <a:solidFill>
                  <a:srgbClr val="231F20"/>
                </a:solidFill>
                <a:effectLst/>
                <a:uLnTx/>
                <a:uFillTx/>
                <a:latin typeface="ＭＳ ゴシック" panose="020B0609070205080204" pitchFamily="49" charset="-128"/>
                <a:ea typeface="ＭＳ ゴシック" panose="020B0609070205080204" pitchFamily="49" charset="-128"/>
                <a:cs typeface="HG明朝B" panose="02020809000000000000" pitchFamily="17" charset="-128"/>
              </a:rPr>
              <a:t>年度（</a:t>
            </a:r>
            <a:r>
              <a:rPr kumimoji="0" lang="en-US" altLang="ja-JP" sz="1100" b="0" i="0" u="none" strike="noStrike" kern="100" cap="none" spc="0" normalizeH="0" baseline="0" noProof="0" dirty="0">
                <a:ln>
                  <a:noFill/>
                </a:ln>
                <a:solidFill>
                  <a:srgbClr val="231F20"/>
                </a:solidFill>
                <a:effectLst/>
                <a:uLnTx/>
                <a:uFillTx/>
                <a:latin typeface="ＭＳ ゴシック" panose="020B0609070205080204" pitchFamily="49" charset="-128"/>
                <a:ea typeface="ＭＳ ゴシック" panose="020B0609070205080204" pitchFamily="49" charset="-128"/>
                <a:cs typeface="HG明朝B" panose="02020809000000000000" pitchFamily="17" charset="-128"/>
              </a:rPr>
              <a:t>2017</a:t>
            </a:r>
            <a:r>
              <a:rPr kumimoji="0" lang="ja-JP" altLang="en-US" sz="1100" b="0" i="0" u="none" strike="noStrike" kern="100" cap="none" spc="0" normalizeH="0" baseline="0" noProof="0" dirty="0">
                <a:ln>
                  <a:noFill/>
                </a:ln>
                <a:solidFill>
                  <a:srgbClr val="231F20"/>
                </a:solidFill>
                <a:effectLst/>
                <a:uLnTx/>
                <a:uFillTx/>
                <a:latin typeface="ＭＳ ゴシック" panose="020B0609070205080204" pitchFamily="49" charset="-128"/>
                <a:ea typeface="ＭＳ ゴシック" panose="020B0609070205080204" pitchFamily="49" charset="-128"/>
                <a:cs typeface="HG明朝B" panose="02020809000000000000" pitchFamily="17" charset="-128"/>
              </a:rPr>
              <a:t>）に、新たに選定された「八景」に関する解説板を設置。</a:t>
            </a:r>
          </a:p>
          <a:p>
            <a:pPr marL="0" marR="0" lvl="0" indent="0" algn="just" defTabSz="457200" rtl="0" eaLnBrk="1" fontAlgn="auto" latinLnBrk="0" hangingPunct="1">
              <a:lnSpc>
                <a:spcPct val="100000"/>
              </a:lnSpc>
              <a:spcBef>
                <a:spcPts val="0"/>
              </a:spcBef>
              <a:spcAft>
                <a:spcPts val="0"/>
              </a:spcAft>
              <a:buClrTx/>
              <a:buSzTx/>
              <a:buFontTx/>
              <a:buNone/>
              <a:tabLst/>
              <a:defRPr/>
            </a:pPr>
            <a:r>
              <a:rPr kumimoji="0" lang="ja-JP" altLang="en-US" sz="1100" b="0" i="0" u="none" strike="noStrike" kern="100" cap="none" spc="0" normalizeH="0" baseline="0" noProof="0" dirty="0">
                <a:ln>
                  <a:noFill/>
                </a:ln>
                <a:solidFill>
                  <a:srgbClr val="231F20"/>
                </a:solidFill>
                <a:effectLst/>
                <a:uLnTx/>
                <a:uFillTx/>
                <a:latin typeface="ＭＳ ゴシック" panose="020B0609070205080204" pitchFamily="49" charset="-128"/>
                <a:ea typeface="ＭＳ ゴシック" panose="020B0609070205080204" pitchFamily="49" charset="-128"/>
                <a:cs typeface="HG明朝B" panose="02020809000000000000" pitchFamily="17" charset="-128"/>
              </a:rPr>
              <a:t>　</a:t>
            </a:r>
            <a:endParaRPr kumimoji="0" lang="en-US" altLang="ja-JP" sz="1100" b="0" i="0" u="none" strike="noStrike" kern="100" cap="none" spc="0" normalizeH="0" baseline="0" noProof="0" dirty="0">
              <a:ln>
                <a:noFill/>
              </a:ln>
              <a:solidFill>
                <a:srgbClr val="231F20"/>
              </a:solidFill>
              <a:effectLst/>
              <a:uLnTx/>
              <a:uFillTx/>
              <a:latin typeface="ＭＳ ゴシック" panose="020B0609070205080204" pitchFamily="49" charset="-128"/>
              <a:ea typeface="ＭＳ ゴシック" panose="020B0609070205080204" pitchFamily="49" charset="-128"/>
              <a:cs typeface="HG明朝B" panose="02020809000000000000" pitchFamily="17" charset="-128"/>
            </a:endParaRPr>
          </a:p>
          <a:p>
            <a:pPr marL="133350" marR="0" lvl="0" indent="-133350" algn="just" defTabSz="457200" rtl="0" eaLnBrk="1" fontAlgn="auto" latinLnBrk="0" hangingPunct="1">
              <a:lnSpc>
                <a:spcPct val="100000"/>
              </a:lnSpc>
              <a:spcBef>
                <a:spcPts val="0"/>
              </a:spcBef>
              <a:spcAft>
                <a:spcPts val="0"/>
              </a:spcAft>
              <a:buClrTx/>
              <a:buSzTx/>
              <a:buFontTx/>
              <a:buNone/>
              <a:tabLst/>
              <a:defRPr/>
            </a:pPr>
            <a:endParaRPr lang="en-US" altLang="ja-JP" sz="1100" kern="100" dirty="0">
              <a:solidFill>
                <a:prstClr val="black"/>
              </a:solidFill>
              <a:latin typeface="ＭＳ ゴシック" panose="020B0609070205080204" pitchFamily="49" charset="-128"/>
              <a:ea typeface="ＭＳ ゴシック" panose="020B0609070205080204" pitchFamily="49" charset="-128"/>
              <a:cs typeface="Times New Roman" panose="02020603050405020304" pitchFamily="18" charset="0"/>
            </a:endParaRPr>
          </a:p>
        </p:txBody>
      </p:sp>
      <p:grpSp>
        <p:nvGrpSpPr>
          <p:cNvPr id="22" name="グループ化 21">
            <a:extLst>
              <a:ext uri="{FF2B5EF4-FFF2-40B4-BE49-F238E27FC236}">
                <a16:creationId xmlns:a16="http://schemas.microsoft.com/office/drawing/2014/main" id="{6A752262-0738-49DE-9D64-7763BA7D376D}"/>
              </a:ext>
            </a:extLst>
          </p:cNvPr>
          <p:cNvGrpSpPr/>
          <p:nvPr/>
        </p:nvGrpSpPr>
        <p:grpSpPr>
          <a:xfrm>
            <a:off x="12495560" y="2941072"/>
            <a:ext cx="2453631" cy="1206627"/>
            <a:chOff x="4823058" y="3279723"/>
            <a:chExt cx="2280134" cy="1114437"/>
          </a:xfrm>
        </p:grpSpPr>
        <p:pic>
          <p:nvPicPr>
            <p:cNvPr id="23" name="図 22" descr="線画 が含まれている画像&#10;&#10;自動的に生成された説明">
              <a:extLst>
                <a:ext uri="{FF2B5EF4-FFF2-40B4-BE49-F238E27FC236}">
                  <a16:creationId xmlns:a16="http://schemas.microsoft.com/office/drawing/2014/main" id="{6723F421-FAD8-40D7-8BE9-38DAE44A0106}"/>
                </a:ext>
              </a:extLst>
            </p:cNvPr>
            <p:cNvPicPr preferRelativeResize="0">
              <a:picLocks noChangeAspect="1"/>
            </p:cNvPicPr>
            <p:nvPr/>
          </p:nvPicPr>
          <p:blipFill rotWithShape="1">
            <a:blip r:embed="rId6" cstate="screen">
              <a:extLst>
                <a:ext uri="{28A0092B-C50C-407E-A947-70E740481C1C}">
                  <a14:useLocalDpi xmlns:a14="http://schemas.microsoft.com/office/drawing/2010/main"/>
                </a:ext>
              </a:extLst>
            </a:blip>
            <a:srcRect b="12377"/>
            <a:stretch/>
          </p:blipFill>
          <p:spPr bwMode="auto">
            <a:xfrm>
              <a:off x="4860492" y="3316068"/>
              <a:ext cx="2242700" cy="1078092"/>
            </a:xfrm>
            <a:prstGeom prst="rect">
              <a:avLst/>
            </a:prstGeom>
            <a:noFill/>
            <a:ln w="12700">
              <a:solidFill>
                <a:schemeClr val="tx1"/>
              </a:solidFill>
            </a:ln>
            <a:extLst>
              <a:ext uri="{53640926-AAD7-44D8-BBD7-CCE9431645EC}">
                <a14:shadowObscured xmlns:a14="http://schemas.microsoft.com/office/drawing/2010/main"/>
              </a:ext>
            </a:extLst>
          </p:spPr>
        </p:pic>
        <p:sp>
          <p:nvSpPr>
            <p:cNvPr id="24" name="テキスト ボックス 23">
              <a:extLst>
                <a:ext uri="{FF2B5EF4-FFF2-40B4-BE49-F238E27FC236}">
                  <a16:creationId xmlns:a16="http://schemas.microsoft.com/office/drawing/2014/main" id="{97203E0B-096F-497F-B0ED-F283C924D98C}"/>
                </a:ext>
              </a:extLst>
            </p:cNvPr>
            <p:cNvSpPr txBox="1"/>
            <p:nvPr/>
          </p:nvSpPr>
          <p:spPr>
            <a:xfrm>
              <a:off x="4823058" y="3279723"/>
              <a:ext cx="2242700" cy="234516"/>
            </a:xfrm>
            <a:prstGeom prst="rect">
              <a:avLst/>
            </a:prstGeom>
            <a:noFill/>
          </p:spPr>
          <p:txBody>
            <a:bodyPr wrap="square" rtlCol="0">
              <a:spAutoFit/>
            </a:bodyPr>
            <a:lstStyle/>
            <a:p>
              <a:r>
                <a:rPr kumimoji="1" lang="ja-JP" altLang="en-US" sz="1050" dirty="0">
                  <a:latin typeface="BIZ UDPゴシック" panose="020B0400000000000000" pitchFamily="50" charset="-128"/>
                  <a:ea typeface="BIZ UDPゴシック" panose="020B0400000000000000" pitchFamily="50" charset="-128"/>
                </a:rPr>
                <a:t>西端区：迎賓館南側広場の図・泉の図</a:t>
              </a:r>
            </a:p>
          </p:txBody>
        </p:sp>
      </p:grpSp>
      <p:grpSp>
        <p:nvGrpSpPr>
          <p:cNvPr id="25" name="グループ化 24">
            <a:extLst>
              <a:ext uri="{FF2B5EF4-FFF2-40B4-BE49-F238E27FC236}">
                <a16:creationId xmlns:a16="http://schemas.microsoft.com/office/drawing/2014/main" id="{57E5D58E-0686-4C12-864E-CA43D52EC061}"/>
              </a:ext>
            </a:extLst>
          </p:cNvPr>
          <p:cNvGrpSpPr>
            <a:grpSpLocks noChangeAspect="1"/>
          </p:cNvGrpSpPr>
          <p:nvPr/>
        </p:nvGrpSpPr>
        <p:grpSpPr>
          <a:xfrm>
            <a:off x="12495560" y="4287446"/>
            <a:ext cx="2470865" cy="999869"/>
            <a:chOff x="5142280" y="5767454"/>
            <a:chExt cx="2802930" cy="1204633"/>
          </a:xfrm>
        </p:grpSpPr>
        <p:pic>
          <p:nvPicPr>
            <p:cNvPr id="26" name="図 25" descr="地図と文字の白黒写真&#10;&#10;低い精度で自動的に生成された説明">
              <a:extLst>
                <a:ext uri="{FF2B5EF4-FFF2-40B4-BE49-F238E27FC236}">
                  <a16:creationId xmlns:a16="http://schemas.microsoft.com/office/drawing/2014/main" id="{25A4BF49-5A9D-4FA4-8A5F-C07685E38F44}"/>
                </a:ext>
              </a:extLst>
            </p:cNvPr>
            <p:cNvPicPr>
              <a:picLocks noChangeAspect="1"/>
            </p:cNvPicPr>
            <p:nvPr/>
          </p:nvPicPr>
          <p:blipFill rotWithShape="1">
            <a:blip r:embed="rId7" cstate="screen">
              <a:extLst>
                <a:ext uri="{28A0092B-C50C-407E-A947-70E740481C1C}">
                  <a14:useLocalDpi xmlns:a14="http://schemas.microsoft.com/office/drawing/2010/main"/>
                </a:ext>
              </a:extLst>
            </a:blip>
            <a:srcRect/>
            <a:stretch/>
          </p:blipFill>
          <p:spPr>
            <a:xfrm>
              <a:off x="5142280" y="5767454"/>
              <a:ext cx="2802930" cy="1204633"/>
            </a:xfrm>
            <a:prstGeom prst="rect">
              <a:avLst/>
            </a:prstGeom>
          </p:spPr>
        </p:pic>
        <p:sp>
          <p:nvSpPr>
            <p:cNvPr id="27" name="テキスト ボックス 26">
              <a:extLst>
                <a:ext uri="{FF2B5EF4-FFF2-40B4-BE49-F238E27FC236}">
                  <a16:creationId xmlns:a16="http://schemas.microsoft.com/office/drawing/2014/main" id="{D95CECBF-83EA-4707-920A-26643632E004}"/>
                </a:ext>
              </a:extLst>
            </p:cNvPr>
            <p:cNvSpPr txBox="1"/>
            <p:nvPr/>
          </p:nvSpPr>
          <p:spPr>
            <a:xfrm>
              <a:off x="5142280" y="5815477"/>
              <a:ext cx="1348595" cy="305916"/>
            </a:xfrm>
            <a:prstGeom prst="rect">
              <a:avLst/>
            </a:prstGeom>
            <a:noFill/>
          </p:spPr>
          <p:txBody>
            <a:bodyPr wrap="square">
              <a:spAutoFit/>
            </a:bodyPr>
            <a:lstStyle/>
            <a:p>
              <a:r>
                <a:rPr lang="ja-JP" altLang="en-US" sz="1050" dirty="0">
                  <a:solidFill>
                    <a:srgbClr val="000000"/>
                  </a:solidFill>
                  <a:ea typeface="BIZ UDPゴシック" panose="020B0400000000000000" pitchFamily="50" charset="-128"/>
                  <a:cs typeface="Times New Roman" panose="02020603050405020304" pitchFamily="18" charset="0"/>
                </a:rPr>
                <a:t>東端区：蓮池</a:t>
              </a:r>
              <a:r>
                <a:rPr lang="ja-JP" altLang="ja-JP" sz="1050" dirty="0">
                  <a:solidFill>
                    <a:srgbClr val="000000"/>
                  </a:solidFill>
                  <a:effectLst/>
                  <a:ea typeface="BIZ UDPゴシック" panose="020B0400000000000000" pitchFamily="50" charset="-128"/>
                  <a:cs typeface="Times New Roman" panose="02020603050405020304" pitchFamily="18" charset="0"/>
                </a:rPr>
                <a:t>の図</a:t>
              </a:r>
              <a:endParaRPr lang="ja-JP" altLang="en-US" sz="1050" dirty="0"/>
            </a:p>
          </p:txBody>
        </p:sp>
      </p:grpSp>
      <p:grpSp>
        <p:nvGrpSpPr>
          <p:cNvPr id="36" name="グループ化 35">
            <a:extLst>
              <a:ext uri="{FF2B5EF4-FFF2-40B4-BE49-F238E27FC236}">
                <a16:creationId xmlns:a16="http://schemas.microsoft.com/office/drawing/2014/main" id="{0F2FAA6B-9945-470F-8818-55E22343837A}"/>
              </a:ext>
            </a:extLst>
          </p:cNvPr>
          <p:cNvGrpSpPr>
            <a:grpSpLocks noChangeAspect="1"/>
          </p:cNvGrpSpPr>
          <p:nvPr/>
        </p:nvGrpSpPr>
        <p:grpSpPr>
          <a:xfrm>
            <a:off x="7949146" y="8882958"/>
            <a:ext cx="1789440" cy="1484648"/>
            <a:chOff x="7733536" y="6630017"/>
            <a:chExt cx="1945044" cy="1613750"/>
          </a:xfrm>
        </p:grpSpPr>
        <p:pic>
          <p:nvPicPr>
            <p:cNvPr id="37" name="図 36" descr="緑の木々&#10;&#10;中程度の精度で自動的に生成された説明">
              <a:extLst>
                <a:ext uri="{FF2B5EF4-FFF2-40B4-BE49-F238E27FC236}">
                  <a16:creationId xmlns:a16="http://schemas.microsoft.com/office/drawing/2014/main" id="{7764D9B0-E891-4A24-A430-96FF20AE00DE}"/>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7733536" y="6630017"/>
              <a:ext cx="1945044" cy="1380240"/>
            </a:xfrm>
            <a:prstGeom prst="rect">
              <a:avLst/>
            </a:prstGeom>
          </p:spPr>
        </p:pic>
        <p:sp>
          <p:nvSpPr>
            <p:cNvPr id="38" name="テキスト ボックス 37">
              <a:extLst>
                <a:ext uri="{FF2B5EF4-FFF2-40B4-BE49-F238E27FC236}">
                  <a16:creationId xmlns:a16="http://schemas.microsoft.com/office/drawing/2014/main" id="{78A81F9C-689C-4FA6-907C-66888926D28C}"/>
                </a:ext>
              </a:extLst>
            </p:cNvPr>
            <p:cNvSpPr txBox="1"/>
            <p:nvPr/>
          </p:nvSpPr>
          <p:spPr>
            <a:xfrm>
              <a:off x="7801784" y="7989852"/>
              <a:ext cx="1808548" cy="253915"/>
            </a:xfrm>
            <a:prstGeom prst="rect">
              <a:avLst/>
            </a:prstGeom>
            <a:noFill/>
          </p:spPr>
          <p:txBody>
            <a:bodyPr wrap="square">
              <a:spAutoFit/>
            </a:bodyPr>
            <a:lstStyle/>
            <a:p>
              <a:pPr algn="ctr"/>
              <a:r>
                <a:rPr lang="ja-JP" altLang="en-US" sz="1050" b="1" kern="100" dirty="0">
                  <a:effectLst/>
                  <a:latin typeface="Century" panose="02040604050505020304" pitchFamily="18" charset="0"/>
                  <a:ea typeface="BIZ UDPゴシック" panose="020B0400000000000000" pitchFamily="50" charset="-128"/>
                  <a:cs typeface="Times New Roman" panose="02020603050405020304" pitchFamily="18" charset="0"/>
                </a:rPr>
                <a:t>③洲浜周辺の藤棚設置</a:t>
              </a:r>
              <a:endParaRPr lang="ja-JP" altLang="ja-JP" sz="1050" b="1" kern="100" dirty="0">
                <a:effectLst/>
                <a:latin typeface="Century" panose="02040604050505020304" pitchFamily="18" charset="0"/>
                <a:ea typeface="ＭＳ 明朝" panose="02020609040205080304" pitchFamily="17" charset="-128"/>
                <a:cs typeface="Times New Roman" panose="02020603050405020304" pitchFamily="18" charset="0"/>
              </a:endParaRPr>
            </a:p>
          </p:txBody>
        </p:sp>
      </p:grpSp>
      <p:grpSp>
        <p:nvGrpSpPr>
          <p:cNvPr id="40" name="グループ化 39">
            <a:extLst>
              <a:ext uri="{FF2B5EF4-FFF2-40B4-BE49-F238E27FC236}">
                <a16:creationId xmlns:a16="http://schemas.microsoft.com/office/drawing/2014/main" id="{36C3D7D2-00F2-4A3A-BE35-59B924AD4E45}"/>
              </a:ext>
            </a:extLst>
          </p:cNvPr>
          <p:cNvGrpSpPr>
            <a:grpSpLocks noChangeAspect="1"/>
          </p:cNvGrpSpPr>
          <p:nvPr/>
        </p:nvGrpSpPr>
        <p:grpSpPr>
          <a:xfrm>
            <a:off x="12535845" y="8887114"/>
            <a:ext cx="1983668" cy="1495740"/>
            <a:chOff x="11607723" y="8590288"/>
            <a:chExt cx="2350689" cy="2009993"/>
          </a:xfrm>
        </p:grpSpPr>
        <p:pic>
          <p:nvPicPr>
            <p:cNvPr id="41" name="図 40" descr="草の上に置かれたベンチ&#10;&#10;低い精度で自動的に生成された説明">
              <a:extLst>
                <a:ext uri="{FF2B5EF4-FFF2-40B4-BE49-F238E27FC236}">
                  <a16:creationId xmlns:a16="http://schemas.microsoft.com/office/drawing/2014/main" id="{D292B636-F92F-428A-843A-AE0FB0417A13}"/>
                </a:ext>
              </a:extLst>
            </p:cNvPr>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11607723" y="8590288"/>
              <a:ext cx="2350689" cy="1682140"/>
            </a:xfrm>
            <a:prstGeom prst="rect">
              <a:avLst/>
            </a:prstGeom>
          </p:spPr>
        </p:pic>
        <p:sp>
          <p:nvSpPr>
            <p:cNvPr id="42" name="テキスト ボックス 41">
              <a:extLst>
                <a:ext uri="{FF2B5EF4-FFF2-40B4-BE49-F238E27FC236}">
                  <a16:creationId xmlns:a16="http://schemas.microsoft.com/office/drawing/2014/main" id="{B3CE45A0-1AE2-48C2-83DA-E0FF51E555B8}"/>
                </a:ext>
              </a:extLst>
            </p:cNvPr>
            <p:cNvSpPr txBox="1"/>
            <p:nvPr/>
          </p:nvSpPr>
          <p:spPr>
            <a:xfrm>
              <a:off x="11805229" y="10259066"/>
              <a:ext cx="1897045" cy="341215"/>
            </a:xfrm>
            <a:prstGeom prst="rect">
              <a:avLst/>
            </a:prstGeom>
            <a:noFill/>
          </p:spPr>
          <p:txBody>
            <a:bodyPr wrap="square">
              <a:spAutoFit/>
            </a:bodyPr>
            <a:lstStyle/>
            <a:p>
              <a:pPr algn="ctr"/>
              <a:r>
                <a:rPr lang="ja-JP" altLang="en-US" sz="1000" b="1" kern="100" dirty="0">
                  <a:effectLst/>
                  <a:latin typeface="Century" panose="02040604050505020304" pitchFamily="18" charset="0"/>
                  <a:ea typeface="BIZ UDPゴシック" panose="020B0400000000000000" pitchFamily="50" charset="-128"/>
                  <a:cs typeface="Times New Roman" panose="02020603050405020304" pitchFamily="18" charset="0"/>
                </a:rPr>
                <a:t>⑦八景解説板の設置</a:t>
              </a:r>
              <a:endParaRPr lang="ja-JP" altLang="ja-JP" sz="1000" b="1" kern="100" dirty="0">
                <a:effectLst/>
                <a:latin typeface="Century" panose="02040604050505020304" pitchFamily="18" charset="0"/>
                <a:ea typeface="ＭＳ 明朝" panose="02020609040205080304" pitchFamily="17" charset="-128"/>
                <a:cs typeface="Times New Roman" panose="02020603050405020304" pitchFamily="18" charset="0"/>
              </a:endParaRPr>
            </a:p>
          </p:txBody>
        </p:sp>
      </p:grpSp>
      <p:grpSp>
        <p:nvGrpSpPr>
          <p:cNvPr id="15" name="グループ化 14">
            <a:extLst>
              <a:ext uri="{FF2B5EF4-FFF2-40B4-BE49-F238E27FC236}">
                <a16:creationId xmlns:a16="http://schemas.microsoft.com/office/drawing/2014/main" id="{F19DF566-FC74-F505-12F8-2B995B46537F}"/>
              </a:ext>
            </a:extLst>
          </p:cNvPr>
          <p:cNvGrpSpPr/>
          <p:nvPr/>
        </p:nvGrpSpPr>
        <p:grpSpPr>
          <a:xfrm>
            <a:off x="10322523" y="8882966"/>
            <a:ext cx="1772160" cy="1600118"/>
            <a:chOff x="10354974" y="8716771"/>
            <a:chExt cx="1772160" cy="1600118"/>
          </a:xfrm>
        </p:grpSpPr>
        <p:pic>
          <p:nvPicPr>
            <p:cNvPr id="33" name="図 32" descr="建物の前の道&#10;&#10;低い精度で自動的に生成された説明">
              <a:extLst>
                <a:ext uri="{FF2B5EF4-FFF2-40B4-BE49-F238E27FC236}">
                  <a16:creationId xmlns:a16="http://schemas.microsoft.com/office/drawing/2014/main" id="{13A1F6A6-D092-471E-AA6E-D3212318EBE3}"/>
                </a:ext>
              </a:extLst>
            </p:cNvPr>
            <p:cNvPicPr>
              <a:picLocks noChangeAspect="1"/>
            </p:cNvPicPr>
            <p:nvPr/>
          </p:nvPicPr>
          <p:blipFill>
            <a:blip r:embed="rId10" cstate="screen">
              <a:extLst>
                <a:ext uri="{28A0092B-C50C-407E-A947-70E740481C1C}">
                  <a14:useLocalDpi xmlns:a14="http://schemas.microsoft.com/office/drawing/2010/main"/>
                </a:ext>
              </a:extLst>
            </a:blip>
            <a:stretch>
              <a:fillRect/>
            </a:stretch>
          </p:blipFill>
          <p:spPr>
            <a:xfrm>
              <a:off x="10378868" y="8716771"/>
              <a:ext cx="1748266" cy="1255920"/>
            </a:xfrm>
            <a:prstGeom prst="rect">
              <a:avLst/>
            </a:prstGeom>
          </p:spPr>
        </p:pic>
        <p:sp>
          <p:nvSpPr>
            <p:cNvPr id="43" name="テキスト ボックス 603">
              <a:extLst>
                <a:ext uri="{FF2B5EF4-FFF2-40B4-BE49-F238E27FC236}">
                  <a16:creationId xmlns:a16="http://schemas.microsoft.com/office/drawing/2014/main" id="{1A05AB3F-34A6-45C7-9D62-61025686A7FF}"/>
                </a:ext>
              </a:extLst>
            </p:cNvPr>
            <p:cNvSpPr txBox="1"/>
            <p:nvPr/>
          </p:nvSpPr>
          <p:spPr>
            <a:xfrm>
              <a:off x="10354974" y="9968775"/>
              <a:ext cx="1704802" cy="348114"/>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ctr"/>
              <a:r>
                <a:rPr lang="ja-JP" altLang="en-US" sz="1000" b="1" kern="100" dirty="0">
                  <a:latin typeface="游明朝" panose="02020400000000000000" pitchFamily="18" charset="-128"/>
                  <a:ea typeface="BIZ UDPゴシック" panose="020B0400000000000000" pitchFamily="50" charset="-128"/>
                  <a:cs typeface="Times New Roman" panose="02020603050405020304" pitchFamily="18" charset="0"/>
                </a:rPr>
                <a:t>⑤つつじヶ丘休憩所の設置</a:t>
              </a:r>
              <a:endParaRPr lang="ja-JP" sz="1000" b="1" kern="100" dirty="0">
                <a:effectLst/>
                <a:latin typeface="游明朝" panose="02020400000000000000" pitchFamily="18" charset="-128"/>
                <a:ea typeface="游明朝" panose="02020400000000000000" pitchFamily="18" charset="-128"/>
                <a:cs typeface="Times New Roman" panose="02020603050405020304" pitchFamily="18" charset="0"/>
              </a:endParaRPr>
            </a:p>
          </p:txBody>
        </p:sp>
      </p:grpSp>
      <p:sp>
        <p:nvSpPr>
          <p:cNvPr id="5" name="正方形/長方形 4"/>
          <p:cNvSpPr/>
          <p:nvPr/>
        </p:nvSpPr>
        <p:spPr>
          <a:xfrm>
            <a:off x="13280572" y="24888"/>
            <a:ext cx="1773378" cy="353382"/>
          </a:xfrm>
          <a:prstGeom prst="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kumimoji="1" lang="ja-JP" altLang="en-US" sz="1400" dirty="0"/>
              <a:t>概要版</a:t>
            </a:r>
          </a:p>
        </p:txBody>
      </p:sp>
      <p:graphicFrame>
        <p:nvGraphicFramePr>
          <p:cNvPr id="30" name="表 29">
            <a:extLst>
              <a:ext uri="{FF2B5EF4-FFF2-40B4-BE49-F238E27FC236}">
                <a16:creationId xmlns:a16="http://schemas.microsoft.com/office/drawing/2014/main" id="{42D073B6-2256-43B4-987D-68B72D80170C}"/>
              </a:ext>
            </a:extLst>
          </p:cNvPr>
          <p:cNvGraphicFramePr>
            <a:graphicFrameLocks noGrp="1"/>
          </p:cNvGraphicFramePr>
          <p:nvPr>
            <p:extLst>
              <p:ext uri="{D42A27DB-BD31-4B8C-83A1-F6EECF244321}">
                <p14:modId xmlns:p14="http://schemas.microsoft.com/office/powerpoint/2010/main" val="261735499"/>
              </p:ext>
            </p:extLst>
          </p:nvPr>
        </p:nvGraphicFramePr>
        <p:xfrm>
          <a:off x="8717056" y="5766273"/>
          <a:ext cx="5578275" cy="1455749"/>
        </p:xfrm>
        <a:graphic>
          <a:graphicData uri="http://schemas.openxmlformats.org/drawingml/2006/table">
            <a:tbl>
              <a:tblPr firstRow="1" firstCol="1" bandRow="1"/>
              <a:tblGrid>
                <a:gridCol w="678404">
                  <a:extLst>
                    <a:ext uri="{9D8B030D-6E8A-4147-A177-3AD203B41FA5}">
                      <a16:colId xmlns:a16="http://schemas.microsoft.com/office/drawing/2014/main" val="360728153"/>
                    </a:ext>
                  </a:extLst>
                </a:gridCol>
                <a:gridCol w="708660">
                  <a:extLst>
                    <a:ext uri="{9D8B030D-6E8A-4147-A177-3AD203B41FA5}">
                      <a16:colId xmlns:a16="http://schemas.microsoft.com/office/drawing/2014/main" val="3556784546"/>
                    </a:ext>
                  </a:extLst>
                </a:gridCol>
                <a:gridCol w="804420">
                  <a:extLst>
                    <a:ext uri="{9D8B030D-6E8A-4147-A177-3AD203B41FA5}">
                      <a16:colId xmlns:a16="http://schemas.microsoft.com/office/drawing/2014/main" val="1859579195"/>
                    </a:ext>
                  </a:extLst>
                </a:gridCol>
                <a:gridCol w="3386791">
                  <a:extLst>
                    <a:ext uri="{9D8B030D-6E8A-4147-A177-3AD203B41FA5}">
                      <a16:colId xmlns:a16="http://schemas.microsoft.com/office/drawing/2014/main" val="619978290"/>
                    </a:ext>
                  </a:extLst>
                </a:gridCol>
              </a:tblGrid>
              <a:tr h="167820">
                <a:tc>
                  <a:txBody>
                    <a:bodyPr/>
                    <a:lstStyle/>
                    <a:p>
                      <a:pPr algn="ctr">
                        <a:lnSpc>
                          <a:spcPts val="1600"/>
                        </a:lnSpc>
                      </a:pPr>
                      <a:r>
                        <a:rPr lang="ja-JP" sz="900" kern="100" dirty="0">
                          <a:effectLst/>
                          <a:latin typeface="游明朝" panose="02020400000000000000" pitchFamily="18" charset="-128"/>
                          <a:ea typeface="ＭＳ ゴシック" panose="020B0609070205080204" pitchFamily="49" charset="-128"/>
                          <a:cs typeface="Times New Roman" panose="02020603050405020304" pitchFamily="18" charset="0"/>
                        </a:rPr>
                        <a:t>西暦</a:t>
                      </a:r>
                      <a:r>
                        <a:rPr lang="ja-JP" altLang="en-US" sz="900" kern="100" dirty="0">
                          <a:effectLst/>
                          <a:latin typeface="游明朝" panose="02020400000000000000" pitchFamily="18" charset="-128"/>
                          <a:ea typeface="ＭＳ ゴシック" panose="020B0609070205080204" pitchFamily="49" charset="-128"/>
                          <a:cs typeface="Times New Roman" panose="02020603050405020304" pitchFamily="18" charset="0"/>
                        </a:rPr>
                        <a:t>（年</a:t>
                      </a:r>
                      <a:r>
                        <a:rPr lang="en-US" altLang="ja-JP" sz="900" kern="100" dirty="0">
                          <a:effectLst/>
                          <a:latin typeface="游明朝" panose="02020400000000000000" pitchFamily="18" charset="-128"/>
                          <a:ea typeface="ＭＳ ゴシック" panose="020B0609070205080204" pitchFamily="49" charset="-128"/>
                          <a:cs typeface="Times New Roman" panose="02020603050405020304" pitchFamily="18" charset="0"/>
                        </a:rPr>
                        <a:t>)</a:t>
                      </a:r>
                      <a:endParaRPr lang="ja-JP" sz="900" kern="100" dirty="0">
                        <a:effectLst/>
                        <a:latin typeface="游明朝" panose="02020400000000000000" pitchFamily="18" charset="-128"/>
                        <a:ea typeface="游明朝" panose="02020400000000000000" pitchFamily="18" charset="-128"/>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600"/>
                        </a:lnSpc>
                      </a:pPr>
                      <a:r>
                        <a:rPr lang="ja-JP" sz="900" kern="100" dirty="0">
                          <a:effectLst/>
                          <a:latin typeface="游明朝" panose="02020400000000000000" pitchFamily="18" charset="-128"/>
                          <a:ea typeface="ＭＳ ゴシック" panose="020B0609070205080204" pitchFamily="49" charset="-128"/>
                          <a:cs typeface="Times New Roman" panose="02020603050405020304" pitchFamily="18" charset="0"/>
                        </a:rPr>
                        <a:t>和暦</a:t>
                      </a:r>
                      <a:r>
                        <a:rPr lang="en-US" altLang="ja-JP" sz="900" kern="100" dirty="0">
                          <a:effectLst/>
                          <a:latin typeface="游明朝" panose="02020400000000000000" pitchFamily="18" charset="-128"/>
                          <a:ea typeface="ＭＳ ゴシック" panose="020B0609070205080204" pitchFamily="49" charset="-128"/>
                          <a:cs typeface="Times New Roman" panose="02020603050405020304" pitchFamily="18" charset="0"/>
                        </a:rPr>
                        <a:t>( </a:t>
                      </a:r>
                      <a:r>
                        <a:rPr lang="ja-JP" altLang="en-US" sz="900" kern="100" dirty="0">
                          <a:effectLst/>
                          <a:latin typeface="游明朝" panose="02020400000000000000" pitchFamily="18" charset="-128"/>
                          <a:ea typeface="ＭＳ ゴシック" panose="020B0609070205080204" pitchFamily="49" charset="-128"/>
                          <a:cs typeface="Times New Roman" panose="02020603050405020304" pitchFamily="18" charset="0"/>
                        </a:rPr>
                        <a:t>年</a:t>
                      </a:r>
                      <a:r>
                        <a:rPr lang="en-US" altLang="ja-JP" sz="900" kern="100" dirty="0">
                          <a:effectLst/>
                          <a:latin typeface="游明朝" panose="02020400000000000000" pitchFamily="18" charset="-128"/>
                          <a:ea typeface="ＭＳ ゴシック" panose="020B0609070205080204" pitchFamily="49" charset="-128"/>
                          <a:cs typeface="Times New Roman" panose="02020603050405020304" pitchFamily="18" charset="0"/>
                        </a:rPr>
                        <a:t>)</a:t>
                      </a:r>
                      <a:endParaRPr lang="ja-JP" sz="900" kern="100" dirty="0">
                        <a:effectLst/>
                        <a:latin typeface="游明朝" panose="02020400000000000000" pitchFamily="18" charset="-128"/>
                        <a:ea typeface="游明朝" panose="02020400000000000000" pitchFamily="18" charset="-128"/>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600"/>
                        </a:lnSpc>
                      </a:pPr>
                      <a:r>
                        <a:rPr lang="ja-JP" sz="900" kern="100">
                          <a:effectLst/>
                          <a:latin typeface="游明朝" panose="02020400000000000000" pitchFamily="18" charset="-128"/>
                          <a:ea typeface="ＭＳ ゴシック" panose="020B0609070205080204" pitchFamily="49" charset="-128"/>
                          <a:cs typeface="Times New Roman" panose="02020603050405020304" pitchFamily="18" charset="0"/>
                        </a:rPr>
                        <a:t>月</a:t>
                      </a:r>
                      <a:endParaRPr lang="ja-JP" sz="900" kern="100">
                        <a:effectLst/>
                        <a:latin typeface="游明朝" panose="02020400000000000000" pitchFamily="18" charset="-128"/>
                        <a:ea typeface="游明朝" panose="02020400000000000000" pitchFamily="18" charset="-128"/>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600"/>
                        </a:lnSpc>
                      </a:pPr>
                      <a:r>
                        <a:rPr lang="ja-JP" sz="900" kern="100" dirty="0">
                          <a:effectLst/>
                          <a:latin typeface="游明朝" panose="02020400000000000000" pitchFamily="18" charset="-128"/>
                          <a:ea typeface="ＭＳ ゴシック" panose="020B0609070205080204" pitchFamily="49" charset="-128"/>
                          <a:cs typeface="Times New Roman" panose="02020603050405020304" pitchFamily="18" charset="0"/>
                        </a:rPr>
                        <a:t>事項</a:t>
                      </a:r>
                      <a:endParaRPr lang="ja-JP" sz="900" kern="100" dirty="0">
                        <a:effectLst/>
                        <a:latin typeface="游明朝" panose="02020400000000000000" pitchFamily="18" charset="-128"/>
                        <a:ea typeface="游明朝" panose="02020400000000000000" pitchFamily="18" charset="-128"/>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611808950"/>
                  </a:ext>
                </a:extLst>
              </a:tr>
              <a:tr h="167820">
                <a:tc>
                  <a:txBody>
                    <a:bodyPr/>
                    <a:lstStyle/>
                    <a:p>
                      <a:pPr algn="just">
                        <a:lnSpc>
                          <a:spcPts val="1600"/>
                        </a:lnSpc>
                      </a:pPr>
                      <a:r>
                        <a:rPr lang="en-US" sz="900" kern="100">
                          <a:effectLst/>
                          <a:latin typeface="ＭＳ ゴシック" panose="020B0609070205080204" pitchFamily="49" charset="-128"/>
                          <a:ea typeface="游明朝" panose="02020400000000000000" pitchFamily="18" charset="-128"/>
                          <a:cs typeface="Times New Roman" panose="02020603050405020304" pitchFamily="18" charset="0"/>
                        </a:rPr>
                        <a:t>1964</a:t>
                      </a:r>
                      <a:endParaRPr lang="ja-JP" sz="900" kern="100">
                        <a:effectLst/>
                        <a:latin typeface="游明朝" panose="02020400000000000000" pitchFamily="18" charset="-128"/>
                        <a:ea typeface="游明朝" panose="02020400000000000000" pitchFamily="18" charset="-128"/>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ts val="1600"/>
                        </a:lnSpc>
                      </a:pPr>
                      <a:r>
                        <a:rPr lang="ja-JP" sz="900" kern="100" dirty="0">
                          <a:effectLst/>
                          <a:latin typeface="ＭＳ ゴシック" panose="020B0609070205080204" pitchFamily="49" charset="-128"/>
                          <a:ea typeface="ＭＳ ゴシック" panose="020B0609070205080204" pitchFamily="49" charset="-128"/>
                          <a:cs typeface="Times New Roman" panose="02020603050405020304" pitchFamily="18" charset="0"/>
                        </a:rPr>
                        <a:t>昭和</a:t>
                      </a:r>
                      <a:r>
                        <a:rPr lang="en-US" sz="900" kern="100" dirty="0">
                          <a:effectLst/>
                          <a:latin typeface="ＭＳ ゴシック" panose="020B0609070205080204" pitchFamily="49" charset="-128"/>
                          <a:ea typeface="ＭＳ ゴシック" panose="020B0609070205080204" pitchFamily="49" charset="-128"/>
                          <a:cs typeface="Times New Roman" panose="02020603050405020304" pitchFamily="18" charset="0"/>
                        </a:rPr>
                        <a:t>39</a:t>
                      </a:r>
                      <a:endParaRPr lang="ja-JP" sz="900" kern="100" dirty="0">
                        <a:effectLst/>
                        <a:latin typeface="ＭＳ ゴシック" panose="020B0609070205080204" pitchFamily="49" charset="-128"/>
                        <a:ea typeface="ＭＳ ゴシック" panose="020B0609070205080204" pitchFamily="49" charset="-128"/>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600"/>
                        </a:lnSpc>
                      </a:pPr>
                      <a:r>
                        <a:rPr lang="en-US" sz="900" kern="100" dirty="0">
                          <a:effectLst/>
                          <a:latin typeface="ＭＳ ゴシック" panose="020B0609070205080204" pitchFamily="49" charset="-128"/>
                          <a:ea typeface="游明朝" panose="02020400000000000000" pitchFamily="18" charset="-128"/>
                          <a:cs typeface="Times New Roman" panose="02020603050405020304" pitchFamily="18" charset="0"/>
                        </a:rPr>
                        <a:t>11</a:t>
                      </a:r>
                      <a:r>
                        <a:rPr lang="ja-JP" sz="900" kern="100" dirty="0">
                          <a:effectLst/>
                          <a:latin typeface="游明朝" panose="02020400000000000000" pitchFamily="18" charset="-128"/>
                          <a:ea typeface="ＭＳ ゴシック" panose="020B0609070205080204" pitchFamily="49" charset="-128"/>
                          <a:cs typeface="Times New Roman" panose="02020603050405020304" pitchFamily="18" charset="0"/>
                        </a:rPr>
                        <a:t>月</a:t>
                      </a:r>
                      <a:endParaRPr lang="ja-JP" sz="900" kern="100" dirty="0">
                        <a:effectLst/>
                        <a:latin typeface="游明朝" panose="02020400000000000000" pitchFamily="18" charset="-128"/>
                        <a:ea typeface="游明朝" panose="02020400000000000000" pitchFamily="18" charset="-128"/>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ts val="1600"/>
                        </a:lnSpc>
                      </a:pPr>
                      <a:r>
                        <a:rPr lang="ja-JP" sz="900" kern="100">
                          <a:effectLst/>
                          <a:latin typeface="游明朝" panose="02020400000000000000" pitchFamily="18" charset="-128"/>
                          <a:ea typeface="ＭＳ ゴシック" panose="020B0609070205080204" pitchFamily="49" charset="-128"/>
                          <a:cs typeface="Times New Roman" panose="02020603050405020304" pitchFamily="18" charset="0"/>
                        </a:rPr>
                        <a:t>万国博覧会、日本開催決定</a:t>
                      </a:r>
                      <a:endParaRPr lang="ja-JP" sz="900" kern="100">
                        <a:effectLst/>
                        <a:latin typeface="游明朝" panose="02020400000000000000" pitchFamily="18" charset="-128"/>
                        <a:ea typeface="游明朝" panose="02020400000000000000" pitchFamily="18" charset="-128"/>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60194085"/>
                  </a:ext>
                </a:extLst>
              </a:tr>
              <a:tr h="167820">
                <a:tc>
                  <a:txBody>
                    <a:bodyPr/>
                    <a:lstStyle/>
                    <a:p>
                      <a:pPr algn="just">
                        <a:lnSpc>
                          <a:spcPts val="1600"/>
                        </a:lnSpc>
                      </a:pPr>
                      <a:r>
                        <a:rPr lang="en-US" sz="900" kern="100">
                          <a:effectLst/>
                          <a:latin typeface="ＭＳ ゴシック" panose="020B0609070205080204" pitchFamily="49" charset="-128"/>
                          <a:ea typeface="游明朝" panose="02020400000000000000" pitchFamily="18" charset="-128"/>
                          <a:cs typeface="Times New Roman" panose="02020603050405020304" pitchFamily="18" charset="0"/>
                        </a:rPr>
                        <a:t>1967</a:t>
                      </a:r>
                      <a:endParaRPr lang="ja-JP" sz="900" kern="100">
                        <a:effectLst/>
                        <a:latin typeface="游明朝" panose="02020400000000000000" pitchFamily="18" charset="-128"/>
                        <a:ea typeface="游明朝" panose="02020400000000000000" pitchFamily="18" charset="-128"/>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ts val="1600"/>
                        </a:lnSpc>
                      </a:pPr>
                      <a:r>
                        <a:rPr lang="ja-JP" sz="900" kern="100" dirty="0">
                          <a:effectLst/>
                          <a:latin typeface="ＭＳ ゴシック" panose="020B0609070205080204" pitchFamily="49" charset="-128"/>
                          <a:ea typeface="ＭＳ ゴシック" panose="020B0609070205080204" pitchFamily="49" charset="-128"/>
                          <a:cs typeface="Times New Roman" panose="02020603050405020304" pitchFamily="18" charset="0"/>
                        </a:rPr>
                        <a:t>昭和</a:t>
                      </a:r>
                      <a:r>
                        <a:rPr lang="en-US" sz="900" kern="100" dirty="0">
                          <a:effectLst/>
                          <a:latin typeface="ＭＳ ゴシック" panose="020B0609070205080204" pitchFamily="49" charset="-128"/>
                          <a:ea typeface="ＭＳ ゴシック" panose="020B0609070205080204" pitchFamily="49" charset="-128"/>
                          <a:cs typeface="Times New Roman" panose="02020603050405020304" pitchFamily="18" charset="0"/>
                        </a:rPr>
                        <a:t>42</a:t>
                      </a:r>
                      <a:endParaRPr lang="ja-JP" sz="900" kern="100" dirty="0">
                        <a:effectLst/>
                        <a:latin typeface="ＭＳ ゴシック" panose="020B0609070205080204" pitchFamily="49" charset="-128"/>
                        <a:ea typeface="ＭＳ ゴシック" panose="020B0609070205080204" pitchFamily="49" charset="-128"/>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600"/>
                        </a:lnSpc>
                      </a:pPr>
                      <a:r>
                        <a:rPr lang="en-US" sz="900" kern="100" dirty="0">
                          <a:effectLst/>
                          <a:latin typeface="ＭＳ ゴシック" panose="020B0609070205080204" pitchFamily="49" charset="-128"/>
                          <a:ea typeface="游明朝" panose="02020400000000000000" pitchFamily="18" charset="-128"/>
                          <a:cs typeface="Times New Roman" panose="02020603050405020304" pitchFamily="18" charset="0"/>
                        </a:rPr>
                        <a:t>8</a:t>
                      </a:r>
                      <a:r>
                        <a:rPr lang="ja-JP" sz="900" kern="100" dirty="0">
                          <a:effectLst/>
                          <a:latin typeface="游明朝" panose="02020400000000000000" pitchFamily="18" charset="-128"/>
                          <a:ea typeface="ＭＳ ゴシック" panose="020B0609070205080204" pitchFamily="49" charset="-128"/>
                          <a:cs typeface="Times New Roman" panose="02020603050405020304" pitchFamily="18" charset="0"/>
                        </a:rPr>
                        <a:t>月</a:t>
                      </a:r>
                      <a:endParaRPr lang="ja-JP" sz="900" kern="100" dirty="0">
                        <a:effectLst/>
                        <a:latin typeface="游明朝" panose="02020400000000000000" pitchFamily="18" charset="-128"/>
                        <a:ea typeface="游明朝" panose="02020400000000000000" pitchFamily="18" charset="-128"/>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ts val="1600"/>
                        </a:lnSpc>
                      </a:pPr>
                      <a:r>
                        <a:rPr lang="ja-JP" sz="900" kern="100">
                          <a:effectLst/>
                          <a:latin typeface="游明朝" panose="02020400000000000000" pitchFamily="18" charset="-128"/>
                          <a:ea typeface="ＭＳ ゴシック" panose="020B0609070205080204" pitchFamily="49" charset="-128"/>
                          <a:cs typeface="Times New Roman" panose="02020603050405020304" pitchFamily="18" charset="0"/>
                        </a:rPr>
                        <a:t>建設大臣（当時）、設計の基本方針を決定</a:t>
                      </a:r>
                      <a:endParaRPr lang="ja-JP" sz="900" kern="100">
                        <a:effectLst/>
                        <a:latin typeface="游明朝" panose="02020400000000000000" pitchFamily="18" charset="-128"/>
                        <a:ea typeface="游明朝" panose="02020400000000000000" pitchFamily="18" charset="-128"/>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227945810"/>
                  </a:ext>
                </a:extLst>
              </a:tr>
              <a:tr h="167820">
                <a:tc>
                  <a:txBody>
                    <a:bodyPr/>
                    <a:lstStyle/>
                    <a:p>
                      <a:pPr algn="just">
                        <a:lnSpc>
                          <a:spcPts val="1600"/>
                        </a:lnSpc>
                      </a:pPr>
                      <a:r>
                        <a:rPr lang="en-US" sz="900" kern="100">
                          <a:effectLst/>
                          <a:latin typeface="ＭＳ ゴシック" panose="020B0609070205080204" pitchFamily="49" charset="-128"/>
                          <a:ea typeface="游明朝" panose="02020400000000000000" pitchFamily="18" charset="-128"/>
                          <a:cs typeface="Times New Roman" panose="02020603050405020304" pitchFamily="18" charset="0"/>
                        </a:rPr>
                        <a:t>1968</a:t>
                      </a:r>
                      <a:endParaRPr lang="ja-JP" sz="900" kern="100">
                        <a:effectLst/>
                        <a:latin typeface="游明朝" panose="02020400000000000000" pitchFamily="18" charset="-128"/>
                        <a:ea typeface="游明朝" panose="02020400000000000000" pitchFamily="18" charset="-128"/>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ts val="1600"/>
                        </a:lnSpc>
                      </a:pPr>
                      <a:r>
                        <a:rPr lang="ja-JP" sz="900" kern="100" dirty="0">
                          <a:effectLst/>
                          <a:latin typeface="ＭＳ ゴシック" panose="020B0609070205080204" pitchFamily="49" charset="-128"/>
                          <a:ea typeface="ＭＳ ゴシック" panose="020B0609070205080204" pitchFamily="49" charset="-128"/>
                          <a:cs typeface="Times New Roman" panose="02020603050405020304" pitchFamily="18" charset="0"/>
                        </a:rPr>
                        <a:t>昭和</a:t>
                      </a:r>
                      <a:r>
                        <a:rPr lang="en-US" sz="900" kern="100" dirty="0">
                          <a:effectLst/>
                          <a:latin typeface="ＭＳ ゴシック" panose="020B0609070205080204" pitchFamily="49" charset="-128"/>
                          <a:ea typeface="ＭＳ ゴシック" panose="020B0609070205080204" pitchFamily="49" charset="-128"/>
                          <a:cs typeface="Times New Roman" panose="02020603050405020304" pitchFamily="18" charset="0"/>
                        </a:rPr>
                        <a:t>43</a:t>
                      </a:r>
                      <a:endParaRPr lang="ja-JP" sz="900" kern="100" dirty="0">
                        <a:effectLst/>
                        <a:latin typeface="ＭＳ ゴシック" panose="020B0609070205080204" pitchFamily="49" charset="-128"/>
                        <a:ea typeface="ＭＳ ゴシック" panose="020B0609070205080204" pitchFamily="49" charset="-128"/>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600"/>
                        </a:lnSpc>
                      </a:pPr>
                      <a:r>
                        <a:rPr lang="en-US" sz="900" kern="100" dirty="0">
                          <a:effectLst/>
                          <a:latin typeface="ＭＳ ゴシック" panose="020B0609070205080204" pitchFamily="49" charset="-128"/>
                          <a:ea typeface="ＭＳ ゴシック" panose="020B0609070205080204" pitchFamily="49" charset="-128"/>
                          <a:cs typeface="Times New Roman" panose="02020603050405020304" pitchFamily="18" charset="0"/>
                        </a:rPr>
                        <a:t>2</a:t>
                      </a:r>
                      <a:r>
                        <a:rPr lang="ja-JP" sz="900" kern="100" dirty="0">
                          <a:effectLst/>
                          <a:latin typeface="ＭＳ ゴシック" panose="020B0609070205080204" pitchFamily="49" charset="-128"/>
                          <a:ea typeface="ＭＳ ゴシック" panose="020B0609070205080204" pitchFamily="49" charset="-128"/>
                          <a:cs typeface="Times New Roman" panose="02020603050405020304" pitchFamily="18" charset="0"/>
                        </a:rPr>
                        <a:t>月～</a:t>
                      </a:r>
                      <a:r>
                        <a:rPr lang="en-US" altLang="ja-JP" sz="900" kern="100" dirty="0">
                          <a:effectLst/>
                          <a:latin typeface="ＭＳ ゴシック" panose="020B0609070205080204" pitchFamily="49" charset="-128"/>
                          <a:ea typeface="ＭＳ ゴシック" panose="020B0609070205080204" pitchFamily="49" charset="-128"/>
                          <a:cs typeface="Times New Roman" panose="02020603050405020304" pitchFamily="18" charset="0"/>
                        </a:rPr>
                        <a:t>12</a:t>
                      </a:r>
                      <a:r>
                        <a:rPr lang="ja-JP" sz="900" kern="100" dirty="0">
                          <a:effectLst/>
                          <a:latin typeface="ＭＳ ゴシック" panose="020B0609070205080204" pitchFamily="49" charset="-128"/>
                          <a:ea typeface="ＭＳ ゴシック" panose="020B0609070205080204" pitchFamily="49" charset="-128"/>
                          <a:cs typeface="Times New Roman" panose="02020603050405020304" pitchFamily="18" charset="0"/>
                        </a:rPr>
                        <a:t>月</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ts val="1600"/>
                        </a:lnSpc>
                      </a:pPr>
                      <a:r>
                        <a:rPr lang="ja-JP" sz="900" kern="100">
                          <a:effectLst/>
                          <a:latin typeface="游明朝" panose="02020400000000000000" pitchFamily="18" charset="-128"/>
                          <a:ea typeface="ＭＳ ゴシック" panose="020B0609070205080204" pitchFamily="49" charset="-128"/>
                          <a:cs typeface="Times New Roman" panose="02020603050405020304" pitchFamily="18" charset="0"/>
                        </a:rPr>
                        <a:t>基本設計から工事着手</a:t>
                      </a:r>
                      <a:endParaRPr lang="ja-JP" sz="900" kern="100">
                        <a:effectLst/>
                        <a:latin typeface="游明朝" panose="02020400000000000000" pitchFamily="18" charset="-128"/>
                        <a:ea typeface="游明朝" panose="02020400000000000000" pitchFamily="18" charset="-128"/>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201825978"/>
                  </a:ext>
                </a:extLst>
              </a:tr>
              <a:tr h="167820">
                <a:tc>
                  <a:txBody>
                    <a:bodyPr/>
                    <a:lstStyle/>
                    <a:p>
                      <a:pPr algn="just">
                        <a:lnSpc>
                          <a:spcPts val="1600"/>
                        </a:lnSpc>
                      </a:pPr>
                      <a:r>
                        <a:rPr lang="en-US" sz="900" kern="100">
                          <a:effectLst/>
                          <a:latin typeface="ＭＳ ゴシック" panose="020B0609070205080204" pitchFamily="49" charset="-128"/>
                          <a:ea typeface="游明朝" panose="02020400000000000000" pitchFamily="18" charset="-128"/>
                          <a:cs typeface="Times New Roman" panose="02020603050405020304" pitchFamily="18" charset="0"/>
                        </a:rPr>
                        <a:t>1969</a:t>
                      </a:r>
                      <a:endParaRPr lang="ja-JP" sz="900" kern="100">
                        <a:effectLst/>
                        <a:latin typeface="游明朝" panose="02020400000000000000" pitchFamily="18" charset="-128"/>
                        <a:ea typeface="游明朝" panose="02020400000000000000" pitchFamily="18" charset="-128"/>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ts val="1600"/>
                        </a:lnSpc>
                      </a:pPr>
                      <a:r>
                        <a:rPr lang="ja-JP" sz="900" kern="100" dirty="0">
                          <a:effectLst/>
                          <a:latin typeface="ＭＳ ゴシック" panose="020B0609070205080204" pitchFamily="49" charset="-128"/>
                          <a:ea typeface="ＭＳ ゴシック" panose="020B0609070205080204" pitchFamily="49" charset="-128"/>
                          <a:cs typeface="Times New Roman" panose="02020603050405020304" pitchFamily="18" charset="0"/>
                        </a:rPr>
                        <a:t>昭和</a:t>
                      </a:r>
                      <a:r>
                        <a:rPr lang="en-US" sz="900" kern="100" dirty="0">
                          <a:effectLst/>
                          <a:latin typeface="ＭＳ ゴシック" panose="020B0609070205080204" pitchFamily="49" charset="-128"/>
                          <a:ea typeface="ＭＳ ゴシック" panose="020B0609070205080204" pitchFamily="49" charset="-128"/>
                          <a:cs typeface="Times New Roman" panose="02020603050405020304" pitchFamily="18" charset="0"/>
                        </a:rPr>
                        <a:t>44</a:t>
                      </a:r>
                      <a:endParaRPr lang="ja-JP" sz="900" kern="100" dirty="0">
                        <a:effectLst/>
                        <a:latin typeface="ＭＳ ゴシック" panose="020B0609070205080204" pitchFamily="49" charset="-128"/>
                        <a:ea typeface="ＭＳ ゴシック" panose="020B0609070205080204" pitchFamily="49" charset="-128"/>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600"/>
                        </a:lnSpc>
                      </a:pPr>
                      <a:r>
                        <a:rPr lang="en-US" sz="900" kern="100" dirty="0">
                          <a:effectLst/>
                          <a:latin typeface="ＭＳ ゴシック" panose="020B0609070205080204" pitchFamily="49" charset="-128"/>
                          <a:ea typeface="ＭＳ ゴシック" panose="020B0609070205080204" pitchFamily="49" charset="-128"/>
                          <a:cs typeface="Times New Roman" panose="02020603050405020304" pitchFamily="18" charset="0"/>
                        </a:rPr>
                        <a:t>1</a:t>
                      </a:r>
                      <a:r>
                        <a:rPr lang="ja-JP" sz="900" kern="100" dirty="0">
                          <a:effectLst/>
                          <a:latin typeface="ＭＳ ゴシック" panose="020B0609070205080204" pitchFamily="49" charset="-128"/>
                          <a:ea typeface="ＭＳ ゴシック" panose="020B0609070205080204" pitchFamily="49" charset="-128"/>
                          <a:cs typeface="Times New Roman" panose="02020603050405020304" pitchFamily="18" charset="0"/>
                        </a:rPr>
                        <a:t>月～</a:t>
                      </a:r>
                      <a:r>
                        <a:rPr lang="en-US" sz="900" kern="100" dirty="0">
                          <a:effectLst/>
                          <a:latin typeface="ＭＳ ゴシック" panose="020B0609070205080204" pitchFamily="49" charset="-128"/>
                          <a:ea typeface="ＭＳ ゴシック" panose="020B0609070205080204" pitchFamily="49" charset="-128"/>
                          <a:cs typeface="Times New Roman" panose="02020603050405020304" pitchFamily="18" charset="0"/>
                        </a:rPr>
                        <a:t>12</a:t>
                      </a:r>
                      <a:r>
                        <a:rPr lang="ja-JP" sz="900" kern="100" dirty="0">
                          <a:effectLst/>
                          <a:latin typeface="ＭＳ ゴシック" panose="020B0609070205080204" pitchFamily="49" charset="-128"/>
                          <a:ea typeface="ＭＳ ゴシック" panose="020B0609070205080204" pitchFamily="49" charset="-128"/>
                          <a:cs typeface="Times New Roman" panose="02020603050405020304" pitchFamily="18" charset="0"/>
                        </a:rPr>
                        <a:t>月</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ts val="1600"/>
                        </a:lnSpc>
                      </a:pPr>
                      <a:r>
                        <a:rPr lang="ja-JP" sz="900" kern="100" dirty="0">
                          <a:effectLst/>
                          <a:latin typeface="游明朝" panose="02020400000000000000" pitchFamily="18" charset="-128"/>
                          <a:ea typeface="ＭＳ ゴシック" panose="020B0609070205080204" pitchFamily="49" charset="-128"/>
                          <a:cs typeface="Times New Roman" panose="02020603050405020304" pitchFamily="18" charset="0"/>
                        </a:rPr>
                        <a:t>植栽工事、施設工事</a:t>
                      </a:r>
                      <a:endParaRPr lang="ja-JP" sz="900" kern="100" dirty="0">
                        <a:effectLst/>
                        <a:latin typeface="游明朝" panose="02020400000000000000" pitchFamily="18" charset="-128"/>
                        <a:ea typeface="游明朝" panose="02020400000000000000" pitchFamily="18" charset="-128"/>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892214625"/>
                  </a:ext>
                </a:extLst>
              </a:tr>
              <a:tr h="188476">
                <a:tc rowSpan="2">
                  <a:txBody>
                    <a:bodyPr/>
                    <a:lstStyle/>
                    <a:p>
                      <a:pPr algn="just">
                        <a:lnSpc>
                          <a:spcPts val="1600"/>
                        </a:lnSpc>
                      </a:pPr>
                      <a:r>
                        <a:rPr lang="en-US" sz="900" kern="100">
                          <a:effectLst/>
                          <a:latin typeface="ＭＳ ゴシック" panose="020B0609070205080204" pitchFamily="49" charset="-128"/>
                          <a:ea typeface="游明朝" panose="02020400000000000000" pitchFamily="18" charset="-128"/>
                          <a:cs typeface="Times New Roman" panose="02020603050405020304" pitchFamily="18" charset="0"/>
                        </a:rPr>
                        <a:t>1970</a:t>
                      </a:r>
                      <a:endParaRPr lang="ja-JP" sz="900" kern="100">
                        <a:effectLst/>
                        <a:latin typeface="游明朝" panose="02020400000000000000" pitchFamily="18" charset="-128"/>
                        <a:ea typeface="游明朝" panose="02020400000000000000" pitchFamily="18" charset="-128"/>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just">
                        <a:lnSpc>
                          <a:spcPts val="1600"/>
                        </a:lnSpc>
                      </a:pPr>
                      <a:r>
                        <a:rPr lang="ja-JP" sz="900" kern="100" dirty="0">
                          <a:effectLst/>
                          <a:latin typeface="ＭＳ ゴシック" panose="020B0609070205080204" pitchFamily="49" charset="-128"/>
                          <a:ea typeface="ＭＳ ゴシック" panose="020B0609070205080204" pitchFamily="49" charset="-128"/>
                          <a:cs typeface="Times New Roman" panose="02020603050405020304" pitchFamily="18" charset="0"/>
                        </a:rPr>
                        <a:t>昭和</a:t>
                      </a:r>
                      <a:r>
                        <a:rPr lang="en-US" sz="900" kern="100" dirty="0">
                          <a:effectLst/>
                          <a:latin typeface="ＭＳ ゴシック" panose="020B0609070205080204" pitchFamily="49" charset="-128"/>
                          <a:ea typeface="ＭＳ ゴシック" panose="020B0609070205080204" pitchFamily="49" charset="-128"/>
                          <a:cs typeface="Times New Roman" panose="02020603050405020304" pitchFamily="18" charset="0"/>
                        </a:rPr>
                        <a:t>45</a:t>
                      </a:r>
                      <a:endParaRPr lang="ja-JP" sz="900" kern="100" dirty="0">
                        <a:effectLst/>
                        <a:latin typeface="ＭＳ ゴシック" panose="020B0609070205080204" pitchFamily="49" charset="-128"/>
                        <a:ea typeface="ＭＳ ゴシック" panose="020B0609070205080204" pitchFamily="49" charset="-128"/>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600"/>
                        </a:lnSpc>
                      </a:pPr>
                      <a:r>
                        <a:rPr lang="en-US" altLang="ja-JP" sz="900" kern="100" dirty="0">
                          <a:effectLst/>
                          <a:latin typeface="ＭＳ ゴシック" panose="020B0609070205080204" pitchFamily="49" charset="-128"/>
                          <a:ea typeface="ＭＳ ゴシック" panose="020B0609070205080204" pitchFamily="49" charset="-128"/>
                          <a:cs typeface="Times New Roman" panose="02020603050405020304" pitchFamily="18" charset="0"/>
                        </a:rPr>
                        <a:t>3</a:t>
                      </a:r>
                      <a:r>
                        <a:rPr lang="ja-JP" sz="900" kern="100" dirty="0">
                          <a:effectLst/>
                          <a:latin typeface="ＭＳ ゴシック" panose="020B0609070205080204" pitchFamily="49" charset="-128"/>
                          <a:ea typeface="ＭＳ ゴシック" panose="020B0609070205080204" pitchFamily="49" charset="-128"/>
                          <a:cs typeface="Times New Roman" panose="02020603050405020304" pitchFamily="18" charset="0"/>
                        </a:rPr>
                        <a:t>月</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ts val="1600"/>
                        </a:lnSpc>
                      </a:pPr>
                      <a:r>
                        <a:rPr lang="en-US" sz="900" kern="100" dirty="0">
                          <a:effectLst/>
                          <a:latin typeface="ＭＳ ゴシック" panose="020B0609070205080204" pitchFamily="49" charset="-128"/>
                          <a:ea typeface="游明朝" panose="02020400000000000000" pitchFamily="18" charset="-128"/>
                          <a:cs typeface="Times New Roman" panose="02020603050405020304" pitchFamily="18" charset="0"/>
                        </a:rPr>
                        <a:t>14</a:t>
                      </a:r>
                      <a:r>
                        <a:rPr lang="ja-JP" sz="900" kern="100" dirty="0">
                          <a:effectLst/>
                          <a:latin typeface="游明朝" panose="02020400000000000000" pitchFamily="18" charset="-128"/>
                          <a:ea typeface="ＭＳ ゴシック" panose="020B0609070205080204" pitchFamily="49" charset="-128"/>
                          <a:cs typeface="Times New Roman" panose="02020603050405020304" pitchFamily="18" charset="0"/>
                        </a:rPr>
                        <a:t>日　万国博覧会開会、日本庭園開園</a:t>
                      </a:r>
                      <a:endParaRPr lang="ja-JP" sz="900" kern="100" dirty="0">
                        <a:effectLst/>
                        <a:latin typeface="游明朝" panose="02020400000000000000" pitchFamily="18" charset="-128"/>
                        <a:ea typeface="游明朝" panose="02020400000000000000" pitchFamily="18" charset="-128"/>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723260847"/>
                  </a:ext>
                </a:extLst>
              </a:tr>
              <a:tr h="167820">
                <a:tc vMerge="1">
                  <a:txBody>
                    <a:bodyPr/>
                    <a:lstStyle/>
                    <a:p>
                      <a:endParaRPr kumimoji="1" lang="ja-JP" altLang="en-US"/>
                    </a:p>
                  </a:txBody>
                  <a:tcPr/>
                </a:tc>
                <a:tc vMerge="1">
                  <a:txBody>
                    <a:bodyPr/>
                    <a:lstStyle/>
                    <a:p>
                      <a:endParaRPr kumimoji="1" lang="ja-JP" altLang="en-US"/>
                    </a:p>
                  </a:txBody>
                  <a:tcPr/>
                </a:tc>
                <a:tc>
                  <a:txBody>
                    <a:bodyPr/>
                    <a:lstStyle/>
                    <a:p>
                      <a:pPr algn="ctr">
                        <a:lnSpc>
                          <a:spcPts val="1600"/>
                        </a:lnSpc>
                      </a:pPr>
                      <a:r>
                        <a:rPr lang="en-US" altLang="ja-JP" sz="900" kern="100" dirty="0">
                          <a:effectLst/>
                          <a:latin typeface="ＭＳ ゴシック" panose="020B0609070205080204" pitchFamily="49" charset="-128"/>
                          <a:ea typeface="ＭＳ ゴシック" panose="020B0609070205080204" pitchFamily="49" charset="-128"/>
                          <a:cs typeface="Times New Roman" panose="02020603050405020304" pitchFamily="18" charset="0"/>
                        </a:rPr>
                        <a:t>9</a:t>
                      </a:r>
                      <a:r>
                        <a:rPr lang="ja-JP" sz="900" kern="100" dirty="0">
                          <a:effectLst/>
                          <a:latin typeface="ＭＳ ゴシック" panose="020B0609070205080204" pitchFamily="49" charset="-128"/>
                          <a:ea typeface="ＭＳ ゴシック" panose="020B0609070205080204" pitchFamily="49" charset="-128"/>
                          <a:cs typeface="Times New Roman" panose="02020603050405020304" pitchFamily="18" charset="0"/>
                        </a:rPr>
                        <a:t>月</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ts val="1600"/>
                        </a:lnSpc>
                      </a:pPr>
                      <a:r>
                        <a:rPr lang="en-US" sz="900" kern="100" dirty="0">
                          <a:effectLst/>
                          <a:latin typeface="ＭＳ ゴシック" panose="020B0609070205080204" pitchFamily="49" charset="-128"/>
                          <a:ea typeface="游明朝" panose="02020400000000000000" pitchFamily="18" charset="-128"/>
                          <a:cs typeface="Times New Roman" panose="02020603050405020304" pitchFamily="18" charset="0"/>
                        </a:rPr>
                        <a:t>13</a:t>
                      </a:r>
                      <a:r>
                        <a:rPr lang="ja-JP" sz="900" kern="100" dirty="0">
                          <a:effectLst/>
                          <a:latin typeface="游明朝" panose="02020400000000000000" pitchFamily="18" charset="-128"/>
                          <a:ea typeface="ＭＳ ゴシック" panose="020B0609070205080204" pitchFamily="49" charset="-128"/>
                          <a:cs typeface="Times New Roman" panose="02020603050405020304" pitchFamily="18" charset="0"/>
                        </a:rPr>
                        <a:t>日　万国博覧会閉会</a:t>
                      </a:r>
                      <a:r>
                        <a:rPr lang="en-US" sz="900" b="1" i="1" kern="100" dirty="0">
                          <a:effectLst/>
                          <a:latin typeface="游明朝" panose="02020400000000000000" pitchFamily="18" charset="-128"/>
                          <a:ea typeface="ＭＳ ゴシック" panose="020B0609070205080204" pitchFamily="49" charset="-128"/>
                          <a:cs typeface="Times New Roman" panose="02020603050405020304" pitchFamily="18" charset="0"/>
                        </a:rPr>
                        <a:t>	</a:t>
                      </a:r>
                      <a:endParaRPr lang="ja-JP" sz="900" kern="100" dirty="0">
                        <a:effectLst/>
                        <a:latin typeface="游明朝" panose="02020400000000000000" pitchFamily="18" charset="-128"/>
                        <a:ea typeface="游明朝" panose="02020400000000000000" pitchFamily="18" charset="-128"/>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322969924"/>
                  </a:ext>
                </a:extLst>
              </a:tr>
              <a:tr h="167820">
                <a:tc>
                  <a:txBody>
                    <a:bodyPr/>
                    <a:lstStyle/>
                    <a:p>
                      <a:pPr algn="just">
                        <a:lnSpc>
                          <a:spcPts val="1600"/>
                        </a:lnSpc>
                      </a:pPr>
                      <a:r>
                        <a:rPr lang="en-US" sz="900" kern="100">
                          <a:effectLst/>
                          <a:latin typeface="ＭＳ ゴシック" panose="020B0609070205080204" pitchFamily="49" charset="-128"/>
                          <a:ea typeface="游明朝" panose="02020400000000000000" pitchFamily="18" charset="-128"/>
                          <a:cs typeface="Times New Roman" panose="02020603050405020304" pitchFamily="18" charset="0"/>
                        </a:rPr>
                        <a:t>1971</a:t>
                      </a:r>
                      <a:endParaRPr lang="ja-JP" sz="900" kern="100">
                        <a:effectLst/>
                        <a:latin typeface="游明朝" panose="02020400000000000000" pitchFamily="18" charset="-128"/>
                        <a:ea typeface="游明朝" panose="02020400000000000000" pitchFamily="18" charset="-128"/>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ts val="1600"/>
                        </a:lnSpc>
                      </a:pPr>
                      <a:r>
                        <a:rPr lang="ja-JP" sz="900" kern="100" dirty="0">
                          <a:effectLst/>
                          <a:latin typeface="ＭＳ ゴシック" panose="020B0609070205080204" pitchFamily="49" charset="-128"/>
                          <a:ea typeface="ＭＳ ゴシック" panose="020B0609070205080204" pitchFamily="49" charset="-128"/>
                          <a:cs typeface="Times New Roman" panose="02020603050405020304" pitchFamily="18" charset="0"/>
                        </a:rPr>
                        <a:t>昭和</a:t>
                      </a:r>
                      <a:r>
                        <a:rPr lang="en-US" altLang="ja-JP" sz="900" kern="100" dirty="0">
                          <a:effectLst/>
                          <a:latin typeface="ＭＳ ゴシック" panose="020B0609070205080204" pitchFamily="49" charset="-128"/>
                          <a:ea typeface="ＭＳ ゴシック" panose="020B0609070205080204" pitchFamily="49" charset="-128"/>
                          <a:cs typeface="Times New Roman" panose="02020603050405020304" pitchFamily="18" charset="0"/>
                        </a:rPr>
                        <a:t>46</a:t>
                      </a:r>
                      <a:endParaRPr lang="ja-JP" sz="900" kern="100" dirty="0">
                        <a:effectLst/>
                        <a:latin typeface="ＭＳ ゴシック" panose="020B0609070205080204" pitchFamily="49" charset="-128"/>
                        <a:ea typeface="ＭＳ ゴシック" panose="020B0609070205080204" pitchFamily="49" charset="-128"/>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600"/>
                        </a:lnSpc>
                      </a:pPr>
                      <a:r>
                        <a:rPr lang="en-US" altLang="ja-JP" sz="900" kern="100" dirty="0">
                          <a:effectLst/>
                          <a:latin typeface="ＭＳ ゴシック" panose="020B0609070205080204" pitchFamily="49" charset="-128"/>
                          <a:ea typeface="ＭＳ ゴシック" panose="020B0609070205080204" pitchFamily="49" charset="-128"/>
                          <a:cs typeface="Times New Roman" panose="02020603050405020304" pitchFamily="18" charset="0"/>
                        </a:rPr>
                        <a:t>9</a:t>
                      </a:r>
                      <a:r>
                        <a:rPr lang="ja-JP" sz="900" kern="100" dirty="0">
                          <a:effectLst/>
                          <a:latin typeface="ＭＳ ゴシック" panose="020B0609070205080204" pitchFamily="49" charset="-128"/>
                          <a:ea typeface="ＭＳ ゴシック" panose="020B0609070205080204" pitchFamily="49" charset="-128"/>
                          <a:cs typeface="Times New Roman" panose="02020603050405020304" pitchFamily="18" charset="0"/>
                        </a:rPr>
                        <a:t>月</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ts val="1600"/>
                        </a:lnSpc>
                      </a:pPr>
                      <a:r>
                        <a:rPr lang="ja-JP" sz="900" kern="100" dirty="0">
                          <a:effectLst/>
                          <a:latin typeface="游明朝" panose="02020400000000000000" pitchFamily="18" charset="-128"/>
                          <a:ea typeface="ＭＳ ゴシック" panose="020B0609070205080204" pitchFamily="49" charset="-128"/>
                          <a:cs typeface="Times New Roman" panose="02020603050405020304" pitchFamily="18" charset="0"/>
                        </a:rPr>
                        <a:t>１日　日本庭園公開</a:t>
                      </a:r>
                      <a:endParaRPr lang="ja-JP" sz="900" kern="100" dirty="0">
                        <a:effectLst/>
                        <a:latin typeface="游明朝" panose="02020400000000000000" pitchFamily="18" charset="-128"/>
                        <a:ea typeface="游明朝" panose="02020400000000000000" pitchFamily="18" charset="-128"/>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50726341"/>
                  </a:ext>
                </a:extLst>
              </a:tr>
            </a:tbl>
          </a:graphicData>
        </a:graphic>
      </p:graphicFrame>
    </p:spTree>
    <p:extLst>
      <p:ext uri="{BB962C8B-B14F-4D97-AF65-F5344CB8AC3E}">
        <p14:creationId xmlns:p14="http://schemas.microsoft.com/office/powerpoint/2010/main" val="113310917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 name="テキスト ボックス 13">
            <a:extLst>
              <a:ext uri="{FF2B5EF4-FFF2-40B4-BE49-F238E27FC236}">
                <a16:creationId xmlns:a16="http://schemas.microsoft.com/office/drawing/2014/main" id="{8A463917-16F6-4973-AD0D-767FA494E981}"/>
              </a:ext>
            </a:extLst>
          </p:cNvPr>
          <p:cNvSpPr txBox="1"/>
          <p:nvPr/>
        </p:nvSpPr>
        <p:spPr>
          <a:xfrm>
            <a:off x="144022" y="3672271"/>
            <a:ext cx="7457330" cy="6785901"/>
          </a:xfrm>
          <a:prstGeom prst="rect">
            <a:avLst/>
          </a:prstGeom>
          <a:solidFill>
            <a:schemeClr val="accent5">
              <a:lumMod val="20000"/>
              <a:lumOff val="80000"/>
            </a:schemeClr>
          </a:solidFill>
          <a:ln w="6350">
            <a:noFill/>
            <a:prstDash val="lgDash"/>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1400" b="1" i="0" u="none" strike="noStrike" kern="0" cap="none" spc="0" normalizeH="0" baseline="0" noProof="0" dirty="0">
                <a:ln>
                  <a:noFill/>
                </a:ln>
                <a:effectLst/>
                <a:uLnTx/>
                <a:uFillTx/>
                <a:latin typeface="ＭＳ ゴシック" panose="020B0609070205080204" pitchFamily="49" charset="-128"/>
                <a:ea typeface="ＭＳ ゴシック" panose="020B0609070205080204" pitchFamily="49" charset="-128"/>
                <a:cs typeface="HG荳ｸ・ｺ・橸ｽｼ・ｯ・ｸM-PRO"/>
              </a:rPr>
              <a:t>（１</a:t>
            </a:r>
            <a:r>
              <a:rPr kumimoji="0" lang="ja-JP" altLang="en-US" sz="1200" b="1" i="0" u="none" strike="noStrike" kern="0" cap="none" spc="0" normalizeH="0" baseline="0" noProof="0" dirty="0">
                <a:ln>
                  <a:noFill/>
                </a:ln>
                <a:effectLst/>
                <a:uLnTx/>
                <a:uFillTx/>
                <a:latin typeface="ＭＳ ゴシック" panose="020B0609070205080204" pitchFamily="49" charset="-128"/>
                <a:ea typeface="ＭＳ ゴシック" panose="020B0609070205080204" pitchFamily="49" charset="-128"/>
                <a:cs typeface="HG荳ｸ・ｺ・橸ｽｼ・ｯ・ｸM-PRO"/>
              </a:rPr>
              <a:t>）本質的価値を構成する要素</a:t>
            </a:r>
            <a:endParaRPr kumimoji="0" lang="en-US" altLang="ja-JP" sz="1200" b="1" i="0" u="none" strike="noStrike" kern="0" cap="none" spc="0" normalizeH="0" baseline="0" noProof="0" dirty="0">
              <a:ln>
                <a:noFill/>
              </a:ln>
              <a:effectLst/>
              <a:uLnTx/>
              <a:uFillTx/>
              <a:latin typeface="ＭＳ ゴシック" panose="020B0609070205080204" pitchFamily="49" charset="-128"/>
              <a:ea typeface="ＭＳ ゴシック" panose="020B0609070205080204" pitchFamily="49" charset="-128"/>
              <a:cs typeface="HG荳ｸ・ｺ・橸ｽｼ・ｯ・ｸM-PRO"/>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ja-JP" altLang="en-US" sz="1200" b="1" i="0" u="none" strike="noStrike" kern="100" cap="none" spc="0" normalizeH="0" baseline="0" noProof="0" dirty="0">
              <a:ln>
                <a:noFill/>
              </a:ln>
              <a:solidFill>
                <a:srgbClr val="4472C4">
                  <a:lumMod val="75000"/>
                </a:srgbClr>
              </a:solidFill>
              <a:effectLst/>
              <a:uLnTx/>
              <a:uFillTx/>
              <a:latin typeface="ＭＳ ゴシック" panose="020B0609070205080204" pitchFamily="49" charset="-128"/>
              <a:ea typeface="ＭＳ ゴシック" panose="020B0609070205080204" pitchFamily="49" charset="-128"/>
              <a:cs typeface="Times New Roman" panose="02020603050405020304" pitchFamily="18" charset="0"/>
            </a:endParaRPr>
          </a:p>
        </p:txBody>
      </p:sp>
      <p:sp>
        <p:nvSpPr>
          <p:cNvPr id="20" name="テキスト ボックス 2"/>
          <p:cNvSpPr txBox="1">
            <a:spLocks noChangeArrowheads="1"/>
          </p:cNvSpPr>
          <p:nvPr/>
        </p:nvSpPr>
        <p:spPr bwMode="auto">
          <a:xfrm>
            <a:off x="14464260" y="10458172"/>
            <a:ext cx="602615" cy="276999"/>
          </a:xfrm>
          <a:prstGeom prst="rect">
            <a:avLst/>
          </a:prstGeom>
          <a:solidFill>
            <a:srgbClr val="FFFFFF"/>
          </a:solidFill>
          <a:ln w="9525">
            <a:noFill/>
            <a:miter lim="800000"/>
            <a:headEnd/>
            <a:tailEnd/>
          </a:ln>
        </p:spPr>
        <p:txBody>
          <a:bodyPr rot="0" vert="horz" wrap="square" lIns="91440" tIns="45720" rIns="91440" bIns="45720" anchor="t" anchorCtr="0">
            <a:spAutoFit/>
          </a:bodyPr>
          <a:lstStyle/>
          <a:p>
            <a:pPr marL="0" marR="0" lvl="0" indent="0" algn="just" defTabSz="457200" rtl="0" eaLnBrk="1" fontAlgn="auto" latinLnBrk="0" hangingPunct="1">
              <a:lnSpc>
                <a:spcPct val="100000"/>
              </a:lnSpc>
              <a:spcBef>
                <a:spcPts val="0"/>
              </a:spcBef>
              <a:spcAft>
                <a:spcPts val="0"/>
              </a:spcAft>
              <a:buClrTx/>
              <a:buSzTx/>
              <a:buFontTx/>
              <a:buNone/>
              <a:tabLst/>
              <a:defRPr/>
            </a:pPr>
            <a:r>
              <a:rPr kumimoji="0" lang="en-US" sz="1200" b="1" i="0" u="none" strike="noStrike" kern="100" cap="none" spc="0" normalizeH="0" baseline="0" noProof="0" dirty="0">
                <a:ln>
                  <a:noFill/>
                </a:ln>
                <a:solidFill>
                  <a:prstClr val="black"/>
                </a:solidFill>
                <a:effectLst/>
                <a:uLnTx/>
                <a:uFillTx/>
                <a:latin typeface="HG丸ｺﾞｼｯｸM-PRO" panose="020F0600000000000000" pitchFamily="50" charset="-128"/>
                <a:ea typeface="游明朝" panose="02020400000000000000" pitchFamily="18" charset="-128"/>
                <a:cs typeface="Times New Roman" panose="02020603050405020304" pitchFamily="18" charset="0"/>
              </a:rPr>
              <a:t>-</a:t>
            </a:r>
            <a:r>
              <a:rPr kumimoji="0" lang="ja-JP" altLang="en-US" sz="1200" b="1" i="0" u="none" strike="noStrike" kern="100" cap="none" spc="0" normalizeH="0" baseline="0" noProof="0" dirty="0">
                <a:ln>
                  <a:noFill/>
                </a:ln>
                <a:solidFill>
                  <a:prstClr val="black"/>
                </a:solidFill>
                <a:effectLst/>
                <a:uLnTx/>
                <a:uFillTx/>
                <a:latin typeface="HG丸ｺﾞｼｯｸM-PRO" panose="020F0600000000000000" pitchFamily="50" charset="-128"/>
                <a:ea typeface="游明朝" panose="02020400000000000000" pitchFamily="18" charset="-128"/>
                <a:cs typeface="Times New Roman" panose="02020603050405020304" pitchFamily="18" charset="0"/>
              </a:rPr>
              <a:t>２</a:t>
            </a:r>
            <a:r>
              <a:rPr kumimoji="0" lang="en-US" sz="1200" b="1" i="0" u="none" strike="noStrike" kern="100" cap="none" spc="0" normalizeH="0" baseline="0" noProof="0" dirty="0">
                <a:ln>
                  <a:noFill/>
                </a:ln>
                <a:solidFill>
                  <a:prstClr val="black"/>
                </a:solidFill>
                <a:effectLst/>
                <a:uLnTx/>
                <a:uFillTx/>
                <a:latin typeface="HG丸ｺﾞｼｯｸM-PRO" panose="020F0600000000000000" pitchFamily="50" charset="-128"/>
                <a:ea typeface="游明朝" panose="02020400000000000000" pitchFamily="18" charset="-128"/>
                <a:cs typeface="Times New Roman" panose="02020603050405020304" pitchFamily="18" charset="0"/>
              </a:rPr>
              <a:t>-</a:t>
            </a:r>
            <a:endParaRPr kumimoji="0" lang="ja-JP" altLang="en-US" sz="1050" b="1" i="0" u="none" strike="noStrike" kern="100" cap="none" spc="0" normalizeH="0" baseline="0" noProof="0" dirty="0">
              <a:ln>
                <a:noFill/>
              </a:ln>
              <a:solidFill>
                <a:prstClr val="black"/>
              </a:solidFill>
              <a:effectLst/>
              <a:uLnTx/>
              <a:uFillTx/>
              <a:latin typeface="游明朝" panose="02020400000000000000" pitchFamily="18" charset="-128"/>
              <a:ea typeface="游明朝" panose="02020400000000000000" pitchFamily="18" charset="-128"/>
              <a:cs typeface="Times New Roman" panose="02020603050405020304" pitchFamily="18" charset="0"/>
            </a:endParaRPr>
          </a:p>
        </p:txBody>
      </p:sp>
      <p:sp>
        <p:nvSpPr>
          <p:cNvPr id="3" name="テキスト ボックス 13">
            <a:extLst>
              <a:ext uri="{FF2B5EF4-FFF2-40B4-BE49-F238E27FC236}">
                <a16:creationId xmlns:a16="http://schemas.microsoft.com/office/drawing/2014/main" id="{DAA5D49E-C22D-E63F-EC74-02BFA51C7FAF}"/>
              </a:ext>
            </a:extLst>
          </p:cNvPr>
          <p:cNvSpPr txBox="1"/>
          <p:nvPr/>
        </p:nvSpPr>
        <p:spPr>
          <a:xfrm>
            <a:off x="335574" y="504340"/>
            <a:ext cx="7128253" cy="276999"/>
          </a:xfrm>
          <a:prstGeom prst="rect">
            <a:avLst/>
          </a:prstGeom>
          <a:noFill/>
          <a:ln w="6350">
            <a:noFill/>
            <a:prstDash val="lgDash"/>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1600" b="1" i="0" u="none" strike="noStrike" kern="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HG荳ｸ・ｺ・橸ｽｼ・ｯ・ｸM-PRO"/>
              </a:rPr>
              <a:t>第４章　万博日本庭園の本質的価値</a:t>
            </a:r>
            <a:endParaRPr kumimoji="0" lang="en-US" altLang="ja-JP" sz="1600" b="1" i="0" u="none" strike="noStrike" kern="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HG荳ｸ・ｺ・橸ｽｼ・ｯ・ｸM-PRO"/>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1400" b="1" i="0" u="none" strike="noStrike" kern="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HG荳ｸ・ｺ・橸ｽｼ・ｯ・ｸM-PRO"/>
              </a:rPr>
              <a:t>４－１．万博日本庭園の本質的価値に関わる事項の抽出　</a:t>
            </a:r>
          </a:p>
        </p:txBody>
      </p:sp>
      <p:sp>
        <p:nvSpPr>
          <p:cNvPr id="5" name="テキスト ボックス 13">
            <a:extLst>
              <a:ext uri="{FF2B5EF4-FFF2-40B4-BE49-F238E27FC236}">
                <a16:creationId xmlns:a16="http://schemas.microsoft.com/office/drawing/2014/main" id="{2DECBB9E-F8A7-BF1A-A65A-B56D850699F3}"/>
              </a:ext>
            </a:extLst>
          </p:cNvPr>
          <p:cNvSpPr txBox="1"/>
          <p:nvPr/>
        </p:nvSpPr>
        <p:spPr>
          <a:xfrm>
            <a:off x="599215" y="1553133"/>
            <a:ext cx="14376113" cy="1628469"/>
          </a:xfrm>
          <a:prstGeom prst="rect">
            <a:avLst/>
          </a:prstGeom>
          <a:noFill/>
          <a:ln w="19050">
            <a:solidFill>
              <a:schemeClr val="accent6">
                <a:lumMod val="60000"/>
                <a:lumOff val="40000"/>
              </a:schemeClr>
            </a:solidFill>
            <a:prstDash val="solid"/>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lvl="0" indent="0" algn="l" defTabSz="457200" rtl="0" eaLnBrk="1" fontAlgn="auto" latinLnBrk="0" hangingPunct="1">
              <a:lnSpc>
                <a:spcPct val="100000"/>
              </a:lnSpc>
              <a:spcBef>
                <a:spcPts val="300"/>
              </a:spcBef>
              <a:spcAft>
                <a:spcPts val="0"/>
              </a:spcAft>
              <a:buClrTx/>
              <a:buSzTx/>
              <a:buFontTx/>
              <a:buNone/>
              <a:tabLst/>
              <a:defRPr/>
            </a:pPr>
            <a:r>
              <a:rPr kumimoji="0" lang="ja-JP" altLang="en-US" sz="1600" b="1" i="0" u="none" strike="noStrike" kern="100" cap="none" spc="0" normalizeH="0" baseline="0" noProof="0" dirty="0">
                <a:ln>
                  <a:noFill/>
                </a:ln>
                <a:solidFill>
                  <a:srgbClr val="70AD47">
                    <a:lumMod val="75000"/>
                  </a:srgbClr>
                </a:solidFill>
                <a:effectLst/>
                <a:uLnTx/>
                <a:uFillTx/>
                <a:latin typeface="游明朝" panose="02020400000000000000" pitchFamily="18" charset="-128"/>
                <a:ea typeface="Meiryo UI" panose="020B0604030504040204" pitchFamily="50" charset="-128"/>
                <a:cs typeface="Times New Roman" panose="02020603050405020304" pitchFamily="18" charset="0"/>
              </a:rPr>
              <a:t>　</a:t>
            </a:r>
            <a:r>
              <a:rPr kumimoji="0" lang="ja-JP" altLang="en-US" sz="1100" b="1" i="0" u="none" strike="noStrike" kern="1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Times New Roman" panose="02020603050405020304" pitchFamily="18" charset="0"/>
              </a:rPr>
              <a:t>●</a:t>
            </a:r>
            <a:r>
              <a:rPr kumimoji="0" lang="ja-JP" altLang="ja-JP" sz="1100" b="1" i="0" u="sng" strike="noStrike" kern="1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Times New Roman" panose="02020603050405020304" pitchFamily="18" charset="0"/>
              </a:rPr>
              <a:t>『日本万国博覧会（</a:t>
            </a:r>
            <a:r>
              <a:rPr kumimoji="0" lang="en-US" altLang="ja-JP" sz="1100" b="1" i="0" u="sng" strike="noStrike" kern="1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Times New Roman" panose="02020603050405020304" pitchFamily="18" charset="0"/>
              </a:rPr>
              <a:t>EXPO</a:t>
            </a:r>
            <a:r>
              <a:rPr kumimoji="0" lang="ja-JP" altLang="ja-JP" sz="1100" b="1" i="0" u="sng" strike="noStrike" kern="1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Times New Roman" panose="02020603050405020304" pitchFamily="18" charset="0"/>
              </a:rPr>
              <a:t>‘</a:t>
            </a:r>
            <a:r>
              <a:rPr kumimoji="0" lang="en-US" altLang="ja-JP" sz="1100" b="1" i="0" u="sng" strike="noStrike" kern="1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Times New Roman" panose="02020603050405020304" pitchFamily="18" charset="0"/>
              </a:rPr>
              <a:t>70</a:t>
            </a:r>
            <a:r>
              <a:rPr kumimoji="0" lang="ja-JP" altLang="ja-JP" sz="1100" b="1" i="0" u="sng" strike="noStrike" kern="1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Times New Roman" panose="02020603050405020304" pitchFamily="18" charset="0"/>
              </a:rPr>
              <a:t>）の</a:t>
            </a:r>
            <a:r>
              <a:rPr kumimoji="0" lang="ja-JP" altLang="en-US" sz="1100" b="1" i="0" u="sng" strike="noStrike" kern="1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Times New Roman" panose="02020603050405020304" pitchFamily="18" charset="0"/>
              </a:rPr>
              <a:t>遺産としての歴史文化的価値</a:t>
            </a:r>
            <a:r>
              <a:rPr kumimoji="0" lang="ja-JP" altLang="ja-JP" sz="1100" b="1" i="0" u="sng" strike="noStrike" kern="1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Times New Roman" panose="02020603050405020304" pitchFamily="18" charset="0"/>
              </a:rPr>
              <a:t>』</a:t>
            </a:r>
            <a:endParaRPr kumimoji="0" lang="en-US" altLang="ja-JP" sz="1100" b="1" i="0" u="sng" strike="noStrike" kern="1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Times New Roman" panose="02020603050405020304" pitchFamily="18" charset="0"/>
            </a:endParaRPr>
          </a:p>
          <a:p>
            <a:pPr marL="266400" marR="0" lvl="0" indent="-133200" algn="just" defTabSz="457200" rtl="0" eaLnBrk="1" fontAlgn="auto" latinLnBrk="0" hangingPunct="1">
              <a:lnSpc>
                <a:spcPct val="100000"/>
              </a:lnSpc>
              <a:spcBef>
                <a:spcPts val="300"/>
              </a:spcBef>
              <a:spcAft>
                <a:spcPts val="0"/>
              </a:spcAft>
              <a:buClrTx/>
              <a:buSzTx/>
              <a:buFontTx/>
              <a:buNone/>
              <a:tabLst/>
              <a:defRPr/>
            </a:pPr>
            <a:r>
              <a:rPr kumimoji="0" lang="ja-JP" altLang="en-US" sz="11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・計画当初より</a:t>
            </a:r>
            <a:r>
              <a:rPr kumimoji="0" lang="ja-JP" altLang="en-US" sz="1100" b="0" i="0" u="none" strike="noStrike" kern="1200" cap="none" spc="0" normalizeH="0" baseline="0" noProof="0" dirty="0">
                <a:ln>
                  <a:noFill/>
                </a:ln>
                <a:effectLst/>
                <a:uLnTx/>
                <a:uFillTx/>
                <a:latin typeface="ＭＳ ゴシック" panose="020B0609070205080204" pitchFamily="49" charset="-128"/>
                <a:ea typeface="ＭＳ ゴシック" panose="020B0609070205080204" pitchFamily="49" charset="-128"/>
                <a:cs typeface="+mn-cs"/>
              </a:rPr>
              <a:t>「現代の代表的な造園」</a:t>
            </a:r>
            <a:r>
              <a:rPr kumimoji="0" lang="ja-JP" altLang="en-US" sz="11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として永久に残すことが意識され、万国博の開催後５０年以上にわたり良好に残され、利用に供されていること</a:t>
            </a:r>
            <a:endParaRPr kumimoji="0" lang="en-US" altLang="ja-JP" sz="11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endParaRPr>
          </a:p>
          <a:p>
            <a:pPr marL="266400" marR="0" lvl="0" indent="-133200" algn="just" defTabSz="457200" rtl="0" eaLnBrk="1" fontAlgn="auto" latinLnBrk="0" hangingPunct="1">
              <a:lnSpc>
                <a:spcPct val="100000"/>
              </a:lnSpc>
              <a:spcBef>
                <a:spcPts val="300"/>
              </a:spcBef>
              <a:spcAft>
                <a:spcPts val="0"/>
              </a:spcAft>
              <a:buClrTx/>
              <a:buSzTx/>
              <a:buFontTx/>
              <a:buNone/>
              <a:tabLst/>
              <a:defRPr/>
            </a:pPr>
            <a:r>
              <a:rPr kumimoji="0" lang="ja-JP" altLang="en-US" sz="11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t>・自然の地形を利用した水の流れに「人類の進歩」と「時の流れ」を象徴させることによって、万国博のテーマ「人類の進歩と調和」を表現した</a:t>
            </a:r>
            <a:r>
              <a:rPr kumimoji="0" lang="ja-JP" altLang="en-US" sz="11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庭園意匠</a:t>
            </a:r>
            <a:endParaRPr kumimoji="0" lang="en-US" altLang="ja-JP" sz="11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endParaRPr>
          </a:p>
          <a:p>
            <a:pPr marL="266400" marR="0" lvl="0" indent="-133200" algn="just" defTabSz="457200" rtl="0" eaLnBrk="1" fontAlgn="auto" latinLnBrk="0" hangingPunct="1">
              <a:lnSpc>
                <a:spcPct val="100000"/>
              </a:lnSpc>
              <a:spcBef>
                <a:spcPts val="300"/>
              </a:spcBef>
              <a:spcAft>
                <a:spcPts val="0"/>
              </a:spcAft>
              <a:buClrTx/>
              <a:buSzTx/>
              <a:buFontTx/>
              <a:buNone/>
              <a:tabLst/>
              <a:defRPr/>
            </a:pPr>
            <a:r>
              <a:rPr kumimoji="0" lang="ja-JP" altLang="en-US" sz="11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・世界中から訪れる多くの万国博入場者にいこいの場を提供するため、日本庭園として画期的な広さを確保したこと</a:t>
            </a:r>
            <a:endParaRPr kumimoji="0" lang="en-US" altLang="ja-JP" sz="11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endParaRPr>
          </a:p>
          <a:p>
            <a:pPr marL="180000" marR="0" lvl="0" indent="-457200" algn="just" defTabSz="457200" rtl="0" eaLnBrk="1" fontAlgn="auto" latinLnBrk="0" hangingPunct="1">
              <a:lnSpc>
                <a:spcPct val="100000"/>
              </a:lnSpc>
              <a:spcBef>
                <a:spcPts val="300"/>
              </a:spcBef>
              <a:spcAft>
                <a:spcPts val="0"/>
              </a:spcAft>
              <a:buClrTx/>
              <a:buSzTx/>
              <a:buFontTx/>
              <a:buNone/>
              <a:tabLst/>
              <a:defRPr/>
            </a:pPr>
            <a:r>
              <a:rPr kumimoji="0" lang="ja-JP" altLang="en-US" sz="1100" b="1" i="0" u="none" strike="noStrike" kern="1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Times New Roman" panose="02020603050405020304" pitchFamily="18" charset="0"/>
              </a:rPr>
              <a:t>　●</a:t>
            </a:r>
            <a:r>
              <a:rPr kumimoji="0" lang="ja-JP" altLang="ja-JP" sz="1100" b="1" i="0" u="sng" strike="noStrike" kern="1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Times New Roman" panose="02020603050405020304" pitchFamily="18" charset="0"/>
              </a:rPr>
              <a:t>『</a:t>
            </a:r>
            <a:r>
              <a:rPr kumimoji="0" lang="ja-JP" altLang="en-US" sz="1100" b="1" i="0" u="sng" strike="noStrike" kern="1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Times New Roman" panose="02020603050405020304" pitchFamily="18" charset="0"/>
              </a:rPr>
              <a:t>伝統的ならびに</a:t>
            </a:r>
            <a:r>
              <a:rPr kumimoji="0" lang="ja-JP" altLang="ja-JP" sz="1100" b="1" i="0" u="sng" strike="noStrike" kern="1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Times New Roman" panose="02020603050405020304" pitchFamily="18" charset="0"/>
              </a:rPr>
              <a:t>当時</a:t>
            </a:r>
            <a:r>
              <a:rPr kumimoji="0" lang="ja-JP" altLang="en-US" sz="1100" b="1" i="0" u="sng" strike="noStrike" kern="1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Times New Roman" panose="02020603050405020304" pitchFamily="18" charset="0"/>
              </a:rPr>
              <a:t>最新</a:t>
            </a:r>
            <a:r>
              <a:rPr kumimoji="0" lang="ja-JP" altLang="ja-JP" sz="1100" b="1" i="0" u="sng" strike="noStrike" kern="1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Times New Roman" panose="02020603050405020304" pitchFamily="18" charset="0"/>
              </a:rPr>
              <a:t>の日本の造園技術を結集した</a:t>
            </a:r>
            <a:r>
              <a:rPr kumimoji="0" lang="ja-JP" altLang="en-US" sz="1100" b="1" i="0" u="sng" strike="noStrike" kern="1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Times New Roman" panose="02020603050405020304" pitchFamily="18" charset="0"/>
              </a:rPr>
              <a:t>昭和の代表的</a:t>
            </a:r>
            <a:r>
              <a:rPr kumimoji="0" lang="ja-JP" altLang="ja-JP" sz="1100" b="1" i="0" u="sng" strike="noStrike" kern="1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Times New Roman" panose="02020603050405020304" pitchFamily="18" charset="0"/>
              </a:rPr>
              <a:t>庭園としての価値』</a:t>
            </a:r>
            <a:endParaRPr kumimoji="0" lang="en-US" altLang="ja-JP" sz="1100" b="0" i="0" u="none" strike="noStrike" kern="1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Times New Roman" panose="02020603050405020304" pitchFamily="18" charset="0"/>
            </a:endParaRPr>
          </a:p>
          <a:p>
            <a:pPr marL="266400" marR="0" lvl="0" indent="-133200" algn="just" defTabSz="457200" rtl="0" eaLnBrk="1" fontAlgn="auto" latinLnBrk="0" hangingPunct="1">
              <a:lnSpc>
                <a:spcPct val="100000"/>
              </a:lnSpc>
              <a:spcBef>
                <a:spcPts val="300"/>
              </a:spcBef>
              <a:spcAft>
                <a:spcPts val="0"/>
              </a:spcAft>
              <a:buClrTx/>
              <a:buSzTx/>
              <a:buFontTx/>
              <a:buNone/>
              <a:tabLst/>
              <a:defRPr/>
            </a:pPr>
            <a:r>
              <a:rPr kumimoji="0" lang="ja-JP" altLang="en-US" sz="1100" b="0" i="0" u="none" strike="noStrike" kern="1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Times New Roman" panose="02020603050405020304" pitchFamily="18" charset="0"/>
              </a:rPr>
              <a:t>・平安時代の寝殿造庭園や中世の茶庭や石庭、江戸時代の回遊式庭園など、日本庭園がたどって来た各時代の特徴的な造園技法を取り入れるとともに、全体として調和のとれた新しい時代の庭園としてまとめられている点</a:t>
            </a:r>
            <a:endParaRPr kumimoji="0" lang="en-US" altLang="ja-JP" sz="1100" b="0" i="0" u="none" strike="noStrike" kern="1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Times New Roman" panose="02020603050405020304" pitchFamily="18" charset="0"/>
            </a:endParaRPr>
          </a:p>
          <a:p>
            <a:pPr marL="266400" marR="0" lvl="0" indent="-133200" algn="just" defTabSz="457200" rtl="0" eaLnBrk="1" fontAlgn="auto" latinLnBrk="0" hangingPunct="1">
              <a:lnSpc>
                <a:spcPct val="100000"/>
              </a:lnSpc>
              <a:spcBef>
                <a:spcPts val="300"/>
              </a:spcBef>
              <a:spcAft>
                <a:spcPts val="0"/>
              </a:spcAft>
              <a:buClrTx/>
              <a:buSzTx/>
              <a:buFontTx/>
              <a:buNone/>
              <a:tabLst/>
              <a:defRPr/>
            </a:pPr>
            <a:r>
              <a:rPr kumimoji="0" lang="ja-JP" altLang="en-US" sz="1100" b="0" i="0" u="none" strike="noStrike" kern="1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Times New Roman" panose="02020603050405020304" pitchFamily="18" charset="0"/>
              </a:rPr>
              <a:t>・万国博のテーマ「人類の進歩と調和」にふさわしいわが国の伝統的ならびに当時最新の造園技術の粋を集め、最高水準を示すことを目指した点</a:t>
            </a:r>
            <a:endParaRPr kumimoji="0" lang="en-US" altLang="ja-JP" sz="1100" b="0" i="0" u="none" strike="noStrike" kern="1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Times New Roman" panose="02020603050405020304" pitchFamily="18" charset="0"/>
            </a:endParaRPr>
          </a:p>
        </p:txBody>
      </p:sp>
      <p:sp>
        <p:nvSpPr>
          <p:cNvPr id="6" name="テキスト ボックス 13">
            <a:extLst>
              <a:ext uri="{FF2B5EF4-FFF2-40B4-BE49-F238E27FC236}">
                <a16:creationId xmlns:a16="http://schemas.microsoft.com/office/drawing/2014/main" id="{76649011-D02B-829C-757B-273673DB43B1}"/>
              </a:ext>
            </a:extLst>
          </p:cNvPr>
          <p:cNvSpPr txBox="1"/>
          <p:nvPr/>
        </p:nvSpPr>
        <p:spPr>
          <a:xfrm>
            <a:off x="319815" y="3175255"/>
            <a:ext cx="7236597" cy="350975"/>
          </a:xfrm>
          <a:prstGeom prst="rect">
            <a:avLst/>
          </a:prstGeom>
          <a:noFill/>
          <a:ln w="6350">
            <a:noFill/>
            <a:prstDash val="lgDash"/>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1400" b="1" i="0" u="none" strike="noStrike" kern="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HG荳ｸ・ｺ・橸ｽｼ・ｯ・ｸM-PRO"/>
              </a:rPr>
              <a:t>４－３．万博日本庭園の価値を構成する要素</a:t>
            </a:r>
            <a:endParaRPr kumimoji="0" lang="ja-JP" altLang="en-US" sz="1400" b="1" i="0" u="none" strike="noStrike" kern="1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Times New Roman" panose="02020603050405020304" pitchFamily="18" charset="0"/>
            </a:endParaRPr>
          </a:p>
        </p:txBody>
      </p:sp>
      <p:sp>
        <p:nvSpPr>
          <p:cNvPr id="9" name="テキスト ボックス 8">
            <a:extLst>
              <a:ext uri="{FF2B5EF4-FFF2-40B4-BE49-F238E27FC236}">
                <a16:creationId xmlns:a16="http://schemas.microsoft.com/office/drawing/2014/main" id="{5B3CA3F3-C514-4942-56AC-CA2812221AF4}"/>
              </a:ext>
            </a:extLst>
          </p:cNvPr>
          <p:cNvSpPr txBox="1"/>
          <p:nvPr/>
        </p:nvSpPr>
        <p:spPr>
          <a:xfrm>
            <a:off x="483032" y="1023625"/>
            <a:ext cx="13632948" cy="276999"/>
          </a:xfrm>
          <a:prstGeom prst="rect">
            <a:avLst/>
          </a:prstGeom>
          <a:noFill/>
        </p:spPr>
        <p:txBody>
          <a:bodyPr wrap="square">
            <a:spAutoFit/>
          </a:bodyPr>
          <a:lstStyle/>
          <a:p>
            <a:pPr marL="0" marR="0" lvl="0" indent="0" algn="just" defTabSz="457200" rtl="0" eaLnBrk="1" fontAlgn="auto" latinLnBrk="0" hangingPunct="1">
              <a:lnSpc>
                <a:spcPct val="100000"/>
              </a:lnSpc>
              <a:spcBef>
                <a:spcPts val="0"/>
              </a:spcBef>
              <a:spcAft>
                <a:spcPts val="0"/>
              </a:spcAft>
              <a:buClrTx/>
              <a:buSzTx/>
              <a:buFontTx/>
              <a:buNone/>
              <a:tabLst/>
              <a:defRPr/>
            </a:pPr>
            <a:r>
              <a:rPr kumimoji="0" lang="ja-JP" altLang="en-US" sz="1200" b="0" i="0" u="none" strike="noStrike" kern="100" cap="none" spc="0" normalizeH="0" baseline="0" noProof="0" dirty="0">
                <a:ln>
                  <a:noFill/>
                </a:ln>
                <a:solidFill>
                  <a:srgbClr val="231F20"/>
                </a:solidFill>
                <a:effectLst/>
                <a:uLnTx/>
                <a:uFillTx/>
                <a:latin typeface="ＭＳ ゴシック" panose="020B0609070205080204" pitchFamily="49" charset="-128"/>
                <a:ea typeface="ＭＳ ゴシック" panose="020B0609070205080204" pitchFamily="49" charset="-128"/>
                <a:cs typeface="HG明朝B" panose="02020809000000000000" pitchFamily="17" charset="-128"/>
              </a:rPr>
              <a:t>　</a:t>
            </a:r>
            <a:r>
              <a:rPr kumimoji="0" lang="ja-JP" altLang="ja-JP" sz="1050" b="0" i="0" u="none" strike="noStrike" kern="100" cap="none" spc="0" normalizeH="0" baseline="0" noProof="0" dirty="0">
                <a:ln>
                  <a:noFill/>
                </a:ln>
                <a:solidFill>
                  <a:srgbClr val="231F20"/>
                </a:solidFill>
                <a:effectLst/>
                <a:uLnTx/>
                <a:uFillTx/>
                <a:latin typeface="ＭＳ ゴシック" panose="020B0609070205080204" pitchFamily="49" charset="-128"/>
                <a:ea typeface="ＭＳ ゴシック" panose="020B0609070205080204" pitchFamily="49" charset="-128"/>
                <a:cs typeface="HG明朝B" panose="02020809000000000000" pitchFamily="17" charset="-128"/>
              </a:rPr>
              <a:t>「</a:t>
            </a:r>
            <a:r>
              <a:rPr kumimoji="0" lang="ja-JP" altLang="en-US" sz="1050" b="0" i="0" u="none" strike="noStrike" kern="100" cap="none" spc="0" normalizeH="0" baseline="0" noProof="0" dirty="0">
                <a:ln>
                  <a:noFill/>
                </a:ln>
                <a:solidFill>
                  <a:srgbClr val="231F20"/>
                </a:solidFill>
                <a:effectLst/>
                <a:uLnTx/>
                <a:uFillTx/>
                <a:latin typeface="ＭＳ ゴシック" panose="020B0609070205080204" pitchFamily="49" charset="-128"/>
                <a:ea typeface="ＭＳ ゴシック" panose="020B0609070205080204" pitchFamily="49" charset="-128"/>
                <a:cs typeface="HG明朝B" panose="02020809000000000000" pitchFamily="17" charset="-128"/>
              </a:rPr>
              <a:t>日本庭園</a:t>
            </a:r>
            <a:r>
              <a:rPr kumimoji="0" lang="ja-JP" altLang="ja-JP" sz="1050" b="0" i="0" u="none" strike="noStrike" kern="1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Times New Roman" panose="02020603050405020304" pitchFamily="18" charset="0"/>
              </a:rPr>
              <a:t>基本設計</a:t>
            </a:r>
            <a:r>
              <a:rPr kumimoji="0" lang="ja-JP" altLang="en-US" sz="1050" b="0" i="0" u="none" strike="noStrike" kern="1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Times New Roman" panose="02020603050405020304" pitchFamily="18" charset="0"/>
              </a:rPr>
              <a:t>書</a:t>
            </a:r>
            <a:r>
              <a:rPr kumimoji="0" lang="en-US" altLang="ja-JP" sz="1050" b="0" i="0" u="none" strike="noStrike" kern="1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Times New Roman" panose="02020603050405020304" pitchFamily="18" charset="0"/>
              </a:rPr>
              <a:t>(</a:t>
            </a:r>
            <a:r>
              <a:rPr kumimoji="0" lang="ja-JP" altLang="en-US" sz="1050" b="0" i="0" u="none" strike="noStrike" kern="1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Times New Roman" panose="02020603050405020304" pitchFamily="18" charset="0"/>
              </a:rPr>
              <a:t>昭和</a:t>
            </a:r>
            <a:r>
              <a:rPr kumimoji="0" lang="en-US" altLang="ja-JP" sz="1050" b="0" i="0" u="none" strike="noStrike" kern="1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Times New Roman" panose="02020603050405020304" pitchFamily="18" charset="0"/>
              </a:rPr>
              <a:t>43</a:t>
            </a:r>
            <a:r>
              <a:rPr kumimoji="0" lang="ja-JP" altLang="en-US" sz="1050" b="0" i="0" u="none" strike="noStrike" kern="1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Times New Roman" panose="02020603050405020304" pitchFamily="18" charset="0"/>
              </a:rPr>
              <a:t>年（</a:t>
            </a:r>
            <a:r>
              <a:rPr kumimoji="0" lang="en-US" altLang="ja-JP" sz="1050" b="0" i="0" u="none" strike="noStrike" kern="1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Times New Roman" panose="02020603050405020304" pitchFamily="18" charset="0"/>
              </a:rPr>
              <a:t>1968</a:t>
            </a:r>
            <a:r>
              <a:rPr kumimoji="0" lang="ja-JP" altLang="en-US" sz="1050" b="0" i="0" u="none" strike="noStrike" kern="1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Times New Roman" panose="02020603050405020304" pitchFamily="18" charset="0"/>
              </a:rPr>
              <a:t>）</a:t>
            </a:r>
            <a:r>
              <a:rPr kumimoji="0" lang="en-US" altLang="ja-JP" sz="1050" b="0" i="0" u="none" strike="noStrike" kern="1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Times New Roman" panose="02020603050405020304" pitchFamily="18" charset="0"/>
              </a:rPr>
              <a:t>4</a:t>
            </a:r>
            <a:r>
              <a:rPr kumimoji="0" lang="ja-JP" altLang="en-US" sz="1050" b="0" i="0" u="none" strike="noStrike" kern="1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Times New Roman" panose="02020603050405020304" pitchFamily="18" charset="0"/>
              </a:rPr>
              <a:t>月</a:t>
            </a:r>
            <a:r>
              <a:rPr kumimoji="0" lang="en-US" altLang="ja-JP" sz="1050" b="0" i="0" u="none" strike="noStrike" kern="1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Times New Roman" panose="02020603050405020304" pitchFamily="18" charset="0"/>
              </a:rPr>
              <a:t>)</a:t>
            </a:r>
            <a:r>
              <a:rPr kumimoji="0" lang="ja-JP" altLang="ja-JP" sz="1050" b="0" i="0" u="none" strike="noStrike" kern="1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Times New Roman" panose="02020603050405020304" pitchFamily="18" charset="0"/>
              </a:rPr>
              <a:t>」及び</a:t>
            </a:r>
            <a:r>
              <a:rPr kumimoji="0" lang="ja-JP" altLang="ja-JP" sz="1050" b="0" i="0" u="none" strike="noStrike" kern="100" cap="none" spc="0" normalizeH="0" baseline="0" noProof="0" dirty="0">
                <a:ln>
                  <a:noFill/>
                </a:ln>
                <a:solidFill>
                  <a:srgbClr val="231F20"/>
                </a:solidFill>
                <a:effectLst/>
                <a:uLnTx/>
                <a:uFillTx/>
                <a:latin typeface="ＭＳ ゴシック" panose="020B0609070205080204" pitchFamily="49" charset="-128"/>
                <a:ea typeface="ＭＳ ゴシック" panose="020B0609070205080204" pitchFamily="49" charset="-128"/>
                <a:cs typeface="HG明朝B" panose="02020809000000000000" pitchFamily="17" charset="-128"/>
              </a:rPr>
              <a:t>「日本政府出展</a:t>
            </a:r>
            <a:r>
              <a:rPr kumimoji="0" lang="en-US" altLang="ja-JP" sz="1050" b="0" i="0" u="none" strike="noStrike" kern="100" cap="none" spc="0" normalizeH="0" baseline="0" noProof="0" dirty="0">
                <a:ln>
                  <a:noFill/>
                </a:ln>
                <a:solidFill>
                  <a:srgbClr val="231F20"/>
                </a:solidFill>
                <a:effectLst/>
                <a:uLnTx/>
                <a:uFillTx/>
                <a:latin typeface="ＭＳ ゴシック" panose="020B0609070205080204" pitchFamily="49" charset="-128"/>
                <a:ea typeface="ＭＳ ゴシック" panose="020B0609070205080204" pitchFamily="49" charset="-128"/>
                <a:cs typeface="HG明朝B" panose="02020809000000000000" pitchFamily="17" charset="-128"/>
              </a:rPr>
              <a:t>『</a:t>
            </a:r>
            <a:r>
              <a:rPr kumimoji="0" lang="ja-JP" altLang="ja-JP" sz="1050" b="0" i="0" u="none" strike="noStrike" kern="100" cap="none" spc="0" normalizeH="0" baseline="0" noProof="0" dirty="0">
                <a:ln>
                  <a:noFill/>
                </a:ln>
                <a:solidFill>
                  <a:srgbClr val="231F20"/>
                </a:solidFill>
                <a:effectLst/>
                <a:uLnTx/>
                <a:uFillTx/>
                <a:latin typeface="ＭＳ ゴシック" panose="020B0609070205080204" pitchFamily="49" charset="-128"/>
                <a:ea typeface="ＭＳ ゴシック" panose="020B0609070205080204" pitchFamily="49" charset="-128"/>
                <a:cs typeface="HG明朝B" panose="02020809000000000000" pitchFamily="17" charset="-128"/>
              </a:rPr>
              <a:t>日本庭園</a:t>
            </a:r>
            <a:r>
              <a:rPr kumimoji="0" lang="en-US" altLang="ja-JP" sz="1050" b="0" i="0" u="none" strike="noStrike" kern="100" cap="none" spc="0" normalizeH="0" baseline="0" noProof="0" dirty="0">
                <a:ln>
                  <a:noFill/>
                </a:ln>
                <a:solidFill>
                  <a:srgbClr val="231F20"/>
                </a:solidFill>
                <a:effectLst/>
                <a:uLnTx/>
                <a:uFillTx/>
                <a:latin typeface="ＭＳ ゴシック" panose="020B0609070205080204" pitchFamily="49" charset="-128"/>
                <a:ea typeface="ＭＳ ゴシック" panose="020B0609070205080204" pitchFamily="49" charset="-128"/>
                <a:cs typeface="HG明朝B" panose="02020809000000000000" pitchFamily="17" charset="-128"/>
              </a:rPr>
              <a:t>』</a:t>
            </a:r>
            <a:r>
              <a:rPr kumimoji="0" lang="ja-JP" altLang="ja-JP" sz="1050" b="0" i="0" u="none" strike="noStrike" kern="100" cap="none" spc="0" normalizeH="0" baseline="0" noProof="0" dirty="0">
                <a:ln>
                  <a:noFill/>
                </a:ln>
                <a:solidFill>
                  <a:srgbClr val="231F20"/>
                </a:solidFill>
                <a:effectLst/>
                <a:uLnTx/>
                <a:uFillTx/>
                <a:latin typeface="ＭＳ ゴシック" panose="020B0609070205080204" pitchFamily="49" charset="-128"/>
                <a:ea typeface="ＭＳ ゴシック" panose="020B0609070205080204" pitchFamily="49" charset="-128"/>
                <a:cs typeface="HG明朝B" panose="02020809000000000000" pitchFamily="17" charset="-128"/>
              </a:rPr>
              <a:t>」</a:t>
            </a:r>
            <a:r>
              <a:rPr kumimoji="0" lang="ja-JP" altLang="ja-JP" sz="1050" b="0" i="0" u="none" strike="noStrike" kern="1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Times New Roman" panose="02020603050405020304" pitchFamily="18" charset="0"/>
              </a:rPr>
              <a:t>から、</a:t>
            </a:r>
            <a:r>
              <a:rPr kumimoji="0" lang="ja-JP" altLang="ja-JP" sz="1050" b="0" i="0" u="none" strike="noStrike" kern="100" cap="none" spc="0" normalizeH="0" baseline="0" noProof="0" dirty="0">
                <a:ln>
                  <a:noFill/>
                </a:ln>
                <a:solidFill>
                  <a:srgbClr val="231F20"/>
                </a:solidFill>
                <a:effectLst/>
                <a:uLnTx/>
                <a:uFillTx/>
                <a:latin typeface="ＭＳ ゴシック" panose="020B0609070205080204" pitchFamily="49" charset="-128"/>
                <a:ea typeface="ＭＳ ゴシック" panose="020B0609070205080204" pitchFamily="49" charset="-128"/>
                <a:cs typeface="HG明朝B" panose="02020809000000000000" pitchFamily="17" charset="-128"/>
              </a:rPr>
              <a:t>万博日本庭園の本質的価値に係わる事項を</a:t>
            </a:r>
            <a:r>
              <a:rPr kumimoji="0" lang="ja-JP" altLang="ja-JP" sz="1050" b="0" i="0" u="none" strike="noStrike" kern="1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Times New Roman" panose="02020603050405020304" pitchFamily="18" charset="0"/>
              </a:rPr>
              <a:t>抽出</a:t>
            </a:r>
            <a:r>
              <a:rPr kumimoji="0" lang="ja-JP" altLang="en-US" sz="1050" b="0" i="0" u="none" strike="noStrike" kern="1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Times New Roman" panose="02020603050405020304" pitchFamily="18" charset="0"/>
              </a:rPr>
              <a:t>し、それを基に本質的価値を整理</a:t>
            </a:r>
            <a:endParaRPr kumimoji="0" lang="ja-JP" altLang="ja-JP" sz="1050" b="0" i="0" u="none" strike="noStrike" kern="1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Times New Roman" panose="02020603050405020304" pitchFamily="18" charset="0"/>
            </a:endParaRPr>
          </a:p>
        </p:txBody>
      </p:sp>
      <p:sp>
        <p:nvSpPr>
          <p:cNvPr id="22" name="テキスト ボックス 13">
            <a:extLst>
              <a:ext uri="{FF2B5EF4-FFF2-40B4-BE49-F238E27FC236}">
                <a16:creationId xmlns:a16="http://schemas.microsoft.com/office/drawing/2014/main" id="{CECFAFA7-562F-66AB-168D-01EAF46B985A}"/>
              </a:ext>
            </a:extLst>
          </p:cNvPr>
          <p:cNvSpPr txBox="1"/>
          <p:nvPr/>
        </p:nvSpPr>
        <p:spPr>
          <a:xfrm>
            <a:off x="45950" y="52618"/>
            <a:ext cx="15020925" cy="350974"/>
          </a:xfrm>
          <a:prstGeom prst="rect">
            <a:avLst/>
          </a:prstGeom>
          <a:solidFill>
            <a:schemeClr val="accent1"/>
          </a:solidFill>
          <a:ln w="6350">
            <a:solidFill>
              <a:schemeClr val="accent1">
                <a:lumMod val="75000"/>
              </a:schemeClr>
            </a:solidFill>
            <a:prstDash val="lgDash"/>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1800" b="1" i="0" u="none" strike="noStrike" kern="0" cap="none" spc="0" normalizeH="0" baseline="0" noProof="0" dirty="0">
                <a:ln>
                  <a:noFill/>
                </a:ln>
                <a:solidFill>
                  <a:prstClr val="white"/>
                </a:solidFill>
                <a:effectLst/>
                <a:uLnTx/>
                <a:uFillTx/>
                <a:latin typeface="ＭＳ ゴシック" panose="020B0609070205080204" pitchFamily="49" charset="-128"/>
                <a:ea typeface="ＭＳ ゴシック" panose="020B0609070205080204" pitchFamily="49" charset="-128"/>
                <a:cs typeface="HG荳ｸ・ｺ・橸ｽｼ・ｯ・ｸM-PRO"/>
              </a:rPr>
              <a:t>第４章　万博日本庭園の本質的価値と構成要素（１）</a:t>
            </a:r>
            <a:endParaRPr kumimoji="0" lang="ja-JP" altLang="ja-JP" sz="1800" b="1" i="0" u="none" strike="noStrike" kern="100" cap="none" spc="0" normalizeH="0" baseline="0" noProof="0" dirty="0">
              <a:ln>
                <a:noFill/>
              </a:ln>
              <a:solidFill>
                <a:prstClr val="white"/>
              </a:solidFill>
              <a:effectLst/>
              <a:uLnTx/>
              <a:uFillTx/>
              <a:latin typeface="ＭＳ ゴシック" panose="020B0609070205080204" pitchFamily="49" charset="-128"/>
              <a:ea typeface="ＭＳ ゴシック" panose="020B0609070205080204" pitchFamily="49" charset="-128"/>
              <a:cs typeface="Times New Roman" panose="02020603050405020304" pitchFamily="18" charset="0"/>
            </a:endParaRPr>
          </a:p>
        </p:txBody>
      </p:sp>
      <p:graphicFrame>
        <p:nvGraphicFramePr>
          <p:cNvPr id="2" name="表 1">
            <a:extLst>
              <a:ext uri="{FF2B5EF4-FFF2-40B4-BE49-F238E27FC236}">
                <a16:creationId xmlns:a16="http://schemas.microsoft.com/office/drawing/2014/main" id="{1AF21336-DED7-E89B-C0FB-2194F2E7B98D}"/>
              </a:ext>
            </a:extLst>
          </p:cNvPr>
          <p:cNvGraphicFramePr>
            <a:graphicFrameLocks noGrp="1"/>
          </p:cNvGraphicFramePr>
          <p:nvPr>
            <p:extLst>
              <p:ext uri="{D42A27DB-BD31-4B8C-83A1-F6EECF244321}">
                <p14:modId xmlns:p14="http://schemas.microsoft.com/office/powerpoint/2010/main" val="3003336287"/>
              </p:ext>
            </p:extLst>
          </p:nvPr>
        </p:nvGraphicFramePr>
        <p:xfrm>
          <a:off x="483032" y="4463438"/>
          <a:ext cx="7010756" cy="2945403"/>
        </p:xfrm>
        <a:graphic>
          <a:graphicData uri="http://schemas.openxmlformats.org/drawingml/2006/table">
            <a:tbl>
              <a:tblPr firstRow="1" firstCol="1" bandRow="1"/>
              <a:tblGrid>
                <a:gridCol w="934076">
                  <a:extLst>
                    <a:ext uri="{9D8B030D-6E8A-4147-A177-3AD203B41FA5}">
                      <a16:colId xmlns:a16="http://schemas.microsoft.com/office/drawing/2014/main" val="2627971414"/>
                    </a:ext>
                  </a:extLst>
                </a:gridCol>
                <a:gridCol w="1366791">
                  <a:extLst>
                    <a:ext uri="{9D8B030D-6E8A-4147-A177-3AD203B41FA5}">
                      <a16:colId xmlns:a16="http://schemas.microsoft.com/office/drawing/2014/main" val="855593416"/>
                    </a:ext>
                  </a:extLst>
                </a:gridCol>
                <a:gridCol w="1506464">
                  <a:extLst>
                    <a:ext uri="{9D8B030D-6E8A-4147-A177-3AD203B41FA5}">
                      <a16:colId xmlns:a16="http://schemas.microsoft.com/office/drawing/2014/main" val="4178988026"/>
                    </a:ext>
                  </a:extLst>
                </a:gridCol>
                <a:gridCol w="1636157">
                  <a:extLst>
                    <a:ext uri="{9D8B030D-6E8A-4147-A177-3AD203B41FA5}">
                      <a16:colId xmlns:a16="http://schemas.microsoft.com/office/drawing/2014/main" val="1734653512"/>
                    </a:ext>
                  </a:extLst>
                </a:gridCol>
                <a:gridCol w="1567268">
                  <a:extLst>
                    <a:ext uri="{9D8B030D-6E8A-4147-A177-3AD203B41FA5}">
                      <a16:colId xmlns:a16="http://schemas.microsoft.com/office/drawing/2014/main" val="740754315"/>
                    </a:ext>
                  </a:extLst>
                </a:gridCol>
              </a:tblGrid>
              <a:tr h="170159">
                <a:tc>
                  <a:txBody>
                    <a:bodyPr/>
                    <a:lstStyle/>
                    <a:p>
                      <a:pPr algn="ctr">
                        <a:lnSpc>
                          <a:spcPts val="1400"/>
                        </a:lnSpc>
                      </a:pPr>
                      <a:r>
                        <a:rPr lang="ja-JP" sz="800" kern="100" dirty="0">
                          <a:effectLst/>
                          <a:latin typeface="Century" panose="02040604050505020304" pitchFamily="18" charset="0"/>
                          <a:ea typeface="BIZ UDPゴシック" panose="020B0400000000000000" pitchFamily="50" charset="-128"/>
                          <a:cs typeface="Times New Roman" panose="02020603050405020304" pitchFamily="18" charset="0"/>
                        </a:rPr>
                        <a:t>地区区分</a:t>
                      </a:r>
                      <a:endParaRPr lang="ja-JP" sz="80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400"/>
                        </a:lnSpc>
                      </a:pPr>
                      <a:r>
                        <a:rPr lang="ja-JP" sz="800" kern="100" dirty="0">
                          <a:solidFill>
                            <a:schemeClr val="tx1"/>
                          </a:solidFill>
                          <a:effectLst/>
                          <a:latin typeface="Century" panose="02040604050505020304" pitchFamily="18" charset="0"/>
                          <a:ea typeface="BIZ UDPゴシック" panose="020B0400000000000000" pitchFamily="50" charset="-128"/>
                          <a:cs typeface="Times New Roman" panose="02020603050405020304" pitchFamily="18" charset="0"/>
                        </a:rPr>
                        <a:t>１．上流（西端区）</a:t>
                      </a:r>
                      <a:r>
                        <a:rPr lang="ja-JP" altLang="en-US" sz="800" kern="100" dirty="0">
                          <a:solidFill>
                            <a:schemeClr val="tx1"/>
                          </a:solidFill>
                          <a:effectLst/>
                          <a:latin typeface="Century" panose="02040604050505020304" pitchFamily="18" charset="0"/>
                          <a:ea typeface="BIZ UDPゴシック" panose="020B0400000000000000" pitchFamily="50" charset="-128"/>
                          <a:cs typeface="Times New Roman" panose="02020603050405020304" pitchFamily="18" charset="0"/>
                        </a:rPr>
                        <a:t>：</a:t>
                      </a:r>
                      <a:r>
                        <a:rPr lang="ja-JP" sz="800" kern="100" dirty="0">
                          <a:solidFill>
                            <a:schemeClr val="tx1"/>
                          </a:solidFill>
                          <a:effectLst/>
                          <a:latin typeface="Century" panose="02040604050505020304" pitchFamily="18" charset="0"/>
                          <a:ea typeface="BIZ UDPゴシック" panose="020B0400000000000000" pitchFamily="50" charset="-128"/>
                          <a:cs typeface="Times New Roman" panose="02020603050405020304" pitchFamily="18" charset="0"/>
                        </a:rPr>
                        <a:t>上代</a:t>
                      </a:r>
                      <a:r>
                        <a:rPr lang="ja-JP" altLang="en-US" sz="800" kern="100" dirty="0">
                          <a:solidFill>
                            <a:schemeClr val="tx1"/>
                          </a:solidFill>
                          <a:effectLst/>
                          <a:latin typeface="Century" panose="02040604050505020304" pitchFamily="18" charset="0"/>
                          <a:ea typeface="BIZ UDPゴシック" panose="020B0400000000000000" pitchFamily="50" charset="-128"/>
                          <a:cs typeface="Times New Roman" panose="02020603050405020304" pitchFamily="18" charset="0"/>
                        </a:rPr>
                        <a:t>地区</a:t>
                      </a:r>
                      <a:endParaRPr lang="ja-JP" sz="800" kern="100" dirty="0">
                        <a:solidFill>
                          <a:schemeClr val="tx1"/>
                        </a:solidFill>
                        <a:effectLst/>
                        <a:latin typeface="Century" panose="02040604050505020304" pitchFamily="18" charset="0"/>
                        <a:ea typeface="ＭＳ 明朝" panose="02020609040205080304" pitchFamily="17" charset="-128"/>
                        <a:cs typeface="Times New Roman" panose="02020603050405020304" pitchFamily="18" charset="0"/>
                      </a:endParaRPr>
                    </a:p>
                  </a:txBody>
                  <a:tcPr marL="68580" marR="68580" marT="0" marB="0" anchor="ctr">
                    <a:lnL w="19050"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400"/>
                        </a:lnSpc>
                      </a:pPr>
                      <a:r>
                        <a:rPr lang="ja-JP" sz="800" kern="100" dirty="0">
                          <a:solidFill>
                            <a:schemeClr val="tx1"/>
                          </a:solidFill>
                          <a:effectLst/>
                          <a:latin typeface="Century" panose="02040604050505020304" pitchFamily="18" charset="0"/>
                          <a:ea typeface="BIZ UDPゴシック" panose="020B0400000000000000" pitchFamily="50" charset="-128"/>
                          <a:cs typeface="Times New Roman" panose="02020603050405020304" pitchFamily="18" charset="0"/>
                        </a:rPr>
                        <a:t>２．中流（山谷区）</a:t>
                      </a:r>
                      <a:r>
                        <a:rPr lang="ja-JP" altLang="en-US" sz="800" kern="100" dirty="0">
                          <a:solidFill>
                            <a:schemeClr val="tx1"/>
                          </a:solidFill>
                          <a:effectLst/>
                          <a:latin typeface="Century" panose="02040604050505020304" pitchFamily="18" charset="0"/>
                          <a:ea typeface="BIZ UDPゴシック" panose="020B0400000000000000" pitchFamily="50" charset="-128"/>
                          <a:cs typeface="Times New Roman" panose="02020603050405020304" pitchFamily="18" charset="0"/>
                        </a:rPr>
                        <a:t>：</a:t>
                      </a:r>
                      <a:r>
                        <a:rPr lang="ja-JP" sz="800" kern="100" dirty="0">
                          <a:solidFill>
                            <a:schemeClr val="tx1"/>
                          </a:solidFill>
                          <a:effectLst/>
                          <a:latin typeface="Century" panose="02040604050505020304" pitchFamily="18" charset="0"/>
                          <a:ea typeface="BIZ UDPゴシック" panose="020B0400000000000000" pitchFamily="50" charset="-128"/>
                          <a:cs typeface="Times New Roman" panose="02020603050405020304" pitchFamily="18" charset="0"/>
                        </a:rPr>
                        <a:t>中世</a:t>
                      </a:r>
                      <a:r>
                        <a:rPr lang="ja-JP" altLang="en-US" sz="800" kern="100" dirty="0">
                          <a:solidFill>
                            <a:schemeClr val="tx1"/>
                          </a:solidFill>
                          <a:effectLst/>
                          <a:latin typeface="Century" panose="02040604050505020304" pitchFamily="18" charset="0"/>
                          <a:ea typeface="BIZ UDPゴシック" panose="020B0400000000000000" pitchFamily="50" charset="-128"/>
                          <a:cs typeface="Times New Roman" panose="02020603050405020304" pitchFamily="18" charset="0"/>
                        </a:rPr>
                        <a:t>地区</a:t>
                      </a:r>
                      <a:endParaRPr lang="ja-JP" sz="800" kern="100" dirty="0">
                        <a:solidFill>
                          <a:schemeClr val="tx1"/>
                        </a:solidFill>
                        <a:effectLst/>
                        <a:latin typeface="Century" panose="02040604050505020304" pitchFamily="18" charset="0"/>
                        <a:ea typeface="ＭＳ 明朝" panose="02020609040205080304" pitchFamily="17" charset="-128"/>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400"/>
                        </a:lnSpc>
                      </a:pPr>
                      <a:r>
                        <a:rPr lang="ja-JP" sz="800" kern="100" dirty="0">
                          <a:solidFill>
                            <a:schemeClr val="tx1"/>
                          </a:solidFill>
                          <a:effectLst/>
                          <a:latin typeface="Century" panose="02040604050505020304" pitchFamily="18" charset="0"/>
                          <a:ea typeface="BIZ UDPゴシック" panose="020B0400000000000000" pitchFamily="50" charset="-128"/>
                          <a:cs typeface="Times New Roman" panose="02020603050405020304" pitchFamily="18" charset="0"/>
                        </a:rPr>
                        <a:t>３．下流（山麓区）</a:t>
                      </a:r>
                      <a:r>
                        <a:rPr lang="ja-JP" altLang="en-US" sz="800" kern="100" dirty="0">
                          <a:solidFill>
                            <a:schemeClr val="tx1"/>
                          </a:solidFill>
                          <a:effectLst/>
                          <a:latin typeface="Century" panose="02040604050505020304" pitchFamily="18" charset="0"/>
                          <a:ea typeface="BIZ UDPゴシック" panose="020B0400000000000000" pitchFamily="50" charset="-128"/>
                          <a:cs typeface="Times New Roman" panose="02020603050405020304" pitchFamily="18" charset="0"/>
                        </a:rPr>
                        <a:t>：</a:t>
                      </a:r>
                      <a:r>
                        <a:rPr lang="ja-JP" sz="800" kern="100" dirty="0">
                          <a:solidFill>
                            <a:schemeClr val="tx1"/>
                          </a:solidFill>
                          <a:effectLst/>
                          <a:latin typeface="Century" panose="02040604050505020304" pitchFamily="18" charset="0"/>
                          <a:ea typeface="BIZ UDPゴシック" panose="020B0400000000000000" pitchFamily="50" charset="-128"/>
                          <a:cs typeface="Times New Roman" panose="02020603050405020304" pitchFamily="18" charset="0"/>
                        </a:rPr>
                        <a:t>近世</a:t>
                      </a:r>
                      <a:r>
                        <a:rPr lang="ja-JP" altLang="en-US" sz="800" kern="100" dirty="0">
                          <a:solidFill>
                            <a:schemeClr val="tx1"/>
                          </a:solidFill>
                          <a:effectLst/>
                          <a:latin typeface="Century" panose="02040604050505020304" pitchFamily="18" charset="0"/>
                          <a:ea typeface="BIZ UDPゴシック" panose="020B0400000000000000" pitchFamily="50" charset="-128"/>
                          <a:cs typeface="Times New Roman" panose="02020603050405020304" pitchFamily="18" charset="0"/>
                        </a:rPr>
                        <a:t>地区</a:t>
                      </a:r>
                      <a:endParaRPr lang="ja-JP" sz="800" kern="100" dirty="0">
                        <a:solidFill>
                          <a:schemeClr val="tx1"/>
                        </a:solidFill>
                        <a:effectLst/>
                        <a:latin typeface="Century" panose="02040604050505020304" pitchFamily="18" charset="0"/>
                        <a:ea typeface="ＭＳ 明朝" panose="02020609040205080304" pitchFamily="17" charset="-128"/>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400"/>
                        </a:lnSpc>
                      </a:pPr>
                      <a:r>
                        <a:rPr lang="ja-JP" sz="800" kern="100" dirty="0">
                          <a:solidFill>
                            <a:schemeClr val="tx1"/>
                          </a:solidFill>
                          <a:effectLst/>
                          <a:latin typeface="Century" panose="02040604050505020304" pitchFamily="18" charset="0"/>
                          <a:ea typeface="BIZ UDPゴシック" panose="020B0400000000000000" pitchFamily="50" charset="-128"/>
                          <a:cs typeface="Times New Roman" panose="02020603050405020304" pitchFamily="18" charset="0"/>
                        </a:rPr>
                        <a:t>４．最下流（東端区）</a:t>
                      </a:r>
                      <a:r>
                        <a:rPr lang="ja-JP" altLang="en-US" sz="800" kern="100" dirty="0">
                          <a:solidFill>
                            <a:schemeClr val="tx1"/>
                          </a:solidFill>
                          <a:effectLst/>
                          <a:latin typeface="Century" panose="02040604050505020304" pitchFamily="18" charset="0"/>
                          <a:ea typeface="BIZ UDPゴシック" panose="020B0400000000000000" pitchFamily="50" charset="-128"/>
                          <a:cs typeface="Times New Roman" panose="02020603050405020304" pitchFamily="18" charset="0"/>
                        </a:rPr>
                        <a:t>：</a:t>
                      </a:r>
                      <a:r>
                        <a:rPr lang="ja-JP" sz="800" kern="100" dirty="0">
                          <a:solidFill>
                            <a:schemeClr val="tx1"/>
                          </a:solidFill>
                          <a:effectLst/>
                          <a:latin typeface="Century" panose="02040604050505020304" pitchFamily="18" charset="0"/>
                          <a:ea typeface="BIZ UDPゴシック" panose="020B0400000000000000" pitchFamily="50" charset="-128"/>
                          <a:cs typeface="Times New Roman" panose="02020603050405020304" pitchFamily="18" charset="0"/>
                        </a:rPr>
                        <a:t>現代</a:t>
                      </a:r>
                      <a:r>
                        <a:rPr lang="ja-JP" altLang="en-US" sz="800" kern="100" dirty="0">
                          <a:solidFill>
                            <a:schemeClr val="tx1"/>
                          </a:solidFill>
                          <a:effectLst/>
                          <a:latin typeface="Century" panose="02040604050505020304" pitchFamily="18" charset="0"/>
                          <a:ea typeface="BIZ UDPゴシック" panose="020B0400000000000000" pitchFamily="50" charset="-128"/>
                          <a:cs typeface="Times New Roman" panose="02020603050405020304" pitchFamily="18" charset="0"/>
                        </a:rPr>
                        <a:t>地区</a:t>
                      </a:r>
                      <a:endParaRPr lang="ja-JP" sz="800" kern="100" dirty="0">
                        <a:solidFill>
                          <a:schemeClr val="tx1"/>
                        </a:solidFill>
                        <a:effectLst/>
                        <a:latin typeface="Century" panose="02040604050505020304" pitchFamily="18" charset="0"/>
                        <a:ea typeface="ＭＳ 明朝" panose="02020609040205080304" pitchFamily="17" charset="-128"/>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367546626"/>
                  </a:ext>
                </a:extLst>
              </a:tr>
              <a:tr h="347978">
                <a:tc>
                  <a:txBody>
                    <a:bodyPr/>
                    <a:lstStyle/>
                    <a:p>
                      <a:pPr algn="just">
                        <a:lnSpc>
                          <a:spcPts val="1400"/>
                        </a:lnSpc>
                      </a:pPr>
                      <a:r>
                        <a:rPr lang="ja-JP" sz="800" kern="100" dirty="0">
                          <a:solidFill>
                            <a:srgbClr val="000000"/>
                          </a:solidFill>
                          <a:effectLst/>
                          <a:latin typeface="Century" panose="02040604050505020304" pitchFamily="18" charset="0"/>
                          <a:ea typeface="BIZ UDPゴシック" panose="020B0400000000000000" pitchFamily="50" charset="-128"/>
                          <a:cs typeface="Arial" panose="020B0604020202020204" pitchFamily="34" charset="0"/>
                        </a:rPr>
                        <a:t>地形・地割</a:t>
                      </a:r>
                      <a:endParaRPr lang="ja-JP" sz="80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ts val="1200"/>
                        </a:lnSpc>
                      </a:pPr>
                      <a:r>
                        <a:rPr lang="ja-JP" sz="800" kern="100" dirty="0">
                          <a:solidFill>
                            <a:srgbClr val="000000"/>
                          </a:solidFill>
                          <a:effectLst/>
                          <a:latin typeface="Century" panose="02040604050505020304" pitchFamily="18" charset="0"/>
                          <a:ea typeface="BIZ UDP明朝 Medium" panose="02020500000000000000" pitchFamily="18" charset="-128"/>
                          <a:cs typeface="Arial" panose="020B0604020202020204" pitchFamily="34" charset="0"/>
                        </a:rPr>
                        <a:t>・北側山地</a:t>
                      </a:r>
                      <a:endParaRPr lang="ja-JP" sz="800" kern="100" dirty="0">
                        <a:effectLst/>
                        <a:latin typeface="Century" panose="02040604050505020304" pitchFamily="18" charset="0"/>
                        <a:ea typeface="ＭＳ Ｐゴシック" panose="020B0600070205080204" pitchFamily="50" charset="-128"/>
                        <a:cs typeface="ＭＳ Ｐゴシック" panose="020B0600070205080204" pitchFamily="50" charset="-128"/>
                      </a:endParaRPr>
                    </a:p>
                    <a:p>
                      <a:pPr algn="just">
                        <a:lnSpc>
                          <a:spcPts val="1200"/>
                        </a:lnSpc>
                      </a:pPr>
                      <a:r>
                        <a:rPr lang="ja-JP" sz="800" kern="100" dirty="0">
                          <a:solidFill>
                            <a:srgbClr val="000000"/>
                          </a:solidFill>
                          <a:effectLst/>
                          <a:latin typeface="Century" panose="02040604050505020304" pitchFamily="18" charset="0"/>
                          <a:ea typeface="BIZ UDP明朝 Medium" panose="02020500000000000000" pitchFamily="18" charset="-128"/>
                          <a:cs typeface="Arial" panose="020B0604020202020204" pitchFamily="34" charset="0"/>
                        </a:rPr>
                        <a:t>・広場</a:t>
                      </a:r>
                      <a:endParaRPr lang="ja-JP" sz="80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68580" marR="68580" marT="0" marB="0" anchor="ctr">
                    <a:lnL w="19050"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ts val="1400"/>
                        </a:lnSpc>
                      </a:pPr>
                      <a:r>
                        <a:rPr lang="ja-JP" sz="800" kern="100" dirty="0">
                          <a:effectLst/>
                          <a:latin typeface="Century" panose="02040604050505020304" pitchFamily="18" charset="0"/>
                          <a:ea typeface="BIZ UDP明朝 Medium" panose="02020500000000000000" pitchFamily="18" charset="-128"/>
                          <a:cs typeface="Times New Roman" panose="02020603050405020304" pitchFamily="18" charset="0"/>
                        </a:rPr>
                        <a:t>・緩やかな山</a:t>
                      </a:r>
                      <a:endParaRPr lang="ja-JP" sz="800" kern="100" dirty="0">
                        <a:effectLst/>
                        <a:latin typeface="Century" panose="02040604050505020304" pitchFamily="18" charset="0"/>
                        <a:ea typeface="ＭＳ 明朝" panose="02020609040205080304" pitchFamily="17" charset="-128"/>
                        <a:cs typeface="Times New Roman" panose="02020603050405020304" pitchFamily="18" charset="0"/>
                      </a:endParaRPr>
                    </a:p>
                    <a:p>
                      <a:pPr marL="127000" indent="-127000" algn="just">
                        <a:lnSpc>
                          <a:spcPts val="1400"/>
                        </a:lnSpc>
                      </a:pPr>
                      <a:r>
                        <a:rPr lang="ja-JP" sz="800" kern="100" dirty="0">
                          <a:effectLst/>
                          <a:latin typeface="Century" panose="02040604050505020304" pitchFamily="18" charset="0"/>
                          <a:ea typeface="BIZ UDP明朝 Medium" panose="02020500000000000000" pitchFamily="18" charset="-128"/>
                          <a:cs typeface="Times New Roman" panose="02020603050405020304" pitchFamily="18" charset="0"/>
                        </a:rPr>
                        <a:t>・遮蔽植樹帯（石積、盛土含む）</a:t>
                      </a:r>
                      <a:endParaRPr lang="ja-JP" sz="80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ts val="1400"/>
                        </a:lnSpc>
                      </a:pPr>
                      <a:r>
                        <a:rPr lang="ja-JP" sz="800" kern="100" dirty="0">
                          <a:effectLst/>
                          <a:latin typeface="Century" panose="02040604050505020304" pitchFamily="18" charset="0"/>
                          <a:ea typeface="BIZ UDP明朝 Medium" panose="02020500000000000000" pitchFamily="18" charset="-128"/>
                          <a:cs typeface="Times New Roman" panose="02020603050405020304" pitchFamily="18" charset="0"/>
                        </a:rPr>
                        <a:t>・芝山</a:t>
                      </a:r>
                      <a:endParaRPr lang="ja-JP" sz="800" kern="100" dirty="0">
                        <a:effectLst/>
                        <a:latin typeface="Century" panose="02040604050505020304" pitchFamily="18" charset="0"/>
                        <a:ea typeface="ＭＳ 明朝" panose="02020609040205080304" pitchFamily="17" charset="-128"/>
                        <a:cs typeface="Times New Roman" panose="02020603050405020304" pitchFamily="18" charset="0"/>
                      </a:endParaRPr>
                    </a:p>
                    <a:p>
                      <a:pPr algn="just">
                        <a:lnSpc>
                          <a:spcPts val="1400"/>
                        </a:lnSpc>
                      </a:pPr>
                      <a:r>
                        <a:rPr lang="ja-JP" sz="800" kern="100" dirty="0">
                          <a:effectLst/>
                          <a:latin typeface="Century" panose="02040604050505020304" pitchFamily="18" charset="0"/>
                          <a:ea typeface="BIZ UDP明朝 Medium" panose="02020500000000000000" pitchFamily="18" charset="-128"/>
                          <a:cs typeface="Times New Roman" panose="02020603050405020304" pitchFamily="18" charset="0"/>
                        </a:rPr>
                        <a:t>・芝山（第二山区）</a:t>
                      </a:r>
                      <a:endParaRPr lang="ja-JP" sz="80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ts val="1200"/>
                        </a:lnSpc>
                      </a:pPr>
                      <a:r>
                        <a:rPr lang="en-US" sz="800" kern="100" dirty="0">
                          <a:effectLst/>
                          <a:latin typeface="BIZ UDP明朝 Medium" panose="02020500000000000000" pitchFamily="18" charset="-128"/>
                          <a:ea typeface="ＭＳ 明朝" panose="02020609040205080304" pitchFamily="17" charset="-128"/>
                          <a:cs typeface="Times New Roman" panose="02020603050405020304" pitchFamily="18" charset="0"/>
                        </a:rPr>
                        <a:t> </a:t>
                      </a:r>
                      <a:endParaRPr lang="ja-JP" sz="80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748241152"/>
                  </a:ext>
                </a:extLst>
              </a:tr>
              <a:tr h="494883">
                <a:tc>
                  <a:txBody>
                    <a:bodyPr/>
                    <a:lstStyle/>
                    <a:p>
                      <a:pPr algn="just">
                        <a:lnSpc>
                          <a:spcPts val="1400"/>
                        </a:lnSpc>
                      </a:pPr>
                      <a:r>
                        <a:rPr lang="ja-JP" sz="800" kern="100" dirty="0">
                          <a:solidFill>
                            <a:srgbClr val="000000"/>
                          </a:solidFill>
                          <a:effectLst/>
                          <a:latin typeface="Century" panose="02040604050505020304" pitchFamily="18" charset="0"/>
                          <a:ea typeface="BIZ UDPゴシック" panose="020B0400000000000000" pitchFamily="50" charset="-128"/>
                          <a:cs typeface="Times New Roman" panose="02020603050405020304" pitchFamily="18" charset="0"/>
                        </a:rPr>
                        <a:t>水景</a:t>
                      </a:r>
                      <a:endParaRPr lang="ja-JP" sz="80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ts val="1200"/>
                        </a:lnSpc>
                      </a:pPr>
                      <a:r>
                        <a:rPr lang="ja-JP" sz="800" kern="100">
                          <a:solidFill>
                            <a:srgbClr val="000000"/>
                          </a:solidFill>
                          <a:effectLst/>
                          <a:latin typeface="Century" panose="02040604050505020304" pitchFamily="18" charset="0"/>
                          <a:ea typeface="BIZ UDP明朝 Medium" panose="02020500000000000000" pitchFamily="18" charset="-128"/>
                          <a:cs typeface="Arial" panose="020B0604020202020204" pitchFamily="34" charset="0"/>
                        </a:rPr>
                        <a:t>・泉（岩組含む）</a:t>
                      </a:r>
                      <a:endParaRPr lang="ja-JP" sz="800" kern="100">
                        <a:effectLst/>
                        <a:latin typeface="Century" panose="02040604050505020304" pitchFamily="18" charset="0"/>
                        <a:ea typeface="ＭＳ Ｐゴシック" panose="020B0600070205080204" pitchFamily="50" charset="-128"/>
                        <a:cs typeface="ＭＳ Ｐゴシック" panose="020B0600070205080204" pitchFamily="50" charset="-128"/>
                      </a:endParaRPr>
                    </a:p>
                    <a:p>
                      <a:pPr algn="just">
                        <a:lnSpc>
                          <a:spcPts val="1200"/>
                        </a:lnSpc>
                      </a:pPr>
                      <a:r>
                        <a:rPr lang="ja-JP" sz="800" kern="100">
                          <a:solidFill>
                            <a:srgbClr val="000000"/>
                          </a:solidFill>
                          <a:effectLst/>
                          <a:latin typeface="Century" panose="02040604050505020304" pitchFamily="18" charset="0"/>
                          <a:ea typeface="BIZ UDP明朝 Medium" panose="02020500000000000000" pitchFamily="18" charset="-128"/>
                          <a:cs typeface="Arial" panose="020B0604020202020204" pitchFamily="34" charset="0"/>
                        </a:rPr>
                        <a:t>・滝（岩組含む）</a:t>
                      </a:r>
                      <a:endParaRPr lang="ja-JP" sz="800" kern="100">
                        <a:effectLst/>
                        <a:latin typeface="Century" panose="02040604050505020304" pitchFamily="18" charset="0"/>
                        <a:ea typeface="ＭＳ Ｐゴシック" panose="020B0600070205080204" pitchFamily="50" charset="-128"/>
                        <a:cs typeface="ＭＳ Ｐゴシック" panose="020B0600070205080204" pitchFamily="50" charset="-128"/>
                      </a:endParaRPr>
                    </a:p>
                  </a:txBody>
                  <a:tcPr marL="68580" marR="68580" marT="0" marB="0" anchor="ctr">
                    <a:lnL w="19050"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ts val="1400"/>
                        </a:lnSpc>
                      </a:pPr>
                      <a:r>
                        <a:rPr lang="ja-JP" sz="800" kern="100" dirty="0">
                          <a:effectLst/>
                          <a:latin typeface="Century" panose="02040604050505020304" pitchFamily="18" charset="0"/>
                          <a:ea typeface="BIZ UDP明朝 Medium" panose="02020500000000000000" pitchFamily="18" charset="-128"/>
                          <a:cs typeface="Times New Roman" panose="02020603050405020304" pitchFamily="18" charset="0"/>
                        </a:rPr>
                        <a:t>・渓流（岩組含む）</a:t>
                      </a:r>
                      <a:endParaRPr lang="ja-JP" sz="800" kern="100" dirty="0">
                        <a:effectLst/>
                        <a:latin typeface="Century" panose="02040604050505020304" pitchFamily="18" charset="0"/>
                        <a:ea typeface="ＭＳ 明朝" panose="02020609040205080304" pitchFamily="17" charset="-128"/>
                        <a:cs typeface="Times New Roman" panose="02020603050405020304" pitchFamily="18" charset="0"/>
                      </a:endParaRPr>
                    </a:p>
                    <a:p>
                      <a:pPr marL="127000" indent="-127000" algn="just">
                        <a:lnSpc>
                          <a:spcPts val="1400"/>
                        </a:lnSpc>
                      </a:pPr>
                      <a:r>
                        <a:rPr lang="ja-JP" sz="800" kern="100" dirty="0">
                          <a:effectLst/>
                          <a:latin typeface="Century" panose="02040604050505020304" pitchFamily="18" charset="0"/>
                          <a:ea typeface="BIZ UDP明朝 Medium" panose="02020500000000000000" pitchFamily="18" charset="-128"/>
                          <a:cs typeface="Times New Roman" panose="02020603050405020304" pitchFamily="18" charset="0"/>
                        </a:rPr>
                        <a:t>・洲浜（３つの島、石庭含む）</a:t>
                      </a:r>
                      <a:endParaRPr lang="ja-JP" sz="800" kern="100" dirty="0">
                        <a:effectLst/>
                        <a:latin typeface="Century" panose="02040604050505020304" pitchFamily="18" charset="0"/>
                        <a:ea typeface="ＭＳ 明朝" panose="02020609040205080304" pitchFamily="17" charset="-128"/>
                        <a:cs typeface="Times New Roman" panose="02020603050405020304" pitchFamily="18" charset="0"/>
                      </a:endParaRPr>
                    </a:p>
                    <a:p>
                      <a:pPr marL="127000" indent="-127000" algn="just">
                        <a:lnSpc>
                          <a:spcPts val="1400"/>
                        </a:lnSpc>
                      </a:pPr>
                      <a:r>
                        <a:rPr lang="ja-JP" sz="800" kern="100" dirty="0">
                          <a:effectLst/>
                          <a:latin typeface="Century" panose="02040604050505020304" pitchFamily="18" charset="0"/>
                          <a:ea typeface="BIZ UDP明朝 Medium" panose="02020500000000000000" pitchFamily="18" charset="-128"/>
                          <a:cs typeface="Times New Roman" panose="02020603050405020304" pitchFamily="18" charset="0"/>
                        </a:rPr>
                        <a:t>・小流（石組含む）</a:t>
                      </a:r>
                      <a:endParaRPr lang="ja-JP" sz="80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27000" indent="-127000" algn="just">
                        <a:lnSpc>
                          <a:spcPts val="1200"/>
                        </a:lnSpc>
                      </a:pPr>
                      <a:r>
                        <a:rPr lang="ja-JP" sz="800" kern="100" dirty="0">
                          <a:effectLst/>
                          <a:latin typeface="Century" panose="02040604050505020304" pitchFamily="18" charset="0"/>
                          <a:ea typeface="BIZ UDP明朝 Medium" panose="02020500000000000000" pitchFamily="18" charset="-128"/>
                          <a:cs typeface="Times New Roman" panose="02020603050405020304" pitchFamily="18" charset="0"/>
                        </a:rPr>
                        <a:t>・心字池（石組、滝、池畔、中島含む）</a:t>
                      </a:r>
                      <a:endParaRPr lang="ja-JP" sz="80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27000" indent="-127000" algn="just">
                        <a:lnSpc>
                          <a:spcPts val="1200"/>
                        </a:lnSpc>
                      </a:pPr>
                      <a:r>
                        <a:rPr lang="ja-JP" sz="800" kern="100" dirty="0">
                          <a:effectLst/>
                          <a:latin typeface="Century" panose="02040604050505020304" pitchFamily="18" charset="0"/>
                          <a:ea typeface="BIZ UDP明朝 Medium" panose="02020500000000000000" pitchFamily="18" charset="-128"/>
                          <a:cs typeface="Times New Roman" panose="02020603050405020304" pitchFamily="18" charset="0"/>
                        </a:rPr>
                        <a:t>・鯉池（切石組、滝、護岸含む）</a:t>
                      </a:r>
                      <a:endParaRPr lang="ja-JP" sz="800" kern="100" dirty="0">
                        <a:effectLst/>
                        <a:latin typeface="Century" panose="02040604050505020304" pitchFamily="18" charset="0"/>
                        <a:ea typeface="ＭＳ 明朝" panose="02020609040205080304" pitchFamily="17" charset="-128"/>
                        <a:cs typeface="Times New Roman" panose="02020603050405020304" pitchFamily="18" charset="0"/>
                      </a:endParaRPr>
                    </a:p>
                    <a:p>
                      <a:pPr marL="127000" indent="-127000" algn="just">
                        <a:lnSpc>
                          <a:spcPts val="1200"/>
                        </a:lnSpc>
                      </a:pPr>
                      <a:r>
                        <a:rPr lang="ja-JP" sz="800" kern="100" dirty="0">
                          <a:effectLst/>
                          <a:latin typeface="Century" panose="02040604050505020304" pitchFamily="18" charset="0"/>
                          <a:ea typeface="BIZ UDP明朝 Medium" panose="02020500000000000000" pitchFamily="18" charset="-128"/>
                          <a:cs typeface="Times New Roman" panose="02020603050405020304" pitchFamily="18" charset="0"/>
                        </a:rPr>
                        <a:t>・蓮池</a:t>
                      </a:r>
                      <a:endParaRPr lang="ja-JP" sz="800" kern="100" dirty="0">
                        <a:effectLst/>
                        <a:latin typeface="Century" panose="02040604050505020304" pitchFamily="18" charset="0"/>
                        <a:ea typeface="ＭＳ 明朝" panose="02020609040205080304" pitchFamily="17" charset="-128"/>
                        <a:cs typeface="Times New Roman" panose="02020603050405020304" pitchFamily="18" charset="0"/>
                      </a:endParaRPr>
                    </a:p>
                    <a:p>
                      <a:pPr marL="127000" indent="-127000" algn="just">
                        <a:lnSpc>
                          <a:spcPts val="1200"/>
                        </a:lnSpc>
                      </a:pPr>
                      <a:r>
                        <a:rPr lang="ja-JP" sz="800" kern="100" dirty="0">
                          <a:effectLst/>
                          <a:latin typeface="Century" panose="02040604050505020304" pitchFamily="18" charset="0"/>
                          <a:ea typeface="BIZ UDP明朝 Medium" panose="02020500000000000000" pitchFamily="18" charset="-128"/>
                          <a:cs typeface="Times New Roman" panose="02020603050405020304" pitchFamily="18" charset="0"/>
                        </a:rPr>
                        <a:t>・菖蒲田</a:t>
                      </a:r>
                      <a:endParaRPr lang="ja-JP" sz="80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706870833"/>
                  </a:ext>
                </a:extLst>
              </a:tr>
              <a:tr h="291761">
                <a:tc>
                  <a:txBody>
                    <a:bodyPr/>
                    <a:lstStyle/>
                    <a:p>
                      <a:pPr algn="just">
                        <a:lnSpc>
                          <a:spcPts val="1400"/>
                        </a:lnSpc>
                      </a:pPr>
                      <a:r>
                        <a:rPr lang="ja-JP" sz="800" kern="100" dirty="0">
                          <a:solidFill>
                            <a:srgbClr val="000000"/>
                          </a:solidFill>
                          <a:effectLst/>
                          <a:latin typeface="Century" panose="02040604050505020304" pitchFamily="18" charset="0"/>
                          <a:ea typeface="BIZ UDPゴシック" panose="020B0400000000000000" pitchFamily="50" charset="-128"/>
                          <a:cs typeface="Arial" panose="020B0604020202020204" pitchFamily="34" charset="0"/>
                        </a:rPr>
                        <a:t>石組・景石</a:t>
                      </a:r>
                      <a:endParaRPr lang="ja-JP" sz="80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27000" indent="-127000" algn="l">
                        <a:lnSpc>
                          <a:spcPts val="1200"/>
                        </a:lnSpc>
                      </a:pPr>
                      <a:r>
                        <a:rPr lang="ja-JP" sz="800" kern="100">
                          <a:solidFill>
                            <a:srgbClr val="000000"/>
                          </a:solidFill>
                          <a:effectLst/>
                          <a:latin typeface="Century" panose="02040604050505020304" pitchFamily="18" charset="0"/>
                          <a:ea typeface="BIZ UDP明朝 Medium" panose="02020500000000000000" pitchFamily="18" charset="-128"/>
                          <a:cs typeface="Arial" panose="020B0604020202020204" pitchFamily="34" charset="0"/>
                        </a:rPr>
                        <a:t>・石造りの擁壁</a:t>
                      </a:r>
                      <a:endParaRPr lang="ja-JP" sz="800" kern="100">
                        <a:effectLst/>
                        <a:latin typeface="Century" panose="02040604050505020304" pitchFamily="18" charset="0"/>
                        <a:ea typeface="ＭＳ 明朝" panose="02020609040205080304" pitchFamily="17" charset="-128"/>
                        <a:cs typeface="Times New Roman" panose="02020603050405020304" pitchFamily="18" charset="0"/>
                      </a:endParaRPr>
                    </a:p>
                  </a:txBody>
                  <a:tcPr marL="68580" marR="68580" marT="0" marB="0" anchor="ctr">
                    <a:lnL w="19050"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ts val="1400"/>
                        </a:lnSpc>
                      </a:pPr>
                      <a:r>
                        <a:rPr lang="en-US" sz="800" kern="100">
                          <a:effectLst/>
                          <a:latin typeface="BIZ UDP明朝 Medium" panose="02020500000000000000" pitchFamily="18" charset="-128"/>
                          <a:ea typeface="ＭＳ 明朝" panose="02020609040205080304" pitchFamily="17" charset="-128"/>
                          <a:cs typeface="Times New Roman" panose="02020603050405020304" pitchFamily="18" charset="0"/>
                        </a:rPr>
                        <a:t> </a:t>
                      </a:r>
                      <a:endParaRPr lang="ja-JP" sz="800" kern="100">
                        <a:effectLst/>
                        <a:latin typeface="Century" panose="02040604050505020304" pitchFamily="18" charset="0"/>
                        <a:ea typeface="ＭＳ 明朝" panose="02020609040205080304" pitchFamily="17" charset="-128"/>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ts val="1200"/>
                        </a:lnSpc>
                      </a:pPr>
                      <a:r>
                        <a:rPr lang="en-US" sz="800" kern="100" dirty="0">
                          <a:solidFill>
                            <a:srgbClr val="000000"/>
                          </a:solidFill>
                          <a:effectLst/>
                          <a:latin typeface="BIZ UDP明朝 Medium" panose="02020500000000000000" pitchFamily="18" charset="-128"/>
                          <a:ea typeface="ＭＳ 明朝" panose="02020609040205080304" pitchFamily="17" charset="-128"/>
                          <a:cs typeface="Arial" panose="020B0604020202020204" pitchFamily="34" charset="0"/>
                        </a:rPr>
                        <a:t> </a:t>
                      </a:r>
                      <a:endParaRPr lang="ja-JP" sz="80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ts val="1200"/>
                        </a:lnSpc>
                      </a:pPr>
                      <a:r>
                        <a:rPr lang="en-US" sz="800" kern="100" dirty="0">
                          <a:solidFill>
                            <a:srgbClr val="000000"/>
                          </a:solidFill>
                          <a:effectLst/>
                          <a:latin typeface="BIZ UDP明朝 Medium" panose="02020500000000000000" pitchFamily="18" charset="-128"/>
                          <a:ea typeface="ＭＳ 明朝" panose="02020609040205080304" pitchFamily="17" charset="-128"/>
                          <a:cs typeface="Arial" panose="020B0604020202020204" pitchFamily="34" charset="0"/>
                        </a:rPr>
                        <a:t> </a:t>
                      </a:r>
                      <a:r>
                        <a:rPr lang="ja-JP" sz="800" kern="100" dirty="0">
                          <a:solidFill>
                            <a:srgbClr val="000000"/>
                          </a:solidFill>
                          <a:effectLst/>
                          <a:latin typeface="Century" panose="02040604050505020304" pitchFamily="18" charset="0"/>
                          <a:ea typeface="BIZ UDP明朝 Medium" panose="02020500000000000000" pitchFamily="18" charset="-128"/>
                          <a:cs typeface="Arial" panose="020B0604020202020204" pitchFamily="34" charset="0"/>
                        </a:rPr>
                        <a:t>・斜面花壇</a:t>
                      </a:r>
                      <a:endParaRPr lang="ja-JP" sz="800" kern="100" dirty="0">
                        <a:effectLst/>
                        <a:latin typeface="Century" panose="02040604050505020304" pitchFamily="18" charset="0"/>
                        <a:ea typeface="ＭＳ 明朝" panose="02020609040205080304" pitchFamily="17" charset="-128"/>
                        <a:cs typeface="Times New Roman" panose="02020603050405020304" pitchFamily="18" charset="0"/>
                      </a:endParaRPr>
                    </a:p>
                    <a:p>
                      <a:pPr marL="18415" algn="just">
                        <a:lnSpc>
                          <a:spcPts val="1200"/>
                        </a:lnSpc>
                      </a:pPr>
                      <a:r>
                        <a:rPr lang="ja-JP" sz="800" kern="100" dirty="0">
                          <a:solidFill>
                            <a:srgbClr val="000000"/>
                          </a:solidFill>
                          <a:effectLst/>
                          <a:latin typeface="Century" panose="02040604050505020304" pitchFamily="18" charset="0"/>
                          <a:ea typeface="BIZ UDP明朝 Medium" panose="02020500000000000000" pitchFamily="18" charset="-128"/>
                          <a:cs typeface="Arial" panose="020B0604020202020204" pitchFamily="34" charset="0"/>
                        </a:rPr>
                        <a:t>・小端積</a:t>
                      </a:r>
                      <a:endParaRPr lang="ja-JP" sz="80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053670152"/>
                  </a:ext>
                </a:extLst>
              </a:tr>
              <a:tr h="149587">
                <a:tc>
                  <a:txBody>
                    <a:bodyPr/>
                    <a:lstStyle/>
                    <a:p>
                      <a:pPr algn="just">
                        <a:lnSpc>
                          <a:spcPts val="1400"/>
                        </a:lnSpc>
                      </a:pPr>
                      <a:r>
                        <a:rPr lang="ja-JP" sz="800" kern="100" dirty="0">
                          <a:solidFill>
                            <a:srgbClr val="000000"/>
                          </a:solidFill>
                          <a:effectLst/>
                          <a:latin typeface="Century" panose="02040604050505020304" pitchFamily="18" charset="0"/>
                          <a:ea typeface="BIZ UDPゴシック" panose="020B0400000000000000" pitchFamily="50" charset="-128"/>
                          <a:cs typeface="Arial" panose="020B0604020202020204" pitchFamily="34" charset="0"/>
                        </a:rPr>
                        <a:t>点景物</a:t>
                      </a:r>
                      <a:endParaRPr lang="ja-JP" sz="80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ts val="1200"/>
                        </a:lnSpc>
                      </a:pPr>
                      <a:r>
                        <a:rPr lang="en-US" sz="800" kern="100">
                          <a:solidFill>
                            <a:srgbClr val="000000"/>
                          </a:solidFill>
                          <a:effectLst/>
                          <a:latin typeface="BIZ UDP明朝 Medium" panose="02020500000000000000" pitchFamily="18" charset="-128"/>
                          <a:ea typeface="ＭＳ 明朝" panose="02020609040205080304" pitchFamily="17" charset="-128"/>
                          <a:cs typeface="Times New Roman" panose="02020603050405020304" pitchFamily="18" charset="0"/>
                        </a:rPr>
                        <a:t> </a:t>
                      </a:r>
                      <a:endParaRPr lang="ja-JP" sz="800" kern="100">
                        <a:effectLst/>
                        <a:latin typeface="Century" panose="02040604050505020304" pitchFamily="18" charset="0"/>
                        <a:ea typeface="ＭＳ 明朝" panose="02020609040205080304" pitchFamily="17" charset="-128"/>
                        <a:cs typeface="Times New Roman" panose="02020603050405020304" pitchFamily="18" charset="0"/>
                      </a:endParaRPr>
                    </a:p>
                  </a:txBody>
                  <a:tcPr marL="68580" marR="68580" marT="0" marB="0" anchor="ctr">
                    <a:lnL w="19050"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ts val="1400"/>
                        </a:lnSpc>
                      </a:pPr>
                      <a:r>
                        <a:rPr lang="en-US" sz="800" kern="100">
                          <a:solidFill>
                            <a:srgbClr val="000000"/>
                          </a:solidFill>
                          <a:effectLst/>
                          <a:latin typeface="BIZ UDP明朝 Medium" panose="02020500000000000000" pitchFamily="18" charset="-128"/>
                          <a:ea typeface="ＭＳ 明朝" panose="02020609040205080304" pitchFamily="17" charset="-128"/>
                          <a:cs typeface="Arial" panose="020B0604020202020204" pitchFamily="34" charset="0"/>
                        </a:rPr>
                        <a:t> </a:t>
                      </a:r>
                      <a:endParaRPr lang="ja-JP" sz="800" kern="100">
                        <a:effectLst/>
                        <a:latin typeface="Century" panose="02040604050505020304" pitchFamily="18" charset="0"/>
                        <a:ea typeface="ＭＳ 明朝" panose="02020609040205080304" pitchFamily="17" charset="-128"/>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ts val="1200"/>
                        </a:lnSpc>
                      </a:pPr>
                      <a:r>
                        <a:rPr lang="en-US" sz="800" kern="100" dirty="0">
                          <a:solidFill>
                            <a:srgbClr val="000000"/>
                          </a:solidFill>
                          <a:effectLst/>
                          <a:latin typeface="BIZ UDP明朝 Medium" panose="02020500000000000000" pitchFamily="18" charset="-128"/>
                          <a:ea typeface="ＭＳ 明朝" panose="02020609040205080304" pitchFamily="17" charset="-128"/>
                          <a:cs typeface="Arial" panose="020B0604020202020204" pitchFamily="34" charset="0"/>
                        </a:rPr>
                        <a:t> </a:t>
                      </a:r>
                      <a:r>
                        <a:rPr lang="ja-JP" sz="800" kern="100" dirty="0">
                          <a:solidFill>
                            <a:srgbClr val="000000"/>
                          </a:solidFill>
                          <a:effectLst/>
                          <a:latin typeface="Century" panose="02040604050505020304" pitchFamily="18" charset="0"/>
                          <a:ea typeface="BIZ UDP明朝 Medium" panose="02020500000000000000" pitchFamily="18" charset="-128"/>
                          <a:cs typeface="Arial" panose="020B0604020202020204" pitchFamily="34" charset="0"/>
                        </a:rPr>
                        <a:t>・雪見灯篭</a:t>
                      </a:r>
                      <a:endParaRPr lang="ja-JP" sz="80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ts val="1200"/>
                        </a:lnSpc>
                      </a:pPr>
                      <a:r>
                        <a:rPr lang="en-US" sz="800" kern="100">
                          <a:effectLst/>
                          <a:latin typeface="BIZ UDP明朝 Medium" panose="02020500000000000000" pitchFamily="18" charset="-128"/>
                          <a:ea typeface="ＭＳ 明朝" panose="02020609040205080304" pitchFamily="17" charset="-128"/>
                          <a:cs typeface="Times New Roman" panose="02020603050405020304" pitchFamily="18" charset="0"/>
                        </a:rPr>
                        <a:t> </a:t>
                      </a:r>
                      <a:endParaRPr lang="ja-JP" sz="800" kern="100">
                        <a:effectLst/>
                        <a:latin typeface="Century" panose="02040604050505020304" pitchFamily="18" charset="0"/>
                        <a:ea typeface="ＭＳ 明朝" panose="02020609040205080304" pitchFamily="17" charset="-128"/>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809075851"/>
                  </a:ext>
                </a:extLst>
              </a:tr>
              <a:tr h="427057">
                <a:tc>
                  <a:txBody>
                    <a:bodyPr/>
                    <a:lstStyle/>
                    <a:p>
                      <a:pPr algn="just">
                        <a:lnSpc>
                          <a:spcPts val="1400"/>
                        </a:lnSpc>
                      </a:pPr>
                      <a:r>
                        <a:rPr lang="ja-JP" sz="800" kern="100" dirty="0">
                          <a:solidFill>
                            <a:srgbClr val="000000"/>
                          </a:solidFill>
                          <a:effectLst/>
                          <a:latin typeface="Century" panose="02040604050505020304" pitchFamily="18" charset="0"/>
                          <a:ea typeface="BIZ UDPゴシック" panose="020B0400000000000000" pitchFamily="50" charset="-128"/>
                          <a:cs typeface="Arial" panose="020B0604020202020204" pitchFamily="34" charset="0"/>
                        </a:rPr>
                        <a:t>園路</a:t>
                      </a:r>
                      <a:endParaRPr lang="ja-JP" sz="80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27000" indent="-127000" algn="just">
                        <a:lnSpc>
                          <a:spcPts val="1200"/>
                        </a:lnSpc>
                      </a:pPr>
                      <a:r>
                        <a:rPr lang="ja-JP" sz="800" kern="100">
                          <a:solidFill>
                            <a:srgbClr val="000000"/>
                          </a:solidFill>
                          <a:effectLst/>
                          <a:latin typeface="Century" panose="02040604050505020304" pitchFamily="18" charset="0"/>
                          <a:ea typeface="BIZ UDP明朝 Medium" panose="02020500000000000000" pitchFamily="18" charset="-128"/>
                          <a:cs typeface="Arial" panose="020B0604020202020204" pitchFamily="34" charset="0"/>
                        </a:rPr>
                        <a:t>・砂利敷き（全域）</a:t>
                      </a:r>
                      <a:endParaRPr lang="ja-JP" sz="800" kern="100">
                        <a:effectLst/>
                        <a:latin typeface="Century" panose="02040604050505020304" pitchFamily="18" charset="0"/>
                        <a:ea typeface="ＭＳ Ｐゴシック" panose="020B0600070205080204" pitchFamily="50" charset="-128"/>
                        <a:cs typeface="ＭＳ Ｐゴシック" panose="020B0600070205080204" pitchFamily="50" charset="-128"/>
                      </a:endParaRPr>
                    </a:p>
                    <a:p>
                      <a:pPr marL="127000" indent="-127000" algn="just">
                        <a:lnSpc>
                          <a:spcPts val="1200"/>
                        </a:lnSpc>
                      </a:pPr>
                      <a:r>
                        <a:rPr lang="ja-JP" sz="800" kern="100">
                          <a:effectLst/>
                          <a:latin typeface="Century" panose="02040604050505020304" pitchFamily="18" charset="0"/>
                          <a:ea typeface="BIZ UDP明朝 Medium" panose="02020500000000000000" pitchFamily="18" charset="-128"/>
                          <a:cs typeface="Times New Roman" panose="02020603050405020304" pitchFamily="18" charset="0"/>
                        </a:rPr>
                        <a:t>・広幅員（４～６ｍ）</a:t>
                      </a:r>
                      <a:r>
                        <a:rPr lang="ja-JP" sz="800" kern="100">
                          <a:solidFill>
                            <a:srgbClr val="000000"/>
                          </a:solidFill>
                          <a:effectLst/>
                          <a:latin typeface="Century" panose="02040604050505020304" pitchFamily="18" charset="0"/>
                          <a:ea typeface="BIZ UDP明朝 Medium" panose="02020500000000000000" pitchFamily="18" charset="-128"/>
                          <a:cs typeface="Times New Roman" panose="02020603050405020304" pitchFamily="18" charset="0"/>
                        </a:rPr>
                        <a:t>の園路</a:t>
                      </a:r>
                      <a:endParaRPr lang="ja-JP" sz="800" kern="100">
                        <a:effectLst/>
                        <a:latin typeface="Century" panose="02040604050505020304" pitchFamily="18" charset="0"/>
                        <a:ea typeface="ＭＳ 明朝" panose="02020609040205080304" pitchFamily="17" charset="-128"/>
                        <a:cs typeface="Times New Roman" panose="02020603050405020304" pitchFamily="18" charset="0"/>
                      </a:endParaRPr>
                    </a:p>
                    <a:p>
                      <a:pPr marL="127000" indent="-127000" algn="just">
                        <a:lnSpc>
                          <a:spcPts val="1200"/>
                        </a:lnSpc>
                      </a:pPr>
                      <a:r>
                        <a:rPr lang="ja-JP" sz="800" kern="100">
                          <a:solidFill>
                            <a:srgbClr val="000000"/>
                          </a:solidFill>
                          <a:effectLst/>
                          <a:latin typeface="Century" panose="02040604050505020304" pitchFamily="18" charset="0"/>
                          <a:ea typeface="BIZ UDP明朝 Medium" panose="02020500000000000000" pitchFamily="18" charset="-128"/>
                          <a:cs typeface="Times New Roman" panose="02020603050405020304" pitchFamily="18" charset="0"/>
                        </a:rPr>
                        <a:t>（全域）</a:t>
                      </a:r>
                      <a:endParaRPr lang="ja-JP" sz="800" kern="100">
                        <a:effectLst/>
                        <a:latin typeface="Century" panose="02040604050505020304" pitchFamily="18" charset="0"/>
                        <a:ea typeface="ＭＳ 明朝" panose="02020609040205080304" pitchFamily="17" charset="-128"/>
                        <a:cs typeface="Times New Roman" panose="02020603050405020304" pitchFamily="18" charset="0"/>
                      </a:endParaRPr>
                    </a:p>
                  </a:txBody>
                  <a:tcPr marL="68580" marR="68580" marT="0" marB="0" anchor="ctr">
                    <a:lnL w="19050"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ts val="1400"/>
                        </a:lnSpc>
                      </a:pPr>
                      <a:r>
                        <a:rPr lang="en-US" sz="800" kern="100" dirty="0">
                          <a:solidFill>
                            <a:srgbClr val="000000"/>
                          </a:solidFill>
                          <a:effectLst/>
                          <a:latin typeface="BIZ UDP明朝 Medium" panose="02020500000000000000" pitchFamily="18" charset="-128"/>
                          <a:ea typeface="ＭＳ 明朝" panose="02020609040205080304" pitchFamily="17" charset="-128"/>
                          <a:cs typeface="Arial" panose="020B0604020202020204" pitchFamily="34" charset="0"/>
                        </a:rPr>
                        <a:t> </a:t>
                      </a:r>
                      <a:r>
                        <a:rPr lang="ja-JP" sz="800" kern="100" dirty="0">
                          <a:solidFill>
                            <a:srgbClr val="000000"/>
                          </a:solidFill>
                          <a:effectLst/>
                          <a:latin typeface="Century" panose="02040604050505020304" pitchFamily="18" charset="0"/>
                          <a:ea typeface="BIZ UDP明朝 Medium" panose="02020500000000000000" pitchFamily="18" charset="-128"/>
                          <a:cs typeface="Arial" panose="020B0604020202020204" pitchFamily="34" charset="0"/>
                        </a:rPr>
                        <a:t>・飛石</a:t>
                      </a:r>
                      <a:endParaRPr lang="ja-JP" sz="800" kern="100" dirty="0">
                        <a:effectLst/>
                        <a:latin typeface="Century" panose="02040604050505020304" pitchFamily="18" charset="0"/>
                        <a:ea typeface="ＭＳ 明朝" panose="02020609040205080304" pitchFamily="17" charset="-128"/>
                        <a:cs typeface="Times New Roman" panose="02020603050405020304" pitchFamily="18" charset="0"/>
                      </a:endParaRPr>
                    </a:p>
                    <a:p>
                      <a:pPr algn="just">
                        <a:lnSpc>
                          <a:spcPts val="1400"/>
                        </a:lnSpc>
                      </a:pPr>
                      <a:r>
                        <a:rPr lang="ja-JP" sz="800" kern="100" dirty="0">
                          <a:effectLst/>
                          <a:latin typeface="Century" panose="02040604050505020304" pitchFamily="18" charset="0"/>
                          <a:ea typeface="BIZ UDP明朝 Medium" panose="02020500000000000000" pitchFamily="18" charset="-128"/>
                          <a:cs typeface="Times New Roman" panose="02020603050405020304" pitchFamily="18" charset="0"/>
                        </a:rPr>
                        <a:t>・八つ橋（木造橋）</a:t>
                      </a:r>
                      <a:endParaRPr lang="ja-JP" sz="80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ts val="1200"/>
                        </a:lnSpc>
                      </a:pPr>
                      <a:r>
                        <a:rPr lang="ja-JP" sz="800" kern="100" dirty="0">
                          <a:effectLst/>
                          <a:latin typeface="Century" panose="02040604050505020304" pitchFamily="18" charset="0"/>
                          <a:ea typeface="BIZ UDP明朝 Medium" panose="02020500000000000000" pitchFamily="18" charset="-128"/>
                          <a:cs typeface="Times New Roman" panose="02020603050405020304" pitchFamily="18" charset="0"/>
                        </a:rPr>
                        <a:t>・石橋（２か所）</a:t>
                      </a:r>
                      <a:endParaRPr lang="ja-JP" sz="80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ts val="1200"/>
                        </a:lnSpc>
                      </a:pPr>
                      <a:r>
                        <a:rPr lang="ja-JP" sz="800" kern="100" dirty="0">
                          <a:effectLst/>
                          <a:latin typeface="Century" panose="02040604050505020304" pitchFamily="18" charset="0"/>
                          <a:ea typeface="BIZ UDP明朝 Medium" panose="02020500000000000000" pitchFamily="18" charset="-128"/>
                          <a:cs typeface="Times New Roman" panose="02020603050405020304" pitchFamily="18" charset="0"/>
                        </a:rPr>
                        <a:t>・蓮池橋</a:t>
                      </a:r>
                      <a:endParaRPr lang="ja-JP" sz="800" kern="100" dirty="0">
                        <a:effectLst/>
                        <a:latin typeface="Century" panose="02040604050505020304" pitchFamily="18" charset="0"/>
                        <a:ea typeface="ＭＳ 明朝" panose="02020609040205080304" pitchFamily="17" charset="-128"/>
                        <a:cs typeface="Times New Roman" panose="02020603050405020304" pitchFamily="18" charset="0"/>
                      </a:endParaRPr>
                    </a:p>
                    <a:p>
                      <a:pPr algn="just">
                        <a:lnSpc>
                          <a:spcPts val="1200"/>
                        </a:lnSpc>
                      </a:pPr>
                      <a:r>
                        <a:rPr lang="ja-JP" sz="800" kern="100" dirty="0">
                          <a:effectLst/>
                          <a:latin typeface="Century" panose="02040604050505020304" pitchFamily="18" charset="0"/>
                          <a:ea typeface="BIZ UDP明朝 Medium" panose="02020500000000000000" pitchFamily="18" charset="-128"/>
                          <a:cs typeface="Times New Roman" panose="02020603050405020304" pitchFamily="18" charset="0"/>
                        </a:rPr>
                        <a:t>・階段</a:t>
                      </a:r>
                      <a:endParaRPr lang="ja-JP" sz="80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919343148"/>
                  </a:ext>
                </a:extLst>
              </a:tr>
              <a:tr h="732296">
                <a:tc>
                  <a:txBody>
                    <a:bodyPr/>
                    <a:lstStyle/>
                    <a:p>
                      <a:pPr algn="just">
                        <a:lnSpc>
                          <a:spcPts val="1400"/>
                        </a:lnSpc>
                      </a:pPr>
                      <a:r>
                        <a:rPr lang="ja-JP" sz="800" kern="100" dirty="0">
                          <a:solidFill>
                            <a:srgbClr val="000000"/>
                          </a:solidFill>
                          <a:effectLst/>
                          <a:latin typeface="Century" panose="02040604050505020304" pitchFamily="18" charset="0"/>
                          <a:ea typeface="BIZ UDPゴシック" panose="020B0400000000000000" pitchFamily="50" charset="-128"/>
                          <a:cs typeface="Arial" panose="020B0604020202020204" pitchFamily="34" charset="0"/>
                        </a:rPr>
                        <a:t>建物・</a:t>
                      </a:r>
                      <a:endParaRPr lang="ja-JP" sz="800" kern="100" dirty="0">
                        <a:effectLst/>
                        <a:latin typeface="Century" panose="02040604050505020304" pitchFamily="18" charset="0"/>
                        <a:ea typeface="ＭＳ Ｐゴシック" panose="020B0600070205080204" pitchFamily="50" charset="-128"/>
                        <a:cs typeface="ＭＳ Ｐゴシック" panose="020B0600070205080204" pitchFamily="50" charset="-128"/>
                      </a:endParaRPr>
                    </a:p>
                    <a:p>
                      <a:pPr algn="just">
                        <a:lnSpc>
                          <a:spcPts val="1400"/>
                        </a:lnSpc>
                      </a:pPr>
                      <a:r>
                        <a:rPr lang="ja-JP" sz="800" kern="100" dirty="0">
                          <a:solidFill>
                            <a:srgbClr val="000000"/>
                          </a:solidFill>
                          <a:effectLst/>
                          <a:latin typeface="Century" panose="02040604050505020304" pitchFamily="18" charset="0"/>
                          <a:ea typeface="BIZ UDPゴシック" panose="020B0400000000000000" pitchFamily="50" charset="-128"/>
                          <a:cs typeface="Arial" panose="020B0604020202020204" pitchFamily="34" charset="0"/>
                        </a:rPr>
                        <a:t>建物関連</a:t>
                      </a:r>
                      <a:endParaRPr lang="ja-JP" sz="800" kern="100" dirty="0">
                        <a:effectLst/>
                        <a:latin typeface="Century" panose="02040604050505020304" pitchFamily="18" charset="0"/>
                        <a:ea typeface="ＭＳ Ｐゴシック" panose="020B0600070205080204" pitchFamily="50" charset="-128"/>
                        <a:cs typeface="ＭＳ Ｐゴシック" panose="020B0600070205080204" pitchFamily="50" charset="-128"/>
                      </a:endParaRPr>
                    </a:p>
                  </a:txBody>
                  <a:tcPr marL="68580" marR="68580" marT="0" marB="0" anchor="ctr">
                    <a:lnL w="12700" cap="flat" cmpd="sng"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ts val="1200"/>
                        </a:lnSpc>
                      </a:pPr>
                      <a:r>
                        <a:rPr lang="ja-JP" sz="800" kern="100">
                          <a:solidFill>
                            <a:srgbClr val="000000"/>
                          </a:solidFill>
                          <a:effectLst/>
                          <a:latin typeface="Century" panose="02040604050505020304" pitchFamily="18" charset="0"/>
                          <a:ea typeface="BIZ UDP明朝 Medium" panose="02020500000000000000" pitchFamily="18" charset="-128"/>
                          <a:cs typeface="Arial" panose="020B0604020202020204" pitchFamily="34" charset="0"/>
                        </a:rPr>
                        <a:t>・迎賓館</a:t>
                      </a:r>
                      <a:endParaRPr lang="ja-JP" sz="800" kern="100">
                        <a:effectLst/>
                        <a:latin typeface="Century" panose="02040604050505020304" pitchFamily="18" charset="0"/>
                        <a:ea typeface="ＭＳ 明朝" panose="02020609040205080304" pitchFamily="17" charset="-128"/>
                        <a:cs typeface="Times New Roman" panose="02020603050405020304" pitchFamily="18" charset="0"/>
                      </a:endParaRPr>
                    </a:p>
                  </a:txBody>
                  <a:tcPr marL="68580" marR="68580" marT="0" marB="0" anchor="ctr">
                    <a:lnL w="19050"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28270" indent="-128270" algn="just">
                        <a:lnSpc>
                          <a:spcPts val="1200"/>
                        </a:lnSpc>
                      </a:pPr>
                      <a:r>
                        <a:rPr lang="ja-JP" sz="800" kern="100" dirty="0">
                          <a:solidFill>
                            <a:srgbClr val="000000"/>
                          </a:solidFill>
                          <a:effectLst/>
                          <a:latin typeface="Century" panose="02040604050505020304" pitchFamily="18" charset="0"/>
                          <a:ea typeface="BIZ UDP明朝 Medium" panose="02020500000000000000" pitchFamily="18" charset="-128"/>
                          <a:cs typeface="Arial" panose="020B0604020202020204" pitchFamily="34" charset="0"/>
                        </a:rPr>
                        <a:t>・茶室（汎庵、万里庵）（茶庭、石階段含）</a:t>
                      </a:r>
                      <a:endParaRPr lang="ja-JP" sz="800" kern="100" dirty="0">
                        <a:effectLst/>
                        <a:latin typeface="Century" panose="02040604050505020304" pitchFamily="18" charset="0"/>
                        <a:ea typeface="ＭＳ Ｐゴシック" panose="020B0600070205080204" pitchFamily="50" charset="-128"/>
                        <a:cs typeface="ＭＳ Ｐゴシック" panose="020B0600070205080204" pitchFamily="50" charset="-128"/>
                      </a:endParaRPr>
                    </a:p>
                    <a:p>
                      <a:pPr marL="128270" indent="-128270" algn="just">
                        <a:lnSpc>
                          <a:spcPts val="1200"/>
                        </a:lnSpc>
                      </a:pPr>
                      <a:r>
                        <a:rPr lang="ja-JP" sz="800" kern="100" dirty="0">
                          <a:solidFill>
                            <a:srgbClr val="000000"/>
                          </a:solidFill>
                          <a:effectLst/>
                          <a:latin typeface="Century" panose="02040604050505020304" pitchFamily="18" charset="0"/>
                          <a:ea typeface="BIZ UDP明朝 Medium" panose="02020500000000000000" pitchFamily="18" charset="-128"/>
                          <a:cs typeface="Arial" panose="020B0604020202020204" pitchFamily="34" charset="0"/>
                        </a:rPr>
                        <a:t>・１号棟（休憩所）</a:t>
                      </a:r>
                      <a:endParaRPr lang="ja-JP" sz="800" kern="100" dirty="0">
                        <a:effectLst/>
                        <a:latin typeface="Century" panose="02040604050505020304" pitchFamily="18" charset="0"/>
                        <a:ea typeface="ＭＳ Ｐゴシック" panose="020B0600070205080204" pitchFamily="50" charset="-128"/>
                        <a:cs typeface="ＭＳ Ｐゴシック" panose="020B0600070205080204" pitchFamily="50" charset="-128"/>
                      </a:endParaRPr>
                    </a:p>
                    <a:p>
                      <a:pPr marL="127000" indent="-127000" algn="just">
                        <a:lnSpc>
                          <a:spcPts val="1200"/>
                        </a:lnSpc>
                      </a:pPr>
                      <a:r>
                        <a:rPr lang="ja-JP" sz="800" kern="100" dirty="0">
                          <a:solidFill>
                            <a:srgbClr val="000000"/>
                          </a:solidFill>
                          <a:effectLst/>
                          <a:latin typeface="Century" panose="02040604050505020304" pitchFamily="18" charset="0"/>
                          <a:ea typeface="BIZ UDP明朝 Medium" panose="02020500000000000000" pitchFamily="18" charset="-128"/>
                          <a:cs typeface="Arial" panose="020B0604020202020204" pitchFamily="34" charset="0"/>
                        </a:rPr>
                        <a:t>・２号棟（千里庵：茶庭、石積み、階段、石張舗装</a:t>
                      </a:r>
                      <a:r>
                        <a:rPr lang="ja-JP" sz="800" kern="100" dirty="0">
                          <a:effectLst/>
                          <a:latin typeface="Century" panose="02040604050505020304" pitchFamily="18" charset="0"/>
                          <a:ea typeface="BIZ UDP明朝 Medium" panose="02020500000000000000" pitchFamily="18" charset="-128"/>
                          <a:cs typeface="Arial" panose="020B0604020202020204" pitchFamily="34" charset="0"/>
                        </a:rPr>
                        <a:t>含む）</a:t>
                      </a:r>
                      <a:endParaRPr lang="ja-JP" sz="80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ts val="1200"/>
                        </a:lnSpc>
                      </a:pPr>
                      <a:r>
                        <a:rPr lang="ja-JP" sz="800" kern="100" dirty="0">
                          <a:solidFill>
                            <a:srgbClr val="000000"/>
                          </a:solidFill>
                          <a:effectLst/>
                          <a:latin typeface="Century" panose="02040604050505020304" pitchFamily="18" charset="0"/>
                          <a:ea typeface="BIZ UDP明朝 Medium" panose="02020500000000000000" pitchFamily="18" charset="-128"/>
                          <a:cs typeface="Arial" panose="020B0604020202020204" pitchFamily="34" charset="0"/>
                        </a:rPr>
                        <a:t>・３号棟（中央休憩所）</a:t>
                      </a:r>
                      <a:endParaRPr lang="ja-JP" sz="800" kern="100" dirty="0">
                        <a:effectLst/>
                        <a:latin typeface="Century" panose="02040604050505020304" pitchFamily="18" charset="0"/>
                        <a:ea typeface="ＭＳ 明朝" panose="02020609040205080304" pitchFamily="17" charset="-128"/>
                        <a:cs typeface="Times New Roman" panose="02020603050405020304" pitchFamily="18" charset="0"/>
                      </a:endParaRPr>
                    </a:p>
                    <a:p>
                      <a:pPr algn="just">
                        <a:lnSpc>
                          <a:spcPts val="1200"/>
                        </a:lnSpc>
                      </a:pPr>
                      <a:r>
                        <a:rPr lang="ja-JP" sz="800" kern="100" dirty="0">
                          <a:solidFill>
                            <a:srgbClr val="000000"/>
                          </a:solidFill>
                          <a:effectLst/>
                          <a:latin typeface="Century" panose="02040604050505020304" pitchFamily="18" charset="0"/>
                          <a:ea typeface="BIZ UDP明朝 Medium" panose="02020500000000000000" pitchFamily="18" charset="-128"/>
                          <a:cs typeface="Arial" panose="020B0604020202020204" pitchFamily="34" charset="0"/>
                        </a:rPr>
                        <a:t>・４号棟（中央門）</a:t>
                      </a:r>
                      <a:endParaRPr lang="ja-JP" sz="80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ts val="1200"/>
                        </a:lnSpc>
                      </a:pPr>
                      <a:r>
                        <a:rPr lang="ja-JP" sz="800" kern="100" dirty="0">
                          <a:solidFill>
                            <a:srgbClr val="000000"/>
                          </a:solidFill>
                          <a:effectLst/>
                          <a:latin typeface="Century" panose="02040604050505020304" pitchFamily="18" charset="0"/>
                          <a:ea typeface="BIZ UDP明朝 Medium" panose="02020500000000000000" pitchFamily="18" charset="-128"/>
                          <a:cs typeface="Arial" panose="020B0604020202020204" pitchFamily="34" charset="0"/>
                        </a:rPr>
                        <a:t>・５号棟（休憩所）</a:t>
                      </a:r>
                      <a:endParaRPr lang="ja-JP" sz="800" kern="100" dirty="0">
                        <a:effectLst/>
                        <a:latin typeface="Century" panose="02040604050505020304" pitchFamily="18" charset="0"/>
                        <a:ea typeface="ＭＳ 明朝" panose="02020609040205080304" pitchFamily="17" charset="-128"/>
                        <a:cs typeface="Times New Roman" panose="02020603050405020304" pitchFamily="18" charset="0"/>
                      </a:endParaRPr>
                    </a:p>
                    <a:p>
                      <a:pPr algn="just">
                        <a:lnSpc>
                          <a:spcPts val="1200"/>
                        </a:lnSpc>
                      </a:pPr>
                      <a:r>
                        <a:rPr lang="ja-JP" sz="800" kern="100" dirty="0">
                          <a:effectLst/>
                          <a:latin typeface="Century" panose="02040604050505020304" pitchFamily="18" charset="0"/>
                          <a:ea typeface="BIZ UDP明朝 Medium" panose="02020500000000000000" pitchFamily="18" charset="-128"/>
                          <a:cs typeface="Times New Roman" panose="02020603050405020304" pitchFamily="18" charset="0"/>
                        </a:rPr>
                        <a:t>・６号棟（休憩所）</a:t>
                      </a:r>
                      <a:endParaRPr lang="ja-JP" sz="800" kern="100" dirty="0">
                        <a:effectLst/>
                        <a:latin typeface="Century" panose="02040604050505020304" pitchFamily="18" charset="0"/>
                        <a:ea typeface="ＭＳ 明朝" panose="02020609040205080304" pitchFamily="17" charset="-128"/>
                        <a:cs typeface="Times New Roman" panose="02020603050405020304" pitchFamily="18" charset="0"/>
                      </a:endParaRPr>
                    </a:p>
                    <a:p>
                      <a:pPr algn="just">
                        <a:lnSpc>
                          <a:spcPts val="1200"/>
                        </a:lnSpc>
                      </a:pPr>
                      <a:r>
                        <a:rPr lang="ja-JP" sz="800" kern="100" dirty="0">
                          <a:effectLst/>
                          <a:latin typeface="Century" panose="02040604050505020304" pitchFamily="18" charset="0"/>
                          <a:ea typeface="BIZ UDP明朝 Medium" panose="02020500000000000000" pitchFamily="18" charset="-128"/>
                          <a:cs typeface="Times New Roman" panose="02020603050405020304" pitchFamily="18" charset="0"/>
                        </a:rPr>
                        <a:t>・７号棟（展望台含む）</a:t>
                      </a:r>
                      <a:endParaRPr lang="ja-JP" sz="80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341500488"/>
                  </a:ext>
                </a:extLst>
              </a:tr>
              <a:tr h="279073">
                <a:tc>
                  <a:txBody>
                    <a:bodyPr/>
                    <a:lstStyle/>
                    <a:p>
                      <a:pPr algn="just">
                        <a:lnSpc>
                          <a:spcPts val="1400"/>
                        </a:lnSpc>
                      </a:pPr>
                      <a:r>
                        <a:rPr lang="ja-JP" sz="800" kern="100" dirty="0">
                          <a:solidFill>
                            <a:srgbClr val="000000"/>
                          </a:solidFill>
                          <a:effectLst/>
                          <a:latin typeface="Century" panose="02040604050505020304" pitchFamily="18" charset="0"/>
                          <a:ea typeface="BIZ UDPゴシック" panose="020B0400000000000000" pitchFamily="50" charset="-128"/>
                          <a:cs typeface="Arial" panose="020B0604020202020204" pitchFamily="34" charset="0"/>
                        </a:rPr>
                        <a:t>植栽</a:t>
                      </a:r>
                      <a:endParaRPr lang="ja-JP" sz="800" kern="100" dirty="0">
                        <a:effectLst/>
                        <a:latin typeface="Century" panose="02040604050505020304" pitchFamily="18" charset="0"/>
                        <a:ea typeface="ＭＳ Ｐゴシック" panose="020B0600070205080204" pitchFamily="50" charset="-128"/>
                        <a:cs typeface="ＭＳ Ｐゴシック" panose="020B0600070205080204" pitchFamily="50" charset="-128"/>
                      </a:endParaRPr>
                    </a:p>
                  </a:txBody>
                  <a:tcPr marL="68580" marR="68580" marT="0" marB="0" anchor="ctr">
                    <a:lnL w="12700" cap="flat" cmpd="sng"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ts val="1200"/>
                        </a:lnSpc>
                      </a:pPr>
                      <a:endParaRPr lang="ja-JP" sz="80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68580" marR="68580" marT="0" marB="0" anchor="ctr">
                    <a:lnL w="19050"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ts val="1200"/>
                        </a:lnSpc>
                      </a:pPr>
                      <a:r>
                        <a:rPr lang="en-US" sz="800" kern="100" dirty="0">
                          <a:solidFill>
                            <a:srgbClr val="000000"/>
                          </a:solidFill>
                          <a:effectLst/>
                          <a:latin typeface="BIZ UDP明朝 Medium" panose="02020500000000000000" pitchFamily="18" charset="-128"/>
                          <a:ea typeface="ＭＳ Ｐゴシック" panose="020B0600070205080204" pitchFamily="50" charset="-128"/>
                          <a:cs typeface="Arial" panose="020B0604020202020204" pitchFamily="34" charset="0"/>
                        </a:rPr>
                        <a:t> </a:t>
                      </a:r>
                      <a:r>
                        <a:rPr lang="ja-JP" altLang="ja-JP" sz="800" kern="100" dirty="0">
                          <a:effectLst/>
                          <a:latin typeface="Century" panose="02040604050505020304" pitchFamily="18" charset="0"/>
                          <a:ea typeface="BIZ UDP明朝 Medium" panose="02020500000000000000" pitchFamily="18" charset="-128"/>
                          <a:cs typeface="Times New Roman" panose="02020603050405020304" pitchFamily="18" charset="0"/>
                        </a:rPr>
                        <a:t>・ヤマモミジ（銘木）</a:t>
                      </a:r>
                      <a:r>
                        <a:rPr lang="en-US" altLang="ja-JP" sz="800" b="1" kern="100" dirty="0">
                          <a:solidFill>
                            <a:schemeClr val="tx1"/>
                          </a:solidFill>
                          <a:effectLst/>
                          <a:latin typeface="Century" panose="02040604050505020304" pitchFamily="18" charset="0"/>
                          <a:ea typeface="BIZ UDP明朝 Medium" panose="02020500000000000000" pitchFamily="18" charset="-128"/>
                          <a:cs typeface="Times New Roman" panose="02020603050405020304" pitchFamily="18" charset="0"/>
                        </a:rPr>
                        <a:t>※</a:t>
                      </a:r>
                      <a:endParaRPr lang="ja-JP" altLang="ja-JP" sz="800" b="1" kern="100" dirty="0">
                        <a:solidFill>
                          <a:schemeClr val="tx1"/>
                        </a:solidFill>
                        <a:effectLst/>
                        <a:latin typeface="Century" panose="02040604050505020304" pitchFamily="18" charset="0"/>
                        <a:ea typeface="ＭＳ 明朝" panose="02020609040205080304" pitchFamily="17" charset="-128"/>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28270" indent="-128270" algn="just">
                        <a:lnSpc>
                          <a:spcPts val="1200"/>
                        </a:lnSpc>
                      </a:pPr>
                      <a:r>
                        <a:rPr lang="ja-JP" sz="800" kern="100" dirty="0">
                          <a:effectLst/>
                          <a:latin typeface="Century" panose="02040604050505020304" pitchFamily="18" charset="0"/>
                          <a:ea typeface="BIZ UDP明朝 Medium" panose="02020500000000000000" pitchFamily="18" charset="-128"/>
                          <a:cs typeface="ＭＳ Ｐゴシック" panose="020B0600070205080204" pitchFamily="50" charset="-128"/>
                        </a:rPr>
                        <a:t>・クロマツ（銘木）</a:t>
                      </a:r>
                      <a:r>
                        <a:rPr lang="en-US" altLang="ja-JP" sz="800" b="1" kern="100" dirty="0">
                          <a:solidFill>
                            <a:schemeClr val="tx1"/>
                          </a:solidFill>
                          <a:effectLst/>
                          <a:latin typeface="Century" panose="02040604050505020304" pitchFamily="18" charset="0"/>
                          <a:ea typeface="BIZ UDP明朝 Medium" panose="02020500000000000000" pitchFamily="18" charset="-128"/>
                          <a:cs typeface="ＭＳ Ｐゴシック" panose="020B0600070205080204" pitchFamily="50" charset="-128"/>
                        </a:rPr>
                        <a:t>※</a:t>
                      </a:r>
                      <a:endParaRPr lang="ja-JP" sz="800" b="1" kern="100" dirty="0">
                        <a:solidFill>
                          <a:schemeClr val="tx1"/>
                        </a:solidFill>
                        <a:effectLst/>
                        <a:latin typeface="Century" panose="02040604050505020304" pitchFamily="18" charset="0"/>
                        <a:ea typeface="ＭＳ Ｐゴシック" panose="020B0600070205080204" pitchFamily="50" charset="-128"/>
                        <a:cs typeface="ＭＳ Ｐゴシック" panose="020B0600070205080204" pitchFamily="50" charset="-128"/>
                      </a:endParaRPr>
                    </a:p>
                    <a:p>
                      <a:pPr algn="just">
                        <a:lnSpc>
                          <a:spcPts val="1200"/>
                        </a:lnSpc>
                      </a:pPr>
                      <a:r>
                        <a:rPr lang="ja-JP" sz="800" kern="100" dirty="0">
                          <a:effectLst/>
                          <a:latin typeface="Century" panose="02040604050505020304" pitchFamily="18" charset="0"/>
                          <a:ea typeface="BIZ UDP明朝 Medium" panose="02020500000000000000" pitchFamily="18" charset="-128"/>
                          <a:cs typeface="Times New Roman" panose="02020603050405020304" pitchFamily="18" charset="0"/>
                        </a:rPr>
                        <a:t>・モミジ類（銘木）</a:t>
                      </a:r>
                      <a:r>
                        <a:rPr lang="en-US" altLang="ja-JP" sz="800" b="1" kern="100" dirty="0">
                          <a:solidFill>
                            <a:schemeClr val="tx1"/>
                          </a:solidFill>
                          <a:effectLst/>
                          <a:latin typeface="Century" panose="02040604050505020304" pitchFamily="18" charset="0"/>
                          <a:ea typeface="BIZ UDP明朝 Medium" panose="02020500000000000000" pitchFamily="18" charset="-128"/>
                          <a:cs typeface="Times New Roman" panose="02020603050405020304" pitchFamily="18" charset="0"/>
                        </a:rPr>
                        <a:t>※</a:t>
                      </a:r>
                      <a:endParaRPr lang="ja-JP" sz="800" b="1" kern="100" dirty="0">
                        <a:solidFill>
                          <a:schemeClr val="tx1"/>
                        </a:solidFill>
                        <a:effectLst/>
                        <a:latin typeface="Century" panose="02040604050505020304" pitchFamily="18" charset="0"/>
                        <a:ea typeface="ＭＳ 明朝" panose="02020609040205080304" pitchFamily="17" charset="-128"/>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ts val="1200"/>
                        </a:lnSpc>
                      </a:pPr>
                      <a:r>
                        <a:rPr lang="en-US" sz="800" kern="100" dirty="0">
                          <a:solidFill>
                            <a:srgbClr val="000000"/>
                          </a:solidFill>
                          <a:effectLst/>
                          <a:latin typeface="BIZ UDP明朝 Medium" panose="02020500000000000000" pitchFamily="18" charset="-128"/>
                          <a:ea typeface="ＭＳ 明朝" panose="02020609040205080304" pitchFamily="17" charset="-128"/>
                          <a:cs typeface="Arial" panose="020B0604020202020204" pitchFamily="34" charset="0"/>
                        </a:rPr>
                        <a:t> </a:t>
                      </a:r>
                      <a:endParaRPr lang="ja-JP" sz="80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457670440"/>
                  </a:ext>
                </a:extLst>
              </a:tr>
            </a:tbl>
          </a:graphicData>
        </a:graphic>
      </p:graphicFrame>
      <p:sp>
        <p:nvSpPr>
          <p:cNvPr id="8" name="テキスト ボックス 13">
            <a:extLst>
              <a:ext uri="{FF2B5EF4-FFF2-40B4-BE49-F238E27FC236}">
                <a16:creationId xmlns:a16="http://schemas.microsoft.com/office/drawing/2014/main" id="{8111B22E-B81A-242A-32EF-D1D2974B2EDE}"/>
              </a:ext>
            </a:extLst>
          </p:cNvPr>
          <p:cNvSpPr txBox="1"/>
          <p:nvPr/>
        </p:nvSpPr>
        <p:spPr>
          <a:xfrm>
            <a:off x="328436" y="1254281"/>
            <a:ext cx="7128253" cy="350974"/>
          </a:xfrm>
          <a:prstGeom prst="rect">
            <a:avLst/>
          </a:prstGeom>
          <a:noFill/>
          <a:ln w="6350">
            <a:noFill/>
            <a:prstDash val="lgDash"/>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1400" b="1" i="0" u="none" strike="noStrike" kern="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HG荳ｸ・ｺ・橸ｽｼ・ｯ・ｸM-PRO"/>
              </a:rPr>
              <a:t>４－２．万博日本庭園の本質的価値</a:t>
            </a:r>
            <a:endParaRPr kumimoji="0" lang="ja-JP" altLang="en-US" sz="1400" b="1" i="0" u="none" strike="noStrike" kern="1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Times New Roman" panose="02020603050405020304" pitchFamily="18" charset="0"/>
            </a:endParaRPr>
          </a:p>
        </p:txBody>
      </p:sp>
      <p:sp>
        <p:nvSpPr>
          <p:cNvPr id="30" name="テキスト ボックス 29">
            <a:extLst>
              <a:ext uri="{FF2B5EF4-FFF2-40B4-BE49-F238E27FC236}">
                <a16:creationId xmlns:a16="http://schemas.microsoft.com/office/drawing/2014/main" id="{1B902A65-0B20-A9A3-3982-DF1355F87399}"/>
              </a:ext>
            </a:extLst>
          </p:cNvPr>
          <p:cNvSpPr txBox="1"/>
          <p:nvPr/>
        </p:nvSpPr>
        <p:spPr>
          <a:xfrm>
            <a:off x="220093" y="3936319"/>
            <a:ext cx="7236596" cy="492443"/>
          </a:xfrm>
          <a:prstGeom prst="rect">
            <a:avLst/>
          </a:prstGeom>
          <a:noFill/>
        </p:spPr>
        <p:txBody>
          <a:bodyPr wrap="square">
            <a:spAutoFit/>
          </a:bodyPr>
          <a:lstStyle/>
          <a:p>
            <a:pPr marL="180000" marR="0" lvl="0" indent="-180000" algn="just" defTabSz="457200" rtl="0" eaLnBrk="1" fontAlgn="auto" latinLnBrk="0" hangingPunct="1">
              <a:lnSpc>
                <a:spcPct val="100000"/>
              </a:lnSpc>
              <a:spcBef>
                <a:spcPts val="600"/>
              </a:spcBef>
              <a:spcAft>
                <a:spcPts val="0"/>
              </a:spcAft>
              <a:buClrTx/>
              <a:buSzTx/>
              <a:buFontTx/>
              <a:buNone/>
              <a:tabLst/>
              <a:defRPr/>
            </a:pPr>
            <a:r>
              <a:rPr kumimoji="0" lang="ja-JP" altLang="en-US" sz="1050" b="0" i="0" u="none" strike="noStrike" kern="100" cap="none" spc="0" normalizeH="0" baseline="0" noProof="0" dirty="0">
                <a:ln>
                  <a:noFill/>
                </a:ln>
                <a:solidFill>
                  <a:srgbClr val="231F20"/>
                </a:solidFill>
                <a:effectLst/>
                <a:uLnTx/>
                <a:uFillTx/>
                <a:latin typeface="ＭＳ ゴシック" panose="020B0609070205080204" pitchFamily="49" charset="-128"/>
                <a:ea typeface="ＭＳ ゴシック" panose="020B0609070205080204" pitchFamily="49" charset="-128"/>
                <a:cs typeface="HG明朝B" panose="02020809000000000000" pitchFamily="17" charset="-128"/>
              </a:rPr>
              <a:t>・万博日本庭園の４つの地区ごとに、本質的価値を構成する要素を整理</a:t>
            </a:r>
            <a:endParaRPr kumimoji="0" lang="en-US" altLang="ja-JP" sz="1050" b="0" i="0" u="none" strike="noStrike" kern="100" cap="none" spc="0" normalizeH="0" baseline="0" noProof="0" dirty="0">
              <a:ln>
                <a:noFill/>
              </a:ln>
              <a:solidFill>
                <a:srgbClr val="231F20"/>
              </a:solidFill>
              <a:effectLst/>
              <a:uLnTx/>
              <a:uFillTx/>
              <a:latin typeface="ＭＳ ゴシック" panose="020B0609070205080204" pitchFamily="49" charset="-128"/>
              <a:ea typeface="ＭＳ ゴシック" panose="020B0609070205080204" pitchFamily="49" charset="-128"/>
              <a:cs typeface="HG明朝B" panose="02020809000000000000" pitchFamily="17" charset="-128"/>
            </a:endParaRPr>
          </a:p>
          <a:p>
            <a:pPr marL="180000" marR="0" lvl="0" indent="-180000" algn="just" defTabSz="457200" rtl="0" eaLnBrk="1" fontAlgn="auto" latinLnBrk="0" hangingPunct="1">
              <a:lnSpc>
                <a:spcPct val="100000"/>
              </a:lnSpc>
              <a:spcBef>
                <a:spcPts val="600"/>
              </a:spcBef>
              <a:spcAft>
                <a:spcPts val="0"/>
              </a:spcAft>
              <a:buClrTx/>
              <a:buSzTx/>
              <a:buFontTx/>
              <a:buNone/>
              <a:tabLst/>
              <a:defRPr/>
            </a:pPr>
            <a:r>
              <a:rPr kumimoji="0" lang="ja-JP" altLang="en-US" sz="1050" b="0" i="0" u="none" strike="noStrike" kern="100" cap="none" spc="0" normalizeH="0" baseline="0" noProof="0" dirty="0">
                <a:ln>
                  <a:noFill/>
                </a:ln>
                <a:solidFill>
                  <a:srgbClr val="231F20"/>
                </a:solidFill>
                <a:effectLst/>
                <a:uLnTx/>
                <a:uFillTx/>
                <a:latin typeface="ＭＳ ゴシック" panose="020B0609070205080204" pitchFamily="49" charset="-128"/>
                <a:ea typeface="ＭＳ ゴシック" panose="020B0609070205080204" pitchFamily="49" charset="-128"/>
                <a:cs typeface="Times New Roman" panose="02020603050405020304" pitchFamily="18" charset="0"/>
              </a:rPr>
              <a:t>・地形・地割、水景、石組・景石、点景物、園路、建物・建物関連、植栽の各区分の</a:t>
            </a:r>
            <a:r>
              <a:rPr kumimoji="0" lang="ja-JP" altLang="en-US" sz="1050" b="0" i="0" u="none" strike="noStrike" kern="1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Times New Roman" panose="02020603050405020304" pitchFamily="18" charset="0"/>
              </a:rPr>
              <a:t>合計</a:t>
            </a:r>
            <a:r>
              <a:rPr kumimoji="0" lang="en-US" altLang="ja-JP" sz="1050" b="0" i="0" u="none" strike="noStrike" kern="1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Times New Roman" panose="02020603050405020304" pitchFamily="18" charset="0"/>
              </a:rPr>
              <a:t>38</a:t>
            </a:r>
            <a:r>
              <a:rPr kumimoji="0" lang="ja-JP" altLang="en-US" sz="1050" b="0" i="0" u="none" strike="noStrike" kern="1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Times New Roman" panose="02020603050405020304" pitchFamily="18" charset="0"/>
              </a:rPr>
              <a:t>項目の構成要素を抽出。</a:t>
            </a:r>
            <a:endParaRPr kumimoji="0" lang="ja-JP" altLang="ja-JP" sz="1050" b="0" i="0" u="none" strike="noStrike" kern="1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Times New Roman" panose="02020603050405020304" pitchFamily="18" charset="0"/>
            </a:endParaRPr>
          </a:p>
        </p:txBody>
      </p:sp>
      <p:sp>
        <p:nvSpPr>
          <p:cNvPr id="34" name="テキスト ボックス 13">
            <a:extLst>
              <a:ext uri="{FF2B5EF4-FFF2-40B4-BE49-F238E27FC236}">
                <a16:creationId xmlns:a16="http://schemas.microsoft.com/office/drawing/2014/main" id="{01B907CD-2D50-4D9B-A69A-CA3D210EE534}"/>
              </a:ext>
            </a:extLst>
          </p:cNvPr>
          <p:cNvSpPr txBox="1"/>
          <p:nvPr/>
        </p:nvSpPr>
        <p:spPr>
          <a:xfrm>
            <a:off x="7647103" y="3672271"/>
            <a:ext cx="7052581" cy="6785901"/>
          </a:xfrm>
          <a:prstGeom prst="rect">
            <a:avLst/>
          </a:prstGeom>
          <a:solidFill>
            <a:schemeClr val="accent5">
              <a:lumMod val="20000"/>
              <a:lumOff val="80000"/>
            </a:schemeClr>
          </a:solidFill>
          <a:ln w="6350">
            <a:noFill/>
            <a:prstDash val="lgDash"/>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ja-JP" altLang="en-US" sz="1200" b="1" i="0" u="none" strike="noStrike" kern="100" cap="none" spc="0" normalizeH="0" baseline="0" noProof="0" dirty="0">
              <a:ln>
                <a:noFill/>
              </a:ln>
              <a:solidFill>
                <a:srgbClr val="4472C4">
                  <a:lumMod val="75000"/>
                </a:srgbClr>
              </a:solidFill>
              <a:effectLst/>
              <a:uLnTx/>
              <a:uFillTx/>
              <a:latin typeface="ＭＳ ゴシック" panose="020B0609070205080204" pitchFamily="49" charset="-128"/>
              <a:ea typeface="ＭＳ ゴシック" panose="020B0609070205080204" pitchFamily="49" charset="-128"/>
              <a:cs typeface="Times New Roman" panose="02020603050405020304" pitchFamily="18" charset="0"/>
            </a:endParaRPr>
          </a:p>
        </p:txBody>
      </p:sp>
      <p:sp>
        <p:nvSpPr>
          <p:cNvPr id="27" name="正方形/長方形 26">
            <a:extLst>
              <a:ext uri="{FF2B5EF4-FFF2-40B4-BE49-F238E27FC236}">
                <a16:creationId xmlns:a16="http://schemas.microsoft.com/office/drawing/2014/main" id="{64D8A185-AFE5-4303-8E7B-8D5A8EB1A655}"/>
              </a:ext>
            </a:extLst>
          </p:cNvPr>
          <p:cNvSpPr/>
          <p:nvPr/>
        </p:nvSpPr>
        <p:spPr>
          <a:xfrm>
            <a:off x="13280572" y="24888"/>
            <a:ext cx="1773378" cy="353382"/>
          </a:xfrm>
          <a:prstGeom prst="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kumimoji="1" lang="ja-JP" altLang="en-US" sz="1400" dirty="0"/>
              <a:t>概要版</a:t>
            </a:r>
          </a:p>
        </p:txBody>
      </p:sp>
      <p:sp>
        <p:nvSpPr>
          <p:cNvPr id="4" name="テキスト ボックス 3">
            <a:extLst>
              <a:ext uri="{FF2B5EF4-FFF2-40B4-BE49-F238E27FC236}">
                <a16:creationId xmlns:a16="http://schemas.microsoft.com/office/drawing/2014/main" id="{C7876EF2-F306-2D2E-4811-6B4F35B8F66F}"/>
              </a:ext>
            </a:extLst>
          </p:cNvPr>
          <p:cNvSpPr txBox="1"/>
          <p:nvPr/>
        </p:nvSpPr>
        <p:spPr>
          <a:xfrm>
            <a:off x="7940362" y="10008830"/>
            <a:ext cx="6642086" cy="369332"/>
          </a:xfrm>
          <a:prstGeom prst="rect">
            <a:avLst/>
          </a:prstGeom>
          <a:noFill/>
        </p:spPr>
        <p:txBody>
          <a:bodyPr wrap="square" rtlCol="0">
            <a:spAutoFit/>
          </a:bodyPr>
          <a:lstStyle/>
          <a:p>
            <a:pPr algn="just"/>
            <a:r>
              <a:rPr kumimoji="1" lang="en-US" altLang="ja-JP" sz="900" dirty="0"/>
              <a:t>※</a:t>
            </a:r>
            <a:r>
              <a:rPr kumimoji="1" lang="ja-JP" altLang="en-US" sz="900" dirty="0"/>
              <a:t>本質的価値を構成する要素としての植栽は作庭当時の資料「銘木・大木図」に記載されており、かつ基本設計書等において</a:t>
            </a:r>
            <a:r>
              <a:rPr kumimoji="1" lang="ja-JP" altLang="en-US" sz="900" dirty="0">
                <a:latin typeface="ＭＳ ゴシック" panose="020B0609070205080204" pitchFamily="49" charset="-128"/>
                <a:ea typeface="ＭＳ ゴシック" panose="020B0609070205080204" pitchFamily="49" charset="-128"/>
              </a:rPr>
              <a:t>「作庭上の意匠を重視した区域」</a:t>
            </a:r>
            <a:r>
              <a:rPr kumimoji="1" lang="ja-JP" altLang="en-US" sz="900" dirty="0"/>
              <a:t>を構成している植栽のうち、現地でその位置が現在も確認することが可能であるものを指す。</a:t>
            </a:r>
          </a:p>
        </p:txBody>
      </p:sp>
      <p:sp>
        <p:nvSpPr>
          <p:cNvPr id="33" name="テキスト ボックス 32">
            <a:extLst>
              <a:ext uri="{FF2B5EF4-FFF2-40B4-BE49-F238E27FC236}">
                <a16:creationId xmlns:a16="http://schemas.microsoft.com/office/drawing/2014/main" id="{525E2021-76E4-4239-B1F1-43826E827A89}"/>
              </a:ext>
            </a:extLst>
          </p:cNvPr>
          <p:cNvSpPr txBox="1"/>
          <p:nvPr/>
        </p:nvSpPr>
        <p:spPr>
          <a:xfrm>
            <a:off x="483032" y="10193496"/>
            <a:ext cx="6631207" cy="246221"/>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本質的価値を構成する要素位置図（地形・地割、水景）</a:t>
            </a:r>
          </a:p>
        </p:txBody>
      </p:sp>
      <p:pic>
        <p:nvPicPr>
          <p:cNvPr id="7" name="図 6">
            <a:extLst>
              <a:ext uri="{FF2B5EF4-FFF2-40B4-BE49-F238E27FC236}">
                <a16:creationId xmlns:a16="http://schemas.microsoft.com/office/drawing/2014/main" id="{FC24854C-5B79-202D-574B-045E5AE96323}"/>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8031804" y="3809628"/>
            <a:ext cx="6283182" cy="2892768"/>
          </a:xfrm>
          <a:prstGeom prst="rect">
            <a:avLst/>
          </a:prstGeom>
        </p:spPr>
      </p:pic>
      <p:pic>
        <p:nvPicPr>
          <p:cNvPr id="10" name="図 9">
            <a:extLst>
              <a:ext uri="{FF2B5EF4-FFF2-40B4-BE49-F238E27FC236}">
                <a16:creationId xmlns:a16="http://schemas.microsoft.com/office/drawing/2014/main" id="{C4004671-2636-81BF-AC22-524ACC248CDE}"/>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031802" y="7078562"/>
            <a:ext cx="6283182" cy="2714391"/>
          </a:xfrm>
          <a:prstGeom prst="rect">
            <a:avLst/>
          </a:prstGeom>
        </p:spPr>
      </p:pic>
      <p:sp>
        <p:nvSpPr>
          <p:cNvPr id="12" name="テキスト ボックス 11">
            <a:extLst>
              <a:ext uri="{FF2B5EF4-FFF2-40B4-BE49-F238E27FC236}">
                <a16:creationId xmlns:a16="http://schemas.microsoft.com/office/drawing/2014/main" id="{AAA60C00-D96F-5F69-3F95-F8710237FDD1}"/>
              </a:ext>
            </a:extLst>
          </p:cNvPr>
          <p:cNvSpPr txBox="1"/>
          <p:nvPr/>
        </p:nvSpPr>
        <p:spPr>
          <a:xfrm>
            <a:off x="7940362" y="6702396"/>
            <a:ext cx="6420879" cy="246221"/>
          </a:xfrm>
          <a:prstGeom prst="rect">
            <a:avLst/>
          </a:prstGeom>
          <a:solidFill>
            <a:schemeClr val="accent5">
              <a:lumMod val="20000"/>
              <a:lumOff val="80000"/>
            </a:schemeClr>
          </a:solid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本質的価値を構成する要素位置図（石組・景石、点景物、園路、建物・建物関連）</a:t>
            </a:r>
          </a:p>
        </p:txBody>
      </p:sp>
      <p:sp>
        <p:nvSpPr>
          <p:cNvPr id="13" name="テキスト ボックス 12">
            <a:extLst>
              <a:ext uri="{FF2B5EF4-FFF2-40B4-BE49-F238E27FC236}">
                <a16:creationId xmlns:a16="http://schemas.microsoft.com/office/drawing/2014/main" id="{006F1740-DF50-FE6F-FFB0-20CB39F8D7E0}"/>
              </a:ext>
            </a:extLst>
          </p:cNvPr>
          <p:cNvSpPr txBox="1"/>
          <p:nvPr/>
        </p:nvSpPr>
        <p:spPr>
          <a:xfrm>
            <a:off x="8051710" y="9792953"/>
            <a:ext cx="6420879" cy="246221"/>
          </a:xfrm>
          <a:prstGeom prst="rect">
            <a:avLst/>
          </a:prstGeom>
          <a:solidFill>
            <a:schemeClr val="accent5">
              <a:lumMod val="20000"/>
              <a:lumOff val="80000"/>
            </a:schemeClr>
          </a:solid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本質的価値を構成する要素位置図（植栽</a:t>
            </a:r>
            <a:r>
              <a:rPr kumimoji="1" lang="en-US" altLang="ja-JP" sz="1000" b="0" i="0" u="none" strike="noStrike" kern="1200" cap="none" spc="0" normalizeH="0" baseline="0" noProof="0" dirty="0">
                <a:ln>
                  <a:noFill/>
                </a:ln>
                <a:effectLst/>
                <a:uLnTx/>
                <a:uFillTx/>
                <a:latin typeface="ＭＳ ゴシック" panose="020B0609070205080204" pitchFamily="49" charset="-128"/>
                <a:ea typeface="ＭＳ ゴシック" panose="020B0609070205080204" pitchFamily="49" charset="-128"/>
                <a:cs typeface="+mn-cs"/>
              </a:rPr>
              <a:t>※</a:t>
            </a:r>
            <a:r>
              <a:rPr kumimoji="1" lang="ja-JP" altLang="en-US" sz="1000" b="0" i="0" u="none" strike="noStrike" kern="1200" cap="none" spc="0" normalizeH="0" baseline="0" noProof="0" dirty="0">
                <a:ln>
                  <a:noFill/>
                </a:ln>
                <a:effectLst/>
                <a:uLnTx/>
                <a:uFillTx/>
                <a:latin typeface="ＭＳ ゴシック" panose="020B0609070205080204" pitchFamily="49" charset="-128"/>
                <a:ea typeface="ＭＳ ゴシック" panose="020B0609070205080204" pitchFamily="49" charset="-128"/>
                <a:cs typeface="+mn-cs"/>
              </a:rPr>
              <a:t>銘木</a:t>
            </a:r>
            <a:r>
              <a:rPr kumimoji="1" lang="ja-JP" altLang="en-US" sz="10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a:t>
            </a:r>
          </a:p>
        </p:txBody>
      </p:sp>
      <p:sp>
        <p:nvSpPr>
          <p:cNvPr id="11" name="テキスト ボックス 10">
            <a:extLst>
              <a:ext uri="{FF2B5EF4-FFF2-40B4-BE49-F238E27FC236}">
                <a16:creationId xmlns:a16="http://schemas.microsoft.com/office/drawing/2014/main" id="{814A43E3-9444-4E26-86BA-F02C6CE80DF6}"/>
              </a:ext>
            </a:extLst>
          </p:cNvPr>
          <p:cNvSpPr txBox="1"/>
          <p:nvPr/>
        </p:nvSpPr>
        <p:spPr>
          <a:xfrm>
            <a:off x="483032" y="3381602"/>
            <a:ext cx="14686745" cy="276999"/>
          </a:xfrm>
          <a:prstGeom prst="rect">
            <a:avLst/>
          </a:prstGeom>
          <a:noFill/>
        </p:spPr>
        <p:txBody>
          <a:bodyPr wrap="square">
            <a:spAutoFit/>
          </a:bodyPr>
          <a:lstStyle/>
          <a:p>
            <a:pPr marL="0" marR="0" lvl="0" indent="0" algn="just" defTabSz="457200" rtl="0" eaLnBrk="1" fontAlgn="auto" latinLnBrk="0" hangingPunct="1">
              <a:lnSpc>
                <a:spcPct val="100000"/>
              </a:lnSpc>
              <a:spcBef>
                <a:spcPts val="0"/>
              </a:spcBef>
              <a:spcAft>
                <a:spcPts val="0"/>
              </a:spcAft>
              <a:buClrTx/>
              <a:buSzTx/>
              <a:buFontTx/>
              <a:buNone/>
              <a:tabLst/>
              <a:defRPr/>
            </a:pPr>
            <a:r>
              <a:rPr kumimoji="0" lang="ja-JP" altLang="en-US" sz="1200" b="0" i="0" u="none" strike="noStrike" kern="100" cap="none" spc="0" normalizeH="0" baseline="0" noProof="0" dirty="0">
                <a:ln>
                  <a:noFill/>
                </a:ln>
                <a:solidFill>
                  <a:srgbClr val="231F20"/>
                </a:solidFill>
                <a:effectLst/>
                <a:uLnTx/>
                <a:uFillTx/>
                <a:latin typeface="ＭＳ ゴシック" panose="020B0609070205080204" pitchFamily="49" charset="-128"/>
                <a:ea typeface="ＭＳ ゴシック" panose="020B0609070205080204" pitchFamily="49" charset="-128"/>
                <a:cs typeface="HG明朝B" panose="02020809000000000000" pitchFamily="17" charset="-128"/>
              </a:rPr>
              <a:t>　</a:t>
            </a:r>
            <a:r>
              <a:rPr kumimoji="0" lang="ja-JP" altLang="en-US" sz="1050" b="0" i="0" u="none" strike="noStrike" kern="100" cap="none" spc="0" normalizeH="0" baseline="0" noProof="0" dirty="0">
                <a:ln>
                  <a:noFill/>
                </a:ln>
                <a:effectLst/>
                <a:uLnTx/>
                <a:uFillTx/>
                <a:latin typeface="ＭＳ ゴシック" panose="020B0609070205080204" pitchFamily="49" charset="-128"/>
                <a:ea typeface="ＭＳ ゴシック" panose="020B0609070205080204" pitchFamily="49" charset="-128"/>
                <a:cs typeface="HG明朝B" panose="02020809000000000000" pitchFamily="17" charset="-128"/>
              </a:rPr>
              <a:t>万博日本庭園の価値を構成する要素として「本質的価値を構成する要素」、「本質的価値を補完する要素」に加え、庭園の管理や活用を目的として整備・管理している施設等を「管理・活用のためのその他の要素」として整理</a:t>
            </a:r>
            <a:endParaRPr kumimoji="0" lang="ja-JP" altLang="ja-JP" sz="1050" b="0" i="0" u="none" strike="noStrike" kern="100" cap="none" spc="0" normalizeH="0" baseline="0" noProof="0" dirty="0">
              <a:ln>
                <a:noFill/>
              </a:ln>
              <a:effectLst/>
              <a:uLnTx/>
              <a:uFillTx/>
              <a:latin typeface="ＭＳ ゴシック" panose="020B0609070205080204" pitchFamily="49" charset="-128"/>
              <a:ea typeface="ＭＳ ゴシック" panose="020B0609070205080204" pitchFamily="49" charset="-128"/>
              <a:cs typeface="Times New Roman" panose="02020603050405020304" pitchFamily="18" charset="0"/>
            </a:endParaRPr>
          </a:p>
        </p:txBody>
      </p:sp>
      <p:pic>
        <p:nvPicPr>
          <p:cNvPr id="14" name="図 13">
            <a:extLst>
              <a:ext uri="{FF2B5EF4-FFF2-40B4-BE49-F238E27FC236}">
                <a16:creationId xmlns:a16="http://schemas.microsoft.com/office/drawing/2014/main" id="{8A7187DE-3E6D-4D01-B723-2E5AF69C66FE}"/>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17063" y="7443517"/>
            <a:ext cx="6455794" cy="2798003"/>
          </a:xfrm>
          <a:prstGeom prst="rect">
            <a:avLst/>
          </a:prstGeom>
        </p:spPr>
      </p:pic>
    </p:spTree>
    <p:extLst>
      <p:ext uri="{BB962C8B-B14F-4D97-AF65-F5344CB8AC3E}">
        <p14:creationId xmlns:p14="http://schemas.microsoft.com/office/powerpoint/2010/main" val="260125528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 name="テキスト ボックス 13">
            <a:extLst>
              <a:ext uri="{FF2B5EF4-FFF2-40B4-BE49-F238E27FC236}">
                <a16:creationId xmlns:a16="http://schemas.microsoft.com/office/drawing/2014/main" id="{8A463917-16F6-4973-AD0D-767FA494E981}"/>
              </a:ext>
            </a:extLst>
          </p:cNvPr>
          <p:cNvSpPr txBox="1"/>
          <p:nvPr/>
        </p:nvSpPr>
        <p:spPr>
          <a:xfrm>
            <a:off x="344570" y="1279322"/>
            <a:ext cx="7154578" cy="8919420"/>
          </a:xfrm>
          <a:prstGeom prst="rect">
            <a:avLst/>
          </a:prstGeom>
          <a:solidFill>
            <a:schemeClr val="accent5">
              <a:lumMod val="20000"/>
              <a:lumOff val="80000"/>
            </a:schemeClr>
          </a:solidFill>
          <a:ln w="6350">
            <a:noFill/>
            <a:prstDash val="lgDash"/>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1400" b="1" i="0" u="none" strike="noStrike" kern="0" cap="none" spc="0" normalizeH="0" baseline="0" noProof="0" dirty="0">
                <a:ln>
                  <a:noFill/>
                </a:ln>
                <a:effectLst/>
                <a:uLnTx/>
                <a:uFillTx/>
                <a:latin typeface="ＭＳ ゴシック" panose="020B0609070205080204" pitchFamily="49" charset="-128"/>
                <a:ea typeface="ＭＳ ゴシック" panose="020B0609070205080204" pitchFamily="49" charset="-128"/>
                <a:cs typeface="HG荳ｸ・ｺ・橸ｽｼ・ｯ・ｸM-PRO"/>
              </a:rPr>
              <a:t>（２</a:t>
            </a:r>
            <a:r>
              <a:rPr kumimoji="0" lang="ja-JP" altLang="en-US" sz="1200" b="1" i="0" u="none" strike="noStrike" kern="0" cap="none" spc="0" normalizeH="0" baseline="0" noProof="0" dirty="0">
                <a:ln>
                  <a:noFill/>
                </a:ln>
                <a:effectLst/>
                <a:uLnTx/>
                <a:uFillTx/>
                <a:latin typeface="ＭＳ ゴシック" panose="020B0609070205080204" pitchFamily="49" charset="-128"/>
                <a:ea typeface="ＭＳ ゴシック" panose="020B0609070205080204" pitchFamily="49" charset="-128"/>
                <a:cs typeface="HG荳ｸ・ｺ・橸ｽｼ・ｯ・ｸM-PRO"/>
              </a:rPr>
              <a:t>）本質的価値を補完する要素</a:t>
            </a:r>
            <a:endParaRPr kumimoji="0" lang="en-US" altLang="ja-JP" sz="1200" b="1" i="0" u="none" strike="noStrike" kern="0" cap="none" spc="0" normalizeH="0" baseline="0" noProof="0" dirty="0">
              <a:ln>
                <a:noFill/>
              </a:ln>
              <a:effectLst/>
              <a:uLnTx/>
              <a:uFillTx/>
              <a:latin typeface="ＭＳ ゴシック" panose="020B0609070205080204" pitchFamily="49" charset="-128"/>
              <a:ea typeface="ＭＳ ゴシック" panose="020B0609070205080204" pitchFamily="49" charset="-128"/>
              <a:cs typeface="HG荳ｸ・ｺ・橸ｽｼ・ｯ・ｸM-PRO"/>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1050" b="0" i="0" u="none" strike="noStrike" kern="1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Times New Roman" panose="02020603050405020304" pitchFamily="18" charset="0"/>
              </a:rPr>
              <a:t>・本質的価値を補完する要素を抽出。</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1050" b="0" i="0" u="none" strike="noStrike" kern="1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Times New Roman" panose="02020603050405020304" pitchFamily="18" charset="0"/>
              </a:rPr>
              <a:t>・本質的価値を補完する要素としての施設は、全域の広幅員園路以外の園路広場、休憩施設、便益施設等に区分</a:t>
            </a:r>
            <a:endParaRPr kumimoji="0" lang="ja-JP" altLang="en-US" sz="1050" i="0" u="none" strike="noStrike" kern="100" cap="none" spc="0" normalizeH="0" baseline="0" noProof="0" dirty="0">
              <a:ln>
                <a:noFill/>
              </a:ln>
              <a:effectLst/>
              <a:uLnTx/>
              <a:uFillTx/>
              <a:latin typeface="ＭＳ ゴシック" panose="020B0609070205080204" pitchFamily="49" charset="-128"/>
              <a:ea typeface="ＭＳ ゴシック" panose="020B0609070205080204" pitchFamily="49" charset="-128"/>
              <a:cs typeface="Times New Roman" panose="02020603050405020304" pitchFamily="18" charset="0"/>
            </a:endParaRPr>
          </a:p>
        </p:txBody>
      </p:sp>
      <p:sp>
        <p:nvSpPr>
          <p:cNvPr id="20" name="テキスト ボックス 2"/>
          <p:cNvSpPr txBox="1">
            <a:spLocks noChangeArrowheads="1"/>
          </p:cNvSpPr>
          <p:nvPr/>
        </p:nvSpPr>
        <p:spPr bwMode="auto">
          <a:xfrm flipH="1">
            <a:off x="14163041" y="10204091"/>
            <a:ext cx="714160" cy="276999"/>
          </a:xfrm>
          <a:prstGeom prst="rect">
            <a:avLst/>
          </a:prstGeom>
          <a:noFill/>
          <a:ln w="9525">
            <a:noFill/>
            <a:miter lim="800000"/>
            <a:headEnd/>
            <a:tailEnd/>
          </a:ln>
        </p:spPr>
        <p:txBody>
          <a:bodyPr rot="0" vert="horz" wrap="square" lIns="91440" tIns="45720" rIns="91440" bIns="45720" anchor="t" anchorCtr="0">
            <a:spAutoFit/>
          </a:bodyPr>
          <a:lstStyle/>
          <a:p>
            <a:pPr marL="0" marR="0" lvl="0" indent="0" algn="just" defTabSz="457200" rtl="0" eaLnBrk="1" fontAlgn="auto" latinLnBrk="0" hangingPunct="1">
              <a:lnSpc>
                <a:spcPct val="100000"/>
              </a:lnSpc>
              <a:spcBef>
                <a:spcPts val="0"/>
              </a:spcBef>
              <a:spcAft>
                <a:spcPts val="0"/>
              </a:spcAft>
              <a:buClrTx/>
              <a:buSzTx/>
              <a:buFontTx/>
              <a:buNone/>
              <a:tabLst/>
              <a:defRPr/>
            </a:pPr>
            <a:r>
              <a:rPr kumimoji="0" lang="en-US" sz="1200" b="1" i="0" u="none" strike="noStrike" kern="100" cap="none" spc="0" normalizeH="0" baseline="0" noProof="0" dirty="0">
                <a:ln>
                  <a:noFill/>
                </a:ln>
                <a:solidFill>
                  <a:prstClr val="black"/>
                </a:solidFill>
                <a:effectLst/>
                <a:uLnTx/>
                <a:uFillTx/>
                <a:latin typeface="HG丸ｺﾞｼｯｸM-PRO" panose="020F0600000000000000" pitchFamily="50" charset="-128"/>
                <a:ea typeface="游明朝" panose="02020400000000000000" pitchFamily="18" charset="-128"/>
                <a:cs typeface="Times New Roman" panose="02020603050405020304" pitchFamily="18" charset="0"/>
              </a:rPr>
              <a:t>-</a:t>
            </a:r>
            <a:r>
              <a:rPr lang="ja-JP" altLang="en-US" sz="1200" b="1" kern="100" dirty="0">
                <a:solidFill>
                  <a:prstClr val="black"/>
                </a:solidFill>
                <a:latin typeface="HG丸ｺﾞｼｯｸM-PRO" panose="020F0600000000000000" pitchFamily="50" charset="-128"/>
                <a:ea typeface="游明朝" panose="02020400000000000000" pitchFamily="18" charset="-128"/>
                <a:cs typeface="Times New Roman" panose="02020603050405020304" pitchFamily="18" charset="0"/>
              </a:rPr>
              <a:t>３</a:t>
            </a:r>
            <a:r>
              <a:rPr kumimoji="0" lang="en-US" sz="1200" b="1" i="0" u="none" strike="noStrike" kern="100" cap="none" spc="0" normalizeH="0" baseline="0" noProof="0" dirty="0">
                <a:ln>
                  <a:noFill/>
                </a:ln>
                <a:solidFill>
                  <a:prstClr val="black"/>
                </a:solidFill>
                <a:effectLst/>
                <a:uLnTx/>
                <a:uFillTx/>
                <a:latin typeface="HG丸ｺﾞｼｯｸM-PRO" panose="020F0600000000000000" pitchFamily="50" charset="-128"/>
                <a:ea typeface="游明朝" panose="02020400000000000000" pitchFamily="18" charset="-128"/>
                <a:cs typeface="Times New Roman" panose="02020603050405020304" pitchFamily="18" charset="0"/>
              </a:rPr>
              <a:t>-</a:t>
            </a:r>
            <a:endParaRPr kumimoji="0" lang="ja-JP" altLang="en-US" sz="1050" b="1" i="0" u="none" strike="noStrike" kern="100" cap="none" spc="0" normalizeH="0" baseline="0" noProof="0" dirty="0">
              <a:ln>
                <a:noFill/>
              </a:ln>
              <a:solidFill>
                <a:prstClr val="black"/>
              </a:solidFill>
              <a:effectLst/>
              <a:uLnTx/>
              <a:uFillTx/>
              <a:latin typeface="游明朝" panose="02020400000000000000" pitchFamily="18" charset="-128"/>
              <a:ea typeface="游明朝" panose="02020400000000000000" pitchFamily="18" charset="-128"/>
              <a:cs typeface="Times New Roman" panose="02020603050405020304" pitchFamily="18" charset="0"/>
            </a:endParaRPr>
          </a:p>
        </p:txBody>
      </p:sp>
      <p:sp>
        <p:nvSpPr>
          <p:cNvPr id="3" name="テキスト ボックス 13">
            <a:extLst>
              <a:ext uri="{FF2B5EF4-FFF2-40B4-BE49-F238E27FC236}">
                <a16:creationId xmlns:a16="http://schemas.microsoft.com/office/drawing/2014/main" id="{DAA5D49E-C22D-E63F-EC74-02BFA51C7FAF}"/>
              </a:ext>
            </a:extLst>
          </p:cNvPr>
          <p:cNvSpPr txBox="1"/>
          <p:nvPr/>
        </p:nvSpPr>
        <p:spPr>
          <a:xfrm>
            <a:off x="335574" y="504340"/>
            <a:ext cx="7128253" cy="276999"/>
          </a:xfrm>
          <a:prstGeom prst="rect">
            <a:avLst/>
          </a:prstGeom>
          <a:noFill/>
          <a:ln w="6350">
            <a:noFill/>
            <a:prstDash val="lgDash"/>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1600" b="1" i="0" u="none" strike="noStrike" kern="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HG荳ｸ・ｺ・橸ｽｼ・ｯ・ｸM-PRO"/>
              </a:rPr>
              <a:t>第４章　万博日本庭園の本質的価値</a:t>
            </a:r>
            <a:endParaRPr kumimoji="0" lang="en-US" altLang="ja-JP" sz="1600" b="1" i="0" u="none" strike="noStrike" kern="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HG荳ｸ・ｺ・橸ｽｼ・ｯ・ｸM-PRO"/>
            </a:endParaRPr>
          </a:p>
        </p:txBody>
      </p:sp>
      <p:sp>
        <p:nvSpPr>
          <p:cNvPr id="6" name="テキスト ボックス 13">
            <a:extLst>
              <a:ext uri="{FF2B5EF4-FFF2-40B4-BE49-F238E27FC236}">
                <a16:creationId xmlns:a16="http://schemas.microsoft.com/office/drawing/2014/main" id="{76649011-D02B-829C-757B-273673DB43B1}"/>
              </a:ext>
            </a:extLst>
          </p:cNvPr>
          <p:cNvSpPr txBox="1"/>
          <p:nvPr/>
        </p:nvSpPr>
        <p:spPr>
          <a:xfrm>
            <a:off x="335574" y="787648"/>
            <a:ext cx="7236597" cy="350975"/>
          </a:xfrm>
          <a:prstGeom prst="rect">
            <a:avLst/>
          </a:prstGeom>
          <a:noFill/>
          <a:ln w="6350">
            <a:noFill/>
            <a:prstDash val="lgDash"/>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1400" b="1" i="0" u="none" strike="noStrike" kern="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HG荳ｸ・ｺ・橸ｽｼ・ｯ・ｸM-PRO"/>
              </a:rPr>
              <a:t>４－３．万博日本庭園の価値を構成する要素</a:t>
            </a:r>
            <a:endParaRPr kumimoji="0" lang="ja-JP" altLang="en-US" sz="1400" b="1" i="0" u="none" strike="noStrike" kern="1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Times New Roman" panose="02020603050405020304" pitchFamily="18" charset="0"/>
            </a:endParaRPr>
          </a:p>
        </p:txBody>
      </p:sp>
      <p:sp>
        <p:nvSpPr>
          <p:cNvPr id="22" name="テキスト ボックス 13">
            <a:extLst>
              <a:ext uri="{FF2B5EF4-FFF2-40B4-BE49-F238E27FC236}">
                <a16:creationId xmlns:a16="http://schemas.microsoft.com/office/drawing/2014/main" id="{CECFAFA7-562F-66AB-168D-01EAF46B985A}"/>
              </a:ext>
            </a:extLst>
          </p:cNvPr>
          <p:cNvSpPr txBox="1"/>
          <p:nvPr/>
        </p:nvSpPr>
        <p:spPr>
          <a:xfrm>
            <a:off x="45950" y="52618"/>
            <a:ext cx="15020925" cy="350974"/>
          </a:xfrm>
          <a:prstGeom prst="rect">
            <a:avLst/>
          </a:prstGeom>
          <a:solidFill>
            <a:schemeClr val="accent1"/>
          </a:solidFill>
          <a:ln w="6350">
            <a:solidFill>
              <a:schemeClr val="accent1">
                <a:lumMod val="75000"/>
              </a:schemeClr>
            </a:solidFill>
            <a:prstDash val="lgDash"/>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1800" b="1" i="0" u="none" strike="noStrike" kern="0" cap="none" spc="0" normalizeH="0" baseline="0" noProof="0" dirty="0">
                <a:ln>
                  <a:noFill/>
                </a:ln>
                <a:solidFill>
                  <a:prstClr val="white"/>
                </a:solidFill>
                <a:effectLst/>
                <a:uLnTx/>
                <a:uFillTx/>
                <a:latin typeface="ＭＳ ゴシック" panose="020B0609070205080204" pitchFamily="49" charset="-128"/>
                <a:ea typeface="ＭＳ ゴシック" panose="020B0609070205080204" pitchFamily="49" charset="-128"/>
                <a:cs typeface="HG荳ｸ・ｺ・橸ｽｼ・ｯ・ｸM-PRO"/>
              </a:rPr>
              <a:t>第４章　万博日本庭園の本質的価値と構成要素（２）</a:t>
            </a:r>
            <a:endParaRPr kumimoji="0" lang="ja-JP" altLang="ja-JP" sz="1800" b="1" i="0" u="none" strike="noStrike" kern="100" cap="none" spc="0" normalizeH="0" baseline="0" noProof="0" dirty="0">
              <a:ln>
                <a:noFill/>
              </a:ln>
              <a:solidFill>
                <a:prstClr val="white"/>
              </a:solidFill>
              <a:effectLst/>
              <a:uLnTx/>
              <a:uFillTx/>
              <a:latin typeface="ＭＳ ゴシック" panose="020B0609070205080204" pitchFamily="49" charset="-128"/>
              <a:ea typeface="ＭＳ ゴシック" panose="020B0609070205080204" pitchFamily="49" charset="-128"/>
              <a:cs typeface="Times New Roman" panose="02020603050405020304" pitchFamily="18" charset="0"/>
            </a:endParaRPr>
          </a:p>
        </p:txBody>
      </p:sp>
      <p:sp>
        <p:nvSpPr>
          <p:cNvPr id="34" name="テキスト ボックス 13">
            <a:extLst>
              <a:ext uri="{FF2B5EF4-FFF2-40B4-BE49-F238E27FC236}">
                <a16:creationId xmlns:a16="http://schemas.microsoft.com/office/drawing/2014/main" id="{01B907CD-2D50-4D9B-A69A-CA3D210EE534}"/>
              </a:ext>
            </a:extLst>
          </p:cNvPr>
          <p:cNvSpPr txBox="1"/>
          <p:nvPr/>
        </p:nvSpPr>
        <p:spPr>
          <a:xfrm>
            <a:off x="7639552" y="1310467"/>
            <a:ext cx="7229330" cy="8888275"/>
          </a:xfrm>
          <a:prstGeom prst="rect">
            <a:avLst/>
          </a:prstGeom>
          <a:solidFill>
            <a:schemeClr val="accent5">
              <a:lumMod val="20000"/>
              <a:lumOff val="80000"/>
            </a:schemeClr>
          </a:solidFill>
          <a:ln w="6350">
            <a:noFill/>
            <a:prstDash val="lgDash"/>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1200" b="1" i="0" u="none" strike="noStrike" kern="0" cap="none" spc="0" normalizeH="0" baseline="0" noProof="0" dirty="0">
                <a:ln>
                  <a:noFill/>
                </a:ln>
                <a:effectLst/>
                <a:uLnTx/>
                <a:uFillTx/>
                <a:latin typeface="ＭＳ ゴシック" panose="020B0609070205080204" pitchFamily="49" charset="-128"/>
                <a:ea typeface="ＭＳ ゴシック" panose="020B0609070205080204" pitchFamily="49" charset="-128"/>
                <a:cs typeface="HG荳ｸ・ｺ・橸ｽｼ・ｯ・ｸM-PRO"/>
              </a:rPr>
              <a:t>（３）万博日本庭園における管理・活用のためのその他の要素の例</a:t>
            </a:r>
            <a:endParaRPr kumimoji="0" lang="en-US" altLang="ja-JP" sz="1200" b="1" i="0" u="none" strike="noStrike" kern="0" cap="none" spc="0" normalizeH="0" baseline="0" noProof="0" dirty="0">
              <a:ln>
                <a:noFill/>
              </a:ln>
              <a:effectLst/>
              <a:uLnTx/>
              <a:uFillTx/>
              <a:latin typeface="ＭＳ ゴシック" panose="020B0609070205080204" pitchFamily="49" charset="-128"/>
              <a:ea typeface="ＭＳ ゴシック" panose="020B0609070205080204" pitchFamily="49" charset="-128"/>
              <a:cs typeface="HG荳ｸ・ｺ・橸ｽｼ・ｯ・ｸM-PRO"/>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1600" b="1" i="0" u="none" strike="noStrike" kern="100" cap="none" spc="0" normalizeH="0" baseline="0" noProof="0" dirty="0">
                <a:ln>
                  <a:noFill/>
                </a:ln>
                <a:effectLst/>
                <a:uLnTx/>
                <a:uFillTx/>
                <a:latin typeface="ＭＳ ゴシック" panose="020B0609070205080204" pitchFamily="49" charset="-128"/>
                <a:ea typeface="ＭＳ ゴシック" panose="020B0609070205080204" pitchFamily="49" charset="-128"/>
                <a:cs typeface="Times New Roman" panose="02020603050405020304" pitchFamily="18" charset="0"/>
              </a:rPr>
              <a:t>　</a:t>
            </a:r>
            <a:r>
              <a:rPr kumimoji="0" lang="ja-JP" altLang="en-US" sz="1050" b="1" i="0" u="none" strike="noStrike" kern="100" cap="none" spc="0" normalizeH="0" baseline="0" noProof="0" dirty="0">
                <a:ln>
                  <a:noFill/>
                </a:ln>
                <a:effectLst/>
                <a:uLnTx/>
                <a:uFillTx/>
                <a:latin typeface="ＭＳ ゴシック" panose="020B0609070205080204" pitchFamily="49" charset="-128"/>
                <a:ea typeface="ＭＳ ゴシック" panose="020B0609070205080204" pitchFamily="49" charset="-128"/>
                <a:cs typeface="Times New Roman" panose="02020603050405020304" pitchFamily="18" charset="0"/>
              </a:rPr>
              <a:t>・</a:t>
            </a:r>
            <a:r>
              <a:rPr kumimoji="0" lang="ja-JP" altLang="en-US" sz="1050" i="0" u="none" strike="noStrike" kern="100" cap="none" spc="0" normalizeH="0" baseline="0" noProof="0" dirty="0">
                <a:ln>
                  <a:noFill/>
                </a:ln>
                <a:effectLst/>
                <a:uLnTx/>
                <a:uFillTx/>
                <a:latin typeface="ＭＳ ゴシック" panose="020B0609070205080204" pitchFamily="49" charset="-128"/>
                <a:ea typeface="ＭＳ ゴシック" panose="020B0609070205080204" pitchFamily="49" charset="-128"/>
                <a:cs typeface="Times New Roman" panose="02020603050405020304" pitchFamily="18" charset="0"/>
              </a:rPr>
              <a:t>万博日本庭園施設台帳ならびに現地調査から「その他の要素」を抽出。但しサインのうち、日本庭園</a:t>
            </a:r>
            <a:endParaRPr kumimoji="0" lang="en-US" altLang="ja-JP" sz="1050" i="0" u="none" strike="noStrike" kern="100" cap="none" spc="0" normalizeH="0" baseline="0" noProof="0" dirty="0">
              <a:ln>
                <a:noFill/>
              </a:ln>
              <a:effectLst/>
              <a:uLnTx/>
              <a:uFillTx/>
              <a:latin typeface="ＭＳ ゴシック" panose="020B0609070205080204" pitchFamily="49" charset="-128"/>
              <a:ea typeface="ＭＳ ゴシック" panose="020B0609070205080204" pitchFamily="49" charset="-128"/>
              <a:cs typeface="Times New Roman" panose="02020603050405020304" pitchFamily="18" charset="0"/>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ja-JP" altLang="en-US" sz="1050" kern="100" dirty="0">
                <a:latin typeface="ＭＳ ゴシック" panose="020B0609070205080204" pitchFamily="49" charset="-128"/>
                <a:ea typeface="ＭＳ ゴシック" panose="020B0609070205080204" pitchFamily="49" charset="-128"/>
                <a:cs typeface="Times New Roman" panose="02020603050405020304" pitchFamily="18" charset="0"/>
              </a:rPr>
              <a:t>　　</a:t>
            </a:r>
            <a:r>
              <a:rPr kumimoji="0" lang="ja-JP" altLang="en-US" sz="1050" i="0" u="none" strike="noStrike" kern="100" cap="none" spc="0" normalizeH="0" baseline="0" noProof="0" dirty="0">
                <a:ln>
                  <a:noFill/>
                </a:ln>
                <a:effectLst/>
                <a:uLnTx/>
                <a:uFillTx/>
                <a:latin typeface="ＭＳ ゴシック" panose="020B0609070205080204" pitchFamily="49" charset="-128"/>
                <a:ea typeface="ＭＳ ゴシック" panose="020B0609070205080204" pitchFamily="49" charset="-128"/>
                <a:cs typeface="Times New Roman" panose="02020603050405020304" pitchFamily="18" charset="0"/>
              </a:rPr>
              <a:t>銘石</a:t>
            </a:r>
            <a:r>
              <a:rPr lang="ja-JP" altLang="en-US" sz="1050" kern="100" dirty="0">
                <a:latin typeface="ＭＳ ゴシック" panose="020B0609070205080204" pitchFamily="49" charset="-128"/>
                <a:ea typeface="ＭＳ ゴシック" panose="020B0609070205080204" pitchFamily="49" charset="-128"/>
                <a:cs typeface="Times New Roman" panose="02020603050405020304" pitchFamily="18" charset="0"/>
              </a:rPr>
              <a:t>（</a:t>
            </a:r>
            <a:r>
              <a:rPr lang="en-US" altLang="ja-JP" sz="1050" kern="100" dirty="0">
                <a:latin typeface="ＭＳ ゴシック" panose="020B0609070205080204" pitchFamily="49" charset="-128"/>
                <a:ea typeface="ＭＳ ゴシック" panose="020B0609070205080204" pitchFamily="49" charset="-128"/>
                <a:cs typeface="Times New Roman" panose="02020603050405020304" pitchFamily="18" charset="0"/>
              </a:rPr>
              <a:t>※</a:t>
            </a:r>
            <a:r>
              <a:rPr lang="ja-JP" altLang="en-US" sz="1050" kern="100" dirty="0">
                <a:latin typeface="ＭＳ ゴシック" panose="020B0609070205080204" pitchFamily="49" charset="-128"/>
                <a:ea typeface="ＭＳ ゴシック" panose="020B0609070205080204" pitchFamily="49" charset="-128"/>
                <a:cs typeface="Times New Roman" panose="02020603050405020304" pitchFamily="18" charset="0"/>
              </a:rPr>
              <a:t>印）</a:t>
            </a:r>
            <a:r>
              <a:rPr kumimoji="0" lang="ja-JP" altLang="en-US" sz="1050" i="0" u="none" strike="noStrike" kern="100" cap="none" spc="0" normalizeH="0" baseline="0" noProof="0" dirty="0">
                <a:ln>
                  <a:noFill/>
                </a:ln>
                <a:effectLst/>
                <a:uLnTx/>
                <a:uFillTx/>
                <a:latin typeface="ＭＳ ゴシック" panose="020B0609070205080204" pitchFamily="49" charset="-128"/>
                <a:ea typeface="ＭＳ ゴシック" panose="020B0609070205080204" pitchFamily="49" charset="-128"/>
                <a:cs typeface="Times New Roman" panose="02020603050405020304" pitchFamily="18" charset="0"/>
              </a:rPr>
              <a:t>は、作成・設置当初の意図と形態意匠を損なわないよう考慮し、取扱うものとする</a:t>
            </a:r>
            <a:r>
              <a:rPr kumimoji="0" lang="ja-JP" altLang="en-US" sz="1050" i="0" u="none" strike="noStrike" kern="100" cap="none" spc="0" normalizeH="0" baseline="0" noProof="0" dirty="0">
                <a:ln>
                  <a:noFill/>
                </a:ln>
                <a:solidFill>
                  <a:srgbClr val="0070C0"/>
                </a:solidFill>
                <a:effectLst/>
                <a:uLnTx/>
                <a:uFillTx/>
                <a:latin typeface="ＭＳ ゴシック" panose="020B0609070205080204" pitchFamily="49" charset="-128"/>
                <a:ea typeface="ＭＳ ゴシック" panose="020B0609070205080204" pitchFamily="49" charset="-128"/>
                <a:cs typeface="Times New Roman" panose="02020603050405020304" pitchFamily="18" charset="0"/>
              </a:rPr>
              <a:t>。</a:t>
            </a:r>
            <a:endParaRPr lang="en-US" altLang="ja-JP" sz="1050" kern="100" dirty="0">
              <a:latin typeface="ＭＳ ゴシック" panose="020B0609070205080204" pitchFamily="49" charset="-128"/>
              <a:ea typeface="ＭＳ ゴシック" panose="020B0609070205080204" pitchFamily="49" charset="-128"/>
              <a:cs typeface="Times New Roman" panose="02020603050405020304" pitchFamily="18" charset="0"/>
            </a:endParaRPr>
          </a:p>
        </p:txBody>
      </p:sp>
      <p:sp>
        <p:nvSpPr>
          <p:cNvPr id="9" name="テキスト ボックス 8">
            <a:extLst>
              <a:ext uri="{FF2B5EF4-FFF2-40B4-BE49-F238E27FC236}">
                <a16:creationId xmlns:a16="http://schemas.microsoft.com/office/drawing/2014/main" id="{868D8F2D-2C7E-1907-A8D7-AE0277A89016}"/>
              </a:ext>
            </a:extLst>
          </p:cNvPr>
          <p:cNvSpPr txBox="1"/>
          <p:nvPr/>
        </p:nvSpPr>
        <p:spPr>
          <a:xfrm>
            <a:off x="403311" y="992382"/>
            <a:ext cx="14686745" cy="276999"/>
          </a:xfrm>
          <a:prstGeom prst="rect">
            <a:avLst/>
          </a:prstGeom>
          <a:noFill/>
        </p:spPr>
        <p:txBody>
          <a:bodyPr wrap="square">
            <a:spAutoFit/>
          </a:bodyPr>
          <a:lstStyle/>
          <a:p>
            <a:pPr marL="0" marR="0" lvl="0" indent="0" algn="just" defTabSz="457200" rtl="0" eaLnBrk="1" fontAlgn="auto" latinLnBrk="0" hangingPunct="1">
              <a:lnSpc>
                <a:spcPct val="100000"/>
              </a:lnSpc>
              <a:spcBef>
                <a:spcPts val="0"/>
              </a:spcBef>
              <a:spcAft>
                <a:spcPts val="0"/>
              </a:spcAft>
              <a:buClrTx/>
              <a:buSzTx/>
              <a:buFontTx/>
              <a:buNone/>
              <a:tabLst/>
              <a:defRPr/>
            </a:pPr>
            <a:r>
              <a:rPr kumimoji="0" lang="ja-JP" altLang="en-US" sz="1200" b="0" i="0" u="none" strike="noStrike" kern="100" cap="none" spc="0" normalizeH="0" baseline="0" noProof="0" dirty="0">
                <a:ln>
                  <a:noFill/>
                </a:ln>
                <a:solidFill>
                  <a:srgbClr val="231F20"/>
                </a:solidFill>
                <a:effectLst/>
                <a:uLnTx/>
                <a:uFillTx/>
                <a:latin typeface="ＭＳ ゴシック" panose="020B0609070205080204" pitchFamily="49" charset="-128"/>
                <a:ea typeface="ＭＳ ゴシック" panose="020B0609070205080204" pitchFamily="49" charset="-128"/>
                <a:cs typeface="HG明朝B" panose="02020809000000000000" pitchFamily="17" charset="-128"/>
              </a:rPr>
              <a:t>　</a:t>
            </a:r>
            <a:r>
              <a:rPr kumimoji="0" lang="ja-JP" altLang="en-US" sz="1050" b="0" i="0" u="none" strike="noStrike" kern="100" cap="none" spc="0" normalizeH="0" baseline="0" noProof="0" dirty="0">
                <a:ln>
                  <a:noFill/>
                </a:ln>
                <a:effectLst/>
                <a:uLnTx/>
                <a:uFillTx/>
                <a:latin typeface="ＭＳ ゴシック" panose="020B0609070205080204" pitchFamily="49" charset="-128"/>
                <a:ea typeface="ＭＳ ゴシック" panose="020B0609070205080204" pitchFamily="49" charset="-128"/>
                <a:cs typeface="HG明朝B" panose="02020809000000000000" pitchFamily="17" charset="-128"/>
              </a:rPr>
              <a:t>万博日本庭園の価値を構成する要素として「本質的価値を構成する要素」、「本質的価値を補完する要素」に加え、庭園の管理や活用を目的として整備・管理している施設等を「管理・活用のためのその他の要素」として整理</a:t>
            </a:r>
            <a:endParaRPr kumimoji="0" lang="ja-JP" altLang="ja-JP" sz="1050" b="0" i="0" u="none" strike="noStrike" kern="100" cap="none" spc="0" normalizeH="0" baseline="0" noProof="0" dirty="0">
              <a:ln>
                <a:noFill/>
              </a:ln>
              <a:effectLst/>
              <a:uLnTx/>
              <a:uFillTx/>
              <a:latin typeface="ＭＳ ゴシック" panose="020B0609070205080204" pitchFamily="49" charset="-128"/>
              <a:ea typeface="ＭＳ ゴシック" panose="020B0609070205080204" pitchFamily="49" charset="-128"/>
              <a:cs typeface="Times New Roman" panose="02020603050405020304" pitchFamily="18" charset="0"/>
            </a:endParaRPr>
          </a:p>
        </p:txBody>
      </p:sp>
      <p:sp>
        <p:nvSpPr>
          <p:cNvPr id="29" name="正方形/長方形 28">
            <a:extLst>
              <a:ext uri="{FF2B5EF4-FFF2-40B4-BE49-F238E27FC236}">
                <a16:creationId xmlns:a16="http://schemas.microsoft.com/office/drawing/2014/main" id="{E10481FB-1DFA-451E-ACA9-F3ED51C3EF53}"/>
              </a:ext>
            </a:extLst>
          </p:cNvPr>
          <p:cNvSpPr/>
          <p:nvPr/>
        </p:nvSpPr>
        <p:spPr>
          <a:xfrm>
            <a:off x="13280572" y="24888"/>
            <a:ext cx="1773378" cy="353382"/>
          </a:xfrm>
          <a:prstGeom prst="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kumimoji="1" lang="ja-JP" altLang="en-US" sz="1400" dirty="0"/>
              <a:t>概要版</a:t>
            </a:r>
          </a:p>
        </p:txBody>
      </p:sp>
      <p:grpSp>
        <p:nvGrpSpPr>
          <p:cNvPr id="19" name="グループ化 18">
            <a:extLst>
              <a:ext uri="{FF2B5EF4-FFF2-40B4-BE49-F238E27FC236}">
                <a16:creationId xmlns:a16="http://schemas.microsoft.com/office/drawing/2014/main" id="{F311C78D-70BB-785A-BF50-3D8AF5D34B7D}"/>
              </a:ext>
            </a:extLst>
          </p:cNvPr>
          <p:cNvGrpSpPr/>
          <p:nvPr/>
        </p:nvGrpSpPr>
        <p:grpSpPr>
          <a:xfrm>
            <a:off x="2889830" y="7038069"/>
            <a:ext cx="1848460" cy="1382247"/>
            <a:chOff x="301016" y="7956910"/>
            <a:chExt cx="2126008" cy="1743212"/>
          </a:xfrm>
        </p:grpSpPr>
        <p:pic>
          <p:nvPicPr>
            <p:cNvPr id="21" name="図 19" descr="草, 屋外, 建物, 小さい が含まれている画像&#10;&#10;自動的に生成された説明">
              <a:extLst>
                <a:ext uri="{FF2B5EF4-FFF2-40B4-BE49-F238E27FC236}">
                  <a16:creationId xmlns:a16="http://schemas.microsoft.com/office/drawing/2014/main" id="{52FAAF75-CC44-FC09-5FA6-13BB4EF8A948}"/>
                </a:ext>
              </a:extLst>
            </p:cNvPr>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317697" y="7956910"/>
              <a:ext cx="2071472" cy="1495324"/>
            </a:xfrm>
            <a:prstGeom prst="rect">
              <a:avLst/>
            </a:prstGeom>
            <a:noFill/>
            <a:extLst>
              <a:ext uri="{909E8E84-426E-40DD-AFC4-6F175D3DCCD1}">
                <a14:hiddenFill xmlns:a14="http://schemas.microsoft.com/office/drawing/2010/main">
                  <a:solidFill>
                    <a:srgbClr val="FFFFFF"/>
                  </a:solidFill>
                </a14:hiddenFill>
              </a:ext>
            </a:extLst>
          </p:spPr>
        </p:pic>
        <p:sp>
          <p:nvSpPr>
            <p:cNvPr id="23" name="テキスト ボックス 22">
              <a:extLst>
                <a:ext uri="{FF2B5EF4-FFF2-40B4-BE49-F238E27FC236}">
                  <a16:creationId xmlns:a16="http://schemas.microsoft.com/office/drawing/2014/main" id="{BDC17F7E-F6DC-0A20-7959-C2C6D5F79CB9}"/>
                </a:ext>
              </a:extLst>
            </p:cNvPr>
            <p:cNvSpPr txBox="1"/>
            <p:nvPr/>
          </p:nvSpPr>
          <p:spPr>
            <a:xfrm>
              <a:off x="301016" y="9389602"/>
              <a:ext cx="2126008" cy="31052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000" b="1" i="0" u="none" strike="noStrike" kern="1200" cap="none" spc="0" normalizeH="0" baseline="0" noProof="0" dirty="0">
                  <a:ln>
                    <a:noFill/>
                  </a:ln>
                  <a:effectLst/>
                  <a:uLnTx/>
                  <a:uFillTx/>
                  <a:latin typeface="ＭＳ ゴシック" panose="020B0609070205080204" pitchFamily="49" charset="-128"/>
                  <a:ea typeface="ＭＳ ゴシック" panose="020B0609070205080204" pitchFamily="49" charset="-128"/>
                  <a:cs typeface="+mn-cs"/>
                </a:rPr>
                <a:t>中世地区のＣ号棟（トイレ）</a:t>
              </a:r>
            </a:p>
          </p:txBody>
        </p:sp>
      </p:grpSp>
      <p:grpSp>
        <p:nvGrpSpPr>
          <p:cNvPr id="28" name="グループ化 27">
            <a:extLst>
              <a:ext uri="{FF2B5EF4-FFF2-40B4-BE49-F238E27FC236}">
                <a16:creationId xmlns:a16="http://schemas.microsoft.com/office/drawing/2014/main" id="{59E979BD-1201-657E-681B-00E2ADB9FDBA}"/>
              </a:ext>
            </a:extLst>
          </p:cNvPr>
          <p:cNvGrpSpPr/>
          <p:nvPr/>
        </p:nvGrpSpPr>
        <p:grpSpPr>
          <a:xfrm>
            <a:off x="2939877" y="8452474"/>
            <a:ext cx="1722751" cy="1413804"/>
            <a:chOff x="5100508" y="6837960"/>
            <a:chExt cx="1722751" cy="1413804"/>
          </a:xfrm>
        </p:grpSpPr>
        <p:pic>
          <p:nvPicPr>
            <p:cNvPr id="24" name="図 23">
              <a:extLst>
                <a:ext uri="{FF2B5EF4-FFF2-40B4-BE49-F238E27FC236}">
                  <a16:creationId xmlns:a16="http://schemas.microsoft.com/office/drawing/2014/main" id="{1FB68E05-CDEF-C095-FD82-44B00EA3A1F4}"/>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100508" y="6837960"/>
              <a:ext cx="1716250" cy="1220435"/>
            </a:xfrm>
            <a:prstGeom prst="rect">
              <a:avLst/>
            </a:prstGeom>
          </p:spPr>
        </p:pic>
        <p:sp>
          <p:nvSpPr>
            <p:cNvPr id="25" name="テキスト ボックス 24">
              <a:extLst>
                <a:ext uri="{FF2B5EF4-FFF2-40B4-BE49-F238E27FC236}">
                  <a16:creationId xmlns:a16="http://schemas.microsoft.com/office/drawing/2014/main" id="{9F3D896A-6B01-AB51-D236-341F65A8F221}"/>
                </a:ext>
              </a:extLst>
            </p:cNvPr>
            <p:cNvSpPr txBox="1"/>
            <p:nvPr/>
          </p:nvSpPr>
          <p:spPr>
            <a:xfrm>
              <a:off x="5107009" y="7997848"/>
              <a:ext cx="1716250" cy="253916"/>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000" b="1" i="0" u="none" strike="noStrike" kern="1200" cap="none" spc="0" normalizeH="0" baseline="0" noProof="0" dirty="0">
                  <a:ln>
                    <a:noFill/>
                  </a:ln>
                  <a:effectLst/>
                  <a:uLnTx/>
                  <a:uFillTx/>
                  <a:latin typeface="ＭＳ ゴシック" panose="020B0609070205080204" pitchFamily="49" charset="-128"/>
                  <a:ea typeface="ＭＳ ゴシック" panose="020B0609070205080204" pitchFamily="49" charset="-128"/>
                  <a:cs typeface="+mn-cs"/>
                </a:rPr>
                <a:t>現代地区の藤棚</a:t>
              </a:r>
            </a:p>
          </p:txBody>
        </p:sp>
      </p:grpSp>
      <p:grpSp>
        <p:nvGrpSpPr>
          <p:cNvPr id="35" name="グループ化 34">
            <a:extLst>
              <a:ext uri="{FF2B5EF4-FFF2-40B4-BE49-F238E27FC236}">
                <a16:creationId xmlns:a16="http://schemas.microsoft.com/office/drawing/2014/main" id="{C669B689-637C-6DB9-420B-2F8142CDFC5F}"/>
              </a:ext>
            </a:extLst>
          </p:cNvPr>
          <p:cNvGrpSpPr/>
          <p:nvPr/>
        </p:nvGrpSpPr>
        <p:grpSpPr>
          <a:xfrm>
            <a:off x="788218" y="8452474"/>
            <a:ext cx="1852729" cy="1468417"/>
            <a:chOff x="700691" y="6968507"/>
            <a:chExt cx="1852729" cy="1468417"/>
          </a:xfrm>
        </p:grpSpPr>
        <p:pic>
          <p:nvPicPr>
            <p:cNvPr id="16" name="図 15">
              <a:extLst>
                <a:ext uri="{FF2B5EF4-FFF2-40B4-BE49-F238E27FC236}">
                  <a16:creationId xmlns:a16="http://schemas.microsoft.com/office/drawing/2014/main" id="{6400234D-2297-D0F8-218C-A4402BD25B89}"/>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00691" y="6968507"/>
              <a:ext cx="1852729" cy="1255251"/>
            </a:xfrm>
            <a:prstGeom prst="rect">
              <a:avLst/>
            </a:prstGeom>
          </p:spPr>
        </p:pic>
        <p:sp>
          <p:nvSpPr>
            <p:cNvPr id="26" name="テキスト ボックス 25">
              <a:extLst>
                <a:ext uri="{FF2B5EF4-FFF2-40B4-BE49-F238E27FC236}">
                  <a16:creationId xmlns:a16="http://schemas.microsoft.com/office/drawing/2014/main" id="{A6ECCF44-382C-8FB7-83DC-55D58A1DD542}"/>
                </a:ext>
              </a:extLst>
            </p:cNvPr>
            <p:cNvSpPr txBox="1"/>
            <p:nvPr/>
          </p:nvSpPr>
          <p:spPr>
            <a:xfrm>
              <a:off x="719973" y="8183008"/>
              <a:ext cx="1814167" cy="253916"/>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000" b="1" i="0" u="none" strike="noStrike" kern="1200" cap="none" spc="0" normalizeH="0" baseline="0" noProof="0" dirty="0">
                  <a:ln>
                    <a:noFill/>
                  </a:ln>
                  <a:effectLst/>
                  <a:uLnTx/>
                  <a:uFillTx/>
                  <a:latin typeface="ＭＳ ゴシック" panose="020B0609070205080204" pitchFamily="49" charset="-128"/>
                  <a:ea typeface="ＭＳ ゴシック" panose="020B0609070205080204" pitchFamily="49" charset="-128"/>
                  <a:cs typeface="+mn-cs"/>
                </a:rPr>
                <a:t>近世地区のラカンマキ林</a:t>
              </a:r>
            </a:p>
          </p:txBody>
        </p:sp>
      </p:grpSp>
      <p:sp>
        <p:nvSpPr>
          <p:cNvPr id="2" name="テキスト ボックス 1">
            <a:extLst>
              <a:ext uri="{FF2B5EF4-FFF2-40B4-BE49-F238E27FC236}">
                <a16:creationId xmlns:a16="http://schemas.microsoft.com/office/drawing/2014/main" id="{196E938E-F3A7-CF31-BBE9-0E09BE7C448E}"/>
              </a:ext>
            </a:extLst>
          </p:cNvPr>
          <p:cNvSpPr txBox="1"/>
          <p:nvPr/>
        </p:nvSpPr>
        <p:spPr>
          <a:xfrm>
            <a:off x="709586" y="6625558"/>
            <a:ext cx="6557989" cy="400110"/>
          </a:xfrm>
          <a:prstGeom prst="rect">
            <a:avLst/>
          </a:prstGeom>
          <a:noFill/>
        </p:spPr>
        <p:txBody>
          <a:bodyPr wrap="square" rtlCol="0">
            <a:spAutoFit/>
          </a:bodyPr>
          <a:lstStyle/>
          <a:p>
            <a:r>
              <a:rPr kumimoji="1" lang="en-US" altLang="ja-JP" sz="1000" dirty="0">
                <a:latin typeface="ＭＳ ゴシック" panose="020B0609070205080204" pitchFamily="49" charset="-128"/>
                <a:ea typeface="ＭＳ ゴシック" panose="020B0609070205080204" pitchFamily="49" charset="-128"/>
              </a:rPr>
              <a:t>※</a:t>
            </a:r>
            <a:r>
              <a:rPr kumimoji="1" lang="ja-JP" altLang="en-US" sz="1000" dirty="0">
                <a:latin typeface="ＭＳ ゴシック" panose="020B0609070205080204" pitchFamily="49" charset="-128"/>
                <a:ea typeface="ＭＳ ゴシック" panose="020B0609070205080204" pitchFamily="49" charset="-128"/>
              </a:rPr>
              <a:t>作庭時の「銘木・大木図」に記載があるが現地で位置を確認できないものや、作庭当時から存在するが「作庭上の意匠を重視した区域」等を構成しない植栽については補完する要素とした</a:t>
            </a:r>
          </a:p>
        </p:txBody>
      </p:sp>
      <p:grpSp>
        <p:nvGrpSpPr>
          <p:cNvPr id="10" name="グループ化 9">
            <a:extLst>
              <a:ext uri="{FF2B5EF4-FFF2-40B4-BE49-F238E27FC236}">
                <a16:creationId xmlns:a16="http://schemas.microsoft.com/office/drawing/2014/main" id="{B9961732-3CAB-00B5-6D1E-FFA3F2766893}"/>
              </a:ext>
            </a:extLst>
          </p:cNvPr>
          <p:cNvGrpSpPr/>
          <p:nvPr/>
        </p:nvGrpSpPr>
        <p:grpSpPr>
          <a:xfrm>
            <a:off x="4861783" y="7064407"/>
            <a:ext cx="1852728" cy="1323054"/>
            <a:chOff x="700693" y="8697425"/>
            <a:chExt cx="1852728" cy="1323054"/>
          </a:xfrm>
        </p:grpSpPr>
        <p:pic>
          <p:nvPicPr>
            <p:cNvPr id="4" name="図 3" descr="フェンス, ベンチ, 建物, 木製 が含まれている画像&#10;&#10;自動的に生成された説明">
              <a:extLst>
                <a:ext uri="{FF2B5EF4-FFF2-40B4-BE49-F238E27FC236}">
                  <a16:creationId xmlns:a16="http://schemas.microsoft.com/office/drawing/2014/main" id="{0E58026F-5B2A-1295-AE7C-1FB352AE4866}"/>
                </a:ext>
              </a:extLst>
            </p:cNvPr>
            <p:cNvPicPr>
              <a:picLocks noChangeAspect="1"/>
            </p:cNvPicPr>
            <p:nvPr/>
          </p:nvPicPr>
          <p:blipFill>
            <a:blip r:embed="rId5" cstate="screen">
              <a:extLst>
                <a:ext uri="{28A0092B-C50C-407E-A947-70E740481C1C}">
                  <a14:useLocalDpi xmlns:a14="http://schemas.microsoft.com/office/drawing/2010/main"/>
                </a:ext>
              </a:extLst>
            </a:blip>
            <a:srcRect/>
            <a:stretch>
              <a:fillRect/>
            </a:stretch>
          </p:blipFill>
          <p:spPr bwMode="auto">
            <a:xfrm>
              <a:off x="700693" y="8697425"/>
              <a:ext cx="1801044" cy="1139444"/>
            </a:xfrm>
            <a:prstGeom prst="rect">
              <a:avLst/>
            </a:prstGeom>
            <a:noFill/>
            <a:ln>
              <a:noFill/>
            </a:ln>
          </p:spPr>
        </p:pic>
        <p:sp>
          <p:nvSpPr>
            <p:cNvPr id="8" name="テキスト ボックス 7">
              <a:extLst>
                <a:ext uri="{FF2B5EF4-FFF2-40B4-BE49-F238E27FC236}">
                  <a16:creationId xmlns:a16="http://schemas.microsoft.com/office/drawing/2014/main" id="{7928E4B4-69C9-DDA0-0A4E-0DF798807663}"/>
                </a:ext>
              </a:extLst>
            </p:cNvPr>
            <p:cNvSpPr txBox="1"/>
            <p:nvPr/>
          </p:nvSpPr>
          <p:spPr>
            <a:xfrm>
              <a:off x="709586" y="9774258"/>
              <a:ext cx="1843835" cy="246221"/>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000" b="1" i="0" u="none" strike="noStrike" kern="1200" cap="none" spc="0" normalizeH="0" baseline="0" noProof="0" dirty="0">
                  <a:ln>
                    <a:noFill/>
                  </a:ln>
                  <a:effectLst/>
                  <a:uLnTx/>
                  <a:uFillTx/>
                  <a:latin typeface="ＭＳ ゴシック" panose="020B0609070205080204" pitchFamily="49" charset="-128"/>
                  <a:ea typeface="ＭＳ ゴシック" panose="020B0609070205080204" pitchFamily="49" charset="-128"/>
                  <a:cs typeface="+mn-cs"/>
                </a:rPr>
                <a:t>中世地区の園芸植物展示場</a:t>
              </a:r>
            </a:p>
          </p:txBody>
        </p:sp>
      </p:grpSp>
      <p:grpSp>
        <p:nvGrpSpPr>
          <p:cNvPr id="27" name="グループ化 26">
            <a:extLst>
              <a:ext uri="{FF2B5EF4-FFF2-40B4-BE49-F238E27FC236}">
                <a16:creationId xmlns:a16="http://schemas.microsoft.com/office/drawing/2014/main" id="{1378CAB0-5248-87ED-C9D9-37B7F10C8C0C}"/>
              </a:ext>
            </a:extLst>
          </p:cNvPr>
          <p:cNvGrpSpPr/>
          <p:nvPr/>
        </p:nvGrpSpPr>
        <p:grpSpPr>
          <a:xfrm>
            <a:off x="4914580" y="8482991"/>
            <a:ext cx="1848460" cy="1383287"/>
            <a:chOff x="2890705" y="8510425"/>
            <a:chExt cx="1848460" cy="1383287"/>
          </a:xfrm>
        </p:grpSpPr>
        <p:pic>
          <p:nvPicPr>
            <p:cNvPr id="7" name="図 6" descr="木の横の道&#10;&#10;中程度の精度で自動的に生成された説明">
              <a:extLst>
                <a:ext uri="{FF2B5EF4-FFF2-40B4-BE49-F238E27FC236}">
                  <a16:creationId xmlns:a16="http://schemas.microsoft.com/office/drawing/2014/main" id="{BC7D302E-69F3-2CA3-1DF7-3FED1F5733A6}"/>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2890705" y="8510425"/>
              <a:ext cx="1800169" cy="1206157"/>
            </a:xfrm>
            <a:prstGeom prst="rect">
              <a:avLst/>
            </a:prstGeom>
          </p:spPr>
        </p:pic>
        <p:sp>
          <p:nvSpPr>
            <p:cNvPr id="14" name="テキスト ボックス 13">
              <a:extLst>
                <a:ext uri="{FF2B5EF4-FFF2-40B4-BE49-F238E27FC236}">
                  <a16:creationId xmlns:a16="http://schemas.microsoft.com/office/drawing/2014/main" id="{5F0D3712-D96B-2AC2-E887-1AFCBDB6156E}"/>
                </a:ext>
              </a:extLst>
            </p:cNvPr>
            <p:cNvSpPr txBox="1"/>
            <p:nvPr/>
          </p:nvSpPr>
          <p:spPr>
            <a:xfrm>
              <a:off x="2890705" y="9647491"/>
              <a:ext cx="1848460" cy="246221"/>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000" b="1" i="0" u="none" strike="noStrike" kern="1200" cap="none" spc="0" normalizeH="0" baseline="0" noProof="0" dirty="0">
                  <a:ln>
                    <a:noFill/>
                  </a:ln>
                  <a:effectLst/>
                  <a:uLnTx/>
                  <a:uFillTx/>
                  <a:latin typeface="ＭＳ ゴシック" panose="020B0609070205080204" pitchFamily="49" charset="-128"/>
                  <a:ea typeface="ＭＳ ゴシック" panose="020B0609070205080204" pitchFamily="49" charset="-128"/>
                  <a:cs typeface="+mn-cs"/>
                </a:rPr>
                <a:t>現代地区のクヌギの疎林</a:t>
              </a:r>
            </a:p>
          </p:txBody>
        </p:sp>
      </p:grpSp>
      <p:grpSp>
        <p:nvGrpSpPr>
          <p:cNvPr id="33" name="グループ化 32">
            <a:extLst>
              <a:ext uri="{FF2B5EF4-FFF2-40B4-BE49-F238E27FC236}">
                <a16:creationId xmlns:a16="http://schemas.microsoft.com/office/drawing/2014/main" id="{4FEEB0B4-C053-CFB1-755B-45B9246AE878}"/>
              </a:ext>
            </a:extLst>
          </p:cNvPr>
          <p:cNvGrpSpPr/>
          <p:nvPr/>
        </p:nvGrpSpPr>
        <p:grpSpPr>
          <a:xfrm>
            <a:off x="12411423" y="8649547"/>
            <a:ext cx="1751617" cy="1377509"/>
            <a:chOff x="12798912" y="8044509"/>
            <a:chExt cx="1751617" cy="1377509"/>
          </a:xfrm>
        </p:grpSpPr>
        <p:pic>
          <p:nvPicPr>
            <p:cNvPr id="2055" name="Picture 7" descr="庭に植えている植物&#10;&#10;自動的に生成された説明">
              <a:extLst>
                <a:ext uri="{FF2B5EF4-FFF2-40B4-BE49-F238E27FC236}">
                  <a16:creationId xmlns:a16="http://schemas.microsoft.com/office/drawing/2014/main" id="{9691EE15-3468-A142-716B-541430FEA051}"/>
                </a:ext>
              </a:extLst>
            </p:cNvPr>
            <p:cNvPicPr>
              <a:picLocks noChangeAspect="1" noChangeArrowheads="1"/>
            </p:cNvPicPr>
            <p:nvPr/>
          </p:nvPicPr>
          <p:blipFill>
            <a:blip r:embed="rId7" cstate="screen">
              <a:extLst>
                <a:ext uri="{28A0092B-C50C-407E-A947-70E740481C1C}">
                  <a14:useLocalDpi xmlns:a14="http://schemas.microsoft.com/office/drawing/2010/main"/>
                </a:ext>
              </a:extLst>
            </a:blip>
            <a:srcRect/>
            <a:stretch>
              <a:fillRect/>
            </a:stretch>
          </p:blipFill>
          <p:spPr bwMode="auto">
            <a:xfrm>
              <a:off x="12798912" y="8044509"/>
              <a:ext cx="1751617" cy="1192783"/>
            </a:xfrm>
            <a:prstGeom prst="rect">
              <a:avLst/>
            </a:prstGeom>
            <a:noFill/>
            <a:extLst>
              <a:ext uri="{909E8E84-426E-40DD-AFC4-6F175D3DCCD1}">
                <a14:hiddenFill xmlns:a14="http://schemas.microsoft.com/office/drawing/2010/main">
                  <a:solidFill>
                    <a:srgbClr val="FFFFFF"/>
                  </a:solidFill>
                </a14:hiddenFill>
              </a:ext>
            </a:extLst>
          </p:spPr>
        </p:pic>
        <p:sp>
          <p:nvSpPr>
            <p:cNvPr id="32" name="テキスト ボックス 31">
              <a:extLst>
                <a:ext uri="{FF2B5EF4-FFF2-40B4-BE49-F238E27FC236}">
                  <a16:creationId xmlns:a16="http://schemas.microsoft.com/office/drawing/2014/main" id="{D62D8D60-62CE-BE80-C1A7-101557E65C56}"/>
                </a:ext>
              </a:extLst>
            </p:cNvPr>
            <p:cNvSpPr txBox="1"/>
            <p:nvPr/>
          </p:nvSpPr>
          <p:spPr>
            <a:xfrm>
              <a:off x="12921871" y="9168102"/>
              <a:ext cx="1505697" cy="253916"/>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050" b="1" i="0" u="none" strike="noStrike" kern="1200" cap="none" spc="0" normalizeH="0" baseline="0" noProof="0" dirty="0">
                  <a:ln>
                    <a:noFill/>
                  </a:ln>
                  <a:effectLst/>
                  <a:uLnTx/>
                  <a:uFillTx/>
                  <a:latin typeface="ＭＳ ゴシック" panose="020B0609070205080204" pitchFamily="49" charset="-128"/>
                  <a:ea typeface="ＭＳ ゴシック" panose="020B0609070205080204" pitchFamily="49" charset="-128"/>
                  <a:cs typeface="+mn-cs"/>
                </a:rPr>
                <a:t>鹿威し：竹林の小径</a:t>
              </a:r>
            </a:p>
          </p:txBody>
        </p:sp>
      </p:grpSp>
      <p:grpSp>
        <p:nvGrpSpPr>
          <p:cNvPr id="38" name="グループ化 37">
            <a:extLst>
              <a:ext uri="{FF2B5EF4-FFF2-40B4-BE49-F238E27FC236}">
                <a16:creationId xmlns:a16="http://schemas.microsoft.com/office/drawing/2014/main" id="{EE1E2747-7901-8531-E83F-B27CE24DA433}"/>
              </a:ext>
            </a:extLst>
          </p:cNvPr>
          <p:cNvGrpSpPr/>
          <p:nvPr/>
        </p:nvGrpSpPr>
        <p:grpSpPr>
          <a:xfrm>
            <a:off x="10386552" y="8649547"/>
            <a:ext cx="1781852" cy="1413666"/>
            <a:chOff x="12752678" y="3758492"/>
            <a:chExt cx="1781852" cy="1413666"/>
          </a:xfrm>
        </p:grpSpPr>
        <p:pic>
          <p:nvPicPr>
            <p:cNvPr id="2057" name="図 3" descr="屋外, 草, 座る, ベンチ が含まれている画像&#10;&#10;自動的に生成された説明">
              <a:extLst>
                <a:ext uri="{FF2B5EF4-FFF2-40B4-BE49-F238E27FC236}">
                  <a16:creationId xmlns:a16="http://schemas.microsoft.com/office/drawing/2014/main" id="{38B4DC84-610C-1E55-A622-871E1A13BA95}"/>
                </a:ext>
              </a:extLst>
            </p:cNvPr>
            <p:cNvPicPr>
              <a:picLocks noChangeAspect="1" noChangeArrowheads="1"/>
            </p:cNvPicPr>
            <p:nvPr/>
          </p:nvPicPr>
          <p:blipFill>
            <a:blip r:embed="rId8" cstate="screen">
              <a:extLst>
                <a:ext uri="{28A0092B-C50C-407E-A947-70E740481C1C}">
                  <a14:useLocalDpi xmlns:a14="http://schemas.microsoft.com/office/drawing/2010/main"/>
                </a:ext>
              </a:extLst>
            </a:blip>
            <a:srcRect/>
            <a:stretch>
              <a:fillRect/>
            </a:stretch>
          </p:blipFill>
          <p:spPr bwMode="auto">
            <a:xfrm>
              <a:off x="12782913" y="3758492"/>
              <a:ext cx="1751617" cy="1207297"/>
            </a:xfrm>
            <a:prstGeom prst="rect">
              <a:avLst/>
            </a:prstGeom>
            <a:noFill/>
            <a:extLst>
              <a:ext uri="{909E8E84-426E-40DD-AFC4-6F175D3DCCD1}">
                <a14:hiddenFill xmlns:a14="http://schemas.microsoft.com/office/drawing/2010/main">
                  <a:solidFill>
                    <a:srgbClr val="FFFFFF"/>
                  </a:solidFill>
                </a14:hiddenFill>
              </a:ext>
            </a:extLst>
          </p:spPr>
        </p:pic>
        <p:sp>
          <p:nvSpPr>
            <p:cNvPr id="37" name="テキスト ボックス 36">
              <a:extLst>
                <a:ext uri="{FF2B5EF4-FFF2-40B4-BE49-F238E27FC236}">
                  <a16:creationId xmlns:a16="http://schemas.microsoft.com/office/drawing/2014/main" id="{752D5CC1-A985-3E33-0DED-432B9F3E71C1}"/>
                </a:ext>
              </a:extLst>
            </p:cNvPr>
            <p:cNvSpPr txBox="1"/>
            <p:nvPr/>
          </p:nvSpPr>
          <p:spPr>
            <a:xfrm>
              <a:off x="12752678" y="4918242"/>
              <a:ext cx="1771841" cy="253916"/>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050" b="1" i="0" u="none" strike="noStrike" kern="1200" cap="none" spc="0" normalizeH="0" baseline="0" noProof="0" dirty="0">
                  <a:ln>
                    <a:noFill/>
                  </a:ln>
                  <a:effectLst/>
                  <a:uLnTx/>
                  <a:uFillTx/>
                  <a:latin typeface="ＭＳ ゴシック" panose="020B0609070205080204" pitchFamily="49" charset="-128"/>
                  <a:ea typeface="ＭＳ ゴシック" panose="020B0609070205080204" pitchFamily="49" charset="-128"/>
                  <a:cs typeface="+mn-cs"/>
                </a:rPr>
                <a:t>木橋：</a:t>
              </a:r>
              <a:r>
                <a:rPr kumimoji="1" lang="ja-JP" altLang="en-US" sz="1050" b="1" dirty="0">
                  <a:latin typeface="ＭＳ ゴシック" panose="020B0609070205080204" pitchFamily="49" charset="-128"/>
                  <a:ea typeface="ＭＳ ゴシック" panose="020B0609070205080204" pitchFamily="49" charset="-128"/>
                </a:rPr>
                <a:t>心字池中島への橋</a:t>
              </a:r>
              <a:endParaRPr kumimoji="1" lang="ja-JP" altLang="en-US" sz="1050" b="1" i="0" u="none" strike="noStrike" kern="1200" cap="none" spc="0" normalizeH="0" baseline="0" noProof="0" dirty="0">
                <a:ln>
                  <a:noFill/>
                </a:ln>
                <a:effectLst/>
                <a:uLnTx/>
                <a:uFillTx/>
                <a:latin typeface="ＭＳ ゴシック" panose="020B0609070205080204" pitchFamily="49" charset="-128"/>
                <a:ea typeface="ＭＳ ゴシック" panose="020B0609070205080204" pitchFamily="49" charset="-128"/>
                <a:cs typeface="+mn-cs"/>
              </a:endParaRPr>
            </a:p>
          </p:txBody>
        </p:sp>
      </p:grpSp>
      <p:grpSp>
        <p:nvGrpSpPr>
          <p:cNvPr id="13" name="グループ化 12">
            <a:extLst>
              <a:ext uri="{FF2B5EF4-FFF2-40B4-BE49-F238E27FC236}">
                <a16:creationId xmlns:a16="http://schemas.microsoft.com/office/drawing/2014/main" id="{0DF94D1F-8A01-87D3-3376-568D43A0895A}"/>
              </a:ext>
            </a:extLst>
          </p:cNvPr>
          <p:cNvGrpSpPr/>
          <p:nvPr/>
        </p:nvGrpSpPr>
        <p:grpSpPr>
          <a:xfrm>
            <a:off x="8150690" y="8658725"/>
            <a:ext cx="1922216" cy="1388913"/>
            <a:chOff x="7963610" y="8800679"/>
            <a:chExt cx="1922216" cy="1388913"/>
          </a:xfrm>
        </p:grpSpPr>
        <p:sp>
          <p:nvSpPr>
            <p:cNvPr id="18" name="テキスト ボックス 17">
              <a:extLst>
                <a:ext uri="{FF2B5EF4-FFF2-40B4-BE49-F238E27FC236}">
                  <a16:creationId xmlns:a16="http://schemas.microsoft.com/office/drawing/2014/main" id="{5EB65155-DD2D-4312-0FE5-E94E26F14B00}"/>
                </a:ext>
              </a:extLst>
            </p:cNvPr>
            <p:cNvSpPr txBox="1"/>
            <p:nvPr/>
          </p:nvSpPr>
          <p:spPr>
            <a:xfrm>
              <a:off x="7963610" y="9935676"/>
              <a:ext cx="1922216" cy="253916"/>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050" b="1" i="0" u="none" strike="noStrike" kern="1200" cap="none" spc="0" normalizeH="0" baseline="0" noProof="0" dirty="0">
                  <a:ln>
                    <a:noFill/>
                  </a:ln>
                  <a:effectLst/>
                  <a:uLnTx/>
                  <a:uFillTx/>
                  <a:latin typeface="ＭＳ ゴシック" panose="020B0609070205080204" pitchFamily="49" charset="-128"/>
                  <a:ea typeface="ＭＳ ゴシック" panose="020B0609070205080204" pitchFamily="49" charset="-128"/>
                  <a:cs typeface="+mn-cs"/>
                </a:rPr>
                <a:t>日本庭園銘石：中央入口外側</a:t>
              </a:r>
            </a:p>
          </p:txBody>
        </p:sp>
        <p:pic>
          <p:nvPicPr>
            <p:cNvPr id="12" name="図 11" descr="石の壁の落書き&#10;&#10;中程度の精度で自動的に生成された説明">
              <a:extLst>
                <a:ext uri="{FF2B5EF4-FFF2-40B4-BE49-F238E27FC236}">
                  <a16:creationId xmlns:a16="http://schemas.microsoft.com/office/drawing/2014/main" id="{B6C9E639-2C99-261F-A65C-21C0EF3E3888}"/>
                </a:ext>
              </a:extLst>
            </p:cNvPr>
            <p:cNvPicPr>
              <a:picLocks noChangeAspect="1"/>
            </p:cNvPicPr>
            <p:nvPr/>
          </p:nvPicPr>
          <p:blipFill rotWithShape="1">
            <a:blip r:embed="rId9" cstate="screen">
              <a:extLst>
                <a:ext uri="{28A0092B-C50C-407E-A947-70E740481C1C}">
                  <a14:useLocalDpi xmlns:a14="http://schemas.microsoft.com/office/drawing/2010/main"/>
                </a:ext>
              </a:extLst>
            </a:blip>
            <a:srcRect/>
            <a:stretch/>
          </p:blipFill>
          <p:spPr bwMode="auto">
            <a:xfrm>
              <a:off x="8050620" y="8800679"/>
              <a:ext cx="1798955" cy="1171575"/>
            </a:xfrm>
            <a:prstGeom prst="rect">
              <a:avLst/>
            </a:prstGeom>
            <a:noFill/>
            <a:ln>
              <a:noFill/>
            </a:ln>
            <a:extLst>
              <a:ext uri="{53640926-AAD7-44D8-BBD7-CCE9431645EC}">
                <a14:shadowObscured xmlns:a14="http://schemas.microsoft.com/office/drawing/2010/main"/>
              </a:ext>
            </a:extLst>
          </p:spPr>
        </p:pic>
      </p:grpSp>
      <p:grpSp>
        <p:nvGrpSpPr>
          <p:cNvPr id="31" name="グループ化 30">
            <a:extLst>
              <a:ext uri="{FF2B5EF4-FFF2-40B4-BE49-F238E27FC236}">
                <a16:creationId xmlns:a16="http://schemas.microsoft.com/office/drawing/2014/main" id="{5E337363-B1A4-AAA9-ECC5-97EA2C731110}"/>
              </a:ext>
            </a:extLst>
          </p:cNvPr>
          <p:cNvGrpSpPr/>
          <p:nvPr/>
        </p:nvGrpSpPr>
        <p:grpSpPr>
          <a:xfrm>
            <a:off x="814386" y="7025669"/>
            <a:ext cx="1776033" cy="1366755"/>
            <a:chOff x="5118252" y="8474448"/>
            <a:chExt cx="1776033" cy="1366755"/>
          </a:xfrm>
        </p:grpSpPr>
        <p:sp>
          <p:nvSpPr>
            <p:cNvPr id="11" name="テキスト ボックス 10">
              <a:extLst>
                <a:ext uri="{FF2B5EF4-FFF2-40B4-BE49-F238E27FC236}">
                  <a16:creationId xmlns:a16="http://schemas.microsoft.com/office/drawing/2014/main" id="{FECEADE1-74CD-EB18-A8F2-374104A65A24}"/>
                </a:ext>
              </a:extLst>
            </p:cNvPr>
            <p:cNvSpPr txBox="1"/>
            <p:nvPr/>
          </p:nvSpPr>
          <p:spPr>
            <a:xfrm>
              <a:off x="5128448" y="9594982"/>
              <a:ext cx="1765837" cy="246221"/>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000" b="1" i="0" u="none" strike="noStrike" kern="1200" cap="none" spc="0" normalizeH="0" baseline="0" noProof="0" dirty="0">
                  <a:ln>
                    <a:noFill/>
                  </a:ln>
                  <a:effectLst/>
                  <a:uLnTx/>
                  <a:uFillTx/>
                  <a:latin typeface="ＭＳ ゴシック" panose="020B0609070205080204" pitchFamily="49" charset="-128"/>
                  <a:ea typeface="ＭＳ ゴシック" panose="020B0609070205080204" pitchFamily="49" charset="-128"/>
                  <a:cs typeface="+mn-cs"/>
                </a:rPr>
                <a:t>上代地区の石スツール</a:t>
              </a:r>
            </a:p>
          </p:txBody>
        </p:sp>
        <p:pic>
          <p:nvPicPr>
            <p:cNvPr id="30" name="図 29" descr="森の中の木&#10;&#10;自動的に生成された説明">
              <a:extLst>
                <a:ext uri="{FF2B5EF4-FFF2-40B4-BE49-F238E27FC236}">
                  <a16:creationId xmlns:a16="http://schemas.microsoft.com/office/drawing/2014/main" id="{7F24C3AB-2146-03B4-8ADF-18EFDE4BEFB0}"/>
                </a:ext>
              </a:extLst>
            </p:cNvPr>
            <p:cNvPicPr>
              <a:picLocks noChangeAspect="1"/>
            </p:cNvPicPr>
            <p:nvPr/>
          </p:nvPicPr>
          <p:blipFill rotWithShape="1">
            <a:blip r:embed="rId10" cstate="screen">
              <a:extLst>
                <a:ext uri="{28A0092B-C50C-407E-A947-70E740481C1C}">
                  <a14:useLocalDpi xmlns:a14="http://schemas.microsoft.com/office/drawing/2010/main"/>
                </a:ext>
              </a:extLst>
            </a:blip>
            <a:srcRect/>
            <a:stretch/>
          </p:blipFill>
          <p:spPr bwMode="auto">
            <a:xfrm>
              <a:off x="5118252" y="8474448"/>
              <a:ext cx="1733446" cy="1185690"/>
            </a:xfrm>
            <a:prstGeom prst="rect">
              <a:avLst/>
            </a:prstGeom>
            <a:noFill/>
            <a:ln>
              <a:noFill/>
            </a:ln>
            <a:extLst>
              <a:ext uri="{53640926-AAD7-44D8-BBD7-CCE9431645EC}">
                <a14:shadowObscured xmlns:a14="http://schemas.microsoft.com/office/drawing/2010/main"/>
              </a:ext>
            </a:extLst>
          </p:spPr>
        </p:pic>
      </p:grpSp>
      <p:graphicFrame>
        <p:nvGraphicFramePr>
          <p:cNvPr id="41" name="表 40">
            <a:extLst>
              <a:ext uri="{FF2B5EF4-FFF2-40B4-BE49-F238E27FC236}">
                <a16:creationId xmlns:a16="http://schemas.microsoft.com/office/drawing/2014/main" id="{B47EB0B0-AC1D-CAB2-6E1A-B61F74061DE7}"/>
              </a:ext>
            </a:extLst>
          </p:cNvPr>
          <p:cNvGraphicFramePr>
            <a:graphicFrameLocks noGrp="1"/>
          </p:cNvGraphicFramePr>
          <p:nvPr>
            <p:extLst>
              <p:ext uri="{D42A27DB-BD31-4B8C-83A1-F6EECF244321}">
                <p14:modId xmlns:p14="http://schemas.microsoft.com/office/powerpoint/2010/main" val="495211142"/>
              </p:ext>
            </p:extLst>
          </p:nvPr>
        </p:nvGraphicFramePr>
        <p:xfrm>
          <a:off x="8126093" y="2231784"/>
          <a:ext cx="6036947" cy="5999695"/>
        </p:xfrm>
        <a:graphic>
          <a:graphicData uri="http://schemas.openxmlformats.org/drawingml/2006/table">
            <a:tbl>
              <a:tblPr firstRow="1" firstCol="1" bandRow="1"/>
              <a:tblGrid>
                <a:gridCol w="496489">
                  <a:extLst>
                    <a:ext uri="{9D8B030D-6E8A-4147-A177-3AD203B41FA5}">
                      <a16:colId xmlns:a16="http://schemas.microsoft.com/office/drawing/2014/main" val="1373116997"/>
                    </a:ext>
                  </a:extLst>
                </a:gridCol>
                <a:gridCol w="780770">
                  <a:extLst>
                    <a:ext uri="{9D8B030D-6E8A-4147-A177-3AD203B41FA5}">
                      <a16:colId xmlns:a16="http://schemas.microsoft.com/office/drawing/2014/main" val="1873441968"/>
                    </a:ext>
                  </a:extLst>
                </a:gridCol>
                <a:gridCol w="1119984">
                  <a:extLst>
                    <a:ext uri="{9D8B030D-6E8A-4147-A177-3AD203B41FA5}">
                      <a16:colId xmlns:a16="http://schemas.microsoft.com/office/drawing/2014/main" val="2765471078"/>
                    </a:ext>
                  </a:extLst>
                </a:gridCol>
                <a:gridCol w="1064036">
                  <a:extLst>
                    <a:ext uri="{9D8B030D-6E8A-4147-A177-3AD203B41FA5}">
                      <a16:colId xmlns:a16="http://schemas.microsoft.com/office/drawing/2014/main" val="3561366287"/>
                    </a:ext>
                  </a:extLst>
                </a:gridCol>
                <a:gridCol w="2575668">
                  <a:extLst>
                    <a:ext uri="{9D8B030D-6E8A-4147-A177-3AD203B41FA5}">
                      <a16:colId xmlns:a16="http://schemas.microsoft.com/office/drawing/2014/main" val="3251060613"/>
                    </a:ext>
                  </a:extLst>
                </a:gridCol>
              </a:tblGrid>
              <a:tr h="146089">
                <a:tc>
                  <a:txBody>
                    <a:bodyPr/>
                    <a:lstStyle/>
                    <a:p>
                      <a:pPr algn="ctr">
                        <a:lnSpc>
                          <a:spcPts val="1200"/>
                        </a:lnSpc>
                      </a:pPr>
                      <a:r>
                        <a:rPr lang="ja-JP" sz="800" kern="100">
                          <a:effectLst/>
                          <a:latin typeface="游明朝" panose="02020400000000000000" pitchFamily="18" charset="-128"/>
                          <a:ea typeface="BIZ UDPゴシック" panose="020B0400000000000000" pitchFamily="50" charset="-128"/>
                          <a:cs typeface="Times New Roman" panose="02020603050405020304" pitchFamily="18" charset="0"/>
                        </a:rPr>
                        <a:t>分類</a:t>
                      </a:r>
                      <a:endParaRPr lang="ja-JP" sz="800" kern="100">
                        <a:effectLst/>
                        <a:latin typeface="游明朝" panose="02020400000000000000" pitchFamily="18" charset="-128"/>
                        <a:ea typeface="游明朝" panose="02020400000000000000" pitchFamily="18" charset="-128"/>
                        <a:cs typeface="Times New Roman" panose="02020603050405020304" pitchFamily="18" charset="0"/>
                      </a:endParaRPr>
                    </a:p>
                  </a:txBody>
                  <a:tcPr marL="50439" marR="5043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ts val="1200"/>
                        </a:lnSpc>
                      </a:pPr>
                      <a:r>
                        <a:rPr lang="ja-JP" sz="800" kern="100">
                          <a:effectLst/>
                          <a:latin typeface="游明朝" panose="02020400000000000000" pitchFamily="18" charset="-128"/>
                          <a:ea typeface="BIZ UDPゴシック" panose="020B0400000000000000" pitchFamily="50" charset="-128"/>
                          <a:cs typeface="Times New Roman" panose="02020603050405020304" pitchFamily="18" charset="0"/>
                        </a:rPr>
                        <a:t>地区</a:t>
                      </a:r>
                      <a:endParaRPr lang="ja-JP" sz="800" kern="100">
                        <a:effectLst/>
                        <a:latin typeface="游明朝" panose="02020400000000000000" pitchFamily="18" charset="-128"/>
                        <a:ea typeface="游明朝" panose="02020400000000000000" pitchFamily="18" charset="-128"/>
                        <a:cs typeface="Times New Roman" panose="02020603050405020304" pitchFamily="18" charset="0"/>
                      </a:endParaRPr>
                    </a:p>
                  </a:txBody>
                  <a:tcPr marL="50439" marR="5043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ts val="1200"/>
                        </a:lnSpc>
                      </a:pPr>
                      <a:r>
                        <a:rPr lang="ja-JP" sz="800" kern="100">
                          <a:effectLst/>
                          <a:latin typeface="游明朝" panose="02020400000000000000" pitchFamily="18" charset="-128"/>
                          <a:ea typeface="BIZ UDPゴシック" panose="020B0400000000000000" pitchFamily="50" charset="-128"/>
                          <a:cs typeface="Times New Roman" panose="02020603050405020304" pitchFamily="18" charset="0"/>
                        </a:rPr>
                        <a:t>名称</a:t>
                      </a:r>
                      <a:endParaRPr lang="ja-JP" sz="800" kern="100">
                        <a:effectLst/>
                        <a:latin typeface="游明朝" panose="02020400000000000000" pitchFamily="18" charset="-128"/>
                        <a:ea typeface="游明朝" panose="02020400000000000000" pitchFamily="18" charset="-128"/>
                        <a:cs typeface="Times New Roman" panose="02020603050405020304" pitchFamily="18" charset="0"/>
                      </a:endParaRPr>
                    </a:p>
                  </a:txBody>
                  <a:tcPr marL="50439" marR="5043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ts val="1200"/>
                        </a:lnSpc>
                      </a:pPr>
                      <a:r>
                        <a:rPr lang="ja-JP" sz="800" kern="100">
                          <a:effectLst/>
                          <a:latin typeface="游明朝" panose="02020400000000000000" pitchFamily="18" charset="-128"/>
                          <a:ea typeface="BIZ UDPゴシック" panose="020B0400000000000000" pitchFamily="50" charset="-128"/>
                          <a:cs typeface="Times New Roman" panose="02020603050405020304" pitchFamily="18" charset="0"/>
                        </a:rPr>
                        <a:t>箇所数等</a:t>
                      </a:r>
                      <a:endParaRPr lang="ja-JP" sz="800" kern="100">
                        <a:effectLst/>
                        <a:latin typeface="游明朝" panose="02020400000000000000" pitchFamily="18" charset="-128"/>
                        <a:ea typeface="游明朝" panose="02020400000000000000" pitchFamily="18" charset="-128"/>
                        <a:cs typeface="Times New Roman" panose="02020603050405020304" pitchFamily="18" charset="0"/>
                      </a:endParaRPr>
                    </a:p>
                  </a:txBody>
                  <a:tcPr marL="50439" marR="5043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ts val="1200"/>
                        </a:lnSpc>
                      </a:pPr>
                      <a:r>
                        <a:rPr lang="ja-JP" sz="800" kern="100">
                          <a:effectLst/>
                          <a:latin typeface="游明朝" panose="02020400000000000000" pitchFamily="18" charset="-128"/>
                          <a:ea typeface="BIZ UDPゴシック" panose="020B0400000000000000" pitchFamily="50" charset="-128"/>
                          <a:cs typeface="Times New Roman" panose="02020603050405020304" pitchFamily="18" charset="0"/>
                        </a:rPr>
                        <a:t>備考</a:t>
                      </a:r>
                      <a:endParaRPr lang="ja-JP" sz="800" kern="100">
                        <a:effectLst/>
                        <a:latin typeface="游明朝" panose="02020400000000000000" pitchFamily="18" charset="-128"/>
                        <a:ea typeface="游明朝" panose="02020400000000000000" pitchFamily="18" charset="-128"/>
                        <a:cs typeface="Times New Roman" panose="02020603050405020304" pitchFamily="18" charset="0"/>
                      </a:endParaRPr>
                    </a:p>
                  </a:txBody>
                  <a:tcPr marL="50439" marR="5043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771265994"/>
                  </a:ext>
                </a:extLst>
              </a:tr>
              <a:tr h="142825">
                <a:tc rowSpan="3">
                  <a:txBody>
                    <a:bodyPr/>
                    <a:lstStyle/>
                    <a:p>
                      <a:pPr marR="71755" algn="ctr">
                        <a:lnSpc>
                          <a:spcPts val="1200"/>
                        </a:lnSpc>
                      </a:pPr>
                      <a:r>
                        <a:rPr lang="ja-JP" sz="800" kern="100">
                          <a:effectLst/>
                          <a:latin typeface="游明朝" panose="02020400000000000000" pitchFamily="18" charset="-128"/>
                          <a:ea typeface="BIZ UDP明朝 Medium" panose="02020500000000000000" pitchFamily="18" charset="-128"/>
                          <a:cs typeface="Times New Roman" panose="02020603050405020304" pitchFamily="18" charset="0"/>
                        </a:rPr>
                        <a:t>全域</a:t>
                      </a:r>
                      <a:endParaRPr lang="ja-JP" sz="800" kern="100">
                        <a:effectLst/>
                        <a:latin typeface="游明朝" panose="02020400000000000000" pitchFamily="18" charset="-128"/>
                        <a:ea typeface="游明朝" panose="02020400000000000000" pitchFamily="18" charset="-128"/>
                        <a:cs typeface="Times New Roman" panose="02020603050405020304" pitchFamily="18" charset="0"/>
                      </a:endParaRPr>
                    </a:p>
                  </a:txBody>
                  <a:tcPr marL="50439" marR="50439" marT="0" marB="0" vert="eaVert"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just">
                        <a:lnSpc>
                          <a:spcPts val="1200"/>
                        </a:lnSpc>
                      </a:pPr>
                      <a:r>
                        <a:rPr lang="ja-JP" sz="700" kern="100">
                          <a:effectLst/>
                          <a:latin typeface="游明朝" panose="02020400000000000000" pitchFamily="18" charset="-128"/>
                          <a:ea typeface="BIZ UDP明朝 Medium" panose="02020500000000000000" pitchFamily="18" charset="-128"/>
                          <a:cs typeface="Times New Roman" panose="02020603050405020304" pitchFamily="18" charset="0"/>
                        </a:rPr>
                        <a:t>全域</a:t>
                      </a:r>
                      <a:endParaRPr lang="ja-JP" sz="800" kern="100">
                        <a:effectLst/>
                        <a:latin typeface="游明朝" panose="02020400000000000000" pitchFamily="18" charset="-128"/>
                        <a:ea typeface="游明朝" panose="02020400000000000000" pitchFamily="18" charset="-128"/>
                        <a:cs typeface="Times New Roman" panose="02020603050405020304" pitchFamily="18" charset="0"/>
                      </a:endParaRPr>
                    </a:p>
                  </a:txBody>
                  <a:tcPr marL="50439" marR="5043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just">
                        <a:lnSpc>
                          <a:spcPts val="1200"/>
                        </a:lnSpc>
                      </a:pPr>
                      <a:r>
                        <a:rPr lang="ja-JP" sz="700" kern="100">
                          <a:effectLst/>
                          <a:latin typeface="游明朝" panose="02020400000000000000" pitchFamily="18" charset="-128"/>
                          <a:ea typeface="BIZ UDP明朝 Medium" panose="02020500000000000000" pitchFamily="18" charset="-128"/>
                          <a:cs typeface="Times New Roman" panose="02020603050405020304" pitchFamily="18" charset="0"/>
                        </a:rPr>
                        <a:t>石積擁壁</a:t>
                      </a:r>
                      <a:endParaRPr lang="ja-JP" sz="800" kern="100">
                        <a:effectLst/>
                        <a:latin typeface="游明朝" panose="02020400000000000000" pitchFamily="18" charset="-128"/>
                        <a:ea typeface="游明朝" panose="02020400000000000000" pitchFamily="18" charset="-128"/>
                        <a:cs typeface="Times New Roman" panose="02020603050405020304" pitchFamily="18" charset="0"/>
                      </a:endParaRPr>
                    </a:p>
                  </a:txBody>
                  <a:tcPr marL="50439" marR="5043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r">
                        <a:lnSpc>
                          <a:spcPts val="1200"/>
                        </a:lnSpc>
                      </a:pPr>
                      <a:r>
                        <a:rPr lang="ja-JP" sz="700" kern="100">
                          <a:effectLst/>
                          <a:latin typeface="游明朝" panose="02020400000000000000" pitchFamily="18" charset="-128"/>
                          <a:ea typeface="BIZ UDP明朝 Medium" panose="02020500000000000000" pitchFamily="18" charset="-128"/>
                          <a:cs typeface="Times New Roman" panose="02020603050405020304" pitchFamily="18" charset="0"/>
                        </a:rPr>
                        <a:t>約</a:t>
                      </a:r>
                      <a:r>
                        <a:rPr lang="en-US" sz="700" kern="100">
                          <a:effectLst/>
                          <a:latin typeface="游明朝" panose="02020400000000000000" pitchFamily="18" charset="-128"/>
                          <a:ea typeface="BIZ UDP明朝 Medium" panose="02020500000000000000" pitchFamily="18" charset="-128"/>
                          <a:cs typeface="Times New Roman" panose="02020603050405020304" pitchFamily="18" charset="0"/>
                        </a:rPr>
                        <a:t>2,670</a:t>
                      </a:r>
                      <a:r>
                        <a:rPr lang="ja-JP" sz="700" kern="100">
                          <a:effectLst/>
                          <a:latin typeface="游明朝" panose="02020400000000000000" pitchFamily="18" charset="-128"/>
                          <a:ea typeface="BIZ UDP明朝 Medium" panose="02020500000000000000" pitchFamily="18" charset="-128"/>
                          <a:cs typeface="Times New Roman" panose="02020603050405020304" pitchFamily="18" charset="0"/>
                        </a:rPr>
                        <a:t>㎡㎡</a:t>
                      </a:r>
                      <a:endParaRPr lang="ja-JP" sz="800" kern="100">
                        <a:effectLst/>
                        <a:latin typeface="游明朝" panose="02020400000000000000" pitchFamily="18" charset="-128"/>
                        <a:ea typeface="游明朝" panose="02020400000000000000" pitchFamily="18" charset="-128"/>
                        <a:cs typeface="Times New Roman" panose="02020603050405020304" pitchFamily="18" charset="0"/>
                      </a:endParaRPr>
                    </a:p>
                  </a:txBody>
                  <a:tcPr marL="50439" marR="5043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just">
                        <a:lnSpc>
                          <a:spcPts val="1200"/>
                        </a:lnSpc>
                      </a:pPr>
                      <a:r>
                        <a:rPr lang="ja-JP" sz="700" kern="100">
                          <a:effectLst/>
                          <a:latin typeface="游明朝" panose="02020400000000000000" pitchFamily="18" charset="-128"/>
                          <a:ea typeface="BIZ UDP明朝 Medium" panose="02020500000000000000" pitchFamily="18" charset="-128"/>
                          <a:cs typeface="Times New Roman" panose="02020603050405020304" pitchFamily="18" charset="0"/>
                        </a:rPr>
                        <a:t>日本庭園外周部石積擁壁</a:t>
                      </a:r>
                      <a:endParaRPr lang="ja-JP" sz="800" kern="100">
                        <a:effectLst/>
                        <a:latin typeface="游明朝" panose="02020400000000000000" pitchFamily="18" charset="-128"/>
                        <a:ea typeface="游明朝" panose="02020400000000000000" pitchFamily="18" charset="-128"/>
                        <a:cs typeface="Times New Roman" panose="02020603050405020304" pitchFamily="18" charset="0"/>
                      </a:endParaRPr>
                    </a:p>
                  </a:txBody>
                  <a:tcPr marL="50439" marR="5043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908857686"/>
                  </a:ext>
                </a:extLst>
              </a:tr>
              <a:tr h="142825">
                <a:tc vMerge="1">
                  <a:txBody>
                    <a:bodyPr/>
                    <a:lstStyle/>
                    <a:p>
                      <a:endParaRPr kumimoji="1" lang="ja-JP" altLang="en-US"/>
                    </a:p>
                  </a:txBody>
                  <a:tcPr/>
                </a:tc>
                <a:tc>
                  <a:txBody>
                    <a:bodyPr/>
                    <a:lstStyle/>
                    <a:p>
                      <a:pPr algn="just">
                        <a:lnSpc>
                          <a:spcPts val="1200"/>
                        </a:lnSpc>
                      </a:pPr>
                      <a:r>
                        <a:rPr lang="ja-JP" sz="700" kern="100">
                          <a:effectLst/>
                          <a:latin typeface="游明朝" panose="02020400000000000000" pitchFamily="18" charset="-128"/>
                          <a:ea typeface="BIZ UDP明朝 Medium" panose="02020500000000000000" pitchFamily="18" charset="-128"/>
                          <a:cs typeface="Times New Roman" panose="02020603050405020304" pitchFamily="18" charset="0"/>
                        </a:rPr>
                        <a:t>全域</a:t>
                      </a:r>
                      <a:endParaRPr lang="ja-JP" sz="800" kern="100">
                        <a:effectLst/>
                        <a:latin typeface="游明朝" panose="02020400000000000000" pitchFamily="18" charset="-128"/>
                        <a:ea typeface="游明朝" panose="02020400000000000000" pitchFamily="18" charset="-128"/>
                        <a:cs typeface="Times New Roman" panose="02020603050405020304" pitchFamily="18" charset="0"/>
                      </a:endParaRPr>
                    </a:p>
                  </a:txBody>
                  <a:tcPr marL="50439" marR="5043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just">
                        <a:lnSpc>
                          <a:spcPts val="1200"/>
                        </a:lnSpc>
                      </a:pPr>
                      <a:r>
                        <a:rPr lang="ja-JP" sz="700" kern="100">
                          <a:effectLst/>
                          <a:latin typeface="游明朝" panose="02020400000000000000" pitchFamily="18" charset="-128"/>
                          <a:ea typeface="BIZ UDP明朝 Medium" panose="02020500000000000000" pitchFamily="18" charset="-128"/>
                          <a:cs typeface="Times New Roman" panose="02020603050405020304" pitchFamily="18" charset="0"/>
                        </a:rPr>
                        <a:t>ロープ柵</a:t>
                      </a:r>
                      <a:endParaRPr lang="ja-JP" sz="800" kern="100">
                        <a:effectLst/>
                        <a:latin typeface="游明朝" panose="02020400000000000000" pitchFamily="18" charset="-128"/>
                        <a:ea typeface="游明朝" panose="02020400000000000000" pitchFamily="18" charset="-128"/>
                        <a:cs typeface="Times New Roman" panose="02020603050405020304" pitchFamily="18" charset="0"/>
                      </a:endParaRPr>
                    </a:p>
                  </a:txBody>
                  <a:tcPr marL="50439" marR="5043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r">
                        <a:lnSpc>
                          <a:spcPts val="1200"/>
                        </a:lnSpc>
                      </a:pPr>
                      <a:r>
                        <a:rPr lang="ja-JP" sz="700" kern="100">
                          <a:effectLst/>
                          <a:latin typeface="游明朝" panose="02020400000000000000" pitchFamily="18" charset="-128"/>
                          <a:ea typeface="BIZ UDP明朝 Medium" panose="02020500000000000000" pitchFamily="18" charset="-128"/>
                          <a:cs typeface="Times New Roman" panose="02020603050405020304" pitchFamily="18" charset="0"/>
                        </a:rPr>
                        <a:t>約２</a:t>
                      </a:r>
                      <a:r>
                        <a:rPr lang="en-US" sz="700" kern="100">
                          <a:effectLst/>
                          <a:latin typeface="游明朝" panose="02020400000000000000" pitchFamily="18" charset="-128"/>
                          <a:ea typeface="BIZ UDP明朝 Medium" panose="02020500000000000000" pitchFamily="18" charset="-128"/>
                          <a:cs typeface="Times New Roman" panose="02020603050405020304" pitchFamily="18" charset="0"/>
                        </a:rPr>
                        <a:t>830</a:t>
                      </a:r>
                      <a:r>
                        <a:rPr lang="ja-JP" sz="700" kern="100">
                          <a:effectLst/>
                          <a:latin typeface="游明朝" panose="02020400000000000000" pitchFamily="18" charset="-128"/>
                          <a:ea typeface="BIZ UDP明朝 Medium" panose="02020500000000000000" pitchFamily="18" charset="-128"/>
                          <a:cs typeface="Times New Roman" panose="02020603050405020304" pitchFamily="18" charset="0"/>
                        </a:rPr>
                        <a:t>ｍ</a:t>
                      </a:r>
                      <a:endParaRPr lang="ja-JP" sz="800" kern="100">
                        <a:effectLst/>
                        <a:latin typeface="游明朝" panose="02020400000000000000" pitchFamily="18" charset="-128"/>
                        <a:ea typeface="游明朝" panose="02020400000000000000" pitchFamily="18" charset="-128"/>
                        <a:cs typeface="Times New Roman" panose="02020603050405020304" pitchFamily="18" charset="0"/>
                      </a:endParaRPr>
                    </a:p>
                  </a:txBody>
                  <a:tcPr marL="50439" marR="5043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just">
                        <a:lnSpc>
                          <a:spcPts val="1200"/>
                        </a:lnSpc>
                      </a:pPr>
                      <a:r>
                        <a:rPr lang="ja-JP" sz="700" kern="100">
                          <a:effectLst/>
                          <a:latin typeface="游明朝" panose="02020400000000000000" pitchFamily="18" charset="-128"/>
                          <a:ea typeface="BIZ UDP明朝 Medium" panose="02020500000000000000" pitchFamily="18" charset="-128"/>
                          <a:cs typeface="Times New Roman" panose="02020603050405020304" pitchFamily="18" charset="0"/>
                        </a:rPr>
                        <a:t>園路沿い</a:t>
                      </a:r>
                      <a:endParaRPr lang="ja-JP" sz="800" kern="100">
                        <a:effectLst/>
                        <a:latin typeface="游明朝" panose="02020400000000000000" pitchFamily="18" charset="-128"/>
                        <a:ea typeface="游明朝" panose="02020400000000000000" pitchFamily="18" charset="-128"/>
                        <a:cs typeface="Times New Roman" panose="02020603050405020304" pitchFamily="18" charset="0"/>
                      </a:endParaRPr>
                    </a:p>
                  </a:txBody>
                  <a:tcPr marL="50439" marR="5043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40064375"/>
                  </a:ext>
                </a:extLst>
              </a:tr>
              <a:tr h="142825">
                <a:tc vMerge="1">
                  <a:txBody>
                    <a:bodyPr/>
                    <a:lstStyle/>
                    <a:p>
                      <a:endParaRPr kumimoji="1" lang="ja-JP" altLang="en-US"/>
                    </a:p>
                  </a:txBody>
                  <a:tcPr/>
                </a:tc>
                <a:tc>
                  <a:txBody>
                    <a:bodyPr/>
                    <a:lstStyle/>
                    <a:p>
                      <a:pPr algn="just">
                        <a:lnSpc>
                          <a:spcPts val="1200"/>
                        </a:lnSpc>
                      </a:pPr>
                      <a:r>
                        <a:rPr lang="ja-JP" sz="700" kern="100">
                          <a:effectLst/>
                          <a:latin typeface="游明朝" panose="02020400000000000000" pitchFamily="18" charset="-128"/>
                          <a:ea typeface="BIZ UDP明朝 Medium" panose="02020500000000000000" pitchFamily="18" charset="-128"/>
                          <a:cs typeface="Times New Roman" panose="02020603050405020304" pitchFamily="18" charset="0"/>
                        </a:rPr>
                        <a:t>全域</a:t>
                      </a:r>
                      <a:endParaRPr lang="ja-JP" sz="800" kern="100">
                        <a:effectLst/>
                        <a:latin typeface="游明朝" panose="02020400000000000000" pitchFamily="18" charset="-128"/>
                        <a:ea typeface="游明朝" panose="02020400000000000000" pitchFamily="18" charset="-128"/>
                        <a:cs typeface="Times New Roman" panose="02020603050405020304" pitchFamily="18" charset="0"/>
                      </a:endParaRPr>
                    </a:p>
                  </a:txBody>
                  <a:tcPr marL="50439" marR="5043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just">
                        <a:lnSpc>
                          <a:spcPts val="1200"/>
                        </a:lnSpc>
                      </a:pPr>
                      <a:r>
                        <a:rPr lang="ja-JP" sz="700" kern="100">
                          <a:effectLst/>
                          <a:latin typeface="游明朝" panose="02020400000000000000" pitchFamily="18" charset="-128"/>
                          <a:ea typeface="BIZ UDP明朝 Medium" panose="02020500000000000000" pitchFamily="18" charset="-128"/>
                          <a:cs typeface="Times New Roman" panose="02020603050405020304" pitchFamily="18" charset="0"/>
                        </a:rPr>
                        <a:t>鉄柵</a:t>
                      </a:r>
                      <a:endParaRPr lang="ja-JP" sz="800" kern="100">
                        <a:effectLst/>
                        <a:latin typeface="游明朝" panose="02020400000000000000" pitchFamily="18" charset="-128"/>
                        <a:ea typeface="游明朝" panose="02020400000000000000" pitchFamily="18" charset="-128"/>
                        <a:cs typeface="Times New Roman" panose="02020603050405020304" pitchFamily="18" charset="0"/>
                      </a:endParaRPr>
                    </a:p>
                  </a:txBody>
                  <a:tcPr marL="50439" marR="5043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r">
                        <a:lnSpc>
                          <a:spcPts val="1200"/>
                        </a:lnSpc>
                      </a:pPr>
                      <a:r>
                        <a:rPr lang="ja-JP" sz="700" kern="100">
                          <a:effectLst/>
                          <a:latin typeface="游明朝" panose="02020400000000000000" pitchFamily="18" charset="-128"/>
                          <a:ea typeface="BIZ UDP明朝 Medium" panose="02020500000000000000" pitchFamily="18" charset="-128"/>
                          <a:cs typeface="Times New Roman" panose="02020603050405020304" pitchFamily="18" charset="0"/>
                        </a:rPr>
                        <a:t>約</a:t>
                      </a:r>
                      <a:r>
                        <a:rPr lang="en-US" sz="700" kern="100">
                          <a:effectLst/>
                          <a:latin typeface="游明朝" panose="02020400000000000000" pitchFamily="18" charset="-128"/>
                          <a:ea typeface="BIZ UDP明朝 Medium" panose="02020500000000000000" pitchFamily="18" charset="-128"/>
                          <a:cs typeface="Times New Roman" panose="02020603050405020304" pitchFamily="18" charset="0"/>
                        </a:rPr>
                        <a:t>2650</a:t>
                      </a:r>
                      <a:r>
                        <a:rPr lang="ja-JP" sz="700" kern="100">
                          <a:effectLst/>
                          <a:latin typeface="游明朝" panose="02020400000000000000" pitchFamily="18" charset="-128"/>
                          <a:ea typeface="BIZ UDP明朝 Medium" panose="02020500000000000000" pitchFamily="18" charset="-128"/>
                          <a:cs typeface="Times New Roman" panose="02020603050405020304" pitchFamily="18" charset="0"/>
                        </a:rPr>
                        <a:t>ｍ</a:t>
                      </a:r>
                      <a:endParaRPr lang="ja-JP" sz="800" kern="100">
                        <a:effectLst/>
                        <a:latin typeface="游明朝" panose="02020400000000000000" pitchFamily="18" charset="-128"/>
                        <a:ea typeface="游明朝" panose="02020400000000000000" pitchFamily="18" charset="-128"/>
                        <a:cs typeface="Times New Roman" panose="02020603050405020304" pitchFamily="18" charset="0"/>
                      </a:endParaRPr>
                    </a:p>
                  </a:txBody>
                  <a:tcPr marL="50439" marR="5043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just">
                        <a:lnSpc>
                          <a:spcPts val="1200"/>
                        </a:lnSpc>
                      </a:pPr>
                      <a:r>
                        <a:rPr lang="ja-JP" sz="700" kern="100">
                          <a:effectLst/>
                          <a:latin typeface="游明朝" panose="02020400000000000000" pitchFamily="18" charset="-128"/>
                          <a:ea typeface="BIZ UDP明朝 Medium" panose="02020500000000000000" pitchFamily="18" charset="-128"/>
                          <a:cs typeface="Times New Roman" panose="02020603050405020304" pitchFamily="18" charset="0"/>
                        </a:rPr>
                        <a:t>日本庭園外周部</a:t>
                      </a:r>
                      <a:endParaRPr lang="ja-JP" sz="800" kern="100">
                        <a:effectLst/>
                        <a:latin typeface="游明朝" panose="02020400000000000000" pitchFamily="18" charset="-128"/>
                        <a:ea typeface="游明朝" panose="02020400000000000000" pitchFamily="18" charset="-128"/>
                        <a:cs typeface="Times New Roman" panose="02020603050405020304" pitchFamily="18" charset="0"/>
                      </a:endParaRPr>
                    </a:p>
                  </a:txBody>
                  <a:tcPr marL="50439" marR="5043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612679097"/>
                  </a:ext>
                </a:extLst>
              </a:tr>
              <a:tr h="142825">
                <a:tc rowSpan="5">
                  <a:txBody>
                    <a:bodyPr/>
                    <a:lstStyle/>
                    <a:p>
                      <a:pPr marR="71755" algn="ctr">
                        <a:lnSpc>
                          <a:spcPts val="1200"/>
                        </a:lnSpc>
                      </a:pPr>
                      <a:r>
                        <a:rPr lang="ja-JP" sz="800" kern="100">
                          <a:effectLst/>
                          <a:latin typeface="游明朝" panose="02020400000000000000" pitchFamily="18" charset="-128"/>
                          <a:ea typeface="BIZ UDP明朝 Medium" panose="02020500000000000000" pitchFamily="18" charset="-128"/>
                          <a:cs typeface="Times New Roman" panose="02020603050405020304" pitchFamily="18" charset="0"/>
                        </a:rPr>
                        <a:t>擁壁</a:t>
                      </a:r>
                      <a:endParaRPr lang="ja-JP" sz="800" kern="100">
                        <a:effectLst/>
                        <a:latin typeface="游明朝" panose="02020400000000000000" pitchFamily="18" charset="-128"/>
                        <a:ea typeface="游明朝" panose="02020400000000000000" pitchFamily="18" charset="-128"/>
                        <a:cs typeface="Times New Roman" panose="02020603050405020304" pitchFamily="18" charset="0"/>
                      </a:endParaRPr>
                    </a:p>
                  </a:txBody>
                  <a:tcPr marL="50439" marR="50439" marT="0" marB="0" vert="eaVert"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just">
                        <a:lnSpc>
                          <a:spcPts val="1200"/>
                        </a:lnSpc>
                      </a:pPr>
                      <a:r>
                        <a:rPr lang="ja-JP" sz="700" kern="100">
                          <a:effectLst/>
                          <a:latin typeface="游明朝" panose="02020400000000000000" pitchFamily="18" charset="-128"/>
                          <a:ea typeface="BIZ UDP明朝 Medium" panose="02020500000000000000" pitchFamily="18" charset="-128"/>
                          <a:cs typeface="Times New Roman" panose="02020603050405020304" pitchFamily="18" charset="0"/>
                        </a:rPr>
                        <a:t>中世</a:t>
                      </a:r>
                      <a:endParaRPr lang="ja-JP" sz="800" kern="100">
                        <a:effectLst/>
                        <a:latin typeface="游明朝" panose="02020400000000000000" pitchFamily="18" charset="-128"/>
                        <a:ea typeface="游明朝" panose="02020400000000000000" pitchFamily="18" charset="-128"/>
                        <a:cs typeface="Times New Roman" panose="02020603050405020304" pitchFamily="18" charset="0"/>
                      </a:endParaRPr>
                    </a:p>
                  </a:txBody>
                  <a:tcPr marL="50439" marR="5043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just">
                        <a:lnSpc>
                          <a:spcPts val="1200"/>
                        </a:lnSpc>
                      </a:pPr>
                      <a:r>
                        <a:rPr lang="ja-JP" sz="700" kern="100" dirty="0">
                          <a:effectLst/>
                          <a:latin typeface="游明朝" panose="02020400000000000000" pitchFamily="18" charset="-128"/>
                          <a:ea typeface="BIZ UDP明朝 Medium" panose="02020500000000000000" pitchFamily="18" charset="-128"/>
                          <a:cs typeface="Times New Roman" panose="02020603050405020304" pitchFamily="18" charset="0"/>
                        </a:rPr>
                        <a:t>石積擁壁</a:t>
                      </a:r>
                      <a:endParaRPr lang="ja-JP" sz="800" kern="100" dirty="0">
                        <a:effectLst/>
                        <a:latin typeface="游明朝" panose="02020400000000000000" pitchFamily="18" charset="-128"/>
                        <a:ea typeface="游明朝" panose="02020400000000000000" pitchFamily="18" charset="-128"/>
                        <a:cs typeface="Times New Roman" panose="02020603050405020304" pitchFamily="18" charset="0"/>
                      </a:endParaRPr>
                    </a:p>
                  </a:txBody>
                  <a:tcPr marL="50439" marR="5043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r">
                        <a:lnSpc>
                          <a:spcPts val="1200"/>
                        </a:lnSpc>
                      </a:pPr>
                      <a:r>
                        <a:rPr lang="ja-JP" sz="700" kern="100">
                          <a:effectLst/>
                          <a:latin typeface="游明朝" panose="02020400000000000000" pitchFamily="18" charset="-128"/>
                          <a:ea typeface="BIZ UDP明朝 Medium" panose="02020500000000000000" pitchFamily="18" charset="-128"/>
                          <a:cs typeface="Times New Roman" panose="02020603050405020304" pitchFamily="18" charset="0"/>
                        </a:rPr>
                        <a:t>１カ所</a:t>
                      </a:r>
                      <a:endParaRPr lang="ja-JP" sz="800" kern="100">
                        <a:effectLst/>
                        <a:latin typeface="游明朝" panose="02020400000000000000" pitchFamily="18" charset="-128"/>
                        <a:ea typeface="游明朝" panose="02020400000000000000" pitchFamily="18" charset="-128"/>
                        <a:cs typeface="Times New Roman" panose="02020603050405020304" pitchFamily="18" charset="0"/>
                      </a:endParaRPr>
                    </a:p>
                  </a:txBody>
                  <a:tcPr marL="50439" marR="5043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just">
                        <a:lnSpc>
                          <a:spcPts val="1200"/>
                        </a:lnSpc>
                      </a:pPr>
                      <a:r>
                        <a:rPr lang="ja-JP" sz="700" kern="100">
                          <a:effectLst/>
                          <a:latin typeface="游明朝" panose="02020400000000000000" pitchFamily="18" charset="-128"/>
                          <a:ea typeface="BIZ UDP明朝 Medium" panose="02020500000000000000" pitchFamily="18" charset="-128"/>
                          <a:cs typeface="Times New Roman" panose="02020603050405020304" pitchFamily="18" charset="0"/>
                        </a:rPr>
                        <a:t>２号棟（千里庵）北側園路沿い石積擁壁</a:t>
                      </a:r>
                      <a:endParaRPr lang="ja-JP" sz="800" kern="100">
                        <a:effectLst/>
                        <a:latin typeface="游明朝" panose="02020400000000000000" pitchFamily="18" charset="-128"/>
                        <a:ea typeface="游明朝" panose="02020400000000000000" pitchFamily="18" charset="-128"/>
                        <a:cs typeface="Times New Roman" panose="02020603050405020304" pitchFamily="18" charset="0"/>
                      </a:endParaRPr>
                    </a:p>
                  </a:txBody>
                  <a:tcPr marL="50439" marR="5043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667233601"/>
                  </a:ext>
                </a:extLst>
              </a:tr>
              <a:tr h="142825">
                <a:tc vMerge="1">
                  <a:txBody>
                    <a:bodyPr/>
                    <a:lstStyle/>
                    <a:p>
                      <a:endParaRPr kumimoji="1" lang="ja-JP" altLang="en-US"/>
                    </a:p>
                  </a:txBody>
                  <a:tcPr/>
                </a:tc>
                <a:tc>
                  <a:txBody>
                    <a:bodyPr/>
                    <a:lstStyle/>
                    <a:p>
                      <a:pPr algn="just">
                        <a:lnSpc>
                          <a:spcPts val="1200"/>
                        </a:lnSpc>
                      </a:pPr>
                      <a:r>
                        <a:rPr lang="ja-JP" sz="700" kern="100">
                          <a:effectLst/>
                          <a:latin typeface="游明朝" panose="02020400000000000000" pitchFamily="18" charset="-128"/>
                          <a:ea typeface="BIZ UDP明朝 Medium" panose="02020500000000000000" pitchFamily="18" charset="-128"/>
                          <a:cs typeface="Times New Roman" panose="02020603050405020304" pitchFamily="18" charset="0"/>
                        </a:rPr>
                        <a:t>近世</a:t>
                      </a:r>
                      <a:endParaRPr lang="ja-JP" sz="800" kern="100">
                        <a:effectLst/>
                        <a:latin typeface="游明朝" panose="02020400000000000000" pitchFamily="18" charset="-128"/>
                        <a:ea typeface="游明朝" panose="02020400000000000000" pitchFamily="18" charset="-128"/>
                        <a:cs typeface="Times New Roman" panose="02020603050405020304" pitchFamily="18" charset="0"/>
                      </a:endParaRPr>
                    </a:p>
                  </a:txBody>
                  <a:tcPr marL="50439" marR="5043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just">
                        <a:lnSpc>
                          <a:spcPts val="1200"/>
                        </a:lnSpc>
                      </a:pPr>
                      <a:r>
                        <a:rPr lang="ja-JP" sz="700" kern="100">
                          <a:effectLst/>
                          <a:latin typeface="游明朝" panose="02020400000000000000" pitchFamily="18" charset="-128"/>
                          <a:ea typeface="BIZ UDP明朝 Medium" panose="02020500000000000000" pitchFamily="18" charset="-128"/>
                          <a:cs typeface="Times New Roman" panose="02020603050405020304" pitchFamily="18" charset="0"/>
                        </a:rPr>
                        <a:t>石積擁壁</a:t>
                      </a:r>
                      <a:endParaRPr lang="ja-JP" sz="800" kern="100">
                        <a:effectLst/>
                        <a:latin typeface="游明朝" panose="02020400000000000000" pitchFamily="18" charset="-128"/>
                        <a:ea typeface="游明朝" panose="02020400000000000000" pitchFamily="18" charset="-128"/>
                        <a:cs typeface="Times New Roman" panose="02020603050405020304" pitchFamily="18" charset="0"/>
                      </a:endParaRPr>
                    </a:p>
                  </a:txBody>
                  <a:tcPr marL="50439" marR="5043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r">
                        <a:lnSpc>
                          <a:spcPts val="1200"/>
                        </a:lnSpc>
                      </a:pPr>
                      <a:r>
                        <a:rPr lang="en-US" sz="700" kern="100">
                          <a:effectLst/>
                          <a:latin typeface="BIZ UDP明朝 Medium" panose="02020500000000000000" pitchFamily="18" charset="-128"/>
                          <a:ea typeface="游明朝" panose="02020400000000000000" pitchFamily="18" charset="-128"/>
                          <a:cs typeface="Times New Roman" panose="02020603050405020304" pitchFamily="18" charset="0"/>
                        </a:rPr>
                        <a:t>10</a:t>
                      </a:r>
                      <a:r>
                        <a:rPr lang="ja-JP" sz="700" kern="100">
                          <a:effectLst/>
                          <a:latin typeface="游明朝" panose="02020400000000000000" pitchFamily="18" charset="-128"/>
                          <a:ea typeface="BIZ UDP明朝 Medium" panose="02020500000000000000" pitchFamily="18" charset="-128"/>
                          <a:cs typeface="Times New Roman" panose="02020603050405020304" pitchFamily="18" charset="0"/>
                        </a:rPr>
                        <a:t>カ所： </a:t>
                      </a:r>
                      <a:endParaRPr lang="ja-JP" sz="800" kern="100">
                        <a:effectLst/>
                        <a:latin typeface="游明朝" panose="02020400000000000000" pitchFamily="18" charset="-128"/>
                        <a:ea typeface="游明朝" panose="02020400000000000000" pitchFamily="18" charset="-128"/>
                        <a:cs typeface="Times New Roman" panose="02020603050405020304" pitchFamily="18" charset="0"/>
                      </a:endParaRPr>
                    </a:p>
                  </a:txBody>
                  <a:tcPr marL="50439" marR="5043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just">
                        <a:lnSpc>
                          <a:spcPts val="1200"/>
                        </a:lnSpc>
                      </a:pPr>
                      <a:r>
                        <a:rPr lang="ja-JP" sz="700" kern="100">
                          <a:effectLst/>
                          <a:latin typeface="游明朝" panose="02020400000000000000" pitchFamily="18" charset="-128"/>
                          <a:ea typeface="BIZ UDP明朝 Medium" panose="02020500000000000000" pitchFamily="18" charset="-128"/>
                          <a:cs typeface="Times New Roman" panose="02020603050405020304" pitchFamily="18" charset="0"/>
                        </a:rPr>
                        <a:t>３号棟（中央休憩所）東側・西側周辺石積擁壁他</a:t>
                      </a:r>
                      <a:endParaRPr lang="ja-JP" sz="800" kern="100">
                        <a:effectLst/>
                        <a:latin typeface="游明朝" panose="02020400000000000000" pitchFamily="18" charset="-128"/>
                        <a:ea typeface="游明朝" panose="02020400000000000000" pitchFamily="18" charset="-128"/>
                        <a:cs typeface="Times New Roman" panose="02020603050405020304" pitchFamily="18" charset="0"/>
                      </a:endParaRPr>
                    </a:p>
                  </a:txBody>
                  <a:tcPr marL="50439" marR="5043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49915800"/>
                  </a:ext>
                </a:extLst>
              </a:tr>
              <a:tr h="142825">
                <a:tc vMerge="1">
                  <a:txBody>
                    <a:bodyPr/>
                    <a:lstStyle/>
                    <a:p>
                      <a:endParaRPr kumimoji="1" lang="ja-JP" altLang="en-US"/>
                    </a:p>
                  </a:txBody>
                  <a:tcPr/>
                </a:tc>
                <a:tc>
                  <a:txBody>
                    <a:bodyPr/>
                    <a:lstStyle/>
                    <a:p>
                      <a:pPr algn="just">
                        <a:lnSpc>
                          <a:spcPts val="1200"/>
                        </a:lnSpc>
                      </a:pPr>
                      <a:r>
                        <a:rPr lang="ja-JP" sz="700" kern="100">
                          <a:effectLst/>
                          <a:latin typeface="游明朝" panose="02020400000000000000" pitchFamily="18" charset="-128"/>
                          <a:ea typeface="BIZ UDP明朝 Medium" panose="02020500000000000000" pitchFamily="18" charset="-128"/>
                          <a:cs typeface="Times New Roman" panose="02020603050405020304" pitchFamily="18" charset="0"/>
                        </a:rPr>
                        <a:t>現代</a:t>
                      </a:r>
                      <a:endParaRPr lang="ja-JP" sz="800" kern="100">
                        <a:effectLst/>
                        <a:latin typeface="游明朝" panose="02020400000000000000" pitchFamily="18" charset="-128"/>
                        <a:ea typeface="游明朝" panose="02020400000000000000" pitchFamily="18" charset="-128"/>
                        <a:cs typeface="Times New Roman" panose="02020603050405020304" pitchFamily="18" charset="0"/>
                      </a:endParaRPr>
                    </a:p>
                  </a:txBody>
                  <a:tcPr marL="50439" marR="5043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just">
                        <a:lnSpc>
                          <a:spcPts val="1200"/>
                        </a:lnSpc>
                      </a:pPr>
                      <a:r>
                        <a:rPr lang="ja-JP" sz="700" kern="100">
                          <a:effectLst/>
                          <a:latin typeface="游明朝" panose="02020400000000000000" pitchFamily="18" charset="-128"/>
                          <a:ea typeface="BIZ UDP明朝 Medium" panose="02020500000000000000" pitchFamily="18" charset="-128"/>
                          <a:cs typeface="Times New Roman" panose="02020603050405020304" pitchFamily="18" charset="0"/>
                        </a:rPr>
                        <a:t>石積擁壁</a:t>
                      </a:r>
                      <a:endParaRPr lang="ja-JP" sz="800" kern="100">
                        <a:effectLst/>
                        <a:latin typeface="游明朝" panose="02020400000000000000" pitchFamily="18" charset="-128"/>
                        <a:ea typeface="游明朝" panose="02020400000000000000" pitchFamily="18" charset="-128"/>
                        <a:cs typeface="Times New Roman" panose="02020603050405020304" pitchFamily="18" charset="0"/>
                      </a:endParaRPr>
                    </a:p>
                  </a:txBody>
                  <a:tcPr marL="50439" marR="5043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r">
                        <a:lnSpc>
                          <a:spcPts val="1200"/>
                        </a:lnSpc>
                      </a:pPr>
                      <a:r>
                        <a:rPr lang="en-US" sz="700" kern="100">
                          <a:effectLst/>
                          <a:latin typeface="BIZ UDP明朝 Medium" panose="02020500000000000000" pitchFamily="18" charset="-128"/>
                          <a:ea typeface="游明朝" panose="02020400000000000000" pitchFamily="18" charset="-128"/>
                          <a:cs typeface="Times New Roman" panose="02020603050405020304" pitchFamily="18" charset="0"/>
                        </a:rPr>
                        <a:t>10</a:t>
                      </a:r>
                      <a:r>
                        <a:rPr lang="ja-JP" sz="700" kern="100">
                          <a:effectLst/>
                          <a:latin typeface="游明朝" panose="02020400000000000000" pitchFamily="18" charset="-128"/>
                          <a:ea typeface="BIZ UDP明朝 Medium" panose="02020500000000000000" pitchFamily="18" charset="-128"/>
                          <a:cs typeface="Times New Roman" panose="02020603050405020304" pitchFamily="18" charset="0"/>
                        </a:rPr>
                        <a:t>カ所</a:t>
                      </a:r>
                      <a:endParaRPr lang="ja-JP" sz="800" kern="100">
                        <a:effectLst/>
                        <a:latin typeface="游明朝" panose="02020400000000000000" pitchFamily="18" charset="-128"/>
                        <a:ea typeface="游明朝" panose="02020400000000000000" pitchFamily="18" charset="-128"/>
                        <a:cs typeface="Times New Roman" panose="02020603050405020304" pitchFamily="18" charset="0"/>
                      </a:endParaRPr>
                    </a:p>
                  </a:txBody>
                  <a:tcPr marL="50439" marR="5043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just">
                        <a:lnSpc>
                          <a:spcPts val="1200"/>
                        </a:lnSpc>
                      </a:pPr>
                      <a:r>
                        <a:rPr lang="ja-JP" sz="700" kern="100" dirty="0">
                          <a:effectLst/>
                          <a:latin typeface="游明朝" panose="02020400000000000000" pitchFamily="18" charset="-128"/>
                          <a:ea typeface="BIZ UDP明朝 Medium" panose="02020500000000000000" pitchFamily="18" charset="-128"/>
                          <a:cs typeface="Times New Roman" panose="02020603050405020304" pitchFamily="18" charset="0"/>
                        </a:rPr>
                        <a:t>斜面上部園路周辺、斜面北側休憩所周辺他</a:t>
                      </a:r>
                      <a:endParaRPr lang="ja-JP" sz="800" kern="100" dirty="0">
                        <a:effectLst/>
                        <a:latin typeface="游明朝" panose="02020400000000000000" pitchFamily="18" charset="-128"/>
                        <a:ea typeface="游明朝" panose="02020400000000000000" pitchFamily="18" charset="-128"/>
                        <a:cs typeface="Times New Roman" panose="02020603050405020304" pitchFamily="18" charset="0"/>
                      </a:endParaRPr>
                    </a:p>
                  </a:txBody>
                  <a:tcPr marL="50439" marR="5043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445075992"/>
                  </a:ext>
                </a:extLst>
              </a:tr>
              <a:tr h="142825">
                <a:tc vMerge="1">
                  <a:txBody>
                    <a:bodyPr/>
                    <a:lstStyle/>
                    <a:p>
                      <a:endParaRPr kumimoji="1" lang="ja-JP" altLang="en-US"/>
                    </a:p>
                  </a:txBody>
                  <a:tcPr/>
                </a:tc>
                <a:tc>
                  <a:txBody>
                    <a:bodyPr/>
                    <a:lstStyle/>
                    <a:p>
                      <a:pPr algn="just">
                        <a:lnSpc>
                          <a:spcPts val="1200"/>
                        </a:lnSpc>
                      </a:pPr>
                      <a:r>
                        <a:rPr lang="ja-JP" sz="700" kern="100">
                          <a:effectLst/>
                          <a:latin typeface="游明朝" panose="02020400000000000000" pitchFamily="18" charset="-128"/>
                          <a:ea typeface="BIZ UDP明朝 Medium" panose="02020500000000000000" pitchFamily="18" charset="-128"/>
                          <a:cs typeface="Times New Roman" panose="02020603050405020304" pitchFamily="18" charset="0"/>
                        </a:rPr>
                        <a:t>上代</a:t>
                      </a:r>
                      <a:endParaRPr lang="ja-JP" sz="800" kern="100">
                        <a:effectLst/>
                        <a:latin typeface="游明朝" panose="02020400000000000000" pitchFamily="18" charset="-128"/>
                        <a:ea typeface="游明朝" panose="02020400000000000000" pitchFamily="18" charset="-128"/>
                        <a:cs typeface="Times New Roman" panose="02020603050405020304" pitchFamily="18" charset="0"/>
                      </a:endParaRPr>
                    </a:p>
                  </a:txBody>
                  <a:tcPr marL="50439" marR="5043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just">
                        <a:lnSpc>
                          <a:spcPts val="1200"/>
                        </a:lnSpc>
                      </a:pPr>
                      <a:r>
                        <a:rPr lang="ja-JP" sz="700" kern="100">
                          <a:effectLst/>
                          <a:latin typeface="游明朝" panose="02020400000000000000" pitchFamily="18" charset="-128"/>
                          <a:ea typeface="BIZ UDP明朝 Medium" panose="02020500000000000000" pitchFamily="18" charset="-128"/>
                          <a:cs typeface="Times New Roman" panose="02020603050405020304" pitchFamily="18" charset="0"/>
                        </a:rPr>
                        <a:t>石組土留</a:t>
                      </a:r>
                      <a:endParaRPr lang="ja-JP" sz="800" kern="100">
                        <a:effectLst/>
                        <a:latin typeface="游明朝" panose="02020400000000000000" pitchFamily="18" charset="-128"/>
                        <a:ea typeface="游明朝" panose="02020400000000000000" pitchFamily="18" charset="-128"/>
                        <a:cs typeface="Times New Roman" panose="02020603050405020304" pitchFamily="18" charset="0"/>
                      </a:endParaRPr>
                    </a:p>
                  </a:txBody>
                  <a:tcPr marL="50439" marR="5043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r">
                        <a:lnSpc>
                          <a:spcPts val="1200"/>
                        </a:lnSpc>
                      </a:pPr>
                      <a:r>
                        <a:rPr lang="ja-JP" sz="700" kern="100">
                          <a:effectLst/>
                          <a:latin typeface="游明朝" panose="02020400000000000000" pitchFamily="18" charset="-128"/>
                          <a:ea typeface="BIZ UDP明朝 Medium" panose="02020500000000000000" pitchFamily="18" charset="-128"/>
                          <a:cs typeface="Times New Roman" panose="02020603050405020304" pitchFamily="18" charset="0"/>
                        </a:rPr>
                        <a:t>１カ所</a:t>
                      </a:r>
                      <a:endParaRPr lang="ja-JP" sz="800" kern="100">
                        <a:effectLst/>
                        <a:latin typeface="游明朝" panose="02020400000000000000" pitchFamily="18" charset="-128"/>
                        <a:ea typeface="游明朝" panose="02020400000000000000" pitchFamily="18" charset="-128"/>
                        <a:cs typeface="Times New Roman" panose="02020603050405020304" pitchFamily="18" charset="0"/>
                      </a:endParaRPr>
                    </a:p>
                  </a:txBody>
                  <a:tcPr marL="50439" marR="5043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just">
                        <a:lnSpc>
                          <a:spcPts val="1200"/>
                        </a:lnSpc>
                      </a:pPr>
                      <a:r>
                        <a:rPr lang="ja-JP" sz="700" kern="100">
                          <a:effectLst/>
                          <a:latin typeface="游明朝" panose="02020400000000000000" pitchFamily="18" charset="-128"/>
                          <a:ea typeface="BIZ UDP明朝 Medium" panose="02020500000000000000" pitchFamily="18" charset="-128"/>
                          <a:cs typeface="Times New Roman" panose="02020603050405020304" pitchFamily="18" charset="0"/>
                        </a:rPr>
                        <a:t>滝の広場周辺石組土留</a:t>
                      </a:r>
                      <a:endParaRPr lang="ja-JP" sz="800" kern="100">
                        <a:effectLst/>
                        <a:latin typeface="游明朝" panose="02020400000000000000" pitchFamily="18" charset="-128"/>
                        <a:ea typeface="游明朝" panose="02020400000000000000" pitchFamily="18" charset="-128"/>
                        <a:cs typeface="Times New Roman" panose="02020603050405020304" pitchFamily="18" charset="0"/>
                      </a:endParaRPr>
                    </a:p>
                  </a:txBody>
                  <a:tcPr marL="50439" marR="5043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49770150"/>
                  </a:ext>
                </a:extLst>
              </a:tr>
              <a:tr h="142825">
                <a:tc vMerge="1">
                  <a:txBody>
                    <a:bodyPr/>
                    <a:lstStyle/>
                    <a:p>
                      <a:endParaRPr kumimoji="1" lang="ja-JP" altLang="en-US"/>
                    </a:p>
                  </a:txBody>
                  <a:tcPr/>
                </a:tc>
                <a:tc>
                  <a:txBody>
                    <a:bodyPr/>
                    <a:lstStyle/>
                    <a:p>
                      <a:pPr algn="just">
                        <a:lnSpc>
                          <a:spcPts val="1200"/>
                        </a:lnSpc>
                      </a:pPr>
                      <a:r>
                        <a:rPr lang="ja-JP" sz="700" kern="100">
                          <a:effectLst/>
                          <a:latin typeface="游明朝" panose="02020400000000000000" pitchFamily="18" charset="-128"/>
                          <a:ea typeface="BIZ UDP明朝 Medium" panose="02020500000000000000" pitchFamily="18" charset="-128"/>
                          <a:cs typeface="Times New Roman" panose="02020603050405020304" pitchFamily="18" charset="0"/>
                        </a:rPr>
                        <a:t>近世</a:t>
                      </a:r>
                      <a:endParaRPr lang="ja-JP" sz="800" kern="100">
                        <a:effectLst/>
                        <a:latin typeface="游明朝" panose="02020400000000000000" pitchFamily="18" charset="-128"/>
                        <a:ea typeface="游明朝" panose="02020400000000000000" pitchFamily="18" charset="-128"/>
                        <a:cs typeface="Times New Roman" panose="02020603050405020304" pitchFamily="18" charset="0"/>
                      </a:endParaRPr>
                    </a:p>
                  </a:txBody>
                  <a:tcPr marL="50439" marR="5043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just">
                        <a:lnSpc>
                          <a:spcPts val="1200"/>
                        </a:lnSpc>
                      </a:pPr>
                      <a:r>
                        <a:rPr lang="ja-JP" sz="700" kern="100">
                          <a:effectLst/>
                          <a:latin typeface="游明朝" panose="02020400000000000000" pitchFamily="18" charset="-128"/>
                          <a:ea typeface="BIZ UDP明朝 Medium" panose="02020500000000000000" pitchFamily="18" charset="-128"/>
                          <a:cs typeface="Times New Roman" panose="02020603050405020304" pitchFamily="18" charset="0"/>
                        </a:rPr>
                        <a:t>石組土留</a:t>
                      </a:r>
                      <a:endParaRPr lang="ja-JP" sz="800" kern="100">
                        <a:effectLst/>
                        <a:latin typeface="游明朝" panose="02020400000000000000" pitchFamily="18" charset="-128"/>
                        <a:ea typeface="游明朝" panose="02020400000000000000" pitchFamily="18" charset="-128"/>
                        <a:cs typeface="Times New Roman" panose="02020603050405020304" pitchFamily="18" charset="0"/>
                      </a:endParaRPr>
                    </a:p>
                  </a:txBody>
                  <a:tcPr marL="50439" marR="5043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r">
                        <a:lnSpc>
                          <a:spcPts val="1200"/>
                        </a:lnSpc>
                      </a:pPr>
                      <a:r>
                        <a:rPr lang="ja-JP" sz="700" kern="100">
                          <a:effectLst/>
                          <a:latin typeface="游明朝" panose="02020400000000000000" pitchFamily="18" charset="-128"/>
                          <a:ea typeface="BIZ UDP明朝 Medium" panose="02020500000000000000" pitchFamily="18" charset="-128"/>
                          <a:cs typeface="Times New Roman" panose="02020603050405020304" pitchFamily="18" charset="0"/>
                        </a:rPr>
                        <a:t>２カ所</a:t>
                      </a:r>
                      <a:endParaRPr lang="ja-JP" sz="800" kern="100">
                        <a:effectLst/>
                        <a:latin typeface="游明朝" panose="02020400000000000000" pitchFamily="18" charset="-128"/>
                        <a:ea typeface="游明朝" panose="02020400000000000000" pitchFamily="18" charset="-128"/>
                        <a:cs typeface="Times New Roman" panose="02020603050405020304" pitchFamily="18" charset="0"/>
                      </a:endParaRPr>
                    </a:p>
                  </a:txBody>
                  <a:tcPr marL="50439" marR="5043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just">
                        <a:lnSpc>
                          <a:spcPts val="1200"/>
                        </a:lnSpc>
                      </a:pPr>
                      <a:r>
                        <a:rPr lang="ja-JP" sz="700" kern="100">
                          <a:effectLst/>
                          <a:latin typeface="游明朝" panose="02020400000000000000" pitchFamily="18" charset="-128"/>
                          <a:ea typeface="BIZ UDP明朝 Medium" panose="02020500000000000000" pitchFamily="18" charset="-128"/>
                          <a:cs typeface="Times New Roman" panose="02020603050405020304" pitchFamily="18" charset="0"/>
                        </a:rPr>
                        <a:t>主庭池休憩所（西・東）背面石組土留</a:t>
                      </a:r>
                      <a:endParaRPr lang="ja-JP" sz="800" kern="100">
                        <a:effectLst/>
                        <a:latin typeface="游明朝" panose="02020400000000000000" pitchFamily="18" charset="-128"/>
                        <a:ea typeface="游明朝" panose="02020400000000000000" pitchFamily="18" charset="-128"/>
                        <a:cs typeface="Times New Roman" panose="02020603050405020304" pitchFamily="18" charset="0"/>
                      </a:endParaRPr>
                    </a:p>
                  </a:txBody>
                  <a:tcPr marL="50439" marR="5043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225136867"/>
                  </a:ext>
                </a:extLst>
              </a:tr>
              <a:tr h="142825">
                <a:tc rowSpan="4">
                  <a:txBody>
                    <a:bodyPr/>
                    <a:lstStyle/>
                    <a:p>
                      <a:pPr marR="71755" algn="ctr">
                        <a:lnSpc>
                          <a:spcPts val="1200"/>
                        </a:lnSpc>
                      </a:pPr>
                      <a:r>
                        <a:rPr lang="ja-JP" sz="800" kern="100">
                          <a:effectLst/>
                          <a:latin typeface="游明朝" panose="02020400000000000000" pitchFamily="18" charset="-128"/>
                          <a:ea typeface="BIZ UDP明朝 Medium" panose="02020500000000000000" pitchFamily="18" charset="-128"/>
                          <a:cs typeface="Times New Roman" panose="02020603050405020304" pitchFamily="18" charset="0"/>
                        </a:rPr>
                        <a:t>園路</a:t>
                      </a:r>
                      <a:endParaRPr lang="ja-JP" sz="800" kern="100">
                        <a:effectLst/>
                        <a:latin typeface="游明朝" panose="02020400000000000000" pitchFamily="18" charset="-128"/>
                        <a:ea typeface="游明朝" panose="02020400000000000000" pitchFamily="18" charset="-128"/>
                        <a:cs typeface="Times New Roman" panose="02020603050405020304" pitchFamily="18" charset="0"/>
                      </a:endParaRPr>
                    </a:p>
                  </a:txBody>
                  <a:tcPr marL="50439" marR="50439" marT="0" marB="0" vert="eaVert"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just">
                        <a:lnSpc>
                          <a:spcPts val="1200"/>
                        </a:lnSpc>
                      </a:pPr>
                      <a:r>
                        <a:rPr lang="ja-JP" sz="700" kern="100">
                          <a:effectLst/>
                          <a:latin typeface="游明朝" panose="02020400000000000000" pitchFamily="18" charset="-128"/>
                          <a:ea typeface="BIZ UDP明朝 Medium" panose="02020500000000000000" pitchFamily="18" charset="-128"/>
                          <a:cs typeface="Times New Roman" panose="02020603050405020304" pitchFamily="18" charset="0"/>
                        </a:rPr>
                        <a:t>上代</a:t>
                      </a:r>
                      <a:endParaRPr lang="ja-JP" sz="800" kern="100">
                        <a:effectLst/>
                        <a:latin typeface="游明朝" panose="02020400000000000000" pitchFamily="18" charset="-128"/>
                        <a:ea typeface="游明朝" panose="02020400000000000000" pitchFamily="18" charset="-128"/>
                        <a:cs typeface="Times New Roman" panose="02020603050405020304" pitchFamily="18" charset="0"/>
                      </a:endParaRPr>
                    </a:p>
                  </a:txBody>
                  <a:tcPr marL="50439" marR="5043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just">
                        <a:lnSpc>
                          <a:spcPts val="1200"/>
                        </a:lnSpc>
                      </a:pPr>
                      <a:r>
                        <a:rPr lang="ja-JP" sz="700" kern="100">
                          <a:effectLst/>
                          <a:latin typeface="游明朝" panose="02020400000000000000" pitchFamily="18" charset="-128"/>
                          <a:ea typeface="BIZ UDP明朝 Medium" panose="02020500000000000000" pitchFamily="18" charset="-128"/>
                          <a:cs typeface="Times New Roman" panose="02020603050405020304" pitchFamily="18" charset="0"/>
                        </a:rPr>
                        <a:t>石階段</a:t>
                      </a:r>
                      <a:endParaRPr lang="ja-JP" sz="800" kern="100">
                        <a:effectLst/>
                        <a:latin typeface="游明朝" panose="02020400000000000000" pitchFamily="18" charset="-128"/>
                        <a:ea typeface="游明朝" panose="02020400000000000000" pitchFamily="18" charset="-128"/>
                        <a:cs typeface="Times New Roman" panose="02020603050405020304" pitchFamily="18" charset="0"/>
                      </a:endParaRPr>
                    </a:p>
                  </a:txBody>
                  <a:tcPr marL="50439" marR="5043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r">
                        <a:lnSpc>
                          <a:spcPts val="1200"/>
                        </a:lnSpc>
                      </a:pPr>
                      <a:r>
                        <a:rPr lang="ja-JP" sz="700" kern="100">
                          <a:effectLst/>
                          <a:latin typeface="游明朝" panose="02020400000000000000" pitchFamily="18" charset="-128"/>
                          <a:ea typeface="BIZ UDP明朝 Medium" panose="02020500000000000000" pitchFamily="18" charset="-128"/>
                          <a:cs typeface="Times New Roman" panose="02020603050405020304" pitchFamily="18" charset="0"/>
                        </a:rPr>
                        <a:t>３カ所</a:t>
                      </a:r>
                      <a:endParaRPr lang="ja-JP" sz="800" kern="100">
                        <a:effectLst/>
                        <a:latin typeface="游明朝" panose="02020400000000000000" pitchFamily="18" charset="-128"/>
                        <a:ea typeface="游明朝" panose="02020400000000000000" pitchFamily="18" charset="-128"/>
                        <a:cs typeface="Times New Roman" panose="02020603050405020304" pitchFamily="18" charset="0"/>
                      </a:endParaRPr>
                    </a:p>
                  </a:txBody>
                  <a:tcPr marL="50439" marR="5043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just">
                        <a:lnSpc>
                          <a:spcPts val="1200"/>
                        </a:lnSpc>
                      </a:pPr>
                      <a:r>
                        <a:rPr lang="ja-JP" sz="700" kern="100">
                          <a:effectLst/>
                          <a:latin typeface="游明朝" panose="02020400000000000000" pitchFamily="18" charset="-128"/>
                          <a:ea typeface="BIZ UDP明朝 Medium" panose="02020500000000000000" pitchFamily="18" charset="-128"/>
                          <a:cs typeface="Times New Roman" panose="02020603050405020304" pitchFamily="18" charset="0"/>
                        </a:rPr>
                        <a:t>迎賓館前階段</a:t>
                      </a:r>
                      <a:endParaRPr lang="ja-JP" sz="800" kern="100">
                        <a:effectLst/>
                        <a:latin typeface="游明朝" panose="02020400000000000000" pitchFamily="18" charset="-128"/>
                        <a:ea typeface="游明朝" panose="02020400000000000000" pitchFamily="18" charset="-128"/>
                        <a:cs typeface="Times New Roman" panose="02020603050405020304" pitchFamily="18" charset="0"/>
                      </a:endParaRPr>
                    </a:p>
                  </a:txBody>
                  <a:tcPr marL="50439" marR="5043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28157562"/>
                  </a:ext>
                </a:extLst>
              </a:tr>
              <a:tr h="142825">
                <a:tc vMerge="1">
                  <a:txBody>
                    <a:bodyPr/>
                    <a:lstStyle/>
                    <a:p>
                      <a:endParaRPr kumimoji="1" lang="ja-JP" altLang="en-US"/>
                    </a:p>
                  </a:txBody>
                  <a:tcPr/>
                </a:tc>
                <a:tc>
                  <a:txBody>
                    <a:bodyPr/>
                    <a:lstStyle/>
                    <a:p>
                      <a:pPr algn="just">
                        <a:lnSpc>
                          <a:spcPts val="1200"/>
                        </a:lnSpc>
                      </a:pPr>
                      <a:r>
                        <a:rPr lang="ja-JP" sz="700" kern="100">
                          <a:effectLst/>
                          <a:latin typeface="游明朝" panose="02020400000000000000" pitchFamily="18" charset="-128"/>
                          <a:ea typeface="BIZ UDP明朝 Medium" panose="02020500000000000000" pitchFamily="18" charset="-128"/>
                          <a:cs typeface="Times New Roman" panose="02020603050405020304" pitchFamily="18" charset="0"/>
                        </a:rPr>
                        <a:t>中世</a:t>
                      </a:r>
                      <a:endParaRPr lang="ja-JP" sz="800" kern="100">
                        <a:effectLst/>
                        <a:latin typeface="游明朝" panose="02020400000000000000" pitchFamily="18" charset="-128"/>
                        <a:ea typeface="游明朝" panose="02020400000000000000" pitchFamily="18" charset="-128"/>
                        <a:cs typeface="Times New Roman" panose="02020603050405020304" pitchFamily="18" charset="0"/>
                      </a:endParaRPr>
                    </a:p>
                  </a:txBody>
                  <a:tcPr marL="50439" marR="5043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just">
                        <a:lnSpc>
                          <a:spcPts val="1200"/>
                        </a:lnSpc>
                      </a:pPr>
                      <a:r>
                        <a:rPr lang="ja-JP" sz="700" kern="100">
                          <a:effectLst/>
                          <a:latin typeface="游明朝" panose="02020400000000000000" pitchFamily="18" charset="-128"/>
                          <a:ea typeface="BIZ UDP明朝 Medium" panose="02020500000000000000" pitchFamily="18" charset="-128"/>
                          <a:cs typeface="Times New Roman" panose="02020603050405020304" pitchFamily="18" charset="0"/>
                        </a:rPr>
                        <a:t>石階段</a:t>
                      </a:r>
                      <a:endParaRPr lang="ja-JP" sz="800" kern="100">
                        <a:effectLst/>
                        <a:latin typeface="游明朝" panose="02020400000000000000" pitchFamily="18" charset="-128"/>
                        <a:ea typeface="游明朝" panose="02020400000000000000" pitchFamily="18" charset="-128"/>
                        <a:cs typeface="Times New Roman" panose="02020603050405020304" pitchFamily="18" charset="0"/>
                      </a:endParaRPr>
                    </a:p>
                  </a:txBody>
                  <a:tcPr marL="50439" marR="5043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r">
                        <a:lnSpc>
                          <a:spcPts val="1200"/>
                        </a:lnSpc>
                      </a:pPr>
                      <a:r>
                        <a:rPr lang="ja-JP" sz="700" kern="100">
                          <a:effectLst/>
                          <a:latin typeface="游明朝" panose="02020400000000000000" pitchFamily="18" charset="-128"/>
                          <a:ea typeface="BIZ UDP明朝 Medium" panose="02020500000000000000" pitchFamily="18" charset="-128"/>
                          <a:cs typeface="Times New Roman" panose="02020603050405020304" pitchFamily="18" charset="0"/>
                        </a:rPr>
                        <a:t>１カ所</a:t>
                      </a:r>
                      <a:endParaRPr lang="ja-JP" sz="800" kern="100">
                        <a:effectLst/>
                        <a:latin typeface="游明朝" panose="02020400000000000000" pitchFamily="18" charset="-128"/>
                        <a:ea typeface="游明朝" panose="02020400000000000000" pitchFamily="18" charset="-128"/>
                        <a:cs typeface="Times New Roman" panose="02020603050405020304" pitchFamily="18" charset="0"/>
                      </a:endParaRPr>
                    </a:p>
                  </a:txBody>
                  <a:tcPr marL="50439" marR="5043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just">
                        <a:lnSpc>
                          <a:spcPts val="1200"/>
                        </a:lnSpc>
                      </a:pPr>
                      <a:r>
                        <a:rPr lang="ja-JP" sz="700" kern="100">
                          <a:effectLst/>
                          <a:latin typeface="游明朝" panose="02020400000000000000" pitchFamily="18" charset="-128"/>
                          <a:ea typeface="BIZ UDP明朝 Medium" panose="02020500000000000000" pitchFamily="18" charset="-128"/>
                          <a:cs typeface="Times New Roman" panose="02020603050405020304" pitchFamily="18" charset="0"/>
                        </a:rPr>
                        <a:t>千里庵への園路階段</a:t>
                      </a:r>
                      <a:endParaRPr lang="ja-JP" sz="800" kern="100">
                        <a:effectLst/>
                        <a:latin typeface="游明朝" panose="02020400000000000000" pitchFamily="18" charset="-128"/>
                        <a:ea typeface="游明朝" panose="02020400000000000000" pitchFamily="18" charset="-128"/>
                        <a:cs typeface="Times New Roman" panose="02020603050405020304" pitchFamily="18" charset="0"/>
                      </a:endParaRPr>
                    </a:p>
                  </a:txBody>
                  <a:tcPr marL="50439" marR="5043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07574867"/>
                  </a:ext>
                </a:extLst>
              </a:tr>
              <a:tr h="142825">
                <a:tc vMerge="1">
                  <a:txBody>
                    <a:bodyPr/>
                    <a:lstStyle/>
                    <a:p>
                      <a:endParaRPr kumimoji="1" lang="ja-JP" altLang="en-US"/>
                    </a:p>
                  </a:txBody>
                  <a:tcPr/>
                </a:tc>
                <a:tc>
                  <a:txBody>
                    <a:bodyPr/>
                    <a:lstStyle/>
                    <a:p>
                      <a:pPr algn="just">
                        <a:lnSpc>
                          <a:spcPts val="1200"/>
                        </a:lnSpc>
                      </a:pPr>
                      <a:r>
                        <a:rPr lang="ja-JP" sz="700" kern="100">
                          <a:effectLst/>
                          <a:latin typeface="游明朝" panose="02020400000000000000" pitchFamily="18" charset="-128"/>
                          <a:ea typeface="BIZ UDP明朝 Medium" panose="02020500000000000000" pitchFamily="18" charset="-128"/>
                          <a:cs typeface="Times New Roman" panose="02020603050405020304" pitchFamily="18" charset="0"/>
                        </a:rPr>
                        <a:t>近世</a:t>
                      </a:r>
                      <a:endParaRPr lang="ja-JP" sz="800" kern="100">
                        <a:effectLst/>
                        <a:latin typeface="游明朝" panose="02020400000000000000" pitchFamily="18" charset="-128"/>
                        <a:ea typeface="游明朝" panose="02020400000000000000" pitchFamily="18" charset="-128"/>
                        <a:cs typeface="Times New Roman" panose="02020603050405020304" pitchFamily="18" charset="0"/>
                      </a:endParaRPr>
                    </a:p>
                  </a:txBody>
                  <a:tcPr marL="50439" marR="5043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just">
                        <a:lnSpc>
                          <a:spcPts val="1200"/>
                        </a:lnSpc>
                      </a:pPr>
                      <a:r>
                        <a:rPr lang="ja-JP" sz="700" kern="100">
                          <a:effectLst/>
                          <a:latin typeface="游明朝" panose="02020400000000000000" pitchFamily="18" charset="-128"/>
                          <a:ea typeface="BIZ UDP明朝 Medium" panose="02020500000000000000" pitchFamily="18" charset="-128"/>
                          <a:cs typeface="Times New Roman" panose="02020603050405020304" pitchFamily="18" charset="0"/>
                        </a:rPr>
                        <a:t>石階段</a:t>
                      </a:r>
                      <a:endParaRPr lang="ja-JP" sz="800" kern="100">
                        <a:effectLst/>
                        <a:latin typeface="游明朝" panose="02020400000000000000" pitchFamily="18" charset="-128"/>
                        <a:ea typeface="游明朝" panose="02020400000000000000" pitchFamily="18" charset="-128"/>
                        <a:cs typeface="Times New Roman" panose="02020603050405020304" pitchFamily="18" charset="0"/>
                      </a:endParaRPr>
                    </a:p>
                  </a:txBody>
                  <a:tcPr marL="50439" marR="5043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r">
                        <a:lnSpc>
                          <a:spcPts val="1200"/>
                        </a:lnSpc>
                      </a:pPr>
                      <a:r>
                        <a:rPr lang="ja-JP" sz="700" kern="100">
                          <a:effectLst/>
                          <a:latin typeface="游明朝" panose="02020400000000000000" pitchFamily="18" charset="-128"/>
                          <a:ea typeface="BIZ UDP明朝 Medium" panose="02020500000000000000" pitchFamily="18" charset="-128"/>
                          <a:cs typeface="Times New Roman" panose="02020603050405020304" pitchFamily="18" charset="0"/>
                        </a:rPr>
                        <a:t>３カ所</a:t>
                      </a:r>
                      <a:endParaRPr lang="ja-JP" sz="800" kern="100">
                        <a:effectLst/>
                        <a:latin typeface="游明朝" panose="02020400000000000000" pitchFamily="18" charset="-128"/>
                        <a:ea typeface="游明朝" panose="02020400000000000000" pitchFamily="18" charset="-128"/>
                        <a:cs typeface="Times New Roman" panose="02020603050405020304" pitchFamily="18" charset="0"/>
                      </a:endParaRPr>
                    </a:p>
                  </a:txBody>
                  <a:tcPr marL="50439" marR="5043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just">
                        <a:lnSpc>
                          <a:spcPts val="1200"/>
                        </a:lnSpc>
                      </a:pPr>
                      <a:r>
                        <a:rPr lang="ja-JP" sz="700" kern="100">
                          <a:effectLst/>
                          <a:latin typeface="游明朝" panose="02020400000000000000" pitchFamily="18" charset="-128"/>
                          <a:ea typeface="BIZ UDP明朝 Medium" panose="02020500000000000000" pitchFamily="18" charset="-128"/>
                          <a:cs typeface="Times New Roman" panose="02020603050405020304" pitchFamily="18" charset="0"/>
                        </a:rPr>
                        <a:t>つつじヶ丘休憩所への階段、中央休憩所他</a:t>
                      </a:r>
                      <a:endParaRPr lang="ja-JP" sz="800" kern="100">
                        <a:effectLst/>
                        <a:latin typeface="游明朝" panose="02020400000000000000" pitchFamily="18" charset="-128"/>
                        <a:ea typeface="游明朝" panose="02020400000000000000" pitchFamily="18" charset="-128"/>
                        <a:cs typeface="Times New Roman" panose="02020603050405020304" pitchFamily="18" charset="0"/>
                      </a:endParaRPr>
                    </a:p>
                  </a:txBody>
                  <a:tcPr marL="50439" marR="5043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552746826"/>
                  </a:ext>
                </a:extLst>
              </a:tr>
              <a:tr h="142825">
                <a:tc vMerge="1">
                  <a:txBody>
                    <a:bodyPr/>
                    <a:lstStyle/>
                    <a:p>
                      <a:endParaRPr kumimoji="1" lang="ja-JP" altLang="en-US"/>
                    </a:p>
                  </a:txBody>
                  <a:tcPr/>
                </a:tc>
                <a:tc>
                  <a:txBody>
                    <a:bodyPr/>
                    <a:lstStyle/>
                    <a:p>
                      <a:pPr algn="just">
                        <a:lnSpc>
                          <a:spcPts val="1200"/>
                        </a:lnSpc>
                      </a:pPr>
                      <a:r>
                        <a:rPr lang="ja-JP" sz="700" kern="100">
                          <a:effectLst/>
                          <a:latin typeface="游明朝" panose="02020400000000000000" pitchFamily="18" charset="-128"/>
                          <a:ea typeface="BIZ UDP明朝 Medium" panose="02020500000000000000" pitchFamily="18" charset="-128"/>
                          <a:cs typeface="Times New Roman" panose="02020603050405020304" pitchFamily="18" charset="0"/>
                        </a:rPr>
                        <a:t>近世</a:t>
                      </a:r>
                      <a:endParaRPr lang="ja-JP" sz="800" kern="100">
                        <a:effectLst/>
                        <a:latin typeface="游明朝" panose="02020400000000000000" pitchFamily="18" charset="-128"/>
                        <a:ea typeface="游明朝" panose="02020400000000000000" pitchFamily="18" charset="-128"/>
                        <a:cs typeface="Times New Roman" panose="02020603050405020304" pitchFamily="18" charset="0"/>
                      </a:endParaRPr>
                    </a:p>
                  </a:txBody>
                  <a:tcPr marL="50439" marR="5043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just">
                        <a:lnSpc>
                          <a:spcPts val="1200"/>
                        </a:lnSpc>
                      </a:pPr>
                      <a:r>
                        <a:rPr lang="ja-JP" sz="700" kern="100">
                          <a:effectLst/>
                          <a:latin typeface="游明朝" panose="02020400000000000000" pitchFamily="18" charset="-128"/>
                          <a:ea typeface="BIZ UDP明朝 Medium" panose="02020500000000000000" pitchFamily="18" charset="-128"/>
                          <a:cs typeface="Times New Roman" panose="02020603050405020304" pitchFamily="18" charset="0"/>
                        </a:rPr>
                        <a:t>木橋</a:t>
                      </a:r>
                      <a:endParaRPr lang="ja-JP" sz="800" kern="100">
                        <a:effectLst/>
                        <a:latin typeface="游明朝" panose="02020400000000000000" pitchFamily="18" charset="-128"/>
                        <a:ea typeface="游明朝" panose="02020400000000000000" pitchFamily="18" charset="-128"/>
                        <a:cs typeface="Times New Roman" panose="02020603050405020304" pitchFamily="18" charset="0"/>
                      </a:endParaRPr>
                    </a:p>
                  </a:txBody>
                  <a:tcPr marL="50439" marR="5043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r">
                        <a:lnSpc>
                          <a:spcPts val="1200"/>
                        </a:lnSpc>
                      </a:pPr>
                      <a:r>
                        <a:rPr lang="ja-JP" sz="700" kern="100">
                          <a:effectLst/>
                          <a:latin typeface="游明朝" panose="02020400000000000000" pitchFamily="18" charset="-128"/>
                          <a:ea typeface="BIZ UDP明朝 Medium" panose="02020500000000000000" pitchFamily="18" charset="-128"/>
                          <a:cs typeface="Times New Roman" panose="02020603050405020304" pitchFamily="18" charset="0"/>
                        </a:rPr>
                        <a:t>１カ所</a:t>
                      </a:r>
                      <a:endParaRPr lang="ja-JP" sz="800" kern="100">
                        <a:effectLst/>
                        <a:latin typeface="游明朝" panose="02020400000000000000" pitchFamily="18" charset="-128"/>
                        <a:ea typeface="游明朝" panose="02020400000000000000" pitchFamily="18" charset="-128"/>
                        <a:cs typeface="Times New Roman" panose="02020603050405020304" pitchFamily="18" charset="0"/>
                      </a:endParaRPr>
                    </a:p>
                  </a:txBody>
                  <a:tcPr marL="50439" marR="5043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just">
                        <a:lnSpc>
                          <a:spcPts val="1200"/>
                        </a:lnSpc>
                      </a:pPr>
                      <a:r>
                        <a:rPr lang="ja-JP" sz="700" kern="100">
                          <a:effectLst/>
                          <a:latin typeface="游明朝" panose="02020400000000000000" pitchFamily="18" charset="-128"/>
                          <a:ea typeface="BIZ UDP明朝 Medium" panose="02020500000000000000" pitchFamily="18" charset="-128"/>
                          <a:cs typeface="Times New Roman" panose="02020603050405020304" pitchFamily="18" charset="0"/>
                        </a:rPr>
                        <a:t>心字池中島への橋</a:t>
                      </a:r>
                      <a:endParaRPr lang="ja-JP" sz="800" kern="100">
                        <a:effectLst/>
                        <a:latin typeface="游明朝" panose="02020400000000000000" pitchFamily="18" charset="-128"/>
                        <a:ea typeface="游明朝" panose="02020400000000000000" pitchFamily="18" charset="-128"/>
                        <a:cs typeface="Times New Roman" panose="02020603050405020304" pitchFamily="18" charset="0"/>
                      </a:endParaRPr>
                    </a:p>
                  </a:txBody>
                  <a:tcPr marL="50439" marR="5043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617543309"/>
                  </a:ext>
                </a:extLst>
              </a:tr>
              <a:tr h="142825">
                <a:tc rowSpan="3">
                  <a:txBody>
                    <a:bodyPr/>
                    <a:lstStyle/>
                    <a:p>
                      <a:pPr algn="just">
                        <a:lnSpc>
                          <a:spcPts val="1200"/>
                        </a:lnSpc>
                      </a:pPr>
                      <a:r>
                        <a:rPr lang="ja-JP" sz="800" kern="100">
                          <a:effectLst/>
                          <a:latin typeface="游明朝" panose="02020400000000000000" pitchFamily="18" charset="-128"/>
                          <a:ea typeface="BIZ UDP明朝 Medium" panose="02020500000000000000" pitchFamily="18" charset="-128"/>
                          <a:cs typeface="Times New Roman" panose="02020603050405020304" pitchFamily="18" charset="0"/>
                        </a:rPr>
                        <a:t>修景</a:t>
                      </a:r>
                      <a:endParaRPr lang="ja-JP" sz="800" kern="100">
                        <a:effectLst/>
                        <a:latin typeface="游明朝" panose="02020400000000000000" pitchFamily="18" charset="-128"/>
                        <a:ea typeface="游明朝" panose="02020400000000000000" pitchFamily="18" charset="-128"/>
                        <a:cs typeface="Times New Roman" panose="02020603050405020304" pitchFamily="18" charset="0"/>
                      </a:endParaRPr>
                    </a:p>
                    <a:p>
                      <a:pPr algn="just">
                        <a:lnSpc>
                          <a:spcPts val="1200"/>
                        </a:lnSpc>
                      </a:pPr>
                      <a:r>
                        <a:rPr lang="ja-JP" sz="800" kern="100">
                          <a:effectLst/>
                          <a:latin typeface="游明朝" panose="02020400000000000000" pitchFamily="18" charset="-128"/>
                          <a:ea typeface="BIZ UDP明朝 Medium" panose="02020500000000000000" pitchFamily="18" charset="-128"/>
                          <a:cs typeface="Times New Roman" panose="02020603050405020304" pitchFamily="18" charset="0"/>
                        </a:rPr>
                        <a:t>施設</a:t>
                      </a:r>
                      <a:endParaRPr lang="ja-JP" sz="800" kern="100">
                        <a:effectLst/>
                        <a:latin typeface="游明朝" panose="02020400000000000000" pitchFamily="18" charset="-128"/>
                        <a:ea typeface="游明朝" panose="02020400000000000000" pitchFamily="18" charset="-128"/>
                        <a:cs typeface="Times New Roman" panose="02020603050405020304" pitchFamily="18" charset="0"/>
                      </a:endParaRPr>
                    </a:p>
                  </a:txBody>
                  <a:tcPr marL="50439" marR="5043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just">
                        <a:lnSpc>
                          <a:spcPts val="1200"/>
                        </a:lnSpc>
                      </a:pPr>
                      <a:r>
                        <a:rPr lang="ja-JP" sz="700" kern="100">
                          <a:effectLst/>
                          <a:latin typeface="游明朝" panose="02020400000000000000" pitchFamily="18" charset="-128"/>
                          <a:ea typeface="BIZ UDP明朝 Medium" panose="02020500000000000000" pitchFamily="18" charset="-128"/>
                          <a:cs typeface="Times New Roman" panose="02020603050405020304" pitchFamily="18" charset="0"/>
                        </a:rPr>
                        <a:t>近世</a:t>
                      </a:r>
                      <a:endParaRPr lang="ja-JP" sz="800" kern="100">
                        <a:effectLst/>
                        <a:latin typeface="游明朝" panose="02020400000000000000" pitchFamily="18" charset="-128"/>
                        <a:ea typeface="游明朝" panose="02020400000000000000" pitchFamily="18" charset="-128"/>
                        <a:cs typeface="Times New Roman" panose="02020603050405020304" pitchFamily="18" charset="0"/>
                      </a:endParaRPr>
                    </a:p>
                  </a:txBody>
                  <a:tcPr marL="50439" marR="5043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just">
                        <a:lnSpc>
                          <a:spcPts val="1200"/>
                        </a:lnSpc>
                      </a:pPr>
                      <a:r>
                        <a:rPr lang="ja-JP" sz="700" kern="100">
                          <a:effectLst/>
                          <a:latin typeface="游明朝" panose="02020400000000000000" pitchFamily="18" charset="-128"/>
                          <a:ea typeface="BIZ UDP明朝 Medium" panose="02020500000000000000" pitchFamily="18" charset="-128"/>
                          <a:cs typeface="Times New Roman" panose="02020603050405020304" pitchFamily="18" charset="0"/>
                        </a:rPr>
                        <a:t>石灯篭</a:t>
                      </a:r>
                      <a:endParaRPr lang="ja-JP" sz="800" kern="100">
                        <a:effectLst/>
                        <a:latin typeface="游明朝" panose="02020400000000000000" pitchFamily="18" charset="-128"/>
                        <a:ea typeface="游明朝" panose="02020400000000000000" pitchFamily="18" charset="-128"/>
                        <a:cs typeface="Times New Roman" panose="02020603050405020304" pitchFamily="18" charset="0"/>
                      </a:endParaRPr>
                    </a:p>
                  </a:txBody>
                  <a:tcPr marL="50439" marR="5043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r">
                        <a:lnSpc>
                          <a:spcPts val="1200"/>
                        </a:lnSpc>
                      </a:pPr>
                      <a:r>
                        <a:rPr lang="ja-JP" sz="700" kern="100">
                          <a:effectLst/>
                          <a:latin typeface="游明朝" panose="02020400000000000000" pitchFamily="18" charset="-128"/>
                          <a:ea typeface="BIZ UDP明朝 Medium" panose="02020500000000000000" pitchFamily="18" charset="-128"/>
                          <a:cs typeface="Times New Roman" panose="02020603050405020304" pitchFamily="18" charset="0"/>
                        </a:rPr>
                        <a:t>１カ所</a:t>
                      </a:r>
                      <a:endParaRPr lang="ja-JP" sz="800" kern="100">
                        <a:effectLst/>
                        <a:latin typeface="游明朝" panose="02020400000000000000" pitchFamily="18" charset="-128"/>
                        <a:ea typeface="游明朝" panose="02020400000000000000" pitchFamily="18" charset="-128"/>
                        <a:cs typeface="Times New Roman" panose="02020603050405020304" pitchFamily="18" charset="0"/>
                      </a:endParaRPr>
                    </a:p>
                  </a:txBody>
                  <a:tcPr marL="50439" marR="5043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just">
                        <a:lnSpc>
                          <a:spcPts val="1200"/>
                        </a:lnSpc>
                      </a:pPr>
                      <a:r>
                        <a:rPr lang="ja-JP" sz="700" kern="100">
                          <a:effectLst/>
                          <a:latin typeface="游明朝" panose="02020400000000000000" pitchFamily="18" charset="-128"/>
                          <a:ea typeface="BIZ UDP明朝 Medium" panose="02020500000000000000" pitchFamily="18" charset="-128"/>
                          <a:cs typeface="Times New Roman" panose="02020603050405020304" pitchFamily="18" charset="0"/>
                        </a:rPr>
                        <a:t>心字池東端の石灯篭</a:t>
                      </a:r>
                      <a:endParaRPr lang="ja-JP" sz="800" kern="100">
                        <a:effectLst/>
                        <a:latin typeface="游明朝" panose="02020400000000000000" pitchFamily="18" charset="-128"/>
                        <a:ea typeface="游明朝" panose="02020400000000000000" pitchFamily="18" charset="-128"/>
                        <a:cs typeface="Times New Roman" panose="02020603050405020304" pitchFamily="18" charset="0"/>
                      </a:endParaRPr>
                    </a:p>
                  </a:txBody>
                  <a:tcPr marL="50439" marR="5043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447706213"/>
                  </a:ext>
                </a:extLst>
              </a:tr>
              <a:tr h="142825">
                <a:tc vMerge="1">
                  <a:txBody>
                    <a:bodyPr/>
                    <a:lstStyle/>
                    <a:p>
                      <a:endParaRPr kumimoji="1" lang="ja-JP" altLang="en-US"/>
                    </a:p>
                  </a:txBody>
                  <a:tcPr/>
                </a:tc>
                <a:tc>
                  <a:txBody>
                    <a:bodyPr/>
                    <a:lstStyle/>
                    <a:p>
                      <a:pPr algn="just">
                        <a:lnSpc>
                          <a:spcPts val="1200"/>
                        </a:lnSpc>
                      </a:pPr>
                      <a:r>
                        <a:rPr lang="ja-JP" sz="700" kern="100">
                          <a:effectLst/>
                          <a:latin typeface="游明朝" panose="02020400000000000000" pitchFamily="18" charset="-128"/>
                          <a:ea typeface="BIZ UDP明朝 Medium" panose="02020500000000000000" pitchFamily="18" charset="-128"/>
                          <a:cs typeface="Times New Roman" panose="02020603050405020304" pitchFamily="18" charset="0"/>
                        </a:rPr>
                        <a:t>中世</a:t>
                      </a:r>
                      <a:endParaRPr lang="ja-JP" sz="800" kern="100">
                        <a:effectLst/>
                        <a:latin typeface="游明朝" panose="02020400000000000000" pitchFamily="18" charset="-128"/>
                        <a:ea typeface="游明朝" panose="02020400000000000000" pitchFamily="18" charset="-128"/>
                        <a:cs typeface="Times New Roman" panose="02020603050405020304" pitchFamily="18" charset="0"/>
                      </a:endParaRPr>
                    </a:p>
                  </a:txBody>
                  <a:tcPr marL="50439" marR="5043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just">
                        <a:lnSpc>
                          <a:spcPts val="1200"/>
                        </a:lnSpc>
                      </a:pPr>
                      <a:r>
                        <a:rPr lang="ja-JP" sz="700" kern="100">
                          <a:effectLst/>
                          <a:latin typeface="游明朝" panose="02020400000000000000" pitchFamily="18" charset="-128"/>
                          <a:ea typeface="BIZ UDP明朝 Medium" panose="02020500000000000000" pitchFamily="18" charset="-128"/>
                          <a:cs typeface="Times New Roman" panose="02020603050405020304" pitchFamily="18" charset="0"/>
                        </a:rPr>
                        <a:t>鹿威し</a:t>
                      </a:r>
                      <a:endParaRPr lang="ja-JP" sz="800" kern="100">
                        <a:effectLst/>
                        <a:latin typeface="游明朝" panose="02020400000000000000" pitchFamily="18" charset="-128"/>
                        <a:ea typeface="游明朝" panose="02020400000000000000" pitchFamily="18" charset="-128"/>
                        <a:cs typeface="Times New Roman" panose="02020603050405020304" pitchFamily="18" charset="0"/>
                      </a:endParaRPr>
                    </a:p>
                  </a:txBody>
                  <a:tcPr marL="50439" marR="5043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r">
                        <a:lnSpc>
                          <a:spcPts val="1200"/>
                        </a:lnSpc>
                      </a:pPr>
                      <a:r>
                        <a:rPr lang="ja-JP" sz="700" kern="100">
                          <a:effectLst/>
                          <a:latin typeface="游明朝" panose="02020400000000000000" pitchFamily="18" charset="-128"/>
                          <a:ea typeface="BIZ UDP明朝 Medium" panose="02020500000000000000" pitchFamily="18" charset="-128"/>
                          <a:cs typeface="Times New Roman" panose="02020603050405020304" pitchFamily="18" charset="0"/>
                        </a:rPr>
                        <a:t>１カ所</a:t>
                      </a:r>
                      <a:endParaRPr lang="ja-JP" sz="800" kern="100">
                        <a:effectLst/>
                        <a:latin typeface="游明朝" panose="02020400000000000000" pitchFamily="18" charset="-128"/>
                        <a:ea typeface="游明朝" panose="02020400000000000000" pitchFamily="18" charset="-128"/>
                        <a:cs typeface="Times New Roman" panose="02020603050405020304" pitchFamily="18" charset="0"/>
                      </a:endParaRPr>
                    </a:p>
                  </a:txBody>
                  <a:tcPr marL="50439" marR="5043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just">
                        <a:lnSpc>
                          <a:spcPts val="1200"/>
                        </a:lnSpc>
                      </a:pPr>
                      <a:r>
                        <a:rPr lang="ja-JP" sz="700" kern="100">
                          <a:effectLst/>
                          <a:latin typeface="游明朝" panose="02020400000000000000" pitchFamily="18" charset="-128"/>
                          <a:ea typeface="BIZ UDP明朝 Medium" panose="02020500000000000000" pitchFamily="18" charset="-128"/>
                          <a:cs typeface="Times New Roman" panose="02020603050405020304" pitchFamily="18" charset="0"/>
                        </a:rPr>
                        <a:t>竹林ベンチ横</a:t>
                      </a:r>
                      <a:endParaRPr lang="ja-JP" sz="800" kern="100">
                        <a:effectLst/>
                        <a:latin typeface="游明朝" panose="02020400000000000000" pitchFamily="18" charset="-128"/>
                        <a:ea typeface="游明朝" panose="02020400000000000000" pitchFamily="18" charset="-128"/>
                        <a:cs typeface="Times New Roman" panose="02020603050405020304" pitchFamily="18" charset="0"/>
                      </a:endParaRPr>
                    </a:p>
                  </a:txBody>
                  <a:tcPr marL="50439" marR="5043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065701240"/>
                  </a:ext>
                </a:extLst>
              </a:tr>
              <a:tr h="142825">
                <a:tc vMerge="1">
                  <a:txBody>
                    <a:bodyPr/>
                    <a:lstStyle/>
                    <a:p>
                      <a:endParaRPr kumimoji="1" lang="ja-JP" altLang="en-US"/>
                    </a:p>
                  </a:txBody>
                  <a:tcPr/>
                </a:tc>
                <a:tc>
                  <a:txBody>
                    <a:bodyPr/>
                    <a:lstStyle/>
                    <a:p>
                      <a:pPr algn="just">
                        <a:lnSpc>
                          <a:spcPts val="1200"/>
                        </a:lnSpc>
                      </a:pPr>
                      <a:r>
                        <a:rPr lang="ja-JP" sz="700" kern="100">
                          <a:effectLst/>
                          <a:latin typeface="游明朝" panose="02020400000000000000" pitchFamily="18" charset="-128"/>
                          <a:ea typeface="BIZ UDP明朝 Medium" panose="02020500000000000000" pitchFamily="18" charset="-128"/>
                          <a:cs typeface="Times New Roman" panose="02020603050405020304" pitchFamily="18" charset="0"/>
                        </a:rPr>
                        <a:t>現代</a:t>
                      </a:r>
                      <a:endParaRPr lang="ja-JP" sz="800" kern="100">
                        <a:effectLst/>
                        <a:latin typeface="游明朝" panose="02020400000000000000" pitchFamily="18" charset="-128"/>
                        <a:ea typeface="游明朝" panose="02020400000000000000" pitchFamily="18" charset="-128"/>
                        <a:cs typeface="Times New Roman" panose="02020603050405020304" pitchFamily="18" charset="0"/>
                      </a:endParaRPr>
                    </a:p>
                  </a:txBody>
                  <a:tcPr marL="50439" marR="5043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just">
                        <a:lnSpc>
                          <a:spcPts val="1200"/>
                        </a:lnSpc>
                      </a:pPr>
                      <a:r>
                        <a:rPr lang="ja-JP" sz="700" kern="100">
                          <a:effectLst/>
                          <a:latin typeface="游明朝" panose="02020400000000000000" pitchFamily="18" charset="-128"/>
                          <a:ea typeface="BIZ UDP明朝 Medium" panose="02020500000000000000" pitchFamily="18" charset="-128"/>
                          <a:cs typeface="Times New Roman" panose="02020603050405020304" pitchFamily="18" charset="0"/>
                        </a:rPr>
                        <a:t>壁泉</a:t>
                      </a:r>
                      <a:endParaRPr lang="ja-JP" sz="800" kern="100">
                        <a:effectLst/>
                        <a:latin typeface="游明朝" panose="02020400000000000000" pitchFamily="18" charset="-128"/>
                        <a:ea typeface="游明朝" panose="02020400000000000000" pitchFamily="18" charset="-128"/>
                        <a:cs typeface="Times New Roman" panose="02020603050405020304" pitchFamily="18" charset="0"/>
                      </a:endParaRPr>
                    </a:p>
                  </a:txBody>
                  <a:tcPr marL="50439" marR="5043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r">
                        <a:lnSpc>
                          <a:spcPts val="1200"/>
                        </a:lnSpc>
                      </a:pPr>
                      <a:r>
                        <a:rPr lang="ja-JP" sz="700" kern="100">
                          <a:effectLst/>
                          <a:latin typeface="游明朝" panose="02020400000000000000" pitchFamily="18" charset="-128"/>
                          <a:ea typeface="BIZ UDP明朝 Medium" panose="02020500000000000000" pitchFamily="18" charset="-128"/>
                          <a:cs typeface="Times New Roman" panose="02020603050405020304" pitchFamily="18" charset="0"/>
                        </a:rPr>
                        <a:t>３カ所</a:t>
                      </a:r>
                      <a:endParaRPr lang="ja-JP" sz="800" kern="100">
                        <a:effectLst/>
                        <a:latin typeface="游明朝" panose="02020400000000000000" pitchFamily="18" charset="-128"/>
                        <a:ea typeface="游明朝" panose="02020400000000000000" pitchFamily="18" charset="-128"/>
                        <a:cs typeface="Times New Roman" panose="02020603050405020304" pitchFamily="18" charset="0"/>
                      </a:endParaRPr>
                    </a:p>
                  </a:txBody>
                  <a:tcPr marL="50439" marR="5043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just">
                        <a:lnSpc>
                          <a:spcPts val="1200"/>
                        </a:lnSpc>
                      </a:pPr>
                      <a:r>
                        <a:rPr lang="ja-JP" sz="700" kern="100">
                          <a:effectLst/>
                          <a:latin typeface="游明朝" panose="02020400000000000000" pitchFamily="18" charset="-128"/>
                          <a:ea typeface="BIZ UDP明朝 Medium" panose="02020500000000000000" pitchFamily="18" charset="-128"/>
                          <a:cs typeface="Times New Roman" panose="02020603050405020304" pitchFamily="18" charset="0"/>
                        </a:rPr>
                        <a:t>菖蒲田周辺花壇石積</a:t>
                      </a:r>
                      <a:endParaRPr lang="ja-JP" sz="800" kern="100">
                        <a:effectLst/>
                        <a:latin typeface="游明朝" panose="02020400000000000000" pitchFamily="18" charset="-128"/>
                        <a:ea typeface="游明朝" panose="02020400000000000000" pitchFamily="18" charset="-128"/>
                        <a:cs typeface="Times New Roman" panose="02020603050405020304" pitchFamily="18" charset="0"/>
                      </a:endParaRPr>
                    </a:p>
                  </a:txBody>
                  <a:tcPr marL="50439" marR="5043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912076580"/>
                  </a:ext>
                </a:extLst>
              </a:tr>
              <a:tr h="142825">
                <a:tc rowSpan="16">
                  <a:txBody>
                    <a:bodyPr/>
                    <a:lstStyle/>
                    <a:p>
                      <a:pPr marR="71755" algn="ctr">
                        <a:lnSpc>
                          <a:spcPts val="1200"/>
                        </a:lnSpc>
                      </a:pPr>
                      <a:r>
                        <a:rPr lang="ja-JP" sz="800" kern="100">
                          <a:effectLst/>
                          <a:latin typeface="游明朝" panose="02020400000000000000" pitchFamily="18" charset="-128"/>
                          <a:ea typeface="BIZ UDP明朝 Medium" panose="02020500000000000000" pitchFamily="18" charset="-128"/>
                          <a:cs typeface="Times New Roman" panose="02020603050405020304" pitchFamily="18" charset="0"/>
                        </a:rPr>
                        <a:t>便益施設</a:t>
                      </a:r>
                      <a:endParaRPr lang="ja-JP" sz="800" kern="100">
                        <a:effectLst/>
                        <a:latin typeface="游明朝" panose="02020400000000000000" pitchFamily="18" charset="-128"/>
                        <a:ea typeface="游明朝" panose="02020400000000000000" pitchFamily="18" charset="-128"/>
                        <a:cs typeface="Times New Roman" panose="02020603050405020304" pitchFamily="18" charset="0"/>
                      </a:endParaRPr>
                    </a:p>
                  </a:txBody>
                  <a:tcPr marL="50439" marR="50439" marT="0" marB="0" vert="eaVert"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just">
                        <a:lnSpc>
                          <a:spcPts val="1200"/>
                        </a:lnSpc>
                      </a:pPr>
                      <a:r>
                        <a:rPr lang="ja-JP" sz="700" kern="100">
                          <a:effectLst/>
                          <a:latin typeface="游明朝" panose="02020400000000000000" pitchFamily="18" charset="-128"/>
                          <a:ea typeface="BIZ UDP明朝 Medium" panose="02020500000000000000" pitchFamily="18" charset="-128"/>
                          <a:cs typeface="Times New Roman" panose="02020603050405020304" pitchFamily="18" charset="0"/>
                        </a:rPr>
                        <a:t>各所</a:t>
                      </a:r>
                      <a:endParaRPr lang="ja-JP" sz="800" kern="100">
                        <a:effectLst/>
                        <a:latin typeface="游明朝" panose="02020400000000000000" pitchFamily="18" charset="-128"/>
                        <a:ea typeface="游明朝" panose="02020400000000000000" pitchFamily="18" charset="-128"/>
                        <a:cs typeface="Times New Roman" panose="02020603050405020304" pitchFamily="18" charset="0"/>
                      </a:endParaRPr>
                    </a:p>
                  </a:txBody>
                  <a:tcPr marL="50439" marR="5043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just">
                        <a:lnSpc>
                          <a:spcPts val="1200"/>
                        </a:lnSpc>
                      </a:pPr>
                      <a:r>
                        <a:rPr lang="ja-JP" sz="700" kern="100">
                          <a:effectLst/>
                          <a:latin typeface="游明朝" panose="02020400000000000000" pitchFamily="18" charset="-128"/>
                          <a:ea typeface="BIZ UDP明朝 Medium" panose="02020500000000000000" pitchFamily="18" charset="-128"/>
                          <a:cs typeface="Times New Roman" panose="02020603050405020304" pitchFamily="18" charset="0"/>
                        </a:rPr>
                        <a:t>水飲み</a:t>
                      </a:r>
                      <a:endParaRPr lang="ja-JP" sz="800" kern="100">
                        <a:effectLst/>
                        <a:latin typeface="游明朝" panose="02020400000000000000" pitchFamily="18" charset="-128"/>
                        <a:ea typeface="游明朝" panose="02020400000000000000" pitchFamily="18" charset="-128"/>
                        <a:cs typeface="Times New Roman" panose="02020603050405020304" pitchFamily="18" charset="0"/>
                      </a:endParaRPr>
                    </a:p>
                  </a:txBody>
                  <a:tcPr marL="50439" marR="5043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r">
                        <a:lnSpc>
                          <a:spcPts val="1200"/>
                        </a:lnSpc>
                      </a:pPr>
                      <a:r>
                        <a:rPr lang="ja-JP" sz="700" kern="100">
                          <a:effectLst/>
                          <a:latin typeface="游明朝" panose="02020400000000000000" pitchFamily="18" charset="-128"/>
                          <a:ea typeface="BIZ UDP明朝 Medium" panose="02020500000000000000" pitchFamily="18" charset="-128"/>
                          <a:cs typeface="Times New Roman" panose="02020603050405020304" pitchFamily="18" charset="0"/>
                        </a:rPr>
                        <a:t>３カ所</a:t>
                      </a:r>
                      <a:endParaRPr lang="ja-JP" sz="800" kern="100">
                        <a:effectLst/>
                        <a:latin typeface="游明朝" panose="02020400000000000000" pitchFamily="18" charset="-128"/>
                        <a:ea typeface="游明朝" panose="02020400000000000000" pitchFamily="18" charset="-128"/>
                        <a:cs typeface="Times New Roman" panose="02020603050405020304" pitchFamily="18" charset="0"/>
                      </a:endParaRPr>
                    </a:p>
                  </a:txBody>
                  <a:tcPr marL="50439" marR="5043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just">
                        <a:lnSpc>
                          <a:spcPts val="1200"/>
                        </a:lnSpc>
                      </a:pPr>
                      <a:r>
                        <a:rPr lang="ja-JP" sz="700" kern="100">
                          <a:effectLst/>
                          <a:latin typeface="游明朝" panose="02020400000000000000" pitchFamily="18" charset="-128"/>
                          <a:ea typeface="BIZ UDP明朝 Medium" panose="02020500000000000000" pitchFamily="18" charset="-128"/>
                          <a:cs typeface="Times New Roman" panose="02020603050405020304" pitchFamily="18" charset="0"/>
                        </a:rPr>
                        <a:t>迎賓館前広場、１号棟休憩所広場　他</a:t>
                      </a:r>
                      <a:endParaRPr lang="ja-JP" sz="800" kern="100">
                        <a:effectLst/>
                        <a:latin typeface="游明朝" panose="02020400000000000000" pitchFamily="18" charset="-128"/>
                        <a:ea typeface="游明朝" panose="02020400000000000000" pitchFamily="18" charset="-128"/>
                        <a:cs typeface="Times New Roman" panose="02020603050405020304" pitchFamily="18" charset="0"/>
                      </a:endParaRPr>
                    </a:p>
                  </a:txBody>
                  <a:tcPr marL="50439" marR="5043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420923314"/>
                  </a:ext>
                </a:extLst>
              </a:tr>
              <a:tr h="142825">
                <a:tc vMerge="1">
                  <a:txBody>
                    <a:bodyPr/>
                    <a:lstStyle/>
                    <a:p>
                      <a:endParaRPr kumimoji="1" lang="ja-JP" altLang="en-US"/>
                    </a:p>
                  </a:txBody>
                  <a:tcPr/>
                </a:tc>
                <a:tc>
                  <a:txBody>
                    <a:bodyPr/>
                    <a:lstStyle/>
                    <a:p>
                      <a:pPr algn="just">
                        <a:lnSpc>
                          <a:spcPts val="1200"/>
                        </a:lnSpc>
                      </a:pPr>
                      <a:r>
                        <a:rPr lang="ja-JP" sz="700" kern="100">
                          <a:effectLst/>
                          <a:latin typeface="游明朝" panose="02020400000000000000" pitchFamily="18" charset="-128"/>
                          <a:ea typeface="BIZ UDP明朝 Medium" panose="02020500000000000000" pitchFamily="18" charset="-128"/>
                          <a:cs typeface="Times New Roman" panose="02020603050405020304" pitchFamily="18" charset="0"/>
                        </a:rPr>
                        <a:t>各所</a:t>
                      </a:r>
                      <a:endParaRPr lang="ja-JP" sz="800" kern="100">
                        <a:effectLst/>
                        <a:latin typeface="游明朝" panose="02020400000000000000" pitchFamily="18" charset="-128"/>
                        <a:ea typeface="游明朝" panose="02020400000000000000" pitchFamily="18" charset="-128"/>
                        <a:cs typeface="Times New Roman" panose="02020603050405020304" pitchFamily="18" charset="0"/>
                      </a:endParaRPr>
                    </a:p>
                  </a:txBody>
                  <a:tcPr marL="50439" marR="5043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just">
                        <a:lnSpc>
                          <a:spcPts val="1200"/>
                        </a:lnSpc>
                      </a:pPr>
                      <a:r>
                        <a:rPr lang="ja-JP" sz="700" kern="100">
                          <a:effectLst/>
                          <a:latin typeface="游明朝" panose="02020400000000000000" pitchFamily="18" charset="-128"/>
                          <a:ea typeface="BIZ UDP明朝 Medium" panose="02020500000000000000" pitchFamily="18" charset="-128"/>
                          <a:cs typeface="Times New Roman" panose="02020603050405020304" pitchFamily="18" charset="0"/>
                        </a:rPr>
                        <a:t>手洗い</a:t>
                      </a:r>
                      <a:endParaRPr lang="ja-JP" sz="800" kern="100">
                        <a:effectLst/>
                        <a:latin typeface="游明朝" panose="02020400000000000000" pitchFamily="18" charset="-128"/>
                        <a:ea typeface="游明朝" panose="02020400000000000000" pitchFamily="18" charset="-128"/>
                        <a:cs typeface="Times New Roman" panose="02020603050405020304" pitchFamily="18" charset="0"/>
                      </a:endParaRPr>
                    </a:p>
                  </a:txBody>
                  <a:tcPr marL="50439" marR="5043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r">
                        <a:lnSpc>
                          <a:spcPts val="1200"/>
                        </a:lnSpc>
                      </a:pPr>
                      <a:r>
                        <a:rPr lang="ja-JP" sz="700" kern="100">
                          <a:effectLst/>
                          <a:latin typeface="游明朝" panose="02020400000000000000" pitchFamily="18" charset="-128"/>
                          <a:ea typeface="BIZ UDP明朝 Medium" panose="02020500000000000000" pitchFamily="18" charset="-128"/>
                          <a:cs typeface="Times New Roman" panose="02020603050405020304" pitchFamily="18" charset="0"/>
                        </a:rPr>
                        <a:t>４カ所</a:t>
                      </a:r>
                      <a:endParaRPr lang="ja-JP" sz="800" kern="100">
                        <a:effectLst/>
                        <a:latin typeface="游明朝" panose="02020400000000000000" pitchFamily="18" charset="-128"/>
                        <a:ea typeface="游明朝" panose="02020400000000000000" pitchFamily="18" charset="-128"/>
                        <a:cs typeface="Times New Roman" panose="02020603050405020304" pitchFamily="18" charset="0"/>
                      </a:endParaRPr>
                    </a:p>
                  </a:txBody>
                  <a:tcPr marL="50439" marR="5043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just">
                        <a:lnSpc>
                          <a:spcPts val="1200"/>
                        </a:lnSpc>
                      </a:pPr>
                      <a:r>
                        <a:rPr lang="ja-JP" sz="700" kern="100">
                          <a:effectLst/>
                          <a:latin typeface="游明朝" panose="02020400000000000000" pitchFamily="18" charset="-128"/>
                          <a:ea typeface="BIZ UDP明朝 Medium" panose="02020500000000000000" pitchFamily="18" charset="-128"/>
                          <a:cs typeface="Times New Roman" panose="02020603050405020304" pitchFamily="18" charset="0"/>
                        </a:rPr>
                        <a:t>迎賓館前広場、１号棟休憩所広場　他</a:t>
                      </a:r>
                      <a:endParaRPr lang="ja-JP" sz="800" kern="100">
                        <a:effectLst/>
                        <a:latin typeface="游明朝" panose="02020400000000000000" pitchFamily="18" charset="-128"/>
                        <a:ea typeface="游明朝" panose="02020400000000000000" pitchFamily="18" charset="-128"/>
                        <a:cs typeface="Times New Roman" panose="02020603050405020304" pitchFamily="18" charset="0"/>
                      </a:endParaRPr>
                    </a:p>
                  </a:txBody>
                  <a:tcPr marL="50439" marR="5043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520698647"/>
                  </a:ext>
                </a:extLst>
              </a:tr>
              <a:tr h="142825">
                <a:tc vMerge="1">
                  <a:txBody>
                    <a:bodyPr/>
                    <a:lstStyle/>
                    <a:p>
                      <a:endParaRPr kumimoji="1" lang="ja-JP" altLang="en-US"/>
                    </a:p>
                  </a:txBody>
                  <a:tcPr/>
                </a:tc>
                <a:tc>
                  <a:txBody>
                    <a:bodyPr/>
                    <a:lstStyle/>
                    <a:p>
                      <a:pPr algn="just">
                        <a:lnSpc>
                          <a:spcPts val="1200"/>
                        </a:lnSpc>
                      </a:pPr>
                      <a:r>
                        <a:rPr lang="ja-JP" sz="700" kern="100">
                          <a:effectLst/>
                          <a:latin typeface="游明朝" panose="02020400000000000000" pitchFamily="18" charset="-128"/>
                          <a:ea typeface="BIZ UDP明朝 Medium" panose="02020500000000000000" pitchFamily="18" charset="-128"/>
                          <a:cs typeface="Times New Roman" panose="02020603050405020304" pitchFamily="18" charset="0"/>
                        </a:rPr>
                        <a:t>中世</a:t>
                      </a:r>
                      <a:endParaRPr lang="ja-JP" sz="800" kern="100">
                        <a:effectLst/>
                        <a:latin typeface="游明朝" panose="02020400000000000000" pitchFamily="18" charset="-128"/>
                        <a:ea typeface="游明朝" panose="02020400000000000000" pitchFamily="18" charset="-128"/>
                        <a:cs typeface="Times New Roman" panose="02020603050405020304" pitchFamily="18" charset="0"/>
                      </a:endParaRPr>
                    </a:p>
                  </a:txBody>
                  <a:tcPr marL="50439" marR="5043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just">
                        <a:lnSpc>
                          <a:spcPts val="1200"/>
                        </a:lnSpc>
                      </a:pPr>
                      <a:r>
                        <a:rPr lang="ja-JP" sz="700" kern="100">
                          <a:effectLst/>
                          <a:latin typeface="游明朝" panose="02020400000000000000" pitchFamily="18" charset="-128"/>
                          <a:ea typeface="BIZ UDP明朝 Medium" panose="02020500000000000000" pitchFamily="18" charset="-128"/>
                          <a:cs typeface="Times New Roman" panose="02020603050405020304" pitchFamily="18" charset="0"/>
                        </a:rPr>
                        <a:t>縁台</a:t>
                      </a:r>
                      <a:endParaRPr lang="ja-JP" sz="800" kern="100">
                        <a:effectLst/>
                        <a:latin typeface="游明朝" panose="02020400000000000000" pitchFamily="18" charset="-128"/>
                        <a:ea typeface="游明朝" panose="02020400000000000000" pitchFamily="18" charset="-128"/>
                        <a:cs typeface="Times New Roman" panose="02020603050405020304" pitchFamily="18" charset="0"/>
                      </a:endParaRPr>
                    </a:p>
                  </a:txBody>
                  <a:tcPr marL="50439" marR="5043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r">
                        <a:lnSpc>
                          <a:spcPts val="1200"/>
                        </a:lnSpc>
                      </a:pPr>
                      <a:r>
                        <a:rPr lang="ja-JP" sz="700" kern="100">
                          <a:effectLst/>
                          <a:latin typeface="游明朝" panose="02020400000000000000" pitchFamily="18" charset="-128"/>
                          <a:ea typeface="BIZ UDP明朝 Medium" panose="02020500000000000000" pitchFamily="18" charset="-128"/>
                          <a:cs typeface="Times New Roman" panose="02020603050405020304" pitchFamily="18" charset="0"/>
                        </a:rPr>
                        <a:t>１カ所</a:t>
                      </a:r>
                      <a:endParaRPr lang="ja-JP" sz="800" kern="100">
                        <a:effectLst/>
                        <a:latin typeface="游明朝" panose="02020400000000000000" pitchFamily="18" charset="-128"/>
                        <a:ea typeface="游明朝" panose="02020400000000000000" pitchFamily="18" charset="-128"/>
                        <a:cs typeface="Times New Roman" panose="02020603050405020304" pitchFamily="18" charset="0"/>
                      </a:endParaRPr>
                    </a:p>
                  </a:txBody>
                  <a:tcPr marL="50439" marR="5043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just">
                        <a:lnSpc>
                          <a:spcPts val="1200"/>
                        </a:lnSpc>
                      </a:pPr>
                      <a:r>
                        <a:rPr lang="ja-JP" sz="700" kern="100">
                          <a:effectLst/>
                          <a:latin typeface="游明朝" panose="02020400000000000000" pitchFamily="18" charset="-128"/>
                          <a:ea typeface="BIZ UDP明朝 Medium" panose="02020500000000000000" pitchFamily="18" charset="-128"/>
                          <a:cs typeface="Times New Roman" panose="02020603050405020304" pitchFamily="18" charset="0"/>
                        </a:rPr>
                        <a:t>１号棟休憩所広場</a:t>
                      </a:r>
                      <a:endParaRPr lang="ja-JP" sz="800" kern="100">
                        <a:effectLst/>
                        <a:latin typeface="游明朝" panose="02020400000000000000" pitchFamily="18" charset="-128"/>
                        <a:ea typeface="游明朝" panose="02020400000000000000" pitchFamily="18" charset="-128"/>
                        <a:cs typeface="Times New Roman" panose="02020603050405020304" pitchFamily="18" charset="0"/>
                      </a:endParaRPr>
                    </a:p>
                  </a:txBody>
                  <a:tcPr marL="50439" marR="5043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562608474"/>
                  </a:ext>
                </a:extLst>
              </a:tr>
              <a:tr h="142825">
                <a:tc vMerge="1">
                  <a:txBody>
                    <a:bodyPr/>
                    <a:lstStyle/>
                    <a:p>
                      <a:endParaRPr kumimoji="1" lang="ja-JP" altLang="en-US"/>
                    </a:p>
                  </a:txBody>
                  <a:tcPr/>
                </a:tc>
                <a:tc>
                  <a:txBody>
                    <a:bodyPr/>
                    <a:lstStyle/>
                    <a:p>
                      <a:pPr algn="just">
                        <a:lnSpc>
                          <a:spcPts val="1200"/>
                        </a:lnSpc>
                      </a:pPr>
                      <a:r>
                        <a:rPr lang="ja-JP" sz="700" kern="100">
                          <a:effectLst/>
                          <a:latin typeface="游明朝" panose="02020400000000000000" pitchFamily="18" charset="-128"/>
                          <a:ea typeface="BIZ UDP明朝 Medium" panose="02020500000000000000" pitchFamily="18" charset="-128"/>
                          <a:cs typeface="Times New Roman" panose="02020603050405020304" pitchFamily="18" charset="0"/>
                        </a:rPr>
                        <a:t>各地区</a:t>
                      </a:r>
                      <a:endParaRPr lang="ja-JP" sz="800" kern="100">
                        <a:effectLst/>
                        <a:latin typeface="游明朝" panose="02020400000000000000" pitchFamily="18" charset="-128"/>
                        <a:ea typeface="游明朝" panose="02020400000000000000" pitchFamily="18" charset="-128"/>
                        <a:cs typeface="Times New Roman" panose="02020603050405020304" pitchFamily="18" charset="0"/>
                      </a:endParaRPr>
                    </a:p>
                  </a:txBody>
                  <a:tcPr marL="50439" marR="5043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just">
                        <a:lnSpc>
                          <a:spcPts val="1200"/>
                        </a:lnSpc>
                      </a:pPr>
                      <a:r>
                        <a:rPr lang="ja-JP" sz="700" kern="100">
                          <a:effectLst/>
                          <a:latin typeface="游明朝" panose="02020400000000000000" pitchFamily="18" charset="-128"/>
                          <a:ea typeface="BIZ UDP明朝 Medium" panose="02020500000000000000" pitchFamily="18" charset="-128"/>
                          <a:cs typeface="Times New Roman" panose="02020603050405020304" pitchFamily="18" charset="0"/>
                        </a:rPr>
                        <a:t>ベンチ</a:t>
                      </a:r>
                      <a:endParaRPr lang="ja-JP" sz="800" kern="100">
                        <a:effectLst/>
                        <a:latin typeface="游明朝" panose="02020400000000000000" pitchFamily="18" charset="-128"/>
                        <a:ea typeface="游明朝" panose="02020400000000000000" pitchFamily="18" charset="-128"/>
                        <a:cs typeface="Times New Roman" panose="02020603050405020304" pitchFamily="18" charset="0"/>
                      </a:endParaRPr>
                    </a:p>
                  </a:txBody>
                  <a:tcPr marL="50439" marR="5043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r">
                        <a:lnSpc>
                          <a:spcPts val="1200"/>
                        </a:lnSpc>
                      </a:pPr>
                      <a:r>
                        <a:rPr lang="ja-JP" sz="700" kern="100">
                          <a:effectLst/>
                          <a:latin typeface="游明朝" panose="02020400000000000000" pitchFamily="18" charset="-128"/>
                          <a:ea typeface="BIZ UDP明朝 Medium" panose="02020500000000000000" pitchFamily="18" charset="-128"/>
                          <a:cs typeface="Times New Roman" panose="02020603050405020304" pitchFamily="18" charset="0"/>
                        </a:rPr>
                        <a:t>約</a:t>
                      </a:r>
                      <a:r>
                        <a:rPr lang="en-US" sz="700" kern="100">
                          <a:effectLst/>
                          <a:latin typeface="游明朝" panose="02020400000000000000" pitchFamily="18" charset="-128"/>
                          <a:ea typeface="BIZ UDP明朝 Medium" panose="02020500000000000000" pitchFamily="18" charset="-128"/>
                          <a:cs typeface="Times New Roman" panose="02020603050405020304" pitchFamily="18" charset="0"/>
                        </a:rPr>
                        <a:t>260</a:t>
                      </a:r>
                      <a:r>
                        <a:rPr lang="ja-JP" sz="700" kern="100">
                          <a:effectLst/>
                          <a:latin typeface="游明朝" panose="02020400000000000000" pitchFamily="18" charset="-128"/>
                          <a:ea typeface="BIZ UDP明朝 Medium" panose="02020500000000000000" pitchFamily="18" charset="-128"/>
                          <a:cs typeface="Times New Roman" panose="02020603050405020304" pitchFamily="18" charset="0"/>
                        </a:rPr>
                        <a:t>基</a:t>
                      </a:r>
                      <a:endParaRPr lang="ja-JP" sz="800" kern="100">
                        <a:effectLst/>
                        <a:latin typeface="游明朝" panose="02020400000000000000" pitchFamily="18" charset="-128"/>
                        <a:ea typeface="游明朝" panose="02020400000000000000" pitchFamily="18" charset="-128"/>
                        <a:cs typeface="Times New Roman" panose="02020603050405020304" pitchFamily="18" charset="0"/>
                      </a:endParaRPr>
                    </a:p>
                  </a:txBody>
                  <a:tcPr marL="50439" marR="5043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just">
                        <a:lnSpc>
                          <a:spcPts val="1200"/>
                        </a:lnSpc>
                      </a:pPr>
                      <a:r>
                        <a:rPr lang="ja-JP" sz="700" kern="100">
                          <a:effectLst/>
                          <a:latin typeface="游明朝" panose="02020400000000000000" pitchFamily="18" charset="-128"/>
                          <a:ea typeface="BIZ UDP明朝 Medium" panose="02020500000000000000" pitchFamily="18" charset="-128"/>
                          <a:cs typeface="Times New Roman" panose="02020603050405020304" pitchFamily="18" charset="0"/>
                        </a:rPr>
                        <a:t>各地区</a:t>
                      </a:r>
                      <a:endParaRPr lang="ja-JP" sz="800" kern="100">
                        <a:effectLst/>
                        <a:latin typeface="游明朝" panose="02020400000000000000" pitchFamily="18" charset="-128"/>
                        <a:ea typeface="游明朝" panose="02020400000000000000" pitchFamily="18" charset="-128"/>
                        <a:cs typeface="Times New Roman" panose="02020603050405020304" pitchFamily="18" charset="0"/>
                      </a:endParaRPr>
                    </a:p>
                  </a:txBody>
                  <a:tcPr marL="50439" marR="5043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737802148"/>
                  </a:ext>
                </a:extLst>
              </a:tr>
              <a:tr h="142825">
                <a:tc vMerge="1">
                  <a:txBody>
                    <a:bodyPr/>
                    <a:lstStyle/>
                    <a:p>
                      <a:endParaRPr kumimoji="1" lang="ja-JP" altLang="en-US"/>
                    </a:p>
                  </a:txBody>
                  <a:tcPr/>
                </a:tc>
                <a:tc>
                  <a:txBody>
                    <a:bodyPr/>
                    <a:lstStyle/>
                    <a:p>
                      <a:pPr algn="just">
                        <a:lnSpc>
                          <a:spcPts val="1200"/>
                        </a:lnSpc>
                      </a:pPr>
                      <a:r>
                        <a:rPr lang="ja-JP" sz="700" kern="100">
                          <a:effectLst/>
                          <a:latin typeface="游明朝" panose="02020400000000000000" pitchFamily="18" charset="-128"/>
                          <a:ea typeface="BIZ UDP明朝 Medium" panose="02020500000000000000" pitchFamily="18" charset="-128"/>
                          <a:cs typeface="Times New Roman" panose="02020603050405020304" pitchFamily="18" charset="0"/>
                        </a:rPr>
                        <a:t>全域</a:t>
                      </a:r>
                      <a:endParaRPr lang="ja-JP" sz="800" kern="100">
                        <a:effectLst/>
                        <a:latin typeface="游明朝" panose="02020400000000000000" pitchFamily="18" charset="-128"/>
                        <a:ea typeface="游明朝" panose="02020400000000000000" pitchFamily="18" charset="-128"/>
                        <a:cs typeface="Times New Roman" panose="02020603050405020304" pitchFamily="18" charset="0"/>
                      </a:endParaRPr>
                    </a:p>
                  </a:txBody>
                  <a:tcPr marL="50439" marR="5043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just">
                        <a:lnSpc>
                          <a:spcPts val="1200"/>
                        </a:lnSpc>
                      </a:pPr>
                      <a:r>
                        <a:rPr lang="ja-JP" sz="700" kern="100">
                          <a:effectLst/>
                          <a:latin typeface="游明朝" panose="02020400000000000000" pitchFamily="18" charset="-128"/>
                          <a:ea typeface="BIZ UDP明朝 Medium" panose="02020500000000000000" pitchFamily="18" charset="-128"/>
                          <a:cs typeface="Times New Roman" panose="02020603050405020304" pitchFamily="18" charset="0"/>
                        </a:rPr>
                        <a:t>誘導サイン</a:t>
                      </a:r>
                      <a:endParaRPr lang="ja-JP" sz="800" kern="100">
                        <a:effectLst/>
                        <a:latin typeface="游明朝" panose="02020400000000000000" pitchFamily="18" charset="-128"/>
                        <a:ea typeface="游明朝" panose="02020400000000000000" pitchFamily="18" charset="-128"/>
                        <a:cs typeface="Times New Roman" panose="02020603050405020304" pitchFamily="18" charset="0"/>
                      </a:endParaRPr>
                    </a:p>
                  </a:txBody>
                  <a:tcPr marL="50439" marR="5043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r">
                        <a:lnSpc>
                          <a:spcPts val="1200"/>
                        </a:lnSpc>
                      </a:pPr>
                      <a:r>
                        <a:rPr lang="en-US" sz="700" kern="100">
                          <a:effectLst/>
                          <a:latin typeface="BIZ UDP明朝 Medium" panose="02020500000000000000" pitchFamily="18" charset="-128"/>
                          <a:ea typeface="游明朝" panose="02020400000000000000" pitchFamily="18" charset="-128"/>
                          <a:cs typeface="Times New Roman" panose="02020603050405020304" pitchFamily="18" charset="0"/>
                        </a:rPr>
                        <a:t>37</a:t>
                      </a:r>
                      <a:r>
                        <a:rPr lang="ja-JP" sz="700" kern="100">
                          <a:effectLst/>
                          <a:latin typeface="游明朝" panose="02020400000000000000" pitchFamily="18" charset="-128"/>
                          <a:ea typeface="BIZ UDP明朝 Medium" panose="02020500000000000000" pitchFamily="18" charset="-128"/>
                          <a:cs typeface="Times New Roman" panose="02020603050405020304" pitchFamily="18" charset="0"/>
                        </a:rPr>
                        <a:t>基</a:t>
                      </a:r>
                      <a:endParaRPr lang="ja-JP" sz="800" kern="100">
                        <a:effectLst/>
                        <a:latin typeface="游明朝" panose="02020400000000000000" pitchFamily="18" charset="-128"/>
                        <a:ea typeface="游明朝" panose="02020400000000000000" pitchFamily="18" charset="-128"/>
                        <a:cs typeface="Times New Roman" panose="02020603050405020304" pitchFamily="18" charset="0"/>
                      </a:endParaRPr>
                    </a:p>
                  </a:txBody>
                  <a:tcPr marL="50439" marR="5043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just">
                        <a:lnSpc>
                          <a:spcPts val="1200"/>
                        </a:lnSpc>
                      </a:pPr>
                      <a:r>
                        <a:rPr lang="ja-JP" sz="700" kern="100">
                          <a:effectLst/>
                          <a:latin typeface="游明朝" panose="02020400000000000000" pitchFamily="18" charset="-128"/>
                          <a:ea typeface="BIZ UDP明朝 Medium" panose="02020500000000000000" pitchFamily="18" charset="-128"/>
                          <a:cs typeface="Times New Roman" panose="02020603050405020304" pitchFamily="18" charset="0"/>
                        </a:rPr>
                        <a:t>固定式</a:t>
                      </a:r>
                      <a:endParaRPr lang="ja-JP" sz="800" kern="100">
                        <a:effectLst/>
                        <a:latin typeface="游明朝" panose="02020400000000000000" pitchFamily="18" charset="-128"/>
                        <a:ea typeface="游明朝" panose="02020400000000000000" pitchFamily="18" charset="-128"/>
                        <a:cs typeface="Times New Roman" panose="02020603050405020304" pitchFamily="18" charset="0"/>
                      </a:endParaRPr>
                    </a:p>
                  </a:txBody>
                  <a:tcPr marL="50439" marR="5043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874189597"/>
                  </a:ext>
                </a:extLst>
              </a:tr>
              <a:tr h="142825">
                <a:tc vMerge="1">
                  <a:txBody>
                    <a:bodyPr/>
                    <a:lstStyle/>
                    <a:p>
                      <a:endParaRPr kumimoji="1" lang="ja-JP" altLang="en-US"/>
                    </a:p>
                  </a:txBody>
                  <a:tcPr/>
                </a:tc>
                <a:tc>
                  <a:txBody>
                    <a:bodyPr/>
                    <a:lstStyle/>
                    <a:p>
                      <a:pPr algn="just">
                        <a:lnSpc>
                          <a:spcPts val="1200"/>
                        </a:lnSpc>
                      </a:pPr>
                      <a:r>
                        <a:rPr lang="ja-JP" sz="700" kern="100">
                          <a:effectLst/>
                          <a:latin typeface="游明朝" panose="02020400000000000000" pitchFamily="18" charset="-128"/>
                          <a:ea typeface="BIZ UDP明朝 Medium" panose="02020500000000000000" pitchFamily="18" charset="-128"/>
                          <a:cs typeface="Times New Roman" panose="02020603050405020304" pitchFamily="18" charset="0"/>
                        </a:rPr>
                        <a:t>近世</a:t>
                      </a:r>
                      <a:endParaRPr lang="ja-JP" sz="800" kern="100">
                        <a:effectLst/>
                        <a:latin typeface="游明朝" panose="02020400000000000000" pitchFamily="18" charset="-128"/>
                        <a:ea typeface="游明朝" panose="02020400000000000000" pitchFamily="18" charset="-128"/>
                        <a:cs typeface="Times New Roman" panose="02020603050405020304" pitchFamily="18" charset="0"/>
                      </a:endParaRPr>
                    </a:p>
                  </a:txBody>
                  <a:tcPr marL="50439" marR="5043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just">
                        <a:lnSpc>
                          <a:spcPts val="1200"/>
                        </a:lnSpc>
                      </a:pPr>
                      <a:r>
                        <a:rPr lang="ja-JP" sz="700" kern="100" dirty="0">
                          <a:effectLst/>
                          <a:latin typeface="游明朝" panose="02020400000000000000" pitchFamily="18" charset="-128"/>
                          <a:ea typeface="BIZ UDP明朝 Medium" panose="02020500000000000000" pitchFamily="18" charset="-128"/>
                          <a:cs typeface="Times New Roman" panose="02020603050405020304" pitchFamily="18" charset="0"/>
                        </a:rPr>
                        <a:t>日本庭園銘石</a:t>
                      </a:r>
                      <a:r>
                        <a:rPr lang="en-US" altLang="ja-JP" sz="800" kern="100">
                          <a:effectLst/>
                          <a:latin typeface="游明朝" panose="02020400000000000000" pitchFamily="18" charset="-128"/>
                          <a:ea typeface="BIZ UDP明朝 Medium" panose="02020500000000000000" pitchFamily="18" charset="-128"/>
                          <a:cs typeface="Times New Roman" panose="02020603050405020304" pitchFamily="18" charset="0"/>
                        </a:rPr>
                        <a:t>※</a:t>
                      </a:r>
                      <a:endParaRPr lang="ja-JP" sz="800" kern="100">
                        <a:effectLst/>
                        <a:latin typeface="游明朝" panose="02020400000000000000" pitchFamily="18" charset="-128"/>
                        <a:ea typeface="游明朝" panose="02020400000000000000" pitchFamily="18" charset="-128"/>
                        <a:cs typeface="Times New Roman" panose="02020603050405020304" pitchFamily="18" charset="0"/>
                      </a:endParaRPr>
                    </a:p>
                  </a:txBody>
                  <a:tcPr marL="50439" marR="5043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r">
                        <a:lnSpc>
                          <a:spcPts val="1200"/>
                        </a:lnSpc>
                      </a:pPr>
                      <a:r>
                        <a:rPr lang="ja-JP" sz="700" kern="100">
                          <a:effectLst/>
                          <a:latin typeface="游明朝" panose="02020400000000000000" pitchFamily="18" charset="-128"/>
                          <a:ea typeface="BIZ UDP明朝 Medium" panose="02020500000000000000" pitchFamily="18" charset="-128"/>
                          <a:cs typeface="Times New Roman" panose="02020603050405020304" pitchFamily="18" charset="0"/>
                        </a:rPr>
                        <a:t>１基</a:t>
                      </a:r>
                      <a:endParaRPr lang="ja-JP" sz="800" kern="100">
                        <a:effectLst/>
                        <a:latin typeface="游明朝" panose="02020400000000000000" pitchFamily="18" charset="-128"/>
                        <a:ea typeface="游明朝" panose="02020400000000000000" pitchFamily="18" charset="-128"/>
                        <a:cs typeface="Times New Roman" panose="02020603050405020304" pitchFamily="18" charset="0"/>
                      </a:endParaRPr>
                    </a:p>
                  </a:txBody>
                  <a:tcPr marL="50439" marR="5043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just">
                        <a:lnSpc>
                          <a:spcPts val="1200"/>
                        </a:lnSpc>
                      </a:pPr>
                      <a:r>
                        <a:rPr lang="ja-JP" sz="700" kern="100">
                          <a:effectLst/>
                          <a:latin typeface="游明朝" panose="02020400000000000000" pitchFamily="18" charset="-128"/>
                          <a:ea typeface="BIZ UDP明朝 Medium" panose="02020500000000000000" pitchFamily="18" charset="-128"/>
                          <a:cs typeface="Times New Roman" panose="02020603050405020304" pitchFamily="18" charset="0"/>
                        </a:rPr>
                        <a:t>石製：４号棟（中央入口）外側</a:t>
                      </a:r>
                      <a:endParaRPr lang="ja-JP" sz="800" kern="100">
                        <a:effectLst/>
                        <a:latin typeface="游明朝" panose="02020400000000000000" pitchFamily="18" charset="-128"/>
                        <a:ea typeface="游明朝" panose="02020400000000000000" pitchFamily="18" charset="-128"/>
                        <a:cs typeface="Times New Roman" panose="02020603050405020304" pitchFamily="18" charset="0"/>
                      </a:endParaRPr>
                    </a:p>
                  </a:txBody>
                  <a:tcPr marL="50439" marR="5043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47884361"/>
                  </a:ext>
                </a:extLst>
              </a:tr>
              <a:tr h="142825">
                <a:tc vMerge="1">
                  <a:txBody>
                    <a:bodyPr/>
                    <a:lstStyle/>
                    <a:p>
                      <a:endParaRPr kumimoji="1" lang="ja-JP" altLang="en-US"/>
                    </a:p>
                  </a:txBody>
                  <a:tcPr/>
                </a:tc>
                <a:tc>
                  <a:txBody>
                    <a:bodyPr/>
                    <a:lstStyle/>
                    <a:p>
                      <a:pPr algn="just">
                        <a:lnSpc>
                          <a:spcPts val="1200"/>
                        </a:lnSpc>
                      </a:pPr>
                      <a:r>
                        <a:rPr lang="ja-JP" sz="700" kern="100">
                          <a:effectLst/>
                          <a:latin typeface="游明朝" panose="02020400000000000000" pitchFamily="18" charset="-128"/>
                          <a:ea typeface="BIZ UDP明朝 Medium" panose="02020500000000000000" pitchFamily="18" charset="-128"/>
                          <a:cs typeface="Times New Roman" panose="02020603050405020304" pitchFamily="18" charset="0"/>
                        </a:rPr>
                        <a:t>近世</a:t>
                      </a:r>
                      <a:endParaRPr lang="ja-JP" sz="800" kern="100">
                        <a:effectLst/>
                        <a:latin typeface="游明朝" panose="02020400000000000000" pitchFamily="18" charset="-128"/>
                        <a:ea typeface="游明朝" panose="02020400000000000000" pitchFamily="18" charset="-128"/>
                        <a:cs typeface="Times New Roman" panose="02020603050405020304" pitchFamily="18" charset="0"/>
                      </a:endParaRPr>
                    </a:p>
                  </a:txBody>
                  <a:tcPr marL="50439" marR="5043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just">
                        <a:lnSpc>
                          <a:spcPts val="1200"/>
                        </a:lnSpc>
                      </a:pPr>
                      <a:r>
                        <a:rPr lang="ja-JP" sz="700" kern="100" dirty="0">
                          <a:effectLst/>
                          <a:latin typeface="游明朝" panose="02020400000000000000" pitchFamily="18" charset="-128"/>
                          <a:ea typeface="BIZ UDP明朝 Medium" panose="02020500000000000000" pitchFamily="18" charset="-128"/>
                          <a:cs typeface="Times New Roman" panose="02020603050405020304" pitchFamily="18" charset="0"/>
                        </a:rPr>
                        <a:t>総合案内板</a:t>
                      </a:r>
                      <a:endParaRPr lang="ja-JP" sz="800" kern="100" dirty="0">
                        <a:effectLst/>
                        <a:latin typeface="游明朝" panose="02020400000000000000" pitchFamily="18" charset="-128"/>
                        <a:ea typeface="游明朝" panose="02020400000000000000" pitchFamily="18" charset="-128"/>
                        <a:cs typeface="Times New Roman" panose="02020603050405020304" pitchFamily="18" charset="0"/>
                      </a:endParaRPr>
                    </a:p>
                  </a:txBody>
                  <a:tcPr marL="50439" marR="5043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r">
                        <a:lnSpc>
                          <a:spcPts val="1200"/>
                        </a:lnSpc>
                      </a:pPr>
                      <a:r>
                        <a:rPr lang="ja-JP" sz="700" kern="100">
                          <a:effectLst/>
                          <a:latin typeface="游明朝" panose="02020400000000000000" pitchFamily="18" charset="-128"/>
                          <a:ea typeface="BIZ UDP明朝 Medium" panose="02020500000000000000" pitchFamily="18" charset="-128"/>
                          <a:cs typeface="Times New Roman" panose="02020603050405020304" pitchFamily="18" charset="0"/>
                        </a:rPr>
                        <a:t>１基</a:t>
                      </a:r>
                      <a:endParaRPr lang="ja-JP" sz="800" kern="100">
                        <a:effectLst/>
                        <a:latin typeface="游明朝" panose="02020400000000000000" pitchFamily="18" charset="-128"/>
                        <a:ea typeface="游明朝" panose="02020400000000000000" pitchFamily="18" charset="-128"/>
                        <a:cs typeface="Times New Roman" panose="02020603050405020304" pitchFamily="18" charset="0"/>
                      </a:endParaRPr>
                    </a:p>
                  </a:txBody>
                  <a:tcPr marL="50439" marR="5043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just">
                        <a:lnSpc>
                          <a:spcPts val="1200"/>
                        </a:lnSpc>
                      </a:pPr>
                      <a:r>
                        <a:rPr lang="ja-JP" sz="700" kern="100">
                          <a:effectLst/>
                          <a:latin typeface="游明朝" panose="02020400000000000000" pitchFamily="18" charset="-128"/>
                          <a:ea typeface="BIZ UDP明朝 Medium" panose="02020500000000000000" pitchFamily="18" charset="-128"/>
                          <a:cs typeface="Times New Roman" panose="02020603050405020304" pitchFamily="18" charset="0"/>
                        </a:rPr>
                        <a:t>４号棟（中央入口）外側</a:t>
                      </a:r>
                      <a:endParaRPr lang="ja-JP" sz="800" kern="100">
                        <a:effectLst/>
                        <a:latin typeface="游明朝" panose="02020400000000000000" pitchFamily="18" charset="-128"/>
                        <a:ea typeface="游明朝" panose="02020400000000000000" pitchFamily="18" charset="-128"/>
                        <a:cs typeface="Times New Roman" panose="02020603050405020304" pitchFamily="18" charset="0"/>
                      </a:endParaRPr>
                    </a:p>
                  </a:txBody>
                  <a:tcPr marL="50439" marR="5043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297772474"/>
                  </a:ext>
                </a:extLst>
              </a:tr>
              <a:tr h="142825">
                <a:tc vMerge="1">
                  <a:txBody>
                    <a:bodyPr/>
                    <a:lstStyle/>
                    <a:p>
                      <a:endParaRPr kumimoji="1" lang="ja-JP" altLang="en-US"/>
                    </a:p>
                  </a:txBody>
                  <a:tcPr/>
                </a:tc>
                <a:tc>
                  <a:txBody>
                    <a:bodyPr/>
                    <a:lstStyle/>
                    <a:p>
                      <a:pPr algn="just">
                        <a:lnSpc>
                          <a:spcPts val="1200"/>
                        </a:lnSpc>
                      </a:pPr>
                      <a:r>
                        <a:rPr lang="ja-JP" sz="700" kern="100">
                          <a:effectLst/>
                          <a:latin typeface="游明朝" panose="02020400000000000000" pitchFamily="18" charset="-128"/>
                          <a:ea typeface="BIZ UDP明朝 Medium" panose="02020500000000000000" pitchFamily="18" charset="-128"/>
                          <a:cs typeface="Times New Roman" panose="02020603050405020304" pitchFamily="18" charset="0"/>
                        </a:rPr>
                        <a:t>近世</a:t>
                      </a:r>
                      <a:endParaRPr lang="ja-JP" sz="800" kern="100">
                        <a:effectLst/>
                        <a:latin typeface="游明朝" panose="02020400000000000000" pitchFamily="18" charset="-128"/>
                        <a:ea typeface="游明朝" panose="02020400000000000000" pitchFamily="18" charset="-128"/>
                        <a:cs typeface="Times New Roman" panose="02020603050405020304" pitchFamily="18" charset="0"/>
                      </a:endParaRPr>
                    </a:p>
                  </a:txBody>
                  <a:tcPr marL="50439" marR="5043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just">
                        <a:lnSpc>
                          <a:spcPts val="1200"/>
                        </a:lnSpc>
                      </a:pPr>
                      <a:r>
                        <a:rPr lang="ja-JP" sz="700" kern="100" dirty="0">
                          <a:effectLst/>
                          <a:latin typeface="游明朝" panose="02020400000000000000" pitchFamily="18" charset="-128"/>
                          <a:ea typeface="BIZ UDP明朝 Medium" panose="02020500000000000000" pitchFamily="18" charset="-128"/>
                          <a:cs typeface="Times New Roman" panose="02020603050405020304" pitchFamily="18" charset="0"/>
                        </a:rPr>
                        <a:t>総合案内</a:t>
                      </a:r>
                      <a:endParaRPr lang="ja-JP" sz="800" kern="100" dirty="0">
                        <a:effectLst/>
                        <a:latin typeface="游明朝" panose="02020400000000000000" pitchFamily="18" charset="-128"/>
                        <a:ea typeface="游明朝" panose="02020400000000000000" pitchFamily="18" charset="-128"/>
                        <a:cs typeface="Times New Roman" panose="02020603050405020304" pitchFamily="18" charset="0"/>
                      </a:endParaRPr>
                    </a:p>
                  </a:txBody>
                  <a:tcPr marL="50439" marR="5043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r">
                        <a:lnSpc>
                          <a:spcPts val="1200"/>
                        </a:lnSpc>
                      </a:pPr>
                      <a:r>
                        <a:rPr lang="ja-JP" sz="700" kern="100">
                          <a:effectLst/>
                          <a:latin typeface="游明朝" panose="02020400000000000000" pitchFamily="18" charset="-128"/>
                          <a:ea typeface="BIZ UDP明朝 Medium" panose="02020500000000000000" pitchFamily="18" charset="-128"/>
                          <a:cs typeface="Times New Roman" panose="02020603050405020304" pitchFamily="18" charset="0"/>
                        </a:rPr>
                        <a:t>１基</a:t>
                      </a:r>
                      <a:endParaRPr lang="ja-JP" sz="800" kern="100">
                        <a:effectLst/>
                        <a:latin typeface="游明朝" panose="02020400000000000000" pitchFamily="18" charset="-128"/>
                        <a:ea typeface="游明朝" panose="02020400000000000000" pitchFamily="18" charset="-128"/>
                        <a:cs typeface="Times New Roman" panose="02020603050405020304" pitchFamily="18" charset="0"/>
                      </a:endParaRPr>
                    </a:p>
                  </a:txBody>
                  <a:tcPr marL="50439" marR="5043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just">
                        <a:lnSpc>
                          <a:spcPts val="1200"/>
                        </a:lnSpc>
                      </a:pPr>
                      <a:r>
                        <a:rPr lang="ja-JP" sz="700" kern="100">
                          <a:effectLst/>
                          <a:latin typeface="游明朝" panose="02020400000000000000" pitchFamily="18" charset="-128"/>
                          <a:ea typeface="BIZ UDP明朝 Medium" panose="02020500000000000000" pitchFamily="18" charset="-128"/>
                          <a:cs typeface="Times New Roman" panose="02020603050405020304" pitchFamily="18" charset="0"/>
                        </a:rPr>
                        <a:t>３号棟（中央休憩所）前</a:t>
                      </a:r>
                      <a:endParaRPr lang="ja-JP" sz="800" kern="100">
                        <a:effectLst/>
                        <a:latin typeface="游明朝" panose="02020400000000000000" pitchFamily="18" charset="-128"/>
                        <a:ea typeface="游明朝" panose="02020400000000000000" pitchFamily="18" charset="-128"/>
                        <a:cs typeface="Times New Roman" panose="02020603050405020304" pitchFamily="18" charset="0"/>
                      </a:endParaRPr>
                    </a:p>
                  </a:txBody>
                  <a:tcPr marL="50439" marR="5043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971347801"/>
                  </a:ext>
                </a:extLst>
              </a:tr>
              <a:tr h="142825">
                <a:tc vMerge="1">
                  <a:txBody>
                    <a:bodyPr/>
                    <a:lstStyle/>
                    <a:p>
                      <a:endParaRPr kumimoji="1" lang="ja-JP" altLang="en-US"/>
                    </a:p>
                  </a:txBody>
                  <a:tcPr/>
                </a:tc>
                <a:tc>
                  <a:txBody>
                    <a:bodyPr/>
                    <a:lstStyle/>
                    <a:p>
                      <a:pPr algn="just">
                        <a:lnSpc>
                          <a:spcPts val="1200"/>
                        </a:lnSpc>
                      </a:pPr>
                      <a:r>
                        <a:rPr lang="ja-JP" sz="700" kern="100">
                          <a:effectLst/>
                          <a:latin typeface="游明朝" panose="02020400000000000000" pitchFamily="18" charset="-128"/>
                          <a:ea typeface="BIZ UDP明朝 Medium" panose="02020500000000000000" pitchFamily="18" charset="-128"/>
                          <a:cs typeface="Times New Roman" panose="02020603050405020304" pitchFamily="18" charset="0"/>
                        </a:rPr>
                        <a:t>全域</a:t>
                      </a:r>
                      <a:endParaRPr lang="ja-JP" sz="800" kern="100">
                        <a:effectLst/>
                        <a:latin typeface="游明朝" panose="02020400000000000000" pitchFamily="18" charset="-128"/>
                        <a:ea typeface="游明朝" panose="02020400000000000000" pitchFamily="18" charset="-128"/>
                        <a:cs typeface="Times New Roman" panose="02020603050405020304" pitchFamily="18" charset="0"/>
                      </a:endParaRPr>
                    </a:p>
                  </a:txBody>
                  <a:tcPr marL="50439" marR="5043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just">
                        <a:lnSpc>
                          <a:spcPts val="1200"/>
                        </a:lnSpc>
                      </a:pPr>
                      <a:r>
                        <a:rPr lang="ja-JP" sz="700" kern="100" dirty="0">
                          <a:effectLst/>
                          <a:latin typeface="游明朝" panose="02020400000000000000" pitchFamily="18" charset="-128"/>
                          <a:ea typeface="BIZ UDP明朝 Medium" panose="02020500000000000000" pitchFamily="18" charset="-128"/>
                          <a:cs typeface="Times New Roman" panose="02020603050405020304" pitchFamily="18" charset="0"/>
                        </a:rPr>
                        <a:t>八景サイン</a:t>
                      </a:r>
                      <a:endParaRPr lang="ja-JP" sz="800" kern="100" dirty="0">
                        <a:effectLst/>
                        <a:latin typeface="游明朝" panose="02020400000000000000" pitchFamily="18" charset="-128"/>
                        <a:ea typeface="游明朝" panose="02020400000000000000" pitchFamily="18" charset="-128"/>
                        <a:cs typeface="Times New Roman" panose="02020603050405020304" pitchFamily="18" charset="0"/>
                      </a:endParaRPr>
                    </a:p>
                  </a:txBody>
                  <a:tcPr marL="50439" marR="5043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r">
                        <a:lnSpc>
                          <a:spcPts val="1200"/>
                        </a:lnSpc>
                      </a:pPr>
                      <a:r>
                        <a:rPr lang="en-US" sz="700" kern="100">
                          <a:effectLst/>
                          <a:latin typeface="BIZ UDP明朝 Medium" panose="02020500000000000000" pitchFamily="18" charset="-128"/>
                          <a:ea typeface="游明朝" panose="02020400000000000000" pitchFamily="18" charset="-128"/>
                          <a:cs typeface="Times New Roman" panose="02020603050405020304" pitchFamily="18" charset="0"/>
                        </a:rPr>
                        <a:t>16</a:t>
                      </a:r>
                      <a:r>
                        <a:rPr lang="ja-JP" sz="700" kern="100">
                          <a:effectLst/>
                          <a:latin typeface="游明朝" panose="02020400000000000000" pitchFamily="18" charset="-128"/>
                          <a:ea typeface="BIZ UDP明朝 Medium" panose="02020500000000000000" pitchFamily="18" charset="-128"/>
                          <a:cs typeface="Times New Roman" panose="02020603050405020304" pitchFamily="18" charset="0"/>
                        </a:rPr>
                        <a:t>基</a:t>
                      </a:r>
                      <a:endParaRPr lang="ja-JP" sz="800" kern="100">
                        <a:effectLst/>
                        <a:latin typeface="游明朝" panose="02020400000000000000" pitchFamily="18" charset="-128"/>
                        <a:ea typeface="游明朝" panose="02020400000000000000" pitchFamily="18" charset="-128"/>
                        <a:cs typeface="Times New Roman" panose="02020603050405020304" pitchFamily="18" charset="0"/>
                      </a:endParaRPr>
                    </a:p>
                  </a:txBody>
                  <a:tcPr marL="50439" marR="5043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just">
                        <a:lnSpc>
                          <a:spcPts val="1200"/>
                        </a:lnSpc>
                      </a:pPr>
                      <a:r>
                        <a:rPr lang="ja-JP" sz="700" kern="100">
                          <a:effectLst/>
                          <a:latin typeface="游明朝" panose="02020400000000000000" pitchFamily="18" charset="-128"/>
                          <a:ea typeface="BIZ UDP明朝 Medium" panose="02020500000000000000" pitchFamily="18" charset="-128"/>
                          <a:cs typeface="Times New Roman" panose="02020603050405020304" pitchFamily="18" charset="0"/>
                        </a:rPr>
                        <a:t>解説サイン８基、定点サイン８基</a:t>
                      </a:r>
                      <a:endParaRPr lang="ja-JP" sz="800" kern="100">
                        <a:effectLst/>
                        <a:latin typeface="游明朝" panose="02020400000000000000" pitchFamily="18" charset="-128"/>
                        <a:ea typeface="游明朝" panose="02020400000000000000" pitchFamily="18" charset="-128"/>
                        <a:cs typeface="Times New Roman" panose="02020603050405020304" pitchFamily="18" charset="0"/>
                      </a:endParaRPr>
                    </a:p>
                  </a:txBody>
                  <a:tcPr marL="50439" marR="5043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4017405701"/>
                  </a:ext>
                </a:extLst>
              </a:tr>
              <a:tr h="142825">
                <a:tc vMerge="1">
                  <a:txBody>
                    <a:bodyPr/>
                    <a:lstStyle/>
                    <a:p>
                      <a:endParaRPr kumimoji="1" lang="ja-JP" altLang="en-US"/>
                    </a:p>
                  </a:txBody>
                  <a:tcPr/>
                </a:tc>
                <a:tc>
                  <a:txBody>
                    <a:bodyPr/>
                    <a:lstStyle/>
                    <a:p>
                      <a:pPr algn="just">
                        <a:lnSpc>
                          <a:spcPts val="1200"/>
                        </a:lnSpc>
                      </a:pPr>
                      <a:r>
                        <a:rPr lang="ja-JP" sz="700" kern="100">
                          <a:effectLst/>
                          <a:latin typeface="游明朝" panose="02020400000000000000" pitchFamily="18" charset="-128"/>
                          <a:ea typeface="BIZ UDP明朝 Medium" panose="02020500000000000000" pitchFamily="18" charset="-128"/>
                          <a:cs typeface="Times New Roman" panose="02020603050405020304" pitchFamily="18" charset="0"/>
                        </a:rPr>
                        <a:t>全域</a:t>
                      </a:r>
                      <a:endParaRPr lang="ja-JP" sz="800" kern="100">
                        <a:effectLst/>
                        <a:latin typeface="游明朝" panose="02020400000000000000" pitchFamily="18" charset="-128"/>
                        <a:ea typeface="游明朝" panose="02020400000000000000" pitchFamily="18" charset="-128"/>
                        <a:cs typeface="Times New Roman" panose="02020603050405020304" pitchFamily="18" charset="0"/>
                      </a:endParaRPr>
                    </a:p>
                  </a:txBody>
                  <a:tcPr marL="50439" marR="5043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just">
                        <a:lnSpc>
                          <a:spcPts val="1200"/>
                        </a:lnSpc>
                      </a:pPr>
                      <a:r>
                        <a:rPr lang="ja-JP" sz="700" kern="100" dirty="0">
                          <a:effectLst/>
                          <a:latin typeface="游明朝" panose="02020400000000000000" pitchFamily="18" charset="-128"/>
                          <a:ea typeface="BIZ UDP明朝 Medium" panose="02020500000000000000" pitchFamily="18" charset="-128"/>
                          <a:cs typeface="Times New Roman" panose="02020603050405020304" pitchFamily="18" charset="0"/>
                        </a:rPr>
                        <a:t>地区サイン</a:t>
                      </a:r>
                      <a:endParaRPr lang="ja-JP" sz="800" kern="100" dirty="0">
                        <a:effectLst/>
                        <a:latin typeface="游明朝" panose="02020400000000000000" pitchFamily="18" charset="-128"/>
                        <a:ea typeface="游明朝" panose="02020400000000000000" pitchFamily="18" charset="-128"/>
                        <a:cs typeface="Times New Roman" panose="02020603050405020304" pitchFamily="18" charset="0"/>
                      </a:endParaRPr>
                    </a:p>
                  </a:txBody>
                  <a:tcPr marL="50439" marR="5043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r">
                        <a:lnSpc>
                          <a:spcPts val="1200"/>
                        </a:lnSpc>
                      </a:pPr>
                      <a:r>
                        <a:rPr lang="ja-JP" sz="700" kern="100">
                          <a:effectLst/>
                          <a:latin typeface="游明朝" panose="02020400000000000000" pitchFamily="18" charset="-128"/>
                          <a:ea typeface="BIZ UDP明朝 Medium" panose="02020500000000000000" pitchFamily="18" charset="-128"/>
                          <a:cs typeface="Times New Roman" panose="02020603050405020304" pitchFamily="18" charset="0"/>
                        </a:rPr>
                        <a:t>４基</a:t>
                      </a:r>
                      <a:endParaRPr lang="ja-JP" sz="800" kern="100">
                        <a:effectLst/>
                        <a:latin typeface="游明朝" panose="02020400000000000000" pitchFamily="18" charset="-128"/>
                        <a:ea typeface="游明朝" panose="02020400000000000000" pitchFamily="18" charset="-128"/>
                        <a:cs typeface="Times New Roman" panose="02020603050405020304" pitchFamily="18" charset="0"/>
                      </a:endParaRPr>
                    </a:p>
                  </a:txBody>
                  <a:tcPr marL="50439" marR="5043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just">
                        <a:lnSpc>
                          <a:spcPts val="1200"/>
                        </a:lnSpc>
                      </a:pPr>
                      <a:r>
                        <a:rPr lang="ja-JP" sz="700" kern="100">
                          <a:effectLst/>
                          <a:latin typeface="游明朝" panose="02020400000000000000" pitchFamily="18" charset="-128"/>
                          <a:ea typeface="BIZ UDP明朝 Medium" panose="02020500000000000000" pitchFamily="18" charset="-128"/>
                          <a:cs typeface="Times New Roman" panose="02020603050405020304" pitchFamily="18" charset="0"/>
                        </a:rPr>
                        <a:t>各地区１基</a:t>
                      </a:r>
                      <a:endParaRPr lang="ja-JP" sz="800" kern="100">
                        <a:effectLst/>
                        <a:latin typeface="游明朝" panose="02020400000000000000" pitchFamily="18" charset="-128"/>
                        <a:ea typeface="游明朝" panose="02020400000000000000" pitchFamily="18" charset="-128"/>
                        <a:cs typeface="Times New Roman" panose="02020603050405020304" pitchFamily="18" charset="0"/>
                      </a:endParaRPr>
                    </a:p>
                  </a:txBody>
                  <a:tcPr marL="50439" marR="5043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510148595"/>
                  </a:ext>
                </a:extLst>
              </a:tr>
              <a:tr h="137342">
                <a:tc vMerge="1">
                  <a:txBody>
                    <a:bodyPr/>
                    <a:lstStyle/>
                    <a:p>
                      <a:endParaRPr kumimoji="1" lang="ja-JP" altLang="en-US"/>
                    </a:p>
                  </a:txBody>
                  <a:tcPr/>
                </a:tc>
                <a:tc>
                  <a:txBody>
                    <a:bodyPr/>
                    <a:lstStyle/>
                    <a:p>
                      <a:pPr algn="just">
                        <a:lnSpc>
                          <a:spcPts val="1200"/>
                        </a:lnSpc>
                      </a:pPr>
                      <a:r>
                        <a:rPr lang="ja-JP" sz="700" kern="100" dirty="0">
                          <a:effectLst/>
                          <a:latin typeface="游明朝" panose="02020400000000000000" pitchFamily="18" charset="-128"/>
                          <a:ea typeface="BIZ UDP明朝 Medium" panose="02020500000000000000" pitchFamily="18" charset="-128"/>
                          <a:cs typeface="Times New Roman" panose="02020603050405020304" pitchFamily="18" charset="0"/>
                        </a:rPr>
                        <a:t>各地区</a:t>
                      </a:r>
                      <a:endParaRPr lang="ja-JP" sz="800" kern="100" dirty="0">
                        <a:effectLst/>
                        <a:latin typeface="游明朝" panose="02020400000000000000" pitchFamily="18" charset="-128"/>
                        <a:ea typeface="游明朝" panose="02020400000000000000" pitchFamily="18" charset="-128"/>
                        <a:cs typeface="Times New Roman" panose="02020603050405020304" pitchFamily="18" charset="0"/>
                      </a:endParaRPr>
                    </a:p>
                  </a:txBody>
                  <a:tcPr marL="50439" marR="5043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just">
                        <a:lnSpc>
                          <a:spcPts val="1200"/>
                        </a:lnSpc>
                      </a:pPr>
                      <a:r>
                        <a:rPr lang="ja-JP" sz="700" kern="100" dirty="0">
                          <a:effectLst/>
                          <a:latin typeface="游明朝" panose="02020400000000000000" pitchFamily="18" charset="-128"/>
                          <a:ea typeface="BIZ UDP明朝 Medium" panose="02020500000000000000" pitchFamily="18" charset="-128"/>
                          <a:cs typeface="Times New Roman" panose="02020603050405020304" pitchFamily="18" charset="0"/>
                        </a:rPr>
                        <a:t>銘木看板</a:t>
                      </a:r>
                      <a:endParaRPr lang="ja-JP" sz="800" kern="100" dirty="0">
                        <a:effectLst/>
                        <a:latin typeface="游明朝" panose="02020400000000000000" pitchFamily="18" charset="-128"/>
                        <a:ea typeface="游明朝" panose="02020400000000000000" pitchFamily="18" charset="-128"/>
                        <a:cs typeface="Times New Roman" panose="02020603050405020304" pitchFamily="18" charset="0"/>
                      </a:endParaRPr>
                    </a:p>
                  </a:txBody>
                  <a:tcPr marL="50439" marR="5043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r">
                        <a:lnSpc>
                          <a:spcPts val="1200"/>
                        </a:lnSpc>
                      </a:pPr>
                      <a:r>
                        <a:rPr lang="ja-JP" sz="700" kern="100" dirty="0">
                          <a:effectLst/>
                          <a:latin typeface="游明朝" panose="02020400000000000000" pitchFamily="18" charset="-128"/>
                          <a:ea typeface="BIZ UDP明朝 Medium" panose="02020500000000000000" pitchFamily="18" charset="-128"/>
                          <a:cs typeface="Times New Roman" panose="02020603050405020304" pitchFamily="18" charset="0"/>
                        </a:rPr>
                        <a:t>６基</a:t>
                      </a:r>
                      <a:endParaRPr lang="ja-JP" sz="800" kern="100" dirty="0">
                        <a:effectLst/>
                        <a:latin typeface="游明朝" panose="02020400000000000000" pitchFamily="18" charset="-128"/>
                        <a:ea typeface="游明朝" panose="02020400000000000000" pitchFamily="18" charset="-128"/>
                        <a:cs typeface="Times New Roman" panose="02020603050405020304" pitchFamily="18" charset="0"/>
                      </a:endParaRPr>
                    </a:p>
                  </a:txBody>
                  <a:tcPr marL="50439" marR="5043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just">
                        <a:lnSpc>
                          <a:spcPts val="1200"/>
                        </a:lnSpc>
                      </a:pPr>
                      <a:r>
                        <a:rPr lang="ja-JP" sz="700" kern="100" dirty="0">
                          <a:effectLst/>
                          <a:latin typeface="游明朝" panose="02020400000000000000" pitchFamily="18" charset="-128"/>
                          <a:ea typeface="BIZ UDP明朝 Medium" panose="02020500000000000000" pitchFamily="18" charset="-128"/>
                          <a:cs typeface="Times New Roman" panose="02020603050405020304" pitchFamily="18" charset="0"/>
                        </a:rPr>
                        <a:t>滝の広場、千里庵枯山水、４号棟休憩所内　他</a:t>
                      </a:r>
                      <a:endParaRPr lang="ja-JP" sz="800" kern="100" dirty="0">
                        <a:effectLst/>
                        <a:latin typeface="游明朝" panose="02020400000000000000" pitchFamily="18" charset="-128"/>
                        <a:ea typeface="游明朝" panose="02020400000000000000" pitchFamily="18" charset="-128"/>
                        <a:cs typeface="Times New Roman" panose="02020603050405020304" pitchFamily="18" charset="0"/>
                      </a:endParaRPr>
                    </a:p>
                  </a:txBody>
                  <a:tcPr marL="50439" marR="5043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789869951"/>
                  </a:ext>
                </a:extLst>
              </a:tr>
              <a:tr h="142825">
                <a:tc vMerge="1">
                  <a:txBody>
                    <a:bodyPr/>
                    <a:lstStyle/>
                    <a:p>
                      <a:endParaRPr kumimoji="1" lang="ja-JP" altLang="en-US"/>
                    </a:p>
                  </a:txBody>
                  <a:tcPr>
                    <a:lnT w="12700" cap="flat" cmpd="sng" algn="ctr">
                      <a:solidFill>
                        <a:srgbClr val="000000"/>
                      </a:solidFill>
                      <a:prstDash val="solid"/>
                      <a:round/>
                      <a:headEnd type="none" w="med" len="med"/>
                      <a:tailEnd type="none" w="med" len="med"/>
                    </a:lnT>
                  </a:tcPr>
                </a:tc>
                <a:tc>
                  <a:txBody>
                    <a:bodyPr/>
                    <a:lstStyle/>
                    <a:p>
                      <a:pPr algn="just">
                        <a:lnSpc>
                          <a:spcPts val="1200"/>
                        </a:lnSpc>
                      </a:pPr>
                      <a:r>
                        <a:rPr lang="ja-JP" sz="700" kern="100">
                          <a:effectLst/>
                          <a:latin typeface="游明朝" panose="02020400000000000000" pitchFamily="18" charset="-128"/>
                          <a:ea typeface="BIZ UDP明朝 Medium" panose="02020500000000000000" pitchFamily="18" charset="-128"/>
                          <a:cs typeface="Times New Roman" panose="02020603050405020304" pitchFamily="18" charset="0"/>
                        </a:rPr>
                        <a:t>各地区</a:t>
                      </a:r>
                      <a:endParaRPr lang="ja-JP" sz="800" kern="100">
                        <a:effectLst/>
                        <a:latin typeface="游明朝" panose="02020400000000000000" pitchFamily="18" charset="-128"/>
                        <a:ea typeface="游明朝" panose="02020400000000000000" pitchFamily="18" charset="-128"/>
                        <a:cs typeface="Times New Roman" panose="02020603050405020304" pitchFamily="18" charset="0"/>
                      </a:endParaRPr>
                    </a:p>
                  </a:txBody>
                  <a:tcPr marL="50439" marR="50439" marT="0" marB="0" anchor="ctr">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just">
                        <a:lnSpc>
                          <a:spcPts val="1200"/>
                        </a:lnSpc>
                      </a:pPr>
                      <a:r>
                        <a:rPr lang="ja-JP" sz="700" kern="100">
                          <a:effectLst/>
                          <a:latin typeface="游明朝" panose="02020400000000000000" pitchFamily="18" charset="-128"/>
                          <a:ea typeface="BIZ UDP明朝 Medium" panose="02020500000000000000" pitchFamily="18" charset="-128"/>
                          <a:cs typeface="Times New Roman" panose="02020603050405020304" pitchFamily="18" charset="0"/>
                        </a:rPr>
                        <a:t>門扉</a:t>
                      </a:r>
                      <a:endParaRPr lang="ja-JP" sz="800" kern="100">
                        <a:effectLst/>
                        <a:latin typeface="游明朝" panose="02020400000000000000" pitchFamily="18" charset="-128"/>
                        <a:ea typeface="游明朝" panose="02020400000000000000" pitchFamily="18" charset="-128"/>
                        <a:cs typeface="Times New Roman" panose="02020603050405020304" pitchFamily="18" charset="0"/>
                      </a:endParaRPr>
                    </a:p>
                  </a:txBody>
                  <a:tcPr marL="50439" marR="5043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r">
                        <a:lnSpc>
                          <a:spcPts val="1200"/>
                        </a:lnSpc>
                      </a:pPr>
                      <a:r>
                        <a:rPr lang="ja-JP" sz="700" kern="100">
                          <a:effectLst/>
                          <a:latin typeface="游明朝" panose="02020400000000000000" pitchFamily="18" charset="-128"/>
                          <a:ea typeface="BIZ UDP明朝 Medium" panose="02020500000000000000" pitchFamily="18" charset="-128"/>
                          <a:cs typeface="Times New Roman" panose="02020603050405020304" pitchFamily="18" charset="0"/>
                        </a:rPr>
                        <a:t>３カ所</a:t>
                      </a:r>
                      <a:endParaRPr lang="ja-JP" sz="800" kern="100">
                        <a:effectLst/>
                        <a:latin typeface="游明朝" panose="02020400000000000000" pitchFamily="18" charset="-128"/>
                        <a:ea typeface="游明朝" panose="02020400000000000000" pitchFamily="18" charset="-128"/>
                        <a:cs typeface="Times New Roman" panose="02020603050405020304" pitchFamily="18" charset="0"/>
                      </a:endParaRPr>
                    </a:p>
                  </a:txBody>
                  <a:tcPr marL="50439" marR="5043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just">
                        <a:lnSpc>
                          <a:spcPts val="1200"/>
                        </a:lnSpc>
                      </a:pPr>
                      <a:r>
                        <a:rPr lang="ja-JP" sz="700" kern="100" dirty="0">
                          <a:effectLst/>
                          <a:latin typeface="游明朝" panose="02020400000000000000" pitchFamily="18" charset="-128"/>
                          <a:ea typeface="BIZ UDP明朝 Medium" panose="02020500000000000000" pitchFamily="18" charset="-128"/>
                          <a:cs typeface="Times New Roman" panose="02020603050405020304" pitchFamily="18" charset="0"/>
                        </a:rPr>
                        <a:t>現代地区南側出口、蓮池北側出口　他</a:t>
                      </a:r>
                      <a:endParaRPr lang="ja-JP" sz="800" kern="100" dirty="0">
                        <a:effectLst/>
                        <a:latin typeface="游明朝" panose="02020400000000000000" pitchFamily="18" charset="-128"/>
                        <a:ea typeface="游明朝" panose="02020400000000000000" pitchFamily="18" charset="-128"/>
                        <a:cs typeface="Times New Roman" panose="02020603050405020304" pitchFamily="18" charset="0"/>
                      </a:endParaRPr>
                    </a:p>
                  </a:txBody>
                  <a:tcPr marL="50439" marR="5043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727840338"/>
                  </a:ext>
                </a:extLst>
              </a:tr>
              <a:tr h="142825">
                <a:tc vMerge="1">
                  <a:txBody>
                    <a:bodyPr/>
                    <a:lstStyle/>
                    <a:p>
                      <a:endParaRPr kumimoji="1" lang="ja-JP" altLang="en-US"/>
                    </a:p>
                  </a:txBody>
                  <a:tcPr/>
                </a:tc>
                <a:tc>
                  <a:txBody>
                    <a:bodyPr/>
                    <a:lstStyle/>
                    <a:p>
                      <a:pPr algn="just">
                        <a:lnSpc>
                          <a:spcPts val="1200"/>
                        </a:lnSpc>
                      </a:pPr>
                      <a:r>
                        <a:rPr lang="ja-JP" sz="700" kern="100">
                          <a:effectLst/>
                          <a:latin typeface="游明朝" panose="02020400000000000000" pitchFamily="18" charset="-128"/>
                          <a:ea typeface="BIZ UDP明朝 Medium" panose="02020500000000000000" pitchFamily="18" charset="-128"/>
                          <a:cs typeface="Times New Roman" panose="02020603050405020304" pitchFamily="18" charset="0"/>
                        </a:rPr>
                        <a:t>各地区</a:t>
                      </a:r>
                      <a:endParaRPr lang="ja-JP" sz="800" kern="100">
                        <a:effectLst/>
                        <a:latin typeface="游明朝" panose="02020400000000000000" pitchFamily="18" charset="-128"/>
                        <a:ea typeface="游明朝" panose="02020400000000000000" pitchFamily="18" charset="-128"/>
                        <a:cs typeface="Times New Roman" panose="02020603050405020304" pitchFamily="18" charset="0"/>
                      </a:endParaRPr>
                    </a:p>
                  </a:txBody>
                  <a:tcPr marL="50439" marR="5043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just">
                        <a:lnSpc>
                          <a:spcPts val="1200"/>
                        </a:lnSpc>
                      </a:pPr>
                      <a:r>
                        <a:rPr lang="ja-JP" sz="700" kern="100">
                          <a:effectLst/>
                          <a:latin typeface="游明朝" panose="02020400000000000000" pitchFamily="18" charset="-128"/>
                          <a:ea typeface="BIZ UDP明朝 Medium" panose="02020500000000000000" pitchFamily="18" charset="-128"/>
                          <a:cs typeface="Times New Roman" panose="02020603050405020304" pitchFamily="18" charset="0"/>
                        </a:rPr>
                        <a:t>転落防止柵</a:t>
                      </a:r>
                      <a:endParaRPr lang="ja-JP" sz="800" kern="100">
                        <a:effectLst/>
                        <a:latin typeface="游明朝" panose="02020400000000000000" pitchFamily="18" charset="-128"/>
                        <a:ea typeface="游明朝" panose="02020400000000000000" pitchFamily="18" charset="-128"/>
                        <a:cs typeface="Times New Roman" panose="02020603050405020304" pitchFamily="18" charset="0"/>
                      </a:endParaRPr>
                    </a:p>
                  </a:txBody>
                  <a:tcPr marL="50439" marR="5043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r">
                        <a:lnSpc>
                          <a:spcPts val="1200"/>
                        </a:lnSpc>
                      </a:pPr>
                      <a:r>
                        <a:rPr lang="ja-JP" sz="700" kern="100">
                          <a:effectLst/>
                          <a:latin typeface="游明朝" panose="02020400000000000000" pitchFamily="18" charset="-128"/>
                          <a:ea typeface="BIZ UDP明朝 Medium" panose="02020500000000000000" pitchFamily="18" charset="-128"/>
                          <a:cs typeface="Times New Roman" panose="02020603050405020304" pitchFamily="18" charset="0"/>
                        </a:rPr>
                        <a:t>６カ所</a:t>
                      </a:r>
                      <a:endParaRPr lang="ja-JP" sz="800" kern="100">
                        <a:effectLst/>
                        <a:latin typeface="游明朝" panose="02020400000000000000" pitchFamily="18" charset="-128"/>
                        <a:ea typeface="游明朝" panose="02020400000000000000" pitchFamily="18" charset="-128"/>
                        <a:cs typeface="Times New Roman" panose="02020603050405020304" pitchFamily="18" charset="0"/>
                      </a:endParaRPr>
                    </a:p>
                  </a:txBody>
                  <a:tcPr marL="50439" marR="5043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just">
                        <a:lnSpc>
                          <a:spcPts val="1200"/>
                        </a:lnSpc>
                      </a:pPr>
                      <a:r>
                        <a:rPr lang="ja-JP" sz="700" kern="100">
                          <a:effectLst/>
                          <a:latin typeface="游明朝" panose="02020400000000000000" pitchFamily="18" charset="-128"/>
                          <a:ea typeface="BIZ UDP明朝 Medium" panose="02020500000000000000" pitchFamily="18" charset="-128"/>
                          <a:cs typeface="Times New Roman" panose="02020603050405020304" pitchFamily="18" charset="0"/>
                        </a:rPr>
                        <a:t>蓮池護岸周辺、７号棟休憩所広場階段両側　他</a:t>
                      </a:r>
                      <a:endParaRPr lang="ja-JP" sz="800" kern="100">
                        <a:effectLst/>
                        <a:latin typeface="游明朝" panose="02020400000000000000" pitchFamily="18" charset="-128"/>
                        <a:ea typeface="游明朝" panose="02020400000000000000" pitchFamily="18" charset="-128"/>
                        <a:cs typeface="Times New Roman" panose="02020603050405020304" pitchFamily="18" charset="0"/>
                      </a:endParaRPr>
                    </a:p>
                  </a:txBody>
                  <a:tcPr marL="50439" marR="5043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207402845"/>
                  </a:ext>
                </a:extLst>
              </a:tr>
              <a:tr h="142825">
                <a:tc vMerge="1">
                  <a:txBody>
                    <a:bodyPr/>
                    <a:lstStyle/>
                    <a:p>
                      <a:endParaRPr kumimoji="1" lang="ja-JP" altLang="en-US"/>
                    </a:p>
                  </a:txBody>
                  <a:tcPr/>
                </a:tc>
                <a:tc>
                  <a:txBody>
                    <a:bodyPr/>
                    <a:lstStyle/>
                    <a:p>
                      <a:pPr algn="just">
                        <a:lnSpc>
                          <a:spcPts val="1200"/>
                        </a:lnSpc>
                      </a:pPr>
                      <a:r>
                        <a:rPr lang="ja-JP" sz="700" kern="100">
                          <a:effectLst/>
                          <a:latin typeface="游明朝" panose="02020400000000000000" pitchFamily="18" charset="-128"/>
                          <a:ea typeface="BIZ UDP明朝 Medium" panose="02020500000000000000" pitchFamily="18" charset="-128"/>
                          <a:cs typeface="Times New Roman" panose="02020603050405020304" pitchFamily="18" charset="0"/>
                        </a:rPr>
                        <a:t>各地区</a:t>
                      </a:r>
                      <a:endParaRPr lang="ja-JP" sz="800" kern="100">
                        <a:effectLst/>
                        <a:latin typeface="游明朝" panose="02020400000000000000" pitchFamily="18" charset="-128"/>
                        <a:ea typeface="游明朝" panose="02020400000000000000" pitchFamily="18" charset="-128"/>
                        <a:cs typeface="Times New Roman" panose="02020603050405020304" pitchFamily="18" charset="0"/>
                      </a:endParaRPr>
                    </a:p>
                  </a:txBody>
                  <a:tcPr marL="50439" marR="5043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just">
                        <a:lnSpc>
                          <a:spcPts val="1200"/>
                        </a:lnSpc>
                      </a:pPr>
                      <a:r>
                        <a:rPr lang="ja-JP" sz="700" kern="100">
                          <a:effectLst/>
                          <a:latin typeface="游明朝" panose="02020400000000000000" pitchFamily="18" charset="-128"/>
                          <a:ea typeface="BIZ UDP明朝 Medium" panose="02020500000000000000" pitchFamily="18" charset="-128"/>
                          <a:cs typeface="Times New Roman" panose="02020603050405020304" pitchFamily="18" charset="0"/>
                        </a:rPr>
                        <a:t>竹垣</a:t>
                      </a:r>
                      <a:endParaRPr lang="ja-JP" sz="800" kern="100">
                        <a:effectLst/>
                        <a:latin typeface="游明朝" panose="02020400000000000000" pitchFamily="18" charset="-128"/>
                        <a:ea typeface="游明朝" panose="02020400000000000000" pitchFamily="18" charset="-128"/>
                        <a:cs typeface="Times New Roman" panose="02020603050405020304" pitchFamily="18" charset="0"/>
                      </a:endParaRPr>
                    </a:p>
                  </a:txBody>
                  <a:tcPr marL="50439" marR="5043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r">
                        <a:lnSpc>
                          <a:spcPts val="1200"/>
                        </a:lnSpc>
                      </a:pPr>
                      <a:r>
                        <a:rPr lang="ja-JP" sz="700" kern="100">
                          <a:effectLst/>
                          <a:latin typeface="游明朝" panose="02020400000000000000" pitchFamily="18" charset="-128"/>
                          <a:ea typeface="BIZ UDP明朝 Medium" panose="02020500000000000000" pitchFamily="18" charset="-128"/>
                          <a:cs typeface="Times New Roman" panose="02020603050405020304" pitchFamily="18" charset="0"/>
                        </a:rPr>
                        <a:t>４カ所</a:t>
                      </a:r>
                      <a:endParaRPr lang="ja-JP" sz="800" kern="100">
                        <a:effectLst/>
                        <a:latin typeface="游明朝" panose="02020400000000000000" pitchFamily="18" charset="-128"/>
                        <a:ea typeface="游明朝" panose="02020400000000000000" pitchFamily="18" charset="-128"/>
                        <a:cs typeface="Times New Roman" panose="02020603050405020304" pitchFamily="18" charset="0"/>
                      </a:endParaRPr>
                    </a:p>
                  </a:txBody>
                  <a:tcPr marL="50439" marR="5043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just">
                        <a:lnSpc>
                          <a:spcPts val="1200"/>
                        </a:lnSpc>
                      </a:pPr>
                      <a:r>
                        <a:rPr lang="ja-JP" sz="700" kern="100">
                          <a:effectLst/>
                          <a:latin typeface="游明朝" panose="02020400000000000000" pitchFamily="18" charset="-128"/>
                          <a:ea typeface="BIZ UDP明朝 Medium" panose="02020500000000000000" pitchFamily="18" charset="-128"/>
                          <a:cs typeface="Times New Roman" panose="02020603050405020304" pitchFamily="18" charset="0"/>
                        </a:rPr>
                        <a:t>３号棟休憩所西側、心字池北側休憩所　他</a:t>
                      </a:r>
                      <a:endParaRPr lang="ja-JP" sz="800" kern="100">
                        <a:effectLst/>
                        <a:latin typeface="游明朝" panose="02020400000000000000" pitchFamily="18" charset="-128"/>
                        <a:ea typeface="游明朝" panose="02020400000000000000" pitchFamily="18" charset="-128"/>
                        <a:cs typeface="Times New Roman" panose="02020603050405020304" pitchFamily="18" charset="0"/>
                      </a:endParaRPr>
                    </a:p>
                  </a:txBody>
                  <a:tcPr marL="50439" marR="5043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052323506"/>
                  </a:ext>
                </a:extLst>
              </a:tr>
              <a:tr h="142825">
                <a:tc vMerge="1">
                  <a:txBody>
                    <a:bodyPr/>
                    <a:lstStyle/>
                    <a:p>
                      <a:endParaRPr kumimoji="1" lang="ja-JP" altLang="en-US"/>
                    </a:p>
                  </a:txBody>
                  <a:tcPr/>
                </a:tc>
                <a:tc>
                  <a:txBody>
                    <a:bodyPr/>
                    <a:lstStyle/>
                    <a:p>
                      <a:pPr algn="just">
                        <a:lnSpc>
                          <a:spcPts val="1200"/>
                        </a:lnSpc>
                      </a:pPr>
                      <a:r>
                        <a:rPr lang="ja-JP" sz="700" kern="100">
                          <a:effectLst/>
                          <a:latin typeface="游明朝" panose="02020400000000000000" pitchFamily="18" charset="-128"/>
                          <a:ea typeface="BIZ UDP明朝 Medium" panose="02020500000000000000" pitchFamily="18" charset="-128"/>
                          <a:cs typeface="Times New Roman" panose="02020603050405020304" pitchFamily="18" charset="0"/>
                        </a:rPr>
                        <a:t>各地区</a:t>
                      </a:r>
                      <a:endParaRPr lang="ja-JP" sz="800" kern="100">
                        <a:effectLst/>
                        <a:latin typeface="游明朝" panose="02020400000000000000" pitchFamily="18" charset="-128"/>
                        <a:ea typeface="游明朝" panose="02020400000000000000" pitchFamily="18" charset="-128"/>
                        <a:cs typeface="Times New Roman" panose="02020603050405020304" pitchFamily="18" charset="0"/>
                      </a:endParaRPr>
                    </a:p>
                  </a:txBody>
                  <a:tcPr marL="50439" marR="5043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just">
                        <a:lnSpc>
                          <a:spcPts val="1200"/>
                        </a:lnSpc>
                      </a:pPr>
                      <a:r>
                        <a:rPr lang="ja-JP" sz="700" kern="100">
                          <a:effectLst/>
                          <a:latin typeface="游明朝" panose="02020400000000000000" pitchFamily="18" charset="-128"/>
                          <a:ea typeface="BIZ UDP明朝 Medium" panose="02020500000000000000" pitchFamily="18" charset="-128"/>
                          <a:cs typeface="Times New Roman" panose="02020603050405020304" pitchFamily="18" charset="0"/>
                        </a:rPr>
                        <a:t>ゴミ箱</a:t>
                      </a:r>
                      <a:endParaRPr lang="ja-JP" sz="800" kern="100">
                        <a:effectLst/>
                        <a:latin typeface="游明朝" panose="02020400000000000000" pitchFamily="18" charset="-128"/>
                        <a:ea typeface="游明朝" panose="02020400000000000000" pitchFamily="18" charset="-128"/>
                        <a:cs typeface="Times New Roman" panose="02020603050405020304" pitchFamily="18" charset="0"/>
                      </a:endParaRPr>
                    </a:p>
                  </a:txBody>
                  <a:tcPr marL="50439" marR="5043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r">
                        <a:lnSpc>
                          <a:spcPts val="1200"/>
                        </a:lnSpc>
                      </a:pPr>
                      <a:r>
                        <a:rPr lang="ja-JP" sz="700" kern="100">
                          <a:effectLst/>
                          <a:latin typeface="游明朝" panose="02020400000000000000" pitchFamily="18" charset="-128"/>
                          <a:ea typeface="BIZ UDP明朝 Medium" panose="02020500000000000000" pitchFamily="18" charset="-128"/>
                          <a:cs typeface="Times New Roman" panose="02020603050405020304" pitchFamily="18" charset="0"/>
                        </a:rPr>
                        <a:t>４基</a:t>
                      </a:r>
                      <a:endParaRPr lang="ja-JP" sz="800" kern="100">
                        <a:effectLst/>
                        <a:latin typeface="游明朝" panose="02020400000000000000" pitchFamily="18" charset="-128"/>
                        <a:ea typeface="游明朝" panose="02020400000000000000" pitchFamily="18" charset="-128"/>
                        <a:cs typeface="Times New Roman" panose="02020603050405020304" pitchFamily="18" charset="0"/>
                      </a:endParaRPr>
                    </a:p>
                  </a:txBody>
                  <a:tcPr marL="50439" marR="5043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just">
                        <a:lnSpc>
                          <a:spcPts val="1200"/>
                        </a:lnSpc>
                      </a:pPr>
                      <a:r>
                        <a:rPr lang="en-US" sz="700" kern="100">
                          <a:effectLst/>
                          <a:latin typeface="BIZ UDP明朝 Medium" panose="02020500000000000000" pitchFamily="18" charset="-128"/>
                          <a:ea typeface="游明朝" panose="02020400000000000000" pitchFamily="18" charset="-128"/>
                          <a:cs typeface="Times New Roman" panose="02020603050405020304" pitchFamily="18" charset="0"/>
                        </a:rPr>
                        <a:t>C</a:t>
                      </a:r>
                      <a:r>
                        <a:rPr lang="ja-JP" sz="700" kern="100">
                          <a:effectLst/>
                          <a:latin typeface="游明朝" panose="02020400000000000000" pitchFamily="18" charset="-128"/>
                          <a:ea typeface="BIZ UDP明朝 Medium" panose="02020500000000000000" pitchFamily="18" charset="-128"/>
                          <a:cs typeface="Times New Roman" panose="02020603050405020304" pitchFamily="18" charset="0"/>
                        </a:rPr>
                        <a:t>号棟トイレ、３号棟休憩所前広場　他</a:t>
                      </a:r>
                      <a:endParaRPr lang="ja-JP" sz="800" kern="100">
                        <a:effectLst/>
                        <a:latin typeface="游明朝" panose="02020400000000000000" pitchFamily="18" charset="-128"/>
                        <a:ea typeface="游明朝" panose="02020400000000000000" pitchFamily="18" charset="-128"/>
                        <a:cs typeface="Times New Roman" panose="02020603050405020304" pitchFamily="18" charset="0"/>
                      </a:endParaRPr>
                    </a:p>
                  </a:txBody>
                  <a:tcPr marL="50439" marR="5043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687711504"/>
                  </a:ext>
                </a:extLst>
              </a:tr>
              <a:tr h="142825">
                <a:tc vMerge="1">
                  <a:txBody>
                    <a:bodyPr/>
                    <a:lstStyle/>
                    <a:p>
                      <a:endParaRPr kumimoji="1" lang="ja-JP" altLang="en-US"/>
                    </a:p>
                  </a:txBody>
                  <a:tcPr/>
                </a:tc>
                <a:tc>
                  <a:txBody>
                    <a:bodyPr/>
                    <a:lstStyle/>
                    <a:p>
                      <a:pPr algn="just">
                        <a:lnSpc>
                          <a:spcPts val="1200"/>
                        </a:lnSpc>
                      </a:pPr>
                      <a:r>
                        <a:rPr lang="ja-JP" sz="700" kern="100">
                          <a:effectLst/>
                          <a:latin typeface="游明朝" panose="02020400000000000000" pitchFamily="18" charset="-128"/>
                          <a:ea typeface="BIZ UDP明朝 Medium" panose="02020500000000000000" pitchFamily="18" charset="-128"/>
                          <a:cs typeface="Times New Roman" panose="02020603050405020304" pitchFamily="18" charset="0"/>
                        </a:rPr>
                        <a:t>近世</a:t>
                      </a:r>
                      <a:endParaRPr lang="ja-JP" sz="800" kern="100">
                        <a:effectLst/>
                        <a:latin typeface="游明朝" panose="02020400000000000000" pitchFamily="18" charset="-128"/>
                        <a:ea typeface="游明朝" panose="02020400000000000000" pitchFamily="18" charset="-128"/>
                        <a:cs typeface="Times New Roman" panose="02020603050405020304" pitchFamily="18" charset="0"/>
                      </a:endParaRPr>
                    </a:p>
                  </a:txBody>
                  <a:tcPr marL="50439" marR="5043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just">
                        <a:lnSpc>
                          <a:spcPts val="1200"/>
                        </a:lnSpc>
                      </a:pPr>
                      <a:r>
                        <a:rPr lang="ja-JP" sz="700" kern="100">
                          <a:effectLst/>
                          <a:latin typeface="游明朝" panose="02020400000000000000" pitchFamily="18" charset="-128"/>
                          <a:ea typeface="BIZ UDP明朝 Medium" panose="02020500000000000000" pitchFamily="18" charset="-128"/>
                          <a:cs typeface="Times New Roman" panose="02020603050405020304" pitchFamily="18" charset="0"/>
                        </a:rPr>
                        <a:t>国旗掲揚ポール</a:t>
                      </a:r>
                      <a:endParaRPr lang="ja-JP" sz="800" kern="100">
                        <a:effectLst/>
                        <a:latin typeface="游明朝" panose="02020400000000000000" pitchFamily="18" charset="-128"/>
                        <a:ea typeface="游明朝" panose="02020400000000000000" pitchFamily="18" charset="-128"/>
                        <a:cs typeface="Times New Roman" panose="02020603050405020304" pitchFamily="18" charset="0"/>
                      </a:endParaRPr>
                    </a:p>
                  </a:txBody>
                  <a:tcPr marL="50439" marR="5043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r">
                        <a:lnSpc>
                          <a:spcPts val="1200"/>
                        </a:lnSpc>
                      </a:pPr>
                      <a:r>
                        <a:rPr lang="ja-JP" sz="700" kern="100">
                          <a:effectLst/>
                          <a:latin typeface="游明朝" panose="02020400000000000000" pitchFamily="18" charset="-128"/>
                          <a:ea typeface="BIZ UDP明朝 Medium" panose="02020500000000000000" pitchFamily="18" charset="-128"/>
                          <a:cs typeface="Times New Roman" panose="02020603050405020304" pitchFamily="18" charset="0"/>
                        </a:rPr>
                        <a:t>４基</a:t>
                      </a:r>
                      <a:endParaRPr lang="ja-JP" sz="800" kern="100">
                        <a:effectLst/>
                        <a:latin typeface="游明朝" panose="02020400000000000000" pitchFamily="18" charset="-128"/>
                        <a:ea typeface="游明朝" panose="02020400000000000000" pitchFamily="18" charset="-128"/>
                        <a:cs typeface="Times New Roman" panose="02020603050405020304" pitchFamily="18" charset="0"/>
                      </a:endParaRPr>
                    </a:p>
                  </a:txBody>
                  <a:tcPr marL="50439" marR="5043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just">
                        <a:lnSpc>
                          <a:spcPts val="1200"/>
                        </a:lnSpc>
                      </a:pPr>
                      <a:r>
                        <a:rPr lang="ja-JP" sz="700" kern="100">
                          <a:effectLst/>
                          <a:latin typeface="游明朝" panose="02020400000000000000" pitchFamily="18" charset="-128"/>
                          <a:ea typeface="BIZ UDP明朝 Medium" panose="02020500000000000000" pitchFamily="18" charset="-128"/>
                          <a:cs typeface="Times New Roman" panose="02020603050405020304" pitchFamily="18" charset="0"/>
                        </a:rPr>
                        <a:t>４号棟（中央入口）正面</a:t>
                      </a:r>
                      <a:endParaRPr lang="ja-JP" sz="800" kern="100">
                        <a:effectLst/>
                        <a:latin typeface="游明朝" panose="02020400000000000000" pitchFamily="18" charset="-128"/>
                        <a:ea typeface="游明朝" panose="02020400000000000000" pitchFamily="18" charset="-128"/>
                        <a:cs typeface="Times New Roman" panose="02020603050405020304" pitchFamily="18" charset="0"/>
                      </a:endParaRPr>
                    </a:p>
                  </a:txBody>
                  <a:tcPr marL="50439" marR="5043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294834526"/>
                  </a:ext>
                </a:extLst>
              </a:tr>
              <a:tr h="142825">
                <a:tc rowSpan="4">
                  <a:txBody>
                    <a:bodyPr/>
                    <a:lstStyle/>
                    <a:p>
                      <a:pPr algn="just">
                        <a:lnSpc>
                          <a:spcPts val="1200"/>
                        </a:lnSpc>
                      </a:pPr>
                      <a:r>
                        <a:rPr lang="ja-JP" sz="700" kern="100">
                          <a:effectLst/>
                          <a:latin typeface="游明朝" panose="02020400000000000000" pitchFamily="18" charset="-128"/>
                          <a:ea typeface="BIZ UDP明朝 Medium" panose="02020500000000000000" pitchFamily="18" charset="-128"/>
                          <a:cs typeface="Times New Roman" panose="02020603050405020304" pitchFamily="18" charset="0"/>
                        </a:rPr>
                        <a:t>休養</a:t>
                      </a:r>
                      <a:endParaRPr lang="ja-JP" sz="800" kern="100">
                        <a:effectLst/>
                        <a:latin typeface="游明朝" panose="02020400000000000000" pitchFamily="18" charset="-128"/>
                        <a:ea typeface="游明朝" panose="02020400000000000000" pitchFamily="18" charset="-128"/>
                        <a:cs typeface="Times New Roman" panose="02020603050405020304" pitchFamily="18" charset="0"/>
                      </a:endParaRPr>
                    </a:p>
                    <a:p>
                      <a:pPr algn="just">
                        <a:lnSpc>
                          <a:spcPts val="1200"/>
                        </a:lnSpc>
                      </a:pPr>
                      <a:r>
                        <a:rPr lang="ja-JP" sz="700" kern="100">
                          <a:effectLst/>
                          <a:latin typeface="游明朝" panose="02020400000000000000" pitchFamily="18" charset="-128"/>
                          <a:ea typeface="BIZ UDP明朝 Medium" panose="02020500000000000000" pitchFamily="18" charset="-128"/>
                          <a:cs typeface="Times New Roman" panose="02020603050405020304" pitchFamily="18" charset="0"/>
                        </a:rPr>
                        <a:t>施設</a:t>
                      </a:r>
                      <a:endParaRPr lang="ja-JP" sz="800" kern="100">
                        <a:effectLst/>
                        <a:latin typeface="游明朝" panose="02020400000000000000" pitchFamily="18" charset="-128"/>
                        <a:ea typeface="游明朝" panose="02020400000000000000" pitchFamily="18" charset="-128"/>
                        <a:cs typeface="Times New Roman" panose="02020603050405020304" pitchFamily="18" charset="0"/>
                      </a:endParaRPr>
                    </a:p>
                  </a:txBody>
                  <a:tcPr marL="50439" marR="5043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just">
                        <a:lnSpc>
                          <a:spcPts val="1200"/>
                        </a:lnSpc>
                      </a:pPr>
                      <a:r>
                        <a:rPr lang="ja-JP" sz="700" kern="100">
                          <a:effectLst/>
                          <a:latin typeface="游明朝" panose="02020400000000000000" pitchFamily="18" charset="-128"/>
                          <a:ea typeface="BIZ UDP明朝 Medium" panose="02020500000000000000" pitchFamily="18" charset="-128"/>
                          <a:cs typeface="Times New Roman" panose="02020603050405020304" pitchFamily="18" charset="0"/>
                        </a:rPr>
                        <a:t>中世</a:t>
                      </a:r>
                      <a:endParaRPr lang="ja-JP" sz="800" kern="100">
                        <a:effectLst/>
                        <a:latin typeface="游明朝" panose="02020400000000000000" pitchFamily="18" charset="-128"/>
                        <a:ea typeface="游明朝" panose="02020400000000000000" pitchFamily="18" charset="-128"/>
                        <a:cs typeface="Times New Roman" panose="02020603050405020304" pitchFamily="18" charset="0"/>
                      </a:endParaRPr>
                    </a:p>
                  </a:txBody>
                  <a:tcPr marL="50439" marR="5043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just">
                        <a:lnSpc>
                          <a:spcPts val="1200"/>
                        </a:lnSpc>
                      </a:pPr>
                      <a:r>
                        <a:rPr lang="ja-JP" sz="700" kern="100">
                          <a:effectLst/>
                          <a:latin typeface="游明朝" panose="02020400000000000000" pitchFamily="18" charset="-128"/>
                          <a:ea typeface="BIZ UDP明朝 Medium" panose="02020500000000000000" pitchFamily="18" charset="-128"/>
                          <a:cs typeface="Times New Roman" panose="02020603050405020304" pitchFamily="18" charset="0"/>
                        </a:rPr>
                        <a:t>藤棚</a:t>
                      </a:r>
                      <a:endParaRPr lang="ja-JP" sz="800" kern="100">
                        <a:effectLst/>
                        <a:latin typeface="游明朝" panose="02020400000000000000" pitchFamily="18" charset="-128"/>
                        <a:ea typeface="游明朝" panose="02020400000000000000" pitchFamily="18" charset="-128"/>
                        <a:cs typeface="Times New Roman" panose="02020603050405020304" pitchFamily="18" charset="0"/>
                      </a:endParaRPr>
                    </a:p>
                  </a:txBody>
                  <a:tcPr marL="50439" marR="5043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r">
                        <a:lnSpc>
                          <a:spcPts val="1200"/>
                        </a:lnSpc>
                      </a:pPr>
                      <a:r>
                        <a:rPr lang="ja-JP" sz="700" kern="100">
                          <a:effectLst/>
                          <a:latin typeface="游明朝" panose="02020400000000000000" pitchFamily="18" charset="-128"/>
                          <a:ea typeface="BIZ UDP明朝 Medium" panose="02020500000000000000" pitchFamily="18" charset="-128"/>
                          <a:cs typeface="Times New Roman" panose="02020603050405020304" pitchFamily="18" charset="0"/>
                        </a:rPr>
                        <a:t>１基</a:t>
                      </a:r>
                      <a:endParaRPr lang="ja-JP" sz="800" kern="100">
                        <a:effectLst/>
                        <a:latin typeface="游明朝" panose="02020400000000000000" pitchFamily="18" charset="-128"/>
                        <a:ea typeface="游明朝" panose="02020400000000000000" pitchFamily="18" charset="-128"/>
                        <a:cs typeface="Times New Roman" panose="02020603050405020304" pitchFamily="18" charset="0"/>
                      </a:endParaRPr>
                    </a:p>
                  </a:txBody>
                  <a:tcPr marL="50439" marR="5043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just">
                        <a:lnSpc>
                          <a:spcPts val="1200"/>
                        </a:lnSpc>
                      </a:pPr>
                      <a:r>
                        <a:rPr lang="ja-JP" sz="700" kern="100">
                          <a:effectLst/>
                          <a:latin typeface="游明朝" panose="02020400000000000000" pitchFamily="18" charset="-128"/>
                          <a:ea typeface="BIZ UDP明朝 Medium" panose="02020500000000000000" pitchFamily="18" charset="-128"/>
                          <a:cs typeface="Times New Roman" panose="02020603050405020304" pitchFamily="18" charset="0"/>
                        </a:rPr>
                        <a:t>洲浜藤棚</a:t>
                      </a:r>
                      <a:endParaRPr lang="ja-JP" sz="800" kern="100">
                        <a:effectLst/>
                        <a:latin typeface="游明朝" panose="02020400000000000000" pitchFamily="18" charset="-128"/>
                        <a:ea typeface="游明朝" panose="02020400000000000000" pitchFamily="18" charset="-128"/>
                        <a:cs typeface="Times New Roman" panose="02020603050405020304" pitchFamily="18" charset="0"/>
                      </a:endParaRPr>
                    </a:p>
                  </a:txBody>
                  <a:tcPr marL="50439" marR="5043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510279302"/>
                  </a:ext>
                </a:extLst>
              </a:tr>
              <a:tr h="142825">
                <a:tc vMerge="1">
                  <a:txBody>
                    <a:bodyPr/>
                    <a:lstStyle/>
                    <a:p>
                      <a:endParaRPr kumimoji="1" lang="ja-JP" altLang="en-US"/>
                    </a:p>
                  </a:txBody>
                  <a:tcPr/>
                </a:tc>
                <a:tc>
                  <a:txBody>
                    <a:bodyPr/>
                    <a:lstStyle/>
                    <a:p>
                      <a:pPr algn="just">
                        <a:lnSpc>
                          <a:spcPts val="1200"/>
                        </a:lnSpc>
                      </a:pPr>
                      <a:r>
                        <a:rPr lang="ja-JP" sz="700" kern="100">
                          <a:effectLst/>
                          <a:latin typeface="游明朝" panose="02020400000000000000" pitchFamily="18" charset="-128"/>
                          <a:ea typeface="BIZ UDP明朝 Medium" panose="02020500000000000000" pitchFamily="18" charset="-128"/>
                          <a:cs typeface="Times New Roman" panose="02020603050405020304" pitchFamily="18" charset="0"/>
                        </a:rPr>
                        <a:t>近世</a:t>
                      </a:r>
                      <a:endParaRPr lang="ja-JP" sz="800" kern="100">
                        <a:effectLst/>
                        <a:latin typeface="游明朝" panose="02020400000000000000" pitchFamily="18" charset="-128"/>
                        <a:ea typeface="游明朝" panose="02020400000000000000" pitchFamily="18" charset="-128"/>
                        <a:cs typeface="Times New Roman" panose="02020603050405020304" pitchFamily="18" charset="0"/>
                      </a:endParaRPr>
                    </a:p>
                  </a:txBody>
                  <a:tcPr marL="50439" marR="5043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just">
                        <a:lnSpc>
                          <a:spcPts val="1200"/>
                        </a:lnSpc>
                      </a:pPr>
                      <a:r>
                        <a:rPr lang="ja-JP" sz="700" kern="100">
                          <a:effectLst/>
                          <a:latin typeface="游明朝" panose="02020400000000000000" pitchFamily="18" charset="-128"/>
                          <a:ea typeface="BIZ UDP明朝 Medium" panose="02020500000000000000" pitchFamily="18" charset="-128"/>
                          <a:cs typeface="Times New Roman" panose="02020603050405020304" pitchFamily="18" charset="0"/>
                        </a:rPr>
                        <a:t>藤棚</a:t>
                      </a:r>
                      <a:endParaRPr lang="ja-JP" sz="800" kern="100">
                        <a:effectLst/>
                        <a:latin typeface="游明朝" panose="02020400000000000000" pitchFamily="18" charset="-128"/>
                        <a:ea typeface="游明朝" panose="02020400000000000000" pitchFamily="18" charset="-128"/>
                        <a:cs typeface="Times New Roman" panose="02020603050405020304" pitchFamily="18" charset="0"/>
                      </a:endParaRPr>
                    </a:p>
                  </a:txBody>
                  <a:tcPr marL="50439" marR="5043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r">
                        <a:lnSpc>
                          <a:spcPts val="1200"/>
                        </a:lnSpc>
                      </a:pPr>
                      <a:r>
                        <a:rPr lang="ja-JP" sz="700" kern="100">
                          <a:effectLst/>
                          <a:latin typeface="游明朝" panose="02020400000000000000" pitchFamily="18" charset="-128"/>
                          <a:ea typeface="BIZ UDP明朝 Medium" panose="02020500000000000000" pitchFamily="18" charset="-128"/>
                          <a:cs typeface="Times New Roman" panose="02020603050405020304" pitchFamily="18" charset="0"/>
                        </a:rPr>
                        <a:t>１基</a:t>
                      </a:r>
                      <a:endParaRPr lang="ja-JP" sz="800" kern="100">
                        <a:effectLst/>
                        <a:latin typeface="游明朝" panose="02020400000000000000" pitchFamily="18" charset="-128"/>
                        <a:ea typeface="游明朝" panose="02020400000000000000" pitchFamily="18" charset="-128"/>
                        <a:cs typeface="Times New Roman" panose="02020603050405020304" pitchFamily="18" charset="0"/>
                      </a:endParaRPr>
                    </a:p>
                  </a:txBody>
                  <a:tcPr marL="50439" marR="5043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just">
                        <a:lnSpc>
                          <a:spcPts val="1200"/>
                        </a:lnSpc>
                      </a:pPr>
                      <a:r>
                        <a:rPr lang="ja-JP" sz="700" kern="100">
                          <a:effectLst/>
                          <a:latin typeface="游明朝" panose="02020400000000000000" pitchFamily="18" charset="-128"/>
                          <a:ea typeface="BIZ UDP明朝 Medium" panose="02020500000000000000" pitchFamily="18" charset="-128"/>
                          <a:cs typeface="Times New Roman" panose="02020603050405020304" pitchFamily="18" charset="0"/>
                        </a:rPr>
                        <a:t>鯉池西側園路沿い</a:t>
                      </a:r>
                      <a:endParaRPr lang="ja-JP" sz="800" kern="100">
                        <a:effectLst/>
                        <a:latin typeface="游明朝" panose="02020400000000000000" pitchFamily="18" charset="-128"/>
                        <a:ea typeface="游明朝" panose="02020400000000000000" pitchFamily="18" charset="-128"/>
                        <a:cs typeface="Times New Roman" panose="02020603050405020304" pitchFamily="18" charset="0"/>
                      </a:endParaRPr>
                    </a:p>
                  </a:txBody>
                  <a:tcPr marL="50439" marR="5043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040246517"/>
                  </a:ext>
                </a:extLst>
              </a:tr>
              <a:tr h="142825">
                <a:tc vMerge="1">
                  <a:txBody>
                    <a:bodyPr/>
                    <a:lstStyle/>
                    <a:p>
                      <a:endParaRPr kumimoji="1" lang="ja-JP" altLang="en-US"/>
                    </a:p>
                  </a:txBody>
                  <a:tcPr/>
                </a:tc>
                <a:tc>
                  <a:txBody>
                    <a:bodyPr/>
                    <a:lstStyle/>
                    <a:p>
                      <a:pPr algn="just">
                        <a:lnSpc>
                          <a:spcPts val="1200"/>
                        </a:lnSpc>
                      </a:pPr>
                      <a:r>
                        <a:rPr lang="ja-JP" sz="700" kern="100">
                          <a:effectLst/>
                          <a:latin typeface="游明朝" panose="02020400000000000000" pitchFamily="18" charset="-128"/>
                          <a:ea typeface="BIZ UDP明朝 Medium" panose="02020500000000000000" pitchFamily="18" charset="-128"/>
                          <a:cs typeface="Times New Roman" panose="02020603050405020304" pitchFamily="18" charset="0"/>
                        </a:rPr>
                        <a:t>近世</a:t>
                      </a:r>
                      <a:endParaRPr lang="ja-JP" sz="800" kern="100">
                        <a:effectLst/>
                        <a:latin typeface="游明朝" panose="02020400000000000000" pitchFamily="18" charset="-128"/>
                        <a:ea typeface="游明朝" panose="02020400000000000000" pitchFamily="18" charset="-128"/>
                        <a:cs typeface="Times New Roman" panose="02020603050405020304" pitchFamily="18" charset="0"/>
                      </a:endParaRPr>
                    </a:p>
                  </a:txBody>
                  <a:tcPr marL="50439" marR="5043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just">
                        <a:lnSpc>
                          <a:spcPts val="1200"/>
                        </a:lnSpc>
                      </a:pPr>
                      <a:r>
                        <a:rPr lang="ja-JP" sz="700" kern="100">
                          <a:effectLst/>
                          <a:latin typeface="游明朝" panose="02020400000000000000" pitchFamily="18" charset="-128"/>
                          <a:ea typeface="BIZ UDP明朝 Medium" panose="02020500000000000000" pitchFamily="18" charset="-128"/>
                          <a:cs typeface="Times New Roman" panose="02020603050405020304" pitchFamily="18" charset="0"/>
                        </a:rPr>
                        <a:t>藤棚</a:t>
                      </a:r>
                      <a:endParaRPr lang="ja-JP" sz="800" kern="100">
                        <a:effectLst/>
                        <a:latin typeface="游明朝" panose="02020400000000000000" pitchFamily="18" charset="-128"/>
                        <a:ea typeface="游明朝" panose="02020400000000000000" pitchFamily="18" charset="-128"/>
                        <a:cs typeface="Times New Roman" panose="02020603050405020304" pitchFamily="18" charset="0"/>
                      </a:endParaRPr>
                    </a:p>
                  </a:txBody>
                  <a:tcPr marL="50439" marR="5043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r">
                        <a:lnSpc>
                          <a:spcPts val="1200"/>
                        </a:lnSpc>
                      </a:pPr>
                      <a:r>
                        <a:rPr lang="ja-JP" sz="700" kern="100">
                          <a:effectLst/>
                          <a:latin typeface="游明朝" panose="02020400000000000000" pitchFamily="18" charset="-128"/>
                          <a:ea typeface="BIZ UDP明朝 Medium" panose="02020500000000000000" pitchFamily="18" charset="-128"/>
                          <a:cs typeface="Times New Roman" panose="02020603050405020304" pitchFamily="18" charset="0"/>
                        </a:rPr>
                        <a:t>１基</a:t>
                      </a:r>
                      <a:endParaRPr lang="ja-JP" sz="800" kern="100">
                        <a:effectLst/>
                        <a:latin typeface="游明朝" panose="02020400000000000000" pitchFamily="18" charset="-128"/>
                        <a:ea typeface="游明朝" panose="02020400000000000000" pitchFamily="18" charset="-128"/>
                        <a:cs typeface="Times New Roman" panose="02020603050405020304" pitchFamily="18" charset="0"/>
                      </a:endParaRPr>
                    </a:p>
                  </a:txBody>
                  <a:tcPr marL="50439" marR="5043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just">
                        <a:lnSpc>
                          <a:spcPts val="1200"/>
                        </a:lnSpc>
                      </a:pPr>
                      <a:r>
                        <a:rPr lang="ja-JP" sz="700" kern="100">
                          <a:effectLst/>
                          <a:latin typeface="游明朝" panose="02020400000000000000" pitchFamily="18" charset="-128"/>
                          <a:ea typeface="BIZ UDP明朝 Medium" panose="02020500000000000000" pitchFamily="18" charset="-128"/>
                          <a:cs typeface="Times New Roman" panose="02020603050405020304" pitchFamily="18" charset="0"/>
                        </a:rPr>
                        <a:t>心字池東側園路沿い</a:t>
                      </a:r>
                      <a:endParaRPr lang="ja-JP" sz="800" kern="100">
                        <a:effectLst/>
                        <a:latin typeface="游明朝" panose="02020400000000000000" pitchFamily="18" charset="-128"/>
                        <a:ea typeface="游明朝" panose="02020400000000000000" pitchFamily="18" charset="-128"/>
                        <a:cs typeface="Times New Roman" panose="02020603050405020304" pitchFamily="18" charset="0"/>
                      </a:endParaRPr>
                    </a:p>
                  </a:txBody>
                  <a:tcPr marL="50439" marR="5043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653459502"/>
                  </a:ext>
                </a:extLst>
              </a:tr>
              <a:tr h="142825">
                <a:tc vMerge="1">
                  <a:txBody>
                    <a:bodyPr/>
                    <a:lstStyle/>
                    <a:p>
                      <a:endParaRPr kumimoji="1" lang="ja-JP" altLang="en-US"/>
                    </a:p>
                  </a:txBody>
                  <a:tcPr/>
                </a:tc>
                <a:tc>
                  <a:txBody>
                    <a:bodyPr/>
                    <a:lstStyle/>
                    <a:p>
                      <a:pPr algn="just">
                        <a:lnSpc>
                          <a:spcPts val="1200"/>
                        </a:lnSpc>
                      </a:pPr>
                      <a:r>
                        <a:rPr lang="ja-JP" sz="700" kern="100">
                          <a:effectLst/>
                          <a:latin typeface="游明朝" panose="02020400000000000000" pitchFamily="18" charset="-128"/>
                          <a:ea typeface="BIZ UDP明朝 Medium" panose="02020500000000000000" pitchFamily="18" charset="-128"/>
                          <a:cs typeface="Times New Roman" panose="02020603050405020304" pitchFamily="18" charset="0"/>
                        </a:rPr>
                        <a:t>近世</a:t>
                      </a:r>
                      <a:endParaRPr lang="ja-JP" sz="800" kern="100">
                        <a:effectLst/>
                        <a:latin typeface="游明朝" panose="02020400000000000000" pitchFamily="18" charset="-128"/>
                        <a:ea typeface="游明朝" panose="02020400000000000000" pitchFamily="18" charset="-128"/>
                        <a:cs typeface="Times New Roman" panose="02020603050405020304" pitchFamily="18" charset="0"/>
                      </a:endParaRPr>
                    </a:p>
                  </a:txBody>
                  <a:tcPr marL="50439" marR="5043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just">
                        <a:lnSpc>
                          <a:spcPts val="1200"/>
                        </a:lnSpc>
                      </a:pPr>
                      <a:r>
                        <a:rPr lang="ja-JP" sz="700" kern="100">
                          <a:effectLst/>
                          <a:latin typeface="游明朝" panose="02020400000000000000" pitchFamily="18" charset="-128"/>
                          <a:ea typeface="BIZ UDP明朝 Medium" panose="02020500000000000000" pitchFamily="18" charset="-128"/>
                          <a:cs typeface="Times New Roman" panose="02020603050405020304" pitchFamily="18" charset="0"/>
                        </a:rPr>
                        <a:t>休憩所</a:t>
                      </a:r>
                      <a:endParaRPr lang="ja-JP" sz="800" kern="100">
                        <a:effectLst/>
                        <a:latin typeface="游明朝" panose="02020400000000000000" pitchFamily="18" charset="-128"/>
                        <a:ea typeface="游明朝" panose="02020400000000000000" pitchFamily="18" charset="-128"/>
                        <a:cs typeface="Times New Roman" panose="02020603050405020304" pitchFamily="18" charset="0"/>
                      </a:endParaRPr>
                    </a:p>
                  </a:txBody>
                  <a:tcPr marL="50439" marR="5043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r">
                        <a:lnSpc>
                          <a:spcPts val="1200"/>
                        </a:lnSpc>
                      </a:pPr>
                      <a:r>
                        <a:rPr lang="ja-JP" sz="700" kern="100">
                          <a:effectLst/>
                          <a:latin typeface="游明朝" panose="02020400000000000000" pitchFamily="18" charset="-128"/>
                          <a:ea typeface="BIZ UDP明朝 Medium" panose="02020500000000000000" pitchFamily="18" charset="-128"/>
                          <a:cs typeface="Times New Roman" panose="02020603050405020304" pitchFamily="18" charset="0"/>
                        </a:rPr>
                        <a:t>１基</a:t>
                      </a:r>
                      <a:endParaRPr lang="ja-JP" sz="800" kern="100">
                        <a:effectLst/>
                        <a:latin typeface="游明朝" panose="02020400000000000000" pitchFamily="18" charset="-128"/>
                        <a:ea typeface="游明朝" panose="02020400000000000000" pitchFamily="18" charset="-128"/>
                        <a:cs typeface="Times New Roman" panose="02020603050405020304" pitchFamily="18" charset="0"/>
                      </a:endParaRPr>
                    </a:p>
                  </a:txBody>
                  <a:tcPr marL="50439" marR="5043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just">
                        <a:lnSpc>
                          <a:spcPts val="1200"/>
                        </a:lnSpc>
                      </a:pPr>
                      <a:r>
                        <a:rPr lang="ja-JP" sz="700" kern="100">
                          <a:effectLst/>
                          <a:latin typeface="游明朝" panose="02020400000000000000" pitchFamily="18" charset="-128"/>
                          <a:ea typeface="BIZ UDP明朝 Medium" panose="02020500000000000000" pitchFamily="18" charset="-128"/>
                          <a:cs typeface="Times New Roman" panose="02020603050405020304" pitchFamily="18" charset="0"/>
                        </a:rPr>
                        <a:t>つつじヶ丘の休憩所</a:t>
                      </a:r>
                      <a:endParaRPr lang="ja-JP" sz="800" kern="100">
                        <a:effectLst/>
                        <a:latin typeface="游明朝" panose="02020400000000000000" pitchFamily="18" charset="-128"/>
                        <a:ea typeface="游明朝" panose="02020400000000000000" pitchFamily="18" charset="-128"/>
                        <a:cs typeface="Times New Roman" panose="02020603050405020304" pitchFamily="18" charset="0"/>
                      </a:endParaRPr>
                    </a:p>
                  </a:txBody>
                  <a:tcPr marL="50439" marR="5043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4038878558"/>
                  </a:ext>
                </a:extLst>
              </a:tr>
              <a:tr h="142825">
                <a:tc>
                  <a:txBody>
                    <a:bodyPr/>
                    <a:lstStyle/>
                    <a:p>
                      <a:pPr algn="just">
                        <a:lnSpc>
                          <a:spcPts val="1200"/>
                        </a:lnSpc>
                      </a:pPr>
                      <a:r>
                        <a:rPr lang="ja-JP" sz="700" kern="100">
                          <a:effectLst/>
                          <a:latin typeface="游明朝" panose="02020400000000000000" pitchFamily="18" charset="-128"/>
                          <a:ea typeface="BIZ UDP明朝 Medium" panose="02020500000000000000" pitchFamily="18" charset="-128"/>
                          <a:cs typeface="Times New Roman" panose="02020603050405020304" pitchFamily="18" charset="0"/>
                        </a:rPr>
                        <a:t>植栽</a:t>
                      </a:r>
                      <a:endParaRPr lang="ja-JP" sz="800" kern="100">
                        <a:effectLst/>
                        <a:latin typeface="游明朝" panose="02020400000000000000" pitchFamily="18" charset="-128"/>
                        <a:ea typeface="游明朝" panose="02020400000000000000" pitchFamily="18" charset="-128"/>
                        <a:cs typeface="Times New Roman" panose="02020603050405020304" pitchFamily="18" charset="0"/>
                      </a:endParaRPr>
                    </a:p>
                  </a:txBody>
                  <a:tcPr marL="50439" marR="5043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just">
                        <a:lnSpc>
                          <a:spcPts val="1200"/>
                        </a:lnSpc>
                      </a:pPr>
                      <a:r>
                        <a:rPr lang="ja-JP" sz="700" kern="100">
                          <a:effectLst/>
                          <a:latin typeface="游明朝" panose="02020400000000000000" pitchFamily="18" charset="-128"/>
                          <a:ea typeface="BIZ UDP明朝 Medium" panose="02020500000000000000" pitchFamily="18" charset="-128"/>
                          <a:cs typeface="Times New Roman" panose="02020603050405020304" pitchFamily="18" charset="0"/>
                        </a:rPr>
                        <a:t>現代</a:t>
                      </a:r>
                      <a:endParaRPr lang="ja-JP" sz="800" kern="100">
                        <a:effectLst/>
                        <a:latin typeface="游明朝" panose="02020400000000000000" pitchFamily="18" charset="-128"/>
                        <a:ea typeface="游明朝" panose="02020400000000000000" pitchFamily="18" charset="-128"/>
                        <a:cs typeface="Times New Roman" panose="02020603050405020304" pitchFamily="18" charset="0"/>
                      </a:endParaRPr>
                    </a:p>
                  </a:txBody>
                  <a:tcPr marL="50439" marR="5043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just">
                        <a:lnSpc>
                          <a:spcPts val="1200"/>
                        </a:lnSpc>
                      </a:pPr>
                      <a:r>
                        <a:rPr lang="ja-JP" sz="700" kern="100">
                          <a:effectLst/>
                          <a:latin typeface="游明朝" panose="02020400000000000000" pitchFamily="18" charset="-128"/>
                          <a:ea typeface="BIZ UDP明朝 Medium" panose="02020500000000000000" pitchFamily="18" charset="-128"/>
                          <a:cs typeface="Times New Roman" panose="02020603050405020304" pitchFamily="18" charset="0"/>
                        </a:rPr>
                        <a:t>花壇</a:t>
                      </a:r>
                      <a:endParaRPr lang="ja-JP" sz="800" kern="100">
                        <a:effectLst/>
                        <a:latin typeface="游明朝" panose="02020400000000000000" pitchFamily="18" charset="-128"/>
                        <a:ea typeface="游明朝" panose="02020400000000000000" pitchFamily="18" charset="-128"/>
                        <a:cs typeface="Times New Roman" panose="02020603050405020304" pitchFamily="18" charset="0"/>
                      </a:endParaRPr>
                    </a:p>
                  </a:txBody>
                  <a:tcPr marL="50439" marR="5043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r">
                        <a:lnSpc>
                          <a:spcPts val="1200"/>
                        </a:lnSpc>
                      </a:pPr>
                      <a:r>
                        <a:rPr lang="ja-JP" sz="700" kern="100">
                          <a:effectLst/>
                          <a:latin typeface="游明朝" panose="02020400000000000000" pitchFamily="18" charset="-128"/>
                          <a:ea typeface="BIZ UDP明朝 Medium" panose="02020500000000000000" pitchFamily="18" charset="-128"/>
                          <a:cs typeface="Times New Roman" panose="02020603050405020304" pitchFamily="18" charset="0"/>
                        </a:rPr>
                        <a:t>１カ所</a:t>
                      </a:r>
                      <a:endParaRPr lang="ja-JP" sz="800" kern="100">
                        <a:effectLst/>
                        <a:latin typeface="游明朝" panose="02020400000000000000" pitchFamily="18" charset="-128"/>
                        <a:ea typeface="游明朝" panose="02020400000000000000" pitchFamily="18" charset="-128"/>
                        <a:cs typeface="Times New Roman" panose="02020603050405020304" pitchFamily="18" charset="0"/>
                      </a:endParaRPr>
                    </a:p>
                  </a:txBody>
                  <a:tcPr marL="50439" marR="5043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just">
                        <a:lnSpc>
                          <a:spcPts val="1200"/>
                        </a:lnSpc>
                      </a:pPr>
                      <a:r>
                        <a:rPr lang="ja-JP" sz="700" kern="100">
                          <a:effectLst/>
                          <a:latin typeface="游明朝" panose="02020400000000000000" pitchFamily="18" charset="-128"/>
                          <a:ea typeface="BIZ UDP明朝 Medium" panose="02020500000000000000" pitchFamily="18" charset="-128"/>
                          <a:cs typeface="Times New Roman" panose="02020603050405020304" pitchFamily="18" charset="0"/>
                        </a:rPr>
                        <a:t>鯉池前花壇</a:t>
                      </a:r>
                      <a:endParaRPr lang="ja-JP" sz="800" kern="100">
                        <a:effectLst/>
                        <a:latin typeface="游明朝" panose="02020400000000000000" pitchFamily="18" charset="-128"/>
                        <a:ea typeface="游明朝" panose="02020400000000000000" pitchFamily="18" charset="-128"/>
                        <a:cs typeface="Times New Roman" panose="02020603050405020304" pitchFamily="18" charset="0"/>
                      </a:endParaRPr>
                    </a:p>
                  </a:txBody>
                  <a:tcPr marL="50439" marR="5043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4013739605"/>
                  </a:ext>
                </a:extLst>
              </a:tr>
              <a:tr h="142825">
                <a:tc rowSpan="4">
                  <a:txBody>
                    <a:bodyPr/>
                    <a:lstStyle/>
                    <a:p>
                      <a:pPr algn="just">
                        <a:lnSpc>
                          <a:spcPts val="1200"/>
                        </a:lnSpc>
                      </a:pPr>
                      <a:r>
                        <a:rPr lang="ja-JP" sz="700" kern="100">
                          <a:effectLst/>
                          <a:latin typeface="游明朝" panose="02020400000000000000" pitchFamily="18" charset="-128"/>
                          <a:ea typeface="BIZ UDP明朝 Medium" panose="02020500000000000000" pitchFamily="18" charset="-128"/>
                          <a:cs typeface="Times New Roman" panose="02020603050405020304" pitchFamily="18" charset="0"/>
                        </a:rPr>
                        <a:t>照明</a:t>
                      </a:r>
                      <a:endParaRPr lang="ja-JP" sz="800" kern="100">
                        <a:effectLst/>
                        <a:latin typeface="游明朝" panose="02020400000000000000" pitchFamily="18" charset="-128"/>
                        <a:ea typeface="游明朝" panose="02020400000000000000" pitchFamily="18" charset="-128"/>
                        <a:cs typeface="Times New Roman" panose="02020603050405020304" pitchFamily="18" charset="0"/>
                      </a:endParaRPr>
                    </a:p>
                    <a:p>
                      <a:pPr algn="just">
                        <a:lnSpc>
                          <a:spcPts val="1200"/>
                        </a:lnSpc>
                      </a:pPr>
                      <a:r>
                        <a:rPr lang="ja-JP" sz="700" kern="100">
                          <a:effectLst/>
                          <a:latin typeface="游明朝" panose="02020400000000000000" pitchFamily="18" charset="-128"/>
                          <a:ea typeface="BIZ UDP明朝 Medium" panose="02020500000000000000" pitchFamily="18" charset="-128"/>
                          <a:cs typeface="Times New Roman" panose="02020603050405020304" pitchFamily="18" charset="0"/>
                        </a:rPr>
                        <a:t>施設</a:t>
                      </a:r>
                      <a:endParaRPr lang="ja-JP" sz="800" kern="100">
                        <a:effectLst/>
                        <a:latin typeface="游明朝" panose="02020400000000000000" pitchFamily="18" charset="-128"/>
                        <a:ea typeface="游明朝" panose="02020400000000000000" pitchFamily="18" charset="-128"/>
                        <a:cs typeface="Times New Roman" panose="02020603050405020304" pitchFamily="18" charset="0"/>
                      </a:endParaRPr>
                    </a:p>
                  </a:txBody>
                  <a:tcPr marL="50439" marR="5043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just">
                        <a:lnSpc>
                          <a:spcPts val="1200"/>
                        </a:lnSpc>
                      </a:pPr>
                      <a:r>
                        <a:rPr lang="ja-JP" sz="700" kern="100">
                          <a:effectLst/>
                          <a:latin typeface="游明朝" panose="02020400000000000000" pitchFamily="18" charset="-128"/>
                          <a:ea typeface="BIZ UDP明朝 Medium" panose="02020500000000000000" pitchFamily="18" charset="-128"/>
                          <a:cs typeface="Times New Roman" panose="02020603050405020304" pitchFamily="18" charset="0"/>
                        </a:rPr>
                        <a:t>各地区</a:t>
                      </a:r>
                      <a:endParaRPr lang="ja-JP" sz="800" kern="100">
                        <a:effectLst/>
                        <a:latin typeface="游明朝" panose="02020400000000000000" pitchFamily="18" charset="-128"/>
                        <a:ea typeface="游明朝" panose="02020400000000000000" pitchFamily="18" charset="-128"/>
                        <a:cs typeface="Times New Roman" panose="02020603050405020304" pitchFamily="18" charset="0"/>
                      </a:endParaRPr>
                    </a:p>
                  </a:txBody>
                  <a:tcPr marL="50439" marR="5043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just">
                        <a:lnSpc>
                          <a:spcPts val="1200"/>
                        </a:lnSpc>
                      </a:pPr>
                      <a:r>
                        <a:rPr lang="ja-JP" sz="700" kern="100">
                          <a:effectLst/>
                          <a:latin typeface="游明朝" panose="02020400000000000000" pitchFamily="18" charset="-128"/>
                          <a:ea typeface="BIZ UDP明朝 Medium" panose="02020500000000000000" pitchFamily="18" charset="-128"/>
                          <a:cs typeface="Times New Roman" panose="02020603050405020304" pitchFamily="18" charset="0"/>
                        </a:rPr>
                        <a:t>スプリンクラー</a:t>
                      </a:r>
                      <a:endParaRPr lang="ja-JP" sz="800" kern="100">
                        <a:effectLst/>
                        <a:latin typeface="游明朝" panose="02020400000000000000" pitchFamily="18" charset="-128"/>
                        <a:ea typeface="游明朝" panose="02020400000000000000" pitchFamily="18" charset="-128"/>
                        <a:cs typeface="Times New Roman" panose="02020603050405020304" pitchFamily="18" charset="0"/>
                      </a:endParaRPr>
                    </a:p>
                  </a:txBody>
                  <a:tcPr marL="50439" marR="5043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r">
                        <a:lnSpc>
                          <a:spcPts val="1200"/>
                        </a:lnSpc>
                      </a:pPr>
                      <a:r>
                        <a:rPr lang="en-US" sz="700" kern="100">
                          <a:effectLst/>
                          <a:latin typeface="BIZ UDP明朝 Medium" panose="02020500000000000000" pitchFamily="18" charset="-128"/>
                          <a:ea typeface="游明朝" panose="02020400000000000000" pitchFamily="18" charset="-128"/>
                          <a:cs typeface="Times New Roman" panose="02020603050405020304" pitchFamily="18" charset="0"/>
                        </a:rPr>
                        <a:t>176</a:t>
                      </a:r>
                      <a:r>
                        <a:rPr lang="ja-JP" sz="700" kern="100">
                          <a:effectLst/>
                          <a:latin typeface="游明朝" panose="02020400000000000000" pitchFamily="18" charset="-128"/>
                          <a:ea typeface="BIZ UDP明朝 Medium" panose="02020500000000000000" pitchFamily="18" charset="-128"/>
                          <a:cs typeface="Times New Roman" panose="02020603050405020304" pitchFamily="18" charset="0"/>
                        </a:rPr>
                        <a:t>基</a:t>
                      </a:r>
                      <a:endParaRPr lang="ja-JP" sz="800" kern="100">
                        <a:effectLst/>
                        <a:latin typeface="游明朝" panose="02020400000000000000" pitchFamily="18" charset="-128"/>
                        <a:ea typeface="游明朝" panose="02020400000000000000" pitchFamily="18" charset="-128"/>
                        <a:cs typeface="Times New Roman" panose="02020603050405020304" pitchFamily="18" charset="0"/>
                      </a:endParaRPr>
                    </a:p>
                  </a:txBody>
                  <a:tcPr marL="50439" marR="5043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just">
                        <a:lnSpc>
                          <a:spcPts val="1200"/>
                        </a:lnSpc>
                      </a:pPr>
                      <a:r>
                        <a:rPr lang="ja-JP" sz="700" kern="100">
                          <a:effectLst/>
                          <a:latin typeface="游明朝" panose="02020400000000000000" pitchFamily="18" charset="-128"/>
                          <a:ea typeface="BIZ UDP明朝 Medium" panose="02020500000000000000" pitchFamily="18" charset="-128"/>
                          <a:cs typeface="Times New Roman" panose="02020603050405020304" pitchFamily="18" charset="0"/>
                        </a:rPr>
                        <a:t>樹林内</a:t>
                      </a:r>
                      <a:r>
                        <a:rPr lang="en-US" sz="700" kern="100">
                          <a:effectLst/>
                          <a:latin typeface="游明朝" panose="02020400000000000000" pitchFamily="18" charset="-128"/>
                          <a:ea typeface="BIZ UDP明朝 Medium" panose="02020500000000000000" pitchFamily="18" charset="-128"/>
                          <a:cs typeface="Times New Roman" panose="02020603050405020304" pitchFamily="18" charset="0"/>
                        </a:rPr>
                        <a:t>360</a:t>
                      </a:r>
                      <a:r>
                        <a:rPr lang="ja-JP" sz="700" kern="100">
                          <a:effectLst/>
                          <a:latin typeface="游明朝" panose="02020400000000000000" pitchFamily="18" charset="-128"/>
                          <a:ea typeface="BIZ UDP明朝 Medium" panose="02020500000000000000" pitchFamily="18" charset="-128"/>
                          <a:cs typeface="Times New Roman" panose="02020603050405020304" pitchFamily="18" charset="0"/>
                        </a:rPr>
                        <a:t>°散布</a:t>
                      </a:r>
                      <a:r>
                        <a:rPr lang="en-US" sz="700" kern="100">
                          <a:effectLst/>
                          <a:latin typeface="游明朝" panose="02020400000000000000" pitchFamily="18" charset="-128"/>
                          <a:ea typeface="BIZ UDP明朝 Medium" panose="02020500000000000000" pitchFamily="18" charset="-128"/>
                          <a:cs typeface="Times New Roman" panose="02020603050405020304" pitchFamily="18" charset="0"/>
                        </a:rPr>
                        <a:t>H</a:t>
                      </a:r>
                      <a:r>
                        <a:rPr lang="ja-JP" sz="700" kern="100">
                          <a:effectLst/>
                          <a:latin typeface="游明朝" panose="02020400000000000000" pitchFamily="18" charset="-128"/>
                          <a:ea typeface="BIZ UDP明朝 Medium" panose="02020500000000000000" pitchFamily="18" charset="-128"/>
                          <a:cs typeface="Times New Roman" panose="02020603050405020304" pitchFamily="18" charset="0"/>
                        </a:rPr>
                        <a:t>＝</a:t>
                      </a:r>
                      <a:r>
                        <a:rPr lang="en-US" sz="700" kern="100">
                          <a:effectLst/>
                          <a:latin typeface="游明朝" panose="02020400000000000000" pitchFamily="18" charset="-128"/>
                          <a:ea typeface="BIZ UDP明朝 Medium" panose="02020500000000000000" pitchFamily="18" charset="-128"/>
                          <a:cs typeface="Times New Roman" panose="02020603050405020304" pitchFamily="18" charset="0"/>
                        </a:rPr>
                        <a:t>3000</a:t>
                      </a:r>
                      <a:endParaRPr lang="ja-JP" sz="800" kern="100">
                        <a:effectLst/>
                        <a:latin typeface="游明朝" panose="02020400000000000000" pitchFamily="18" charset="-128"/>
                        <a:ea typeface="游明朝" panose="02020400000000000000" pitchFamily="18" charset="-128"/>
                        <a:cs typeface="Times New Roman" panose="02020603050405020304" pitchFamily="18" charset="0"/>
                      </a:endParaRPr>
                    </a:p>
                  </a:txBody>
                  <a:tcPr marL="50439" marR="5043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556311233"/>
                  </a:ext>
                </a:extLst>
              </a:tr>
              <a:tr h="142825">
                <a:tc vMerge="1">
                  <a:txBody>
                    <a:bodyPr/>
                    <a:lstStyle/>
                    <a:p>
                      <a:endParaRPr kumimoji="1" lang="ja-JP" altLang="en-US"/>
                    </a:p>
                  </a:txBody>
                  <a:tcPr/>
                </a:tc>
                <a:tc>
                  <a:txBody>
                    <a:bodyPr/>
                    <a:lstStyle/>
                    <a:p>
                      <a:pPr algn="just">
                        <a:lnSpc>
                          <a:spcPts val="1200"/>
                        </a:lnSpc>
                      </a:pPr>
                      <a:r>
                        <a:rPr lang="ja-JP" sz="700" kern="100">
                          <a:effectLst/>
                          <a:latin typeface="游明朝" panose="02020400000000000000" pitchFamily="18" charset="-128"/>
                          <a:ea typeface="BIZ UDP明朝 Medium" panose="02020500000000000000" pitchFamily="18" charset="-128"/>
                          <a:cs typeface="Times New Roman" panose="02020603050405020304" pitchFamily="18" charset="0"/>
                        </a:rPr>
                        <a:t>各地区</a:t>
                      </a:r>
                      <a:endParaRPr lang="ja-JP" sz="800" kern="100">
                        <a:effectLst/>
                        <a:latin typeface="游明朝" panose="02020400000000000000" pitchFamily="18" charset="-128"/>
                        <a:ea typeface="游明朝" panose="02020400000000000000" pitchFamily="18" charset="-128"/>
                        <a:cs typeface="Times New Roman" panose="02020603050405020304" pitchFamily="18" charset="0"/>
                      </a:endParaRPr>
                    </a:p>
                  </a:txBody>
                  <a:tcPr marL="50439" marR="5043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just">
                        <a:lnSpc>
                          <a:spcPts val="1200"/>
                        </a:lnSpc>
                      </a:pPr>
                      <a:r>
                        <a:rPr lang="ja-JP" sz="700" kern="100">
                          <a:effectLst/>
                          <a:latin typeface="游明朝" panose="02020400000000000000" pitchFamily="18" charset="-128"/>
                          <a:ea typeface="BIZ UDP明朝 Medium" panose="02020500000000000000" pitchFamily="18" charset="-128"/>
                          <a:cs typeface="Times New Roman" panose="02020603050405020304" pitchFamily="18" charset="0"/>
                        </a:rPr>
                        <a:t>スプリンクラー</a:t>
                      </a:r>
                      <a:endParaRPr lang="ja-JP" sz="800" kern="100">
                        <a:effectLst/>
                        <a:latin typeface="游明朝" panose="02020400000000000000" pitchFamily="18" charset="-128"/>
                        <a:ea typeface="游明朝" panose="02020400000000000000" pitchFamily="18" charset="-128"/>
                        <a:cs typeface="Times New Roman" panose="02020603050405020304" pitchFamily="18" charset="0"/>
                      </a:endParaRPr>
                    </a:p>
                  </a:txBody>
                  <a:tcPr marL="50439" marR="5043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r">
                        <a:lnSpc>
                          <a:spcPts val="1200"/>
                        </a:lnSpc>
                      </a:pPr>
                      <a:r>
                        <a:rPr lang="en-US" sz="700" kern="100">
                          <a:effectLst/>
                          <a:latin typeface="BIZ UDP明朝 Medium" panose="02020500000000000000" pitchFamily="18" charset="-128"/>
                          <a:ea typeface="游明朝" panose="02020400000000000000" pitchFamily="18" charset="-128"/>
                          <a:cs typeface="Times New Roman" panose="02020603050405020304" pitchFamily="18" charset="0"/>
                        </a:rPr>
                        <a:t>157</a:t>
                      </a:r>
                      <a:r>
                        <a:rPr lang="ja-JP" sz="700" kern="100">
                          <a:effectLst/>
                          <a:latin typeface="游明朝" panose="02020400000000000000" pitchFamily="18" charset="-128"/>
                          <a:ea typeface="BIZ UDP明朝 Medium" panose="02020500000000000000" pitchFamily="18" charset="-128"/>
                          <a:cs typeface="Times New Roman" panose="02020603050405020304" pitchFamily="18" charset="0"/>
                        </a:rPr>
                        <a:t>基</a:t>
                      </a:r>
                      <a:endParaRPr lang="ja-JP" sz="800" kern="100">
                        <a:effectLst/>
                        <a:latin typeface="游明朝" panose="02020400000000000000" pitchFamily="18" charset="-128"/>
                        <a:ea typeface="游明朝" panose="02020400000000000000" pitchFamily="18" charset="-128"/>
                        <a:cs typeface="Times New Roman" panose="02020603050405020304" pitchFamily="18" charset="0"/>
                      </a:endParaRPr>
                    </a:p>
                  </a:txBody>
                  <a:tcPr marL="50439" marR="5043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just">
                        <a:lnSpc>
                          <a:spcPts val="1200"/>
                        </a:lnSpc>
                      </a:pPr>
                      <a:r>
                        <a:rPr lang="ja-JP" sz="700" kern="100">
                          <a:effectLst/>
                          <a:latin typeface="游明朝" panose="02020400000000000000" pitchFamily="18" charset="-128"/>
                          <a:ea typeface="BIZ UDP明朝 Medium" panose="02020500000000000000" pitchFamily="18" charset="-128"/>
                          <a:cs typeface="Times New Roman" panose="02020603050405020304" pitchFamily="18" charset="0"/>
                        </a:rPr>
                        <a:t>樹林内</a:t>
                      </a:r>
                      <a:r>
                        <a:rPr lang="en-US" sz="700" kern="100">
                          <a:effectLst/>
                          <a:latin typeface="游明朝" panose="02020400000000000000" pitchFamily="18" charset="-128"/>
                          <a:ea typeface="BIZ UDP明朝 Medium" panose="02020500000000000000" pitchFamily="18" charset="-128"/>
                          <a:cs typeface="Times New Roman" panose="02020603050405020304" pitchFamily="18" charset="0"/>
                        </a:rPr>
                        <a:t>360</a:t>
                      </a:r>
                      <a:r>
                        <a:rPr lang="ja-JP" sz="700" kern="100">
                          <a:effectLst/>
                          <a:latin typeface="游明朝" panose="02020400000000000000" pitchFamily="18" charset="-128"/>
                          <a:ea typeface="BIZ UDP明朝 Medium" panose="02020500000000000000" pitchFamily="18" charset="-128"/>
                          <a:cs typeface="Times New Roman" panose="02020603050405020304" pitchFamily="18" charset="0"/>
                        </a:rPr>
                        <a:t>°散布</a:t>
                      </a:r>
                      <a:r>
                        <a:rPr lang="en-US" sz="700" kern="100">
                          <a:effectLst/>
                          <a:latin typeface="游明朝" panose="02020400000000000000" pitchFamily="18" charset="-128"/>
                          <a:ea typeface="BIZ UDP明朝 Medium" panose="02020500000000000000" pitchFamily="18" charset="-128"/>
                          <a:cs typeface="Times New Roman" panose="02020603050405020304" pitchFamily="18" charset="0"/>
                        </a:rPr>
                        <a:t>H</a:t>
                      </a:r>
                      <a:r>
                        <a:rPr lang="ja-JP" sz="700" kern="100">
                          <a:effectLst/>
                          <a:latin typeface="游明朝" panose="02020400000000000000" pitchFamily="18" charset="-128"/>
                          <a:ea typeface="BIZ UDP明朝 Medium" panose="02020500000000000000" pitchFamily="18" charset="-128"/>
                          <a:cs typeface="Times New Roman" panose="02020603050405020304" pitchFamily="18" charset="0"/>
                        </a:rPr>
                        <a:t>＝</a:t>
                      </a:r>
                      <a:r>
                        <a:rPr lang="en-US" sz="700" kern="100">
                          <a:effectLst/>
                          <a:latin typeface="游明朝" panose="02020400000000000000" pitchFamily="18" charset="-128"/>
                          <a:ea typeface="BIZ UDP明朝 Medium" panose="02020500000000000000" pitchFamily="18" charset="-128"/>
                          <a:cs typeface="Times New Roman" panose="02020603050405020304" pitchFamily="18" charset="0"/>
                        </a:rPr>
                        <a:t>1000</a:t>
                      </a:r>
                      <a:endParaRPr lang="ja-JP" sz="800" kern="100">
                        <a:effectLst/>
                        <a:latin typeface="游明朝" panose="02020400000000000000" pitchFamily="18" charset="-128"/>
                        <a:ea typeface="游明朝" panose="02020400000000000000" pitchFamily="18" charset="-128"/>
                        <a:cs typeface="Times New Roman" panose="02020603050405020304" pitchFamily="18" charset="0"/>
                      </a:endParaRPr>
                    </a:p>
                  </a:txBody>
                  <a:tcPr marL="50439" marR="5043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492408526"/>
                  </a:ext>
                </a:extLst>
              </a:tr>
              <a:tr h="142825">
                <a:tc vMerge="1">
                  <a:txBody>
                    <a:bodyPr/>
                    <a:lstStyle/>
                    <a:p>
                      <a:endParaRPr kumimoji="1" lang="ja-JP" altLang="en-US"/>
                    </a:p>
                  </a:txBody>
                  <a:tcPr/>
                </a:tc>
                <a:tc>
                  <a:txBody>
                    <a:bodyPr/>
                    <a:lstStyle/>
                    <a:p>
                      <a:pPr algn="just">
                        <a:lnSpc>
                          <a:spcPts val="1200"/>
                        </a:lnSpc>
                      </a:pPr>
                      <a:r>
                        <a:rPr lang="ja-JP" sz="700" kern="100">
                          <a:effectLst/>
                          <a:latin typeface="游明朝" panose="02020400000000000000" pitchFamily="18" charset="-128"/>
                          <a:ea typeface="BIZ UDP明朝 Medium" panose="02020500000000000000" pitchFamily="18" charset="-128"/>
                          <a:cs typeface="Times New Roman" panose="02020603050405020304" pitchFamily="18" charset="0"/>
                        </a:rPr>
                        <a:t>各地区</a:t>
                      </a:r>
                      <a:endParaRPr lang="ja-JP" sz="800" kern="100">
                        <a:effectLst/>
                        <a:latin typeface="游明朝" panose="02020400000000000000" pitchFamily="18" charset="-128"/>
                        <a:ea typeface="游明朝" panose="02020400000000000000" pitchFamily="18" charset="-128"/>
                        <a:cs typeface="Times New Roman" panose="02020603050405020304" pitchFamily="18" charset="0"/>
                      </a:endParaRPr>
                    </a:p>
                  </a:txBody>
                  <a:tcPr marL="50439" marR="5043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just">
                        <a:lnSpc>
                          <a:spcPts val="1200"/>
                        </a:lnSpc>
                      </a:pPr>
                      <a:r>
                        <a:rPr lang="ja-JP" sz="700" kern="100">
                          <a:effectLst/>
                          <a:latin typeface="游明朝" panose="02020400000000000000" pitchFamily="18" charset="-128"/>
                          <a:ea typeface="BIZ UDP明朝 Medium" panose="02020500000000000000" pitchFamily="18" charset="-128"/>
                          <a:cs typeface="Times New Roman" panose="02020603050405020304" pitchFamily="18" charset="0"/>
                        </a:rPr>
                        <a:t>スプリンクラー</a:t>
                      </a:r>
                      <a:endParaRPr lang="ja-JP" sz="800" kern="100">
                        <a:effectLst/>
                        <a:latin typeface="游明朝" panose="02020400000000000000" pitchFamily="18" charset="-128"/>
                        <a:ea typeface="游明朝" panose="02020400000000000000" pitchFamily="18" charset="-128"/>
                        <a:cs typeface="Times New Roman" panose="02020603050405020304" pitchFamily="18" charset="0"/>
                      </a:endParaRPr>
                    </a:p>
                  </a:txBody>
                  <a:tcPr marL="50439" marR="5043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r">
                        <a:lnSpc>
                          <a:spcPts val="1200"/>
                        </a:lnSpc>
                      </a:pPr>
                      <a:r>
                        <a:rPr lang="en-US" sz="700" kern="100">
                          <a:effectLst/>
                          <a:latin typeface="BIZ UDP明朝 Medium" panose="02020500000000000000" pitchFamily="18" charset="-128"/>
                          <a:ea typeface="游明朝" panose="02020400000000000000" pitchFamily="18" charset="-128"/>
                          <a:cs typeface="Times New Roman" panose="02020603050405020304" pitchFamily="18" charset="0"/>
                        </a:rPr>
                        <a:t>38</a:t>
                      </a:r>
                      <a:r>
                        <a:rPr lang="ja-JP" sz="700" kern="100">
                          <a:effectLst/>
                          <a:latin typeface="游明朝" panose="02020400000000000000" pitchFamily="18" charset="-128"/>
                          <a:ea typeface="BIZ UDP明朝 Medium" panose="02020500000000000000" pitchFamily="18" charset="-128"/>
                          <a:cs typeface="Times New Roman" panose="02020603050405020304" pitchFamily="18" charset="0"/>
                        </a:rPr>
                        <a:t>基</a:t>
                      </a:r>
                      <a:endParaRPr lang="ja-JP" sz="800" kern="100">
                        <a:effectLst/>
                        <a:latin typeface="游明朝" panose="02020400000000000000" pitchFamily="18" charset="-128"/>
                        <a:ea typeface="游明朝" panose="02020400000000000000" pitchFamily="18" charset="-128"/>
                        <a:cs typeface="Times New Roman" panose="02020603050405020304" pitchFamily="18" charset="0"/>
                      </a:endParaRPr>
                    </a:p>
                  </a:txBody>
                  <a:tcPr marL="50439" marR="5043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just">
                        <a:lnSpc>
                          <a:spcPts val="1200"/>
                        </a:lnSpc>
                      </a:pPr>
                      <a:r>
                        <a:rPr lang="ja-JP" sz="700" kern="100">
                          <a:effectLst/>
                          <a:latin typeface="游明朝" panose="02020400000000000000" pitchFamily="18" charset="-128"/>
                          <a:ea typeface="BIZ UDP明朝 Medium" panose="02020500000000000000" pitchFamily="18" charset="-128"/>
                          <a:cs typeface="Times New Roman" panose="02020603050405020304" pitchFamily="18" charset="0"/>
                        </a:rPr>
                        <a:t>芝生内</a:t>
                      </a:r>
                      <a:r>
                        <a:rPr lang="en-US" sz="700" kern="100">
                          <a:effectLst/>
                          <a:latin typeface="游明朝" panose="02020400000000000000" pitchFamily="18" charset="-128"/>
                          <a:ea typeface="BIZ UDP明朝 Medium" panose="02020500000000000000" pitchFamily="18" charset="-128"/>
                          <a:cs typeface="Times New Roman" panose="02020603050405020304" pitchFamily="18" charset="0"/>
                        </a:rPr>
                        <a:t>360</a:t>
                      </a:r>
                      <a:r>
                        <a:rPr lang="ja-JP" sz="700" kern="100">
                          <a:effectLst/>
                          <a:latin typeface="游明朝" panose="02020400000000000000" pitchFamily="18" charset="-128"/>
                          <a:ea typeface="BIZ UDP明朝 Medium" panose="02020500000000000000" pitchFamily="18" charset="-128"/>
                          <a:cs typeface="Times New Roman" panose="02020603050405020304" pitchFamily="18" charset="0"/>
                        </a:rPr>
                        <a:t>°散布</a:t>
                      </a:r>
                      <a:endParaRPr lang="ja-JP" sz="800" kern="100">
                        <a:effectLst/>
                        <a:latin typeface="游明朝" panose="02020400000000000000" pitchFamily="18" charset="-128"/>
                        <a:ea typeface="游明朝" panose="02020400000000000000" pitchFamily="18" charset="-128"/>
                        <a:cs typeface="Times New Roman" panose="02020603050405020304" pitchFamily="18" charset="0"/>
                      </a:endParaRPr>
                    </a:p>
                  </a:txBody>
                  <a:tcPr marL="50439" marR="5043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281169174"/>
                  </a:ext>
                </a:extLst>
              </a:tr>
              <a:tr h="142825">
                <a:tc vMerge="1">
                  <a:txBody>
                    <a:bodyPr/>
                    <a:lstStyle/>
                    <a:p>
                      <a:endParaRPr kumimoji="1" lang="ja-JP" altLang="en-US"/>
                    </a:p>
                  </a:txBody>
                  <a:tcPr/>
                </a:tc>
                <a:tc>
                  <a:txBody>
                    <a:bodyPr/>
                    <a:lstStyle/>
                    <a:p>
                      <a:pPr algn="just">
                        <a:lnSpc>
                          <a:spcPts val="1200"/>
                        </a:lnSpc>
                      </a:pPr>
                      <a:r>
                        <a:rPr lang="ja-JP" sz="700" kern="100">
                          <a:effectLst/>
                          <a:latin typeface="游明朝" panose="02020400000000000000" pitchFamily="18" charset="-128"/>
                          <a:ea typeface="BIZ UDP明朝 Medium" panose="02020500000000000000" pitchFamily="18" charset="-128"/>
                          <a:cs typeface="Times New Roman" panose="02020603050405020304" pitchFamily="18" charset="0"/>
                        </a:rPr>
                        <a:t>現代</a:t>
                      </a:r>
                      <a:endParaRPr lang="ja-JP" sz="800" kern="100">
                        <a:effectLst/>
                        <a:latin typeface="游明朝" panose="02020400000000000000" pitchFamily="18" charset="-128"/>
                        <a:ea typeface="游明朝" panose="02020400000000000000" pitchFamily="18" charset="-128"/>
                        <a:cs typeface="Times New Roman" panose="02020603050405020304" pitchFamily="18" charset="0"/>
                      </a:endParaRPr>
                    </a:p>
                  </a:txBody>
                  <a:tcPr marL="50439" marR="5043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just">
                        <a:lnSpc>
                          <a:spcPts val="1200"/>
                        </a:lnSpc>
                      </a:pPr>
                      <a:r>
                        <a:rPr lang="ja-JP" sz="700" kern="100">
                          <a:effectLst/>
                          <a:latin typeface="游明朝" panose="02020400000000000000" pitchFamily="18" charset="-128"/>
                          <a:ea typeface="BIZ UDP明朝 Medium" panose="02020500000000000000" pitchFamily="18" charset="-128"/>
                          <a:cs typeface="Times New Roman" panose="02020603050405020304" pitchFamily="18" charset="0"/>
                        </a:rPr>
                        <a:t>スプリンクラー</a:t>
                      </a:r>
                      <a:endParaRPr lang="ja-JP" sz="800" kern="100">
                        <a:effectLst/>
                        <a:latin typeface="游明朝" panose="02020400000000000000" pitchFamily="18" charset="-128"/>
                        <a:ea typeface="游明朝" panose="02020400000000000000" pitchFamily="18" charset="-128"/>
                        <a:cs typeface="Times New Roman" panose="02020603050405020304" pitchFamily="18" charset="0"/>
                      </a:endParaRPr>
                    </a:p>
                  </a:txBody>
                  <a:tcPr marL="50439" marR="5043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r">
                        <a:lnSpc>
                          <a:spcPts val="1200"/>
                        </a:lnSpc>
                      </a:pPr>
                      <a:r>
                        <a:rPr lang="en-US" sz="700" kern="100">
                          <a:effectLst/>
                          <a:latin typeface="BIZ UDP明朝 Medium" panose="02020500000000000000" pitchFamily="18" charset="-128"/>
                          <a:ea typeface="游明朝" panose="02020400000000000000" pitchFamily="18" charset="-128"/>
                          <a:cs typeface="Times New Roman" panose="02020603050405020304" pitchFamily="18" charset="0"/>
                        </a:rPr>
                        <a:t>12</a:t>
                      </a:r>
                      <a:r>
                        <a:rPr lang="ja-JP" sz="700" kern="100">
                          <a:effectLst/>
                          <a:latin typeface="游明朝" panose="02020400000000000000" pitchFamily="18" charset="-128"/>
                          <a:ea typeface="BIZ UDP明朝 Medium" panose="02020500000000000000" pitchFamily="18" charset="-128"/>
                          <a:cs typeface="Times New Roman" panose="02020603050405020304" pitchFamily="18" charset="0"/>
                        </a:rPr>
                        <a:t>基</a:t>
                      </a:r>
                      <a:endParaRPr lang="ja-JP" sz="800" kern="100">
                        <a:effectLst/>
                        <a:latin typeface="游明朝" panose="02020400000000000000" pitchFamily="18" charset="-128"/>
                        <a:ea typeface="游明朝" panose="02020400000000000000" pitchFamily="18" charset="-128"/>
                        <a:cs typeface="Times New Roman" panose="02020603050405020304" pitchFamily="18" charset="0"/>
                      </a:endParaRPr>
                    </a:p>
                  </a:txBody>
                  <a:tcPr marL="50439" marR="5043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just">
                        <a:lnSpc>
                          <a:spcPts val="1200"/>
                        </a:lnSpc>
                      </a:pPr>
                      <a:r>
                        <a:rPr lang="ja-JP" sz="700" kern="100">
                          <a:effectLst/>
                          <a:latin typeface="游明朝" panose="02020400000000000000" pitchFamily="18" charset="-128"/>
                          <a:ea typeface="BIZ UDP明朝 Medium" panose="02020500000000000000" pitchFamily="18" charset="-128"/>
                          <a:cs typeface="Times New Roman" panose="02020603050405020304" pitchFamily="18" charset="0"/>
                        </a:rPr>
                        <a:t>斜面花壇内</a:t>
                      </a:r>
                      <a:r>
                        <a:rPr lang="en-US" sz="700" kern="100">
                          <a:effectLst/>
                          <a:latin typeface="游明朝" panose="02020400000000000000" pitchFamily="18" charset="-128"/>
                          <a:ea typeface="BIZ UDP明朝 Medium" panose="02020500000000000000" pitchFamily="18" charset="-128"/>
                          <a:cs typeface="Times New Roman" panose="02020603050405020304" pitchFamily="18" charset="0"/>
                        </a:rPr>
                        <a:t>180</a:t>
                      </a:r>
                      <a:r>
                        <a:rPr lang="ja-JP" sz="700" kern="100">
                          <a:effectLst/>
                          <a:latin typeface="游明朝" panose="02020400000000000000" pitchFamily="18" charset="-128"/>
                          <a:ea typeface="BIZ UDP明朝 Medium" panose="02020500000000000000" pitchFamily="18" charset="-128"/>
                          <a:cs typeface="Times New Roman" panose="02020603050405020304" pitchFamily="18" charset="0"/>
                        </a:rPr>
                        <a:t>°散布</a:t>
                      </a:r>
                      <a:endParaRPr lang="ja-JP" sz="800" kern="100">
                        <a:effectLst/>
                        <a:latin typeface="游明朝" panose="02020400000000000000" pitchFamily="18" charset="-128"/>
                        <a:ea typeface="游明朝" panose="02020400000000000000" pitchFamily="18" charset="-128"/>
                        <a:cs typeface="Times New Roman" panose="02020603050405020304" pitchFamily="18" charset="0"/>
                      </a:endParaRPr>
                    </a:p>
                  </a:txBody>
                  <a:tcPr marL="50439" marR="5043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877531731"/>
                  </a:ext>
                </a:extLst>
              </a:tr>
              <a:tr h="146089">
                <a:tc>
                  <a:txBody>
                    <a:bodyPr/>
                    <a:lstStyle/>
                    <a:p>
                      <a:pPr algn="just">
                        <a:lnSpc>
                          <a:spcPts val="1200"/>
                        </a:lnSpc>
                      </a:pPr>
                      <a:r>
                        <a:rPr lang="ja-JP" sz="800" kern="100">
                          <a:effectLst/>
                          <a:latin typeface="游明朝" panose="02020400000000000000" pitchFamily="18" charset="-128"/>
                          <a:ea typeface="BIZ UDP明朝 Medium" panose="02020500000000000000" pitchFamily="18" charset="-128"/>
                          <a:cs typeface="Times New Roman" panose="02020603050405020304" pitchFamily="18" charset="0"/>
                        </a:rPr>
                        <a:t>照明</a:t>
                      </a:r>
                      <a:endParaRPr lang="ja-JP" sz="800" kern="100">
                        <a:effectLst/>
                        <a:latin typeface="游明朝" panose="02020400000000000000" pitchFamily="18" charset="-128"/>
                        <a:ea typeface="游明朝" panose="02020400000000000000" pitchFamily="18" charset="-128"/>
                        <a:cs typeface="Times New Roman" panose="02020603050405020304" pitchFamily="18" charset="0"/>
                      </a:endParaRPr>
                    </a:p>
                  </a:txBody>
                  <a:tcPr marL="50439" marR="5043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just">
                        <a:lnSpc>
                          <a:spcPts val="1200"/>
                        </a:lnSpc>
                      </a:pPr>
                      <a:r>
                        <a:rPr lang="ja-JP" sz="700" kern="100">
                          <a:effectLst/>
                          <a:latin typeface="游明朝" panose="02020400000000000000" pitchFamily="18" charset="-128"/>
                          <a:ea typeface="BIZ UDP明朝 Medium" panose="02020500000000000000" pitchFamily="18" charset="-128"/>
                          <a:cs typeface="Times New Roman" panose="02020603050405020304" pitchFamily="18" charset="0"/>
                        </a:rPr>
                        <a:t>近世</a:t>
                      </a:r>
                      <a:endParaRPr lang="ja-JP" sz="800" kern="100">
                        <a:effectLst/>
                        <a:latin typeface="游明朝" panose="02020400000000000000" pitchFamily="18" charset="-128"/>
                        <a:ea typeface="游明朝" panose="02020400000000000000" pitchFamily="18" charset="-128"/>
                        <a:cs typeface="Times New Roman" panose="02020603050405020304" pitchFamily="18" charset="0"/>
                      </a:endParaRPr>
                    </a:p>
                  </a:txBody>
                  <a:tcPr marL="50439" marR="5043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just">
                        <a:lnSpc>
                          <a:spcPts val="1200"/>
                        </a:lnSpc>
                      </a:pPr>
                      <a:r>
                        <a:rPr lang="ja-JP" sz="700" kern="100">
                          <a:effectLst/>
                          <a:latin typeface="游明朝" panose="02020400000000000000" pitchFamily="18" charset="-128"/>
                          <a:ea typeface="BIZ UDP明朝 Medium" panose="02020500000000000000" pitchFamily="18" charset="-128"/>
                          <a:cs typeface="Times New Roman" panose="02020603050405020304" pitchFamily="18" charset="0"/>
                        </a:rPr>
                        <a:t>照明灯</a:t>
                      </a:r>
                      <a:endParaRPr lang="ja-JP" sz="800" kern="100">
                        <a:effectLst/>
                        <a:latin typeface="游明朝" panose="02020400000000000000" pitchFamily="18" charset="-128"/>
                        <a:ea typeface="游明朝" panose="02020400000000000000" pitchFamily="18" charset="-128"/>
                        <a:cs typeface="Times New Roman" panose="02020603050405020304" pitchFamily="18" charset="0"/>
                      </a:endParaRPr>
                    </a:p>
                  </a:txBody>
                  <a:tcPr marL="50439" marR="5043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r">
                        <a:lnSpc>
                          <a:spcPts val="1200"/>
                        </a:lnSpc>
                      </a:pPr>
                      <a:r>
                        <a:rPr lang="ja-JP" sz="700" kern="100">
                          <a:effectLst/>
                          <a:latin typeface="游明朝" panose="02020400000000000000" pitchFamily="18" charset="-128"/>
                          <a:ea typeface="BIZ UDP明朝 Medium" panose="02020500000000000000" pitchFamily="18" charset="-128"/>
                          <a:cs typeface="Times New Roman" panose="02020603050405020304" pitchFamily="18" charset="0"/>
                        </a:rPr>
                        <a:t>２基</a:t>
                      </a:r>
                      <a:endParaRPr lang="ja-JP" sz="800" kern="100">
                        <a:effectLst/>
                        <a:latin typeface="游明朝" panose="02020400000000000000" pitchFamily="18" charset="-128"/>
                        <a:ea typeface="游明朝" panose="02020400000000000000" pitchFamily="18" charset="-128"/>
                        <a:cs typeface="Times New Roman" panose="02020603050405020304" pitchFamily="18" charset="0"/>
                      </a:endParaRPr>
                    </a:p>
                  </a:txBody>
                  <a:tcPr marL="50439" marR="5043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just">
                        <a:lnSpc>
                          <a:spcPts val="1200"/>
                        </a:lnSpc>
                      </a:pPr>
                      <a:r>
                        <a:rPr lang="ja-JP" sz="700" kern="100" dirty="0">
                          <a:effectLst/>
                          <a:latin typeface="游明朝" panose="02020400000000000000" pitchFamily="18" charset="-128"/>
                          <a:ea typeface="BIZ UDP明朝 Medium" panose="02020500000000000000" pitchFamily="18" charset="-128"/>
                          <a:cs typeface="Times New Roman" panose="02020603050405020304" pitchFamily="18" charset="0"/>
                        </a:rPr>
                        <a:t>４号棟（中央入口）外側</a:t>
                      </a:r>
                      <a:endParaRPr lang="ja-JP" sz="800" kern="100" dirty="0">
                        <a:effectLst/>
                        <a:latin typeface="游明朝" panose="02020400000000000000" pitchFamily="18" charset="-128"/>
                        <a:ea typeface="游明朝" panose="02020400000000000000" pitchFamily="18" charset="-128"/>
                        <a:cs typeface="Times New Roman" panose="02020603050405020304" pitchFamily="18" charset="0"/>
                      </a:endParaRPr>
                    </a:p>
                  </a:txBody>
                  <a:tcPr marL="50439" marR="5043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67207145"/>
                  </a:ext>
                </a:extLst>
              </a:tr>
            </a:tbl>
          </a:graphicData>
        </a:graphic>
      </p:graphicFrame>
      <p:graphicFrame>
        <p:nvGraphicFramePr>
          <p:cNvPr id="5" name="表 4">
            <a:extLst>
              <a:ext uri="{FF2B5EF4-FFF2-40B4-BE49-F238E27FC236}">
                <a16:creationId xmlns:a16="http://schemas.microsoft.com/office/drawing/2014/main" id="{0FBC5EAB-8BD7-43F8-82D2-760D943E98EA}"/>
              </a:ext>
            </a:extLst>
          </p:cNvPr>
          <p:cNvGraphicFramePr>
            <a:graphicFrameLocks noGrp="1"/>
          </p:cNvGraphicFramePr>
          <p:nvPr>
            <p:extLst>
              <p:ext uri="{D42A27DB-BD31-4B8C-83A1-F6EECF244321}">
                <p14:modId xmlns:p14="http://schemas.microsoft.com/office/powerpoint/2010/main" val="2079139440"/>
              </p:ext>
            </p:extLst>
          </p:nvPr>
        </p:nvGraphicFramePr>
        <p:xfrm>
          <a:off x="628479" y="1881310"/>
          <a:ext cx="6639095" cy="4733602"/>
        </p:xfrm>
        <a:graphic>
          <a:graphicData uri="http://schemas.openxmlformats.org/drawingml/2006/table">
            <a:tbl>
              <a:tblPr firstRow="1" firstCol="1" bandRow="1"/>
              <a:tblGrid>
                <a:gridCol w="573233">
                  <a:extLst>
                    <a:ext uri="{9D8B030D-6E8A-4147-A177-3AD203B41FA5}">
                      <a16:colId xmlns:a16="http://schemas.microsoft.com/office/drawing/2014/main" val="2622584331"/>
                    </a:ext>
                  </a:extLst>
                </a:gridCol>
                <a:gridCol w="436157">
                  <a:extLst>
                    <a:ext uri="{9D8B030D-6E8A-4147-A177-3AD203B41FA5}">
                      <a16:colId xmlns:a16="http://schemas.microsoft.com/office/drawing/2014/main" val="531503202"/>
                    </a:ext>
                  </a:extLst>
                </a:gridCol>
                <a:gridCol w="872312">
                  <a:extLst>
                    <a:ext uri="{9D8B030D-6E8A-4147-A177-3AD203B41FA5}">
                      <a16:colId xmlns:a16="http://schemas.microsoft.com/office/drawing/2014/main" val="840152843"/>
                    </a:ext>
                  </a:extLst>
                </a:gridCol>
                <a:gridCol w="4757393">
                  <a:extLst>
                    <a:ext uri="{9D8B030D-6E8A-4147-A177-3AD203B41FA5}">
                      <a16:colId xmlns:a16="http://schemas.microsoft.com/office/drawing/2014/main" val="2351890245"/>
                    </a:ext>
                  </a:extLst>
                </a:gridCol>
              </a:tblGrid>
              <a:tr h="218965">
                <a:tc>
                  <a:txBody>
                    <a:bodyPr/>
                    <a:lstStyle/>
                    <a:p>
                      <a:pPr algn="just"/>
                      <a:r>
                        <a:rPr lang="ja-JP" sz="900" kern="100">
                          <a:effectLst/>
                          <a:latin typeface="Century" panose="02040604050505020304" pitchFamily="18" charset="0"/>
                          <a:ea typeface="BIZ UDPゴシック" panose="020B0400000000000000" pitchFamily="50" charset="-128"/>
                          <a:cs typeface="Times New Roman" panose="02020603050405020304" pitchFamily="18" charset="0"/>
                        </a:rPr>
                        <a:t>区分</a:t>
                      </a:r>
                      <a:endParaRPr lang="ja-JP" sz="900" kern="100">
                        <a:effectLst/>
                        <a:latin typeface="Century" panose="02040604050505020304" pitchFamily="18" charset="0"/>
                        <a:ea typeface="ＭＳ 明朝" panose="02020609040205080304" pitchFamily="17" charset="-128"/>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r>
                        <a:rPr lang="ja-JP" altLang="en-US" sz="900" kern="100" dirty="0">
                          <a:effectLst/>
                          <a:latin typeface="Century" panose="02040604050505020304" pitchFamily="18" charset="0"/>
                          <a:ea typeface="BIZ UDPゴシック" panose="020B0400000000000000" pitchFamily="50" charset="-128"/>
                          <a:cs typeface="Times New Roman" panose="02020603050405020304" pitchFamily="18" charset="0"/>
                        </a:rPr>
                        <a:t>地区</a:t>
                      </a:r>
                      <a:endParaRPr lang="ja-JP" sz="90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r>
                        <a:rPr lang="ja-JP" sz="900" kern="100" dirty="0">
                          <a:effectLst/>
                          <a:latin typeface="Century" panose="02040604050505020304" pitchFamily="18" charset="0"/>
                          <a:ea typeface="BIZ UDPゴシック" panose="020B0400000000000000" pitchFamily="50" charset="-128"/>
                          <a:cs typeface="Times New Roman" panose="02020603050405020304" pitchFamily="18" charset="0"/>
                        </a:rPr>
                        <a:t>分類</a:t>
                      </a:r>
                      <a:endParaRPr lang="ja-JP" sz="90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ja-JP" sz="900" kern="100" dirty="0">
                          <a:effectLst/>
                          <a:latin typeface="Century" panose="02040604050505020304" pitchFamily="18" charset="0"/>
                          <a:ea typeface="BIZ UDPゴシック" panose="020B0400000000000000" pitchFamily="50" charset="-128"/>
                          <a:cs typeface="Times New Roman" panose="02020603050405020304" pitchFamily="18" charset="0"/>
                        </a:rPr>
                        <a:t>本質的価値を補完する要素</a:t>
                      </a:r>
                      <a:endParaRPr lang="ja-JP" sz="90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427290308"/>
                  </a:ext>
                </a:extLst>
              </a:tr>
              <a:tr h="135676">
                <a:tc rowSpan="15">
                  <a:txBody>
                    <a:bodyPr/>
                    <a:lstStyle/>
                    <a:p>
                      <a:pPr algn="ctr">
                        <a:lnSpc>
                          <a:spcPts val="1200"/>
                        </a:lnSpc>
                      </a:pPr>
                      <a:r>
                        <a:rPr lang="en-US" sz="900" kern="100" dirty="0">
                          <a:effectLst/>
                          <a:latin typeface="BIZ UDP明朝 Medium" panose="02020500000000000000" pitchFamily="18" charset="-128"/>
                          <a:ea typeface="ＭＳ 明朝" panose="02020609040205080304" pitchFamily="17" charset="-128"/>
                          <a:cs typeface="Times New Roman" panose="02020603050405020304" pitchFamily="18" charset="0"/>
                        </a:rPr>
                        <a:t> </a:t>
                      </a:r>
                      <a:endParaRPr lang="ja-JP" sz="900" kern="100" dirty="0">
                        <a:effectLst/>
                        <a:latin typeface="Century" panose="02040604050505020304" pitchFamily="18" charset="0"/>
                        <a:ea typeface="ＭＳ 明朝" panose="02020609040205080304" pitchFamily="17" charset="-128"/>
                        <a:cs typeface="Times New Roman" panose="02020603050405020304" pitchFamily="18" charset="0"/>
                      </a:endParaRPr>
                    </a:p>
                    <a:p>
                      <a:pPr algn="ctr">
                        <a:lnSpc>
                          <a:spcPts val="1200"/>
                        </a:lnSpc>
                      </a:pPr>
                      <a:r>
                        <a:rPr lang="en-US" sz="900" kern="100" dirty="0">
                          <a:effectLst/>
                          <a:latin typeface="BIZ UDP明朝 Medium" panose="02020500000000000000" pitchFamily="18" charset="-128"/>
                          <a:ea typeface="ＭＳ 明朝" panose="02020609040205080304" pitchFamily="17" charset="-128"/>
                          <a:cs typeface="Times New Roman" panose="02020603050405020304" pitchFamily="18" charset="0"/>
                        </a:rPr>
                        <a:t> </a:t>
                      </a:r>
                      <a:endParaRPr lang="ja-JP" sz="900" kern="100" dirty="0">
                        <a:effectLst/>
                        <a:latin typeface="Century" panose="02040604050505020304" pitchFamily="18" charset="0"/>
                        <a:ea typeface="ＭＳ 明朝" panose="02020609040205080304" pitchFamily="17" charset="-128"/>
                        <a:cs typeface="Times New Roman" panose="02020603050405020304" pitchFamily="18" charset="0"/>
                      </a:endParaRPr>
                    </a:p>
                    <a:p>
                      <a:pPr algn="ctr">
                        <a:lnSpc>
                          <a:spcPts val="1200"/>
                        </a:lnSpc>
                      </a:pPr>
                      <a:r>
                        <a:rPr lang="en-US" sz="900" kern="100" dirty="0">
                          <a:effectLst/>
                          <a:latin typeface="BIZ UDP明朝 Medium" panose="02020500000000000000" pitchFamily="18" charset="-128"/>
                          <a:ea typeface="ＭＳ 明朝" panose="02020609040205080304" pitchFamily="17" charset="-128"/>
                          <a:cs typeface="Times New Roman" panose="02020603050405020304" pitchFamily="18" charset="0"/>
                        </a:rPr>
                        <a:t> </a:t>
                      </a:r>
                      <a:endParaRPr lang="ja-JP" sz="900" kern="100" dirty="0">
                        <a:effectLst/>
                        <a:latin typeface="Century" panose="02040604050505020304" pitchFamily="18" charset="0"/>
                        <a:ea typeface="ＭＳ 明朝" panose="02020609040205080304" pitchFamily="17" charset="-128"/>
                        <a:cs typeface="Times New Roman" panose="02020603050405020304" pitchFamily="18" charset="0"/>
                      </a:endParaRPr>
                    </a:p>
                    <a:p>
                      <a:pPr algn="ctr">
                        <a:lnSpc>
                          <a:spcPts val="1200"/>
                        </a:lnSpc>
                      </a:pPr>
                      <a:r>
                        <a:rPr lang="en-US" sz="900" kern="100" dirty="0">
                          <a:effectLst/>
                          <a:latin typeface="BIZ UDP明朝 Medium" panose="02020500000000000000" pitchFamily="18" charset="-128"/>
                          <a:ea typeface="ＭＳ 明朝" panose="02020609040205080304" pitchFamily="17" charset="-128"/>
                          <a:cs typeface="Times New Roman" panose="02020603050405020304" pitchFamily="18" charset="0"/>
                        </a:rPr>
                        <a:t> </a:t>
                      </a:r>
                      <a:endParaRPr lang="ja-JP" sz="900" kern="100" dirty="0">
                        <a:effectLst/>
                        <a:latin typeface="Century" panose="02040604050505020304" pitchFamily="18" charset="0"/>
                        <a:ea typeface="ＭＳ 明朝" panose="02020609040205080304" pitchFamily="17" charset="-128"/>
                        <a:cs typeface="Times New Roman" panose="02020603050405020304" pitchFamily="18" charset="0"/>
                      </a:endParaRPr>
                    </a:p>
                    <a:p>
                      <a:pPr algn="ctr">
                        <a:lnSpc>
                          <a:spcPts val="1200"/>
                        </a:lnSpc>
                      </a:pPr>
                      <a:r>
                        <a:rPr lang="ja-JP" sz="900" kern="100" dirty="0">
                          <a:effectLst/>
                          <a:latin typeface="Century" panose="02040604050505020304" pitchFamily="18" charset="0"/>
                          <a:ea typeface="BIZ UDP明朝 Medium" panose="02020500000000000000" pitchFamily="18" charset="-128"/>
                          <a:cs typeface="Times New Roman" panose="02020603050405020304" pitchFamily="18" charset="0"/>
                        </a:rPr>
                        <a:t>当</a:t>
                      </a:r>
                      <a:endParaRPr lang="ja-JP" sz="900" kern="100" dirty="0">
                        <a:effectLst/>
                        <a:latin typeface="Century" panose="02040604050505020304" pitchFamily="18" charset="0"/>
                        <a:ea typeface="ＭＳ 明朝" panose="02020609040205080304" pitchFamily="17" charset="-128"/>
                        <a:cs typeface="Times New Roman" panose="02020603050405020304" pitchFamily="18" charset="0"/>
                      </a:endParaRPr>
                    </a:p>
                    <a:p>
                      <a:pPr algn="ctr">
                        <a:lnSpc>
                          <a:spcPts val="1200"/>
                        </a:lnSpc>
                      </a:pPr>
                      <a:r>
                        <a:rPr lang="ja-JP" sz="900" kern="100" dirty="0">
                          <a:effectLst/>
                          <a:latin typeface="Century" panose="02040604050505020304" pitchFamily="18" charset="0"/>
                          <a:ea typeface="BIZ UDP明朝 Medium" panose="02020500000000000000" pitchFamily="18" charset="-128"/>
                          <a:cs typeface="Times New Roman" panose="02020603050405020304" pitchFamily="18" charset="0"/>
                        </a:rPr>
                        <a:t>初</a:t>
                      </a:r>
                      <a:endParaRPr lang="ja-JP" sz="900" kern="100" dirty="0">
                        <a:effectLst/>
                        <a:latin typeface="Century" panose="02040604050505020304" pitchFamily="18" charset="0"/>
                        <a:ea typeface="ＭＳ 明朝" panose="02020609040205080304" pitchFamily="17" charset="-128"/>
                        <a:cs typeface="Times New Roman" panose="02020603050405020304" pitchFamily="18" charset="0"/>
                      </a:endParaRPr>
                    </a:p>
                    <a:p>
                      <a:pPr algn="ctr">
                        <a:lnSpc>
                          <a:spcPts val="1200"/>
                        </a:lnSpc>
                      </a:pPr>
                      <a:r>
                        <a:rPr lang="ja-JP" sz="900" kern="100" dirty="0">
                          <a:effectLst/>
                          <a:latin typeface="Century" panose="02040604050505020304" pitchFamily="18" charset="0"/>
                          <a:ea typeface="BIZ UDP明朝 Medium" panose="02020500000000000000" pitchFamily="18" charset="-128"/>
                          <a:cs typeface="Times New Roman" panose="02020603050405020304" pitchFamily="18" charset="0"/>
                        </a:rPr>
                        <a:t>設</a:t>
                      </a:r>
                      <a:endParaRPr lang="ja-JP" sz="900" kern="100" dirty="0">
                        <a:effectLst/>
                        <a:latin typeface="Century" panose="02040604050505020304" pitchFamily="18" charset="0"/>
                        <a:ea typeface="ＭＳ 明朝" panose="02020609040205080304" pitchFamily="17" charset="-128"/>
                        <a:cs typeface="Times New Roman" panose="02020603050405020304" pitchFamily="18" charset="0"/>
                      </a:endParaRPr>
                    </a:p>
                    <a:p>
                      <a:pPr algn="ctr">
                        <a:lnSpc>
                          <a:spcPts val="1200"/>
                        </a:lnSpc>
                      </a:pPr>
                      <a:r>
                        <a:rPr lang="ja-JP" sz="900" kern="100" dirty="0">
                          <a:effectLst/>
                          <a:latin typeface="Century" panose="02040604050505020304" pitchFamily="18" charset="0"/>
                          <a:ea typeface="BIZ UDP明朝 Medium" panose="02020500000000000000" pitchFamily="18" charset="-128"/>
                          <a:cs typeface="Times New Roman" panose="02020603050405020304" pitchFamily="18" charset="0"/>
                        </a:rPr>
                        <a:t>計</a:t>
                      </a:r>
                      <a:endParaRPr lang="ja-JP" sz="900" kern="100" dirty="0">
                        <a:effectLst/>
                        <a:latin typeface="Century" panose="02040604050505020304" pitchFamily="18" charset="0"/>
                        <a:ea typeface="ＭＳ 明朝" panose="02020609040205080304" pitchFamily="17" charset="-128"/>
                        <a:cs typeface="Times New Roman" panose="02020603050405020304" pitchFamily="18" charset="0"/>
                      </a:endParaRPr>
                    </a:p>
                    <a:p>
                      <a:pPr algn="ctr">
                        <a:lnSpc>
                          <a:spcPts val="1200"/>
                        </a:lnSpc>
                      </a:pPr>
                      <a:r>
                        <a:rPr lang="ja-JP" sz="900" kern="100" dirty="0">
                          <a:effectLst/>
                          <a:latin typeface="Century" panose="02040604050505020304" pitchFamily="18" charset="0"/>
                          <a:ea typeface="BIZ UDP明朝 Medium" panose="02020500000000000000" pitchFamily="18" charset="-128"/>
                          <a:cs typeface="Times New Roman" panose="02020603050405020304" pitchFamily="18" charset="0"/>
                        </a:rPr>
                        <a:t>に</a:t>
                      </a:r>
                      <a:endParaRPr lang="ja-JP" sz="900" kern="100" dirty="0">
                        <a:effectLst/>
                        <a:latin typeface="Century" panose="02040604050505020304" pitchFamily="18" charset="0"/>
                        <a:ea typeface="ＭＳ 明朝" panose="02020609040205080304" pitchFamily="17" charset="-128"/>
                        <a:cs typeface="Times New Roman" panose="02020603050405020304" pitchFamily="18" charset="0"/>
                      </a:endParaRPr>
                    </a:p>
                    <a:p>
                      <a:pPr algn="ctr">
                        <a:lnSpc>
                          <a:spcPts val="1200"/>
                        </a:lnSpc>
                      </a:pPr>
                      <a:r>
                        <a:rPr lang="ja-JP" sz="900" kern="100" dirty="0">
                          <a:effectLst/>
                          <a:latin typeface="Century" panose="02040604050505020304" pitchFamily="18" charset="0"/>
                          <a:ea typeface="BIZ UDP明朝 Medium" panose="02020500000000000000" pitchFamily="18" charset="-128"/>
                          <a:cs typeface="Times New Roman" panose="02020603050405020304" pitchFamily="18" charset="0"/>
                        </a:rPr>
                        <a:t>組</a:t>
                      </a:r>
                      <a:endParaRPr lang="ja-JP" sz="900" kern="100" dirty="0">
                        <a:effectLst/>
                        <a:latin typeface="Century" panose="02040604050505020304" pitchFamily="18" charset="0"/>
                        <a:ea typeface="ＭＳ 明朝" panose="02020609040205080304" pitchFamily="17" charset="-128"/>
                        <a:cs typeface="Times New Roman" panose="02020603050405020304" pitchFamily="18" charset="0"/>
                      </a:endParaRPr>
                    </a:p>
                    <a:p>
                      <a:pPr algn="ctr">
                        <a:lnSpc>
                          <a:spcPts val="1200"/>
                        </a:lnSpc>
                      </a:pPr>
                      <a:r>
                        <a:rPr lang="ja-JP" sz="900" kern="100" dirty="0">
                          <a:effectLst/>
                          <a:latin typeface="Century" panose="02040604050505020304" pitchFamily="18" charset="0"/>
                          <a:ea typeface="BIZ UDP明朝 Medium" panose="02020500000000000000" pitchFamily="18" charset="-128"/>
                          <a:cs typeface="Times New Roman" panose="02020603050405020304" pitchFamily="18" charset="0"/>
                        </a:rPr>
                        <a:t>み</a:t>
                      </a:r>
                      <a:endParaRPr lang="ja-JP" sz="900" kern="100" dirty="0">
                        <a:effectLst/>
                        <a:latin typeface="Century" panose="02040604050505020304" pitchFamily="18" charset="0"/>
                        <a:ea typeface="ＭＳ 明朝" panose="02020609040205080304" pitchFamily="17" charset="-128"/>
                        <a:cs typeface="Times New Roman" panose="02020603050405020304" pitchFamily="18" charset="0"/>
                      </a:endParaRPr>
                    </a:p>
                    <a:p>
                      <a:pPr algn="ctr">
                        <a:lnSpc>
                          <a:spcPts val="1200"/>
                        </a:lnSpc>
                      </a:pPr>
                      <a:r>
                        <a:rPr lang="ja-JP" sz="900" kern="100" dirty="0">
                          <a:effectLst/>
                          <a:latin typeface="Century" panose="02040604050505020304" pitchFamily="18" charset="0"/>
                          <a:ea typeface="BIZ UDP明朝 Medium" panose="02020500000000000000" pitchFamily="18" charset="-128"/>
                          <a:cs typeface="Times New Roman" panose="02020603050405020304" pitchFamily="18" charset="0"/>
                        </a:rPr>
                        <a:t>込</a:t>
                      </a:r>
                      <a:endParaRPr lang="ja-JP" sz="900" kern="100" dirty="0">
                        <a:effectLst/>
                        <a:latin typeface="Century" panose="02040604050505020304" pitchFamily="18" charset="0"/>
                        <a:ea typeface="ＭＳ 明朝" panose="02020609040205080304" pitchFamily="17" charset="-128"/>
                        <a:cs typeface="Times New Roman" panose="02020603050405020304" pitchFamily="18" charset="0"/>
                      </a:endParaRPr>
                    </a:p>
                    <a:p>
                      <a:pPr algn="ctr">
                        <a:lnSpc>
                          <a:spcPts val="1200"/>
                        </a:lnSpc>
                      </a:pPr>
                      <a:r>
                        <a:rPr lang="ja-JP" sz="900" kern="100" dirty="0">
                          <a:effectLst/>
                          <a:latin typeface="Century" panose="02040604050505020304" pitchFamily="18" charset="0"/>
                          <a:ea typeface="BIZ UDP明朝 Medium" panose="02020500000000000000" pitchFamily="18" charset="-128"/>
                          <a:cs typeface="Times New Roman" panose="02020603050405020304" pitchFamily="18" charset="0"/>
                        </a:rPr>
                        <a:t>ま</a:t>
                      </a:r>
                      <a:endParaRPr lang="ja-JP" sz="900" kern="100" dirty="0">
                        <a:effectLst/>
                        <a:latin typeface="Century" panose="02040604050505020304" pitchFamily="18" charset="0"/>
                        <a:ea typeface="ＭＳ 明朝" panose="02020609040205080304" pitchFamily="17" charset="-128"/>
                        <a:cs typeface="Times New Roman" panose="02020603050405020304" pitchFamily="18" charset="0"/>
                      </a:endParaRPr>
                    </a:p>
                    <a:p>
                      <a:pPr algn="ctr">
                        <a:lnSpc>
                          <a:spcPts val="1200"/>
                        </a:lnSpc>
                      </a:pPr>
                      <a:r>
                        <a:rPr lang="ja-JP" sz="900" kern="100" dirty="0">
                          <a:effectLst/>
                          <a:latin typeface="Century" panose="02040604050505020304" pitchFamily="18" charset="0"/>
                          <a:ea typeface="BIZ UDP明朝 Medium" panose="02020500000000000000" pitchFamily="18" charset="-128"/>
                          <a:cs typeface="Times New Roman" panose="02020603050405020304" pitchFamily="18" charset="0"/>
                        </a:rPr>
                        <a:t>れ</a:t>
                      </a:r>
                      <a:endParaRPr lang="ja-JP" sz="900" kern="100" dirty="0">
                        <a:effectLst/>
                        <a:latin typeface="Century" panose="02040604050505020304" pitchFamily="18" charset="0"/>
                        <a:ea typeface="ＭＳ 明朝" panose="02020609040205080304" pitchFamily="17" charset="-128"/>
                        <a:cs typeface="Times New Roman" panose="02020603050405020304" pitchFamily="18" charset="0"/>
                      </a:endParaRPr>
                    </a:p>
                    <a:p>
                      <a:pPr algn="ctr">
                        <a:lnSpc>
                          <a:spcPts val="1200"/>
                        </a:lnSpc>
                      </a:pPr>
                      <a:r>
                        <a:rPr lang="ja-JP" sz="900" kern="100" dirty="0">
                          <a:effectLst/>
                          <a:latin typeface="Century" panose="02040604050505020304" pitchFamily="18" charset="0"/>
                          <a:ea typeface="BIZ UDP明朝 Medium" panose="02020500000000000000" pitchFamily="18" charset="-128"/>
                          <a:cs typeface="Times New Roman" panose="02020603050405020304" pitchFamily="18" charset="0"/>
                        </a:rPr>
                        <a:t>た</a:t>
                      </a:r>
                      <a:endParaRPr lang="ja-JP" sz="900" kern="100" dirty="0">
                        <a:effectLst/>
                        <a:latin typeface="Century" panose="02040604050505020304" pitchFamily="18" charset="0"/>
                        <a:ea typeface="ＭＳ 明朝" panose="02020609040205080304" pitchFamily="17" charset="-128"/>
                        <a:cs typeface="Times New Roman" panose="02020603050405020304" pitchFamily="18" charset="0"/>
                      </a:endParaRPr>
                    </a:p>
                    <a:p>
                      <a:pPr algn="ctr">
                        <a:lnSpc>
                          <a:spcPts val="1200"/>
                        </a:lnSpc>
                      </a:pPr>
                      <a:r>
                        <a:rPr lang="ja-JP" sz="900" kern="100" dirty="0">
                          <a:effectLst/>
                          <a:latin typeface="Century" panose="02040604050505020304" pitchFamily="18" charset="0"/>
                          <a:ea typeface="BIZ UDP明朝 Medium" panose="02020500000000000000" pitchFamily="18" charset="-128"/>
                          <a:cs typeface="Times New Roman" panose="02020603050405020304" pitchFamily="18" charset="0"/>
                        </a:rPr>
                        <a:t>施</a:t>
                      </a:r>
                      <a:endParaRPr lang="ja-JP" sz="900" kern="100" dirty="0">
                        <a:effectLst/>
                        <a:latin typeface="Century" panose="02040604050505020304" pitchFamily="18" charset="0"/>
                        <a:ea typeface="ＭＳ 明朝" panose="02020609040205080304" pitchFamily="17" charset="-128"/>
                        <a:cs typeface="Times New Roman" panose="02020603050405020304" pitchFamily="18" charset="0"/>
                      </a:endParaRPr>
                    </a:p>
                    <a:p>
                      <a:pPr algn="ctr">
                        <a:lnSpc>
                          <a:spcPts val="1200"/>
                        </a:lnSpc>
                      </a:pPr>
                      <a:r>
                        <a:rPr lang="ja-JP" sz="900" kern="100" dirty="0">
                          <a:effectLst/>
                          <a:latin typeface="Century" panose="02040604050505020304" pitchFamily="18" charset="0"/>
                          <a:ea typeface="BIZ UDP明朝 Medium" panose="02020500000000000000" pitchFamily="18" charset="-128"/>
                          <a:cs typeface="Times New Roman" panose="02020603050405020304" pitchFamily="18" charset="0"/>
                        </a:rPr>
                        <a:t>設</a:t>
                      </a:r>
                      <a:endParaRPr lang="ja-JP" sz="90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r>
                        <a:rPr lang="ja-JP" sz="900" kern="100">
                          <a:effectLst/>
                          <a:latin typeface="Century" panose="02040604050505020304" pitchFamily="18" charset="0"/>
                          <a:ea typeface="BIZ UDP明朝 Medium" panose="02020500000000000000" pitchFamily="18" charset="-128"/>
                          <a:cs typeface="Times New Roman" panose="02020603050405020304" pitchFamily="18" charset="0"/>
                        </a:rPr>
                        <a:t>全域</a:t>
                      </a:r>
                      <a:endParaRPr lang="ja-JP" sz="900" kern="100">
                        <a:effectLst/>
                        <a:latin typeface="Century" panose="02040604050505020304" pitchFamily="18" charset="0"/>
                        <a:ea typeface="ＭＳ 明朝" panose="02020609040205080304" pitchFamily="17" charset="-128"/>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r>
                        <a:rPr lang="ja-JP" sz="900" kern="100">
                          <a:effectLst/>
                          <a:latin typeface="Century" panose="02040604050505020304" pitchFamily="18" charset="0"/>
                          <a:ea typeface="BIZ UDP明朝 Medium" panose="02020500000000000000" pitchFamily="18" charset="-128"/>
                          <a:cs typeface="Times New Roman" panose="02020603050405020304" pitchFamily="18" charset="0"/>
                        </a:rPr>
                        <a:t>園路広場</a:t>
                      </a:r>
                      <a:endParaRPr lang="ja-JP" sz="900" kern="100">
                        <a:effectLst/>
                        <a:latin typeface="Century" panose="02040604050505020304" pitchFamily="18" charset="0"/>
                        <a:ea typeface="ＭＳ 明朝" panose="02020609040205080304" pitchFamily="17" charset="-128"/>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ts val="1200"/>
                        </a:lnSpc>
                      </a:pPr>
                      <a:r>
                        <a:rPr lang="ja-JP" sz="900" kern="100" dirty="0">
                          <a:effectLst/>
                          <a:latin typeface="Century" panose="02040604050505020304" pitchFamily="18" charset="0"/>
                          <a:ea typeface="BIZ UDP明朝 Medium" panose="02020500000000000000" pitchFamily="18" charset="-128"/>
                          <a:cs typeface="Times New Roman" panose="02020603050405020304" pitchFamily="18" charset="0"/>
                        </a:rPr>
                        <a:t>広幅員園路以外の園路、園路の石縁石</a:t>
                      </a:r>
                      <a:endParaRPr lang="ja-JP" sz="90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700628273"/>
                  </a:ext>
                </a:extLst>
              </a:tr>
              <a:tr h="135676">
                <a:tc vMerge="1">
                  <a:txBody>
                    <a:bodyPr/>
                    <a:lstStyle/>
                    <a:p>
                      <a:endParaRPr kumimoji="1" lang="ja-JP" altLang="en-US"/>
                    </a:p>
                  </a:txBody>
                  <a:tcPr/>
                </a:tc>
                <a:tc rowSpan="2">
                  <a:txBody>
                    <a:bodyPr/>
                    <a:lstStyle/>
                    <a:p>
                      <a:pPr algn="just"/>
                      <a:r>
                        <a:rPr lang="ja-JP" sz="900" kern="100">
                          <a:effectLst/>
                          <a:latin typeface="Century" panose="02040604050505020304" pitchFamily="18" charset="0"/>
                          <a:ea typeface="BIZ UDP明朝 Medium" panose="02020500000000000000" pitchFamily="18" charset="-128"/>
                          <a:cs typeface="Times New Roman" panose="02020603050405020304" pitchFamily="18" charset="0"/>
                        </a:rPr>
                        <a:t>上代</a:t>
                      </a:r>
                      <a:endParaRPr lang="ja-JP" sz="900" kern="100">
                        <a:effectLst/>
                        <a:latin typeface="Century" panose="02040604050505020304" pitchFamily="18" charset="0"/>
                        <a:ea typeface="ＭＳ 明朝" panose="02020609040205080304" pitchFamily="17" charset="-128"/>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r>
                        <a:rPr lang="ja-JP" sz="900" kern="100">
                          <a:effectLst/>
                          <a:latin typeface="Century" panose="02040604050505020304" pitchFamily="18" charset="0"/>
                          <a:ea typeface="BIZ UDP明朝 Medium" panose="02020500000000000000" pitchFamily="18" charset="-128"/>
                          <a:cs typeface="Times New Roman" panose="02020603050405020304" pitchFamily="18" charset="0"/>
                        </a:rPr>
                        <a:t>休憩施設</a:t>
                      </a:r>
                      <a:endParaRPr lang="ja-JP" sz="900" kern="100">
                        <a:effectLst/>
                        <a:latin typeface="Century" panose="02040604050505020304" pitchFamily="18" charset="0"/>
                        <a:ea typeface="ＭＳ 明朝" panose="02020609040205080304" pitchFamily="17" charset="-128"/>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ts val="1200"/>
                        </a:lnSpc>
                      </a:pPr>
                      <a:r>
                        <a:rPr lang="ja-JP" sz="900" kern="100" dirty="0">
                          <a:effectLst/>
                          <a:latin typeface="Century" panose="02040604050505020304" pitchFamily="18" charset="0"/>
                          <a:ea typeface="BIZ UDP明朝 Medium" panose="02020500000000000000" pitchFamily="18" charset="-128"/>
                          <a:cs typeface="Times New Roman" panose="02020603050405020304" pitchFamily="18" charset="0"/>
                        </a:rPr>
                        <a:t>石スツール</a:t>
                      </a:r>
                      <a:endParaRPr lang="ja-JP" sz="90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415339792"/>
                  </a:ext>
                </a:extLst>
              </a:tr>
              <a:tr h="286078">
                <a:tc vMerge="1">
                  <a:txBody>
                    <a:bodyPr/>
                    <a:lstStyle/>
                    <a:p>
                      <a:endParaRPr kumimoji="1" lang="ja-JP" altLang="en-US"/>
                    </a:p>
                  </a:txBody>
                  <a:tcPr/>
                </a:tc>
                <a:tc vMerge="1">
                  <a:txBody>
                    <a:bodyPr/>
                    <a:lstStyle/>
                    <a:p>
                      <a:endParaRPr kumimoji="1" lang="ja-JP" altLang="en-US"/>
                    </a:p>
                  </a:txBody>
                  <a:tcPr/>
                </a:tc>
                <a:tc>
                  <a:txBody>
                    <a:bodyPr/>
                    <a:lstStyle/>
                    <a:p>
                      <a:pPr algn="just"/>
                      <a:r>
                        <a:rPr lang="ja-JP" sz="900" kern="100">
                          <a:effectLst/>
                          <a:latin typeface="Century" panose="02040604050505020304" pitchFamily="18" charset="0"/>
                          <a:ea typeface="BIZ UDP明朝 Medium" panose="02020500000000000000" pitchFamily="18" charset="-128"/>
                          <a:cs typeface="Times New Roman" panose="02020603050405020304" pitchFamily="18" charset="0"/>
                        </a:rPr>
                        <a:t>植栽</a:t>
                      </a:r>
                      <a:endParaRPr lang="ja-JP" sz="900" kern="100">
                        <a:effectLst/>
                        <a:latin typeface="Century" panose="02040604050505020304" pitchFamily="18" charset="0"/>
                        <a:ea typeface="ＭＳ 明朝" panose="02020609040205080304" pitchFamily="17" charset="-128"/>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ts val="1200"/>
                        </a:lnSpc>
                      </a:pPr>
                      <a:r>
                        <a:rPr lang="ja-JP" sz="900" u="sng" kern="100" dirty="0">
                          <a:effectLst/>
                          <a:latin typeface="Century" panose="02040604050505020304" pitchFamily="18" charset="0"/>
                          <a:ea typeface="BIZ UDP明朝 Medium" panose="02020500000000000000" pitchFamily="18" charset="-128"/>
                          <a:cs typeface="Times New Roman" panose="02020603050405020304" pitchFamily="18" charset="0"/>
                        </a:rPr>
                        <a:t>銘木・大木※</a:t>
                      </a:r>
                      <a:r>
                        <a:rPr lang="ja-JP" sz="900" kern="100" dirty="0">
                          <a:effectLst/>
                          <a:latin typeface="Century" panose="02040604050505020304" pitchFamily="18" charset="0"/>
                          <a:ea typeface="BIZ UDP明朝 Medium" panose="02020500000000000000" pitchFamily="18" charset="-128"/>
                          <a:cs typeface="Times New Roman" panose="02020603050405020304" pitchFamily="18" charset="0"/>
                        </a:rPr>
                        <a:t>：ヤマモミジ、サルスベリ、キンモクセイ、モチノキ</a:t>
                      </a:r>
                      <a:endParaRPr lang="ja-JP" sz="900" kern="100" dirty="0">
                        <a:effectLst/>
                        <a:latin typeface="Century" panose="02040604050505020304" pitchFamily="18" charset="0"/>
                        <a:ea typeface="ＭＳ 明朝" panose="02020609040205080304" pitchFamily="17" charset="-128"/>
                        <a:cs typeface="Times New Roman" panose="02020603050405020304" pitchFamily="18" charset="0"/>
                      </a:endParaRPr>
                    </a:p>
                    <a:p>
                      <a:pPr algn="just">
                        <a:lnSpc>
                          <a:spcPts val="1200"/>
                        </a:lnSpc>
                      </a:pPr>
                      <a:r>
                        <a:rPr lang="ja-JP" sz="900" kern="100" dirty="0">
                          <a:effectLst/>
                          <a:latin typeface="Century" panose="02040604050505020304" pitchFamily="18" charset="0"/>
                          <a:ea typeface="BIZ UDP明朝 Medium" panose="02020500000000000000" pitchFamily="18" charset="-128"/>
                          <a:cs typeface="Times New Roman" panose="02020603050405020304" pitchFamily="18" charset="0"/>
                        </a:rPr>
                        <a:t>モミ林、イヌマキ林、泉および滝の背後の樹林地</a:t>
                      </a:r>
                      <a:endParaRPr lang="ja-JP" sz="90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07257840"/>
                  </a:ext>
                </a:extLst>
              </a:tr>
              <a:tr h="158551">
                <a:tc vMerge="1">
                  <a:txBody>
                    <a:bodyPr/>
                    <a:lstStyle/>
                    <a:p>
                      <a:endParaRPr kumimoji="1" lang="ja-JP" altLang="en-US"/>
                    </a:p>
                  </a:txBody>
                  <a:tcPr/>
                </a:tc>
                <a:tc rowSpan="4">
                  <a:txBody>
                    <a:bodyPr/>
                    <a:lstStyle/>
                    <a:p>
                      <a:pPr algn="just"/>
                      <a:r>
                        <a:rPr lang="ja-JP" sz="900" kern="100">
                          <a:effectLst/>
                          <a:latin typeface="Century" panose="02040604050505020304" pitchFamily="18" charset="0"/>
                          <a:ea typeface="BIZ UDP明朝 Medium" panose="02020500000000000000" pitchFamily="18" charset="-128"/>
                          <a:cs typeface="Times New Roman" panose="02020603050405020304" pitchFamily="18" charset="0"/>
                        </a:rPr>
                        <a:t>中世</a:t>
                      </a:r>
                      <a:endParaRPr lang="ja-JP" sz="900" kern="100">
                        <a:effectLst/>
                        <a:latin typeface="Century" panose="02040604050505020304" pitchFamily="18" charset="0"/>
                        <a:ea typeface="ＭＳ 明朝" panose="02020609040205080304" pitchFamily="17" charset="-128"/>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r>
                        <a:rPr lang="ja-JP" sz="900" kern="100">
                          <a:effectLst/>
                          <a:latin typeface="Century" panose="02040604050505020304" pitchFamily="18" charset="0"/>
                          <a:ea typeface="BIZ UDP明朝 Medium" panose="02020500000000000000" pitchFamily="18" charset="-128"/>
                          <a:cs typeface="Times New Roman" panose="02020603050405020304" pitchFamily="18" charset="0"/>
                        </a:rPr>
                        <a:t>園路広場</a:t>
                      </a:r>
                      <a:endParaRPr lang="ja-JP" sz="900" kern="100">
                        <a:effectLst/>
                        <a:latin typeface="Century" panose="02040604050505020304" pitchFamily="18" charset="0"/>
                        <a:ea typeface="ＭＳ 明朝" panose="02020609040205080304" pitchFamily="17" charset="-128"/>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ts val="1200"/>
                        </a:lnSpc>
                      </a:pPr>
                      <a:r>
                        <a:rPr lang="ja-JP" sz="900" kern="100">
                          <a:effectLst/>
                          <a:latin typeface="Century" panose="02040604050505020304" pitchFamily="18" charset="0"/>
                          <a:ea typeface="BIZ UDP明朝 Medium" panose="02020500000000000000" pitchFamily="18" charset="-128"/>
                          <a:cs typeface="Times New Roman" panose="02020603050405020304" pitchFamily="18" charset="0"/>
                        </a:rPr>
                        <a:t>１号棟への園路（段石含）３箇所</a:t>
                      </a:r>
                      <a:endParaRPr lang="ja-JP" sz="900" kern="100">
                        <a:effectLst/>
                        <a:latin typeface="Century" panose="02040604050505020304" pitchFamily="18" charset="0"/>
                        <a:ea typeface="ＭＳ 明朝" panose="02020609040205080304" pitchFamily="17" charset="-128"/>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061423864"/>
                  </a:ext>
                </a:extLst>
              </a:tr>
              <a:tr h="158551">
                <a:tc vMerge="1">
                  <a:txBody>
                    <a:bodyPr/>
                    <a:lstStyle/>
                    <a:p>
                      <a:endParaRPr kumimoji="1" lang="ja-JP" altLang="en-US"/>
                    </a:p>
                  </a:txBody>
                  <a:tcPr/>
                </a:tc>
                <a:tc vMerge="1">
                  <a:txBody>
                    <a:bodyPr/>
                    <a:lstStyle/>
                    <a:p>
                      <a:endParaRPr kumimoji="1" lang="ja-JP" altLang="en-US"/>
                    </a:p>
                  </a:txBody>
                  <a:tcPr/>
                </a:tc>
                <a:tc>
                  <a:txBody>
                    <a:bodyPr/>
                    <a:lstStyle/>
                    <a:p>
                      <a:pPr algn="just"/>
                      <a:r>
                        <a:rPr lang="ja-JP" sz="900" kern="100">
                          <a:effectLst/>
                          <a:latin typeface="Century" panose="02040604050505020304" pitchFamily="18" charset="0"/>
                          <a:ea typeface="BIZ UDP明朝 Medium" panose="02020500000000000000" pitchFamily="18" charset="-128"/>
                          <a:cs typeface="Times New Roman" panose="02020603050405020304" pitchFamily="18" charset="0"/>
                        </a:rPr>
                        <a:t>休憩施設</a:t>
                      </a:r>
                      <a:endParaRPr lang="ja-JP" sz="900" kern="100">
                        <a:effectLst/>
                        <a:latin typeface="Century" panose="02040604050505020304" pitchFamily="18" charset="0"/>
                        <a:ea typeface="ＭＳ 明朝" panose="02020609040205080304" pitchFamily="17" charset="-128"/>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ts val="1200"/>
                        </a:lnSpc>
                      </a:pPr>
                      <a:r>
                        <a:rPr lang="ja-JP" sz="900" kern="100" dirty="0">
                          <a:effectLst/>
                          <a:latin typeface="Century" panose="02040604050505020304" pitchFamily="18" charset="0"/>
                          <a:ea typeface="BIZ UDP明朝 Medium" panose="02020500000000000000" pitchFamily="18" charset="-128"/>
                          <a:cs typeface="Times New Roman" panose="02020603050405020304" pitchFamily="18" charset="0"/>
                        </a:rPr>
                        <a:t>石ベンチ・石スツール</a:t>
                      </a:r>
                      <a:endParaRPr lang="ja-JP" sz="90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312362215"/>
                  </a:ext>
                </a:extLst>
              </a:tr>
              <a:tr h="135676">
                <a:tc vMerge="1">
                  <a:txBody>
                    <a:bodyPr/>
                    <a:lstStyle/>
                    <a:p>
                      <a:endParaRPr kumimoji="1" lang="ja-JP" altLang="en-US"/>
                    </a:p>
                  </a:txBody>
                  <a:tcPr/>
                </a:tc>
                <a:tc vMerge="1">
                  <a:txBody>
                    <a:bodyPr/>
                    <a:lstStyle/>
                    <a:p>
                      <a:endParaRPr kumimoji="1" lang="ja-JP" altLang="en-US"/>
                    </a:p>
                  </a:txBody>
                  <a:tcPr/>
                </a:tc>
                <a:tc>
                  <a:txBody>
                    <a:bodyPr/>
                    <a:lstStyle/>
                    <a:p>
                      <a:pPr algn="just"/>
                      <a:r>
                        <a:rPr lang="ja-JP" sz="900" kern="100">
                          <a:effectLst/>
                          <a:latin typeface="Century" panose="02040604050505020304" pitchFamily="18" charset="0"/>
                          <a:ea typeface="BIZ UDP明朝 Medium" panose="02020500000000000000" pitchFamily="18" charset="-128"/>
                          <a:cs typeface="Times New Roman" panose="02020603050405020304" pitchFamily="18" charset="0"/>
                        </a:rPr>
                        <a:t>便益施設</a:t>
                      </a:r>
                      <a:endParaRPr lang="ja-JP" sz="900" kern="100">
                        <a:effectLst/>
                        <a:latin typeface="Century" panose="02040604050505020304" pitchFamily="18" charset="0"/>
                        <a:ea typeface="ＭＳ 明朝" panose="02020609040205080304" pitchFamily="17" charset="-128"/>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ts val="1200"/>
                        </a:lnSpc>
                      </a:pPr>
                      <a:r>
                        <a:rPr lang="en-US" sz="900" kern="100" dirty="0">
                          <a:effectLst/>
                          <a:latin typeface="BIZ UDP明朝 Medium" panose="02020500000000000000" pitchFamily="18" charset="-128"/>
                          <a:ea typeface="ＭＳ 明朝" panose="02020609040205080304" pitchFamily="17" charset="-128"/>
                          <a:cs typeface="Times New Roman" panose="02020603050405020304" pitchFamily="18" charset="0"/>
                        </a:rPr>
                        <a:t>C</a:t>
                      </a:r>
                      <a:r>
                        <a:rPr lang="ja-JP" sz="900" kern="100" dirty="0">
                          <a:effectLst/>
                          <a:latin typeface="Century" panose="02040604050505020304" pitchFamily="18" charset="0"/>
                          <a:ea typeface="BIZ UDP明朝 Medium" panose="02020500000000000000" pitchFamily="18" charset="-128"/>
                          <a:cs typeface="Times New Roman" panose="02020603050405020304" pitchFamily="18" charset="0"/>
                        </a:rPr>
                        <a:t>号棟（トイレ）２か所</a:t>
                      </a:r>
                      <a:endParaRPr lang="ja-JP" sz="90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141414559"/>
                  </a:ext>
                </a:extLst>
              </a:tr>
              <a:tr h="1038088">
                <a:tc vMerge="1">
                  <a:txBody>
                    <a:bodyPr/>
                    <a:lstStyle/>
                    <a:p>
                      <a:endParaRPr kumimoji="1" lang="ja-JP" altLang="en-US"/>
                    </a:p>
                  </a:txBody>
                  <a:tcPr/>
                </a:tc>
                <a:tc vMerge="1">
                  <a:txBody>
                    <a:bodyPr/>
                    <a:lstStyle/>
                    <a:p>
                      <a:endParaRPr kumimoji="1" lang="ja-JP" altLang="en-US"/>
                    </a:p>
                  </a:txBody>
                  <a:tcPr/>
                </a:tc>
                <a:tc>
                  <a:txBody>
                    <a:bodyPr/>
                    <a:lstStyle/>
                    <a:p>
                      <a:pPr algn="just"/>
                      <a:r>
                        <a:rPr lang="ja-JP" sz="900" kern="100">
                          <a:effectLst/>
                          <a:latin typeface="Century" panose="02040604050505020304" pitchFamily="18" charset="0"/>
                          <a:ea typeface="BIZ UDP明朝 Medium" panose="02020500000000000000" pitchFamily="18" charset="-128"/>
                          <a:cs typeface="Times New Roman" panose="02020603050405020304" pitchFamily="18" charset="0"/>
                        </a:rPr>
                        <a:t>植栽</a:t>
                      </a:r>
                      <a:endParaRPr lang="ja-JP" sz="900" kern="100">
                        <a:effectLst/>
                        <a:latin typeface="Century" panose="02040604050505020304" pitchFamily="18" charset="0"/>
                        <a:ea typeface="ＭＳ 明朝" panose="02020609040205080304" pitchFamily="17" charset="-128"/>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ts val="1200"/>
                        </a:lnSpc>
                      </a:pPr>
                      <a:r>
                        <a:rPr lang="ja-JP" sz="900" kern="100" dirty="0">
                          <a:effectLst/>
                          <a:latin typeface="Century" panose="02040604050505020304" pitchFamily="18" charset="0"/>
                          <a:ea typeface="BIZ UDP明朝 Medium" panose="02020500000000000000" pitchFamily="18" charset="-128"/>
                          <a:cs typeface="Times New Roman" panose="02020603050405020304" pitchFamily="18" charset="0"/>
                        </a:rPr>
                        <a:t>クロマツ疎林、ツツジ類、サクラ類、モミジ類、竹の庭、芝生</a:t>
                      </a:r>
                      <a:endParaRPr lang="ja-JP" sz="900" kern="100" dirty="0">
                        <a:effectLst/>
                        <a:latin typeface="Century" panose="02040604050505020304" pitchFamily="18" charset="0"/>
                        <a:ea typeface="ＭＳ 明朝" panose="02020609040205080304" pitchFamily="17" charset="-128"/>
                        <a:cs typeface="Times New Roman" panose="02020603050405020304" pitchFamily="18" charset="0"/>
                      </a:endParaRPr>
                    </a:p>
                    <a:p>
                      <a:pPr algn="just">
                        <a:lnSpc>
                          <a:spcPts val="1200"/>
                        </a:lnSpc>
                      </a:pPr>
                      <a:r>
                        <a:rPr lang="ja-JP" sz="900" kern="100" dirty="0">
                          <a:effectLst/>
                          <a:latin typeface="Century" panose="02040604050505020304" pitchFamily="18" charset="0"/>
                          <a:ea typeface="BIZ UDP明朝 Medium" panose="02020500000000000000" pitchFamily="18" charset="-128"/>
                          <a:cs typeface="Times New Roman" panose="02020603050405020304" pitchFamily="18" charset="0"/>
                        </a:rPr>
                        <a:t>針葉樹林、ケヤキの疎林、ミヤギノハギの群落、ツバキ林、サクラの丘</a:t>
                      </a:r>
                      <a:endParaRPr lang="ja-JP" sz="900" kern="100" dirty="0">
                        <a:effectLst/>
                        <a:latin typeface="Century" panose="02040604050505020304" pitchFamily="18" charset="0"/>
                        <a:ea typeface="ＭＳ 明朝" panose="02020609040205080304" pitchFamily="17" charset="-128"/>
                        <a:cs typeface="Times New Roman" panose="02020603050405020304" pitchFamily="18" charset="0"/>
                      </a:endParaRPr>
                    </a:p>
                    <a:p>
                      <a:pPr algn="just">
                        <a:lnSpc>
                          <a:spcPts val="1200"/>
                        </a:lnSpc>
                      </a:pPr>
                      <a:r>
                        <a:rPr lang="ja-JP" sz="900" u="sng" kern="100" dirty="0">
                          <a:effectLst/>
                          <a:latin typeface="Century" panose="02040604050505020304" pitchFamily="18" charset="0"/>
                          <a:ea typeface="BIZ UDP明朝 Medium" panose="02020500000000000000" pitchFamily="18" charset="-128"/>
                          <a:cs typeface="Times New Roman" panose="02020603050405020304" pitchFamily="18" charset="0"/>
                        </a:rPr>
                        <a:t>銘木・大木※</a:t>
                      </a:r>
                      <a:r>
                        <a:rPr lang="ja-JP" sz="900" kern="100" dirty="0">
                          <a:effectLst/>
                          <a:latin typeface="Century" panose="02040604050505020304" pitchFamily="18" charset="0"/>
                          <a:ea typeface="BIZ UDP明朝 Medium" panose="02020500000000000000" pitchFamily="18" charset="-128"/>
                          <a:cs typeface="Times New Roman" panose="02020603050405020304" pitchFamily="18" charset="0"/>
                        </a:rPr>
                        <a:t>：ケヤキ</a:t>
                      </a:r>
                      <a:endParaRPr lang="ja-JP" sz="900" kern="100" dirty="0">
                        <a:effectLst/>
                        <a:latin typeface="Century" panose="02040604050505020304" pitchFamily="18" charset="0"/>
                        <a:ea typeface="ＭＳ 明朝" panose="02020609040205080304" pitchFamily="17" charset="-128"/>
                        <a:cs typeface="Times New Roman" panose="02020603050405020304" pitchFamily="18" charset="0"/>
                      </a:endParaRPr>
                    </a:p>
                    <a:p>
                      <a:pPr algn="just">
                        <a:lnSpc>
                          <a:spcPts val="1200"/>
                        </a:lnSpc>
                      </a:pPr>
                      <a:r>
                        <a:rPr lang="ja-JP" sz="900" kern="100" dirty="0">
                          <a:effectLst/>
                          <a:latin typeface="Century" panose="02040604050505020304" pitchFamily="18" charset="0"/>
                          <a:ea typeface="BIZ UDP明朝 Medium" panose="02020500000000000000" pitchFamily="18" charset="-128"/>
                          <a:cs typeface="Times New Roman" panose="02020603050405020304" pitchFamily="18" charset="0"/>
                        </a:rPr>
                        <a:t>茶庭：シシガシラ、サルスベリ、ヤマモミジ、カクレミノ、ワビスケ（</a:t>
                      </a:r>
                      <a:r>
                        <a:rPr lang="ja-JP" sz="900" u="sng" kern="100" dirty="0">
                          <a:effectLst/>
                          <a:latin typeface="Century" panose="02040604050505020304" pitchFamily="18" charset="0"/>
                          <a:ea typeface="BIZ UDP明朝 Medium" panose="02020500000000000000" pitchFamily="18" charset="-128"/>
                          <a:cs typeface="Times New Roman" panose="02020603050405020304" pitchFamily="18" charset="0"/>
                        </a:rPr>
                        <a:t>銘木・大木※</a:t>
                      </a:r>
                      <a:r>
                        <a:rPr lang="ja-JP" sz="900" kern="100" dirty="0">
                          <a:effectLst/>
                          <a:latin typeface="Century" panose="02040604050505020304" pitchFamily="18" charset="0"/>
                          <a:ea typeface="BIZ UDP明朝 Medium" panose="02020500000000000000" pitchFamily="18" charset="-128"/>
                          <a:cs typeface="Times New Roman" panose="02020603050405020304" pitchFamily="18" charset="0"/>
                        </a:rPr>
                        <a:t>）</a:t>
                      </a:r>
                      <a:endParaRPr lang="ja-JP" sz="900" kern="100" dirty="0">
                        <a:effectLst/>
                        <a:latin typeface="Century" panose="02040604050505020304" pitchFamily="18" charset="0"/>
                        <a:ea typeface="ＭＳ 明朝" panose="02020609040205080304" pitchFamily="17" charset="-128"/>
                        <a:cs typeface="Times New Roman" panose="02020603050405020304" pitchFamily="18" charset="0"/>
                      </a:endParaRPr>
                    </a:p>
                    <a:p>
                      <a:pPr algn="just">
                        <a:lnSpc>
                          <a:spcPts val="1200"/>
                        </a:lnSpc>
                      </a:pPr>
                      <a:r>
                        <a:rPr lang="ja-JP" sz="900" kern="100" dirty="0">
                          <a:effectLst/>
                          <a:latin typeface="Century" panose="02040604050505020304" pitchFamily="18" charset="0"/>
                          <a:ea typeface="BIZ UDP明朝 Medium" panose="02020500000000000000" pitchFamily="18" charset="-128"/>
                          <a:cs typeface="Times New Roman" panose="02020603050405020304" pitchFamily="18" charset="0"/>
                        </a:rPr>
                        <a:t>２号棟（千里庵）の植栽：ヒイラギモクセイ、ワビスケ、キャラ</a:t>
                      </a:r>
                      <a:endParaRPr lang="ja-JP" sz="900" kern="100" dirty="0">
                        <a:effectLst/>
                        <a:latin typeface="Century" panose="02040604050505020304" pitchFamily="18" charset="0"/>
                        <a:ea typeface="ＭＳ 明朝" panose="02020609040205080304" pitchFamily="17" charset="-128"/>
                        <a:cs typeface="Times New Roman" panose="02020603050405020304" pitchFamily="18" charset="0"/>
                      </a:endParaRPr>
                    </a:p>
                    <a:p>
                      <a:pPr algn="just">
                        <a:lnSpc>
                          <a:spcPts val="1200"/>
                        </a:lnSpc>
                      </a:pPr>
                      <a:r>
                        <a:rPr lang="ja-JP" sz="900" u="sng" kern="100" dirty="0">
                          <a:effectLst/>
                          <a:latin typeface="Century" panose="02040604050505020304" pitchFamily="18" charset="0"/>
                          <a:ea typeface="BIZ UDP明朝 Medium" panose="02020500000000000000" pitchFamily="18" charset="-128"/>
                          <a:cs typeface="Times New Roman" panose="02020603050405020304" pitchFamily="18" charset="0"/>
                        </a:rPr>
                        <a:t>銘木・大木※</a:t>
                      </a:r>
                      <a:r>
                        <a:rPr lang="ja-JP" sz="900" kern="100" dirty="0">
                          <a:effectLst/>
                          <a:latin typeface="Century" panose="02040604050505020304" pitchFamily="18" charset="0"/>
                          <a:ea typeface="BIZ UDP明朝 Medium" panose="02020500000000000000" pitchFamily="18" charset="-128"/>
                          <a:cs typeface="Times New Roman" panose="02020603050405020304" pitchFamily="18" charset="0"/>
                        </a:rPr>
                        <a:t>：サルスベリ</a:t>
                      </a:r>
                      <a:endParaRPr lang="ja-JP" sz="900" kern="100" dirty="0">
                        <a:effectLst/>
                        <a:latin typeface="Century" panose="02040604050505020304" pitchFamily="18" charset="0"/>
                        <a:ea typeface="ＭＳ 明朝" panose="02020609040205080304" pitchFamily="17" charset="-128"/>
                        <a:cs typeface="Times New Roman" panose="02020603050405020304" pitchFamily="18" charset="0"/>
                      </a:endParaRPr>
                    </a:p>
                    <a:p>
                      <a:pPr algn="just">
                        <a:lnSpc>
                          <a:spcPts val="1200"/>
                        </a:lnSpc>
                      </a:pPr>
                      <a:r>
                        <a:rPr lang="ja-JP" sz="900" kern="100" dirty="0">
                          <a:effectLst/>
                          <a:latin typeface="Century" panose="02040604050505020304" pitchFamily="18" charset="0"/>
                          <a:ea typeface="BIZ UDP明朝 Medium" panose="02020500000000000000" pitchFamily="18" charset="-128"/>
                          <a:cs typeface="Times New Roman" panose="02020603050405020304" pitchFamily="18" charset="0"/>
                        </a:rPr>
                        <a:t>千里庵入口：クロマツ、ケヤキ、洲浜：クロマツ、ネムノキ</a:t>
                      </a:r>
                      <a:endParaRPr lang="ja-JP" sz="90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147424263"/>
                  </a:ext>
                </a:extLst>
              </a:tr>
              <a:tr h="135676">
                <a:tc vMerge="1">
                  <a:txBody>
                    <a:bodyPr/>
                    <a:lstStyle/>
                    <a:p>
                      <a:endParaRPr kumimoji="1" lang="ja-JP" altLang="en-US"/>
                    </a:p>
                  </a:txBody>
                  <a:tcPr/>
                </a:tc>
                <a:tc rowSpan="5">
                  <a:txBody>
                    <a:bodyPr/>
                    <a:lstStyle/>
                    <a:p>
                      <a:pPr algn="just"/>
                      <a:r>
                        <a:rPr lang="ja-JP" sz="900" kern="100">
                          <a:effectLst/>
                          <a:latin typeface="Century" panose="02040604050505020304" pitchFamily="18" charset="0"/>
                          <a:ea typeface="BIZ UDP明朝 Medium" panose="02020500000000000000" pitchFamily="18" charset="-128"/>
                          <a:cs typeface="Times New Roman" panose="02020603050405020304" pitchFamily="18" charset="0"/>
                        </a:rPr>
                        <a:t>近世</a:t>
                      </a:r>
                      <a:endParaRPr lang="ja-JP" sz="900" kern="100">
                        <a:effectLst/>
                        <a:latin typeface="Century" panose="02040604050505020304" pitchFamily="18" charset="0"/>
                        <a:ea typeface="ＭＳ 明朝" panose="02020609040205080304" pitchFamily="17" charset="-128"/>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r>
                        <a:rPr lang="ja-JP" sz="900" kern="100">
                          <a:effectLst/>
                          <a:latin typeface="Century" panose="02040604050505020304" pitchFamily="18" charset="0"/>
                          <a:ea typeface="BIZ UDP明朝 Medium" panose="02020500000000000000" pitchFamily="18" charset="-128"/>
                          <a:cs typeface="Times New Roman" panose="02020603050405020304" pitchFamily="18" charset="0"/>
                        </a:rPr>
                        <a:t>園路広場</a:t>
                      </a:r>
                      <a:endParaRPr lang="ja-JP" sz="900" kern="100">
                        <a:effectLst/>
                        <a:latin typeface="Century" panose="02040604050505020304" pitchFamily="18" charset="0"/>
                        <a:ea typeface="ＭＳ 明朝" panose="02020609040205080304" pitchFamily="17" charset="-128"/>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ts val="1200"/>
                        </a:lnSpc>
                      </a:pPr>
                      <a:r>
                        <a:rPr lang="ja-JP" sz="900" kern="100">
                          <a:effectLst/>
                          <a:latin typeface="Century" panose="02040604050505020304" pitchFamily="18" charset="0"/>
                          <a:ea typeface="BIZ UDP明朝 Medium" panose="02020500000000000000" pitchFamily="18" charset="-128"/>
                          <a:cs typeface="Times New Roman" panose="02020603050405020304" pitchFamily="18" charset="0"/>
                        </a:rPr>
                        <a:t>石階段（休憩所へのアクセス）</a:t>
                      </a:r>
                      <a:endParaRPr lang="ja-JP" sz="900" kern="100">
                        <a:effectLst/>
                        <a:latin typeface="Century" panose="02040604050505020304" pitchFamily="18" charset="0"/>
                        <a:ea typeface="ＭＳ 明朝" panose="02020609040205080304" pitchFamily="17" charset="-128"/>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762584016"/>
                  </a:ext>
                </a:extLst>
              </a:tr>
              <a:tr h="135676">
                <a:tc vMerge="1">
                  <a:txBody>
                    <a:bodyPr/>
                    <a:lstStyle/>
                    <a:p>
                      <a:endParaRPr kumimoji="1" lang="ja-JP" altLang="en-US"/>
                    </a:p>
                  </a:txBody>
                  <a:tcPr/>
                </a:tc>
                <a:tc vMerge="1">
                  <a:txBody>
                    <a:bodyPr/>
                    <a:lstStyle/>
                    <a:p>
                      <a:endParaRPr kumimoji="1" lang="ja-JP" altLang="en-US"/>
                    </a:p>
                  </a:txBody>
                  <a:tcPr/>
                </a:tc>
                <a:tc>
                  <a:txBody>
                    <a:bodyPr/>
                    <a:lstStyle/>
                    <a:p>
                      <a:pPr algn="just"/>
                      <a:r>
                        <a:rPr lang="ja-JP" sz="900" kern="100">
                          <a:effectLst/>
                          <a:latin typeface="Century" panose="02040604050505020304" pitchFamily="18" charset="0"/>
                          <a:ea typeface="BIZ UDP明朝 Medium" panose="02020500000000000000" pitchFamily="18" charset="-128"/>
                          <a:cs typeface="Times New Roman" panose="02020603050405020304" pitchFamily="18" charset="0"/>
                        </a:rPr>
                        <a:t>石組・景石</a:t>
                      </a:r>
                      <a:endParaRPr lang="ja-JP" sz="900" kern="100">
                        <a:effectLst/>
                        <a:latin typeface="Century" panose="02040604050505020304" pitchFamily="18" charset="0"/>
                        <a:ea typeface="ＭＳ 明朝" panose="02020609040205080304" pitchFamily="17" charset="-128"/>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ts val="1200"/>
                        </a:lnSpc>
                      </a:pPr>
                      <a:r>
                        <a:rPr lang="ja-JP" sz="900" kern="100" dirty="0">
                          <a:effectLst/>
                          <a:latin typeface="Century" panose="02040604050505020304" pitchFamily="18" charset="0"/>
                          <a:ea typeface="BIZ UDP明朝 Medium" panose="02020500000000000000" pitchFamily="18" charset="-128"/>
                          <a:cs typeface="Times New Roman" panose="02020603050405020304" pitchFamily="18" charset="0"/>
                        </a:rPr>
                        <a:t>石積み（中央門周辺）</a:t>
                      </a:r>
                      <a:endParaRPr lang="ja-JP" sz="90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570920970"/>
                  </a:ext>
                </a:extLst>
              </a:tr>
              <a:tr h="135676">
                <a:tc vMerge="1">
                  <a:txBody>
                    <a:bodyPr/>
                    <a:lstStyle/>
                    <a:p>
                      <a:endParaRPr kumimoji="1" lang="ja-JP" altLang="en-US"/>
                    </a:p>
                  </a:txBody>
                  <a:tcPr/>
                </a:tc>
                <a:tc vMerge="1">
                  <a:txBody>
                    <a:bodyPr/>
                    <a:lstStyle/>
                    <a:p>
                      <a:endParaRPr kumimoji="1" lang="ja-JP" altLang="en-US"/>
                    </a:p>
                  </a:txBody>
                  <a:tcPr/>
                </a:tc>
                <a:tc>
                  <a:txBody>
                    <a:bodyPr/>
                    <a:lstStyle/>
                    <a:p>
                      <a:pPr algn="just"/>
                      <a:r>
                        <a:rPr lang="ja-JP" sz="900" kern="100">
                          <a:effectLst/>
                          <a:latin typeface="Century" panose="02040604050505020304" pitchFamily="18" charset="0"/>
                          <a:ea typeface="BIZ UDP明朝 Medium" panose="02020500000000000000" pitchFamily="18" charset="-128"/>
                          <a:cs typeface="Times New Roman" panose="02020603050405020304" pitchFamily="18" charset="0"/>
                        </a:rPr>
                        <a:t>休憩施設</a:t>
                      </a:r>
                      <a:endParaRPr lang="ja-JP" sz="900" kern="100">
                        <a:effectLst/>
                        <a:latin typeface="Century" panose="02040604050505020304" pitchFamily="18" charset="0"/>
                        <a:ea typeface="ＭＳ 明朝" panose="02020609040205080304" pitchFamily="17" charset="-128"/>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ts val="1200"/>
                        </a:lnSpc>
                      </a:pPr>
                      <a:r>
                        <a:rPr lang="ja-JP" sz="900" kern="100" dirty="0">
                          <a:effectLst/>
                          <a:latin typeface="Century" panose="02040604050505020304" pitchFamily="18" charset="0"/>
                          <a:ea typeface="BIZ UDP明朝 Medium" panose="02020500000000000000" pitchFamily="18" charset="-128"/>
                          <a:cs typeface="Times New Roman" panose="02020603050405020304" pitchFamily="18" charset="0"/>
                        </a:rPr>
                        <a:t>主庭池園路側休憩所（２か所）</a:t>
                      </a:r>
                      <a:r>
                        <a:rPr lang="ja-JP" sz="900" kern="100" dirty="0">
                          <a:solidFill>
                            <a:srgbClr val="000000"/>
                          </a:solidFill>
                          <a:effectLst/>
                          <a:latin typeface="Century" panose="02040604050505020304" pitchFamily="18" charset="0"/>
                          <a:ea typeface="BIZ UDP明朝 Medium" panose="02020500000000000000" pitchFamily="18" charset="-128"/>
                          <a:cs typeface="Courier New" panose="02070309020205020404" pitchFamily="49" charset="0"/>
                        </a:rPr>
                        <a:t>（石階段、石積擁壁、石組土留、石張り舗装含む）</a:t>
                      </a:r>
                      <a:r>
                        <a:rPr lang="ja-JP" sz="900" kern="100" dirty="0">
                          <a:effectLst/>
                          <a:latin typeface="Century" panose="02040604050505020304" pitchFamily="18" charset="0"/>
                          <a:ea typeface="BIZ UDP明朝 Medium" panose="02020500000000000000" pitchFamily="18" charset="-128"/>
                          <a:cs typeface="Times New Roman" panose="02020603050405020304" pitchFamily="18" charset="0"/>
                        </a:rPr>
                        <a:t>、石ベンチ</a:t>
                      </a:r>
                      <a:endParaRPr lang="ja-JP" sz="90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303055434"/>
                  </a:ext>
                </a:extLst>
              </a:tr>
              <a:tr h="135676">
                <a:tc vMerge="1">
                  <a:txBody>
                    <a:bodyPr/>
                    <a:lstStyle/>
                    <a:p>
                      <a:endParaRPr kumimoji="1" lang="ja-JP" altLang="en-US"/>
                    </a:p>
                  </a:txBody>
                  <a:tcPr/>
                </a:tc>
                <a:tc vMerge="1">
                  <a:txBody>
                    <a:bodyPr/>
                    <a:lstStyle/>
                    <a:p>
                      <a:endParaRPr kumimoji="1" lang="ja-JP" altLang="en-US"/>
                    </a:p>
                  </a:txBody>
                  <a:tcPr/>
                </a:tc>
                <a:tc>
                  <a:txBody>
                    <a:bodyPr/>
                    <a:lstStyle/>
                    <a:p>
                      <a:pPr algn="just"/>
                      <a:r>
                        <a:rPr lang="ja-JP" sz="900" kern="100">
                          <a:effectLst/>
                          <a:latin typeface="Century" panose="02040604050505020304" pitchFamily="18" charset="0"/>
                          <a:ea typeface="BIZ UDP明朝 Medium" panose="02020500000000000000" pitchFamily="18" charset="-128"/>
                          <a:cs typeface="Times New Roman" panose="02020603050405020304" pitchFamily="18" charset="0"/>
                        </a:rPr>
                        <a:t>便益施設</a:t>
                      </a:r>
                      <a:endParaRPr lang="ja-JP" sz="900" kern="100">
                        <a:effectLst/>
                        <a:latin typeface="Century" panose="02040604050505020304" pitchFamily="18" charset="0"/>
                        <a:ea typeface="ＭＳ 明朝" panose="02020609040205080304" pitchFamily="17" charset="-128"/>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ts val="1200"/>
                        </a:lnSpc>
                      </a:pPr>
                      <a:r>
                        <a:rPr lang="ja-JP" sz="900" kern="100">
                          <a:effectLst/>
                          <a:latin typeface="Century" panose="02040604050505020304" pitchFamily="18" charset="0"/>
                          <a:ea typeface="BIZ UDP明朝 Medium" panose="02020500000000000000" pitchFamily="18" charset="-128"/>
                          <a:cs typeface="Times New Roman" panose="02020603050405020304" pitchFamily="18" charset="0"/>
                        </a:rPr>
                        <a:t>日本庭園模型</a:t>
                      </a:r>
                      <a:endParaRPr lang="ja-JP" sz="900" kern="100">
                        <a:effectLst/>
                        <a:latin typeface="Century" panose="02040604050505020304" pitchFamily="18" charset="0"/>
                        <a:ea typeface="ＭＳ 明朝" panose="02020609040205080304" pitchFamily="17" charset="-128"/>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522919243"/>
                  </a:ext>
                </a:extLst>
              </a:tr>
              <a:tr h="737284">
                <a:tc vMerge="1">
                  <a:txBody>
                    <a:bodyPr/>
                    <a:lstStyle/>
                    <a:p>
                      <a:endParaRPr kumimoji="1" lang="ja-JP" altLang="en-US"/>
                    </a:p>
                  </a:txBody>
                  <a:tcPr/>
                </a:tc>
                <a:tc vMerge="1">
                  <a:txBody>
                    <a:bodyPr/>
                    <a:lstStyle/>
                    <a:p>
                      <a:endParaRPr kumimoji="1" lang="ja-JP" altLang="en-US"/>
                    </a:p>
                  </a:txBody>
                  <a:tcPr/>
                </a:tc>
                <a:tc>
                  <a:txBody>
                    <a:bodyPr/>
                    <a:lstStyle/>
                    <a:p>
                      <a:pPr algn="just"/>
                      <a:r>
                        <a:rPr lang="ja-JP" sz="900" kern="100">
                          <a:effectLst/>
                          <a:latin typeface="Century" panose="02040604050505020304" pitchFamily="18" charset="0"/>
                          <a:ea typeface="BIZ UDP明朝 Medium" panose="02020500000000000000" pitchFamily="18" charset="-128"/>
                          <a:cs typeface="Times New Roman" panose="02020603050405020304" pitchFamily="18" charset="0"/>
                        </a:rPr>
                        <a:t>植栽</a:t>
                      </a:r>
                      <a:endParaRPr lang="ja-JP" sz="900" kern="100">
                        <a:effectLst/>
                        <a:latin typeface="Century" panose="02040604050505020304" pitchFamily="18" charset="0"/>
                        <a:ea typeface="ＭＳ 明朝" panose="02020609040205080304" pitchFamily="17" charset="-128"/>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ts val="1200"/>
                        </a:lnSpc>
                      </a:pPr>
                      <a:r>
                        <a:rPr lang="ja-JP" sz="900" kern="100" dirty="0">
                          <a:effectLst/>
                          <a:latin typeface="Century" panose="02040604050505020304" pitchFamily="18" charset="0"/>
                          <a:ea typeface="BIZ UDP明朝 Medium" panose="02020500000000000000" pitchFamily="18" charset="-128"/>
                          <a:cs typeface="Times New Roman" panose="02020603050405020304" pitchFamily="18" charset="0"/>
                        </a:rPr>
                        <a:t>ラカンマキ林、ツツジ群植、タブノキ密植、サルスベリ</a:t>
                      </a:r>
                      <a:endParaRPr lang="ja-JP" sz="900" kern="100" dirty="0">
                        <a:effectLst/>
                        <a:latin typeface="Century" panose="02040604050505020304" pitchFamily="18" charset="0"/>
                        <a:ea typeface="ＭＳ 明朝" panose="02020609040205080304" pitchFamily="17" charset="-128"/>
                        <a:cs typeface="Times New Roman" panose="02020603050405020304" pitchFamily="18" charset="0"/>
                      </a:endParaRPr>
                    </a:p>
                    <a:p>
                      <a:pPr algn="just">
                        <a:lnSpc>
                          <a:spcPts val="1200"/>
                        </a:lnSpc>
                      </a:pPr>
                      <a:r>
                        <a:rPr lang="ja-JP" sz="900" u="sng" kern="100" dirty="0">
                          <a:effectLst/>
                          <a:latin typeface="Century" panose="02040604050505020304" pitchFamily="18" charset="0"/>
                          <a:ea typeface="BIZ UDP明朝 Medium" panose="02020500000000000000" pitchFamily="18" charset="-128"/>
                          <a:cs typeface="Times New Roman" panose="02020603050405020304" pitchFamily="18" charset="0"/>
                        </a:rPr>
                        <a:t>銘木・大木※</a:t>
                      </a:r>
                      <a:r>
                        <a:rPr lang="ja-JP" sz="900" kern="100" dirty="0">
                          <a:effectLst/>
                          <a:latin typeface="Century" panose="02040604050505020304" pitchFamily="18" charset="0"/>
                          <a:ea typeface="BIZ UDP明朝 Medium" panose="02020500000000000000" pitchFamily="18" charset="-128"/>
                          <a:cs typeface="Times New Roman" panose="02020603050405020304" pitchFamily="18" charset="0"/>
                        </a:rPr>
                        <a:t>：モチノキ、サルスベリ、クスノキ、ケヤキ、キンモクセイ、</a:t>
                      </a:r>
                      <a:endParaRPr lang="ja-JP" sz="900" kern="100" dirty="0">
                        <a:effectLst/>
                        <a:latin typeface="Century" panose="02040604050505020304" pitchFamily="18" charset="0"/>
                        <a:ea typeface="ＭＳ 明朝" panose="02020609040205080304" pitchFamily="17" charset="-128"/>
                        <a:cs typeface="Times New Roman" panose="02020603050405020304" pitchFamily="18" charset="0"/>
                      </a:endParaRPr>
                    </a:p>
                    <a:p>
                      <a:pPr algn="just">
                        <a:lnSpc>
                          <a:spcPts val="1200"/>
                        </a:lnSpc>
                      </a:pPr>
                      <a:r>
                        <a:rPr lang="ja-JP" sz="900" kern="100" dirty="0">
                          <a:effectLst/>
                          <a:latin typeface="Century" panose="02040604050505020304" pitchFamily="18" charset="0"/>
                          <a:ea typeface="BIZ UDP明朝 Medium" panose="02020500000000000000" pitchFamily="18" charset="-128"/>
                          <a:cs typeface="Times New Roman" panose="02020603050405020304" pitchFamily="18" charset="0"/>
                        </a:rPr>
                        <a:t>ヒイラギモクセイ、トウオガタマ、ハゼノキ、キャラ、ナツツバキ、シシガシラ</a:t>
                      </a:r>
                      <a:endParaRPr lang="ja-JP" sz="900" kern="100" dirty="0">
                        <a:effectLst/>
                        <a:latin typeface="Century" panose="02040604050505020304" pitchFamily="18" charset="0"/>
                        <a:ea typeface="ＭＳ 明朝" panose="02020609040205080304" pitchFamily="17" charset="-128"/>
                        <a:cs typeface="Times New Roman" panose="02020603050405020304" pitchFamily="18" charset="0"/>
                      </a:endParaRPr>
                    </a:p>
                    <a:p>
                      <a:pPr algn="just">
                        <a:lnSpc>
                          <a:spcPts val="1200"/>
                        </a:lnSpc>
                      </a:pPr>
                      <a:r>
                        <a:rPr lang="ja-JP" sz="900" kern="100" dirty="0">
                          <a:effectLst/>
                          <a:latin typeface="Century" panose="02040604050505020304" pitchFamily="18" charset="0"/>
                          <a:ea typeface="BIZ UDP明朝 Medium" panose="02020500000000000000" pitchFamily="18" charset="-128"/>
                          <a:cs typeface="Times New Roman" panose="02020603050405020304" pitchFamily="18" charset="0"/>
                        </a:rPr>
                        <a:t>芝山および芝山（第二山区）周辺の常緑樹、小滝周辺の常緑樹、</a:t>
                      </a:r>
                      <a:endParaRPr lang="ja-JP" sz="900" kern="100" dirty="0">
                        <a:effectLst/>
                        <a:latin typeface="Century" panose="02040604050505020304" pitchFamily="18" charset="0"/>
                        <a:ea typeface="ＭＳ 明朝" panose="02020609040205080304" pitchFamily="17" charset="-128"/>
                        <a:cs typeface="Times New Roman" panose="02020603050405020304" pitchFamily="18" charset="0"/>
                      </a:endParaRPr>
                    </a:p>
                    <a:p>
                      <a:pPr algn="just">
                        <a:lnSpc>
                          <a:spcPts val="1200"/>
                        </a:lnSpc>
                      </a:pPr>
                      <a:r>
                        <a:rPr lang="ja-JP" sz="900" kern="100" dirty="0">
                          <a:effectLst/>
                          <a:latin typeface="Century" panose="02040604050505020304" pitchFamily="18" charset="0"/>
                          <a:ea typeface="BIZ UDP明朝 Medium" panose="02020500000000000000" pitchFamily="18" charset="-128"/>
                          <a:cs typeface="Times New Roman" panose="02020603050405020304" pitchFamily="18" charset="0"/>
                        </a:rPr>
                        <a:t>北側山地の遮蔽植栽、芝山周辺のツツジ・マテバシイ</a:t>
                      </a:r>
                      <a:endParaRPr lang="ja-JP" sz="90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125226205"/>
                  </a:ext>
                </a:extLst>
              </a:tr>
              <a:tr h="135676">
                <a:tc vMerge="1">
                  <a:txBody>
                    <a:bodyPr/>
                    <a:lstStyle/>
                    <a:p>
                      <a:endParaRPr kumimoji="1" lang="ja-JP" altLang="en-US"/>
                    </a:p>
                  </a:txBody>
                  <a:tcPr/>
                </a:tc>
                <a:tc rowSpan="3">
                  <a:txBody>
                    <a:bodyPr/>
                    <a:lstStyle/>
                    <a:p>
                      <a:pPr algn="just"/>
                      <a:r>
                        <a:rPr lang="ja-JP" sz="900" kern="100">
                          <a:effectLst/>
                          <a:latin typeface="Century" panose="02040604050505020304" pitchFamily="18" charset="0"/>
                          <a:ea typeface="BIZ UDP明朝 Medium" panose="02020500000000000000" pitchFamily="18" charset="-128"/>
                          <a:cs typeface="Times New Roman" panose="02020603050405020304" pitchFamily="18" charset="0"/>
                        </a:rPr>
                        <a:t>現代</a:t>
                      </a:r>
                      <a:endParaRPr lang="ja-JP" sz="900" kern="100">
                        <a:effectLst/>
                        <a:latin typeface="Century" panose="02040604050505020304" pitchFamily="18" charset="0"/>
                        <a:ea typeface="ＭＳ 明朝" panose="02020609040205080304" pitchFamily="17" charset="-128"/>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r>
                        <a:rPr lang="ja-JP" sz="900" kern="100">
                          <a:effectLst/>
                          <a:latin typeface="Century" panose="02040604050505020304" pitchFamily="18" charset="0"/>
                          <a:ea typeface="BIZ UDP明朝 Medium" panose="02020500000000000000" pitchFamily="18" charset="-128"/>
                          <a:cs typeface="Times New Roman" panose="02020603050405020304" pitchFamily="18" charset="0"/>
                        </a:rPr>
                        <a:t>園路広場</a:t>
                      </a:r>
                      <a:endParaRPr lang="ja-JP" sz="900" kern="100">
                        <a:effectLst/>
                        <a:latin typeface="Century" panose="02040604050505020304" pitchFamily="18" charset="0"/>
                        <a:ea typeface="ＭＳ 明朝" panose="02020609040205080304" pitchFamily="17" charset="-128"/>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ts val="1200"/>
                        </a:lnSpc>
                      </a:pPr>
                      <a:r>
                        <a:rPr lang="ja-JP" sz="900" kern="100" dirty="0">
                          <a:effectLst/>
                          <a:latin typeface="Century" panose="02040604050505020304" pitchFamily="18" charset="0"/>
                          <a:ea typeface="BIZ UDP明朝 Medium" panose="02020500000000000000" pitchFamily="18" charset="-128"/>
                          <a:cs typeface="Times New Roman" panose="02020603050405020304" pitchFamily="18" charset="0"/>
                        </a:rPr>
                        <a:t>階段（北西）、鯉池前広場の舗装、５号棟前広場の舗装</a:t>
                      </a:r>
                      <a:endParaRPr lang="ja-JP" sz="90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557971104"/>
                  </a:ext>
                </a:extLst>
              </a:tr>
              <a:tr h="135676">
                <a:tc vMerge="1">
                  <a:txBody>
                    <a:bodyPr/>
                    <a:lstStyle/>
                    <a:p>
                      <a:endParaRPr kumimoji="1" lang="ja-JP" altLang="en-US"/>
                    </a:p>
                  </a:txBody>
                  <a:tcPr/>
                </a:tc>
                <a:tc vMerge="1">
                  <a:txBody>
                    <a:bodyPr/>
                    <a:lstStyle/>
                    <a:p>
                      <a:endParaRPr kumimoji="1" lang="ja-JP" altLang="en-US"/>
                    </a:p>
                  </a:txBody>
                  <a:tcPr/>
                </a:tc>
                <a:tc>
                  <a:txBody>
                    <a:bodyPr/>
                    <a:lstStyle/>
                    <a:p>
                      <a:pPr algn="just"/>
                      <a:r>
                        <a:rPr lang="ja-JP" sz="900" kern="100">
                          <a:effectLst/>
                          <a:latin typeface="Century" panose="02040604050505020304" pitchFamily="18" charset="0"/>
                          <a:ea typeface="BIZ UDP明朝 Medium" panose="02020500000000000000" pitchFamily="18" charset="-128"/>
                          <a:cs typeface="Times New Roman" panose="02020603050405020304" pitchFamily="18" charset="0"/>
                        </a:rPr>
                        <a:t>休憩施設</a:t>
                      </a:r>
                      <a:endParaRPr lang="ja-JP" sz="900" kern="100">
                        <a:effectLst/>
                        <a:latin typeface="Century" panose="02040604050505020304" pitchFamily="18" charset="0"/>
                        <a:ea typeface="ＭＳ 明朝" panose="02020609040205080304" pitchFamily="17" charset="-128"/>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ts val="1200"/>
                        </a:lnSpc>
                      </a:pPr>
                      <a:r>
                        <a:rPr lang="ja-JP" sz="900" kern="100" dirty="0">
                          <a:effectLst/>
                          <a:latin typeface="Century" panose="02040604050505020304" pitchFamily="18" charset="0"/>
                          <a:ea typeface="BIZ UDP明朝 Medium" panose="02020500000000000000" pitchFamily="18" charset="-128"/>
                          <a:cs typeface="Times New Roman" panose="02020603050405020304" pitchFamily="18" charset="0"/>
                        </a:rPr>
                        <a:t>藤棚、石ベンチ</a:t>
                      </a:r>
                      <a:endParaRPr lang="ja-JP" sz="90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494360038"/>
                  </a:ext>
                </a:extLst>
              </a:tr>
              <a:tr h="436480">
                <a:tc vMerge="1">
                  <a:txBody>
                    <a:bodyPr/>
                    <a:lstStyle/>
                    <a:p>
                      <a:endParaRPr kumimoji="1" lang="ja-JP" altLang="en-US"/>
                    </a:p>
                  </a:txBody>
                  <a:tcPr/>
                </a:tc>
                <a:tc vMerge="1">
                  <a:txBody>
                    <a:bodyPr/>
                    <a:lstStyle/>
                    <a:p>
                      <a:endParaRPr kumimoji="1" lang="ja-JP" altLang="en-US"/>
                    </a:p>
                  </a:txBody>
                  <a:tcPr/>
                </a:tc>
                <a:tc>
                  <a:txBody>
                    <a:bodyPr/>
                    <a:lstStyle/>
                    <a:p>
                      <a:pPr algn="just"/>
                      <a:r>
                        <a:rPr lang="ja-JP" sz="900" kern="100">
                          <a:effectLst/>
                          <a:latin typeface="Century" panose="02040604050505020304" pitchFamily="18" charset="0"/>
                          <a:ea typeface="BIZ UDP明朝 Medium" panose="02020500000000000000" pitchFamily="18" charset="-128"/>
                          <a:cs typeface="Times New Roman" panose="02020603050405020304" pitchFamily="18" charset="0"/>
                        </a:rPr>
                        <a:t>植栽</a:t>
                      </a:r>
                      <a:endParaRPr lang="ja-JP" sz="900" kern="100">
                        <a:effectLst/>
                        <a:latin typeface="Century" panose="02040604050505020304" pitchFamily="18" charset="0"/>
                        <a:ea typeface="ＭＳ 明朝" panose="02020609040205080304" pitchFamily="17" charset="-128"/>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ts val="1200"/>
                        </a:lnSpc>
                      </a:pPr>
                      <a:r>
                        <a:rPr lang="ja-JP" sz="900" kern="100" dirty="0">
                          <a:effectLst/>
                          <a:latin typeface="Century" panose="02040604050505020304" pitchFamily="18" charset="0"/>
                          <a:ea typeface="BIZ UDP明朝 Medium" panose="02020500000000000000" pitchFamily="18" charset="-128"/>
                          <a:cs typeface="Times New Roman" panose="02020603050405020304" pitchFamily="18" charset="0"/>
                        </a:rPr>
                        <a:t>クヌギの疎林、ウツギの群植、鯉池背後の樹林</a:t>
                      </a:r>
                      <a:endParaRPr lang="ja-JP" sz="900" kern="100" dirty="0">
                        <a:effectLst/>
                        <a:latin typeface="Century" panose="02040604050505020304" pitchFamily="18" charset="0"/>
                        <a:ea typeface="ＭＳ 明朝" panose="02020609040205080304" pitchFamily="17" charset="-128"/>
                        <a:cs typeface="Times New Roman" panose="02020603050405020304" pitchFamily="18" charset="0"/>
                      </a:endParaRPr>
                    </a:p>
                    <a:p>
                      <a:pPr algn="just">
                        <a:lnSpc>
                          <a:spcPts val="1200"/>
                        </a:lnSpc>
                      </a:pPr>
                      <a:r>
                        <a:rPr lang="ja-JP" sz="900" u="sng" kern="100" dirty="0">
                          <a:effectLst/>
                          <a:latin typeface="Century" panose="02040604050505020304" pitchFamily="18" charset="0"/>
                          <a:ea typeface="BIZ UDP明朝 Medium" panose="02020500000000000000" pitchFamily="18" charset="-128"/>
                          <a:cs typeface="Times New Roman" panose="02020603050405020304" pitchFamily="18" charset="0"/>
                        </a:rPr>
                        <a:t>銘木・大木※</a:t>
                      </a:r>
                      <a:r>
                        <a:rPr lang="ja-JP" sz="900" kern="100" dirty="0">
                          <a:effectLst/>
                          <a:latin typeface="Century" panose="02040604050505020304" pitchFamily="18" charset="0"/>
                          <a:ea typeface="BIZ UDP明朝 Medium" panose="02020500000000000000" pitchFamily="18" charset="-128"/>
                          <a:cs typeface="Times New Roman" panose="02020603050405020304" pitchFamily="18" charset="0"/>
                        </a:rPr>
                        <a:t>：鯉池周辺のクロマツ、ツバキ、ヤマモミジ、サルスベリ、ケヤキ、</a:t>
                      </a:r>
                      <a:endParaRPr lang="ja-JP" sz="900" kern="100" dirty="0">
                        <a:effectLst/>
                        <a:latin typeface="Century" panose="02040604050505020304" pitchFamily="18" charset="0"/>
                        <a:ea typeface="ＭＳ 明朝" panose="02020609040205080304" pitchFamily="17" charset="-128"/>
                        <a:cs typeface="Times New Roman" panose="02020603050405020304" pitchFamily="18" charset="0"/>
                      </a:endParaRPr>
                    </a:p>
                    <a:p>
                      <a:pPr algn="just">
                        <a:lnSpc>
                          <a:spcPts val="1200"/>
                        </a:lnSpc>
                      </a:pPr>
                      <a:r>
                        <a:rPr lang="ja-JP" sz="900" kern="100" dirty="0">
                          <a:effectLst/>
                          <a:latin typeface="Century" panose="02040604050505020304" pitchFamily="18" charset="0"/>
                          <a:ea typeface="BIZ UDP明朝 Medium" panose="02020500000000000000" pitchFamily="18" charset="-128"/>
                          <a:cs typeface="Times New Roman" panose="02020603050405020304" pitchFamily="18" charset="0"/>
                        </a:rPr>
                        <a:t>ザクロ、キャラボク、菖蒲田周辺のサルスベリ、ケヤキ</a:t>
                      </a:r>
                      <a:endParaRPr lang="ja-JP" sz="90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969557818"/>
                  </a:ext>
                </a:extLst>
              </a:tr>
              <a:tr h="429121">
                <a:tc>
                  <a:txBody>
                    <a:bodyPr/>
                    <a:lstStyle/>
                    <a:p>
                      <a:pPr algn="just">
                        <a:lnSpc>
                          <a:spcPts val="1200"/>
                        </a:lnSpc>
                      </a:pPr>
                      <a:r>
                        <a:rPr lang="ja-JP" sz="800" kern="100" dirty="0">
                          <a:effectLst/>
                          <a:latin typeface="Century" panose="02040604050505020304" pitchFamily="18" charset="0"/>
                          <a:ea typeface="BIZ UDP明朝 Medium" panose="02020500000000000000" pitchFamily="18" charset="-128"/>
                          <a:cs typeface="Times New Roman" panose="02020603050405020304" pitchFamily="18" charset="0"/>
                        </a:rPr>
                        <a:t>後年整備施設</a:t>
                      </a:r>
                      <a:endParaRPr lang="ja-JP" sz="80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r>
                        <a:rPr lang="ja-JP" sz="900" kern="100" dirty="0">
                          <a:effectLst/>
                          <a:latin typeface="Century" panose="02040604050505020304" pitchFamily="18" charset="0"/>
                          <a:ea typeface="BIZ UDP明朝 Medium" panose="02020500000000000000" pitchFamily="18" charset="-128"/>
                          <a:cs typeface="Times New Roman" panose="02020603050405020304" pitchFamily="18" charset="0"/>
                        </a:rPr>
                        <a:t>中世</a:t>
                      </a:r>
                      <a:endParaRPr lang="ja-JP" sz="90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r>
                        <a:rPr lang="ja-JP" sz="900" kern="100">
                          <a:effectLst/>
                          <a:latin typeface="Century" panose="02040604050505020304" pitchFamily="18" charset="0"/>
                          <a:ea typeface="BIZ UDP明朝 Medium" panose="02020500000000000000" pitchFamily="18" charset="-128"/>
                          <a:cs typeface="Times New Roman" panose="02020603050405020304" pitchFamily="18" charset="0"/>
                        </a:rPr>
                        <a:t>便益施設</a:t>
                      </a:r>
                      <a:endParaRPr lang="ja-JP" sz="900" kern="100">
                        <a:effectLst/>
                        <a:latin typeface="Century" panose="02040604050505020304" pitchFamily="18" charset="0"/>
                        <a:ea typeface="ＭＳ 明朝" panose="02020609040205080304" pitchFamily="17" charset="-128"/>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ts val="1200"/>
                        </a:lnSpc>
                      </a:pPr>
                      <a:r>
                        <a:rPr lang="ja-JP" sz="900" kern="100" dirty="0">
                          <a:effectLst/>
                          <a:latin typeface="Century" panose="02040604050505020304" pitchFamily="18" charset="0"/>
                          <a:ea typeface="BIZ UDP明朝 Medium" panose="02020500000000000000" pitchFamily="18" charset="-128"/>
                          <a:cs typeface="Times New Roman" panose="02020603050405020304" pitchFamily="18" charset="0"/>
                        </a:rPr>
                        <a:t>園芸植物展示場、山野草展施設</a:t>
                      </a:r>
                      <a:endParaRPr lang="ja-JP" sz="90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540570575"/>
                  </a:ext>
                </a:extLst>
              </a:tr>
            </a:tbl>
          </a:graphicData>
        </a:graphic>
      </p:graphicFrame>
    </p:spTree>
    <p:extLst>
      <p:ext uri="{BB962C8B-B14F-4D97-AF65-F5344CB8AC3E}">
        <p14:creationId xmlns:p14="http://schemas.microsoft.com/office/powerpoint/2010/main" val="335051625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3">
            <a:extLst>
              <a:ext uri="{FF2B5EF4-FFF2-40B4-BE49-F238E27FC236}">
                <a16:creationId xmlns:a16="http://schemas.microsoft.com/office/drawing/2014/main" id="{C05FC86F-6702-FC78-70CA-980C81322CD2}"/>
              </a:ext>
            </a:extLst>
          </p:cNvPr>
          <p:cNvSpPr txBox="1"/>
          <p:nvPr/>
        </p:nvSpPr>
        <p:spPr>
          <a:xfrm>
            <a:off x="0" y="-36182"/>
            <a:ext cx="15119350" cy="438236"/>
          </a:xfrm>
          <a:prstGeom prst="rect">
            <a:avLst/>
          </a:prstGeom>
          <a:solidFill>
            <a:schemeClr val="accent1"/>
          </a:solidFill>
          <a:ln w="6350">
            <a:solidFill>
              <a:schemeClr val="accent1">
                <a:lumMod val="75000"/>
              </a:schemeClr>
            </a:solidFill>
            <a:prstDash val="lgDash"/>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1800" b="1" i="0" u="none" strike="noStrike" kern="0" cap="none" spc="0" normalizeH="0" baseline="0" noProof="0" dirty="0">
                <a:ln>
                  <a:noFill/>
                </a:ln>
                <a:solidFill>
                  <a:prstClr val="white"/>
                </a:solidFill>
                <a:effectLst/>
                <a:uLnTx/>
                <a:uFillTx/>
                <a:latin typeface="ＭＳ ゴシック" panose="020B0609070205080204" pitchFamily="49" charset="-128"/>
                <a:ea typeface="ＭＳ ゴシック" panose="020B0609070205080204" pitchFamily="49" charset="-128"/>
                <a:cs typeface="HG荳ｸ・ｺ・橸ｽｼ・ｯ・ｸM-PRO"/>
              </a:rPr>
              <a:t>第５章　万博日本庭園の現状と課題（１）</a:t>
            </a:r>
            <a:endParaRPr kumimoji="0" lang="ja-JP" altLang="ja-JP" sz="1800" b="1" i="0" u="none" strike="noStrike" kern="100" cap="none" spc="0" normalizeH="0" baseline="0" noProof="0" dirty="0">
              <a:ln>
                <a:noFill/>
              </a:ln>
              <a:solidFill>
                <a:prstClr val="white"/>
              </a:solidFill>
              <a:effectLst/>
              <a:uLnTx/>
              <a:uFillTx/>
              <a:latin typeface="ＭＳ ゴシック" panose="020B0609070205080204" pitchFamily="49" charset="-128"/>
              <a:ea typeface="ＭＳ ゴシック" panose="020B0609070205080204" pitchFamily="49" charset="-128"/>
              <a:cs typeface="Times New Roman" panose="02020603050405020304" pitchFamily="18" charset="0"/>
            </a:endParaRPr>
          </a:p>
        </p:txBody>
      </p:sp>
      <p:sp>
        <p:nvSpPr>
          <p:cNvPr id="3" name="テキスト ボックス 13">
            <a:extLst>
              <a:ext uri="{FF2B5EF4-FFF2-40B4-BE49-F238E27FC236}">
                <a16:creationId xmlns:a16="http://schemas.microsoft.com/office/drawing/2014/main" id="{12B16D23-062A-15A9-B66C-6E0604299E43}"/>
              </a:ext>
            </a:extLst>
          </p:cNvPr>
          <p:cNvSpPr txBox="1"/>
          <p:nvPr/>
        </p:nvSpPr>
        <p:spPr>
          <a:xfrm>
            <a:off x="0" y="514187"/>
            <a:ext cx="13938900" cy="438237"/>
          </a:xfrm>
          <a:prstGeom prst="rect">
            <a:avLst/>
          </a:prstGeom>
          <a:noFill/>
          <a:ln w="12700">
            <a:noFill/>
            <a:prstDash val="solid"/>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lvl="0" indent="0" algn="just" defTabSz="457200" rtl="0" eaLnBrk="1" fontAlgn="auto" latinLnBrk="0" hangingPunct="1">
              <a:lnSpc>
                <a:spcPct val="100000"/>
              </a:lnSpc>
              <a:spcBef>
                <a:spcPts val="0"/>
              </a:spcBef>
              <a:spcAft>
                <a:spcPts val="0"/>
              </a:spcAft>
              <a:buClrTx/>
              <a:buSzTx/>
              <a:buFontTx/>
              <a:buNone/>
              <a:tabLst/>
              <a:defRPr/>
            </a:pPr>
            <a:r>
              <a:rPr kumimoji="0" lang="ja-JP" altLang="en-US" b="1" i="0" u="none" strike="noStrike" kern="100" cap="none" spc="0" normalizeH="0" baseline="0" noProof="0" dirty="0">
                <a:ln>
                  <a:noFill/>
                </a:ln>
                <a:solidFill>
                  <a:srgbClr val="4472C4"/>
                </a:solidFill>
                <a:effectLst/>
                <a:uLnTx/>
                <a:uFillTx/>
                <a:latin typeface="ＭＳ ゴシック" panose="020B0609070205080204" pitchFamily="49" charset="-128"/>
                <a:ea typeface="ＭＳ ゴシック" panose="020B0609070205080204" pitchFamily="49" charset="-128"/>
                <a:cs typeface="Times New Roman" panose="02020603050405020304" pitchFamily="18" charset="0"/>
              </a:rPr>
              <a:t>５－１．万博日本庭園の現状及び課題</a:t>
            </a:r>
            <a:endParaRPr kumimoji="0" lang="en-US" altLang="ja-JP" b="1" i="0" u="none" strike="noStrike" kern="100" cap="none" spc="0" normalizeH="0" baseline="0" noProof="0" dirty="0">
              <a:ln>
                <a:noFill/>
              </a:ln>
              <a:solidFill>
                <a:srgbClr val="4472C4"/>
              </a:solidFill>
              <a:effectLst/>
              <a:uLnTx/>
              <a:uFillTx/>
              <a:latin typeface="ＭＳ ゴシック" panose="020B0609070205080204" pitchFamily="49" charset="-128"/>
              <a:ea typeface="ＭＳ ゴシック" panose="020B0609070205080204" pitchFamily="49" charset="-128"/>
              <a:cs typeface="Calibri-Bold"/>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ja-JP" b="1" i="0" u="none" strike="noStrike" kern="1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Times New Roman" panose="02020603050405020304" pitchFamily="18" charset="0"/>
              </a:rPr>
              <a:t> </a:t>
            </a:r>
            <a:endParaRPr kumimoji="0" lang="en-US" altLang="ja-JP" sz="1600" b="1" i="0" u="none" strike="noStrike" kern="100" cap="none" spc="0" normalizeH="0" baseline="0" noProof="0" dirty="0">
              <a:ln>
                <a:noFill/>
              </a:ln>
              <a:solidFill>
                <a:srgbClr val="4472C4"/>
              </a:solidFill>
              <a:effectLst/>
              <a:uLnTx/>
              <a:uFillTx/>
              <a:latin typeface="ＭＳ ゴシック" panose="020B0609070205080204" pitchFamily="49" charset="-128"/>
              <a:ea typeface="ＭＳ ゴシック" panose="020B0609070205080204" pitchFamily="49" charset="-128"/>
              <a:cs typeface="Calibri-Bold"/>
            </a:endParaRPr>
          </a:p>
          <a:p>
            <a:pPr marL="133350" marR="0" lvl="0" indent="-133350" algn="just" defTabSz="457200" rtl="0" eaLnBrk="1" fontAlgn="auto" latinLnBrk="0" hangingPunct="1">
              <a:lnSpc>
                <a:spcPct val="100000"/>
              </a:lnSpc>
              <a:spcBef>
                <a:spcPts val="0"/>
              </a:spcBef>
              <a:spcAft>
                <a:spcPts val="0"/>
              </a:spcAft>
              <a:buClrTx/>
              <a:buSzTx/>
              <a:buFontTx/>
              <a:buNone/>
              <a:tabLst/>
              <a:defRPr/>
            </a:pPr>
            <a:endParaRPr kumimoji="0" lang="en-US" altLang="ja-JP" sz="1100" b="0" i="0" u="none" strike="noStrike" kern="100" cap="none" spc="0" normalizeH="0" baseline="0" noProof="0" dirty="0">
              <a:ln>
                <a:noFill/>
              </a:ln>
              <a:solidFill>
                <a:srgbClr val="231F20"/>
              </a:solidFill>
              <a:effectLst/>
              <a:uLnTx/>
              <a:uFillTx/>
              <a:latin typeface="ＭＳ ゴシック" panose="020B0609070205080204" pitchFamily="49" charset="-128"/>
              <a:ea typeface="ＭＳ ゴシック" panose="020B0609070205080204" pitchFamily="49" charset="-128"/>
              <a:cs typeface="HG明朝B" panose="02020809000000000000" pitchFamily="17" charset="-128"/>
            </a:endParaRPr>
          </a:p>
          <a:p>
            <a:pPr marL="133350" marR="0" lvl="0" indent="-133350" algn="just" defTabSz="457200" rtl="0" eaLnBrk="1" fontAlgn="auto" latinLnBrk="0" hangingPunct="1">
              <a:lnSpc>
                <a:spcPct val="100000"/>
              </a:lnSpc>
              <a:spcBef>
                <a:spcPts val="0"/>
              </a:spcBef>
              <a:spcAft>
                <a:spcPts val="0"/>
              </a:spcAft>
              <a:buClrTx/>
              <a:buSzTx/>
              <a:buFontTx/>
              <a:buNone/>
              <a:tabLst/>
              <a:defRPr/>
            </a:pPr>
            <a:endParaRPr kumimoji="0" lang="ja-JP" altLang="ja-JP" sz="1100" b="0" i="0" u="none" strike="noStrike" kern="1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Times New Roman" panose="02020603050405020304" pitchFamily="18" charset="0"/>
            </a:endParaRPr>
          </a:p>
        </p:txBody>
      </p:sp>
      <p:sp>
        <p:nvSpPr>
          <p:cNvPr id="9" name="テキスト ボックス 2">
            <a:extLst>
              <a:ext uri="{FF2B5EF4-FFF2-40B4-BE49-F238E27FC236}">
                <a16:creationId xmlns:a16="http://schemas.microsoft.com/office/drawing/2014/main" id="{207CF1D4-592E-EFA3-B716-68081754AD48}"/>
              </a:ext>
            </a:extLst>
          </p:cNvPr>
          <p:cNvSpPr txBox="1">
            <a:spLocks noChangeArrowheads="1"/>
          </p:cNvSpPr>
          <p:nvPr/>
        </p:nvSpPr>
        <p:spPr bwMode="auto">
          <a:xfrm>
            <a:off x="14456635" y="10304913"/>
            <a:ext cx="602615" cy="276999"/>
          </a:xfrm>
          <a:prstGeom prst="rect">
            <a:avLst/>
          </a:prstGeom>
          <a:noFill/>
          <a:ln w="9525">
            <a:noFill/>
            <a:miter lim="800000"/>
            <a:headEnd/>
            <a:tailEnd/>
          </a:ln>
        </p:spPr>
        <p:txBody>
          <a:bodyPr rot="0" vert="horz" wrap="square" lIns="91440" tIns="45720" rIns="91440" bIns="45720" anchor="t" anchorCtr="0">
            <a:spAutoFit/>
          </a:bodyPr>
          <a:lstStyle/>
          <a:p>
            <a:pPr marL="0" marR="0" lvl="0" indent="0" algn="just" defTabSz="457200" rtl="0" eaLnBrk="1" fontAlgn="auto" latinLnBrk="0" hangingPunct="1">
              <a:lnSpc>
                <a:spcPct val="100000"/>
              </a:lnSpc>
              <a:spcBef>
                <a:spcPts val="0"/>
              </a:spcBef>
              <a:spcAft>
                <a:spcPts val="0"/>
              </a:spcAft>
              <a:buClrTx/>
              <a:buSzTx/>
              <a:buFontTx/>
              <a:buNone/>
              <a:tabLst/>
              <a:defRPr/>
            </a:pPr>
            <a:r>
              <a:rPr kumimoji="0" lang="en-US" sz="1200" b="1" i="0" u="none" strike="noStrike" kern="100" cap="none" spc="0" normalizeH="0" baseline="0" noProof="0" dirty="0">
                <a:ln>
                  <a:noFill/>
                </a:ln>
                <a:solidFill>
                  <a:prstClr val="black"/>
                </a:solidFill>
                <a:effectLst/>
                <a:uLnTx/>
                <a:uFillTx/>
                <a:latin typeface="HG丸ｺﾞｼｯｸM-PRO" panose="020F0600000000000000" pitchFamily="50" charset="-128"/>
                <a:ea typeface="游明朝" panose="02020400000000000000" pitchFamily="18" charset="-128"/>
                <a:cs typeface="Times New Roman" panose="02020603050405020304" pitchFamily="18" charset="0"/>
              </a:rPr>
              <a:t>-</a:t>
            </a:r>
            <a:r>
              <a:rPr kumimoji="0" lang="ja-JP" altLang="en-US" sz="1200" b="1" i="0" u="none" strike="noStrike" kern="100" cap="none" spc="0" normalizeH="0" baseline="0" noProof="0" dirty="0">
                <a:ln>
                  <a:noFill/>
                </a:ln>
                <a:solidFill>
                  <a:prstClr val="black"/>
                </a:solidFill>
                <a:effectLst/>
                <a:uLnTx/>
                <a:uFillTx/>
                <a:latin typeface="HG丸ｺﾞｼｯｸM-PRO" panose="020F0600000000000000" pitchFamily="50" charset="-128"/>
                <a:ea typeface="游明朝" panose="02020400000000000000" pitchFamily="18" charset="-128"/>
                <a:cs typeface="Times New Roman" panose="02020603050405020304" pitchFamily="18" charset="0"/>
              </a:rPr>
              <a:t>４</a:t>
            </a:r>
            <a:r>
              <a:rPr kumimoji="0" lang="en-US" altLang="ja-JP" sz="1200" b="1" i="0" u="none" strike="noStrike" kern="100" cap="none" spc="0" normalizeH="0" baseline="0" noProof="0" dirty="0">
                <a:ln>
                  <a:noFill/>
                </a:ln>
                <a:solidFill>
                  <a:prstClr val="black"/>
                </a:solidFill>
                <a:effectLst/>
                <a:uLnTx/>
                <a:uFillTx/>
                <a:latin typeface="HG丸ｺﾞｼｯｸM-PRO" panose="020F0600000000000000" pitchFamily="50" charset="-128"/>
                <a:ea typeface="游明朝" panose="02020400000000000000" pitchFamily="18" charset="-128"/>
                <a:cs typeface="Times New Roman" panose="02020603050405020304" pitchFamily="18" charset="0"/>
              </a:rPr>
              <a:t>-</a:t>
            </a:r>
            <a:endParaRPr kumimoji="0" lang="ja-JP" altLang="en-US" sz="1200" b="1" i="0" u="none" strike="noStrike" kern="100" cap="none" spc="0" normalizeH="0" baseline="0" noProof="0" dirty="0">
              <a:ln>
                <a:noFill/>
              </a:ln>
              <a:solidFill>
                <a:prstClr val="black"/>
              </a:solidFill>
              <a:effectLst/>
              <a:uLnTx/>
              <a:uFillTx/>
              <a:latin typeface="游明朝" panose="02020400000000000000" pitchFamily="18" charset="-128"/>
              <a:ea typeface="游明朝" panose="02020400000000000000" pitchFamily="18" charset="-128"/>
              <a:cs typeface="Times New Roman" panose="02020603050405020304" pitchFamily="18" charset="0"/>
            </a:endParaRPr>
          </a:p>
        </p:txBody>
      </p:sp>
      <p:grpSp>
        <p:nvGrpSpPr>
          <p:cNvPr id="14" name="グループ化 13">
            <a:extLst>
              <a:ext uri="{FF2B5EF4-FFF2-40B4-BE49-F238E27FC236}">
                <a16:creationId xmlns:a16="http://schemas.microsoft.com/office/drawing/2014/main" id="{0F0C92E4-DCA2-014D-8F91-B83B8A486F1F}"/>
              </a:ext>
            </a:extLst>
          </p:cNvPr>
          <p:cNvGrpSpPr>
            <a:grpSpLocks noChangeAspect="1"/>
          </p:cNvGrpSpPr>
          <p:nvPr/>
        </p:nvGrpSpPr>
        <p:grpSpPr>
          <a:xfrm>
            <a:off x="4597069" y="1640235"/>
            <a:ext cx="2531905" cy="2130143"/>
            <a:chOff x="0" y="1"/>
            <a:chExt cx="3078634" cy="2586265"/>
          </a:xfrm>
        </p:grpSpPr>
        <p:pic>
          <p:nvPicPr>
            <p:cNvPr id="15" name="図 14">
              <a:extLst>
                <a:ext uri="{FF2B5EF4-FFF2-40B4-BE49-F238E27FC236}">
                  <a16:creationId xmlns:a16="http://schemas.microsoft.com/office/drawing/2014/main" id="{9D6EDA4F-E034-0F84-2BBA-CA567B3D0F66}"/>
                </a:ext>
              </a:extLst>
            </p:cNvPr>
            <p:cNvPicPr>
              <a:picLocks noChangeAspect="1"/>
            </p:cNvPicPr>
            <p:nvPr/>
          </p:nvPicPr>
          <p:blipFill>
            <a:blip r:embed="rId2" cstate="print">
              <a:extLst>
                <a:ext uri="{28A0092B-C50C-407E-A947-70E740481C1C}">
                  <a14:useLocalDpi xmlns:a14="http://schemas.microsoft.com/office/drawing/2010/main"/>
                </a:ext>
              </a:extLst>
            </a:blip>
            <a:srcRect/>
            <a:stretch>
              <a:fillRect/>
            </a:stretch>
          </p:blipFill>
          <p:spPr bwMode="auto">
            <a:xfrm>
              <a:off x="0" y="1"/>
              <a:ext cx="3078634" cy="2308974"/>
            </a:xfrm>
            <a:prstGeom prst="rect">
              <a:avLst/>
            </a:prstGeom>
            <a:noFill/>
            <a:ln>
              <a:noFill/>
            </a:ln>
          </p:spPr>
        </p:pic>
        <p:sp>
          <p:nvSpPr>
            <p:cNvPr id="17" name="テキスト ボックス 9">
              <a:extLst>
                <a:ext uri="{FF2B5EF4-FFF2-40B4-BE49-F238E27FC236}">
                  <a16:creationId xmlns:a16="http://schemas.microsoft.com/office/drawing/2014/main" id="{4CE4BCFE-1DFC-75AC-19C3-CABBF133D100}"/>
                </a:ext>
              </a:extLst>
            </p:cNvPr>
            <p:cNvSpPr txBox="1"/>
            <p:nvPr/>
          </p:nvSpPr>
          <p:spPr>
            <a:xfrm>
              <a:off x="0" y="2264959"/>
              <a:ext cx="3021974" cy="321307"/>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ctr"/>
              <a:r>
                <a:rPr lang="ja-JP" sz="1200" kern="100" dirty="0">
                  <a:effectLst/>
                  <a:latin typeface="游明朝" panose="02020400000000000000" pitchFamily="18" charset="-128"/>
                  <a:ea typeface="BIZ UDPゴシック" panose="020B0400000000000000" pitchFamily="50" charset="-128"/>
                  <a:cs typeface="Times New Roman" panose="02020603050405020304" pitchFamily="18" charset="0"/>
                </a:rPr>
                <a:t>上代</a:t>
              </a:r>
              <a:r>
                <a:rPr lang="ja-JP" altLang="en-US" sz="1200" kern="100" dirty="0">
                  <a:effectLst/>
                  <a:latin typeface="游明朝" panose="02020400000000000000" pitchFamily="18" charset="-128"/>
                  <a:ea typeface="BIZ UDPゴシック" panose="020B0400000000000000" pitchFamily="50" charset="-128"/>
                  <a:cs typeface="Times New Roman" panose="02020603050405020304" pitchFamily="18" charset="0"/>
                </a:rPr>
                <a:t>地区</a:t>
              </a:r>
              <a:r>
                <a:rPr lang="ja-JP" sz="1200" kern="100" dirty="0">
                  <a:effectLst/>
                  <a:latin typeface="游明朝" panose="02020400000000000000" pitchFamily="18" charset="-128"/>
                  <a:ea typeface="BIZ UDPゴシック" panose="020B0400000000000000" pitchFamily="50" charset="-128"/>
                  <a:cs typeface="Times New Roman" panose="02020603050405020304" pitchFamily="18" charset="0"/>
                </a:rPr>
                <a:t>の「泉」</a:t>
              </a:r>
              <a:endParaRPr lang="ja-JP" sz="1200" kern="100" dirty="0">
                <a:effectLst/>
                <a:latin typeface="游明朝" panose="02020400000000000000" pitchFamily="18" charset="-128"/>
                <a:ea typeface="游明朝" panose="02020400000000000000" pitchFamily="18" charset="-128"/>
                <a:cs typeface="Times New Roman" panose="02020603050405020304" pitchFamily="18" charset="0"/>
              </a:endParaRPr>
            </a:p>
          </p:txBody>
        </p:sp>
      </p:grpSp>
      <p:grpSp>
        <p:nvGrpSpPr>
          <p:cNvPr id="18" name="グループ化 17">
            <a:extLst>
              <a:ext uri="{FF2B5EF4-FFF2-40B4-BE49-F238E27FC236}">
                <a16:creationId xmlns:a16="http://schemas.microsoft.com/office/drawing/2014/main" id="{A9B60F3E-2A75-96F7-D1FD-23F29CC41A06}"/>
              </a:ext>
            </a:extLst>
          </p:cNvPr>
          <p:cNvGrpSpPr/>
          <p:nvPr/>
        </p:nvGrpSpPr>
        <p:grpSpPr>
          <a:xfrm>
            <a:off x="1" y="3743707"/>
            <a:ext cx="7135977" cy="1892791"/>
            <a:chOff x="-17128353" y="-3149934"/>
            <a:chExt cx="8182528" cy="2519392"/>
          </a:xfrm>
        </p:grpSpPr>
        <p:sp>
          <p:nvSpPr>
            <p:cNvPr id="19" name="テキスト ボックス 604">
              <a:extLst>
                <a:ext uri="{FF2B5EF4-FFF2-40B4-BE49-F238E27FC236}">
                  <a16:creationId xmlns:a16="http://schemas.microsoft.com/office/drawing/2014/main" id="{485A51D5-CF19-0932-655B-00B492ED24BB}"/>
                </a:ext>
              </a:extLst>
            </p:cNvPr>
            <p:cNvSpPr txBox="1"/>
            <p:nvPr/>
          </p:nvSpPr>
          <p:spPr>
            <a:xfrm>
              <a:off x="-11818651" y="-997687"/>
              <a:ext cx="2872825" cy="277047"/>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ctr"/>
              <a:r>
                <a:rPr lang="ja-JP" sz="1200" kern="100" dirty="0">
                  <a:effectLst/>
                  <a:latin typeface="游明朝" panose="02020400000000000000" pitchFamily="18" charset="-128"/>
                  <a:ea typeface="BIZ UDPゴシック" panose="020B0400000000000000" pitchFamily="50" charset="-128"/>
                  <a:cs typeface="Times New Roman" panose="02020603050405020304" pitchFamily="18" charset="0"/>
                </a:rPr>
                <a:t>上代</a:t>
              </a:r>
              <a:r>
                <a:rPr lang="ja-JP" altLang="en-US" sz="1200" kern="100" dirty="0">
                  <a:effectLst/>
                  <a:latin typeface="游明朝" panose="02020400000000000000" pitchFamily="18" charset="-128"/>
                  <a:ea typeface="BIZ UDPゴシック" panose="020B0400000000000000" pitchFamily="50" charset="-128"/>
                  <a:cs typeface="Times New Roman" panose="02020603050405020304" pitchFamily="18" charset="0"/>
                </a:rPr>
                <a:t>地区</a:t>
              </a:r>
              <a:r>
                <a:rPr lang="ja-JP" sz="1200" kern="100" dirty="0">
                  <a:effectLst/>
                  <a:latin typeface="游明朝" panose="02020400000000000000" pitchFamily="18" charset="-128"/>
                  <a:ea typeface="BIZ UDPゴシック" panose="020B0400000000000000" pitchFamily="50" charset="-128"/>
                  <a:cs typeface="Times New Roman" panose="02020603050405020304" pitchFamily="18" charset="0"/>
                </a:rPr>
                <a:t>の「モミ林」</a:t>
              </a:r>
              <a:endParaRPr lang="ja-JP" sz="1200" kern="100" dirty="0">
                <a:effectLst/>
                <a:latin typeface="游明朝" panose="02020400000000000000" pitchFamily="18" charset="-128"/>
                <a:ea typeface="游明朝" panose="02020400000000000000" pitchFamily="18" charset="-128"/>
                <a:cs typeface="Times New Roman" panose="02020603050405020304" pitchFamily="18" charset="0"/>
              </a:endParaRPr>
            </a:p>
          </p:txBody>
        </p:sp>
        <p:pic>
          <p:nvPicPr>
            <p:cNvPr id="20" name="図 19" descr="緑の木々&#10;&#10;自動的に生成された説明">
              <a:extLst>
                <a:ext uri="{FF2B5EF4-FFF2-40B4-BE49-F238E27FC236}">
                  <a16:creationId xmlns:a16="http://schemas.microsoft.com/office/drawing/2014/main" id="{C2D0C032-4139-3A15-8392-AF60AF77D565}"/>
                </a:ext>
              </a:extLst>
            </p:cNvPr>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bwMode="auto">
            <a:xfrm>
              <a:off x="-11857085" y="-3149934"/>
              <a:ext cx="2911260" cy="2183118"/>
            </a:xfrm>
            <a:prstGeom prst="rect">
              <a:avLst/>
            </a:prstGeom>
            <a:noFill/>
            <a:ln>
              <a:noFill/>
            </a:ln>
          </p:spPr>
        </p:pic>
        <p:sp>
          <p:nvSpPr>
            <p:cNvPr id="21" name="テキスト ボックス 604">
              <a:extLst>
                <a:ext uri="{FF2B5EF4-FFF2-40B4-BE49-F238E27FC236}">
                  <a16:creationId xmlns:a16="http://schemas.microsoft.com/office/drawing/2014/main" id="{658B3233-8720-4A22-1D46-14473772D9E4}"/>
                </a:ext>
              </a:extLst>
            </p:cNvPr>
            <p:cNvSpPr txBox="1"/>
            <p:nvPr/>
          </p:nvSpPr>
          <p:spPr>
            <a:xfrm>
              <a:off x="-17128353" y="-963735"/>
              <a:ext cx="5429429" cy="333193"/>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ctr"/>
              <a:r>
                <a:rPr lang="ja-JP" altLang="en-US" sz="1200" kern="100" dirty="0">
                  <a:effectLst/>
                  <a:latin typeface="游明朝" panose="02020400000000000000" pitchFamily="18" charset="-128"/>
                  <a:ea typeface="BIZ UDPゴシック" panose="020B0400000000000000" pitchFamily="50" charset="-128"/>
                  <a:cs typeface="Times New Roman" panose="02020603050405020304" pitchFamily="18" charset="0"/>
                </a:rPr>
                <a:t>本質的価値を構成する要素及び保管する要素位置図の例（上代地区）</a:t>
              </a:r>
              <a:endParaRPr lang="ja-JP" sz="1200" kern="100" dirty="0">
                <a:effectLst/>
                <a:latin typeface="游明朝" panose="02020400000000000000" pitchFamily="18" charset="-128"/>
                <a:ea typeface="游明朝" panose="02020400000000000000" pitchFamily="18" charset="-128"/>
                <a:cs typeface="Times New Roman" panose="02020603050405020304" pitchFamily="18" charset="0"/>
              </a:endParaRPr>
            </a:p>
          </p:txBody>
        </p:sp>
      </p:grpSp>
      <p:sp>
        <p:nvSpPr>
          <p:cNvPr id="22" name="テキスト ボックス 13">
            <a:extLst>
              <a:ext uri="{FF2B5EF4-FFF2-40B4-BE49-F238E27FC236}">
                <a16:creationId xmlns:a16="http://schemas.microsoft.com/office/drawing/2014/main" id="{11D9F48F-9E2C-72C4-2C19-772DF32E55B6}"/>
              </a:ext>
            </a:extLst>
          </p:cNvPr>
          <p:cNvSpPr txBox="1"/>
          <p:nvPr/>
        </p:nvSpPr>
        <p:spPr>
          <a:xfrm>
            <a:off x="63679" y="841643"/>
            <a:ext cx="7213543" cy="995184"/>
          </a:xfrm>
          <a:prstGeom prst="rect">
            <a:avLst/>
          </a:prstGeom>
          <a:solidFill>
            <a:schemeClr val="accent5">
              <a:lumMod val="20000"/>
              <a:lumOff val="80000"/>
            </a:schemeClr>
          </a:solidFill>
          <a:ln w="12700">
            <a:solidFill>
              <a:schemeClr val="tx1"/>
            </a:solidFill>
            <a:prstDash val="solid"/>
          </a:ln>
        </p:spPr>
        <p:txBody>
          <a:bodyPr rot="0" spcFirstLastPara="0" vert="horz" wrap="square" lIns="91440" tIns="45720" rIns="91440" bIns="45720" numCol="1" spcCol="0" rtlCol="0" fromWordArt="0" anchor="t" anchorCtr="0" forceAA="0" compatLnSpc="1">
            <a:prstTxWarp prst="textNoShape">
              <a:avLst/>
            </a:prstTxWarp>
            <a:noAutofit/>
          </a:bodyPr>
          <a:lstStyle/>
          <a:p>
            <a:pPr marL="133350" marR="0" lvl="0" indent="-133350" algn="just" defTabSz="457200" rtl="0" eaLnBrk="1" fontAlgn="auto" latinLnBrk="0" hangingPunct="1">
              <a:lnSpc>
                <a:spcPct val="100000"/>
              </a:lnSpc>
              <a:spcBef>
                <a:spcPts val="0"/>
              </a:spcBef>
              <a:spcAft>
                <a:spcPts val="0"/>
              </a:spcAft>
              <a:buClrTx/>
              <a:buSzTx/>
              <a:buFontTx/>
              <a:buNone/>
              <a:tabLst/>
              <a:defRPr/>
            </a:pPr>
            <a:r>
              <a:rPr kumimoji="0" lang="ja-JP" altLang="en-US" sz="1200" b="1" i="0" u="none" strike="noStrike" kern="100" cap="none" spc="0" normalizeH="0" baseline="0" noProof="0" dirty="0">
                <a:ln>
                  <a:noFill/>
                </a:ln>
                <a:solidFill>
                  <a:srgbClr val="231F20"/>
                </a:solidFill>
                <a:effectLst/>
                <a:uLnTx/>
                <a:uFillTx/>
                <a:latin typeface="ＭＳ ゴシック" panose="020B0609070205080204" pitchFamily="49" charset="-128"/>
                <a:ea typeface="ＭＳ ゴシック" panose="020B0609070205080204" pitchFamily="49" charset="-128"/>
                <a:cs typeface="HG明朝B" panose="02020809000000000000" pitchFamily="17" charset="-128"/>
              </a:rPr>
              <a:t>（</a:t>
            </a:r>
            <a:r>
              <a:rPr kumimoji="0" lang="ja-JP" altLang="ja-JP" sz="1200" b="1" i="0" u="none" strike="noStrike" kern="100" cap="none" spc="0" normalizeH="0" baseline="0" noProof="0" dirty="0">
                <a:ln>
                  <a:noFill/>
                </a:ln>
                <a:solidFill>
                  <a:srgbClr val="231F20"/>
                </a:solidFill>
                <a:effectLst/>
                <a:uLnTx/>
                <a:uFillTx/>
                <a:latin typeface="ＭＳ ゴシック" panose="020B0609070205080204" pitchFamily="49" charset="-128"/>
                <a:ea typeface="ＭＳ ゴシック" panose="020B0609070205080204" pitchFamily="49" charset="-128"/>
                <a:cs typeface="HG明朝B" panose="02020809000000000000" pitchFamily="17" charset="-128"/>
              </a:rPr>
              <a:t>１） </a:t>
            </a:r>
            <a:r>
              <a:rPr kumimoji="0" lang="ja-JP" altLang="en-US" sz="1200" b="1" i="0" u="none" strike="noStrike" kern="100" cap="none" spc="0" normalizeH="0" baseline="0" noProof="0" dirty="0">
                <a:ln>
                  <a:noFill/>
                </a:ln>
                <a:solidFill>
                  <a:srgbClr val="231F20"/>
                </a:solidFill>
                <a:effectLst/>
                <a:uLnTx/>
                <a:uFillTx/>
                <a:latin typeface="ＭＳ ゴシック" panose="020B0609070205080204" pitchFamily="49" charset="-128"/>
                <a:ea typeface="ＭＳ ゴシック" panose="020B0609070205080204" pitchFamily="49" charset="-128"/>
                <a:cs typeface="HG明朝B" panose="02020809000000000000" pitchFamily="17" charset="-128"/>
              </a:rPr>
              <a:t>地区ごとの現状</a:t>
            </a:r>
            <a:endParaRPr kumimoji="0" lang="ja-JP" altLang="ja-JP" sz="1200" b="1" i="0" u="none" strike="noStrike" kern="1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Times New Roman" panose="02020603050405020304" pitchFamily="18" charset="0"/>
            </a:endParaRPr>
          </a:p>
          <a:p>
            <a:pPr marL="0" marR="0" lvl="0" indent="0" algn="just" defTabSz="457200" rtl="0" eaLnBrk="1" fontAlgn="auto" latinLnBrk="0" hangingPunct="1">
              <a:lnSpc>
                <a:spcPct val="100000"/>
              </a:lnSpc>
              <a:spcBef>
                <a:spcPts val="0"/>
              </a:spcBef>
              <a:spcAft>
                <a:spcPts val="0"/>
              </a:spcAft>
              <a:buClrTx/>
              <a:buSzTx/>
              <a:buFontTx/>
              <a:buNone/>
              <a:tabLst/>
              <a:defRPr/>
            </a:pPr>
            <a:r>
              <a:rPr kumimoji="0" lang="en-US" altLang="ja-JP" sz="1600" b="0" i="0" u="none" strike="noStrike" kern="100" cap="none" spc="0" normalizeH="0" baseline="0" noProof="0" dirty="0">
                <a:ln>
                  <a:noFill/>
                </a:ln>
                <a:solidFill>
                  <a:srgbClr val="231F20"/>
                </a:solidFill>
                <a:effectLst/>
                <a:uLnTx/>
                <a:uFillTx/>
                <a:latin typeface="ＭＳ ゴシック" panose="020B0609070205080204" pitchFamily="49" charset="-128"/>
                <a:ea typeface="ＭＳ ゴシック" panose="020B0609070205080204" pitchFamily="49" charset="-128"/>
                <a:cs typeface="HG明朝B" panose="02020809000000000000" pitchFamily="17" charset="-128"/>
              </a:rPr>
              <a:t> </a:t>
            </a:r>
            <a:r>
              <a:rPr kumimoji="0" lang="ja-JP" altLang="en-US" sz="1600" b="0" i="0" u="none" strike="noStrike" kern="100" cap="none" spc="0" normalizeH="0" baseline="0" noProof="0" dirty="0">
                <a:ln>
                  <a:noFill/>
                </a:ln>
                <a:solidFill>
                  <a:srgbClr val="231F20"/>
                </a:solidFill>
                <a:effectLst/>
                <a:uLnTx/>
                <a:uFillTx/>
                <a:latin typeface="ＭＳ ゴシック" panose="020B0609070205080204" pitchFamily="49" charset="-128"/>
                <a:ea typeface="ＭＳ ゴシック" panose="020B0609070205080204" pitchFamily="49" charset="-128"/>
                <a:cs typeface="HG明朝B" panose="02020809000000000000" pitchFamily="17" charset="-128"/>
              </a:rPr>
              <a:t>　</a:t>
            </a:r>
            <a:r>
              <a:rPr kumimoji="0" lang="ja-JP" altLang="en-US" sz="1200" b="0" i="0" u="none" strike="noStrike" kern="100" cap="none" spc="0" normalizeH="0" baseline="0" noProof="0" dirty="0">
                <a:ln>
                  <a:noFill/>
                </a:ln>
                <a:solidFill>
                  <a:srgbClr val="231F20"/>
                </a:solidFill>
                <a:effectLst/>
                <a:uLnTx/>
                <a:uFillTx/>
                <a:latin typeface="ＭＳ ゴシック" panose="020B0609070205080204" pitchFamily="49" charset="-128"/>
                <a:ea typeface="ＭＳ ゴシック" panose="020B0609070205080204" pitchFamily="49" charset="-128"/>
                <a:cs typeface="HG明朝B" panose="02020809000000000000" pitchFamily="17" charset="-128"/>
              </a:rPr>
              <a:t>上代、中世、近世、現代各地区の現状は、本質的価値を構成する要素（地形・地割、水景、石組・</a:t>
            </a:r>
            <a:endParaRPr kumimoji="0" lang="en-US" altLang="ja-JP" sz="1200" b="0" i="0" u="none" strike="noStrike" kern="100" cap="none" spc="0" normalizeH="0" baseline="0" noProof="0" dirty="0">
              <a:ln>
                <a:noFill/>
              </a:ln>
              <a:solidFill>
                <a:srgbClr val="231F20"/>
              </a:solidFill>
              <a:effectLst/>
              <a:uLnTx/>
              <a:uFillTx/>
              <a:latin typeface="ＭＳ ゴシック" panose="020B0609070205080204" pitchFamily="49" charset="-128"/>
              <a:ea typeface="ＭＳ ゴシック" panose="020B0609070205080204" pitchFamily="49" charset="-128"/>
              <a:cs typeface="HG明朝B" panose="02020809000000000000" pitchFamily="17" charset="-128"/>
            </a:endParaRPr>
          </a:p>
          <a:p>
            <a:pPr marL="0" marR="0" lvl="0" indent="0" algn="just" defTabSz="457200" rtl="0" eaLnBrk="1" fontAlgn="auto" latinLnBrk="0" hangingPunct="1">
              <a:lnSpc>
                <a:spcPct val="100000"/>
              </a:lnSpc>
              <a:spcBef>
                <a:spcPts val="0"/>
              </a:spcBef>
              <a:spcAft>
                <a:spcPts val="0"/>
              </a:spcAft>
              <a:buClrTx/>
              <a:buSzTx/>
              <a:buFontTx/>
              <a:buNone/>
              <a:tabLst/>
              <a:defRPr/>
            </a:pPr>
            <a:r>
              <a:rPr kumimoji="0" lang="ja-JP" altLang="en-US" sz="1200" b="0" i="0" u="none" strike="noStrike" kern="100" cap="none" spc="0" normalizeH="0" baseline="0" noProof="0" dirty="0">
                <a:ln>
                  <a:noFill/>
                </a:ln>
                <a:solidFill>
                  <a:srgbClr val="231F20"/>
                </a:solidFill>
                <a:effectLst/>
                <a:uLnTx/>
                <a:uFillTx/>
                <a:latin typeface="ＭＳ ゴシック" panose="020B0609070205080204" pitchFamily="49" charset="-128"/>
                <a:ea typeface="ＭＳ ゴシック" panose="020B0609070205080204" pitchFamily="49" charset="-128"/>
                <a:cs typeface="HG明朝B" panose="02020809000000000000" pitchFamily="17" charset="-128"/>
              </a:rPr>
              <a:t>　景石、点景物、園路、建物・建物関連、植栽）　ならびに本質的価値を補完する要素（休憩施設、</a:t>
            </a:r>
            <a:endParaRPr kumimoji="0" lang="en-US" altLang="ja-JP" sz="1200" b="0" i="0" u="none" strike="noStrike" kern="100" cap="none" spc="0" normalizeH="0" baseline="0" noProof="0" dirty="0">
              <a:ln>
                <a:noFill/>
              </a:ln>
              <a:solidFill>
                <a:srgbClr val="231F20"/>
              </a:solidFill>
              <a:effectLst/>
              <a:uLnTx/>
              <a:uFillTx/>
              <a:latin typeface="ＭＳ ゴシック" panose="020B0609070205080204" pitchFamily="49" charset="-128"/>
              <a:ea typeface="ＭＳ ゴシック" panose="020B0609070205080204" pitchFamily="49" charset="-128"/>
              <a:cs typeface="HG明朝B" panose="02020809000000000000" pitchFamily="17" charset="-128"/>
            </a:endParaRPr>
          </a:p>
          <a:p>
            <a:pPr marL="0" marR="0" lvl="0" indent="0" algn="just" defTabSz="457200" rtl="0" eaLnBrk="1" fontAlgn="auto" latinLnBrk="0" hangingPunct="1">
              <a:lnSpc>
                <a:spcPct val="100000"/>
              </a:lnSpc>
              <a:spcBef>
                <a:spcPts val="0"/>
              </a:spcBef>
              <a:spcAft>
                <a:spcPts val="0"/>
              </a:spcAft>
              <a:buClrTx/>
              <a:buSzTx/>
              <a:buFontTx/>
              <a:buNone/>
              <a:tabLst/>
              <a:defRPr/>
            </a:pPr>
            <a:r>
              <a:rPr lang="ja-JP" altLang="en-US" sz="1200" kern="100" dirty="0">
                <a:solidFill>
                  <a:srgbClr val="231F20"/>
                </a:solidFill>
                <a:latin typeface="ＭＳ ゴシック" panose="020B0609070205080204" pitchFamily="49" charset="-128"/>
                <a:ea typeface="ＭＳ ゴシック" panose="020B0609070205080204" pitchFamily="49" charset="-128"/>
                <a:cs typeface="HG明朝B" panose="02020809000000000000" pitchFamily="17" charset="-128"/>
              </a:rPr>
              <a:t>　</a:t>
            </a:r>
            <a:r>
              <a:rPr kumimoji="0" lang="ja-JP" altLang="en-US" sz="1200" b="0" i="0" u="none" strike="noStrike" kern="100" cap="none" spc="0" normalizeH="0" baseline="0" noProof="0" dirty="0">
                <a:ln>
                  <a:noFill/>
                </a:ln>
                <a:solidFill>
                  <a:srgbClr val="231F20"/>
                </a:solidFill>
                <a:effectLst/>
                <a:uLnTx/>
                <a:uFillTx/>
                <a:latin typeface="ＭＳ ゴシック" panose="020B0609070205080204" pitchFamily="49" charset="-128"/>
                <a:ea typeface="ＭＳ ゴシック" panose="020B0609070205080204" pitchFamily="49" charset="-128"/>
                <a:cs typeface="HG明朝B" panose="02020809000000000000" pitchFamily="17" charset="-128"/>
              </a:rPr>
              <a:t>便益施設、植栽）に区分したうえで、下記のように位置図と現況写真で示す。</a:t>
            </a:r>
            <a:endParaRPr kumimoji="0" lang="en-US" altLang="ja-JP" sz="1200" b="0" i="0" u="none" strike="noStrike" kern="100" cap="none" spc="0" normalizeH="0" baseline="0" noProof="0" dirty="0">
              <a:ln>
                <a:noFill/>
              </a:ln>
              <a:solidFill>
                <a:srgbClr val="231F20"/>
              </a:solidFill>
              <a:effectLst/>
              <a:uLnTx/>
              <a:uFillTx/>
              <a:latin typeface="ＭＳ ゴシック" panose="020B0609070205080204" pitchFamily="49" charset="-128"/>
              <a:ea typeface="ＭＳ ゴシック" panose="020B0609070205080204" pitchFamily="49" charset="-128"/>
              <a:cs typeface="HG明朝B" panose="02020809000000000000" pitchFamily="17" charset="-128"/>
            </a:endParaRPr>
          </a:p>
          <a:p>
            <a:pPr marL="133350" marR="0" lvl="0" indent="-133350" algn="just" defTabSz="457200" rtl="0" eaLnBrk="1" fontAlgn="auto" latinLnBrk="0" hangingPunct="1">
              <a:lnSpc>
                <a:spcPct val="100000"/>
              </a:lnSpc>
              <a:spcBef>
                <a:spcPts val="0"/>
              </a:spcBef>
              <a:spcAft>
                <a:spcPts val="0"/>
              </a:spcAft>
              <a:buClrTx/>
              <a:buSzTx/>
              <a:buFontTx/>
              <a:buNone/>
              <a:tabLst/>
              <a:defRPr/>
            </a:pPr>
            <a:endParaRPr kumimoji="0" lang="en-US" altLang="ja-JP" sz="1100" b="0" i="0" u="none" strike="noStrike" kern="100" cap="none" spc="0" normalizeH="0" baseline="0" noProof="0" dirty="0">
              <a:ln>
                <a:noFill/>
              </a:ln>
              <a:solidFill>
                <a:srgbClr val="231F20"/>
              </a:solidFill>
              <a:effectLst/>
              <a:uLnTx/>
              <a:uFillTx/>
              <a:latin typeface="ＭＳ ゴシック" panose="020B0609070205080204" pitchFamily="49" charset="-128"/>
              <a:ea typeface="ＭＳ ゴシック" panose="020B0609070205080204" pitchFamily="49" charset="-128"/>
              <a:cs typeface="HG明朝B" panose="02020809000000000000" pitchFamily="17" charset="-128"/>
            </a:endParaRPr>
          </a:p>
          <a:p>
            <a:pPr marL="0" marR="0" lvl="0" indent="0" algn="just" defTabSz="457200" rtl="0" eaLnBrk="1" fontAlgn="auto" latinLnBrk="0" hangingPunct="1">
              <a:lnSpc>
                <a:spcPct val="100000"/>
              </a:lnSpc>
              <a:spcBef>
                <a:spcPts val="0"/>
              </a:spcBef>
              <a:spcAft>
                <a:spcPts val="0"/>
              </a:spcAft>
              <a:buClrTx/>
              <a:buSzTx/>
              <a:buFontTx/>
              <a:buNone/>
              <a:tabLst/>
              <a:defRPr/>
            </a:pPr>
            <a:endParaRPr kumimoji="0" lang="en-US" altLang="ja-JP" sz="1600" b="1" i="0" u="none" strike="noStrike" kern="100" cap="none" spc="0" normalizeH="0" baseline="0" noProof="0" dirty="0">
              <a:ln>
                <a:noFill/>
              </a:ln>
              <a:solidFill>
                <a:srgbClr val="4472C4"/>
              </a:solidFill>
              <a:effectLst/>
              <a:uLnTx/>
              <a:uFillTx/>
              <a:latin typeface="ＭＳ ゴシック" panose="020B0609070205080204" pitchFamily="49" charset="-128"/>
              <a:ea typeface="ＭＳ ゴシック" panose="020B0609070205080204" pitchFamily="49" charset="-128"/>
              <a:cs typeface="Calibri-Bold"/>
            </a:endParaRPr>
          </a:p>
          <a:p>
            <a:pPr marL="133350" marR="0" lvl="0" indent="-133350" algn="just" defTabSz="457200" rtl="0" eaLnBrk="1" fontAlgn="auto" latinLnBrk="0" hangingPunct="1">
              <a:lnSpc>
                <a:spcPct val="100000"/>
              </a:lnSpc>
              <a:spcBef>
                <a:spcPts val="0"/>
              </a:spcBef>
              <a:spcAft>
                <a:spcPts val="0"/>
              </a:spcAft>
              <a:buClrTx/>
              <a:buSzTx/>
              <a:buFontTx/>
              <a:buNone/>
              <a:tabLst/>
              <a:defRPr/>
            </a:pPr>
            <a:endParaRPr kumimoji="0" lang="en-US" altLang="ja-JP" sz="1100" b="0" i="0" u="none" strike="noStrike" kern="100" cap="none" spc="0" normalizeH="0" baseline="0" noProof="0" dirty="0">
              <a:ln>
                <a:noFill/>
              </a:ln>
              <a:solidFill>
                <a:srgbClr val="231F20"/>
              </a:solidFill>
              <a:effectLst/>
              <a:uLnTx/>
              <a:uFillTx/>
              <a:latin typeface="ＭＳ ゴシック" panose="020B0609070205080204" pitchFamily="49" charset="-128"/>
              <a:ea typeface="ＭＳ ゴシック" panose="020B0609070205080204" pitchFamily="49" charset="-128"/>
              <a:cs typeface="HG明朝B" panose="02020809000000000000" pitchFamily="17" charset="-128"/>
            </a:endParaRPr>
          </a:p>
          <a:p>
            <a:pPr marL="133350" marR="0" lvl="0" indent="-133350" algn="just" defTabSz="457200" rtl="0" eaLnBrk="1" fontAlgn="auto" latinLnBrk="0" hangingPunct="1">
              <a:lnSpc>
                <a:spcPct val="100000"/>
              </a:lnSpc>
              <a:spcBef>
                <a:spcPts val="0"/>
              </a:spcBef>
              <a:spcAft>
                <a:spcPts val="0"/>
              </a:spcAft>
              <a:buClrTx/>
              <a:buSzTx/>
              <a:buFontTx/>
              <a:buNone/>
              <a:tabLst/>
              <a:defRPr/>
            </a:pPr>
            <a:endParaRPr kumimoji="0" lang="ja-JP" altLang="ja-JP" sz="1100" b="0" i="0" u="none" strike="noStrike" kern="1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Times New Roman" panose="02020603050405020304" pitchFamily="18" charset="0"/>
            </a:endParaRPr>
          </a:p>
        </p:txBody>
      </p:sp>
      <p:sp>
        <p:nvSpPr>
          <p:cNvPr id="23" name="テキスト ボックス 13">
            <a:extLst>
              <a:ext uri="{FF2B5EF4-FFF2-40B4-BE49-F238E27FC236}">
                <a16:creationId xmlns:a16="http://schemas.microsoft.com/office/drawing/2014/main" id="{F0714D20-77F2-4043-A7A2-BB395AD06877}"/>
              </a:ext>
            </a:extLst>
          </p:cNvPr>
          <p:cNvSpPr txBox="1"/>
          <p:nvPr/>
        </p:nvSpPr>
        <p:spPr>
          <a:xfrm>
            <a:off x="53791" y="5852695"/>
            <a:ext cx="7219930" cy="1768820"/>
          </a:xfrm>
          <a:prstGeom prst="rect">
            <a:avLst/>
          </a:prstGeom>
          <a:solidFill>
            <a:schemeClr val="accent5">
              <a:lumMod val="20000"/>
              <a:lumOff val="80000"/>
            </a:schemeClr>
          </a:solidFill>
          <a:ln w="12700">
            <a:solidFill>
              <a:schemeClr val="tx1"/>
            </a:solidFill>
            <a:prstDash val="solid"/>
          </a:ln>
        </p:spPr>
        <p:txBody>
          <a:bodyPr rot="0" spcFirstLastPara="0" vert="horz" wrap="square" lIns="91440" tIns="45720" rIns="91440" bIns="45720" numCol="1" spcCol="0" rtlCol="0" fromWordArt="0" anchor="t" anchorCtr="0" forceAA="0" compatLnSpc="1">
            <a:prstTxWarp prst="textNoShape">
              <a:avLst/>
            </a:prstTxWarp>
            <a:noAutofit/>
          </a:bodyPr>
          <a:lstStyle/>
          <a:p>
            <a:pPr marL="133350" marR="0" lvl="0" indent="-133350" algn="just" defTabSz="457200" rtl="0" eaLnBrk="1" fontAlgn="auto" latinLnBrk="0" hangingPunct="1">
              <a:lnSpc>
                <a:spcPct val="100000"/>
              </a:lnSpc>
              <a:spcBef>
                <a:spcPts val="0"/>
              </a:spcBef>
              <a:spcAft>
                <a:spcPts val="0"/>
              </a:spcAft>
              <a:buClrTx/>
              <a:buSzTx/>
              <a:buFontTx/>
              <a:buNone/>
              <a:tabLst/>
              <a:defRPr/>
            </a:pPr>
            <a:r>
              <a:rPr kumimoji="0" lang="ja-JP" altLang="en-US" sz="1200" b="1" i="0" u="none" strike="noStrike" kern="100" cap="none" spc="0" normalizeH="0" baseline="0" noProof="0" dirty="0">
                <a:ln>
                  <a:noFill/>
                </a:ln>
                <a:effectLst/>
                <a:uLnTx/>
                <a:uFillTx/>
                <a:latin typeface="ＭＳ ゴシック" panose="020B0609070205080204" pitchFamily="49" charset="-128"/>
                <a:ea typeface="ＭＳ ゴシック" panose="020B0609070205080204" pitchFamily="49" charset="-128"/>
                <a:cs typeface="HG明朝B" panose="02020809000000000000" pitchFamily="17" charset="-128"/>
              </a:rPr>
              <a:t>（２）日本庭園全体を貫く要素の現状</a:t>
            </a:r>
            <a:endParaRPr kumimoji="0" lang="ja-JP" altLang="ja-JP" sz="1200" b="1" i="0" u="none" strike="noStrike" kern="100" cap="none" spc="0" normalizeH="0" baseline="0" noProof="0" dirty="0">
              <a:ln>
                <a:noFill/>
              </a:ln>
              <a:effectLst/>
              <a:uLnTx/>
              <a:uFillTx/>
              <a:latin typeface="ＭＳ ゴシック" panose="020B0609070205080204" pitchFamily="49" charset="-128"/>
              <a:ea typeface="ＭＳ ゴシック" panose="020B0609070205080204" pitchFamily="49" charset="-128"/>
              <a:cs typeface="Times New Roman" panose="02020603050405020304" pitchFamily="18" charset="0"/>
            </a:endParaRPr>
          </a:p>
          <a:p>
            <a:pPr marL="0" marR="0" lvl="0" indent="0" algn="just" defTabSz="457200" rtl="0" eaLnBrk="1" fontAlgn="auto" latinLnBrk="0" hangingPunct="1">
              <a:lnSpc>
                <a:spcPct val="100000"/>
              </a:lnSpc>
              <a:spcBef>
                <a:spcPts val="0"/>
              </a:spcBef>
              <a:spcAft>
                <a:spcPts val="0"/>
              </a:spcAft>
              <a:buClrTx/>
              <a:buSzTx/>
              <a:buFontTx/>
              <a:buNone/>
              <a:tabLst/>
              <a:defRPr/>
            </a:pPr>
            <a:r>
              <a:rPr kumimoji="0" lang="en-US" altLang="ja-JP" sz="1600" b="0" i="0" u="none" strike="noStrike" kern="100" cap="none" spc="0" normalizeH="0" baseline="0" noProof="0" dirty="0">
                <a:ln>
                  <a:noFill/>
                </a:ln>
                <a:solidFill>
                  <a:srgbClr val="231F20"/>
                </a:solidFill>
                <a:effectLst/>
                <a:uLnTx/>
                <a:uFillTx/>
                <a:latin typeface="ＭＳ ゴシック" panose="020B0609070205080204" pitchFamily="49" charset="-128"/>
                <a:ea typeface="ＭＳ ゴシック" panose="020B0609070205080204" pitchFamily="49" charset="-128"/>
                <a:cs typeface="HG明朝B" panose="02020809000000000000" pitchFamily="17" charset="-128"/>
              </a:rPr>
              <a:t> </a:t>
            </a:r>
            <a:r>
              <a:rPr kumimoji="0" lang="ja-JP" altLang="en-US" sz="1600" b="0" i="0" u="none" strike="noStrike" kern="100" cap="none" spc="0" normalizeH="0" baseline="0" noProof="0" dirty="0">
                <a:ln>
                  <a:noFill/>
                </a:ln>
                <a:solidFill>
                  <a:srgbClr val="231F20"/>
                </a:solidFill>
                <a:effectLst/>
                <a:uLnTx/>
                <a:uFillTx/>
                <a:latin typeface="ＭＳ ゴシック" panose="020B0609070205080204" pitchFamily="49" charset="-128"/>
                <a:ea typeface="ＭＳ ゴシック" panose="020B0609070205080204" pitchFamily="49" charset="-128"/>
                <a:cs typeface="HG明朝B" panose="02020809000000000000" pitchFamily="17" charset="-128"/>
              </a:rPr>
              <a:t>　</a:t>
            </a:r>
            <a:endParaRPr kumimoji="0" lang="en-US" altLang="ja-JP" sz="1600" b="1" i="0" u="none" strike="noStrike" kern="100" cap="none" spc="0" normalizeH="0" baseline="0" noProof="0" dirty="0">
              <a:ln>
                <a:noFill/>
              </a:ln>
              <a:solidFill>
                <a:srgbClr val="4472C4"/>
              </a:solidFill>
              <a:effectLst/>
              <a:uLnTx/>
              <a:uFillTx/>
              <a:latin typeface="ＭＳ ゴシック" panose="020B0609070205080204" pitchFamily="49" charset="-128"/>
              <a:ea typeface="ＭＳ ゴシック" panose="020B0609070205080204" pitchFamily="49" charset="-128"/>
              <a:cs typeface="Calibri-Bold"/>
            </a:endParaRPr>
          </a:p>
          <a:p>
            <a:pPr marL="133350" marR="0" lvl="0" indent="-133350" algn="just" defTabSz="457200" rtl="0" eaLnBrk="1" fontAlgn="auto" latinLnBrk="0" hangingPunct="1">
              <a:lnSpc>
                <a:spcPct val="100000"/>
              </a:lnSpc>
              <a:spcBef>
                <a:spcPts val="0"/>
              </a:spcBef>
              <a:spcAft>
                <a:spcPts val="0"/>
              </a:spcAft>
              <a:buClrTx/>
              <a:buSzTx/>
              <a:buFontTx/>
              <a:buNone/>
              <a:tabLst/>
              <a:defRPr/>
            </a:pPr>
            <a:endParaRPr kumimoji="0" lang="en-US" altLang="ja-JP" sz="1100" b="0" i="0" u="none" strike="noStrike" kern="100" cap="none" spc="0" normalizeH="0" baseline="0" noProof="0" dirty="0">
              <a:ln>
                <a:noFill/>
              </a:ln>
              <a:solidFill>
                <a:srgbClr val="231F20"/>
              </a:solidFill>
              <a:effectLst/>
              <a:uLnTx/>
              <a:uFillTx/>
              <a:latin typeface="ＭＳ ゴシック" panose="020B0609070205080204" pitchFamily="49" charset="-128"/>
              <a:ea typeface="ＭＳ ゴシック" panose="020B0609070205080204" pitchFamily="49" charset="-128"/>
              <a:cs typeface="HG明朝B" panose="02020809000000000000" pitchFamily="17" charset="-128"/>
            </a:endParaRPr>
          </a:p>
          <a:p>
            <a:pPr marL="133350" marR="0" lvl="0" indent="-133350" algn="just" defTabSz="457200" rtl="0" eaLnBrk="1" fontAlgn="auto" latinLnBrk="0" hangingPunct="1">
              <a:lnSpc>
                <a:spcPct val="100000"/>
              </a:lnSpc>
              <a:spcBef>
                <a:spcPts val="0"/>
              </a:spcBef>
              <a:spcAft>
                <a:spcPts val="0"/>
              </a:spcAft>
              <a:buClrTx/>
              <a:buSzTx/>
              <a:buFontTx/>
              <a:buNone/>
              <a:tabLst/>
              <a:defRPr/>
            </a:pPr>
            <a:endParaRPr kumimoji="0" lang="ja-JP" altLang="ja-JP" sz="1100" b="0" i="0" u="none" strike="noStrike" kern="1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Times New Roman" panose="02020603050405020304" pitchFamily="18" charset="0"/>
            </a:endParaRPr>
          </a:p>
        </p:txBody>
      </p:sp>
      <p:sp>
        <p:nvSpPr>
          <p:cNvPr id="24" name="テキスト ボックス 23">
            <a:extLst>
              <a:ext uri="{FF2B5EF4-FFF2-40B4-BE49-F238E27FC236}">
                <a16:creationId xmlns:a16="http://schemas.microsoft.com/office/drawing/2014/main" id="{8ACAFBA0-743E-4537-A9EE-69FD59376E73}"/>
              </a:ext>
            </a:extLst>
          </p:cNvPr>
          <p:cNvSpPr txBox="1"/>
          <p:nvPr/>
        </p:nvSpPr>
        <p:spPr>
          <a:xfrm>
            <a:off x="109781" y="6088903"/>
            <a:ext cx="7207648" cy="1754326"/>
          </a:xfrm>
          <a:prstGeom prst="rect">
            <a:avLst/>
          </a:prstGeom>
          <a:noFill/>
        </p:spPr>
        <p:txBody>
          <a:bodyPr wrap="square">
            <a:spAutoFit/>
          </a:bodyPr>
          <a:lstStyle/>
          <a:p>
            <a:r>
              <a:rPr lang="ja-JP" altLang="en-US" sz="1200" dirty="0">
                <a:latin typeface="ＭＳ ゴシック" panose="020B0609070205080204" pitchFamily="49" charset="-128"/>
                <a:ea typeface="ＭＳ ゴシック" panose="020B0609070205080204" pitchFamily="49" charset="-128"/>
              </a:rPr>
              <a:t>　</a:t>
            </a:r>
            <a:r>
              <a:rPr lang="ja-JP" altLang="en-US" sz="1200" b="1" dirty="0">
                <a:latin typeface="ＭＳ ゴシック" panose="020B0609070205080204" pitchFamily="49" charset="-128"/>
                <a:ea typeface="ＭＳ ゴシック" panose="020B0609070205080204" pitchFamily="49" charset="-128"/>
              </a:rPr>
              <a:t>①園路</a:t>
            </a:r>
          </a:p>
          <a:p>
            <a:r>
              <a:rPr lang="ja-JP" altLang="en-US" sz="1200" dirty="0">
                <a:latin typeface="ＭＳ ゴシック" panose="020B0609070205080204" pitchFamily="49" charset="-128"/>
                <a:ea typeface="ＭＳ ゴシック" panose="020B0609070205080204" pitchFamily="49" charset="-128"/>
              </a:rPr>
              <a:t>　・幅員４～６ｍの園路が本質的価値を構成する要素。大半は勾配が</a:t>
            </a:r>
            <a:r>
              <a:rPr lang="en-US" altLang="ja-JP" sz="1200" dirty="0">
                <a:latin typeface="ＭＳ ゴシック" panose="020B0609070205080204" pitchFamily="49" charset="-128"/>
                <a:ea typeface="ＭＳ ゴシック" panose="020B0609070205080204" pitchFamily="49" charset="-128"/>
              </a:rPr>
              <a:t>4</a:t>
            </a:r>
            <a:r>
              <a:rPr lang="ja-JP" altLang="en-US" sz="1200" dirty="0">
                <a:latin typeface="ＭＳ ゴシック" panose="020B0609070205080204" pitchFamily="49" charset="-128"/>
                <a:ea typeface="ＭＳ ゴシック" panose="020B0609070205080204" pitchFamily="49" charset="-128"/>
              </a:rPr>
              <a:t>％以下</a:t>
            </a:r>
            <a:r>
              <a:rPr lang="en-US" altLang="ja-JP" sz="1200" dirty="0">
                <a:latin typeface="ＭＳ ゴシック" panose="020B0609070205080204" pitchFamily="49" charset="-128"/>
                <a:ea typeface="ＭＳ ゴシック" panose="020B0609070205080204" pitchFamily="49" charset="-128"/>
              </a:rPr>
              <a:t>(</a:t>
            </a:r>
            <a:r>
              <a:rPr lang="ja-JP" altLang="en-US" sz="1200" dirty="0">
                <a:latin typeface="ＭＳ ゴシック" panose="020B0609070205080204" pitchFamily="49" charset="-128"/>
                <a:ea typeface="ＭＳ ゴシック" panose="020B0609070205080204" pitchFamily="49" charset="-128"/>
              </a:rPr>
              <a:t>車椅子でも通行可能</a:t>
            </a:r>
            <a:r>
              <a:rPr lang="en-US" altLang="ja-JP" sz="1200" dirty="0">
                <a:latin typeface="ＭＳ ゴシック" panose="020B0609070205080204" pitchFamily="49" charset="-128"/>
                <a:ea typeface="ＭＳ ゴシック" panose="020B0609070205080204" pitchFamily="49" charset="-128"/>
              </a:rPr>
              <a:t>)</a:t>
            </a:r>
          </a:p>
          <a:p>
            <a:r>
              <a:rPr lang="ja-JP" altLang="en-US" sz="1200" dirty="0">
                <a:latin typeface="ＭＳ ゴシック" panose="020B0609070205080204" pitchFamily="49" charset="-128"/>
                <a:ea typeface="ＭＳ ゴシック" panose="020B0609070205080204" pitchFamily="49" charset="-128"/>
              </a:rPr>
              <a:t>　・園路舗装はアスファルトもしくは洗い出し舗装</a:t>
            </a:r>
            <a:endParaRPr lang="en-US" altLang="ja-JP" sz="1200" dirty="0">
              <a:latin typeface="ＭＳ ゴシック" panose="020B0609070205080204" pitchFamily="49" charset="-128"/>
              <a:ea typeface="ＭＳ ゴシック" panose="020B0609070205080204" pitchFamily="49" charset="-128"/>
            </a:endParaRPr>
          </a:p>
          <a:p>
            <a:r>
              <a:rPr lang="ja-JP" altLang="en-US" sz="1200" dirty="0">
                <a:latin typeface="ＭＳ ゴシック" panose="020B0609070205080204" pitchFamily="49" charset="-128"/>
                <a:ea typeface="ＭＳ ゴシック" panose="020B0609070205080204" pitchFamily="49" charset="-128"/>
              </a:rPr>
              <a:t>　・管理用車両の通行も可能</a:t>
            </a:r>
            <a:endParaRPr lang="en-US" altLang="ja-JP" sz="1200" dirty="0">
              <a:latin typeface="ＭＳ ゴシック" panose="020B0609070205080204" pitchFamily="49" charset="-128"/>
              <a:ea typeface="ＭＳ ゴシック" panose="020B0609070205080204" pitchFamily="49" charset="-128"/>
            </a:endParaRPr>
          </a:p>
          <a:p>
            <a:r>
              <a:rPr lang="ja-JP" altLang="en-US" sz="1200" dirty="0">
                <a:latin typeface="ＭＳ ゴシック" panose="020B0609070205080204" pitchFamily="49" charset="-128"/>
                <a:ea typeface="ＭＳ ゴシック" panose="020B0609070205080204" pitchFamily="49" charset="-128"/>
              </a:rPr>
              <a:t>　</a:t>
            </a:r>
            <a:r>
              <a:rPr lang="ja-JP" altLang="en-US" sz="1200" b="1" dirty="0">
                <a:latin typeface="ＭＳ ゴシック" panose="020B0609070205080204" pitchFamily="49" charset="-128"/>
                <a:ea typeface="ＭＳ ゴシック" panose="020B0609070205080204" pitchFamily="49" charset="-128"/>
              </a:rPr>
              <a:t>②水系</a:t>
            </a:r>
            <a:endParaRPr lang="en-US" altLang="ja-JP" sz="1200" b="1" dirty="0">
              <a:latin typeface="ＭＳ ゴシック" panose="020B0609070205080204" pitchFamily="49" charset="-128"/>
              <a:ea typeface="ＭＳ ゴシック" panose="020B0609070205080204" pitchFamily="49" charset="-128"/>
            </a:endParaRPr>
          </a:p>
          <a:p>
            <a:r>
              <a:rPr lang="ja-JP" altLang="en-US" sz="1200" dirty="0">
                <a:latin typeface="ＭＳ ゴシック" panose="020B0609070205080204" pitchFamily="49" charset="-128"/>
                <a:ea typeface="ＭＳ ゴシック" panose="020B0609070205080204" pitchFamily="49" charset="-128"/>
              </a:rPr>
              <a:t>　・上代地区でポンプアップされた地下水を水源とした一系統からなり、上代地区の滝および泉→</a:t>
            </a:r>
            <a:endParaRPr lang="en-US" altLang="ja-JP" sz="1200" dirty="0">
              <a:latin typeface="ＭＳ ゴシック" panose="020B0609070205080204" pitchFamily="49" charset="-128"/>
              <a:ea typeface="ＭＳ ゴシック" panose="020B0609070205080204" pitchFamily="49" charset="-128"/>
            </a:endParaRPr>
          </a:p>
          <a:p>
            <a:r>
              <a:rPr lang="ja-JP" altLang="en-US" sz="1200" dirty="0">
                <a:latin typeface="ＭＳ ゴシック" panose="020B0609070205080204" pitchFamily="49" charset="-128"/>
                <a:ea typeface="ＭＳ ゴシック" panose="020B0609070205080204" pitchFamily="49" charset="-128"/>
              </a:rPr>
              <a:t>　　中世地区の南北二本の流れ・洲浜→近世地区の心字池→現代地区の鯉池・蓮池・菖蒲田と自然</a:t>
            </a:r>
            <a:endParaRPr lang="en-US" altLang="ja-JP" sz="1200" dirty="0">
              <a:latin typeface="ＭＳ ゴシック" panose="020B0609070205080204" pitchFamily="49" charset="-128"/>
              <a:ea typeface="ＭＳ ゴシック" panose="020B0609070205080204" pitchFamily="49" charset="-128"/>
            </a:endParaRPr>
          </a:p>
          <a:p>
            <a:r>
              <a:rPr lang="ja-JP" altLang="en-US" sz="1200" dirty="0">
                <a:latin typeface="ＭＳ ゴシック" panose="020B0609070205080204" pitchFamily="49" charset="-128"/>
                <a:ea typeface="ＭＳ ゴシック" panose="020B0609070205080204" pitchFamily="49" charset="-128"/>
              </a:rPr>
              <a:t>　　流下により流れる。</a:t>
            </a:r>
            <a:endParaRPr lang="en-US" altLang="ja-JP" sz="1200" dirty="0">
              <a:latin typeface="ＭＳ ゴシック" panose="020B0609070205080204" pitchFamily="49" charset="-128"/>
              <a:ea typeface="ＭＳ ゴシック" panose="020B0609070205080204" pitchFamily="49" charset="-128"/>
            </a:endParaRPr>
          </a:p>
          <a:p>
            <a:r>
              <a:rPr lang="ja-JP" altLang="en-US" sz="1200" dirty="0">
                <a:latin typeface="ＭＳ ゴシック" panose="020B0609070205080204" pitchFamily="49" charset="-128"/>
                <a:ea typeface="ＭＳ ゴシック" panose="020B0609070205080204" pitchFamily="49" charset="-128"/>
              </a:rPr>
              <a:t>　</a:t>
            </a:r>
            <a:endParaRPr lang="ja-JP" altLang="en-US" dirty="0">
              <a:latin typeface="ＭＳ ゴシック" panose="020B0609070205080204" pitchFamily="49" charset="-128"/>
              <a:ea typeface="ＭＳ ゴシック" panose="020B0609070205080204" pitchFamily="49" charset="-128"/>
            </a:endParaRPr>
          </a:p>
        </p:txBody>
      </p:sp>
      <p:pic>
        <p:nvPicPr>
          <p:cNvPr id="25" name="図 24" descr="ダイアグラム, 設計図&#10;&#10;自動的に生成された説明">
            <a:extLst>
              <a:ext uri="{FF2B5EF4-FFF2-40B4-BE49-F238E27FC236}">
                <a16:creationId xmlns:a16="http://schemas.microsoft.com/office/drawing/2014/main" id="{2ABCC9E4-E1C8-4A39-A08B-67BC6A20A124}"/>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bwMode="auto">
          <a:xfrm>
            <a:off x="352425" y="7660778"/>
            <a:ext cx="4149533" cy="2497077"/>
          </a:xfrm>
          <a:prstGeom prst="rect">
            <a:avLst/>
          </a:prstGeom>
          <a:noFill/>
          <a:ln>
            <a:noFill/>
          </a:ln>
          <a:extLst>
            <a:ext uri="{53640926-AAD7-44D8-BBD7-CCE9431645EC}">
              <a14:shadowObscured xmlns:a14="http://schemas.microsoft.com/office/drawing/2010/main"/>
            </a:ext>
          </a:extLst>
        </p:spPr>
      </p:pic>
      <p:sp>
        <p:nvSpPr>
          <p:cNvPr id="26" name="テキスト ボックス 604">
            <a:extLst>
              <a:ext uri="{FF2B5EF4-FFF2-40B4-BE49-F238E27FC236}">
                <a16:creationId xmlns:a16="http://schemas.microsoft.com/office/drawing/2014/main" id="{81592238-0238-42CC-B209-7352B9D247F6}"/>
              </a:ext>
            </a:extLst>
          </p:cNvPr>
          <p:cNvSpPr txBox="1"/>
          <p:nvPr/>
        </p:nvSpPr>
        <p:spPr>
          <a:xfrm>
            <a:off x="-1443374" y="10304913"/>
            <a:ext cx="7352395" cy="177696"/>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ctr"/>
            <a:r>
              <a:rPr lang="ja-JP" altLang="en-US" sz="1200" kern="100" dirty="0">
                <a:effectLst/>
                <a:latin typeface="游明朝" panose="02020400000000000000" pitchFamily="18" charset="-128"/>
                <a:ea typeface="BIZ UDPゴシック" panose="020B0400000000000000" pitchFamily="50" charset="-128"/>
                <a:cs typeface="Times New Roman" panose="02020603050405020304" pitchFamily="18" charset="0"/>
              </a:rPr>
              <a:t>勾配別主要園路の位置</a:t>
            </a:r>
            <a:endParaRPr lang="ja-JP" sz="1200" kern="100" dirty="0">
              <a:effectLst/>
              <a:latin typeface="游明朝" panose="02020400000000000000" pitchFamily="18" charset="-128"/>
              <a:ea typeface="游明朝" panose="02020400000000000000" pitchFamily="18" charset="-128"/>
              <a:cs typeface="Times New Roman" panose="02020603050405020304" pitchFamily="18" charset="0"/>
            </a:endParaRPr>
          </a:p>
        </p:txBody>
      </p:sp>
      <p:pic>
        <p:nvPicPr>
          <p:cNvPr id="27" name="図 26" descr="屋外, 草, 道路, 小さい が含まれている画像&#10;&#10;自動的に生成された説明">
            <a:extLst>
              <a:ext uri="{FF2B5EF4-FFF2-40B4-BE49-F238E27FC236}">
                <a16:creationId xmlns:a16="http://schemas.microsoft.com/office/drawing/2014/main" id="{F0E241EF-34DF-41F1-8ADD-4458E9FF7795}"/>
              </a:ext>
            </a:extLst>
          </p:cNvPr>
          <p:cNvPicPr>
            <a:picLocks noChangeAspect="1"/>
          </p:cNvPicPr>
          <p:nvPr/>
        </p:nvPicPr>
        <p:blipFill>
          <a:blip r:embed="rId5" cstate="screen">
            <a:extLst>
              <a:ext uri="{28A0092B-C50C-407E-A947-70E740481C1C}">
                <a14:useLocalDpi xmlns:a14="http://schemas.microsoft.com/office/drawing/2010/main"/>
              </a:ext>
            </a:extLst>
          </a:blip>
          <a:srcRect/>
          <a:stretch>
            <a:fillRect/>
          </a:stretch>
        </p:blipFill>
        <p:spPr bwMode="auto">
          <a:xfrm>
            <a:off x="4984929" y="7652144"/>
            <a:ext cx="2144045" cy="1608109"/>
          </a:xfrm>
          <a:prstGeom prst="rect">
            <a:avLst/>
          </a:prstGeom>
          <a:noFill/>
          <a:ln>
            <a:noFill/>
          </a:ln>
        </p:spPr>
      </p:pic>
      <p:pic>
        <p:nvPicPr>
          <p:cNvPr id="28" name="図 27" descr="ダイアグラム, 設計図&#10;&#10;自動的に生成された説明">
            <a:extLst>
              <a:ext uri="{FF2B5EF4-FFF2-40B4-BE49-F238E27FC236}">
                <a16:creationId xmlns:a16="http://schemas.microsoft.com/office/drawing/2014/main" id="{8F9F873A-F1D3-400C-82AD-AFF7A13BD6D9}"/>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bwMode="auto">
          <a:xfrm>
            <a:off x="4442765" y="9392349"/>
            <a:ext cx="1073575" cy="850519"/>
          </a:xfrm>
          <a:prstGeom prst="rect">
            <a:avLst/>
          </a:prstGeom>
          <a:noFill/>
          <a:ln>
            <a:noFill/>
          </a:ln>
          <a:extLst>
            <a:ext uri="{53640926-AAD7-44D8-BBD7-CCE9431645EC}">
              <a14:shadowObscured xmlns:a14="http://schemas.microsoft.com/office/drawing/2010/main"/>
            </a:ext>
          </a:extLst>
        </p:spPr>
      </p:pic>
      <p:sp>
        <p:nvSpPr>
          <p:cNvPr id="29" name="テキスト ボックス 28">
            <a:extLst>
              <a:ext uri="{FF2B5EF4-FFF2-40B4-BE49-F238E27FC236}">
                <a16:creationId xmlns:a16="http://schemas.microsoft.com/office/drawing/2014/main" id="{476A1845-4734-4E75-B252-D268140A358C}"/>
              </a:ext>
            </a:extLst>
          </p:cNvPr>
          <p:cNvSpPr txBox="1"/>
          <p:nvPr/>
        </p:nvSpPr>
        <p:spPr>
          <a:xfrm>
            <a:off x="7418469" y="660519"/>
            <a:ext cx="7635482" cy="8956298"/>
          </a:xfrm>
          <a:prstGeom prst="rect">
            <a:avLst/>
          </a:prstGeom>
          <a:solidFill>
            <a:schemeClr val="accent5">
              <a:lumMod val="20000"/>
              <a:lumOff val="80000"/>
            </a:schemeClr>
          </a:solidFill>
        </p:spPr>
        <p:txBody>
          <a:bodyPr wrap="square">
            <a:spAutoFit/>
          </a:bodyPr>
          <a:lstStyle/>
          <a:p>
            <a:pPr indent="17145" algn="just"/>
            <a:r>
              <a:rPr lang="ja-JP" altLang="en-US" sz="1200" b="1" kern="100" dirty="0">
                <a:effectLst/>
                <a:latin typeface="ＭＳ ゴシック" panose="020B0609070205080204" pitchFamily="49" charset="-128"/>
                <a:ea typeface="ＭＳ ゴシック" panose="020B0609070205080204" pitchFamily="49" charset="-128"/>
                <a:cs typeface="Times New Roman" panose="02020603050405020304" pitchFamily="18" charset="0"/>
              </a:rPr>
              <a:t>（３）日本庭園全体の保存の課題</a:t>
            </a:r>
            <a:endParaRPr lang="en-US" altLang="ja-JP" sz="1200" b="1" kern="100" dirty="0">
              <a:effectLst/>
              <a:latin typeface="ＭＳ ゴシック" panose="020B0609070205080204" pitchFamily="49" charset="-128"/>
              <a:ea typeface="ＭＳ ゴシック" panose="020B0609070205080204" pitchFamily="49" charset="-128"/>
              <a:cs typeface="Times New Roman" panose="02020603050405020304" pitchFamily="18" charset="0"/>
            </a:endParaRPr>
          </a:p>
          <a:p>
            <a:pPr indent="17145" algn="just"/>
            <a:r>
              <a:rPr lang="ja-JP" altLang="en-US" sz="1200" b="1" kern="100" dirty="0">
                <a:latin typeface="ＭＳ ゴシック" panose="020B0609070205080204" pitchFamily="49" charset="-128"/>
                <a:ea typeface="ＭＳ ゴシック" panose="020B0609070205080204" pitchFamily="49" charset="-128"/>
                <a:cs typeface="Times New Roman" panose="02020603050405020304" pitchFamily="18" charset="0"/>
              </a:rPr>
              <a:t> ①</a:t>
            </a:r>
            <a:r>
              <a:rPr lang="ja-JP" altLang="ja-JP" sz="1200" b="1" kern="100" dirty="0">
                <a:effectLst/>
                <a:latin typeface="ＭＳ ゴシック" panose="020B0609070205080204" pitchFamily="49" charset="-128"/>
                <a:ea typeface="ＭＳ ゴシック" panose="020B0609070205080204" pitchFamily="49" charset="-128"/>
                <a:cs typeface="Times New Roman" panose="02020603050405020304" pitchFamily="18" charset="0"/>
              </a:rPr>
              <a:t>造庭時の意匠等</a:t>
            </a:r>
            <a:r>
              <a:rPr lang="ja-JP" altLang="en-US" sz="1200" b="1" kern="100" dirty="0">
                <a:effectLst/>
                <a:latin typeface="ＭＳ ゴシック" panose="020B0609070205080204" pitchFamily="49" charset="-128"/>
                <a:ea typeface="ＭＳ ゴシック" panose="020B0609070205080204" pitchFamily="49" charset="-128"/>
                <a:cs typeface="Times New Roman" panose="02020603050405020304" pitchFamily="18" charset="0"/>
              </a:rPr>
              <a:t>の把握に関する課題</a:t>
            </a:r>
            <a:endParaRPr lang="ja-JP" altLang="ja-JP" sz="1200" b="1" kern="100" dirty="0">
              <a:effectLst/>
              <a:latin typeface="ＭＳ ゴシック" panose="020B0609070205080204" pitchFamily="49" charset="-128"/>
              <a:ea typeface="ＭＳ ゴシック" panose="020B0609070205080204" pitchFamily="49" charset="-128"/>
              <a:cs typeface="Times New Roman" panose="02020603050405020304" pitchFamily="18" charset="0"/>
            </a:endParaRPr>
          </a:p>
          <a:p>
            <a:pPr marL="180340" indent="-89535" algn="just"/>
            <a:r>
              <a:rPr lang="ja-JP" altLang="ja-JP" sz="1200" kern="100" dirty="0">
                <a:effectLst/>
                <a:latin typeface="ＭＳ ゴシック" panose="020B0609070205080204" pitchFamily="49" charset="-128"/>
                <a:ea typeface="ＭＳ ゴシック" panose="020B0609070205080204" pitchFamily="49" charset="-128"/>
                <a:cs typeface="Times New Roman" panose="02020603050405020304" pitchFamily="18" charset="0"/>
              </a:rPr>
              <a:t>・造庭後</a:t>
            </a:r>
            <a:r>
              <a:rPr lang="en-US" altLang="ja-JP" sz="1200" kern="100" dirty="0">
                <a:effectLst/>
                <a:latin typeface="ＭＳ ゴシック" panose="020B0609070205080204" pitchFamily="49" charset="-128"/>
                <a:ea typeface="ＭＳ ゴシック" panose="020B0609070205080204" pitchFamily="49" charset="-128"/>
                <a:cs typeface="Times New Roman" panose="02020603050405020304" pitchFamily="18" charset="0"/>
              </a:rPr>
              <a:t>50</a:t>
            </a:r>
            <a:r>
              <a:rPr lang="ja-JP" altLang="ja-JP" sz="1200" kern="100" dirty="0">
                <a:effectLst/>
                <a:latin typeface="ＭＳ ゴシック" panose="020B0609070205080204" pitchFamily="49" charset="-128"/>
                <a:ea typeface="ＭＳ ゴシック" panose="020B0609070205080204" pitchFamily="49" charset="-128"/>
                <a:cs typeface="Times New Roman" panose="02020603050405020304" pitchFamily="18" charset="0"/>
              </a:rPr>
              <a:t>年を経て、当時の設計資料や図面等の</a:t>
            </a:r>
            <a:r>
              <a:rPr lang="ja-JP" altLang="en-US" sz="1200" kern="100" dirty="0">
                <a:effectLst/>
                <a:latin typeface="ＭＳ ゴシック" panose="020B0609070205080204" pitchFamily="49" charset="-128"/>
                <a:ea typeface="ＭＳ ゴシック" panose="020B0609070205080204" pitchFamily="49" charset="-128"/>
                <a:cs typeface="Times New Roman" panose="02020603050405020304" pitchFamily="18" charset="0"/>
              </a:rPr>
              <a:t>把握が困難</a:t>
            </a:r>
            <a:endParaRPr lang="en-US" altLang="ja-JP" sz="1200" kern="100" dirty="0">
              <a:effectLst/>
              <a:latin typeface="ＭＳ ゴシック" panose="020B0609070205080204" pitchFamily="49" charset="-128"/>
              <a:ea typeface="ＭＳ ゴシック" panose="020B0609070205080204" pitchFamily="49" charset="-128"/>
              <a:cs typeface="Times New Roman" panose="02020603050405020304" pitchFamily="18" charset="0"/>
            </a:endParaRPr>
          </a:p>
          <a:p>
            <a:pPr marL="180340" indent="-89535" algn="just"/>
            <a:r>
              <a:rPr lang="ja-JP" altLang="en-US" sz="1200" kern="100" dirty="0">
                <a:latin typeface="ＭＳ ゴシック" panose="020B0609070205080204" pitchFamily="49" charset="-128"/>
                <a:ea typeface="ＭＳ ゴシック" panose="020B0609070205080204" pitchFamily="49" charset="-128"/>
                <a:cs typeface="Times New Roman" panose="02020603050405020304" pitchFamily="18" charset="0"/>
              </a:rPr>
              <a:t>・</a:t>
            </a:r>
            <a:r>
              <a:rPr lang="ja-JP" altLang="ja-JP" sz="1200" kern="100" dirty="0">
                <a:effectLst/>
                <a:latin typeface="ＭＳ ゴシック" panose="020B0609070205080204" pitchFamily="49" charset="-128"/>
                <a:ea typeface="ＭＳ ゴシック" panose="020B0609070205080204" pitchFamily="49" charset="-128"/>
                <a:cs typeface="Times New Roman" panose="02020603050405020304" pitchFamily="18" charset="0"/>
              </a:rPr>
              <a:t>造庭時の関係者</a:t>
            </a:r>
            <a:r>
              <a:rPr lang="ja-JP" altLang="en-US" sz="1200" kern="100" dirty="0">
                <a:effectLst/>
                <a:latin typeface="ＭＳ ゴシック" panose="020B0609070205080204" pitchFamily="49" charset="-128"/>
                <a:ea typeface="ＭＳ ゴシック" panose="020B0609070205080204" pitchFamily="49" charset="-128"/>
                <a:cs typeface="Times New Roman" panose="02020603050405020304" pitchFamily="18" charset="0"/>
              </a:rPr>
              <a:t>への</a:t>
            </a:r>
            <a:r>
              <a:rPr lang="ja-JP" altLang="ja-JP" sz="1200" kern="100" dirty="0">
                <a:effectLst/>
                <a:latin typeface="ＭＳ ゴシック" panose="020B0609070205080204" pitchFamily="49" charset="-128"/>
                <a:ea typeface="ＭＳ ゴシック" panose="020B0609070205080204" pitchFamily="49" charset="-128"/>
                <a:cs typeface="Times New Roman" panose="02020603050405020304" pitchFamily="18" charset="0"/>
              </a:rPr>
              <a:t>ヒアリングなども困難</a:t>
            </a:r>
            <a:endParaRPr lang="en-US" altLang="ja-JP" sz="1200" kern="100" dirty="0">
              <a:effectLst/>
              <a:latin typeface="ＭＳ ゴシック" panose="020B0609070205080204" pitchFamily="49" charset="-128"/>
              <a:ea typeface="ＭＳ ゴシック" panose="020B0609070205080204" pitchFamily="49" charset="-128"/>
              <a:cs typeface="Times New Roman" panose="02020603050405020304" pitchFamily="18" charset="0"/>
            </a:endParaRPr>
          </a:p>
          <a:p>
            <a:pPr marL="180340" indent="-89535" algn="just"/>
            <a:r>
              <a:rPr lang="ja-JP" altLang="en-US" sz="1200" kern="100" dirty="0">
                <a:latin typeface="ＭＳ ゴシック" panose="020B0609070205080204" pitchFamily="49" charset="-128"/>
                <a:ea typeface="ＭＳ ゴシック" panose="020B0609070205080204" pitchFamily="49" charset="-128"/>
                <a:cs typeface="Times New Roman" panose="02020603050405020304" pitchFamily="18" charset="0"/>
              </a:rPr>
              <a:t>・</a:t>
            </a:r>
            <a:r>
              <a:rPr lang="ja-JP" altLang="ja-JP" sz="1200" kern="100" dirty="0">
                <a:effectLst/>
                <a:latin typeface="ＭＳ ゴシック" panose="020B0609070205080204" pitchFamily="49" charset="-128"/>
                <a:ea typeface="ＭＳ ゴシック" panose="020B0609070205080204" pitchFamily="49" charset="-128"/>
                <a:cs typeface="Times New Roman" panose="02020603050405020304" pitchFamily="18" charset="0"/>
              </a:rPr>
              <a:t>造庭当時の銘木等がつくりだす庭園景観</a:t>
            </a:r>
            <a:r>
              <a:rPr lang="ja-JP" altLang="en-US" sz="1200" kern="100" dirty="0">
                <a:effectLst/>
                <a:latin typeface="ＭＳ ゴシック" panose="020B0609070205080204" pitchFamily="49" charset="-128"/>
                <a:ea typeface="ＭＳ ゴシック" panose="020B0609070205080204" pitchFamily="49" charset="-128"/>
                <a:cs typeface="Times New Roman" panose="02020603050405020304" pitchFamily="18" charset="0"/>
              </a:rPr>
              <a:t>の</a:t>
            </a:r>
            <a:r>
              <a:rPr lang="ja-JP" altLang="ja-JP" sz="1200" kern="100" dirty="0">
                <a:effectLst/>
                <a:latin typeface="ＭＳ ゴシック" panose="020B0609070205080204" pitchFamily="49" charset="-128"/>
                <a:ea typeface="ＭＳ ゴシック" panose="020B0609070205080204" pitchFamily="49" charset="-128"/>
                <a:cs typeface="Times New Roman" panose="02020603050405020304" pitchFamily="18" charset="0"/>
              </a:rPr>
              <a:t>把握</a:t>
            </a:r>
            <a:r>
              <a:rPr lang="ja-JP" altLang="en-US" sz="1200" kern="100" dirty="0">
                <a:effectLst/>
                <a:latin typeface="ＭＳ ゴシック" panose="020B0609070205080204" pitchFamily="49" charset="-128"/>
                <a:ea typeface="ＭＳ ゴシック" panose="020B0609070205080204" pitchFamily="49" charset="-128"/>
                <a:cs typeface="Times New Roman" panose="02020603050405020304" pitchFamily="18" charset="0"/>
              </a:rPr>
              <a:t>が困難</a:t>
            </a:r>
            <a:endParaRPr lang="ja-JP" altLang="ja-JP" sz="1200" kern="100" dirty="0">
              <a:effectLst/>
              <a:latin typeface="ＭＳ ゴシック" panose="020B0609070205080204" pitchFamily="49" charset="-128"/>
              <a:ea typeface="ＭＳ ゴシック" panose="020B0609070205080204" pitchFamily="49" charset="-128"/>
              <a:cs typeface="Times New Roman" panose="02020603050405020304" pitchFamily="18" charset="0"/>
            </a:endParaRPr>
          </a:p>
          <a:p>
            <a:pPr algn="just"/>
            <a:r>
              <a:rPr lang="en-US" altLang="ja-JP" sz="1200" kern="100" dirty="0">
                <a:effectLst/>
                <a:latin typeface="ＭＳ ゴシック" panose="020B0609070205080204" pitchFamily="49" charset="-128"/>
                <a:ea typeface="ＭＳ ゴシック" panose="020B0609070205080204" pitchFamily="49" charset="-128"/>
                <a:cs typeface="Times New Roman" panose="02020603050405020304" pitchFamily="18" charset="0"/>
              </a:rPr>
              <a:t> </a:t>
            </a:r>
            <a:r>
              <a:rPr lang="ja-JP" altLang="en-US" sz="1200" b="1" kern="100" dirty="0">
                <a:latin typeface="ＭＳ ゴシック" panose="020B0609070205080204" pitchFamily="49" charset="-128"/>
                <a:ea typeface="ＭＳ ゴシック" panose="020B0609070205080204" pitchFamily="49" charset="-128"/>
                <a:cs typeface="Times New Roman" panose="02020603050405020304" pitchFamily="18" charset="0"/>
              </a:rPr>
              <a:t>②水循環システム・</a:t>
            </a:r>
            <a:r>
              <a:rPr lang="ja-JP" altLang="ja-JP" sz="1200" b="1" kern="100" dirty="0">
                <a:effectLst/>
                <a:latin typeface="ＭＳ ゴシック" panose="020B0609070205080204" pitchFamily="49" charset="-128"/>
                <a:ea typeface="ＭＳ ゴシック" panose="020B0609070205080204" pitchFamily="49" charset="-128"/>
                <a:cs typeface="Times New Roman" panose="02020603050405020304" pitchFamily="18" charset="0"/>
              </a:rPr>
              <a:t>水景</a:t>
            </a:r>
            <a:r>
              <a:rPr lang="ja-JP" altLang="en-US" sz="1200" b="1" kern="100" dirty="0">
                <a:effectLst/>
                <a:latin typeface="ＭＳ ゴシック" panose="020B0609070205080204" pitchFamily="49" charset="-128"/>
                <a:ea typeface="ＭＳ ゴシック" panose="020B0609070205080204" pitchFamily="49" charset="-128"/>
                <a:cs typeface="Times New Roman" panose="02020603050405020304" pitchFamily="18" charset="0"/>
              </a:rPr>
              <a:t>・景石に関わる課題</a:t>
            </a:r>
            <a:endParaRPr lang="ja-JP" altLang="ja-JP" sz="1200" b="1" kern="100" dirty="0">
              <a:effectLst/>
              <a:latin typeface="ＭＳ ゴシック" panose="020B0609070205080204" pitchFamily="49" charset="-128"/>
              <a:ea typeface="ＭＳ ゴシック" panose="020B0609070205080204" pitchFamily="49" charset="-128"/>
              <a:cs typeface="Times New Roman" panose="02020603050405020304" pitchFamily="18" charset="0"/>
            </a:endParaRPr>
          </a:p>
          <a:p>
            <a:pPr marL="132080" indent="-42545" algn="just"/>
            <a:r>
              <a:rPr lang="ja-JP" altLang="ja-JP" sz="1200" kern="100" dirty="0">
                <a:effectLst/>
                <a:latin typeface="ＭＳ ゴシック" panose="020B0609070205080204" pitchFamily="49" charset="-128"/>
                <a:ea typeface="ＭＳ ゴシック" panose="020B0609070205080204" pitchFamily="49" charset="-128"/>
                <a:cs typeface="Times New Roman" panose="02020603050405020304" pitchFamily="18" charset="0"/>
              </a:rPr>
              <a:t>・心字池、鯉池、蓮池、菖蒲田の水が同一の水系で散水設備も同一の水系のため、夏季の散水用水不足</a:t>
            </a:r>
            <a:endParaRPr lang="en-US" altLang="ja-JP" sz="1200" kern="100" dirty="0">
              <a:effectLst/>
              <a:latin typeface="ＭＳ ゴシック" panose="020B0609070205080204" pitchFamily="49" charset="-128"/>
              <a:ea typeface="ＭＳ ゴシック" panose="020B0609070205080204" pitchFamily="49" charset="-128"/>
              <a:cs typeface="Times New Roman" panose="02020603050405020304" pitchFamily="18" charset="0"/>
            </a:endParaRPr>
          </a:p>
          <a:p>
            <a:pPr marL="132080" indent="-42545" algn="just"/>
            <a:r>
              <a:rPr lang="ja-JP" altLang="en-US" sz="1200" kern="100" dirty="0">
                <a:effectLst/>
                <a:latin typeface="ＭＳ ゴシック" panose="020B0609070205080204" pitchFamily="49" charset="-128"/>
                <a:ea typeface="ＭＳ ゴシック" panose="020B0609070205080204" pitchFamily="49" charset="-128"/>
                <a:cs typeface="Times New Roman" panose="02020603050405020304" pitchFamily="18" charset="0"/>
              </a:rPr>
              <a:t>・水循環システムや設備の老朽化による漏水、埋設管位置情報の不足による対処の遅れ</a:t>
            </a:r>
            <a:endParaRPr lang="en-US" altLang="ja-JP" sz="1200" kern="100" dirty="0">
              <a:effectLst/>
              <a:latin typeface="ＭＳ ゴシック" panose="020B0609070205080204" pitchFamily="49" charset="-128"/>
              <a:ea typeface="ＭＳ ゴシック" panose="020B0609070205080204" pitchFamily="49" charset="-128"/>
              <a:cs typeface="Times New Roman" panose="02020603050405020304" pitchFamily="18" charset="0"/>
            </a:endParaRPr>
          </a:p>
          <a:p>
            <a:pPr marL="132080" indent="-42545" algn="just"/>
            <a:r>
              <a:rPr lang="ja-JP" altLang="en-US" sz="1200" kern="100" dirty="0">
                <a:effectLst/>
                <a:latin typeface="ＭＳ ゴシック" panose="020B0609070205080204" pitchFamily="49" charset="-128"/>
                <a:ea typeface="ＭＳ ゴシック" panose="020B0609070205080204" pitchFamily="49" charset="-128"/>
                <a:cs typeface="Times New Roman" panose="02020603050405020304" pitchFamily="18" charset="0"/>
              </a:rPr>
              <a:t>・水の淀みによる落ち葉の腐敗や冨栄養化によると考えられる藻類の発生による水質・水景の悪化</a:t>
            </a:r>
          </a:p>
          <a:p>
            <a:pPr marL="132080" indent="-42545" algn="just"/>
            <a:r>
              <a:rPr lang="ja-JP" altLang="en-US" sz="1200" kern="100" dirty="0">
                <a:effectLst/>
                <a:latin typeface="ＭＳ ゴシック" panose="020B0609070205080204" pitchFamily="49" charset="-128"/>
                <a:ea typeface="ＭＳ ゴシック" panose="020B0609070205080204" pitchFamily="49" charset="-128"/>
                <a:cs typeface="Times New Roman" panose="02020603050405020304" pitchFamily="18" charset="0"/>
              </a:rPr>
              <a:t>・土壌の流出による景石の埋もれ</a:t>
            </a:r>
            <a:endParaRPr lang="ja-JP" altLang="ja-JP" sz="1200" kern="100" dirty="0">
              <a:effectLst/>
              <a:latin typeface="ＭＳ ゴシック" panose="020B0609070205080204" pitchFamily="49" charset="-128"/>
              <a:ea typeface="ＭＳ ゴシック" panose="020B0609070205080204" pitchFamily="49" charset="-128"/>
              <a:cs typeface="Times New Roman" panose="02020603050405020304" pitchFamily="18" charset="0"/>
            </a:endParaRPr>
          </a:p>
          <a:p>
            <a:pPr algn="just"/>
            <a:r>
              <a:rPr lang="en-US" altLang="ja-JP" sz="1200" kern="100" dirty="0">
                <a:effectLst/>
                <a:latin typeface="ＭＳ ゴシック" panose="020B0609070205080204" pitchFamily="49" charset="-128"/>
                <a:ea typeface="ＭＳ ゴシック" panose="020B0609070205080204" pitchFamily="49" charset="-128"/>
                <a:cs typeface="Times New Roman" panose="02020603050405020304" pitchFamily="18" charset="0"/>
              </a:rPr>
              <a:t> </a:t>
            </a:r>
            <a:r>
              <a:rPr lang="ja-JP" altLang="en-US" sz="1200" b="1" kern="100" dirty="0">
                <a:latin typeface="ＭＳ ゴシック" panose="020B0609070205080204" pitchFamily="49" charset="-128"/>
                <a:ea typeface="ＭＳ ゴシック" panose="020B0609070205080204" pitchFamily="49" charset="-128"/>
                <a:cs typeface="Times New Roman" panose="02020603050405020304" pitchFamily="18" charset="0"/>
              </a:rPr>
              <a:t>③</a:t>
            </a:r>
            <a:r>
              <a:rPr lang="ja-JP" altLang="ja-JP" sz="1200" b="1" kern="100" dirty="0">
                <a:effectLst/>
                <a:latin typeface="ＭＳ ゴシック" panose="020B0609070205080204" pitchFamily="49" charset="-128"/>
                <a:ea typeface="ＭＳ ゴシック" panose="020B0609070205080204" pitchFamily="49" charset="-128"/>
                <a:cs typeface="Times New Roman" panose="02020603050405020304" pitchFamily="18" charset="0"/>
              </a:rPr>
              <a:t>園路に関わる課題</a:t>
            </a:r>
            <a:endParaRPr lang="en-US" altLang="ja-JP" sz="1200" b="1" kern="100" dirty="0">
              <a:effectLst/>
              <a:latin typeface="ＭＳ ゴシック" panose="020B0609070205080204" pitchFamily="49" charset="-128"/>
              <a:ea typeface="ＭＳ ゴシック" panose="020B0609070205080204" pitchFamily="49" charset="-128"/>
              <a:cs typeface="Times New Roman" panose="02020603050405020304" pitchFamily="18" charset="0"/>
            </a:endParaRPr>
          </a:p>
          <a:p>
            <a:pPr marL="193040" indent="-95885" algn="just"/>
            <a:r>
              <a:rPr lang="ja-JP" altLang="ja-JP" sz="1200" kern="100" dirty="0">
                <a:effectLst/>
                <a:latin typeface="ＭＳ ゴシック" panose="020B0609070205080204" pitchFamily="49" charset="-128"/>
                <a:ea typeface="ＭＳ ゴシック" panose="020B0609070205080204" pitchFamily="49" charset="-128"/>
                <a:cs typeface="Times New Roman" panose="02020603050405020304" pitchFamily="18" charset="0"/>
              </a:rPr>
              <a:t>・</a:t>
            </a:r>
            <a:r>
              <a:rPr lang="en-US" altLang="ja-JP" sz="1200" kern="100" dirty="0">
                <a:effectLst/>
                <a:latin typeface="ＭＳ ゴシック" panose="020B0609070205080204" pitchFamily="49" charset="-128"/>
                <a:ea typeface="ＭＳ ゴシック" panose="020B0609070205080204" pitchFamily="49" charset="-128"/>
                <a:cs typeface="Times New Roman" panose="02020603050405020304" pitchFamily="18" charset="0"/>
              </a:rPr>
              <a:t>50</a:t>
            </a:r>
            <a:r>
              <a:rPr lang="ja-JP" altLang="ja-JP" sz="1200" kern="100" dirty="0">
                <a:effectLst/>
                <a:latin typeface="ＭＳ ゴシック" panose="020B0609070205080204" pitchFamily="49" charset="-128"/>
                <a:ea typeface="ＭＳ ゴシック" panose="020B0609070205080204" pitchFamily="49" charset="-128"/>
                <a:cs typeface="Times New Roman" panose="02020603050405020304" pitchFamily="18" charset="0"/>
              </a:rPr>
              <a:t>年が経過して、園路や広場のアスファルト舗装や本石舗装の一部が不陸や陥没、亀裂等</a:t>
            </a:r>
            <a:endParaRPr lang="en-US" altLang="ja-JP" sz="1200" kern="100" dirty="0">
              <a:latin typeface="ＭＳ ゴシック" panose="020B0609070205080204" pitchFamily="49" charset="-128"/>
              <a:ea typeface="ＭＳ ゴシック" panose="020B0609070205080204" pitchFamily="49" charset="-128"/>
              <a:cs typeface="Times New Roman" panose="02020603050405020304" pitchFamily="18" charset="0"/>
            </a:endParaRPr>
          </a:p>
          <a:p>
            <a:pPr algn="just"/>
            <a:r>
              <a:rPr lang="ja-JP" altLang="en-US" sz="1200" b="1" kern="100" dirty="0">
                <a:latin typeface="ＭＳ ゴシック" panose="020B0609070205080204" pitchFamily="49" charset="-128"/>
                <a:ea typeface="ＭＳ ゴシック" panose="020B0609070205080204" pitchFamily="49" charset="-128"/>
                <a:cs typeface="Times New Roman" panose="02020603050405020304" pitchFamily="18" charset="0"/>
              </a:rPr>
              <a:t> </a:t>
            </a:r>
            <a:r>
              <a:rPr lang="ja-JP" altLang="en-US" sz="1200" b="1" kern="100" dirty="0">
                <a:effectLst/>
                <a:latin typeface="ＭＳ ゴシック" panose="020B0609070205080204" pitchFamily="49" charset="-128"/>
                <a:ea typeface="ＭＳ ゴシック" panose="020B0609070205080204" pitchFamily="49" charset="-128"/>
                <a:cs typeface="Times New Roman" panose="02020603050405020304" pitchFamily="18" charset="0"/>
              </a:rPr>
              <a:t>④建物</a:t>
            </a:r>
            <a:r>
              <a:rPr lang="ja-JP" altLang="ja-JP" sz="1200" b="1" kern="100" dirty="0">
                <a:effectLst/>
                <a:latin typeface="ＭＳ ゴシック" panose="020B0609070205080204" pitchFamily="49" charset="-128"/>
                <a:ea typeface="ＭＳ ゴシック" panose="020B0609070205080204" pitchFamily="49" charset="-128"/>
                <a:cs typeface="Times New Roman" panose="02020603050405020304" pitchFamily="18" charset="0"/>
              </a:rPr>
              <a:t>・工作物等に関わる課題　</a:t>
            </a:r>
          </a:p>
          <a:p>
            <a:pPr marL="132080" indent="-42545" algn="just"/>
            <a:r>
              <a:rPr lang="ja-JP" altLang="ja-JP" sz="1200" kern="100" dirty="0">
                <a:effectLst/>
                <a:latin typeface="ＭＳ ゴシック" panose="020B0609070205080204" pitchFamily="49" charset="-128"/>
                <a:ea typeface="ＭＳ ゴシック" panose="020B0609070205080204" pitchFamily="49" charset="-128"/>
                <a:cs typeface="Times New Roman" panose="02020603050405020304" pitchFamily="18" charset="0"/>
              </a:rPr>
              <a:t>・</a:t>
            </a:r>
            <a:r>
              <a:rPr lang="ja-JP" altLang="en-US" sz="1200" kern="100" dirty="0">
                <a:effectLst/>
                <a:latin typeface="ＭＳ ゴシック" panose="020B0609070205080204" pitchFamily="49" charset="-128"/>
                <a:ea typeface="ＭＳ ゴシック" panose="020B0609070205080204" pitchFamily="49" charset="-128"/>
                <a:cs typeface="Times New Roman" panose="02020603050405020304" pitchFamily="18" charset="0"/>
              </a:rPr>
              <a:t>一部劣化の見られる箇所あり</a:t>
            </a:r>
            <a:endParaRPr lang="ja-JP" altLang="ja-JP" sz="1200" kern="100" dirty="0">
              <a:effectLst/>
              <a:latin typeface="ＭＳ ゴシック" panose="020B0609070205080204" pitchFamily="49" charset="-128"/>
              <a:ea typeface="ＭＳ ゴシック" panose="020B0609070205080204" pitchFamily="49" charset="-128"/>
              <a:cs typeface="Times New Roman" panose="02020603050405020304" pitchFamily="18" charset="0"/>
            </a:endParaRPr>
          </a:p>
          <a:p>
            <a:pPr algn="just"/>
            <a:r>
              <a:rPr lang="ja-JP" altLang="en-US" sz="1200" b="1" kern="100" dirty="0">
                <a:latin typeface="ＭＳ ゴシック" panose="020B0609070205080204" pitchFamily="49" charset="-128"/>
                <a:ea typeface="ＭＳ ゴシック" panose="020B0609070205080204" pitchFamily="49" charset="-128"/>
                <a:cs typeface="Times New Roman" panose="02020603050405020304" pitchFamily="18" charset="0"/>
              </a:rPr>
              <a:t> ⑤</a:t>
            </a:r>
            <a:r>
              <a:rPr lang="ja-JP" altLang="ja-JP" sz="1200" b="1" kern="100" dirty="0">
                <a:effectLst/>
                <a:latin typeface="ＭＳ ゴシック" panose="020B0609070205080204" pitchFamily="49" charset="-128"/>
                <a:ea typeface="ＭＳ ゴシック" panose="020B0609070205080204" pitchFamily="49" charset="-128"/>
                <a:cs typeface="Times New Roman" panose="02020603050405020304" pitchFamily="18" charset="0"/>
              </a:rPr>
              <a:t>植栽に関わる課題</a:t>
            </a:r>
            <a:endParaRPr lang="en-US" altLang="ja-JP" sz="1200" b="1" kern="100" dirty="0">
              <a:effectLst/>
              <a:latin typeface="ＭＳ ゴシック" panose="020B0609070205080204" pitchFamily="49" charset="-128"/>
              <a:ea typeface="ＭＳ ゴシック" panose="020B0609070205080204" pitchFamily="49" charset="-128"/>
              <a:cs typeface="Times New Roman" panose="02020603050405020304" pitchFamily="18" charset="0"/>
            </a:endParaRPr>
          </a:p>
          <a:p>
            <a:pPr algn="just"/>
            <a:r>
              <a:rPr lang="en-US" altLang="ja-JP" sz="1200" b="1" kern="100" dirty="0">
                <a:latin typeface="ＭＳ ゴシック" panose="020B0609070205080204" pitchFamily="49" charset="-128"/>
                <a:ea typeface="ＭＳ ゴシック" panose="020B0609070205080204" pitchFamily="49" charset="-128"/>
                <a:cs typeface="Times New Roman" panose="02020603050405020304" pitchFamily="18" charset="0"/>
              </a:rPr>
              <a:t> </a:t>
            </a:r>
            <a:r>
              <a:rPr lang="ja-JP" altLang="en-US" sz="1200" kern="100" dirty="0">
                <a:latin typeface="ＭＳ ゴシック" panose="020B0609070205080204" pitchFamily="49" charset="-128"/>
                <a:ea typeface="ＭＳ ゴシック" panose="020B0609070205080204" pitchFamily="49" charset="-128"/>
                <a:cs typeface="Times New Roman" panose="02020603050405020304" pitchFamily="18" charset="0"/>
              </a:rPr>
              <a:t>・樹木の本数が多く、樹林が混み過ぎており、一部の樹木同士が競合</a:t>
            </a:r>
            <a:endParaRPr lang="en-US" altLang="ja-JP" sz="1200" kern="100" dirty="0">
              <a:latin typeface="ＭＳ ゴシック" panose="020B0609070205080204" pitchFamily="49" charset="-128"/>
              <a:ea typeface="ＭＳ ゴシック" panose="020B0609070205080204" pitchFamily="49" charset="-128"/>
              <a:cs typeface="Times New Roman" panose="02020603050405020304" pitchFamily="18" charset="0"/>
            </a:endParaRPr>
          </a:p>
          <a:p>
            <a:pPr algn="just"/>
            <a:r>
              <a:rPr lang="ja-JP" altLang="en-US" sz="1200" kern="100" dirty="0">
                <a:latin typeface="ＭＳ ゴシック" panose="020B0609070205080204" pitchFamily="49" charset="-128"/>
                <a:ea typeface="ＭＳ ゴシック" panose="020B0609070205080204" pitchFamily="49" charset="-128"/>
                <a:cs typeface="Times New Roman" panose="02020603050405020304" pitchFamily="18" charset="0"/>
              </a:rPr>
              <a:t> ・植栽により、視線の通りが阻害されている箇所の存在</a:t>
            </a:r>
            <a:endParaRPr lang="en-US" altLang="ja-JP" sz="1200" kern="100" dirty="0">
              <a:latin typeface="ＭＳ ゴシック" panose="020B0609070205080204" pitchFamily="49" charset="-128"/>
              <a:ea typeface="ＭＳ ゴシック" panose="020B0609070205080204" pitchFamily="49" charset="-128"/>
              <a:cs typeface="Times New Roman" panose="02020603050405020304" pitchFamily="18" charset="0"/>
            </a:endParaRPr>
          </a:p>
          <a:p>
            <a:pPr algn="just"/>
            <a:r>
              <a:rPr lang="ja-JP" altLang="en-US" sz="1200" kern="100" dirty="0">
                <a:latin typeface="ＭＳ ゴシック" panose="020B0609070205080204" pitchFamily="49" charset="-128"/>
                <a:ea typeface="ＭＳ ゴシック" panose="020B0609070205080204" pitchFamily="49" charset="-128"/>
                <a:cs typeface="Times New Roman" panose="02020603050405020304" pitchFamily="18" charset="0"/>
              </a:rPr>
              <a:t> </a:t>
            </a:r>
            <a:r>
              <a:rPr lang="ja-JP" altLang="en-US" sz="1200" kern="100" dirty="0">
                <a:effectLst/>
                <a:latin typeface="ＭＳ ゴシック" panose="020B0609070205080204" pitchFamily="49" charset="-128"/>
                <a:ea typeface="ＭＳ ゴシック" panose="020B0609070205080204" pitchFamily="49" charset="-128"/>
                <a:cs typeface="Times New Roman" panose="02020603050405020304" pitchFamily="18" charset="0"/>
              </a:rPr>
              <a:t>・低木の生長により、地割の形状、石組み、縁石の遮蔽</a:t>
            </a:r>
            <a:endParaRPr lang="ja-JP" altLang="ja-JP" sz="1200" kern="100" dirty="0">
              <a:effectLst/>
              <a:latin typeface="ＭＳ ゴシック" panose="020B0609070205080204" pitchFamily="49" charset="-128"/>
              <a:ea typeface="ＭＳ ゴシック" panose="020B0609070205080204" pitchFamily="49" charset="-128"/>
              <a:cs typeface="Times New Roman" panose="02020603050405020304" pitchFamily="18" charset="0"/>
            </a:endParaRPr>
          </a:p>
          <a:p>
            <a:pPr marL="132080" indent="-42545" algn="just"/>
            <a:r>
              <a:rPr lang="ja-JP" altLang="ja-JP" sz="1200" kern="100" dirty="0">
                <a:effectLst/>
                <a:latin typeface="ＭＳ ゴシック" panose="020B0609070205080204" pitchFamily="49" charset="-128"/>
                <a:ea typeface="ＭＳ ゴシック" panose="020B0609070205080204" pitchFamily="49" charset="-128"/>
                <a:cs typeface="Times New Roman" panose="02020603050405020304" pitchFamily="18" charset="0"/>
              </a:rPr>
              <a:t>・粘土質の土壌</a:t>
            </a:r>
            <a:r>
              <a:rPr lang="ja-JP" altLang="en-US" sz="1200" kern="100" dirty="0">
                <a:effectLst/>
                <a:latin typeface="ＭＳ ゴシック" panose="020B0609070205080204" pitchFamily="49" charset="-128"/>
                <a:ea typeface="ＭＳ ゴシック" panose="020B0609070205080204" pitchFamily="49" charset="-128"/>
                <a:cs typeface="Times New Roman" panose="02020603050405020304" pitchFamily="18" charset="0"/>
              </a:rPr>
              <a:t>に対する</a:t>
            </a:r>
            <a:r>
              <a:rPr lang="ja-JP" altLang="ja-JP" sz="1200" kern="100" dirty="0">
                <a:effectLst/>
                <a:latin typeface="ＭＳ ゴシック" panose="020B0609070205080204" pitchFamily="49" charset="-128"/>
                <a:ea typeface="ＭＳ ゴシック" panose="020B0609070205080204" pitchFamily="49" charset="-128"/>
                <a:cs typeface="Times New Roman" panose="02020603050405020304" pitchFamily="18" charset="0"/>
              </a:rPr>
              <a:t>抜本的な土壌改良が</a:t>
            </a:r>
            <a:r>
              <a:rPr lang="ja-JP" altLang="en-US" sz="1200" kern="100" dirty="0">
                <a:effectLst/>
                <a:latin typeface="ＭＳ ゴシック" panose="020B0609070205080204" pitchFamily="49" charset="-128"/>
                <a:ea typeface="ＭＳ ゴシック" panose="020B0609070205080204" pitchFamily="49" charset="-128"/>
                <a:cs typeface="Times New Roman" panose="02020603050405020304" pitchFamily="18" charset="0"/>
              </a:rPr>
              <a:t>未完</a:t>
            </a:r>
            <a:endParaRPr lang="en-US" altLang="ja-JP" sz="1200" kern="100" dirty="0">
              <a:effectLst/>
              <a:latin typeface="ＭＳ ゴシック" panose="020B0609070205080204" pitchFamily="49" charset="-128"/>
              <a:ea typeface="ＭＳ ゴシック" panose="020B0609070205080204" pitchFamily="49" charset="-128"/>
              <a:cs typeface="Times New Roman" panose="02020603050405020304" pitchFamily="18" charset="0"/>
            </a:endParaRPr>
          </a:p>
          <a:p>
            <a:pPr marL="132080" indent="-42545" algn="just"/>
            <a:r>
              <a:rPr lang="ja-JP" altLang="en-US" sz="1200" kern="100" dirty="0">
                <a:solidFill>
                  <a:srgbClr val="FF0000"/>
                </a:solidFill>
                <a:latin typeface="ＭＳ ゴシック" panose="020B0609070205080204" pitchFamily="49" charset="-128"/>
                <a:ea typeface="ＭＳ ゴシック" panose="020B0609070205080204" pitchFamily="49" charset="-128"/>
                <a:cs typeface="Times New Roman" panose="02020603050405020304" pitchFamily="18" charset="0"/>
              </a:rPr>
              <a:t>・</a:t>
            </a:r>
            <a:r>
              <a:rPr lang="ja-JP" altLang="en-US" sz="1200" kern="100" dirty="0">
                <a:latin typeface="ＭＳ ゴシック" panose="020B0609070205080204" pitchFamily="49" charset="-128"/>
                <a:ea typeface="ＭＳ ゴシック" panose="020B0609070205080204" pitchFamily="49" charset="-128"/>
                <a:cs typeface="Times New Roman" panose="02020603050405020304" pitchFamily="18" charset="0"/>
              </a:rPr>
              <a:t>景観を構成する一部の主要な樹木</a:t>
            </a:r>
            <a:r>
              <a:rPr lang="en-US" altLang="ja-JP" sz="1200" kern="100" dirty="0">
                <a:latin typeface="ＭＳ ゴシック" panose="020B0609070205080204" pitchFamily="49" charset="-128"/>
                <a:ea typeface="ＭＳ ゴシック" panose="020B0609070205080204" pitchFamily="49" charset="-128"/>
                <a:cs typeface="Times New Roman" panose="02020603050405020304" pitchFamily="18" charset="0"/>
              </a:rPr>
              <a:t>(※)</a:t>
            </a:r>
            <a:r>
              <a:rPr lang="ja-JP" altLang="en-US" sz="1200" kern="100" dirty="0">
                <a:latin typeface="ＭＳ ゴシック" panose="020B0609070205080204" pitchFamily="49" charset="-128"/>
                <a:ea typeface="ＭＳ ゴシック" panose="020B0609070205080204" pitchFamily="49" charset="-128"/>
                <a:cs typeface="Times New Roman" panose="02020603050405020304" pitchFamily="18" charset="0"/>
              </a:rPr>
              <a:t>の樹勢悪化 </a:t>
            </a:r>
            <a:r>
              <a:rPr kumimoji="0" lang="en-US" altLang="ja-JP" sz="1000" i="0" u="none" strike="noStrike" kern="100" cap="none" spc="0" normalizeH="0" baseline="0" noProof="0" dirty="0">
                <a:ln>
                  <a:noFill/>
                </a:ln>
                <a:effectLst/>
                <a:uLnTx/>
                <a:uFillTx/>
                <a:latin typeface="ＭＳ ゴシック" panose="020B0609070205080204" pitchFamily="49" charset="-128"/>
                <a:ea typeface="ＭＳ ゴシック" panose="020B0609070205080204" pitchFamily="49" charset="-128"/>
                <a:cs typeface="Times New Roman" panose="02020603050405020304" pitchFamily="18" charset="0"/>
              </a:rPr>
              <a:t>※</a:t>
            </a:r>
            <a:r>
              <a:rPr kumimoji="0" lang="ja-JP" altLang="en-US" sz="1000" i="0" u="none" strike="noStrike" kern="100" cap="none" spc="0" normalizeH="0" baseline="0" noProof="0" dirty="0">
                <a:ln>
                  <a:noFill/>
                </a:ln>
                <a:effectLst/>
                <a:uLnTx/>
                <a:uFillTx/>
                <a:latin typeface="ＭＳ ゴシック" panose="020B0609070205080204" pitchFamily="49" charset="-128"/>
                <a:ea typeface="ＭＳ ゴシック" panose="020B0609070205080204" pitchFamily="49" charset="-128"/>
                <a:cs typeface="Times New Roman" panose="02020603050405020304" pitchFamily="18" charset="0"/>
              </a:rPr>
              <a:t>銘木および銘木以外の作庭上重視したと認識される樹木</a:t>
            </a:r>
            <a:endParaRPr lang="ja-JP" altLang="ja-JP" sz="1200" kern="100" dirty="0">
              <a:effectLst/>
              <a:latin typeface="ＭＳ ゴシック" panose="020B0609070205080204" pitchFamily="49" charset="-128"/>
              <a:ea typeface="ＭＳ ゴシック" panose="020B0609070205080204" pitchFamily="49" charset="-128"/>
              <a:cs typeface="Times New Roman" panose="02020603050405020304" pitchFamily="18" charset="0"/>
            </a:endParaRPr>
          </a:p>
          <a:p>
            <a:pPr marL="132080" indent="-42545" algn="just"/>
            <a:r>
              <a:rPr lang="ja-JP" altLang="ja-JP" sz="1200" kern="100" dirty="0">
                <a:effectLst/>
                <a:latin typeface="ＭＳ ゴシック" panose="020B0609070205080204" pitchFamily="49" charset="-128"/>
                <a:ea typeface="ＭＳ ゴシック" panose="020B0609070205080204" pitchFamily="49" charset="-128"/>
                <a:cs typeface="Times New Roman" panose="02020603050405020304" pitchFamily="18" charset="0"/>
              </a:rPr>
              <a:t>・剪定や切り戻しなど</a:t>
            </a:r>
            <a:r>
              <a:rPr lang="ja-JP" altLang="en-US" sz="1200" kern="100" dirty="0">
                <a:effectLst/>
                <a:latin typeface="ＭＳ ゴシック" panose="020B0609070205080204" pitchFamily="49" charset="-128"/>
                <a:ea typeface="ＭＳ ゴシック" panose="020B0609070205080204" pitchFamily="49" charset="-128"/>
                <a:cs typeface="Times New Roman" panose="02020603050405020304" pitchFamily="18" charset="0"/>
              </a:rPr>
              <a:t>による</a:t>
            </a:r>
            <a:r>
              <a:rPr lang="ja-JP" altLang="ja-JP" sz="1200" kern="100" dirty="0">
                <a:effectLst/>
                <a:latin typeface="ＭＳ ゴシック" panose="020B0609070205080204" pitchFamily="49" charset="-128"/>
                <a:ea typeface="ＭＳ ゴシック" panose="020B0609070205080204" pitchFamily="49" charset="-128"/>
                <a:cs typeface="Times New Roman" panose="02020603050405020304" pitchFamily="18" charset="0"/>
              </a:rPr>
              <a:t>庭園の意匠として重要である特徴ある樹形が損なわれている樹木</a:t>
            </a:r>
            <a:r>
              <a:rPr lang="ja-JP" altLang="en-US" sz="1200" kern="100" dirty="0">
                <a:effectLst/>
                <a:latin typeface="ＭＳ ゴシック" panose="020B0609070205080204" pitchFamily="49" charset="-128"/>
                <a:ea typeface="ＭＳ ゴシック" panose="020B0609070205080204" pitchFamily="49" charset="-128"/>
                <a:cs typeface="Times New Roman" panose="02020603050405020304" pitchFamily="18" charset="0"/>
              </a:rPr>
              <a:t>の存在</a:t>
            </a:r>
            <a:endParaRPr lang="en-US" altLang="ja-JP" sz="1200" kern="100" dirty="0">
              <a:effectLst/>
              <a:latin typeface="ＭＳ ゴシック" panose="020B0609070205080204" pitchFamily="49" charset="-128"/>
              <a:ea typeface="ＭＳ ゴシック" panose="020B0609070205080204" pitchFamily="49" charset="-128"/>
              <a:cs typeface="Times New Roman" panose="02020603050405020304" pitchFamily="18" charset="0"/>
            </a:endParaRPr>
          </a:p>
          <a:p>
            <a:pPr algn="just"/>
            <a:r>
              <a:rPr lang="ja-JP" altLang="en-US" sz="1200" b="1" kern="100" dirty="0">
                <a:latin typeface="ＭＳ ゴシック" panose="020B0609070205080204" pitchFamily="49" charset="-128"/>
                <a:ea typeface="ＭＳ ゴシック" panose="020B0609070205080204" pitchFamily="49" charset="-128"/>
                <a:cs typeface="Times New Roman" panose="02020603050405020304" pitchFamily="18" charset="0"/>
              </a:rPr>
              <a:t> ⑥</a:t>
            </a:r>
            <a:r>
              <a:rPr lang="ja-JP" altLang="ja-JP" sz="1200" b="1" kern="100" dirty="0">
                <a:effectLst/>
                <a:latin typeface="ＭＳ ゴシック" panose="020B0609070205080204" pitchFamily="49" charset="-128"/>
                <a:ea typeface="ＭＳ ゴシック" panose="020B0609070205080204" pitchFamily="49" charset="-128"/>
                <a:cs typeface="Times New Roman" panose="02020603050405020304" pitchFamily="18" charset="0"/>
              </a:rPr>
              <a:t>景観の変容に関わる課題</a:t>
            </a:r>
          </a:p>
          <a:p>
            <a:pPr marL="180340" indent="-89535" algn="just"/>
            <a:r>
              <a:rPr lang="ja-JP" altLang="ja-JP" sz="1200" kern="100" dirty="0">
                <a:effectLst/>
                <a:latin typeface="ＭＳ ゴシック" panose="020B0609070205080204" pitchFamily="49" charset="-128"/>
                <a:ea typeface="ＭＳ ゴシック" panose="020B0609070205080204" pitchFamily="49" charset="-128"/>
                <a:cs typeface="Times New Roman" panose="02020603050405020304" pitchFamily="18" charset="0"/>
              </a:rPr>
              <a:t>・</a:t>
            </a:r>
            <a:r>
              <a:rPr lang="ja-JP" altLang="en-US" sz="1200" kern="100" dirty="0">
                <a:effectLst/>
                <a:latin typeface="ＭＳ ゴシック" panose="020B0609070205080204" pitchFamily="49" charset="-128"/>
                <a:ea typeface="ＭＳ ゴシック" panose="020B0609070205080204" pitchFamily="49" charset="-128"/>
                <a:cs typeface="Times New Roman" panose="02020603050405020304" pitchFamily="18" charset="0"/>
              </a:rPr>
              <a:t>樹木の生長により、設計意図と乖離した景観</a:t>
            </a:r>
            <a:endParaRPr lang="en-US" altLang="ja-JP" sz="1200" kern="100" dirty="0">
              <a:effectLst/>
              <a:latin typeface="ＭＳ ゴシック" panose="020B0609070205080204" pitchFamily="49" charset="-128"/>
              <a:ea typeface="ＭＳ ゴシック" panose="020B0609070205080204" pitchFamily="49" charset="-128"/>
              <a:cs typeface="Times New Roman" panose="02020603050405020304" pitchFamily="18" charset="0"/>
            </a:endParaRPr>
          </a:p>
          <a:p>
            <a:pPr marL="180340" indent="-89535" algn="just"/>
            <a:r>
              <a:rPr lang="ja-JP" altLang="en-US" sz="1200" kern="100" dirty="0">
                <a:latin typeface="ＭＳ ゴシック" panose="020B0609070205080204" pitchFamily="49" charset="-128"/>
                <a:ea typeface="ＭＳ ゴシック" panose="020B0609070205080204" pitchFamily="49" charset="-128"/>
                <a:cs typeface="Times New Roman" panose="02020603050405020304" pitchFamily="18" charset="0"/>
              </a:rPr>
              <a:t>・庭園の背景となる外周林の樹木の高さを超えて、周辺の高層建築物等が視認</a:t>
            </a:r>
            <a:endParaRPr lang="ja-JP" altLang="ja-JP" sz="1200" kern="100" dirty="0">
              <a:effectLst/>
              <a:latin typeface="ＭＳ ゴシック" panose="020B0609070205080204" pitchFamily="49" charset="-128"/>
              <a:ea typeface="ＭＳ ゴシック" panose="020B0609070205080204" pitchFamily="49" charset="-128"/>
              <a:cs typeface="Times New Roman" panose="02020603050405020304" pitchFamily="18" charset="0"/>
            </a:endParaRPr>
          </a:p>
          <a:p>
            <a:pPr marL="180340" indent="-89535" algn="just"/>
            <a:r>
              <a:rPr lang="ja-JP" altLang="ja-JP" sz="1200" kern="100" dirty="0">
                <a:effectLst/>
                <a:latin typeface="ＭＳ ゴシック" panose="020B0609070205080204" pitchFamily="49" charset="-128"/>
                <a:ea typeface="ＭＳ ゴシック" panose="020B0609070205080204" pitchFamily="49" charset="-128"/>
                <a:cs typeface="Times New Roman" panose="02020603050405020304" pitchFamily="18" charset="0"/>
              </a:rPr>
              <a:t>・枯死などによる危険木</a:t>
            </a:r>
            <a:r>
              <a:rPr lang="ja-JP" altLang="en-US" sz="1200" kern="100" dirty="0">
                <a:effectLst/>
                <a:latin typeface="ＭＳ ゴシック" panose="020B0609070205080204" pitchFamily="49" charset="-128"/>
                <a:ea typeface="ＭＳ ゴシック" panose="020B0609070205080204" pitchFamily="49" charset="-128"/>
                <a:cs typeface="Times New Roman" panose="02020603050405020304" pitchFamily="18" charset="0"/>
              </a:rPr>
              <a:t>の伐採が必要。樹高のみが成長した高木の増加</a:t>
            </a:r>
            <a:endParaRPr lang="en-US" altLang="ja-JP" sz="1200" kern="100" dirty="0">
              <a:effectLst/>
              <a:latin typeface="ＭＳ ゴシック" panose="020B0609070205080204" pitchFamily="49" charset="-128"/>
              <a:ea typeface="ＭＳ ゴシック" panose="020B0609070205080204" pitchFamily="49" charset="-128"/>
              <a:cs typeface="Times New Roman" panose="02020603050405020304" pitchFamily="18" charset="0"/>
            </a:endParaRPr>
          </a:p>
          <a:p>
            <a:pPr marL="180340" indent="-89535" algn="just"/>
            <a:r>
              <a:rPr lang="ja-JP" altLang="en-US" sz="1200" kern="100" dirty="0">
                <a:effectLst/>
                <a:latin typeface="ＭＳ ゴシック" panose="020B0609070205080204" pitchFamily="49" charset="-128"/>
                <a:ea typeface="ＭＳ ゴシック" panose="020B0609070205080204" pitchFamily="49" charset="-128"/>
                <a:cs typeface="Times New Roman" panose="02020603050405020304" pitchFamily="18" charset="0"/>
              </a:rPr>
              <a:t>・庭園内に新たな構造物が設置されたことによる景観の変化</a:t>
            </a:r>
            <a:endParaRPr lang="en-US" altLang="ja-JP" sz="1200" kern="100" dirty="0">
              <a:effectLst/>
              <a:latin typeface="ＭＳ ゴシック" panose="020B0609070205080204" pitchFamily="49" charset="-128"/>
              <a:ea typeface="ＭＳ ゴシック" panose="020B0609070205080204" pitchFamily="49" charset="-128"/>
              <a:cs typeface="Times New Roman" panose="02020603050405020304" pitchFamily="18" charset="0"/>
            </a:endParaRPr>
          </a:p>
          <a:p>
            <a:pPr marL="180340" indent="-89535" algn="just"/>
            <a:r>
              <a:rPr lang="ja-JP" altLang="en-US" sz="1200" kern="100" dirty="0">
                <a:latin typeface="ＭＳ ゴシック" panose="020B0609070205080204" pitchFamily="49" charset="-128"/>
                <a:ea typeface="ＭＳ ゴシック" panose="020B0609070205080204" pitchFamily="49" charset="-128"/>
                <a:cs typeface="Times New Roman" panose="02020603050405020304" pitchFamily="18" charset="0"/>
              </a:rPr>
              <a:t>　</a:t>
            </a:r>
            <a:endParaRPr lang="en-US" altLang="ja-JP" sz="1200" kern="100" dirty="0">
              <a:effectLst/>
              <a:latin typeface="ＭＳ ゴシック" panose="020B0609070205080204" pitchFamily="49" charset="-128"/>
              <a:ea typeface="ＭＳ ゴシック" panose="020B0609070205080204" pitchFamily="49" charset="-128"/>
              <a:cs typeface="Times New Roman" panose="02020603050405020304" pitchFamily="18" charset="0"/>
            </a:endParaRPr>
          </a:p>
          <a:p>
            <a:pPr marL="193040" indent="-95885" algn="just"/>
            <a:endParaRPr lang="en-US" altLang="ja-JP" sz="1200" kern="100" dirty="0">
              <a:latin typeface="ＭＳ ゴシック" panose="020B0609070205080204" pitchFamily="49" charset="-128"/>
              <a:ea typeface="ＭＳ ゴシック" panose="020B0609070205080204" pitchFamily="49" charset="-128"/>
              <a:cs typeface="Times New Roman" panose="02020603050405020304" pitchFamily="18" charset="0"/>
            </a:endParaRPr>
          </a:p>
          <a:p>
            <a:pPr marL="193040" indent="-95885" algn="just"/>
            <a:endParaRPr lang="en-US" altLang="ja-JP" sz="1200" kern="100" dirty="0">
              <a:effectLst/>
              <a:latin typeface="ＭＳ ゴシック" panose="020B0609070205080204" pitchFamily="49" charset="-128"/>
              <a:ea typeface="ＭＳ ゴシック" panose="020B0609070205080204" pitchFamily="49" charset="-128"/>
              <a:cs typeface="Times New Roman" panose="02020603050405020304" pitchFamily="18" charset="0"/>
            </a:endParaRPr>
          </a:p>
          <a:p>
            <a:pPr marL="193040" indent="-95885" algn="just"/>
            <a:endParaRPr lang="en-US" altLang="ja-JP" sz="1200" kern="100" dirty="0">
              <a:latin typeface="ＭＳ ゴシック" panose="020B0609070205080204" pitchFamily="49" charset="-128"/>
              <a:ea typeface="ＭＳ ゴシック" panose="020B0609070205080204" pitchFamily="49" charset="-128"/>
              <a:cs typeface="Times New Roman" panose="02020603050405020304" pitchFamily="18" charset="0"/>
            </a:endParaRPr>
          </a:p>
          <a:p>
            <a:pPr marL="193040" indent="-95885" algn="just"/>
            <a:endParaRPr lang="en-US" altLang="ja-JP" sz="1200" kern="100" dirty="0">
              <a:effectLst/>
              <a:latin typeface="ＭＳ ゴシック" panose="020B0609070205080204" pitchFamily="49" charset="-128"/>
              <a:ea typeface="ＭＳ ゴシック" panose="020B0609070205080204" pitchFamily="49" charset="-128"/>
              <a:cs typeface="Times New Roman" panose="02020603050405020304" pitchFamily="18" charset="0"/>
            </a:endParaRPr>
          </a:p>
          <a:p>
            <a:pPr marL="193040" indent="-95885" algn="just"/>
            <a:endParaRPr lang="en-US" altLang="ja-JP" sz="1200" kern="100" dirty="0">
              <a:latin typeface="ＭＳ ゴシック" panose="020B0609070205080204" pitchFamily="49" charset="-128"/>
              <a:ea typeface="ＭＳ ゴシック" panose="020B0609070205080204" pitchFamily="49" charset="-128"/>
              <a:cs typeface="Times New Roman" panose="02020603050405020304" pitchFamily="18" charset="0"/>
            </a:endParaRPr>
          </a:p>
          <a:p>
            <a:pPr marL="193040" indent="-95885" algn="just"/>
            <a:endParaRPr lang="en-US" altLang="ja-JP" sz="1200" kern="100" dirty="0">
              <a:effectLst/>
              <a:latin typeface="ＭＳ ゴシック" panose="020B0609070205080204" pitchFamily="49" charset="-128"/>
              <a:ea typeface="ＭＳ ゴシック" panose="020B0609070205080204" pitchFamily="49" charset="-128"/>
              <a:cs typeface="Times New Roman" panose="02020603050405020304" pitchFamily="18" charset="0"/>
            </a:endParaRPr>
          </a:p>
          <a:p>
            <a:pPr marL="193040" indent="-95885" algn="just"/>
            <a:endParaRPr lang="en-US" altLang="ja-JP" sz="1200" kern="100" dirty="0">
              <a:latin typeface="ＭＳ ゴシック" panose="020B0609070205080204" pitchFamily="49" charset="-128"/>
              <a:ea typeface="ＭＳ ゴシック" panose="020B0609070205080204" pitchFamily="49" charset="-128"/>
              <a:cs typeface="Times New Roman" panose="02020603050405020304" pitchFamily="18" charset="0"/>
            </a:endParaRPr>
          </a:p>
          <a:p>
            <a:pPr marL="193040" indent="-95885" algn="just"/>
            <a:endParaRPr lang="en-US" altLang="ja-JP" sz="1200" kern="100" dirty="0">
              <a:effectLst/>
              <a:latin typeface="ＭＳ ゴシック" panose="020B0609070205080204" pitchFamily="49" charset="-128"/>
              <a:ea typeface="ＭＳ ゴシック" panose="020B0609070205080204" pitchFamily="49" charset="-128"/>
              <a:cs typeface="Times New Roman" panose="02020603050405020304" pitchFamily="18" charset="0"/>
            </a:endParaRPr>
          </a:p>
          <a:p>
            <a:pPr marL="193040" indent="-95885" algn="just"/>
            <a:endParaRPr lang="en-US" altLang="ja-JP" sz="1200" kern="100" dirty="0">
              <a:latin typeface="ＭＳ ゴシック" panose="020B0609070205080204" pitchFamily="49" charset="-128"/>
              <a:ea typeface="ＭＳ ゴシック" panose="020B0609070205080204" pitchFamily="49" charset="-128"/>
              <a:cs typeface="Times New Roman" panose="02020603050405020304" pitchFamily="18" charset="0"/>
            </a:endParaRPr>
          </a:p>
          <a:p>
            <a:pPr marL="193040" indent="-95885" algn="just"/>
            <a:endParaRPr lang="en-US" altLang="ja-JP" sz="1200" kern="100" dirty="0">
              <a:effectLst/>
              <a:latin typeface="ＭＳ ゴシック" panose="020B0609070205080204" pitchFamily="49" charset="-128"/>
              <a:ea typeface="ＭＳ ゴシック" panose="020B0609070205080204" pitchFamily="49" charset="-128"/>
              <a:cs typeface="Times New Roman" panose="02020603050405020304" pitchFamily="18" charset="0"/>
            </a:endParaRPr>
          </a:p>
          <a:p>
            <a:pPr marL="193040" indent="-95885" algn="just"/>
            <a:endParaRPr lang="en-US" altLang="ja-JP" sz="1200" kern="100" dirty="0">
              <a:latin typeface="ＭＳ ゴシック" panose="020B0609070205080204" pitchFamily="49" charset="-128"/>
              <a:ea typeface="ＭＳ ゴシック" panose="020B0609070205080204" pitchFamily="49" charset="-128"/>
              <a:cs typeface="Times New Roman" panose="02020603050405020304" pitchFamily="18" charset="0"/>
            </a:endParaRPr>
          </a:p>
          <a:p>
            <a:pPr marL="193040" indent="-95885" algn="just"/>
            <a:endParaRPr lang="en-US" altLang="ja-JP" sz="1200" kern="100" dirty="0">
              <a:effectLst/>
              <a:latin typeface="ＭＳ ゴシック" panose="020B0609070205080204" pitchFamily="49" charset="-128"/>
              <a:ea typeface="ＭＳ ゴシック" panose="020B0609070205080204" pitchFamily="49" charset="-128"/>
              <a:cs typeface="Times New Roman" panose="02020603050405020304" pitchFamily="18" charset="0"/>
            </a:endParaRPr>
          </a:p>
          <a:p>
            <a:pPr marL="193040" indent="-95885" algn="just"/>
            <a:endParaRPr lang="en-US" altLang="ja-JP" sz="1200" kern="100" dirty="0">
              <a:latin typeface="ＭＳ ゴシック" panose="020B0609070205080204" pitchFamily="49" charset="-128"/>
              <a:ea typeface="ＭＳ ゴシック" panose="020B0609070205080204" pitchFamily="49" charset="-128"/>
              <a:cs typeface="Times New Roman" panose="02020603050405020304" pitchFamily="18" charset="0"/>
            </a:endParaRPr>
          </a:p>
          <a:p>
            <a:pPr marL="193040" indent="-95885" algn="just"/>
            <a:endParaRPr lang="en-US" altLang="ja-JP" sz="1200" kern="100" dirty="0">
              <a:latin typeface="ＭＳ ゴシック" panose="020B0609070205080204" pitchFamily="49" charset="-128"/>
              <a:ea typeface="ＭＳ ゴシック" panose="020B0609070205080204" pitchFamily="49" charset="-128"/>
              <a:cs typeface="Times New Roman" panose="02020603050405020304" pitchFamily="18" charset="0"/>
            </a:endParaRPr>
          </a:p>
          <a:p>
            <a:pPr marL="193040" indent="-95885" algn="just"/>
            <a:endParaRPr lang="en-US" altLang="ja-JP" sz="1200" kern="100" dirty="0">
              <a:effectLst/>
              <a:latin typeface="ＭＳ ゴシック" panose="020B0609070205080204" pitchFamily="49" charset="-128"/>
              <a:ea typeface="ＭＳ ゴシック" panose="020B0609070205080204" pitchFamily="49" charset="-128"/>
              <a:cs typeface="Times New Roman" panose="02020603050405020304" pitchFamily="18" charset="0"/>
            </a:endParaRPr>
          </a:p>
          <a:p>
            <a:pPr marL="193040" indent="-95885" algn="just"/>
            <a:endParaRPr lang="en-US" altLang="ja-JP" sz="1200" kern="100" dirty="0">
              <a:latin typeface="ＭＳ ゴシック" panose="020B0609070205080204" pitchFamily="49" charset="-128"/>
              <a:ea typeface="ＭＳ ゴシック" panose="020B0609070205080204" pitchFamily="49" charset="-128"/>
              <a:cs typeface="Times New Roman" panose="02020603050405020304" pitchFamily="18" charset="0"/>
            </a:endParaRPr>
          </a:p>
          <a:p>
            <a:pPr marL="193040" indent="-95885" algn="just"/>
            <a:endParaRPr lang="en-US" altLang="ja-JP" sz="1200" kern="100" dirty="0">
              <a:effectLst/>
              <a:latin typeface="ＭＳ ゴシック" panose="020B0609070205080204" pitchFamily="49" charset="-128"/>
              <a:ea typeface="ＭＳ ゴシック" panose="020B0609070205080204" pitchFamily="49" charset="-128"/>
              <a:cs typeface="Times New Roman" panose="02020603050405020304" pitchFamily="18" charset="0"/>
            </a:endParaRPr>
          </a:p>
          <a:p>
            <a:pPr marL="193040" indent="-95885" algn="just"/>
            <a:endParaRPr lang="en-US" altLang="ja-JP" sz="1200" kern="100" dirty="0">
              <a:effectLst/>
              <a:latin typeface="ＭＳ ゴシック" panose="020B0609070205080204" pitchFamily="49" charset="-128"/>
              <a:ea typeface="ＭＳ ゴシック" panose="020B0609070205080204" pitchFamily="49" charset="-128"/>
              <a:cs typeface="Times New Roman" panose="02020603050405020304" pitchFamily="18" charset="0"/>
            </a:endParaRPr>
          </a:p>
          <a:p>
            <a:pPr marL="193040" indent="-95885" algn="just"/>
            <a:endParaRPr lang="en-US" altLang="ja-JP" sz="1200" kern="100" dirty="0">
              <a:latin typeface="ＭＳ ゴシック" panose="020B0609070205080204" pitchFamily="49" charset="-128"/>
              <a:ea typeface="ＭＳ ゴシック" panose="020B0609070205080204" pitchFamily="49" charset="-128"/>
              <a:cs typeface="Times New Roman" panose="02020603050405020304" pitchFamily="18" charset="0"/>
            </a:endParaRPr>
          </a:p>
          <a:p>
            <a:pPr marL="193040" indent="-95885" algn="just"/>
            <a:endParaRPr lang="en-US" altLang="ja-JP" sz="1200" kern="100" dirty="0">
              <a:latin typeface="ＭＳ ゴシック" panose="020B0609070205080204" pitchFamily="49" charset="-128"/>
              <a:ea typeface="ＭＳ ゴシック" panose="020B0609070205080204" pitchFamily="49" charset="-128"/>
              <a:cs typeface="Times New Roman" panose="02020603050405020304" pitchFamily="18" charset="0"/>
            </a:endParaRPr>
          </a:p>
          <a:p>
            <a:pPr marL="193040" indent="-95885" algn="just"/>
            <a:endParaRPr lang="en-US" altLang="ja-JP" sz="1200" kern="100" dirty="0">
              <a:latin typeface="ＭＳ ゴシック" panose="020B0609070205080204" pitchFamily="49" charset="-128"/>
              <a:ea typeface="ＭＳ ゴシック" panose="020B0609070205080204" pitchFamily="49" charset="-128"/>
              <a:cs typeface="Times New Roman" panose="02020603050405020304" pitchFamily="18" charset="0"/>
            </a:endParaRPr>
          </a:p>
        </p:txBody>
      </p:sp>
      <p:grpSp>
        <p:nvGrpSpPr>
          <p:cNvPr id="30" name="グループ化 29">
            <a:extLst>
              <a:ext uri="{FF2B5EF4-FFF2-40B4-BE49-F238E27FC236}">
                <a16:creationId xmlns:a16="http://schemas.microsoft.com/office/drawing/2014/main" id="{E5B010E1-FF7B-4D07-87E4-17D5BE1BE63D}"/>
              </a:ext>
            </a:extLst>
          </p:cNvPr>
          <p:cNvGrpSpPr>
            <a:grpSpLocks noChangeAspect="1"/>
          </p:cNvGrpSpPr>
          <p:nvPr/>
        </p:nvGrpSpPr>
        <p:grpSpPr>
          <a:xfrm>
            <a:off x="11329502" y="5895631"/>
            <a:ext cx="2609398" cy="2186314"/>
            <a:chOff x="346630" y="3125337"/>
            <a:chExt cx="2144046" cy="1796413"/>
          </a:xfrm>
        </p:grpSpPr>
        <p:pic>
          <p:nvPicPr>
            <p:cNvPr id="31" name="図 30" descr="屋外, 道路, 草, ストリート が含まれている画像&#10;&#10;自動的に生成された説明">
              <a:extLst>
                <a:ext uri="{FF2B5EF4-FFF2-40B4-BE49-F238E27FC236}">
                  <a16:creationId xmlns:a16="http://schemas.microsoft.com/office/drawing/2014/main" id="{13BFFEFB-F0E9-4A3D-8384-0E422DE61CF7}"/>
                </a:ext>
              </a:extLst>
            </p:cNvPr>
            <p:cNvPicPr>
              <a:picLocks noChangeAspect="1"/>
            </p:cNvPicPr>
            <p:nvPr/>
          </p:nvPicPr>
          <p:blipFill>
            <a:blip r:embed="rId7" cstate="screen">
              <a:extLst>
                <a:ext uri="{28A0092B-C50C-407E-A947-70E740481C1C}">
                  <a14:useLocalDpi xmlns:a14="http://schemas.microsoft.com/office/drawing/2010/main"/>
                </a:ext>
              </a:extLst>
            </a:blip>
            <a:srcRect/>
            <a:stretch>
              <a:fillRect/>
            </a:stretch>
          </p:blipFill>
          <p:spPr bwMode="auto">
            <a:xfrm>
              <a:off x="346630" y="3125337"/>
              <a:ext cx="2144046" cy="1607525"/>
            </a:xfrm>
            <a:prstGeom prst="rect">
              <a:avLst/>
            </a:prstGeom>
            <a:noFill/>
            <a:ln>
              <a:noFill/>
            </a:ln>
          </p:spPr>
        </p:pic>
        <p:sp>
          <p:nvSpPr>
            <p:cNvPr id="32" name="テキスト ボックス 603">
              <a:extLst>
                <a:ext uri="{FF2B5EF4-FFF2-40B4-BE49-F238E27FC236}">
                  <a16:creationId xmlns:a16="http://schemas.microsoft.com/office/drawing/2014/main" id="{8EEF6B76-9B2F-4201-B2AB-CDA5101EEC9D}"/>
                </a:ext>
              </a:extLst>
            </p:cNvPr>
            <p:cNvSpPr txBox="1"/>
            <p:nvPr/>
          </p:nvSpPr>
          <p:spPr>
            <a:xfrm>
              <a:off x="534302" y="4743237"/>
              <a:ext cx="1768701" cy="178513"/>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ctr"/>
              <a:r>
                <a:rPr lang="ja-JP" altLang="en-US" sz="1200" kern="100" dirty="0">
                  <a:effectLst/>
                  <a:latin typeface="游明朝" panose="02020400000000000000" pitchFamily="18" charset="-128"/>
                  <a:ea typeface="BIZ UDPゴシック" panose="020B0400000000000000" pitchFamily="50" charset="-128"/>
                  <a:cs typeface="Times New Roman" panose="02020603050405020304" pitchFamily="18" charset="0"/>
                </a:rPr>
                <a:t>③</a:t>
              </a:r>
              <a:r>
                <a:rPr lang="ja-JP" sz="1200" kern="100" dirty="0">
                  <a:effectLst/>
                  <a:latin typeface="游明朝" panose="02020400000000000000" pitchFamily="18" charset="-128"/>
                  <a:ea typeface="BIZ UDPゴシック" panose="020B0400000000000000" pitchFamily="50" charset="-128"/>
                  <a:cs typeface="Times New Roman" panose="02020603050405020304" pitchFamily="18" charset="0"/>
                </a:rPr>
                <a:t>園路の舗装劣化</a:t>
              </a:r>
              <a:endParaRPr lang="ja-JP" sz="1200" kern="100" dirty="0">
                <a:effectLst/>
                <a:latin typeface="游明朝" panose="02020400000000000000" pitchFamily="18" charset="-128"/>
                <a:ea typeface="游明朝" panose="02020400000000000000" pitchFamily="18" charset="-128"/>
                <a:cs typeface="Times New Roman" panose="02020603050405020304" pitchFamily="18" charset="0"/>
              </a:endParaRPr>
            </a:p>
          </p:txBody>
        </p:sp>
      </p:grpSp>
      <p:grpSp>
        <p:nvGrpSpPr>
          <p:cNvPr id="6" name="グループ化 5">
            <a:extLst>
              <a:ext uri="{FF2B5EF4-FFF2-40B4-BE49-F238E27FC236}">
                <a16:creationId xmlns:a16="http://schemas.microsoft.com/office/drawing/2014/main" id="{E9B94E8F-829D-4D82-86C7-E10F961C605E}"/>
              </a:ext>
            </a:extLst>
          </p:cNvPr>
          <p:cNvGrpSpPr/>
          <p:nvPr/>
        </p:nvGrpSpPr>
        <p:grpSpPr>
          <a:xfrm>
            <a:off x="8084741" y="5895630"/>
            <a:ext cx="2575613" cy="2297716"/>
            <a:chOff x="8312662" y="5816397"/>
            <a:chExt cx="2573257" cy="2342160"/>
          </a:xfrm>
        </p:grpSpPr>
        <p:pic>
          <p:nvPicPr>
            <p:cNvPr id="33" name="図 32" descr="屋外, 草, 小さい, 電車 が含まれている画像&#10;&#10;自動的に生成された説明">
              <a:extLst>
                <a:ext uri="{FF2B5EF4-FFF2-40B4-BE49-F238E27FC236}">
                  <a16:creationId xmlns:a16="http://schemas.microsoft.com/office/drawing/2014/main" id="{B579A2F5-20E6-4CD1-87F1-80F3B987A788}"/>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8317956" y="5816397"/>
              <a:ext cx="2567963" cy="2015807"/>
            </a:xfrm>
            <a:prstGeom prst="rect">
              <a:avLst/>
            </a:prstGeom>
          </p:spPr>
        </p:pic>
        <p:sp>
          <p:nvSpPr>
            <p:cNvPr id="34" name="テキスト ボックス 603">
              <a:extLst>
                <a:ext uri="{FF2B5EF4-FFF2-40B4-BE49-F238E27FC236}">
                  <a16:creationId xmlns:a16="http://schemas.microsoft.com/office/drawing/2014/main" id="{ED1F777D-B912-4797-BA39-12894B6876AD}"/>
                </a:ext>
              </a:extLst>
            </p:cNvPr>
            <p:cNvSpPr txBox="1"/>
            <p:nvPr/>
          </p:nvSpPr>
          <p:spPr>
            <a:xfrm>
              <a:off x="8312662" y="7843668"/>
              <a:ext cx="2567963" cy="314889"/>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ctr"/>
              <a:r>
                <a:rPr lang="ja-JP" altLang="en-US" sz="1200" kern="100" dirty="0">
                  <a:effectLst/>
                  <a:latin typeface="游明朝" panose="02020400000000000000" pitchFamily="18" charset="-128"/>
                  <a:ea typeface="BIZ UDPゴシック" panose="020B0400000000000000" pitchFamily="50" charset="-128"/>
                  <a:cs typeface="Times New Roman" panose="02020603050405020304" pitchFamily="18" charset="0"/>
                </a:rPr>
                <a:t>②水循環システムからの漏水</a:t>
              </a:r>
              <a:endParaRPr lang="ja-JP" sz="1200" kern="100" dirty="0">
                <a:effectLst/>
                <a:latin typeface="游明朝" panose="02020400000000000000" pitchFamily="18" charset="-128"/>
                <a:ea typeface="游明朝" panose="02020400000000000000" pitchFamily="18" charset="-128"/>
                <a:cs typeface="Times New Roman" panose="02020603050405020304" pitchFamily="18" charset="0"/>
              </a:endParaRPr>
            </a:p>
          </p:txBody>
        </p:sp>
      </p:grpSp>
      <p:grpSp>
        <p:nvGrpSpPr>
          <p:cNvPr id="5" name="グループ化 4">
            <a:extLst>
              <a:ext uri="{FF2B5EF4-FFF2-40B4-BE49-F238E27FC236}">
                <a16:creationId xmlns:a16="http://schemas.microsoft.com/office/drawing/2014/main" id="{AA28C69B-B435-F5D9-4099-569AE0F41C9C}"/>
              </a:ext>
            </a:extLst>
          </p:cNvPr>
          <p:cNvGrpSpPr/>
          <p:nvPr/>
        </p:nvGrpSpPr>
        <p:grpSpPr>
          <a:xfrm>
            <a:off x="8046869" y="8177587"/>
            <a:ext cx="2646058" cy="2127326"/>
            <a:chOff x="7804204" y="7889112"/>
            <a:chExt cx="2646058" cy="2127326"/>
          </a:xfrm>
        </p:grpSpPr>
        <p:pic>
          <p:nvPicPr>
            <p:cNvPr id="36" name="図 35" descr="草の上に置かれた道路&#10;&#10;低い精度で自動的に生成された説明">
              <a:extLst>
                <a:ext uri="{FF2B5EF4-FFF2-40B4-BE49-F238E27FC236}">
                  <a16:creationId xmlns:a16="http://schemas.microsoft.com/office/drawing/2014/main" id="{BDF5B663-6EDA-4093-9867-FC4DFBD1F778}"/>
                </a:ext>
              </a:extLst>
            </p:cNvPr>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7804204" y="7889112"/>
              <a:ext cx="2646058" cy="1801190"/>
            </a:xfrm>
            <a:prstGeom prst="rect">
              <a:avLst/>
            </a:prstGeom>
          </p:spPr>
        </p:pic>
        <p:sp>
          <p:nvSpPr>
            <p:cNvPr id="42" name="テキスト ボックス 603">
              <a:extLst>
                <a:ext uri="{FF2B5EF4-FFF2-40B4-BE49-F238E27FC236}">
                  <a16:creationId xmlns:a16="http://schemas.microsoft.com/office/drawing/2014/main" id="{4C8CE1F9-5AF3-44D3-B233-5B9A15CA5C4D}"/>
                </a:ext>
              </a:extLst>
            </p:cNvPr>
            <p:cNvSpPr txBox="1"/>
            <p:nvPr/>
          </p:nvSpPr>
          <p:spPr>
            <a:xfrm>
              <a:off x="7804204" y="9701549"/>
              <a:ext cx="2646058" cy="314889"/>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ctr"/>
              <a:r>
                <a:rPr lang="ja-JP" altLang="en-US" sz="1200" kern="100" dirty="0">
                  <a:effectLst/>
                  <a:latin typeface="游明朝" panose="02020400000000000000" pitchFamily="18" charset="-128"/>
                  <a:ea typeface="BIZ UDPゴシック" panose="020B0400000000000000" pitchFamily="50" charset="-128"/>
                  <a:cs typeface="Times New Roman" panose="02020603050405020304" pitchFamily="18" charset="0"/>
                </a:rPr>
                <a:t>⑤樹勢の衰退</a:t>
              </a:r>
              <a:endParaRPr lang="ja-JP" sz="1200" kern="100" dirty="0">
                <a:effectLst/>
                <a:latin typeface="游明朝" panose="02020400000000000000" pitchFamily="18" charset="-128"/>
                <a:ea typeface="游明朝" panose="02020400000000000000" pitchFamily="18" charset="-128"/>
                <a:cs typeface="Times New Roman" panose="02020603050405020304" pitchFamily="18" charset="0"/>
              </a:endParaRPr>
            </a:p>
          </p:txBody>
        </p:sp>
      </p:grpSp>
      <p:grpSp>
        <p:nvGrpSpPr>
          <p:cNvPr id="4" name="グループ化 3">
            <a:extLst>
              <a:ext uri="{FF2B5EF4-FFF2-40B4-BE49-F238E27FC236}">
                <a16:creationId xmlns:a16="http://schemas.microsoft.com/office/drawing/2014/main" id="{F8AE8028-43AB-9849-F6F8-B0BF0A5F2E05}"/>
              </a:ext>
            </a:extLst>
          </p:cNvPr>
          <p:cNvGrpSpPr/>
          <p:nvPr/>
        </p:nvGrpSpPr>
        <p:grpSpPr>
          <a:xfrm>
            <a:off x="11251184" y="8193346"/>
            <a:ext cx="3106401" cy="2040445"/>
            <a:chOff x="11262767" y="8014855"/>
            <a:chExt cx="3106401" cy="2040445"/>
          </a:xfrm>
        </p:grpSpPr>
        <p:pic>
          <p:nvPicPr>
            <p:cNvPr id="41" name="図 40" descr="屋外, 草, 自然, 放牧 が含まれている画像&#10;&#10;自動的に生成された説明">
              <a:extLst>
                <a:ext uri="{FF2B5EF4-FFF2-40B4-BE49-F238E27FC236}">
                  <a16:creationId xmlns:a16="http://schemas.microsoft.com/office/drawing/2014/main" id="{53A2C20E-EE78-45AE-8FD1-1F939C310C26}"/>
                </a:ext>
              </a:extLst>
            </p:cNvPr>
            <p:cNvPicPr>
              <a:picLocks noChangeAspect="1"/>
            </p:cNvPicPr>
            <p:nvPr/>
          </p:nvPicPr>
          <p:blipFill rotWithShape="1">
            <a:blip r:embed="rId10" cstate="screen">
              <a:extLst>
                <a:ext uri="{28A0092B-C50C-407E-A947-70E740481C1C}">
                  <a14:useLocalDpi xmlns:a14="http://schemas.microsoft.com/office/drawing/2010/main"/>
                </a:ext>
              </a:extLst>
            </a:blip>
            <a:srcRect/>
            <a:stretch/>
          </p:blipFill>
          <p:spPr>
            <a:xfrm>
              <a:off x="11262767" y="8014855"/>
              <a:ext cx="3106401" cy="1750754"/>
            </a:xfrm>
            <a:prstGeom prst="rect">
              <a:avLst/>
            </a:prstGeom>
          </p:spPr>
        </p:pic>
        <p:sp>
          <p:nvSpPr>
            <p:cNvPr id="43" name="テキスト ボックス 603">
              <a:extLst>
                <a:ext uri="{FF2B5EF4-FFF2-40B4-BE49-F238E27FC236}">
                  <a16:creationId xmlns:a16="http://schemas.microsoft.com/office/drawing/2014/main" id="{C2C18885-B88D-4AEC-A8FC-85FF903944AD}"/>
                </a:ext>
              </a:extLst>
            </p:cNvPr>
            <p:cNvSpPr txBox="1"/>
            <p:nvPr/>
          </p:nvSpPr>
          <p:spPr>
            <a:xfrm>
              <a:off x="11267663" y="9732938"/>
              <a:ext cx="3101505" cy="322362"/>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ctr"/>
              <a:r>
                <a:rPr lang="ja-JP" altLang="en-US" sz="1200" kern="100" dirty="0">
                  <a:effectLst/>
                  <a:latin typeface="游明朝" panose="02020400000000000000" pitchFamily="18" charset="-128"/>
                  <a:ea typeface="BIZ UDPゴシック" panose="020B0400000000000000" pitchFamily="50" charset="-128"/>
                  <a:cs typeface="Times New Roman" panose="02020603050405020304" pitchFamily="18" charset="0"/>
                </a:rPr>
                <a:t>⑥</a:t>
              </a:r>
              <a:r>
                <a:rPr lang="ja-JP" altLang="en-US" sz="1200" b="1" kern="100" dirty="0">
                  <a:effectLst/>
                  <a:latin typeface="游明朝" panose="02020400000000000000" pitchFamily="18" charset="-128"/>
                  <a:ea typeface="BIZ UDPゴシック" panose="020B0400000000000000" pitchFamily="50" charset="-128"/>
                  <a:cs typeface="Times New Roman" panose="02020603050405020304" pitchFamily="18" charset="0"/>
                </a:rPr>
                <a:t>樹林の上部に見える庭園外の高層建築物</a:t>
              </a:r>
              <a:endParaRPr lang="ja-JP" altLang="ja-JP" sz="1100" b="1" kern="100" dirty="0">
                <a:effectLst/>
                <a:latin typeface="游明朝" panose="02020400000000000000" pitchFamily="18" charset="-128"/>
                <a:ea typeface="游明朝" panose="02020400000000000000" pitchFamily="18" charset="-128"/>
                <a:cs typeface="Times New Roman" panose="02020603050405020304" pitchFamily="18" charset="0"/>
              </a:endParaRPr>
            </a:p>
            <a:p>
              <a:pPr algn="ctr"/>
              <a:endParaRPr lang="ja-JP" sz="1200" kern="100" dirty="0">
                <a:effectLst/>
                <a:latin typeface="游明朝" panose="02020400000000000000" pitchFamily="18" charset="-128"/>
                <a:ea typeface="游明朝" panose="02020400000000000000" pitchFamily="18" charset="-128"/>
                <a:cs typeface="Times New Roman" panose="02020603050405020304" pitchFamily="18" charset="0"/>
              </a:endParaRPr>
            </a:p>
          </p:txBody>
        </p:sp>
      </p:grpSp>
      <p:sp>
        <p:nvSpPr>
          <p:cNvPr id="35" name="正方形/長方形 34">
            <a:extLst>
              <a:ext uri="{FF2B5EF4-FFF2-40B4-BE49-F238E27FC236}">
                <a16:creationId xmlns:a16="http://schemas.microsoft.com/office/drawing/2014/main" id="{A53355D5-A653-489E-A360-5941FE1CC13F}"/>
              </a:ext>
            </a:extLst>
          </p:cNvPr>
          <p:cNvSpPr/>
          <p:nvPr/>
        </p:nvSpPr>
        <p:spPr>
          <a:xfrm>
            <a:off x="13280572" y="24888"/>
            <a:ext cx="1773378" cy="353382"/>
          </a:xfrm>
          <a:prstGeom prst="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kumimoji="1" lang="ja-JP" altLang="en-US" sz="1400" dirty="0"/>
              <a:t>概要版</a:t>
            </a:r>
          </a:p>
        </p:txBody>
      </p:sp>
      <p:sp>
        <p:nvSpPr>
          <p:cNvPr id="7" name="テキスト ボックス 603">
            <a:extLst>
              <a:ext uri="{FF2B5EF4-FFF2-40B4-BE49-F238E27FC236}">
                <a16:creationId xmlns:a16="http://schemas.microsoft.com/office/drawing/2014/main" id="{B8E693AB-6178-4F43-CBC3-F221C1832CE6}"/>
              </a:ext>
            </a:extLst>
          </p:cNvPr>
          <p:cNvSpPr txBox="1"/>
          <p:nvPr/>
        </p:nvSpPr>
        <p:spPr>
          <a:xfrm>
            <a:off x="4982000" y="9232680"/>
            <a:ext cx="2158051" cy="314889"/>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ctr"/>
            <a:r>
              <a:rPr lang="ja-JP" altLang="en-US" sz="1200" kern="100" dirty="0">
                <a:effectLst/>
                <a:latin typeface="游明朝" panose="02020400000000000000" pitchFamily="18" charset="-128"/>
                <a:ea typeface="BIZ UDPゴシック" panose="020B0400000000000000" pitchFamily="50" charset="-128"/>
                <a:cs typeface="Times New Roman" panose="02020603050405020304" pitchFamily="18" charset="0"/>
              </a:rPr>
              <a:t>広幅員の園路</a:t>
            </a:r>
            <a:endParaRPr lang="ja-JP" sz="1200" kern="100" dirty="0">
              <a:effectLst/>
              <a:latin typeface="游明朝" panose="02020400000000000000" pitchFamily="18" charset="-128"/>
              <a:ea typeface="游明朝" panose="02020400000000000000" pitchFamily="18" charset="-128"/>
              <a:cs typeface="Times New Roman" panose="02020603050405020304" pitchFamily="18" charset="0"/>
            </a:endParaRPr>
          </a:p>
        </p:txBody>
      </p:sp>
      <p:pic>
        <p:nvPicPr>
          <p:cNvPr id="8" name="図 7" descr="マップ&#10;&#10;自動的に生成された説明">
            <a:extLst>
              <a:ext uri="{FF2B5EF4-FFF2-40B4-BE49-F238E27FC236}">
                <a16:creationId xmlns:a16="http://schemas.microsoft.com/office/drawing/2014/main" id="{AF9725CA-8FEE-8E3A-6951-C217214A2305}"/>
              </a:ext>
            </a:extLst>
          </p:cNvPr>
          <p:cNvPicPr>
            <a:picLocks noChangeAspect="1"/>
          </p:cNvPicPr>
          <p:nvPr/>
        </p:nvPicPr>
        <p:blipFill>
          <a:blip r:embed="rId11" cstate="screen">
            <a:extLst>
              <a:ext uri="{28A0092B-C50C-407E-A947-70E740481C1C}">
                <a14:useLocalDpi xmlns:a14="http://schemas.microsoft.com/office/drawing/2010/main"/>
              </a:ext>
            </a:extLst>
          </a:blip>
          <a:stretch>
            <a:fillRect/>
          </a:stretch>
        </p:blipFill>
        <p:spPr>
          <a:xfrm>
            <a:off x="93501" y="1898466"/>
            <a:ext cx="4408877" cy="3479183"/>
          </a:xfrm>
          <a:prstGeom prst="rect">
            <a:avLst/>
          </a:prstGeom>
        </p:spPr>
      </p:pic>
    </p:spTree>
    <p:extLst>
      <p:ext uri="{BB962C8B-B14F-4D97-AF65-F5344CB8AC3E}">
        <p14:creationId xmlns:p14="http://schemas.microsoft.com/office/powerpoint/2010/main" val="66782695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テキスト ボックス 13">
            <a:extLst>
              <a:ext uri="{FF2B5EF4-FFF2-40B4-BE49-F238E27FC236}">
                <a16:creationId xmlns:a16="http://schemas.microsoft.com/office/drawing/2014/main" id="{D92074B2-8610-FB1C-9D22-63F6E2331D67}"/>
              </a:ext>
            </a:extLst>
          </p:cNvPr>
          <p:cNvSpPr txBox="1"/>
          <p:nvPr/>
        </p:nvSpPr>
        <p:spPr>
          <a:xfrm>
            <a:off x="7997189" y="6037277"/>
            <a:ext cx="7001432" cy="4267636"/>
          </a:xfrm>
          <a:prstGeom prst="rect">
            <a:avLst/>
          </a:prstGeom>
          <a:solidFill>
            <a:schemeClr val="accent5">
              <a:lumMod val="20000"/>
              <a:lumOff val="80000"/>
            </a:schemeClr>
          </a:solidFill>
          <a:ln w="12700">
            <a:solidFill>
              <a:schemeClr val="tx1"/>
            </a:solidFill>
            <a:prstDash val="solid"/>
          </a:ln>
        </p:spPr>
        <p:txBody>
          <a:bodyPr rot="0" spcFirstLastPara="0" vert="horz" wrap="square" lIns="91440" tIns="45720" rIns="91440" bIns="45720" numCol="1" spcCol="0" rtlCol="0" fromWordArt="0" anchor="t" anchorCtr="0" forceAA="0" compatLnSpc="1">
            <a:prstTxWarp prst="textNoShape">
              <a:avLst/>
            </a:prstTxWarp>
            <a:noAutofit/>
          </a:bodyPr>
          <a:lstStyle/>
          <a:p>
            <a:pPr marL="133350" marR="0" lvl="0" indent="-133350" algn="just" defTabSz="457200" rtl="0" eaLnBrk="1" fontAlgn="auto" latinLnBrk="0" hangingPunct="1">
              <a:lnSpc>
                <a:spcPct val="100000"/>
              </a:lnSpc>
              <a:spcBef>
                <a:spcPts val="0"/>
              </a:spcBef>
              <a:spcAft>
                <a:spcPts val="0"/>
              </a:spcAft>
              <a:buClrTx/>
              <a:buSzTx/>
              <a:buFontTx/>
              <a:buNone/>
              <a:tabLst/>
              <a:defRPr/>
            </a:pPr>
            <a:r>
              <a:rPr kumimoji="0" lang="ja-JP" altLang="en-US" sz="1200" b="1" i="0" u="none" strike="noStrike" kern="100" cap="none" spc="0" normalizeH="0" baseline="0" noProof="0" dirty="0">
                <a:ln>
                  <a:noFill/>
                </a:ln>
                <a:solidFill>
                  <a:srgbClr val="231F20"/>
                </a:solidFill>
                <a:effectLst/>
                <a:uLnTx/>
                <a:uFillTx/>
                <a:latin typeface="ＭＳ ゴシック" panose="020B0609070205080204" pitchFamily="49" charset="-128"/>
                <a:ea typeface="ＭＳ ゴシック" panose="020B0609070205080204" pitchFamily="49" charset="-128"/>
                <a:cs typeface="HG明朝B" panose="02020809000000000000" pitchFamily="17" charset="-128"/>
              </a:rPr>
              <a:t>現代地区の保存に関する課題</a:t>
            </a:r>
            <a:endParaRPr kumimoji="0" lang="ja-JP" altLang="ja-JP" sz="1200" b="1" i="0" u="none" strike="noStrike" kern="1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Times New Roman" panose="02020603050405020304" pitchFamily="18" charset="0"/>
            </a:endParaRPr>
          </a:p>
          <a:p>
            <a:pPr marL="0" marR="0" lvl="0" indent="0" algn="just" defTabSz="457200" rtl="0" eaLnBrk="1" fontAlgn="auto" latinLnBrk="0" hangingPunct="1">
              <a:lnSpc>
                <a:spcPct val="100000"/>
              </a:lnSpc>
              <a:spcBef>
                <a:spcPts val="0"/>
              </a:spcBef>
              <a:spcAft>
                <a:spcPts val="0"/>
              </a:spcAft>
              <a:buClrTx/>
              <a:buSzTx/>
              <a:buFontTx/>
              <a:buNone/>
              <a:tabLst/>
              <a:defRPr/>
            </a:pPr>
            <a:r>
              <a:rPr kumimoji="0" lang="en-US" altLang="ja-JP" sz="1600" b="0" i="0" u="none" strike="noStrike" kern="100" cap="none" spc="0" normalizeH="0" baseline="0" noProof="0" dirty="0">
                <a:ln>
                  <a:noFill/>
                </a:ln>
                <a:solidFill>
                  <a:srgbClr val="231F20"/>
                </a:solidFill>
                <a:effectLst/>
                <a:uLnTx/>
                <a:uFillTx/>
                <a:latin typeface="ＭＳ ゴシック" panose="020B0609070205080204" pitchFamily="49" charset="-128"/>
                <a:ea typeface="ＭＳ ゴシック" panose="020B0609070205080204" pitchFamily="49" charset="-128"/>
                <a:cs typeface="HG明朝B" panose="02020809000000000000" pitchFamily="17" charset="-128"/>
              </a:rPr>
              <a:t> </a:t>
            </a:r>
            <a:r>
              <a:rPr kumimoji="0" lang="ja-JP" altLang="en-US" sz="1600" b="0" i="0" u="none" strike="noStrike" kern="100" cap="none" spc="0" normalizeH="0" baseline="0" noProof="0" dirty="0">
                <a:ln>
                  <a:noFill/>
                </a:ln>
                <a:solidFill>
                  <a:srgbClr val="231F20"/>
                </a:solidFill>
                <a:effectLst/>
                <a:uLnTx/>
                <a:uFillTx/>
                <a:latin typeface="ＭＳ ゴシック" panose="020B0609070205080204" pitchFamily="49" charset="-128"/>
                <a:ea typeface="ＭＳ ゴシック" panose="020B0609070205080204" pitchFamily="49" charset="-128"/>
                <a:cs typeface="HG明朝B" panose="02020809000000000000" pitchFamily="17" charset="-128"/>
              </a:rPr>
              <a:t>　</a:t>
            </a:r>
            <a:endParaRPr kumimoji="0" lang="en-US" altLang="ja-JP" sz="1600" b="1" i="0" u="none" strike="noStrike" kern="100" cap="none" spc="0" normalizeH="0" baseline="0" noProof="0" dirty="0">
              <a:ln>
                <a:noFill/>
              </a:ln>
              <a:solidFill>
                <a:srgbClr val="4472C4"/>
              </a:solidFill>
              <a:effectLst/>
              <a:uLnTx/>
              <a:uFillTx/>
              <a:latin typeface="ＭＳ ゴシック" panose="020B0609070205080204" pitchFamily="49" charset="-128"/>
              <a:ea typeface="ＭＳ ゴシック" panose="020B0609070205080204" pitchFamily="49" charset="-128"/>
              <a:cs typeface="Calibri-Bold"/>
            </a:endParaRPr>
          </a:p>
          <a:p>
            <a:pPr marL="133350" marR="0" lvl="0" indent="-133350" algn="just" defTabSz="457200" rtl="0" eaLnBrk="1" fontAlgn="auto" latinLnBrk="0" hangingPunct="1">
              <a:lnSpc>
                <a:spcPct val="100000"/>
              </a:lnSpc>
              <a:spcBef>
                <a:spcPts val="0"/>
              </a:spcBef>
              <a:spcAft>
                <a:spcPts val="0"/>
              </a:spcAft>
              <a:buClrTx/>
              <a:buSzTx/>
              <a:buFontTx/>
              <a:buNone/>
              <a:tabLst/>
              <a:defRPr/>
            </a:pPr>
            <a:endParaRPr kumimoji="0" lang="en-US" altLang="ja-JP" sz="1100" b="0" i="0" u="none" strike="noStrike" kern="100" cap="none" spc="0" normalizeH="0" baseline="0" noProof="0" dirty="0">
              <a:ln>
                <a:noFill/>
              </a:ln>
              <a:solidFill>
                <a:srgbClr val="231F20"/>
              </a:solidFill>
              <a:effectLst/>
              <a:uLnTx/>
              <a:uFillTx/>
              <a:latin typeface="ＭＳ ゴシック" panose="020B0609070205080204" pitchFamily="49" charset="-128"/>
              <a:ea typeface="ＭＳ ゴシック" panose="020B0609070205080204" pitchFamily="49" charset="-128"/>
              <a:cs typeface="HG明朝B" panose="02020809000000000000" pitchFamily="17" charset="-128"/>
            </a:endParaRPr>
          </a:p>
          <a:p>
            <a:pPr marL="133350" marR="0" lvl="0" indent="-133350" algn="just" defTabSz="457200" rtl="0" eaLnBrk="1" fontAlgn="auto" latinLnBrk="0" hangingPunct="1">
              <a:lnSpc>
                <a:spcPct val="100000"/>
              </a:lnSpc>
              <a:spcBef>
                <a:spcPts val="0"/>
              </a:spcBef>
              <a:spcAft>
                <a:spcPts val="0"/>
              </a:spcAft>
              <a:buClrTx/>
              <a:buSzTx/>
              <a:buFontTx/>
              <a:buNone/>
              <a:tabLst/>
              <a:defRPr/>
            </a:pPr>
            <a:endParaRPr kumimoji="0" lang="ja-JP" altLang="ja-JP" sz="1100" b="0" i="0" u="none" strike="noStrike" kern="1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Times New Roman" panose="02020603050405020304" pitchFamily="18" charset="0"/>
            </a:endParaRPr>
          </a:p>
        </p:txBody>
      </p:sp>
      <p:sp>
        <p:nvSpPr>
          <p:cNvPr id="38" name="テキスト ボックス 13">
            <a:extLst>
              <a:ext uri="{FF2B5EF4-FFF2-40B4-BE49-F238E27FC236}">
                <a16:creationId xmlns:a16="http://schemas.microsoft.com/office/drawing/2014/main" id="{B39DCBC4-816F-510F-3EF9-88AC6E162635}"/>
              </a:ext>
            </a:extLst>
          </p:cNvPr>
          <p:cNvSpPr txBox="1"/>
          <p:nvPr/>
        </p:nvSpPr>
        <p:spPr>
          <a:xfrm>
            <a:off x="7945139" y="957113"/>
            <a:ext cx="7001432" cy="4570636"/>
          </a:xfrm>
          <a:prstGeom prst="rect">
            <a:avLst/>
          </a:prstGeom>
          <a:solidFill>
            <a:schemeClr val="accent5">
              <a:lumMod val="20000"/>
              <a:lumOff val="80000"/>
            </a:schemeClr>
          </a:solidFill>
          <a:ln w="12700">
            <a:solidFill>
              <a:schemeClr val="tx1"/>
            </a:solidFill>
            <a:prstDash val="solid"/>
          </a:ln>
        </p:spPr>
        <p:txBody>
          <a:bodyPr rot="0" spcFirstLastPara="0" vert="horz" wrap="square" lIns="91440" tIns="45720" rIns="91440" bIns="45720" numCol="1" spcCol="0" rtlCol="0" fromWordArt="0" anchor="t" anchorCtr="0" forceAA="0" compatLnSpc="1">
            <a:prstTxWarp prst="textNoShape">
              <a:avLst/>
            </a:prstTxWarp>
            <a:noAutofit/>
          </a:bodyPr>
          <a:lstStyle/>
          <a:p>
            <a:pPr marL="133350" marR="0" lvl="0" indent="-133350" algn="just" defTabSz="457200" rtl="0" eaLnBrk="1" fontAlgn="auto" latinLnBrk="0" hangingPunct="1">
              <a:lnSpc>
                <a:spcPct val="100000"/>
              </a:lnSpc>
              <a:spcBef>
                <a:spcPts val="0"/>
              </a:spcBef>
              <a:spcAft>
                <a:spcPts val="0"/>
              </a:spcAft>
              <a:buClrTx/>
              <a:buSzTx/>
              <a:buFontTx/>
              <a:buNone/>
              <a:tabLst/>
              <a:defRPr/>
            </a:pPr>
            <a:r>
              <a:rPr kumimoji="0" lang="ja-JP" altLang="en-US" sz="1200" b="1" i="0" u="none" strike="noStrike" kern="100" cap="none" spc="0" normalizeH="0" baseline="0" noProof="0" dirty="0">
                <a:ln>
                  <a:noFill/>
                </a:ln>
                <a:solidFill>
                  <a:srgbClr val="231F20"/>
                </a:solidFill>
                <a:effectLst/>
                <a:uLnTx/>
                <a:uFillTx/>
                <a:latin typeface="ＭＳ ゴシック" panose="020B0609070205080204" pitchFamily="49" charset="-128"/>
                <a:ea typeface="ＭＳ ゴシック" panose="020B0609070205080204" pitchFamily="49" charset="-128"/>
                <a:cs typeface="HG明朝B" panose="02020809000000000000" pitchFamily="17" charset="-128"/>
              </a:rPr>
              <a:t>近世地区の保存に関する課題</a:t>
            </a:r>
            <a:endParaRPr kumimoji="0" lang="ja-JP" altLang="ja-JP" sz="1200" b="1" i="0" u="none" strike="noStrike" kern="1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Times New Roman" panose="02020603050405020304" pitchFamily="18" charset="0"/>
            </a:endParaRPr>
          </a:p>
          <a:p>
            <a:pPr marL="0" marR="0" lvl="0" indent="0" algn="just" defTabSz="457200" rtl="0" eaLnBrk="1" fontAlgn="auto" latinLnBrk="0" hangingPunct="1">
              <a:lnSpc>
                <a:spcPct val="100000"/>
              </a:lnSpc>
              <a:spcBef>
                <a:spcPts val="0"/>
              </a:spcBef>
              <a:spcAft>
                <a:spcPts val="0"/>
              </a:spcAft>
              <a:buClrTx/>
              <a:buSzTx/>
              <a:buFontTx/>
              <a:buNone/>
              <a:tabLst/>
              <a:defRPr/>
            </a:pPr>
            <a:r>
              <a:rPr kumimoji="0" lang="en-US" altLang="ja-JP" sz="1600" b="0" i="0" u="none" strike="noStrike" kern="100" cap="none" spc="0" normalizeH="0" baseline="0" noProof="0" dirty="0">
                <a:ln>
                  <a:noFill/>
                </a:ln>
                <a:solidFill>
                  <a:srgbClr val="231F20"/>
                </a:solidFill>
                <a:effectLst/>
                <a:uLnTx/>
                <a:uFillTx/>
                <a:latin typeface="ＭＳ ゴシック" panose="020B0609070205080204" pitchFamily="49" charset="-128"/>
                <a:ea typeface="ＭＳ ゴシック" panose="020B0609070205080204" pitchFamily="49" charset="-128"/>
                <a:cs typeface="HG明朝B" panose="02020809000000000000" pitchFamily="17" charset="-128"/>
              </a:rPr>
              <a:t> </a:t>
            </a:r>
            <a:r>
              <a:rPr kumimoji="0" lang="ja-JP" altLang="en-US" sz="1600" b="0" i="0" u="none" strike="noStrike" kern="100" cap="none" spc="0" normalizeH="0" baseline="0" noProof="0" dirty="0">
                <a:ln>
                  <a:noFill/>
                </a:ln>
                <a:solidFill>
                  <a:srgbClr val="231F20"/>
                </a:solidFill>
                <a:effectLst/>
                <a:uLnTx/>
                <a:uFillTx/>
                <a:latin typeface="ＭＳ ゴシック" panose="020B0609070205080204" pitchFamily="49" charset="-128"/>
                <a:ea typeface="ＭＳ ゴシック" panose="020B0609070205080204" pitchFamily="49" charset="-128"/>
                <a:cs typeface="HG明朝B" panose="02020809000000000000" pitchFamily="17" charset="-128"/>
              </a:rPr>
              <a:t>　</a:t>
            </a:r>
            <a:endParaRPr kumimoji="0" lang="en-US" altLang="ja-JP" sz="1600" b="1" i="0" u="none" strike="noStrike" kern="100" cap="none" spc="0" normalizeH="0" baseline="0" noProof="0" dirty="0">
              <a:ln>
                <a:noFill/>
              </a:ln>
              <a:solidFill>
                <a:srgbClr val="4472C4"/>
              </a:solidFill>
              <a:effectLst/>
              <a:uLnTx/>
              <a:uFillTx/>
              <a:latin typeface="ＭＳ ゴシック" panose="020B0609070205080204" pitchFamily="49" charset="-128"/>
              <a:ea typeface="ＭＳ ゴシック" panose="020B0609070205080204" pitchFamily="49" charset="-128"/>
              <a:cs typeface="Calibri-Bold"/>
            </a:endParaRPr>
          </a:p>
          <a:p>
            <a:pPr marL="133350" marR="0" lvl="0" indent="-133350" algn="just" defTabSz="457200" rtl="0" eaLnBrk="1" fontAlgn="auto" latinLnBrk="0" hangingPunct="1">
              <a:lnSpc>
                <a:spcPct val="100000"/>
              </a:lnSpc>
              <a:spcBef>
                <a:spcPts val="0"/>
              </a:spcBef>
              <a:spcAft>
                <a:spcPts val="0"/>
              </a:spcAft>
              <a:buClrTx/>
              <a:buSzTx/>
              <a:buFontTx/>
              <a:buNone/>
              <a:tabLst/>
              <a:defRPr/>
            </a:pPr>
            <a:endParaRPr kumimoji="0" lang="en-US" altLang="ja-JP" sz="1100" b="0" i="0" u="none" strike="noStrike" kern="100" cap="none" spc="0" normalizeH="0" baseline="0" noProof="0" dirty="0">
              <a:ln>
                <a:noFill/>
              </a:ln>
              <a:solidFill>
                <a:srgbClr val="231F20"/>
              </a:solidFill>
              <a:effectLst/>
              <a:uLnTx/>
              <a:uFillTx/>
              <a:latin typeface="ＭＳ ゴシック" panose="020B0609070205080204" pitchFamily="49" charset="-128"/>
              <a:ea typeface="ＭＳ ゴシック" panose="020B0609070205080204" pitchFamily="49" charset="-128"/>
              <a:cs typeface="HG明朝B" panose="02020809000000000000" pitchFamily="17" charset="-128"/>
            </a:endParaRPr>
          </a:p>
          <a:p>
            <a:pPr marL="133350" marR="0" lvl="0" indent="-133350" algn="just" defTabSz="457200" rtl="0" eaLnBrk="1" fontAlgn="auto" latinLnBrk="0" hangingPunct="1">
              <a:lnSpc>
                <a:spcPct val="100000"/>
              </a:lnSpc>
              <a:spcBef>
                <a:spcPts val="0"/>
              </a:spcBef>
              <a:spcAft>
                <a:spcPts val="0"/>
              </a:spcAft>
              <a:buClrTx/>
              <a:buSzTx/>
              <a:buFontTx/>
              <a:buNone/>
              <a:tabLst/>
              <a:defRPr/>
            </a:pPr>
            <a:endParaRPr kumimoji="0" lang="ja-JP" altLang="ja-JP" sz="1100" b="0" i="0" u="none" strike="noStrike" kern="1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Times New Roman" panose="02020603050405020304" pitchFamily="18" charset="0"/>
            </a:endParaRPr>
          </a:p>
        </p:txBody>
      </p:sp>
      <p:sp>
        <p:nvSpPr>
          <p:cNvPr id="23" name="テキスト ボックス 13">
            <a:extLst>
              <a:ext uri="{FF2B5EF4-FFF2-40B4-BE49-F238E27FC236}">
                <a16:creationId xmlns:a16="http://schemas.microsoft.com/office/drawing/2014/main" id="{2A273319-5F4B-7C31-9C1B-D09450143C21}"/>
              </a:ext>
            </a:extLst>
          </p:cNvPr>
          <p:cNvSpPr txBox="1"/>
          <p:nvPr/>
        </p:nvSpPr>
        <p:spPr>
          <a:xfrm>
            <a:off x="222217" y="942807"/>
            <a:ext cx="7627649" cy="4570636"/>
          </a:xfrm>
          <a:prstGeom prst="rect">
            <a:avLst/>
          </a:prstGeom>
          <a:solidFill>
            <a:schemeClr val="accent5">
              <a:lumMod val="20000"/>
              <a:lumOff val="80000"/>
            </a:schemeClr>
          </a:solidFill>
          <a:ln w="12700">
            <a:solidFill>
              <a:schemeClr val="tx1"/>
            </a:solidFill>
            <a:prstDash val="solid"/>
          </a:ln>
        </p:spPr>
        <p:txBody>
          <a:bodyPr rot="0" spcFirstLastPara="0" vert="horz" wrap="square" lIns="91440" tIns="45720" rIns="91440" bIns="45720" numCol="1" spcCol="0" rtlCol="0" fromWordArt="0" anchor="t" anchorCtr="0" forceAA="0" compatLnSpc="1">
            <a:prstTxWarp prst="textNoShape">
              <a:avLst/>
            </a:prstTxWarp>
            <a:noAutofit/>
          </a:bodyPr>
          <a:lstStyle/>
          <a:p>
            <a:pPr marL="133350" marR="0" lvl="0" indent="-133350" algn="just" defTabSz="457200" rtl="0" eaLnBrk="1" fontAlgn="auto" latinLnBrk="0" hangingPunct="1">
              <a:lnSpc>
                <a:spcPct val="100000"/>
              </a:lnSpc>
              <a:spcBef>
                <a:spcPts val="0"/>
              </a:spcBef>
              <a:spcAft>
                <a:spcPts val="0"/>
              </a:spcAft>
              <a:buClrTx/>
              <a:buSzTx/>
              <a:buFontTx/>
              <a:buNone/>
              <a:tabLst/>
              <a:defRPr/>
            </a:pPr>
            <a:r>
              <a:rPr kumimoji="0" lang="ja-JP" altLang="en-US" sz="1200" b="1" i="0" u="none" strike="noStrike" kern="100" cap="none" spc="0" normalizeH="0" baseline="0" noProof="0" dirty="0">
                <a:ln>
                  <a:noFill/>
                </a:ln>
                <a:solidFill>
                  <a:srgbClr val="231F20"/>
                </a:solidFill>
                <a:effectLst/>
                <a:uLnTx/>
                <a:uFillTx/>
                <a:latin typeface="ＭＳ ゴシック" panose="020B0609070205080204" pitchFamily="49" charset="-128"/>
                <a:ea typeface="ＭＳ ゴシック" panose="020B0609070205080204" pitchFamily="49" charset="-128"/>
                <a:cs typeface="HG明朝B" panose="02020809000000000000" pitchFamily="17" charset="-128"/>
              </a:rPr>
              <a:t>上代地区の保存に関する課題</a:t>
            </a:r>
            <a:endParaRPr kumimoji="0" lang="ja-JP" altLang="ja-JP" sz="1200" b="1" i="0" u="none" strike="noStrike" kern="1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Times New Roman" panose="02020603050405020304" pitchFamily="18" charset="0"/>
            </a:endParaRPr>
          </a:p>
          <a:p>
            <a:pPr marL="0" marR="0" lvl="0" indent="0" algn="just" defTabSz="457200" rtl="0" eaLnBrk="1" fontAlgn="auto" latinLnBrk="0" hangingPunct="1">
              <a:lnSpc>
                <a:spcPct val="100000"/>
              </a:lnSpc>
              <a:spcBef>
                <a:spcPts val="0"/>
              </a:spcBef>
              <a:spcAft>
                <a:spcPts val="0"/>
              </a:spcAft>
              <a:buClrTx/>
              <a:buSzTx/>
              <a:buFontTx/>
              <a:buNone/>
              <a:tabLst/>
              <a:defRPr/>
            </a:pPr>
            <a:r>
              <a:rPr kumimoji="0" lang="en-US" altLang="ja-JP" sz="1600" b="1" i="0" u="none" strike="noStrike" kern="100" cap="none" spc="0" normalizeH="0" baseline="0" noProof="0" dirty="0">
                <a:ln>
                  <a:noFill/>
                </a:ln>
                <a:solidFill>
                  <a:srgbClr val="231F20"/>
                </a:solidFill>
                <a:effectLst/>
                <a:uLnTx/>
                <a:uFillTx/>
                <a:latin typeface="ＭＳ ゴシック" panose="020B0609070205080204" pitchFamily="49" charset="-128"/>
                <a:ea typeface="ＭＳ ゴシック" panose="020B0609070205080204" pitchFamily="49" charset="-128"/>
                <a:cs typeface="HG明朝B" panose="02020809000000000000" pitchFamily="17" charset="-128"/>
              </a:rPr>
              <a:t> </a:t>
            </a:r>
            <a:r>
              <a:rPr kumimoji="0" lang="ja-JP" altLang="en-US" sz="1600" b="0" i="0" u="none" strike="noStrike" kern="100" cap="none" spc="0" normalizeH="0" baseline="0" noProof="0" dirty="0">
                <a:ln>
                  <a:noFill/>
                </a:ln>
                <a:solidFill>
                  <a:srgbClr val="231F20"/>
                </a:solidFill>
                <a:effectLst/>
                <a:uLnTx/>
                <a:uFillTx/>
                <a:latin typeface="ＭＳ ゴシック" panose="020B0609070205080204" pitchFamily="49" charset="-128"/>
                <a:ea typeface="ＭＳ ゴシック" panose="020B0609070205080204" pitchFamily="49" charset="-128"/>
                <a:cs typeface="HG明朝B" panose="02020809000000000000" pitchFamily="17" charset="-128"/>
              </a:rPr>
              <a:t>　</a:t>
            </a:r>
            <a:endParaRPr kumimoji="0" lang="en-US" altLang="ja-JP" sz="1600" b="1" i="0" u="none" strike="noStrike" kern="100" cap="none" spc="0" normalizeH="0" baseline="0" noProof="0" dirty="0">
              <a:ln>
                <a:noFill/>
              </a:ln>
              <a:solidFill>
                <a:srgbClr val="4472C4"/>
              </a:solidFill>
              <a:effectLst/>
              <a:uLnTx/>
              <a:uFillTx/>
              <a:latin typeface="ＭＳ ゴシック" panose="020B0609070205080204" pitchFamily="49" charset="-128"/>
              <a:ea typeface="ＭＳ ゴシック" panose="020B0609070205080204" pitchFamily="49" charset="-128"/>
              <a:cs typeface="Calibri-Bold"/>
            </a:endParaRPr>
          </a:p>
          <a:p>
            <a:pPr marL="133350" marR="0" lvl="0" indent="-133350" algn="just" defTabSz="457200" rtl="0" eaLnBrk="1" fontAlgn="auto" latinLnBrk="0" hangingPunct="1">
              <a:lnSpc>
                <a:spcPct val="100000"/>
              </a:lnSpc>
              <a:spcBef>
                <a:spcPts val="0"/>
              </a:spcBef>
              <a:spcAft>
                <a:spcPts val="0"/>
              </a:spcAft>
              <a:buClrTx/>
              <a:buSzTx/>
              <a:buFontTx/>
              <a:buNone/>
              <a:tabLst/>
              <a:defRPr/>
            </a:pPr>
            <a:endParaRPr kumimoji="0" lang="en-US" altLang="ja-JP" sz="1100" b="0" i="0" u="none" strike="noStrike" kern="100" cap="none" spc="0" normalizeH="0" baseline="0" noProof="0" dirty="0">
              <a:ln>
                <a:noFill/>
              </a:ln>
              <a:solidFill>
                <a:srgbClr val="231F20"/>
              </a:solidFill>
              <a:effectLst/>
              <a:uLnTx/>
              <a:uFillTx/>
              <a:latin typeface="ＭＳ ゴシック" panose="020B0609070205080204" pitchFamily="49" charset="-128"/>
              <a:ea typeface="ＭＳ ゴシック" panose="020B0609070205080204" pitchFamily="49" charset="-128"/>
              <a:cs typeface="HG明朝B" panose="02020809000000000000" pitchFamily="17" charset="-128"/>
            </a:endParaRPr>
          </a:p>
          <a:p>
            <a:pPr marL="133350" marR="0" lvl="0" indent="-133350" algn="just" defTabSz="457200" rtl="0" eaLnBrk="1" fontAlgn="auto" latinLnBrk="0" hangingPunct="1">
              <a:lnSpc>
                <a:spcPct val="100000"/>
              </a:lnSpc>
              <a:spcBef>
                <a:spcPts val="0"/>
              </a:spcBef>
              <a:spcAft>
                <a:spcPts val="0"/>
              </a:spcAft>
              <a:buClrTx/>
              <a:buSzTx/>
              <a:buFontTx/>
              <a:buNone/>
              <a:tabLst/>
              <a:defRPr/>
            </a:pPr>
            <a:endParaRPr kumimoji="0" lang="ja-JP" altLang="ja-JP" sz="1100" b="0" i="0" u="none" strike="noStrike" kern="1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Times New Roman" panose="02020603050405020304" pitchFamily="18" charset="0"/>
            </a:endParaRPr>
          </a:p>
        </p:txBody>
      </p:sp>
      <p:sp>
        <p:nvSpPr>
          <p:cNvPr id="2" name="テキスト ボックス 13">
            <a:extLst>
              <a:ext uri="{FF2B5EF4-FFF2-40B4-BE49-F238E27FC236}">
                <a16:creationId xmlns:a16="http://schemas.microsoft.com/office/drawing/2014/main" id="{C05FC86F-6702-FC78-70CA-980C81322CD2}"/>
              </a:ext>
            </a:extLst>
          </p:cNvPr>
          <p:cNvSpPr txBox="1"/>
          <p:nvPr/>
        </p:nvSpPr>
        <p:spPr>
          <a:xfrm>
            <a:off x="0" y="-36182"/>
            <a:ext cx="15119350" cy="438236"/>
          </a:xfrm>
          <a:prstGeom prst="rect">
            <a:avLst/>
          </a:prstGeom>
          <a:solidFill>
            <a:schemeClr val="accent1"/>
          </a:solidFill>
          <a:ln w="6350">
            <a:solidFill>
              <a:schemeClr val="accent1">
                <a:lumMod val="75000"/>
              </a:schemeClr>
            </a:solidFill>
            <a:prstDash val="lgDash"/>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1800" b="1" i="0" u="none" strike="noStrike" kern="0" cap="none" spc="0" normalizeH="0" baseline="0" noProof="0" dirty="0">
                <a:ln>
                  <a:noFill/>
                </a:ln>
                <a:solidFill>
                  <a:prstClr val="white"/>
                </a:solidFill>
                <a:effectLst/>
                <a:uLnTx/>
                <a:uFillTx/>
                <a:latin typeface="ＭＳ ゴシック" panose="020B0609070205080204" pitchFamily="49" charset="-128"/>
                <a:ea typeface="ＭＳ ゴシック" panose="020B0609070205080204" pitchFamily="49" charset="-128"/>
                <a:cs typeface="HG荳ｸ・ｺ・橸ｽｼ・ｯ・ｸM-PRO"/>
              </a:rPr>
              <a:t>第５章　万博日本庭園の現状と</a:t>
            </a:r>
            <a:r>
              <a:rPr lang="ja-JP" altLang="en-US" b="1" kern="0" dirty="0">
                <a:solidFill>
                  <a:prstClr val="white"/>
                </a:solidFill>
                <a:latin typeface="ＭＳ ゴシック" panose="020B0609070205080204" pitchFamily="49" charset="-128"/>
                <a:ea typeface="ＭＳ ゴシック" panose="020B0609070205080204" pitchFamily="49" charset="-128"/>
                <a:cs typeface="HG荳ｸ・ｺ・橸ｽｼ・ｯ・ｸM-PRO"/>
              </a:rPr>
              <a:t>課題</a:t>
            </a:r>
            <a:r>
              <a:rPr kumimoji="0" lang="ja-JP" altLang="en-US" sz="1800" b="1" i="0" u="none" strike="noStrike" kern="0" cap="none" spc="0" normalizeH="0" baseline="0" noProof="0" dirty="0">
                <a:ln>
                  <a:noFill/>
                </a:ln>
                <a:solidFill>
                  <a:prstClr val="white"/>
                </a:solidFill>
                <a:effectLst/>
                <a:uLnTx/>
                <a:uFillTx/>
                <a:latin typeface="ＭＳ ゴシック" panose="020B0609070205080204" pitchFamily="49" charset="-128"/>
                <a:ea typeface="ＭＳ ゴシック" panose="020B0609070205080204" pitchFamily="49" charset="-128"/>
                <a:cs typeface="HG荳ｸ・ｺ・橸ｽｼ・ｯ・ｸM-PRO"/>
              </a:rPr>
              <a:t>（２）</a:t>
            </a:r>
            <a:endParaRPr kumimoji="0" lang="ja-JP" altLang="ja-JP" sz="1800" b="1" i="0" u="none" strike="noStrike" kern="100" cap="none" spc="0" normalizeH="0" baseline="0" noProof="0" dirty="0">
              <a:ln>
                <a:noFill/>
              </a:ln>
              <a:solidFill>
                <a:prstClr val="white"/>
              </a:solidFill>
              <a:effectLst/>
              <a:uLnTx/>
              <a:uFillTx/>
              <a:latin typeface="ＭＳ ゴシック" panose="020B0609070205080204" pitchFamily="49" charset="-128"/>
              <a:ea typeface="ＭＳ ゴシック" panose="020B0609070205080204" pitchFamily="49" charset="-128"/>
              <a:cs typeface="Times New Roman" panose="02020603050405020304" pitchFamily="18" charset="0"/>
            </a:endParaRPr>
          </a:p>
        </p:txBody>
      </p:sp>
      <p:sp>
        <p:nvSpPr>
          <p:cNvPr id="9" name="テキスト ボックス 2">
            <a:extLst>
              <a:ext uri="{FF2B5EF4-FFF2-40B4-BE49-F238E27FC236}">
                <a16:creationId xmlns:a16="http://schemas.microsoft.com/office/drawing/2014/main" id="{207CF1D4-592E-EFA3-B716-68081754AD48}"/>
              </a:ext>
            </a:extLst>
          </p:cNvPr>
          <p:cNvSpPr txBox="1">
            <a:spLocks noChangeArrowheads="1"/>
          </p:cNvSpPr>
          <p:nvPr/>
        </p:nvSpPr>
        <p:spPr bwMode="auto">
          <a:xfrm>
            <a:off x="14456635" y="10304913"/>
            <a:ext cx="602615" cy="276999"/>
          </a:xfrm>
          <a:prstGeom prst="rect">
            <a:avLst/>
          </a:prstGeom>
          <a:noFill/>
          <a:ln w="9525">
            <a:noFill/>
            <a:miter lim="800000"/>
            <a:headEnd/>
            <a:tailEnd/>
          </a:ln>
        </p:spPr>
        <p:txBody>
          <a:bodyPr rot="0" vert="horz" wrap="square" lIns="91440" tIns="45720" rIns="91440" bIns="45720" anchor="t" anchorCtr="0">
            <a:spAutoFit/>
          </a:bodyPr>
          <a:lstStyle/>
          <a:p>
            <a:pPr marL="0" marR="0" lvl="0" indent="0" algn="just" defTabSz="457200" rtl="0" eaLnBrk="1" fontAlgn="auto" latinLnBrk="0" hangingPunct="1">
              <a:lnSpc>
                <a:spcPct val="100000"/>
              </a:lnSpc>
              <a:spcBef>
                <a:spcPts val="0"/>
              </a:spcBef>
              <a:spcAft>
                <a:spcPts val="0"/>
              </a:spcAft>
              <a:buClrTx/>
              <a:buSzTx/>
              <a:buFontTx/>
              <a:buNone/>
              <a:tabLst/>
              <a:defRPr/>
            </a:pPr>
            <a:r>
              <a:rPr kumimoji="0" lang="en-US" sz="1200" b="1" i="0" u="none" strike="noStrike" kern="100" cap="none" spc="0" normalizeH="0" baseline="0" noProof="0" dirty="0">
                <a:ln>
                  <a:noFill/>
                </a:ln>
                <a:solidFill>
                  <a:prstClr val="black"/>
                </a:solidFill>
                <a:effectLst/>
                <a:uLnTx/>
                <a:uFillTx/>
                <a:latin typeface="HG丸ｺﾞｼｯｸM-PRO" panose="020F0600000000000000" pitchFamily="50" charset="-128"/>
                <a:ea typeface="游明朝" panose="02020400000000000000" pitchFamily="18" charset="-128"/>
                <a:cs typeface="Times New Roman" panose="02020603050405020304" pitchFamily="18" charset="0"/>
              </a:rPr>
              <a:t>-</a:t>
            </a:r>
            <a:r>
              <a:rPr kumimoji="0" lang="ja-JP" altLang="en-US" sz="1200" b="1" i="0" u="none" strike="noStrike" kern="100" cap="none" spc="0" normalizeH="0" baseline="0" noProof="0" dirty="0">
                <a:ln>
                  <a:noFill/>
                </a:ln>
                <a:solidFill>
                  <a:prstClr val="black"/>
                </a:solidFill>
                <a:effectLst/>
                <a:uLnTx/>
                <a:uFillTx/>
                <a:latin typeface="HG丸ｺﾞｼｯｸM-PRO" panose="020F0600000000000000" pitchFamily="50" charset="-128"/>
                <a:ea typeface="游明朝" panose="02020400000000000000" pitchFamily="18" charset="-128"/>
                <a:cs typeface="Times New Roman" panose="02020603050405020304" pitchFamily="18" charset="0"/>
              </a:rPr>
              <a:t>５</a:t>
            </a:r>
            <a:r>
              <a:rPr kumimoji="0" lang="en-US" altLang="ja-JP" sz="1200" b="1" i="0" u="none" strike="noStrike" kern="100" cap="none" spc="0" normalizeH="0" baseline="0" noProof="0" dirty="0">
                <a:ln>
                  <a:noFill/>
                </a:ln>
                <a:solidFill>
                  <a:prstClr val="black"/>
                </a:solidFill>
                <a:effectLst/>
                <a:uLnTx/>
                <a:uFillTx/>
                <a:latin typeface="HG丸ｺﾞｼｯｸM-PRO" panose="020F0600000000000000" pitchFamily="50" charset="-128"/>
                <a:ea typeface="游明朝" panose="02020400000000000000" pitchFamily="18" charset="-128"/>
                <a:cs typeface="Times New Roman" panose="02020603050405020304" pitchFamily="18" charset="0"/>
              </a:rPr>
              <a:t>-</a:t>
            </a:r>
            <a:endParaRPr kumimoji="0" lang="ja-JP" altLang="en-US" sz="1050" b="1" i="0" u="none" strike="noStrike" kern="100" cap="none" spc="0" normalizeH="0" baseline="0" noProof="0" dirty="0">
              <a:ln>
                <a:noFill/>
              </a:ln>
              <a:solidFill>
                <a:prstClr val="black"/>
              </a:solidFill>
              <a:effectLst/>
              <a:uLnTx/>
              <a:uFillTx/>
              <a:latin typeface="游明朝" panose="02020400000000000000" pitchFamily="18" charset="-128"/>
              <a:ea typeface="游明朝" panose="02020400000000000000" pitchFamily="18" charset="-128"/>
              <a:cs typeface="Times New Roman" panose="02020603050405020304" pitchFamily="18" charset="0"/>
            </a:endParaRPr>
          </a:p>
        </p:txBody>
      </p:sp>
      <p:sp>
        <p:nvSpPr>
          <p:cNvPr id="13" name="テキスト ボックス 13">
            <a:extLst>
              <a:ext uri="{FF2B5EF4-FFF2-40B4-BE49-F238E27FC236}">
                <a16:creationId xmlns:a16="http://schemas.microsoft.com/office/drawing/2014/main" id="{C0A7AA16-51D7-7ADB-A905-C2DDD0948DFD}"/>
              </a:ext>
            </a:extLst>
          </p:cNvPr>
          <p:cNvSpPr txBox="1"/>
          <p:nvPr/>
        </p:nvSpPr>
        <p:spPr>
          <a:xfrm>
            <a:off x="0" y="437182"/>
            <a:ext cx="15119350" cy="310357"/>
          </a:xfrm>
          <a:prstGeom prst="rect">
            <a:avLst/>
          </a:prstGeom>
          <a:solidFill>
            <a:schemeClr val="accent5">
              <a:lumMod val="20000"/>
              <a:lumOff val="80000"/>
            </a:schemeClr>
          </a:solidFill>
          <a:ln w="12700">
            <a:solidFill>
              <a:schemeClr val="tx1"/>
            </a:solidFill>
            <a:prstDash val="solid"/>
          </a:ln>
        </p:spPr>
        <p:txBody>
          <a:bodyPr rot="0" spcFirstLastPara="0" vert="horz" wrap="square" lIns="91440" tIns="45720" rIns="91440" bIns="45720" numCol="1" spcCol="0" rtlCol="0" fromWordArt="0" anchor="t" anchorCtr="0" forceAA="0" compatLnSpc="1">
            <a:prstTxWarp prst="textNoShape">
              <a:avLst/>
            </a:prstTxWarp>
            <a:noAutofit/>
          </a:bodyPr>
          <a:lstStyle/>
          <a:p>
            <a:pPr marL="133350" marR="0" lvl="0" indent="-133350" algn="just" defTabSz="457200" rtl="0" eaLnBrk="1" fontAlgn="auto" latinLnBrk="0" hangingPunct="1">
              <a:lnSpc>
                <a:spcPct val="100000"/>
              </a:lnSpc>
              <a:spcBef>
                <a:spcPts val="0"/>
              </a:spcBef>
              <a:spcAft>
                <a:spcPts val="0"/>
              </a:spcAft>
              <a:buClrTx/>
              <a:buSzTx/>
              <a:buFontTx/>
              <a:buNone/>
              <a:tabLst/>
              <a:defRPr/>
            </a:pPr>
            <a:r>
              <a:rPr kumimoji="0" lang="ja-JP" altLang="en-US" sz="1200" b="1" i="0" u="none" strike="noStrike" kern="100" cap="none" spc="0" normalizeH="0" baseline="0" noProof="0" dirty="0">
                <a:ln>
                  <a:noFill/>
                </a:ln>
                <a:solidFill>
                  <a:srgbClr val="231F20"/>
                </a:solidFill>
                <a:effectLst/>
                <a:uLnTx/>
                <a:uFillTx/>
                <a:latin typeface="ＭＳ ゴシック" panose="020B0609070205080204" pitchFamily="49" charset="-128"/>
                <a:ea typeface="ＭＳ ゴシック" panose="020B0609070205080204" pitchFamily="49" charset="-128"/>
                <a:cs typeface="HG明朝B" panose="02020809000000000000" pitchFamily="17" charset="-128"/>
              </a:rPr>
              <a:t>（４）地区ごとの保存に関する課題</a:t>
            </a:r>
            <a:endParaRPr kumimoji="0" lang="ja-JP" altLang="ja-JP" sz="1200" b="1" i="0" u="none" strike="noStrike" kern="1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Times New Roman" panose="02020603050405020304" pitchFamily="18" charset="0"/>
            </a:endParaRPr>
          </a:p>
          <a:p>
            <a:pPr marL="0" marR="0" lvl="0" indent="0" algn="just" defTabSz="457200" rtl="0" eaLnBrk="1" fontAlgn="auto" latinLnBrk="0" hangingPunct="1">
              <a:lnSpc>
                <a:spcPct val="100000"/>
              </a:lnSpc>
              <a:spcBef>
                <a:spcPts val="0"/>
              </a:spcBef>
              <a:spcAft>
                <a:spcPts val="0"/>
              </a:spcAft>
              <a:buClrTx/>
              <a:buSzTx/>
              <a:buFontTx/>
              <a:buNone/>
              <a:tabLst/>
              <a:defRPr/>
            </a:pPr>
            <a:r>
              <a:rPr kumimoji="0" lang="en-US" altLang="ja-JP" sz="1600" b="0" i="0" u="none" strike="noStrike" kern="100" cap="none" spc="0" normalizeH="0" baseline="0" noProof="0" dirty="0">
                <a:ln>
                  <a:noFill/>
                </a:ln>
                <a:solidFill>
                  <a:srgbClr val="231F20"/>
                </a:solidFill>
                <a:effectLst/>
                <a:uLnTx/>
                <a:uFillTx/>
                <a:latin typeface="ＭＳ ゴシック" panose="020B0609070205080204" pitchFamily="49" charset="-128"/>
                <a:ea typeface="ＭＳ ゴシック" panose="020B0609070205080204" pitchFamily="49" charset="-128"/>
                <a:cs typeface="HG明朝B" panose="02020809000000000000" pitchFamily="17" charset="-128"/>
              </a:rPr>
              <a:t> </a:t>
            </a:r>
            <a:r>
              <a:rPr kumimoji="0" lang="ja-JP" altLang="en-US" sz="1600" b="0" i="0" u="none" strike="noStrike" kern="100" cap="none" spc="0" normalizeH="0" baseline="0" noProof="0" dirty="0">
                <a:ln>
                  <a:noFill/>
                </a:ln>
                <a:solidFill>
                  <a:srgbClr val="231F20"/>
                </a:solidFill>
                <a:effectLst/>
                <a:uLnTx/>
                <a:uFillTx/>
                <a:latin typeface="ＭＳ ゴシック" panose="020B0609070205080204" pitchFamily="49" charset="-128"/>
                <a:ea typeface="ＭＳ ゴシック" panose="020B0609070205080204" pitchFamily="49" charset="-128"/>
                <a:cs typeface="HG明朝B" panose="02020809000000000000" pitchFamily="17" charset="-128"/>
              </a:rPr>
              <a:t>　</a:t>
            </a:r>
            <a:endParaRPr kumimoji="0" lang="en-US" altLang="ja-JP" sz="1600" b="1" i="0" u="none" strike="noStrike" kern="100" cap="none" spc="0" normalizeH="0" baseline="0" noProof="0" dirty="0">
              <a:ln>
                <a:noFill/>
              </a:ln>
              <a:solidFill>
                <a:srgbClr val="4472C4"/>
              </a:solidFill>
              <a:effectLst/>
              <a:uLnTx/>
              <a:uFillTx/>
              <a:latin typeface="ＭＳ ゴシック" panose="020B0609070205080204" pitchFamily="49" charset="-128"/>
              <a:ea typeface="ＭＳ ゴシック" panose="020B0609070205080204" pitchFamily="49" charset="-128"/>
              <a:cs typeface="Calibri-Bold"/>
            </a:endParaRPr>
          </a:p>
          <a:p>
            <a:pPr marL="133350" marR="0" lvl="0" indent="-133350" algn="just" defTabSz="457200" rtl="0" eaLnBrk="1" fontAlgn="auto" latinLnBrk="0" hangingPunct="1">
              <a:lnSpc>
                <a:spcPct val="100000"/>
              </a:lnSpc>
              <a:spcBef>
                <a:spcPts val="0"/>
              </a:spcBef>
              <a:spcAft>
                <a:spcPts val="0"/>
              </a:spcAft>
              <a:buClrTx/>
              <a:buSzTx/>
              <a:buFontTx/>
              <a:buNone/>
              <a:tabLst/>
              <a:defRPr/>
            </a:pPr>
            <a:r>
              <a:rPr kumimoji="0" lang="ja-JP" altLang="en-US" sz="1100" b="0" i="0" u="none" strike="noStrike" kern="100" cap="none" spc="0" normalizeH="0" baseline="0" noProof="0" dirty="0">
                <a:ln>
                  <a:noFill/>
                </a:ln>
                <a:solidFill>
                  <a:srgbClr val="231F20"/>
                </a:solidFill>
                <a:effectLst/>
                <a:uLnTx/>
                <a:uFillTx/>
                <a:latin typeface="ＭＳ ゴシック" panose="020B0609070205080204" pitchFamily="49" charset="-128"/>
                <a:ea typeface="ＭＳ ゴシック" panose="020B0609070205080204" pitchFamily="49" charset="-128"/>
                <a:cs typeface="HG明朝B" panose="02020809000000000000" pitchFamily="17" charset="-128"/>
              </a:rPr>
              <a:t>　</a:t>
            </a:r>
            <a:endParaRPr kumimoji="0" lang="ja-JP" altLang="ja-JP" sz="1100" b="0" i="0" u="none" strike="noStrike" kern="1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Times New Roman" panose="02020603050405020304" pitchFamily="18" charset="0"/>
            </a:endParaRPr>
          </a:p>
        </p:txBody>
      </p:sp>
      <p:grpSp>
        <p:nvGrpSpPr>
          <p:cNvPr id="31" name="グループ化 30">
            <a:extLst>
              <a:ext uri="{FF2B5EF4-FFF2-40B4-BE49-F238E27FC236}">
                <a16:creationId xmlns:a16="http://schemas.microsoft.com/office/drawing/2014/main" id="{26A28232-145F-DEEB-500A-6C5D2599E826}"/>
              </a:ext>
            </a:extLst>
          </p:cNvPr>
          <p:cNvGrpSpPr/>
          <p:nvPr/>
        </p:nvGrpSpPr>
        <p:grpSpPr>
          <a:xfrm>
            <a:off x="4978585" y="3290231"/>
            <a:ext cx="2747965" cy="2333492"/>
            <a:chOff x="4996460" y="925267"/>
            <a:chExt cx="2747965" cy="2333492"/>
          </a:xfrm>
        </p:grpSpPr>
        <p:pic>
          <p:nvPicPr>
            <p:cNvPr id="25" name="図 24">
              <a:extLst>
                <a:ext uri="{FF2B5EF4-FFF2-40B4-BE49-F238E27FC236}">
                  <a16:creationId xmlns:a16="http://schemas.microsoft.com/office/drawing/2014/main" id="{30C16EF0-27DD-FEBD-59B3-5BF1E0C8EA68}"/>
                </a:ext>
              </a:extLst>
            </p:cNvPr>
            <p:cNvPicPr>
              <a:picLocks noChangeAspect="1"/>
            </p:cNvPicPr>
            <p:nvPr/>
          </p:nvPicPr>
          <p:blipFill>
            <a:blip r:embed="rId2"/>
            <a:stretch>
              <a:fillRect/>
            </a:stretch>
          </p:blipFill>
          <p:spPr>
            <a:xfrm>
              <a:off x="5074146" y="925267"/>
              <a:ext cx="2670279" cy="1999661"/>
            </a:xfrm>
            <a:prstGeom prst="rect">
              <a:avLst/>
            </a:prstGeom>
          </p:spPr>
        </p:pic>
        <p:sp>
          <p:nvSpPr>
            <p:cNvPr id="28" name="テキスト ボックス 603">
              <a:extLst>
                <a:ext uri="{FF2B5EF4-FFF2-40B4-BE49-F238E27FC236}">
                  <a16:creationId xmlns:a16="http://schemas.microsoft.com/office/drawing/2014/main" id="{03CF3491-2E7A-B8E9-EBE4-31FC8979B484}"/>
                </a:ext>
              </a:extLst>
            </p:cNvPr>
            <p:cNvSpPr txBox="1"/>
            <p:nvPr/>
          </p:nvSpPr>
          <p:spPr>
            <a:xfrm>
              <a:off x="4996460" y="2899300"/>
              <a:ext cx="2711293" cy="359459"/>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ctr"/>
              <a:r>
                <a:rPr lang="ja-JP" altLang="en-US" sz="1200" b="1" kern="100" dirty="0">
                  <a:effectLst/>
                  <a:latin typeface="游明朝" panose="02020400000000000000" pitchFamily="18" charset="-128"/>
                  <a:ea typeface="BIZ UDPゴシック" panose="020B0400000000000000" pitchFamily="50" charset="-128"/>
                  <a:cs typeface="Times New Roman" panose="02020603050405020304" pitchFamily="18" charset="0"/>
                </a:rPr>
                <a:t>泉背後の樹林の過大成長</a:t>
              </a:r>
              <a:endParaRPr lang="ja-JP" sz="1200" b="1" kern="100" dirty="0">
                <a:effectLst/>
                <a:latin typeface="游明朝" panose="02020400000000000000" pitchFamily="18" charset="-128"/>
                <a:ea typeface="游明朝" panose="02020400000000000000" pitchFamily="18" charset="-128"/>
                <a:cs typeface="Times New Roman" panose="02020603050405020304" pitchFamily="18" charset="0"/>
              </a:endParaRPr>
            </a:p>
          </p:txBody>
        </p:sp>
      </p:grpSp>
      <p:grpSp>
        <p:nvGrpSpPr>
          <p:cNvPr id="30" name="グループ化 29">
            <a:extLst>
              <a:ext uri="{FF2B5EF4-FFF2-40B4-BE49-F238E27FC236}">
                <a16:creationId xmlns:a16="http://schemas.microsoft.com/office/drawing/2014/main" id="{0CECBDAA-1E55-1CCA-AB3A-E38D1658E01C}"/>
              </a:ext>
            </a:extLst>
          </p:cNvPr>
          <p:cNvGrpSpPr/>
          <p:nvPr/>
        </p:nvGrpSpPr>
        <p:grpSpPr>
          <a:xfrm>
            <a:off x="5015258" y="1152404"/>
            <a:ext cx="2728520" cy="2281075"/>
            <a:chOff x="5028750" y="3036957"/>
            <a:chExt cx="2728520" cy="2281075"/>
          </a:xfrm>
        </p:grpSpPr>
        <p:pic>
          <p:nvPicPr>
            <p:cNvPr id="26" name="図 25">
              <a:extLst>
                <a:ext uri="{FF2B5EF4-FFF2-40B4-BE49-F238E27FC236}">
                  <a16:creationId xmlns:a16="http://schemas.microsoft.com/office/drawing/2014/main" id="{DEDCEDD5-DE2C-292E-1807-6DBA271E9EAB}"/>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t="-1805"/>
            <a:stretch/>
          </p:blipFill>
          <p:spPr bwMode="auto">
            <a:xfrm rot="16200000">
              <a:off x="5399907" y="2665800"/>
              <a:ext cx="1932305" cy="2674620"/>
            </a:xfrm>
            <a:prstGeom prst="rect">
              <a:avLst/>
            </a:prstGeom>
            <a:noFill/>
            <a:ln>
              <a:noFill/>
            </a:ln>
            <a:extLst>
              <a:ext uri="{53640926-AAD7-44D8-BBD7-CCE9431645EC}">
                <a14:shadowObscured xmlns:a14="http://schemas.microsoft.com/office/drawing/2010/main"/>
              </a:ext>
            </a:extLst>
          </p:spPr>
        </p:pic>
        <p:sp>
          <p:nvSpPr>
            <p:cNvPr id="29" name="テキスト ボックス 603">
              <a:extLst>
                <a:ext uri="{FF2B5EF4-FFF2-40B4-BE49-F238E27FC236}">
                  <a16:creationId xmlns:a16="http://schemas.microsoft.com/office/drawing/2014/main" id="{763EB2DE-88C6-5128-3AAC-A2704B315943}"/>
                </a:ext>
              </a:extLst>
            </p:cNvPr>
            <p:cNvSpPr txBox="1"/>
            <p:nvPr/>
          </p:nvSpPr>
          <p:spPr>
            <a:xfrm>
              <a:off x="5086991" y="4944175"/>
              <a:ext cx="2670279" cy="373857"/>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ctr"/>
              <a:r>
                <a:rPr lang="ja-JP" altLang="en-US" sz="1200" b="1" kern="100" dirty="0">
                  <a:effectLst/>
                  <a:latin typeface="游明朝" panose="02020400000000000000" pitchFamily="18" charset="-128"/>
                  <a:ea typeface="BIZ UDPゴシック" panose="020B0400000000000000" pitchFamily="50" charset="-128"/>
                  <a:cs typeface="Times New Roman" panose="02020603050405020304" pitchFamily="18" charset="0"/>
                </a:rPr>
                <a:t>銘木ヤマモミジ伐採</a:t>
              </a:r>
              <a:endParaRPr lang="ja-JP" sz="1200" b="1" kern="100" dirty="0">
                <a:effectLst/>
                <a:latin typeface="游明朝" panose="02020400000000000000" pitchFamily="18" charset="-128"/>
                <a:ea typeface="游明朝" panose="02020400000000000000" pitchFamily="18" charset="-128"/>
                <a:cs typeface="Times New Roman" panose="02020603050405020304" pitchFamily="18" charset="0"/>
              </a:endParaRPr>
            </a:p>
          </p:txBody>
        </p:sp>
      </p:grpSp>
      <p:sp>
        <p:nvSpPr>
          <p:cNvPr id="32" name="テキスト ボックス 13">
            <a:extLst>
              <a:ext uri="{FF2B5EF4-FFF2-40B4-BE49-F238E27FC236}">
                <a16:creationId xmlns:a16="http://schemas.microsoft.com/office/drawing/2014/main" id="{C2732ED0-F56B-1A00-AF54-96B1AC624A4B}"/>
              </a:ext>
            </a:extLst>
          </p:cNvPr>
          <p:cNvSpPr txBox="1"/>
          <p:nvPr/>
        </p:nvSpPr>
        <p:spPr>
          <a:xfrm>
            <a:off x="279884" y="6024180"/>
            <a:ext cx="7627649" cy="4280733"/>
          </a:xfrm>
          <a:prstGeom prst="rect">
            <a:avLst/>
          </a:prstGeom>
          <a:solidFill>
            <a:schemeClr val="accent5">
              <a:lumMod val="20000"/>
              <a:lumOff val="80000"/>
            </a:schemeClr>
          </a:solidFill>
          <a:ln w="12700">
            <a:solidFill>
              <a:schemeClr val="tx1"/>
            </a:solidFill>
            <a:prstDash val="solid"/>
          </a:ln>
        </p:spPr>
        <p:txBody>
          <a:bodyPr rot="0" spcFirstLastPara="0" vert="horz" wrap="square" lIns="91440" tIns="45720" rIns="91440" bIns="45720" numCol="1" spcCol="0" rtlCol="0" fromWordArt="0" anchor="t" anchorCtr="0" forceAA="0" compatLnSpc="1">
            <a:prstTxWarp prst="textNoShape">
              <a:avLst/>
            </a:prstTxWarp>
            <a:noAutofit/>
          </a:bodyPr>
          <a:lstStyle/>
          <a:p>
            <a:pPr marL="133350" marR="0" lvl="0" indent="-133350" algn="just" defTabSz="457200" rtl="0" eaLnBrk="1" fontAlgn="auto" latinLnBrk="0" hangingPunct="1">
              <a:lnSpc>
                <a:spcPct val="100000"/>
              </a:lnSpc>
              <a:spcBef>
                <a:spcPts val="0"/>
              </a:spcBef>
              <a:spcAft>
                <a:spcPts val="0"/>
              </a:spcAft>
              <a:buClrTx/>
              <a:buSzTx/>
              <a:buFontTx/>
              <a:buNone/>
              <a:tabLst/>
              <a:defRPr/>
            </a:pPr>
            <a:r>
              <a:rPr kumimoji="0" lang="ja-JP" altLang="en-US" sz="1200" b="1" i="0" u="none" strike="noStrike" kern="100" cap="none" spc="0" normalizeH="0" baseline="0" noProof="0" dirty="0">
                <a:ln>
                  <a:noFill/>
                </a:ln>
                <a:solidFill>
                  <a:srgbClr val="231F20"/>
                </a:solidFill>
                <a:effectLst/>
                <a:uLnTx/>
                <a:uFillTx/>
                <a:latin typeface="ＭＳ ゴシック" panose="020B0609070205080204" pitchFamily="49" charset="-128"/>
                <a:ea typeface="ＭＳ ゴシック" panose="020B0609070205080204" pitchFamily="49" charset="-128"/>
                <a:cs typeface="HG明朝B" panose="02020809000000000000" pitchFamily="17" charset="-128"/>
              </a:rPr>
              <a:t>中世地区の保存に関する課題</a:t>
            </a:r>
            <a:endParaRPr kumimoji="0" lang="ja-JP" altLang="ja-JP" sz="1200" b="1" i="0" u="none" strike="noStrike" kern="1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Times New Roman" panose="02020603050405020304" pitchFamily="18" charset="0"/>
            </a:endParaRPr>
          </a:p>
          <a:p>
            <a:pPr marL="0" marR="0" lvl="0" indent="0" algn="just" defTabSz="457200" rtl="0" eaLnBrk="1" fontAlgn="auto" latinLnBrk="0" hangingPunct="1">
              <a:lnSpc>
                <a:spcPct val="100000"/>
              </a:lnSpc>
              <a:spcBef>
                <a:spcPts val="0"/>
              </a:spcBef>
              <a:spcAft>
                <a:spcPts val="0"/>
              </a:spcAft>
              <a:buClrTx/>
              <a:buSzTx/>
              <a:buFontTx/>
              <a:buNone/>
              <a:tabLst/>
              <a:defRPr/>
            </a:pPr>
            <a:r>
              <a:rPr kumimoji="0" lang="en-US" altLang="ja-JP" sz="1600" b="0" i="0" u="none" strike="noStrike" kern="100" cap="none" spc="0" normalizeH="0" baseline="0" noProof="0" dirty="0">
                <a:ln>
                  <a:noFill/>
                </a:ln>
                <a:solidFill>
                  <a:srgbClr val="231F20"/>
                </a:solidFill>
                <a:effectLst/>
                <a:uLnTx/>
                <a:uFillTx/>
                <a:latin typeface="ＭＳ ゴシック" panose="020B0609070205080204" pitchFamily="49" charset="-128"/>
                <a:ea typeface="ＭＳ ゴシック" panose="020B0609070205080204" pitchFamily="49" charset="-128"/>
                <a:cs typeface="HG明朝B" panose="02020809000000000000" pitchFamily="17" charset="-128"/>
              </a:rPr>
              <a:t> </a:t>
            </a:r>
            <a:r>
              <a:rPr kumimoji="0" lang="ja-JP" altLang="en-US" sz="1600" b="0" i="0" u="none" strike="noStrike" kern="100" cap="none" spc="0" normalizeH="0" baseline="0" noProof="0" dirty="0">
                <a:ln>
                  <a:noFill/>
                </a:ln>
                <a:solidFill>
                  <a:srgbClr val="231F20"/>
                </a:solidFill>
                <a:effectLst/>
                <a:uLnTx/>
                <a:uFillTx/>
                <a:latin typeface="ＭＳ ゴシック" panose="020B0609070205080204" pitchFamily="49" charset="-128"/>
                <a:ea typeface="ＭＳ ゴシック" panose="020B0609070205080204" pitchFamily="49" charset="-128"/>
                <a:cs typeface="HG明朝B" panose="02020809000000000000" pitchFamily="17" charset="-128"/>
              </a:rPr>
              <a:t>　</a:t>
            </a:r>
            <a:endParaRPr kumimoji="0" lang="en-US" altLang="ja-JP" sz="1600" b="1" i="0" u="none" strike="noStrike" kern="100" cap="none" spc="0" normalizeH="0" baseline="0" noProof="0" dirty="0">
              <a:ln>
                <a:noFill/>
              </a:ln>
              <a:solidFill>
                <a:srgbClr val="4472C4"/>
              </a:solidFill>
              <a:effectLst/>
              <a:uLnTx/>
              <a:uFillTx/>
              <a:latin typeface="ＭＳ ゴシック" panose="020B0609070205080204" pitchFamily="49" charset="-128"/>
              <a:ea typeface="ＭＳ ゴシック" panose="020B0609070205080204" pitchFamily="49" charset="-128"/>
              <a:cs typeface="Calibri-Bold"/>
            </a:endParaRPr>
          </a:p>
          <a:p>
            <a:pPr marL="133350" marR="0" lvl="0" indent="-133350" algn="just" defTabSz="457200" rtl="0" eaLnBrk="1" fontAlgn="auto" latinLnBrk="0" hangingPunct="1">
              <a:lnSpc>
                <a:spcPct val="100000"/>
              </a:lnSpc>
              <a:spcBef>
                <a:spcPts val="0"/>
              </a:spcBef>
              <a:spcAft>
                <a:spcPts val="0"/>
              </a:spcAft>
              <a:buClrTx/>
              <a:buSzTx/>
              <a:buFontTx/>
              <a:buNone/>
              <a:tabLst/>
              <a:defRPr/>
            </a:pPr>
            <a:endParaRPr kumimoji="0" lang="en-US" altLang="ja-JP" sz="1100" b="0" i="0" u="none" strike="noStrike" kern="100" cap="none" spc="0" normalizeH="0" baseline="0" noProof="0" dirty="0">
              <a:ln>
                <a:noFill/>
              </a:ln>
              <a:solidFill>
                <a:srgbClr val="231F20"/>
              </a:solidFill>
              <a:effectLst/>
              <a:uLnTx/>
              <a:uFillTx/>
              <a:latin typeface="ＭＳ ゴシック" panose="020B0609070205080204" pitchFamily="49" charset="-128"/>
              <a:ea typeface="ＭＳ ゴシック" panose="020B0609070205080204" pitchFamily="49" charset="-128"/>
              <a:cs typeface="HG明朝B" panose="02020809000000000000" pitchFamily="17" charset="-128"/>
            </a:endParaRPr>
          </a:p>
          <a:p>
            <a:pPr marL="133350" marR="0" lvl="0" indent="-133350" algn="just" defTabSz="457200" rtl="0" eaLnBrk="1" fontAlgn="auto" latinLnBrk="0" hangingPunct="1">
              <a:lnSpc>
                <a:spcPct val="100000"/>
              </a:lnSpc>
              <a:spcBef>
                <a:spcPts val="0"/>
              </a:spcBef>
              <a:spcAft>
                <a:spcPts val="0"/>
              </a:spcAft>
              <a:buClrTx/>
              <a:buSzTx/>
              <a:buFontTx/>
              <a:buNone/>
              <a:tabLst/>
              <a:defRPr/>
            </a:pPr>
            <a:endParaRPr kumimoji="0" lang="ja-JP" altLang="ja-JP" sz="1100" b="0" i="0" u="none" strike="noStrike" kern="1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Times New Roman" panose="02020603050405020304" pitchFamily="18" charset="0"/>
            </a:endParaRPr>
          </a:p>
        </p:txBody>
      </p:sp>
      <p:pic>
        <p:nvPicPr>
          <p:cNvPr id="33" name="図 32">
            <a:extLst>
              <a:ext uri="{FF2B5EF4-FFF2-40B4-BE49-F238E27FC236}">
                <a16:creationId xmlns:a16="http://schemas.microsoft.com/office/drawing/2014/main" id="{595315CB-7BA4-237B-0659-F00210746B30}"/>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bwMode="auto">
          <a:xfrm>
            <a:off x="5095839" y="6088141"/>
            <a:ext cx="2554188" cy="1849327"/>
          </a:xfrm>
          <a:prstGeom prst="rect">
            <a:avLst/>
          </a:prstGeom>
          <a:noFill/>
          <a:ln>
            <a:noFill/>
          </a:ln>
          <a:extLst>
            <a:ext uri="{53640926-AAD7-44D8-BBD7-CCE9431645EC}">
              <a14:shadowObscured xmlns:a14="http://schemas.microsoft.com/office/drawing/2010/main"/>
            </a:ext>
          </a:extLst>
        </p:spPr>
      </p:pic>
      <p:sp>
        <p:nvSpPr>
          <p:cNvPr id="34" name="テキスト ボックス 603">
            <a:extLst>
              <a:ext uri="{FF2B5EF4-FFF2-40B4-BE49-F238E27FC236}">
                <a16:creationId xmlns:a16="http://schemas.microsoft.com/office/drawing/2014/main" id="{A6293CE7-5E01-86F7-8220-854157CDAF2E}"/>
              </a:ext>
            </a:extLst>
          </p:cNvPr>
          <p:cNvSpPr txBox="1"/>
          <p:nvPr/>
        </p:nvSpPr>
        <p:spPr>
          <a:xfrm>
            <a:off x="5095839" y="7881736"/>
            <a:ext cx="2604730" cy="359459"/>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ctr"/>
            <a:r>
              <a:rPr lang="ja-JP" altLang="en-US" sz="1200" b="1" kern="100" dirty="0">
                <a:effectLst/>
                <a:latin typeface="BIZ UDゴシック" panose="020B0400000000000000" pitchFamily="49" charset="-128"/>
                <a:ea typeface="BIZ UDゴシック" panose="020B0400000000000000" pitchFamily="49" charset="-128"/>
                <a:cs typeface="Times New Roman" panose="02020603050405020304" pitchFamily="18" charset="0"/>
              </a:rPr>
              <a:t>遮蔽植栽帯の樹林景観の乱れ</a:t>
            </a:r>
            <a:endParaRPr lang="ja-JP" sz="1200" b="1" kern="100" dirty="0">
              <a:effectLst/>
              <a:latin typeface="BIZ UDゴシック" panose="020B0400000000000000" pitchFamily="49" charset="-128"/>
              <a:ea typeface="BIZ UDゴシック" panose="020B0400000000000000" pitchFamily="49" charset="-128"/>
              <a:cs typeface="Times New Roman" panose="02020603050405020304" pitchFamily="18" charset="0"/>
            </a:endParaRPr>
          </a:p>
        </p:txBody>
      </p:sp>
      <p:pic>
        <p:nvPicPr>
          <p:cNvPr id="40" name="図 39">
            <a:extLst>
              <a:ext uri="{FF2B5EF4-FFF2-40B4-BE49-F238E27FC236}">
                <a16:creationId xmlns:a16="http://schemas.microsoft.com/office/drawing/2014/main" id="{DF4CD5F6-CC76-6308-0717-50EF549D1881}"/>
              </a:ext>
            </a:extLst>
          </p:cNvPr>
          <p:cNvPicPr>
            <a:picLocks noChangeAspect="1"/>
          </p:cNvPicPr>
          <p:nvPr/>
        </p:nvPicPr>
        <p:blipFill>
          <a:blip r:embed="rId5" cstate="screen">
            <a:extLst>
              <a:ext uri="{28A0092B-C50C-407E-A947-70E740481C1C}">
                <a14:useLocalDpi xmlns:a14="http://schemas.microsoft.com/office/drawing/2010/main"/>
              </a:ext>
            </a:extLst>
          </a:blip>
          <a:srcRect/>
          <a:stretch>
            <a:fillRect/>
          </a:stretch>
        </p:blipFill>
        <p:spPr bwMode="auto">
          <a:xfrm>
            <a:off x="12382952" y="1180993"/>
            <a:ext cx="2495128" cy="1870525"/>
          </a:xfrm>
          <a:prstGeom prst="rect">
            <a:avLst/>
          </a:prstGeom>
          <a:noFill/>
          <a:ln>
            <a:noFill/>
          </a:ln>
        </p:spPr>
      </p:pic>
      <p:sp>
        <p:nvSpPr>
          <p:cNvPr id="43" name="テキスト ボックス 603">
            <a:extLst>
              <a:ext uri="{FF2B5EF4-FFF2-40B4-BE49-F238E27FC236}">
                <a16:creationId xmlns:a16="http://schemas.microsoft.com/office/drawing/2014/main" id="{AD1AAB5E-EBC1-C476-C7B8-E5EE9CD3513F}"/>
              </a:ext>
            </a:extLst>
          </p:cNvPr>
          <p:cNvSpPr txBox="1"/>
          <p:nvPr/>
        </p:nvSpPr>
        <p:spPr>
          <a:xfrm>
            <a:off x="12112291" y="3042354"/>
            <a:ext cx="2765789" cy="373857"/>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ctr"/>
            <a:r>
              <a:rPr lang="ja-JP" altLang="en-US" sz="1200" b="1" kern="100" dirty="0">
                <a:effectLst/>
                <a:latin typeface="游明朝" panose="02020400000000000000" pitchFamily="18" charset="-128"/>
                <a:ea typeface="BIZ UDPゴシック" panose="020B0400000000000000" pitchFamily="50" charset="-128"/>
                <a:cs typeface="Times New Roman" panose="02020603050405020304" pitchFamily="18" charset="0"/>
              </a:rPr>
              <a:t>３号棟の経年劣化</a:t>
            </a:r>
            <a:endParaRPr lang="ja-JP" sz="1200" b="1" kern="100" dirty="0">
              <a:effectLst/>
              <a:latin typeface="游明朝" panose="02020400000000000000" pitchFamily="18" charset="-128"/>
              <a:ea typeface="游明朝" panose="02020400000000000000" pitchFamily="18" charset="-128"/>
              <a:cs typeface="Times New Roman" panose="02020603050405020304" pitchFamily="18" charset="0"/>
            </a:endParaRPr>
          </a:p>
        </p:txBody>
      </p:sp>
      <p:sp>
        <p:nvSpPr>
          <p:cNvPr id="27" name="テキスト ボックス 603">
            <a:extLst>
              <a:ext uri="{FF2B5EF4-FFF2-40B4-BE49-F238E27FC236}">
                <a16:creationId xmlns:a16="http://schemas.microsoft.com/office/drawing/2014/main" id="{631ED151-3914-582E-7B65-4183062AE274}"/>
              </a:ext>
            </a:extLst>
          </p:cNvPr>
          <p:cNvSpPr txBox="1"/>
          <p:nvPr/>
        </p:nvSpPr>
        <p:spPr>
          <a:xfrm>
            <a:off x="12354340" y="4985372"/>
            <a:ext cx="2495128" cy="359459"/>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ctr"/>
            <a:r>
              <a:rPr lang="ja-JP" altLang="en-US" sz="1200" b="1" kern="100" dirty="0">
                <a:effectLst/>
                <a:latin typeface="游明朝" panose="02020400000000000000" pitchFamily="18" charset="-128"/>
                <a:ea typeface="BIZ UDPゴシック" panose="020B0400000000000000" pitchFamily="50" charset="-128"/>
                <a:cs typeface="Times New Roman" panose="02020603050405020304" pitchFamily="18" charset="0"/>
              </a:rPr>
              <a:t>銘木・大木ケヤキの樹勢劣化</a:t>
            </a:r>
            <a:endParaRPr lang="ja-JP" sz="1200" b="1" kern="100" dirty="0">
              <a:effectLst/>
              <a:latin typeface="游明朝" panose="02020400000000000000" pitchFamily="18" charset="-128"/>
              <a:ea typeface="游明朝" panose="02020400000000000000" pitchFamily="18" charset="-128"/>
              <a:cs typeface="Times New Roman" panose="02020603050405020304" pitchFamily="18" charset="0"/>
            </a:endParaRPr>
          </a:p>
        </p:txBody>
      </p:sp>
      <p:pic>
        <p:nvPicPr>
          <p:cNvPr id="46" name="図 45">
            <a:extLst>
              <a:ext uri="{FF2B5EF4-FFF2-40B4-BE49-F238E27FC236}">
                <a16:creationId xmlns:a16="http://schemas.microsoft.com/office/drawing/2014/main" id="{EE188E0E-AB9C-CF41-8C76-7BFFE1B546C1}"/>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bwMode="auto">
          <a:xfrm>
            <a:off x="12537267" y="6149849"/>
            <a:ext cx="2367627" cy="1816825"/>
          </a:xfrm>
          <a:prstGeom prst="rect">
            <a:avLst/>
          </a:prstGeom>
          <a:noFill/>
          <a:ln>
            <a:noFill/>
          </a:ln>
          <a:extLst>
            <a:ext uri="{53640926-AAD7-44D8-BBD7-CCE9431645EC}">
              <a14:shadowObscured xmlns:a14="http://schemas.microsoft.com/office/drawing/2010/main"/>
            </a:ext>
          </a:extLst>
        </p:spPr>
      </p:pic>
      <p:sp>
        <p:nvSpPr>
          <p:cNvPr id="47" name="テキスト ボックス 603">
            <a:extLst>
              <a:ext uri="{FF2B5EF4-FFF2-40B4-BE49-F238E27FC236}">
                <a16:creationId xmlns:a16="http://schemas.microsoft.com/office/drawing/2014/main" id="{819154F8-5C41-41A4-C0AB-74163664F595}"/>
              </a:ext>
            </a:extLst>
          </p:cNvPr>
          <p:cNvSpPr txBox="1"/>
          <p:nvPr/>
        </p:nvSpPr>
        <p:spPr>
          <a:xfrm>
            <a:off x="12602106" y="7930453"/>
            <a:ext cx="2302788" cy="359459"/>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ctr"/>
            <a:r>
              <a:rPr lang="ja-JP" altLang="en-US" sz="1200" b="1" kern="100" dirty="0">
                <a:latin typeface="游明朝" panose="02020400000000000000" pitchFamily="18" charset="-128"/>
                <a:ea typeface="BIZ UDPゴシック" panose="020B0400000000000000" pitchFamily="50" charset="-128"/>
                <a:cs typeface="Times New Roman" panose="02020603050405020304" pitchFamily="18" charset="0"/>
              </a:rPr>
              <a:t>６号棟の塗装劣化</a:t>
            </a:r>
            <a:endParaRPr lang="ja-JP" sz="1200" b="1" kern="100" dirty="0">
              <a:effectLst/>
              <a:latin typeface="游明朝" panose="02020400000000000000" pitchFamily="18" charset="-128"/>
              <a:ea typeface="游明朝" panose="02020400000000000000" pitchFamily="18" charset="-128"/>
              <a:cs typeface="Times New Roman" panose="02020603050405020304" pitchFamily="18" charset="0"/>
            </a:endParaRPr>
          </a:p>
        </p:txBody>
      </p:sp>
      <p:pic>
        <p:nvPicPr>
          <p:cNvPr id="48" name="図 47" descr="川と橋&#10;&#10;中程度の精度で自動的に生成された説明">
            <a:extLst>
              <a:ext uri="{FF2B5EF4-FFF2-40B4-BE49-F238E27FC236}">
                <a16:creationId xmlns:a16="http://schemas.microsoft.com/office/drawing/2014/main" id="{255DCA90-09EF-9224-4A41-5229FDDA58FB}"/>
              </a:ext>
            </a:extLst>
          </p:cNvPr>
          <p:cNvPicPr>
            <a:picLocks noChangeAspect="1"/>
          </p:cNvPicPr>
          <p:nvPr/>
        </p:nvPicPr>
        <p:blipFill>
          <a:blip r:embed="rId7" cstate="screen">
            <a:extLst>
              <a:ext uri="{28A0092B-C50C-407E-A947-70E740481C1C}">
                <a14:useLocalDpi xmlns:a14="http://schemas.microsoft.com/office/drawing/2010/main"/>
              </a:ext>
            </a:extLst>
          </a:blip>
          <a:srcRect/>
          <a:stretch>
            <a:fillRect/>
          </a:stretch>
        </p:blipFill>
        <p:spPr bwMode="auto">
          <a:xfrm>
            <a:off x="12508379" y="8237421"/>
            <a:ext cx="2349625" cy="1761692"/>
          </a:xfrm>
          <a:prstGeom prst="rect">
            <a:avLst/>
          </a:prstGeom>
          <a:noFill/>
          <a:ln>
            <a:noFill/>
          </a:ln>
        </p:spPr>
      </p:pic>
      <p:sp>
        <p:nvSpPr>
          <p:cNvPr id="49" name="テキスト ボックス 603">
            <a:extLst>
              <a:ext uri="{FF2B5EF4-FFF2-40B4-BE49-F238E27FC236}">
                <a16:creationId xmlns:a16="http://schemas.microsoft.com/office/drawing/2014/main" id="{5507B4F8-949B-65D3-303A-2B3BDC95B18F}"/>
              </a:ext>
            </a:extLst>
          </p:cNvPr>
          <p:cNvSpPr txBox="1"/>
          <p:nvPr/>
        </p:nvSpPr>
        <p:spPr>
          <a:xfrm>
            <a:off x="12435458" y="9968150"/>
            <a:ext cx="2469436" cy="359459"/>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ctr"/>
            <a:r>
              <a:rPr lang="ja-JP" altLang="en-US" sz="1200" b="1" kern="100" dirty="0">
                <a:latin typeface="游明朝" panose="02020400000000000000" pitchFamily="18" charset="-128"/>
                <a:ea typeface="BIZ UDPゴシック" panose="020B0400000000000000" pitchFamily="50" charset="-128"/>
                <a:cs typeface="Times New Roman" panose="02020603050405020304" pitchFamily="18" charset="0"/>
              </a:rPr>
              <a:t>鯉池背後の樹林の過大成長</a:t>
            </a:r>
            <a:endParaRPr lang="ja-JP" sz="1200" b="1" kern="100" dirty="0">
              <a:effectLst/>
              <a:latin typeface="游明朝" panose="02020400000000000000" pitchFamily="18" charset="-128"/>
              <a:ea typeface="游明朝" panose="02020400000000000000" pitchFamily="18" charset="-128"/>
              <a:cs typeface="Times New Roman" panose="02020603050405020304" pitchFamily="18" charset="0"/>
            </a:endParaRPr>
          </a:p>
        </p:txBody>
      </p:sp>
      <p:sp>
        <p:nvSpPr>
          <p:cNvPr id="7" name="テキスト ボックス 603">
            <a:extLst>
              <a:ext uri="{FF2B5EF4-FFF2-40B4-BE49-F238E27FC236}">
                <a16:creationId xmlns:a16="http://schemas.microsoft.com/office/drawing/2014/main" id="{6AC2D485-8D2D-F8B1-9AF9-7774A997854F}"/>
              </a:ext>
            </a:extLst>
          </p:cNvPr>
          <p:cNvSpPr txBox="1"/>
          <p:nvPr/>
        </p:nvSpPr>
        <p:spPr>
          <a:xfrm>
            <a:off x="5085148" y="10017924"/>
            <a:ext cx="2631679" cy="359459"/>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ctr"/>
            <a:r>
              <a:rPr lang="ja-JP" altLang="en-US" sz="1200" b="1" kern="100" dirty="0">
                <a:effectLst/>
                <a:latin typeface="BIZ UDゴシック" panose="020B0400000000000000" pitchFamily="49" charset="-128"/>
                <a:ea typeface="BIZ UDゴシック" panose="020B0400000000000000" pitchFamily="49" charset="-128"/>
                <a:cs typeface="Times New Roman" panose="02020603050405020304" pitchFamily="18" charset="0"/>
              </a:rPr>
              <a:t>サクラの丘のサクラの衰退</a:t>
            </a:r>
            <a:endParaRPr lang="ja-JP" sz="1200" b="1" kern="100" dirty="0">
              <a:effectLst/>
              <a:latin typeface="BIZ UDゴシック" panose="020B0400000000000000" pitchFamily="49" charset="-128"/>
              <a:ea typeface="BIZ UDゴシック" panose="020B0400000000000000" pitchFamily="49" charset="-128"/>
              <a:cs typeface="Times New Roman" panose="02020603050405020304" pitchFamily="18" charset="0"/>
            </a:endParaRPr>
          </a:p>
        </p:txBody>
      </p:sp>
      <p:sp>
        <p:nvSpPr>
          <p:cNvPr id="35" name="正方形/長方形 34">
            <a:extLst>
              <a:ext uri="{FF2B5EF4-FFF2-40B4-BE49-F238E27FC236}">
                <a16:creationId xmlns:a16="http://schemas.microsoft.com/office/drawing/2014/main" id="{14439AE4-2E77-44A5-903E-1A5DDE47D968}"/>
              </a:ext>
            </a:extLst>
          </p:cNvPr>
          <p:cNvSpPr/>
          <p:nvPr/>
        </p:nvSpPr>
        <p:spPr>
          <a:xfrm>
            <a:off x="13280572" y="24888"/>
            <a:ext cx="1773378" cy="353382"/>
          </a:xfrm>
          <a:prstGeom prst="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kumimoji="1" lang="ja-JP" altLang="en-US" sz="1400" dirty="0"/>
              <a:t>概要版</a:t>
            </a:r>
          </a:p>
        </p:txBody>
      </p:sp>
      <p:pic>
        <p:nvPicPr>
          <p:cNvPr id="6" name="図 5" descr="ダイアグラム&#10;&#10;自動的に生成された説明">
            <a:extLst>
              <a:ext uri="{FF2B5EF4-FFF2-40B4-BE49-F238E27FC236}">
                <a16:creationId xmlns:a16="http://schemas.microsoft.com/office/drawing/2014/main" id="{63862AE8-FE62-D525-168F-55A2D86F0D35}"/>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334508" y="1398105"/>
            <a:ext cx="4626490" cy="3660040"/>
          </a:xfrm>
          <a:prstGeom prst="rect">
            <a:avLst/>
          </a:prstGeom>
        </p:spPr>
      </p:pic>
      <p:pic>
        <p:nvPicPr>
          <p:cNvPr id="10" name="図 9" descr="ダイアグラム, 設計図&#10;&#10;自動的に生成された説明">
            <a:extLst>
              <a:ext uri="{FF2B5EF4-FFF2-40B4-BE49-F238E27FC236}">
                <a16:creationId xmlns:a16="http://schemas.microsoft.com/office/drawing/2014/main" id="{BB5228F3-3C84-5D35-1386-972F9CE95BA0}"/>
              </a:ext>
            </a:extLst>
          </p:cNvPr>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338612" y="6365810"/>
            <a:ext cx="4616610" cy="3488743"/>
          </a:xfrm>
          <a:prstGeom prst="rect">
            <a:avLst/>
          </a:prstGeom>
        </p:spPr>
      </p:pic>
      <p:pic>
        <p:nvPicPr>
          <p:cNvPr id="15" name="図 14" descr="マップ&#10;&#10;自動的に生成された説明">
            <a:extLst>
              <a:ext uri="{FF2B5EF4-FFF2-40B4-BE49-F238E27FC236}">
                <a16:creationId xmlns:a16="http://schemas.microsoft.com/office/drawing/2014/main" id="{896BA8C1-2C7C-ADAE-139A-AD1FFD386D56}"/>
              </a:ext>
            </a:extLst>
          </p:cNvPr>
          <p:cNvPicPr>
            <a:picLocks noChangeAspect="1"/>
          </p:cNvPicPr>
          <p:nvPr/>
        </p:nvPicPr>
        <p:blipFill>
          <a:blip r:embed="rId10" cstate="screen">
            <a:extLst>
              <a:ext uri="{28A0092B-C50C-407E-A947-70E740481C1C}">
                <a14:useLocalDpi xmlns:a14="http://schemas.microsoft.com/office/drawing/2010/main"/>
              </a:ext>
            </a:extLst>
          </a:blip>
          <a:stretch>
            <a:fillRect/>
          </a:stretch>
        </p:blipFill>
        <p:spPr>
          <a:xfrm>
            <a:off x="8106929" y="6910336"/>
            <a:ext cx="4307723" cy="2408044"/>
          </a:xfrm>
          <a:prstGeom prst="rect">
            <a:avLst/>
          </a:prstGeom>
        </p:spPr>
      </p:pic>
      <p:pic>
        <p:nvPicPr>
          <p:cNvPr id="3" name="図 2">
            <a:extLst>
              <a:ext uri="{FF2B5EF4-FFF2-40B4-BE49-F238E27FC236}">
                <a16:creationId xmlns:a16="http://schemas.microsoft.com/office/drawing/2014/main" id="{61F6F25F-5FF4-D386-BBD2-54C1A047447E}"/>
              </a:ext>
            </a:extLst>
          </p:cNvPr>
          <p:cNvPicPr>
            <a:picLocks noChangeAspect="1"/>
          </p:cNvPicPr>
          <p:nvPr/>
        </p:nvPicPr>
        <p:blipFill rotWithShape="1">
          <a:blip r:embed="rId11" cstate="screen">
            <a:extLst>
              <a:ext uri="{28A0092B-C50C-407E-A947-70E740481C1C}">
                <a14:useLocalDpi xmlns:a14="http://schemas.microsoft.com/office/drawing/2010/main"/>
              </a:ext>
            </a:extLst>
          </a:blip>
          <a:srcRect l="-2848" t="-30"/>
          <a:stretch/>
        </p:blipFill>
        <p:spPr bwMode="auto">
          <a:xfrm>
            <a:off x="5058840" y="8107757"/>
            <a:ext cx="2591187" cy="1962966"/>
          </a:xfrm>
          <a:prstGeom prst="rect">
            <a:avLst/>
          </a:prstGeom>
          <a:noFill/>
          <a:ln>
            <a:noFill/>
          </a:ln>
          <a:extLst>
            <a:ext uri="{53640926-AAD7-44D8-BBD7-CCE9431645EC}">
              <a14:shadowObscured xmlns:a14="http://schemas.microsoft.com/office/drawing/2010/main"/>
            </a:ext>
          </a:extLst>
        </p:spPr>
      </p:pic>
      <p:pic>
        <p:nvPicPr>
          <p:cNvPr id="4" name="図 3" descr="建物の前の家&#10;&#10;自動的に生成された説明">
            <a:extLst>
              <a:ext uri="{FF2B5EF4-FFF2-40B4-BE49-F238E27FC236}">
                <a16:creationId xmlns:a16="http://schemas.microsoft.com/office/drawing/2014/main" id="{E9E2B123-D850-C892-1D81-06C1172EB9A9}"/>
              </a:ext>
            </a:extLst>
          </p:cNvPr>
          <p:cNvPicPr>
            <a:picLocks noChangeAspect="1"/>
          </p:cNvPicPr>
          <p:nvPr/>
        </p:nvPicPr>
        <p:blipFill rotWithShape="1">
          <a:blip r:embed="rId12" cstate="screen">
            <a:extLst>
              <a:ext uri="{28A0092B-C50C-407E-A947-70E740481C1C}">
                <a14:useLocalDpi xmlns:a14="http://schemas.microsoft.com/office/drawing/2010/main"/>
              </a:ext>
            </a:extLst>
          </a:blip>
          <a:srcRect/>
          <a:stretch/>
        </p:blipFill>
        <p:spPr bwMode="auto">
          <a:xfrm>
            <a:off x="12409595" y="3318812"/>
            <a:ext cx="2468485" cy="1654883"/>
          </a:xfrm>
          <a:prstGeom prst="rect">
            <a:avLst/>
          </a:prstGeom>
          <a:noFill/>
          <a:ln>
            <a:noFill/>
          </a:ln>
        </p:spPr>
      </p:pic>
      <p:pic>
        <p:nvPicPr>
          <p:cNvPr id="11" name="図 10" descr="ダイアグラム&#10;&#10;自動的に生成された説明">
            <a:extLst>
              <a:ext uri="{FF2B5EF4-FFF2-40B4-BE49-F238E27FC236}">
                <a16:creationId xmlns:a16="http://schemas.microsoft.com/office/drawing/2014/main" id="{1759EE84-0BFE-1AD2-6286-A7BC68E20CF5}"/>
              </a:ext>
            </a:extLst>
          </p:cNvPr>
          <p:cNvPicPr>
            <a:picLocks noChangeAspect="1"/>
          </p:cNvPicPr>
          <p:nvPr/>
        </p:nvPicPr>
        <p:blipFill>
          <a:blip r:embed="rId13" cstate="screen">
            <a:extLst>
              <a:ext uri="{28A0092B-C50C-407E-A947-70E740481C1C}">
                <a14:useLocalDpi xmlns:a14="http://schemas.microsoft.com/office/drawing/2010/main"/>
              </a:ext>
            </a:extLst>
          </a:blip>
          <a:stretch>
            <a:fillRect/>
          </a:stretch>
        </p:blipFill>
        <p:spPr>
          <a:xfrm>
            <a:off x="8063757" y="1595932"/>
            <a:ext cx="4243668" cy="3188922"/>
          </a:xfrm>
          <a:prstGeom prst="rect">
            <a:avLst/>
          </a:prstGeom>
        </p:spPr>
      </p:pic>
      <p:sp>
        <p:nvSpPr>
          <p:cNvPr id="36" name="テキスト ボックス 603">
            <a:extLst>
              <a:ext uri="{FF2B5EF4-FFF2-40B4-BE49-F238E27FC236}">
                <a16:creationId xmlns:a16="http://schemas.microsoft.com/office/drawing/2014/main" id="{F5E171A8-6474-454F-A7EE-D82C7521AB2F}"/>
              </a:ext>
            </a:extLst>
          </p:cNvPr>
          <p:cNvSpPr txBox="1"/>
          <p:nvPr/>
        </p:nvSpPr>
        <p:spPr>
          <a:xfrm>
            <a:off x="254992" y="5239307"/>
            <a:ext cx="4626490" cy="211047"/>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ctr"/>
            <a:r>
              <a:rPr lang="en-US" altLang="ja-JP" sz="900" kern="100" dirty="0">
                <a:effectLst/>
                <a:latin typeface="游明朝" panose="02020400000000000000" pitchFamily="18" charset="-128"/>
                <a:ea typeface="BIZ UDPゴシック" panose="020B0400000000000000" pitchFamily="50" charset="-128"/>
                <a:cs typeface="Times New Roman" panose="02020603050405020304" pitchFamily="18" charset="0"/>
              </a:rPr>
              <a:t>※</a:t>
            </a:r>
            <a:r>
              <a:rPr lang="ja-JP" altLang="en-US" sz="900" kern="100" dirty="0">
                <a:effectLst/>
                <a:latin typeface="游明朝" panose="02020400000000000000" pitchFamily="18" charset="-128"/>
                <a:ea typeface="BIZ UDPゴシック" panose="020B0400000000000000" pitchFamily="50" charset="-128"/>
                <a:cs typeface="Times New Roman" panose="02020603050405020304" pitchFamily="18" charset="0"/>
              </a:rPr>
              <a:t>植栽の過大成長に対しては一部整備を進めているが、今後も継続的な管理が必要</a:t>
            </a:r>
            <a:endParaRPr lang="ja-JP" sz="900" kern="100" dirty="0">
              <a:effectLst/>
              <a:latin typeface="游明朝" panose="02020400000000000000" pitchFamily="18" charset="-128"/>
              <a:ea typeface="游明朝" panose="02020400000000000000" pitchFamily="18" charset="-128"/>
              <a:cs typeface="Times New Roman" panose="02020603050405020304" pitchFamily="18" charset="0"/>
            </a:endParaRPr>
          </a:p>
        </p:txBody>
      </p:sp>
      <p:sp>
        <p:nvSpPr>
          <p:cNvPr id="37" name="テキスト ボックス 603">
            <a:extLst>
              <a:ext uri="{FF2B5EF4-FFF2-40B4-BE49-F238E27FC236}">
                <a16:creationId xmlns:a16="http://schemas.microsoft.com/office/drawing/2014/main" id="{CB935E0D-DC23-406F-92D2-BDC2FA25E95E}"/>
              </a:ext>
            </a:extLst>
          </p:cNvPr>
          <p:cNvSpPr txBox="1"/>
          <p:nvPr/>
        </p:nvSpPr>
        <p:spPr>
          <a:xfrm>
            <a:off x="7958285" y="5240782"/>
            <a:ext cx="4626490" cy="211047"/>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ctr"/>
            <a:r>
              <a:rPr lang="en-US" altLang="ja-JP" sz="900" kern="100" dirty="0">
                <a:effectLst/>
                <a:latin typeface="游明朝" panose="02020400000000000000" pitchFamily="18" charset="-128"/>
                <a:ea typeface="BIZ UDPゴシック" panose="020B0400000000000000" pitchFamily="50" charset="-128"/>
                <a:cs typeface="Times New Roman" panose="02020603050405020304" pitchFamily="18" charset="0"/>
              </a:rPr>
              <a:t>※</a:t>
            </a:r>
            <a:r>
              <a:rPr lang="ja-JP" altLang="en-US" sz="900" kern="100" dirty="0">
                <a:effectLst/>
                <a:latin typeface="游明朝" panose="02020400000000000000" pitchFamily="18" charset="-128"/>
                <a:ea typeface="BIZ UDPゴシック" panose="020B0400000000000000" pitchFamily="50" charset="-128"/>
                <a:cs typeface="Times New Roman" panose="02020603050405020304" pitchFamily="18" charset="0"/>
              </a:rPr>
              <a:t>植栽の過大成長に対しては一部整備を進めているが、今後も継続的な管理が必要</a:t>
            </a:r>
            <a:endParaRPr lang="ja-JP" sz="900" kern="100" dirty="0">
              <a:effectLst/>
              <a:latin typeface="游明朝" panose="02020400000000000000" pitchFamily="18" charset="-128"/>
              <a:ea typeface="游明朝" panose="02020400000000000000" pitchFamily="18" charset="-128"/>
              <a:cs typeface="Times New Roman" panose="02020603050405020304" pitchFamily="18" charset="0"/>
            </a:endParaRPr>
          </a:p>
        </p:txBody>
      </p:sp>
      <p:sp>
        <p:nvSpPr>
          <p:cNvPr id="39" name="テキスト ボックス 603">
            <a:extLst>
              <a:ext uri="{FF2B5EF4-FFF2-40B4-BE49-F238E27FC236}">
                <a16:creationId xmlns:a16="http://schemas.microsoft.com/office/drawing/2014/main" id="{6EFB0877-339A-4EEB-926F-14256A708E8E}"/>
              </a:ext>
            </a:extLst>
          </p:cNvPr>
          <p:cNvSpPr txBox="1"/>
          <p:nvPr/>
        </p:nvSpPr>
        <p:spPr>
          <a:xfrm>
            <a:off x="7903079" y="9850681"/>
            <a:ext cx="4626490" cy="211047"/>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ctr"/>
            <a:r>
              <a:rPr lang="en-US" altLang="ja-JP" sz="900" kern="100" dirty="0">
                <a:effectLst/>
                <a:latin typeface="游明朝" panose="02020400000000000000" pitchFamily="18" charset="-128"/>
                <a:ea typeface="BIZ UDPゴシック" panose="020B0400000000000000" pitchFamily="50" charset="-128"/>
                <a:cs typeface="Times New Roman" panose="02020603050405020304" pitchFamily="18" charset="0"/>
              </a:rPr>
              <a:t>※</a:t>
            </a:r>
            <a:r>
              <a:rPr lang="ja-JP" altLang="en-US" sz="900" kern="100" dirty="0">
                <a:effectLst/>
                <a:latin typeface="游明朝" panose="02020400000000000000" pitchFamily="18" charset="-128"/>
                <a:ea typeface="BIZ UDPゴシック" panose="020B0400000000000000" pitchFamily="50" charset="-128"/>
                <a:cs typeface="Times New Roman" panose="02020603050405020304" pitchFamily="18" charset="0"/>
              </a:rPr>
              <a:t>植栽の過大成長に対しては一部整備を進めているが、今後も継続的な管理が必要</a:t>
            </a:r>
            <a:endParaRPr lang="ja-JP" sz="900" kern="100" dirty="0">
              <a:effectLst/>
              <a:latin typeface="游明朝" panose="02020400000000000000" pitchFamily="18" charset="-128"/>
              <a:ea typeface="游明朝" panose="02020400000000000000" pitchFamily="18" charset="-128"/>
              <a:cs typeface="Times New Roman" panose="02020603050405020304" pitchFamily="18" charset="0"/>
            </a:endParaRPr>
          </a:p>
        </p:txBody>
      </p:sp>
      <p:pic>
        <p:nvPicPr>
          <p:cNvPr id="41" name="図 40">
            <a:extLst>
              <a:ext uri="{FF2B5EF4-FFF2-40B4-BE49-F238E27FC236}">
                <a16:creationId xmlns:a16="http://schemas.microsoft.com/office/drawing/2014/main" id="{B2AC80AD-D916-4D37-AE1A-8D62BCFF8034}"/>
              </a:ext>
            </a:extLst>
          </p:cNvPr>
          <p:cNvPicPr/>
          <p:nvPr/>
        </p:nvPicPr>
        <p:blipFill>
          <a:blip r:embed="rId14" cstate="screen">
            <a:extLst>
              <a:ext uri="{28A0092B-C50C-407E-A947-70E740481C1C}">
                <a14:useLocalDpi xmlns:a14="http://schemas.microsoft.com/office/drawing/2010/main"/>
              </a:ext>
            </a:extLst>
          </a:blip>
          <a:srcRect/>
          <a:stretch>
            <a:fillRect/>
          </a:stretch>
        </p:blipFill>
        <p:spPr bwMode="auto">
          <a:xfrm>
            <a:off x="1692958" y="7004811"/>
            <a:ext cx="1555750" cy="189230"/>
          </a:xfrm>
          <a:prstGeom prst="rect">
            <a:avLst/>
          </a:prstGeom>
          <a:noFill/>
          <a:ln>
            <a:noFill/>
          </a:ln>
        </p:spPr>
      </p:pic>
      <p:cxnSp>
        <p:nvCxnSpPr>
          <p:cNvPr id="42" name="直線コネクタ 41">
            <a:extLst>
              <a:ext uri="{FF2B5EF4-FFF2-40B4-BE49-F238E27FC236}">
                <a16:creationId xmlns:a16="http://schemas.microsoft.com/office/drawing/2014/main" id="{BE2B3EB2-9A6D-495D-B2F8-3F43E2500FD7}"/>
              </a:ext>
            </a:extLst>
          </p:cNvPr>
          <p:cNvCxnSpPr/>
          <p:nvPr/>
        </p:nvCxnSpPr>
        <p:spPr>
          <a:xfrm>
            <a:off x="2284963" y="7190960"/>
            <a:ext cx="91440" cy="297180"/>
          </a:xfrm>
          <a:prstGeom prst="line">
            <a:avLst/>
          </a:prstGeom>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177196938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13">
            <a:extLst>
              <a:ext uri="{FF2B5EF4-FFF2-40B4-BE49-F238E27FC236}">
                <a16:creationId xmlns:a16="http://schemas.microsoft.com/office/drawing/2014/main" id="{86C12C6D-CCAF-A35A-0D0B-15B1BD3ADEB1}"/>
              </a:ext>
            </a:extLst>
          </p:cNvPr>
          <p:cNvSpPr txBox="1"/>
          <p:nvPr/>
        </p:nvSpPr>
        <p:spPr>
          <a:xfrm>
            <a:off x="7850785" y="511435"/>
            <a:ext cx="7019909" cy="7660962"/>
          </a:xfrm>
          <a:prstGeom prst="rect">
            <a:avLst/>
          </a:prstGeom>
          <a:solidFill>
            <a:schemeClr val="accent5">
              <a:lumMod val="20000"/>
              <a:lumOff val="80000"/>
            </a:schemeClr>
          </a:solidFill>
          <a:ln w="12700">
            <a:solidFill>
              <a:schemeClr val="accent5">
                <a:lumMod val="20000"/>
                <a:lumOff val="80000"/>
              </a:schemeClr>
            </a:solidFill>
            <a:prstDash val="solid"/>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lvl="0" indent="0" algn="just" defTabSz="457200" rtl="0" eaLnBrk="1" fontAlgn="auto" latinLnBrk="0" hangingPunct="1">
              <a:lnSpc>
                <a:spcPct val="100000"/>
              </a:lnSpc>
              <a:spcBef>
                <a:spcPts val="0"/>
              </a:spcBef>
              <a:spcAft>
                <a:spcPts val="0"/>
              </a:spcAft>
              <a:buClrTx/>
              <a:buSzTx/>
              <a:buFontTx/>
              <a:buNone/>
              <a:tabLst/>
              <a:defRPr/>
            </a:pPr>
            <a:r>
              <a:rPr kumimoji="0" lang="ja-JP" altLang="en-US" sz="1200" b="1" i="0" u="none" strike="noStrike" kern="100" cap="none" spc="0" normalizeH="0" baseline="0" noProof="0" dirty="0">
                <a:ln>
                  <a:noFill/>
                </a:ln>
                <a:effectLst/>
                <a:uLnTx/>
                <a:uFillTx/>
                <a:latin typeface="ＭＳ ゴシック" panose="020B0609070205080204" pitchFamily="49" charset="-128"/>
                <a:ea typeface="ＭＳ ゴシック" panose="020B0609070205080204" pitchFamily="49" charset="-128"/>
                <a:cs typeface="Times New Roman" panose="02020603050405020304" pitchFamily="18" charset="0"/>
              </a:rPr>
              <a:t>（６）整備の現状と課題</a:t>
            </a:r>
            <a:endParaRPr kumimoji="0" lang="en-US" altLang="ja-JP" sz="1200" b="1" i="0" u="none" strike="noStrike" kern="100" cap="none" spc="0" normalizeH="0" baseline="0" noProof="0" dirty="0">
              <a:ln>
                <a:noFill/>
              </a:ln>
              <a:effectLst/>
              <a:uLnTx/>
              <a:uFillTx/>
              <a:latin typeface="ＭＳ ゴシック" panose="020B0609070205080204" pitchFamily="49" charset="-128"/>
              <a:ea typeface="ＭＳ ゴシック" panose="020B0609070205080204" pitchFamily="49" charset="-128"/>
              <a:cs typeface="Times New Roman" panose="02020603050405020304" pitchFamily="18" charset="0"/>
            </a:endParaRPr>
          </a:p>
          <a:p>
            <a:pPr marL="133350" indent="-133350" algn="just"/>
            <a:r>
              <a:rPr lang="ja-JP" altLang="en-US" sz="1200" kern="100" dirty="0">
                <a:solidFill>
                  <a:srgbClr val="231F20"/>
                </a:solidFill>
                <a:effectLst/>
                <a:latin typeface="ＭＳ ゴシック" panose="020B0609070205080204" pitchFamily="49" charset="-128"/>
                <a:ea typeface="ＭＳ ゴシック" panose="020B0609070205080204" pitchFamily="49" charset="-128"/>
                <a:cs typeface="HG明朝B" panose="02020809000000000000" pitchFamily="17" charset="-128"/>
              </a:rPr>
              <a:t>　</a:t>
            </a:r>
            <a:r>
              <a:rPr lang="ja-JP" altLang="en-US" sz="1200" b="1" kern="100" dirty="0">
                <a:solidFill>
                  <a:srgbClr val="231F20"/>
                </a:solidFill>
                <a:effectLst/>
                <a:latin typeface="ＭＳ ゴシック" panose="020B0609070205080204" pitchFamily="49" charset="-128"/>
                <a:ea typeface="ＭＳ ゴシック" panose="020B0609070205080204" pitchFamily="49" charset="-128"/>
                <a:cs typeface="HG明朝B" panose="02020809000000000000" pitchFamily="17" charset="-128"/>
              </a:rPr>
              <a:t>１</a:t>
            </a:r>
            <a:r>
              <a:rPr lang="ja-JP" altLang="ja-JP" sz="1200" b="1" kern="100" dirty="0">
                <a:solidFill>
                  <a:srgbClr val="231F20"/>
                </a:solidFill>
                <a:effectLst/>
                <a:latin typeface="ＭＳ ゴシック" panose="020B0609070205080204" pitchFamily="49" charset="-128"/>
                <a:ea typeface="ＭＳ ゴシック" panose="020B0609070205080204" pitchFamily="49" charset="-128"/>
                <a:cs typeface="HG明朝B" panose="02020809000000000000" pitchFamily="17" charset="-128"/>
              </a:rPr>
              <a:t>） </a:t>
            </a:r>
            <a:r>
              <a:rPr lang="ja-JP" altLang="en-US" sz="1200" b="1" kern="100" dirty="0">
                <a:solidFill>
                  <a:srgbClr val="231F20"/>
                </a:solidFill>
                <a:effectLst/>
                <a:latin typeface="ＭＳ ゴシック" panose="020B0609070205080204" pitchFamily="49" charset="-128"/>
                <a:ea typeface="ＭＳ ゴシック" panose="020B0609070205080204" pitchFamily="49" charset="-128"/>
                <a:cs typeface="HG明朝B" panose="02020809000000000000" pitchFamily="17" charset="-128"/>
              </a:rPr>
              <a:t>休憩施設・便益施設等の現状</a:t>
            </a:r>
            <a:endParaRPr lang="en-US" altLang="ja-JP" sz="1200" b="1" kern="100" dirty="0">
              <a:solidFill>
                <a:srgbClr val="231F20"/>
              </a:solidFill>
              <a:effectLst/>
              <a:latin typeface="ＭＳ ゴシック" panose="020B0609070205080204" pitchFamily="49" charset="-128"/>
              <a:ea typeface="ＭＳ ゴシック" panose="020B0609070205080204" pitchFamily="49" charset="-128"/>
              <a:cs typeface="HG明朝B" panose="02020809000000000000" pitchFamily="17" charset="-128"/>
            </a:endParaRPr>
          </a:p>
          <a:p>
            <a:pPr marL="133350" indent="-133350" algn="just"/>
            <a:r>
              <a:rPr lang="ja-JP" altLang="en-US" sz="1200" kern="100" dirty="0">
                <a:effectLst/>
                <a:latin typeface="ＭＳ ゴシック" panose="020B0609070205080204" pitchFamily="49" charset="-128"/>
                <a:ea typeface="ＭＳ ゴシック" panose="020B0609070205080204" pitchFamily="49" charset="-128"/>
                <a:cs typeface="Times New Roman" panose="02020603050405020304" pitchFamily="18" charset="0"/>
              </a:rPr>
              <a:t>　</a:t>
            </a:r>
            <a:r>
              <a:rPr lang="ja-JP" altLang="en-US" sz="1200" kern="100" dirty="0">
                <a:latin typeface="ＭＳ ゴシック" panose="020B0609070205080204" pitchFamily="49" charset="-128"/>
                <a:ea typeface="ＭＳ ゴシック" panose="020B0609070205080204" pitchFamily="49" charset="-128"/>
                <a:cs typeface="Times New Roman" panose="02020603050405020304" pitchFamily="18" charset="0"/>
              </a:rPr>
              <a:t>・</a:t>
            </a:r>
            <a:r>
              <a:rPr lang="ja-JP" altLang="en-US" sz="1200" kern="100" dirty="0">
                <a:effectLst/>
                <a:latin typeface="ＭＳ ゴシック" panose="020B0609070205080204" pitchFamily="49" charset="-128"/>
                <a:ea typeface="ＭＳ ゴシック" panose="020B0609070205080204" pitchFamily="49" charset="-128"/>
                <a:cs typeface="Times New Roman" panose="02020603050405020304" pitchFamily="18" charset="0"/>
              </a:rPr>
              <a:t>ベンチや石のスツール、主庭池の園路沿いの休憩所</a:t>
            </a:r>
            <a:endParaRPr lang="en-US" altLang="ja-JP" sz="1200" kern="100" dirty="0">
              <a:effectLst/>
              <a:latin typeface="ＭＳ ゴシック" panose="020B0609070205080204" pitchFamily="49" charset="-128"/>
              <a:ea typeface="ＭＳ ゴシック" panose="020B0609070205080204" pitchFamily="49" charset="-128"/>
              <a:cs typeface="Times New Roman" panose="02020603050405020304" pitchFamily="18" charset="0"/>
            </a:endParaRPr>
          </a:p>
          <a:p>
            <a:pPr marL="133350" indent="-133350" algn="just"/>
            <a:r>
              <a:rPr lang="ja-JP" altLang="en-US" sz="1200" kern="100" dirty="0">
                <a:latin typeface="ＭＳ ゴシック" panose="020B0609070205080204" pitchFamily="49" charset="-128"/>
                <a:ea typeface="ＭＳ ゴシック" panose="020B0609070205080204" pitchFamily="49" charset="-128"/>
                <a:cs typeface="Times New Roman" panose="02020603050405020304" pitchFamily="18" charset="0"/>
              </a:rPr>
              <a:t>　　便所等、休憩機能、便益機能を満たす施設が立地</a:t>
            </a:r>
            <a:r>
              <a:rPr lang="ja-JP" altLang="en-US" sz="1200" kern="100" dirty="0">
                <a:effectLst/>
                <a:latin typeface="ＭＳ ゴシック" panose="020B0609070205080204" pitchFamily="49" charset="-128"/>
                <a:ea typeface="ＭＳ ゴシック" panose="020B0609070205080204" pitchFamily="49" charset="-128"/>
                <a:cs typeface="Times New Roman" panose="02020603050405020304" pitchFamily="18" charset="0"/>
              </a:rPr>
              <a:t>。</a:t>
            </a:r>
            <a:endParaRPr lang="ja-JP" altLang="ja-JP" sz="1200" kern="100" dirty="0">
              <a:effectLst/>
              <a:latin typeface="ＭＳ ゴシック" panose="020B0609070205080204" pitchFamily="49" charset="-128"/>
              <a:ea typeface="ＭＳ ゴシック" panose="020B0609070205080204" pitchFamily="49" charset="-128"/>
              <a:cs typeface="Times New Roman" panose="02020603050405020304" pitchFamily="18" charset="0"/>
            </a:endParaRPr>
          </a:p>
          <a:p>
            <a:pPr marL="133350" indent="-133350" algn="just"/>
            <a:r>
              <a:rPr lang="ja-JP" altLang="en-US" sz="1200" kern="100" dirty="0">
                <a:solidFill>
                  <a:srgbClr val="231F20"/>
                </a:solidFill>
                <a:effectLst/>
                <a:latin typeface="ＭＳ ゴシック" panose="020B0609070205080204" pitchFamily="49" charset="-128"/>
                <a:ea typeface="ＭＳ ゴシック" panose="020B0609070205080204" pitchFamily="49" charset="-128"/>
                <a:cs typeface="HG明朝B" panose="02020809000000000000" pitchFamily="17" charset="-128"/>
              </a:rPr>
              <a:t>　</a:t>
            </a:r>
            <a:r>
              <a:rPr lang="ja-JP" altLang="en-US" sz="1200" b="1" kern="100" dirty="0">
                <a:solidFill>
                  <a:srgbClr val="231F20"/>
                </a:solidFill>
                <a:effectLst/>
                <a:latin typeface="ＭＳ ゴシック" panose="020B0609070205080204" pitchFamily="49" charset="-128"/>
                <a:ea typeface="ＭＳ ゴシック" panose="020B0609070205080204" pitchFamily="49" charset="-128"/>
                <a:cs typeface="HG明朝B" panose="02020809000000000000" pitchFamily="17" charset="-128"/>
              </a:rPr>
              <a:t>２</a:t>
            </a:r>
            <a:r>
              <a:rPr lang="ja-JP" altLang="ja-JP" sz="1200" b="1" kern="100" dirty="0">
                <a:solidFill>
                  <a:srgbClr val="231F20"/>
                </a:solidFill>
                <a:effectLst/>
                <a:latin typeface="ＭＳ ゴシック" panose="020B0609070205080204" pitchFamily="49" charset="-128"/>
                <a:ea typeface="ＭＳ ゴシック" panose="020B0609070205080204" pitchFamily="49" charset="-128"/>
                <a:cs typeface="HG明朝B" panose="02020809000000000000" pitchFamily="17" charset="-128"/>
              </a:rPr>
              <a:t>）</a:t>
            </a:r>
            <a:r>
              <a:rPr lang="ja-JP" altLang="en-US" sz="1200" b="1" kern="100" dirty="0">
                <a:solidFill>
                  <a:srgbClr val="231F20"/>
                </a:solidFill>
                <a:effectLst/>
                <a:latin typeface="ＭＳ ゴシック" panose="020B0609070205080204" pitchFamily="49" charset="-128"/>
                <a:ea typeface="ＭＳ ゴシック" panose="020B0609070205080204" pitchFamily="49" charset="-128"/>
                <a:cs typeface="HG明朝B" panose="02020809000000000000" pitchFamily="17" charset="-128"/>
              </a:rPr>
              <a:t>サイン等の現状</a:t>
            </a:r>
            <a:endParaRPr lang="en-US" altLang="ja-JP" sz="1200" b="1" kern="100" dirty="0">
              <a:solidFill>
                <a:srgbClr val="231F20"/>
              </a:solidFill>
              <a:effectLst/>
              <a:latin typeface="ＭＳ ゴシック" panose="020B0609070205080204" pitchFamily="49" charset="-128"/>
              <a:ea typeface="ＭＳ ゴシック" panose="020B0609070205080204" pitchFamily="49" charset="-128"/>
              <a:cs typeface="HG明朝B" panose="02020809000000000000" pitchFamily="17" charset="-128"/>
            </a:endParaRPr>
          </a:p>
          <a:p>
            <a:pPr marL="133350" indent="-133350" algn="just"/>
            <a:r>
              <a:rPr lang="ja-JP" altLang="en-US" sz="1200" kern="100" dirty="0">
                <a:solidFill>
                  <a:srgbClr val="231F20"/>
                </a:solidFill>
                <a:effectLst/>
                <a:latin typeface="ＭＳ ゴシック" panose="020B0609070205080204" pitchFamily="49" charset="-128"/>
                <a:ea typeface="ＭＳ ゴシック" panose="020B0609070205080204" pitchFamily="49" charset="-128"/>
                <a:cs typeface="HG明朝B" panose="02020809000000000000" pitchFamily="17" charset="-128"/>
              </a:rPr>
              <a:t>　・サインは日本語のみの案内板と英語・中国語・韓国語</a:t>
            </a:r>
            <a:endParaRPr lang="en-US" altLang="ja-JP" sz="1200" kern="100" dirty="0">
              <a:solidFill>
                <a:srgbClr val="231F20"/>
              </a:solidFill>
              <a:effectLst/>
              <a:latin typeface="ＭＳ ゴシック" panose="020B0609070205080204" pitchFamily="49" charset="-128"/>
              <a:ea typeface="ＭＳ ゴシック" panose="020B0609070205080204" pitchFamily="49" charset="-128"/>
              <a:cs typeface="HG明朝B" panose="02020809000000000000" pitchFamily="17" charset="-128"/>
            </a:endParaRPr>
          </a:p>
          <a:p>
            <a:pPr marL="133350" indent="-133350" algn="just"/>
            <a:r>
              <a:rPr lang="ja-JP" altLang="en-US" sz="1200" kern="100" dirty="0">
                <a:solidFill>
                  <a:srgbClr val="231F20"/>
                </a:solidFill>
                <a:latin typeface="ＭＳ ゴシック" panose="020B0609070205080204" pitchFamily="49" charset="-128"/>
                <a:ea typeface="ＭＳ ゴシック" panose="020B0609070205080204" pitchFamily="49" charset="-128"/>
                <a:cs typeface="HG明朝B" panose="02020809000000000000" pitchFamily="17" charset="-128"/>
              </a:rPr>
              <a:t>　　</a:t>
            </a:r>
            <a:r>
              <a:rPr lang="ja-JP" altLang="en-US" sz="1200" kern="100" dirty="0">
                <a:solidFill>
                  <a:srgbClr val="231F20"/>
                </a:solidFill>
                <a:effectLst/>
                <a:latin typeface="ＭＳ ゴシック" panose="020B0609070205080204" pitchFamily="49" charset="-128"/>
                <a:ea typeface="ＭＳ ゴシック" panose="020B0609070205080204" pitchFamily="49" charset="-128"/>
                <a:cs typeface="HG明朝B" panose="02020809000000000000" pitchFamily="17" charset="-128"/>
              </a:rPr>
              <a:t>が併記された案内板を設置。</a:t>
            </a:r>
          </a:p>
          <a:p>
            <a:pPr marL="133350" indent="-133350" algn="just"/>
            <a:r>
              <a:rPr lang="ja-JP" altLang="en-US" sz="1200" kern="100" dirty="0">
                <a:solidFill>
                  <a:srgbClr val="231F20"/>
                </a:solidFill>
                <a:effectLst/>
                <a:latin typeface="ＭＳ ゴシック" panose="020B0609070205080204" pitchFamily="49" charset="-128"/>
                <a:ea typeface="ＭＳ ゴシック" panose="020B0609070205080204" pitchFamily="49" charset="-128"/>
                <a:cs typeface="HG明朝B" panose="02020809000000000000" pitchFamily="17" charset="-128"/>
              </a:rPr>
              <a:t>　・中央休憩所前に全体案内解説板と４つの時代の特性</a:t>
            </a:r>
            <a:endParaRPr lang="en-US" altLang="ja-JP" sz="1200" kern="100" dirty="0">
              <a:solidFill>
                <a:srgbClr val="231F20"/>
              </a:solidFill>
              <a:effectLst/>
              <a:latin typeface="ＭＳ ゴシック" panose="020B0609070205080204" pitchFamily="49" charset="-128"/>
              <a:ea typeface="ＭＳ ゴシック" panose="020B0609070205080204" pitchFamily="49" charset="-128"/>
              <a:cs typeface="HG明朝B" panose="02020809000000000000" pitchFamily="17" charset="-128"/>
            </a:endParaRPr>
          </a:p>
          <a:p>
            <a:pPr marL="133350" indent="-133350" algn="just"/>
            <a:r>
              <a:rPr lang="ja-JP" altLang="en-US" sz="1200" kern="100" dirty="0">
                <a:solidFill>
                  <a:srgbClr val="231F20"/>
                </a:solidFill>
                <a:latin typeface="ＭＳ ゴシック" panose="020B0609070205080204" pitchFamily="49" charset="-128"/>
                <a:ea typeface="ＭＳ ゴシック" panose="020B0609070205080204" pitchFamily="49" charset="-128"/>
                <a:cs typeface="HG明朝B" panose="02020809000000000000" pitchFamily="17" charset="-128"/>
              </a:rPr>
              <a:t>　　を</a:t>
            </a:r>
            <a:r>
              <a:rPr lang="ja-JP" altLang="en-US" sz="1200" kern="100" dirty="0">
                <a:solidFill>
                  <a:srgbClr val="231F20"/>
                </a:solidFill>
                <a:effectLst/>
                <a:latin typeface="ＭＳ ゴシック" panose="020B0609070205080204" pitchFamily="49" charset="-128"/>
                <a:ea typeface="ＭＳ ゴシック" panose="020B0609070205080204" pitchFamily="49" charset="-128"/>
                <a:cs typeface="HG明朝B" panose="02020809000000000000" pitchFamily="17" charset="-128"/>
              </a:rPr>
              <a:t>解説した解説板を設置</a:t>
            </a:r>
            <a:endParaRPr lang="en-US" altLang="ja-JP" sz="1200" kern="100" dirty="0">
              <a:solidFill>
                <a:srgbClr val="231F20"/>
              </a:solidFill>
              <a:effectLst/>
              <a:latin typeface="ＭＳ ゴシック" panose="020B0609070205080204" pitchFamily="49" charset="-128"/>
              <a:ea typeface="ＭＳ ゴシック" panose="020B0609070205080204" pitchFamily="49" charset="-128"/>
              <a:cs typeface="HG明朝B" panose="02020809000000000000" pitchFamily="17" charset="-128"/>
            </a:endParaRPr>
          </a:p>
          <a:p>
            <a:pPr marL="133350" indent="-133350" algn="just"/>
            <a:r>
              <a:rPr lang="ja-JP" altLang="en-US" sz="1200" kern="100" dirty="0">
                <a:solidFill>
                  <a:srgbClr val="231F20"/>
                </a:solidFill>
                <a:latin typeface="ＭＳ ゴシック" panose="020B0609070205080204" pitchFamily="49" charset="-128"/>
                <a:ea typeface="ＭＳ ゴシック" panose="020B0609070205080204" pitchFamily="49" charset="-128"/>
                <a:cs typeface="HG明朝B" panose="02020809000000000000" pitchFamily="17" charset="-128"/>
              </a:rPr>
              <a:t>　・中央休憩所前</a:t>
            </a:r>
            <a:r>
              <a:rPr lang="ja-JP" altLang="en-US" sz="1200" kern="100" dirty="0">
                <a:solidFill>
                  <a:srgbClr val="231F20"/>
                </a:solidFill>
                <a:effectLst/>
                <a:latin typeface="ＭＳ ゴシック" panose="020B0609070205080204" pitchFamily="49" charset="-128"/>
                <a:ea typeface="ＭＳ ゴシック" panose="020B0609070205080204" pitchFamily="49" charset="-128"/>
                <a:cs typeface="HG明朝B" panose="02020809000000000000" pitchFamily="17" charset="-128"/>
              </a:rPr>
              <a:t>に立体模型を設置。</a:t>
            </a:r>
            <a:endParaRPr lang="en-US" altLang="ja-JP" sz="1200" kern="100" dirty="0">
              <a:solidFill>
                <a:srgbClr val="231F20"/>
              </a:solidFill>
              <a:effectLst/>
              <a:latin typeface="ＭＳ ゴシック" panose="020B0609070205080204" pitchFamily="49" charset="-128"/>
              <a:ea typeface="ＭＳ ゴシック" panose="020B0609070205080204" pitchFamily="49" charset="-128"/>
              <a:cs typeface="HG明朝B" panose="02020809000000000000" pitchFamily="17" charset="-128"/>
            </a:endParaRPr>
          </a:p>
          <a:p>
            <a:pPr marL="133350" indent="-133350" algn="just"/>
            <a:r>
              <a:rPr lang="ja-JP" altLang="en-US" sz="1200" kern="100" dirty="0">
                <a:solidFill>
                  <a:srgbClr val="231F20"/>
                </a:solidFill>
                <a:effectLst/>
                <a:latin typeface="ＭＳ ゴシック" panose="020B0609070205080204" pitchFamily="49" charset="-128"/>
                <a:ea typeface="ＭＳ ゴシック" panose="020B0609070205080204" pitchFamily="49" charset="-128"/>
                <a:cs typeface="HG明朝B" panose="02020809000000000000" pitchFamily="17" charset="-128"/>
              </a:rPr>
              <a:t>　</a:t>
            </a:r>
            <a:r>
              <a:rPr lang="ja-JP" altLang="en-US" sz="1200" b="1" kern="100" dirty="0">
                <a:solidFill>
                  <a:srgbClr val="231F20"/>
                </a:solidFill>
                <a:effectLst/>
                <a:latin typeface="ＭＳ ゴシック" panose="020B0609070205080204" pitchFamily="49" charset="-128"/>
                <a:ea typeface="ＭＳ ゴシック" panose="020B0609070205080204" pitchFamily="49" charset="-128"/>
                <a:cs typeface="HG明朝B" panose="02020809000000000000" pitchFamily="17" charset="-128"/>
              </a:rPr>
              <a:t>３</a:t>
            </a:r>
            <a:r>
              <a:rPr lang="ja-JP" altLang="ja-JP" sz="1200" b="1" kern="100" dirty="0">
                <a:solidFill>
                  <a:srgbClr val="231F20"/>
                </a:solidFill>
                <a:effectLst/>
                <a:latin typeface="ＭＳ ゴシック" panose="020B0609070205080204" pitchFamily="49" charset="-128"/>
                <a:ea typeface="ＭＳ ゴシック" panose="020B0609070205080204" pitchFamily="49" charset="-128"/>
                <a:cs typeface="HG明朝B" panose="02020809000000000000" pitchFamily="17" charset="-128"/>
              </a:rPr>
              <a:t>）</a:t>
            </a:r>
            <a:r>
              <a:rPr lang="ja-JP" altLang="en-US" sz="1200" b="1" kern="100" dirty="0">
                <a:solidFill>
                  <a:srgbClr val="231F20"/>
                </a:solidFill>
                <a:effectLst/>
                <a:latin typeface="ＭＳ ゴシック" panose="020B0609070205080204" pitchFamily="49" charset="-128"/>
                <a:ea typeface="ＭＳ ゴシック" panose="020B0609070205080204" pitchFamily="49" charset="-128"/>
                <a:cs typeface="HG明朝B" panose="02020809000000000000" pitchFamily="17" charset="-128"/>
              </a:rPr>
              <a:t>施設改修等の現状</a:t>
            </a:r>
            <a:endParaRPr lang="en-US" altLang="ja-JP" sz="1200" b="1" kern="100" dirty="0">
              <a:solidFill>
                <a:srgbClr val="231F20"/>
              </a:solidFill>
              <a:effectLst/>
              <a:latin typeface="ＭＳ ゴシック" panose="020B0609070205080204" pitchFamily="49" charset="-128"/>
              <a:ea typeface="ＭＳ ゴシック" panose="020B0609070205080204" pitchFamily="49" charset="-128"/>
              <a:cs typeface="HG明朝B" panose="02020809000000000000" pitchFamily="17" charset="-128"/>
            </a:endParaRPr>
          </a:p>
          <a:p>
            <a:pPr marL="133350" indent="-133350" algn="just"/>
            <a:r>
              <a:rPr lang="ja-JP" altLang="en-US" sz="1200" b="1" kern="100" dirty="0">
                <a:solidFill>
                  <a:srgbClr val="231F20"/>
                </a:solidFill>
                <a:latin typeface="ＭＳ ゴシック" panose="020B0609070205080204" pitchFamily="49" charset="-128"/>
                <a:ea typeface="ＭＳ ゴシック" panose="020B0609070205080204" pitchFamily="49" charset="-128"/>
                <a:cs typeface="HG明朝B" panose="02020809000000000000" pitchFamily="17" charset="-128"/>
              </a:rPr>
              <a:t>　</a:t>
            </a:r>
            <a:r>
              <a:rPr lang="ja-JP" altLang="en-US" sz="1200" kern="100" dirty="0">
                <a:solidFill>
                  <a:srgbClr val="231F20"/>
                </a:solidFill>
                <a:latin typeface="ＭＳ ゴシック" panose="020B0609070205080204" pitchFamily="49" charset="-128"/>
                <a:ea typeface="ＭＳ ゴシック" panose="020B0609070205080204" pitchFamily="49" charset="-128"/>
                <a:cs typeface="HG明朝B" panose="02020809000000000000" pitchFamily="17" charset="-128"/>
              </a:rPr>
              <a:t>・平成</a:t>
            </a:r>
            <a:r>
              <a:rPr lang="en-US" altLang="ja-JP" sz="1200" kern="100" dirty="0">
                <a:solidFill>
                  <a:srgbClr val="231F20"/>
                </a:solidFill>
                <a:latin typeface="ＭＳ ゴシック" panose="020B0609070205080204" pitchFamily="49" charset="-128"/>
                <a:ea typeface="ＭＳ ゴシック" panose="020B0609070205080204" pitchFamily="49" charset="-128"/>
                <a:cs typeface="HG明朝B" panose="02020809000000000000" pitchFamily="17" charset="-128"/>
              </a:rPr>
              <a:t>29</a:t>
            </a:r>
            <a:r>
              <a:rPr lang="ja-JP" altLang="en-US" sz="1200" kern="100" dirty="0">
                <a:solidFill>
                  <a:srgbClr val="231F20"/>
                </a:solidFill>
                <a:latin typeface="ＭＳ ゴシック" panose="020B0609070205080204" pitchFamily="49" charset="-128"/>
                <a:ea typeface="ＭＳ ゴシック" panose="020B0609070205080204" pitchFamily="49" charset="-128"/>
                <a:cs typeface="HG明朝B" panose="02020809000000000000" pitchFamily="17" charset="-128"/>
              </a:rPr>
              <a:t>年度からの主な改修内容は以下のとおり</a:t>
            </a:r>
            <a:r>
              <a:rPr lang="ja-JP" altLang="en-US" sz="1200" b="1" kern="100" dirty="0">
                <a:solidFill>
                  <a:srgbClr val="231F20"/>
                </a:solidFill>
                <a:latin typeface="ＭＳ ゴシック" panose="020B0609070205080204" pitchFamily="49" charset="-128"/>
                <a:ea typeface="ＭＳ ゴシック" panose="020B0609070205080204" pitchFamily="49" charset="-128"/>
                <a:cs typeface="HG明朝B" panose="02020809000000000000" pitchFamily="17" charset="-128"/>
              </a:rPr>
              <a:t>。</a:t>
            </a:r>
            <a:endParaRPr lang="en-US" altLang="ja-JP" sz="1200" b="1" kern="100" dirty="0">
              <a:solidFill>
                <a:srgbClr val="231F20"/>
              </a:solidFill>
              <a:latin typeface="ＭＳ ゴシック" panose="020B0609070205080204" pitchFamily="49" charset="-128"/>
              <a:ea typeface="ＭＳ ゴシック" panose="020B0609070205080204" pitchFamily="49" charset="-128"/>
              <a:cs typeface="HG明朝B" panose="02020809000000000000" pitchFamily="17" charset="-128"/>
            </a:endParaRPr>
          </a:p>
          <a:p>
            <a:pPr marL="133350" indent="-133350" algn="just"/>
            <a:endParaRPr lang="en-US" altLang="ja-JP" sz="1200" b="1" kern="100" dirty="0">
              <a:solidFill>
                <a:srgbClr val="231F20"/>
              </a:solidFill>
              <a:effectLst/>
              <a:latin typeface="ＭＳ ゴシック" panose="020B0609070205080204" pitchFamily="49" charset="-128"/>
              <a:ea typeface="ＭＳ ゴシック" panose="020B0609070205080204" pitchFamily="49" charset="-128"/>
              <a:cs typeface="HG明朝B" panose="02020809000000000000" pitchFamily="17" charset="-128"/>
            </a:endParaRPr>
          </a:p>
          <a:p>
            <a:pPr marL="133350" indent="-133350" algn="just"/>
            <a:endParaRPr lang="en-US" altLang="ja-JP" sz="1200" b="1" kern="100" dirty="0">
              <a:solidFill>
                <a:srgbClr val="231F20"/>
              </a:solidFill>
              <a:latin typeface="ＭＳ ゴシック" panose="020B0609070205080204" pitchFamily="49" charset="-128"/>
              <a:ea typeface="ＭＳ ゴシック" panose="020B0609070205080204" pitchFamily="49" charset="-128"/>
              <a:cs typeface="HG明朝B" panose="02020809000000000000" pitchFamily="17" charset="-128"/>
            </a:endParaRPr>
          </a:p>
          <a:p>
            <a:pPr marL="133350" indent="-133350" algn="just"/>
            <a:endParaRPr lang="en-US" altLang="ja-JP" sz="1200" b="1" kern="100" dirty="0">
              <a:solidFill>
                <a:srgbClr val="231F20"/>
              </a:solidFill>
              <a:effectLst/>
              <a:latin typeface="ＭＳ ゴシック" panose="020B0609070205080204" pitchFamily="49" charset="-128"/>
              <a:ea typeface="ＭＳ ゴシック" panose="020B0609070205080204" pitchFamily="49" charset="-128"/>
              <a:cs typeface="HG明朝B" panose="02020809000000000000" pitchFamily="17" charset="-128"/>
            </a:endParaRPr>
          </a:p>
          <a:p>
            <a:pPr marL="133350" indent="-133350" algn="just"/>
            <a:endParaRPr lang="en-US" altLang="ja-JP" sz="1200" b="1" kern="100" dirty="0">
              <a:solidFill>
                <a:srgbClr val="231F20"/>
              </a:solidFill>
              <a:latin typeface="ＭＳ ゴシック" panose="020B0609070205080204" pitchFamily="49" charset="-128"/>
              <a:ea typeface="ＭＳ ゴシック" panose="020B0609070205080204" pitchFamily="49" charset="-128"/>
              <a:cs typeface="HG明朝B" panose="02020809000000000000" pitchFamily="17" charset="-128"/>
            </a:endParaRPr>
          </a:p>
          <a:p>
            <a:pPr marL="133350" indent="-133350" algn="just"/>
            <a:endParaRPr lang="en-US" altLang="ja-JP" sz="1200" b="1" kern="100" dirty="0">
              <a:solidFill>
                <a:srgbClr val="231F20"/>
              </a:solidFill>
              <a:effectLst/>
              <a:latin typeface="ＭＳ ゴシック" panose="020B0609070205080204" pitchFamily="49" charset="-128"/>
              <a:ea typeface="ＭＳ ゴシック" panose="020B0609070205080204" pitchFamily="49" charset="-128"/>
              <a:cs typeface="HG明朝B" panose="02020809000000000000" pitchFamily="17" charset="-128"/>
            </a:endParaRPr>
          </a:p>
          <a:p>
            <a:pPr marL="133350" indent="-133350" algn="just"/>
            <a:endParaRPr lang="en-US" altLang="ja-JP" sz="1200" b="1" kern="100" dirty="0">
              <a:solidFill>
                <a:srgbClr val="231F20"/>
              </a:solidFill>
              <a:effectLst/>
              <a:latin typeface="ＭＳ ゴシック" panose="020B0609070205080204" pitchFamily="49" charset="-128"/>
              <a:ea typeface="ＭＳ ゴシック" panose="020B0609070205080204" pitchFamily="49" charset="-128"/>
              <a:cs typeface="HG明朝B" panose="02020809000000000000" pitchFamily="17" charset="-128"/>
            </a:endParaRPr>
          </a:p>
          <a:p>
            <a:pPr marL="133350" indent="-133350" algn="just"/>
            <a:r>
              <a:rPr lang="ja-JP" altLang="en-US" sz="1200" kern="100" dirty="0">
                <a:solidFill>
                  <a:srgbClr val="231F20"/>
                </a:solidFill>
                <a:effectLst/>
                <a:latin typeface="ＭＳ ゴシック" panose="020B0609070205080204" pitchFamily="49" charset="-128"/>
                <a:ea typeface="ＭＳ ゴシック" panose="020B0609070205080204" pitchFamily="49" charset="-128"/>
                <a:cs typeface="HG明朝B" panose="02020809000000000000" pitchFamily="17" charset="-128"/>
              </a:rPr>
              <a:t>　</a:t>
            </a:r>
            <a:endParaRPr kumimoji="0" lang="en-US" altLang="ja-JP" sz="1600" b="1" i="0" u="none" strike="noStrike" kern="100" cap="none" spc="0" normalizeH="0" baseline="0" noProof="0" dirty="0">
              <a:ln>
                <a:noFill/>
              </a:ln>
              <a:solidFill>
                <a:srgbClr val="4472C4"/>
              </a:solidFill>
              <a:effectLst/>
              <a:uLnTx/>
              <a:uFillTx/>
              <a:latin typeface="ＭＳ ゴシック" panose="020B0609070205080204" pitchFamily="49" charset="-128"/>
              <a:ea typeface="ＭＳ ゴシック" panose="020B0609070205080204" pitchFamily="49" charset="-128"/>
              <a:cs typeface="Calibri-Bold"/>
            </a:endParaRPr>
          </a:p>
          <a:p>
            <a:pPr marL="133350" indent="-133350" algn="just"/>
            <a:endParaRPr lang="en-US" altLang="ja-JP" sz="1100" kern="100" dirty="0">
              <a:solidFill>
                <a:srgbClr val="231F20"/>
              </a:solidFill>
              <a:effectLst/>
              <a:latin typeface="ＭＳ ゴシック" panose="020B0609070205080204" pitchFamily="49" charset="-128"/>
              <a:ea typeface="ＭＳ ゴシック" panose="020B0609070205080204" pitchFamily="49" charset="-128"/>
              <a:cs typeface="HG明朝B" panose="02020809000000000000" pitchFamily="17" charset="-128"/>
            </a:endParaRPr>
          </a:p>
          <a:p>
            <a:pPr marL="133350" indent="-133350" algn="just"/>
            <a:endParaRPr lang="en-US" altLang="ja-JP" sz="1100" kern="100" dirty="0">
              <a:effectLst/>
              <a:latin typeface="ＭＳ ゴシック" panose="020B0609070205080204" pitchFamily="49" charset="-128"/>
              <a:ea typeface="ＭＳ ゴシック" panose="020B0609070205080204" pitchFamily="49" charset="-128"/>
              <a:cs typeface="Times New Roman" panose="02020603050405020304" pitchFamily="18" charset="0"/>
            </a:endParaRPr>
          </a:p>
          <a:p>
            <a:pPr marL="133350" indent="-133350" algn="just"/>
            <a:endParaRPr lang="en-US" altLang="ja-JP" sz="1100" kern="100" dirty="0">
              <a:latin typeface="ＭＳ ゴシック" panose="020B0609070205080204" pitchFamily="49" charset="-128"/>
              <a:ea typeface="ＭＳ ゴシック" panose="020B0609070205080204" pitchFamily="49" charset="-128"/>
              <a:cs typeface="Times New Roman" panose="02020603050405020304" pitchFamily="18" charset="0"/>
            </a:endParaRPr>
          </a:p>
          <a:p>
            <a:pPr marL="133350" indent="-133350" algn="just"/>
            <a:endParaRPr lang="en-US" altLang="ja-JP" sz="1100" kern="100" dirty="0">
              <a:effectLst/>
              <a:latin typeface="ＭＳ ゴシック" panose="020B0609070205080204" pitchFamily="49" charset="-128"/>
              <a:ea typeface="ＭＳ ゴシック" panose="020B0609070205080204" pitchFamily="49" charset="-128"/>
              <a:cs typeface="Times New Roman" panose="02020603050405020304" pitchFamily="18" charset="0"/>
            </a:endParaRPr>
          </a:p>
          <a:p>
            <a:pPr marL="133350" indent="-133350" algn="just"/>
            <a:endParaRPr lang="en-US" altLang="ja-JP" sz="1100" kern="100" dirty="0">
              <a:latin typeface="ＭＳ ゴシック" panose="020B0609070205080204" pitchFamily="49" charset="-128"/>
              <a:ea typeface="ＭＳ ゴシック" panose="020B0609070205080204" pitchFamily="49" charset="-128"/>
              <a:cs typeface="Times New Roman" panose="02020603050405020304" pitchFamily="18" charset="0"/>
            </a:endParaRPr>
          </a:p>
          <a:p>
            <a:pPr lvl="0" algn="just">
              <a:defRPr/>
            </a:pPr>
            <a:r>
              <a:rPr lang="ja-JP" altLang="en-US" sz="1100" b="1" kern="100" dirty="0">
                <a:latin typeface="ＭＳ ゴシック" panose="020B0609070205080204" pitchFamily="49" charset="-128"/>
                <a:ea typeface="ＭＳ ゴシック" panose="020B0609070205080204" pitchFamily="49" charset="-128"/>
                <a:cs typeface="Times New Roman" panose="02020603050405020304" pitchFamily="18" charset="0"/>
              </a:rPr>
              <a:t>　</a:t>
            </a:r>
            <a:r>
              <a:rPr lang="ja-JP" altLang="en-US" sz="1200" b="1" kern="100" dirty="0">
                <a:latin typeface="ＭＳ ゴシック" panose="020B0609070205080204" pitchFamily="49" charset="-128"/>
                <a:ea typeface="ＭＳ ゴシック" panose="020B0609070205080204" pitchFamily="49" charset="-128"/>
                <a:cs typeface="Times New Roman" panose="02020603050405020304" pitchFamily="18" charset="0"/>
              </a:rPr>
              <a:t>４）整備の課題</a:t>
            </a:r>
            <a:endParaRPr lang="en-US" altLang="ja-JP" sz="1200" b="1" kern="100" dirty="0">
              <a:latin typeface="ＭＳ ゴシック" panose="020B0609070205080204" pitchFamily="49" charset="-128"/>
              <a:ea typeface="ＭＳ ゴシック" panose="020B0609070205080204" pitchFamily="49" charset="-128"/>
              <a:cs typeface="Times New Roman" panose="02020603050405020304" pitchFamily="18" charset="0"/>
            </a:endParaRPr>
          </a:p>
          <a:p>
            <a:pPr marL="133350" indent="-133350" algn="just"/>
            <a:r>
              <a:rPr lang="ja-JP" altLang="en-US" sz="1100" kern="100" dirty="0">
                <a:solidFill>
                  <a:srgbClr val="231F20"/>
                </a:solidFill>
                <a:latin typeface="ＭＳ ゴシック" panose="020B0609070205080204" pitchFamily="49" charset="-128"/>
                <a:ea typeface="ＭＳ ゴシック" panose="020B0609070205080204" pitchFamily="49" charset="-128"/>
                <a:cs typeface="HG明朝B" panose="02020809000000000000" pitchFamily="17" charset="-128"/>
              </a:rPr>
              <a:t>  </a:t>
            </a:r>
            <a:r>
              <a:rPr lang="ja-JP" altLang="en-US" sz="1100" b="1" kern="100" dirty="0">
                <a:solidFill>
                  <a:srgbClr val="231F20"/>
                </a:solidFill>
                <a:latin typeface="ＭＳ ゴシック" panose="020B0609070205080204" pitchFamily="49" charset="-128"/>
                <a:ea typeface="ＭＳ ゴシック" panose="020B0609070205080204" pitchFamily="49" charset="-128"/>
                <a:cs typeface="HG明朝B" panose="02020809000000000000" pitchFamily="17" charset="-128"/>
              </a:rPr>
              <a:t>①開園時からの施設等の老朽化への対応　　　　　　　　②サイン等の不十分さ</a:t>
            </a:r>
            <a:endParaRPr lang="en-US" altLang="ja-JP" sz="1100" b="1" kern="100" dirty="0">
              <a:solidFill>
                <a:srgbClr val="231F20"/>
              </a:solidFill>
              <a:latin typeface="ＭＳ ゴシック" panose="020B0609070205080204" pitchFamily="49" charset="-128"/>
              <a:ea typeface="ＭＳ ゴシック" panose="020B0609070205080204" pitchFamily="49" charset="-128"/>
              <a:cs typeface="HG明朝B" panose="02020809000000000000" pitchFamily="17" charset="-128"/>
            </a:endParaRPr>
          </a:p>
          <a:p>
            <a:pPr marL="133350" indent="-133350" algn="just"/>
            <a:r>
              <a:rPr lang="ja-JP" altLang="en-US" sz="1100" kern="100" dirty="0">
                <a:solidFill>
                  <a:srgbClr val="231F20"/>
                </a:solidFill>
                <a:latin typeface="ＭＳ ゴシック" panose="020B0609070205080204" pitchFamily="49" charset="-128"/>
                <a:ea typeface="ＭＳ ゴシック" panose="020B0609070205080204" pitchFamily="49" charset="-128"/>
                <a:cs typeface="HG明朝B" panose="02020809000000000000" pitchFamily="17" charset="-128"/>
              </a:rPr>
              <a:t>　 ・開園当時からの施設の老朽化への対応が必要</a:t>
            </a:r>
            <a:endParaRPr lang="en-US" altLang="ja-JP" sz="1100" kern="100" dirty="0">
              <a:solidFill>
                <a:srgbClr val="231F20"/>
              </a:solidFill>
              <a:latin typeface="ＭＳ ゴシック" panose="020B0609070205080204" pitchFamily="49" charset="-128"/>
              <a:ea typeface="ＭＳ ゴシック" panose="020B0609070205080204" pitchFamily="49" charset="-128"/>
              <a:cs typeface="HG明朝B" panose="02020809000000000000" pitchFamily="17" charset="-128"/>
            </a:endParaRPr>
          </a:p>
          <a:p>
            <a:pPr marL="133350" indent="-133350" algn="just"/>
            <a:r>
              <a:rPr lang="ja-JP" altLang="en-US" sz="1100" kern="100" dirty="0">
                <a:solidFill>
                  <a:srgbClr val="231F20"/>
                </a:solidFill>
                <a:latin typeface="ＭＳ ゴシック" panose="020B0609070205080204" pitchFamily="49" charset="-128"/>
                <a:ea typeface="ＭＳ ゴシック" panose="020B0609070205080204" pitchFamily="49" charset="-128"/>
                <a:cs typeface="HG明朝B" panose="02020809000000000000" pitchFamily="17" charset="-128"/>
              </a:rPr>
              <a:t>　　（デザイン性の高い未利用施設への対応含む）</a:t>
            </a:r>
            <a:endParaRPr lang="en-US" altLang="ja-JP" sz="1100" kern="100" dirty="0">
              <a:solidFill>
                <a:srgbClr val="231F20"/>
              </a:solidFill>
              <a:latin typeface="ＭＳ ゴシック" panose="020B0609070205080204" pitchFamily="49" charset="-128"/>
              <a:ea typeface="ＭＳ ゴシック" panose="020B0609070205080204" pitchFamily="49" charset="-128"/>
              <a:cs typeface="HG明朝B" panose="02020809000000000000" pitchFamily="17" charset="-128"/>
            </a:endParaRPr>
          </a:p>
          <a:p>
            <a:pPr marL="133350" indent="-133350" algn="just"/>
            <a:r>
              <a:rPr lang="ja-JP" altLang="en-US" sz="1100" kern="100" dirty="0">
                <a:solidFill>
                  <a:srgbClr val="231F20"/>
                </a:solidFill>
                <a:latin typeface="ＭＳ ゴシック" panose="020B0609070205080204" pitchFamily="49" charset="-128"/>
                <a:ea typeface="ＭＳ ゴシック" panose="020B0609070205080204" pitchFamily="49" charset="-128"/>
                <a:cs typeface="HG明朝B" panose="02020809000000000000" pitchFamily="17" charset="-128"/>
              </a:rPr>
              <a:t>　　　</a:t>
            </a:r>
            <a:endParaRPr lang="en-US" altLang="ja-JP" sz="1100" kern="100" dirty="0">
              <a:solidFill>
                <a:srgbClr val="231F20"/>
              </a:solidFill>
              <a:latin typeface="ＭＳ ゴシック" panose="020B0609070205080204" pitchFamily="49" charset="-128"/>
              <a:ea typeface="ＭＳ ゴシック" panose="020B0609070205080204" pitchFamily="49" charset="-128"/>
              <a:cs typeface="HG明朝B" panose="02020809000000000000" pitchFamily="17" charset="-128"/>
            </a:endParaRPr>
          </a:p>
          <a:p>
            <a:pPr marL="133350" indent="-133350" algn="just"/>
            <a:r>
              <a:rPr lang="ja-JP" altLang="en-US" sz="1100" kern="100" dirty="0">
                <a:solidFill>
                  <a:srgbClr val="231F20"/>
                </a:solidFill>
                <a:latin typeface="ＭＳ ゴシック" panose="020B0609070205080204" pitchFamily="49" charset="-128"/>
                <a:ea typeface="ＭＳ ゴシック" panose="020B0609070205080204" pitchFamily="49" charset="-128"/>
                <a:cs typeface="HG明朝B" panose="02020809000000000000" pitchFamily="17" charset="-128"/>
              </a:rPr>
              <a:t>　</a:t>
            </a:r>
            <a:r>
              <a:rPr lang="ja-JP" altLang="en-US" sz="1100" b="1" kern="100" dirty="0">
                <a:solidFill>
                  <a:srgbClr val="231F20"/>
                </a:solidFill>
                <a:latin typeface="ＭＳ ゴシック" panose="020B0609070205080204" pitchFamily="49" charset="-128"/>
                <a:ea typeface="ＭＳ ゴシック" panose="020B0609070205080204" pitchFamily="49" charset="-128"/>
                <a:cs typeface="HG明朝B" panose="02020809000000000000" pitchFamily="17" charset="-128"/>
              </a:rPr>
              <a:t>③園内移動の困難箇所　　　　　　　　　　　　　　　　④安全性の向上　</a:t>
            </a:r>
            <a:endParaRPr lang="en-US" altLang="ja-JP" sz="1100" b="1" kern="100" dirty="0">
              <a:solidFill>
                <a:srgbClr val="231F20"/>
              </a:solidFill>
              <a:latin typeface="ＭＳ ゴシック" panose="020B0609070205080204" pitchFamily="49" charset="-128"/>
              <a:ea typeface="ＭＳ ゴシック" panose="020B0609070205080204" pitchFamily="49" charset="-128"/>
              <a:cs typeface="HG明朝B" panose="02020809000000000000" pitchFamily="17" charset="-128"/>
            </a:endParaRPr>
          </a:p>
          <a:p>
            <a:pPr marL="133350" indent="-133350" algn="just"/>
            <a:r>
              <a:rPr lang="ja-JP" altLang="en-US" sz="1100" b="1" kern="100" dirty="0">
                <a:solidFill>
                  <a:srgbClr val="231F20"/>
                </a:solidFill>
                <a:latin typeface="ＭＳ ゴシック" panose="020B0609070205080204" pitchFamily="49" charset="-128"/>
                <a:ea typeface="ＭＳ ゴシック" panose="020B0609070205080204" pitchFamily="49" charset="-128"/>
                <a:cs typeface="HG明朝B" panose="02020809000000000000" pitchFamily="17" charset="-128"/>
              </a:rPr>
              <a:t>　　・</a:t>
            </a:r>
            <a:r>
              <a:rPr lang="ja-JP" altLang="en-US" sz="1100" kern="100" dirty="0">
                <a:solidFill>
                  <a:srgbClr val="231F20"/>
                </a:solidFill>
                <a:latin typeface="ＭＳ ゴシック" panose="020B0609070205080204" pitchFamily="49" charset="-128"/>
                <a:ea typeface="ＭＳ ゴシック" panose="020B0609070205080204" pitchFamily="49" charset="-128"/>
                <a:cs typeface="HG明朝B" panose="02020809000000000000" pitchFamily="17" charset="-128"/>
              </a:rPr>
              <a:t>車椅子でのアクセスの困難箇所の存在等</a:t>
            </a:r>
            <a:r>
              <a:rPr lang="ja-JP" altLang="en-US" sz="1100" b="1" kern="100" dirty="0">
                <a:solidFill>
                  <a:srgbClr val="231F20"/>
                </a:solidFill>
                <a:latin typeface="BIZ UD明朝 Medium" panose="02020500000000000000" pitchFamily="17" charset="-128"/>
                <a:ea typeface="BIZ UD明朝 Medium" panose="02020500000000000000" pitchFamily="17" charset="-128"/>
                <a:cs typeface="HG明朝B" panose="02020809000000000000" pitchFamily="17" charset="-128"/>
              </a:rPr>
              <a:t>　 　　　　</a:t>
            </a:r>
            <a:r>
              <a:rPr lang="ja-JP" altLang="en-US" sz="1100" b="1" kern="100" dirty="0">
                <a:solidFill>
                  <a:srgbClr val="231F20"/>
                </a:solidFill>
                <a:latin typeface="ＭＳ ゴシック" panose="020B0609070205080204" pitchFamily="49" charset="-128"/>
                <a:ea typeface="ＭＳ ゴシック" panose="020B0609070205080204" pitchFamily="49" charset="-128"/>
                <a:cs typeface="HG明朝B" panose="02020809000000000000" pitchFamily="17" charset="-128"/>
              </a:rPr>
              <a:t>　</a:t>
            </a:r>
            <a:r>
              <a:rPr lang="ja-JP" altLang="en-US" sz="1100" kern="100" dirty="0">
                <a:solidFill>
                  <a:srgbClr val="231F20"/>
                </a:solidFill>
                <a:latin typeface="ＭＳ ゴシック" panose="020B0609070205080204" pitchFamily="49" charset="-128"/>
                <a:ea typeface="ＭＳ ゴシック" panose="020B0609070205080204" pitchFamily="49" charset="-128"/>
                <a:cs typeface="HG明朝B" panose="02020809000000000000" pitchFamily="17" charset="-128"/>
              </a:rPr>
              <a:t>・放送設備等の不具合</a:t>
            </a:r>
            <a:endParaRPr lang="en-US" altLang="ja-JP" sz="1100" kern="100" dirty="0">
              <a:solidFill>
                <a:srgbClr val="231F20"/>
              </a:solidFill>
              <a:latin typeface="ＭＳ ゴシック" panose="020B0609070205080204" pitchFamily="49" charset="-128"/>
              <a:ea typeface="ＭＳ ゴシック" panose="020B0609070205080204" pitchFamily="49" charset="-128"/>
              <a:cs typeface="HG明朝B" panose="02020809000000000000" pitchFamily="17" charset="-128"/>
            </a:endParaRPr>
          </a:p>
          <a:p>
            <a:pPr marL="133350" indent="-133350" algn="just"/>
            <a:r>
              <a:rPr lang="ja-JP" altLang="en-US" sz="1100" kern="100" dirty="0">
                <a:solidFill>
                  <a:srgbClr val="231F20"/>
                </a:solidFill>
                <a:latin typeface="ＭＳ ゴシック" panose="020B0609070205080204" pitchFamily="49" charset="-128"/>
                <a:ea typeface="ＭＳ ゴシック" panose="020B0609070205080204" pitchFamily="49" charset="-128"/>
                <a:cs typeface="HG明朝B" panose="02020809000000000000" pitchFamily="17" charset="-128"/>
              </a:rPr>
              <a:t>　　　　　　　　　　　</a:t>
            </a:r>
          </a:p>
          <a:p>
            <a:pPr marL="133350" indent="-133350" algn="just"/>
            <a:r>
              <a:rPr lang="ja-JP" altLang="en-US" sz="1100" kern="100" dirty="0">
                <a:solidFill>
                  <a:srgbClr val="231F20"/>
                </a:solidFill>
                <a:latin typeface="ＭＳ ゴシック" panose="020B0609070205080204" pitchFamily="49" charset="-128"/>
                <a:ea typeface="ＭＳ ゴシック" panose="020B0609070205080204" pitchFamily="49" charset="-128"/>
                <a:cs typeface="HG明朝B" panose="02020809000000000000" pitchFamily="17" charset="-128"/>
              </a:rPr>
              <a:t>　　　　　　　　　　　　　　　　　　　　　　　　　　　　　　　　　　　　　　　　　　　　　　　　　　　　　　　　　</a:t>
            </a:r>
            <a:endParaRPr lang="en-US" altLang="ja-JP" sz="1100" kern="100" dirty="0">
              <a:solidFill>
                <a:srgbClr val="231F20"/>
              </a:solidFill>
              <a:latin typeface="ＭＳ ゴシック" panose="020B0609070205080204" pitchFamily="49" charset="-128"/>
              <a:ea typeface="ＭＳ ゴシック" panose="020B0609070205080204" pitchFamily="49" charset="-128"/>
              <a:cs typeface="HG明朝B" panose="02020809000000000000" pitchFamily="17" charset="-128"/>
            </a:endParaRPr>
          </a:p>
          <a:p>
            <a:pPr marL="133350" indent="-133350" algn="just"/>
            <a:r>
              <a:rPr lang="ja-JP" altLang="en-US" sz="1100" kern="100" dirty="0">
                <a:solidFill>
                  <a:srgbClr val="231F20"/>
                </a:solidFill>
                <a:latin typeface="ＭＳ ゴシック" panose="020B0609070205080204" pitchFamily="49" charset="-128"/>
                <a:ea typeface="ＭＳ ゴシック" panose="020B0609070205080204" pitchFamily="49" charset="-128"/>
                <a:cs typeface="HG明朝B" panose="02020809000000000000" pitchFamily="17" charset="-128"/>
              </a:rPr>
              <a:t>　</a:t>
            </a:r>
            <a:endParaRPr lang="en-US" altLang="ja-JP" sz="1100" kern="100" dirty="0">
              <a:solidFill>
                <a:srgbClr val="231F20"/>
              </a:solidFill>
              <a:latin typeface="ＭＳ ゴシック" panose="020B0609070205080204" pitchFamily="49" charset="-128"/>
              <a:ea typeface="ＭＳ ゴシック" panose="020B0609070205080204" pitchFamily="49" charset="-128"/>
              <a:cs typeface="HG明朝B" panose="02020809000000000000" pitchFamily="17" charset="-128"/>
            </a:endParaRPr>
          </a:p>
          <a:p>
            <a:pPr marL="133350" indent="-133350" algn="just"/>
            <a:r>
              <a:rPr lang="ja-JP" altLang="en-US" sz="1100" kern="100" dirty="0">
                <a:effectLst/>
                <a:latin typeface="ＭＳ ゴシック" panose="020B0609070205080204" pitchFamily="49" charset="-128"/>
                <a:ea typeface="ＭＳ ゴシック" panose="020B0609070205080204" pitchFamily="49" charset="-128"/>
                <a:cs typeface="Times New Roman" panose="02020603050405020304" pitchFamily="18" charset="0"/>
              </a:rPr>
              <a:t>　</a:t>
            </a:r>
            <a:endParaRPr lang="ja-JP" altLang="ja-JP" sz="1100" kern="100" dirty="0">
              <a:effectLst/>
              <a:latin typeface="ＭＳ ゴシック" panose="020B0609070205080204" pitchFamily="49" charset="-128"/>
              <a:ea typeface="ＭＳ ゴシック" panose="020B0609070205080204" pitchFamily="49" charset="-128"/>
              <a:cs typeface="Times New Roman" panose="02020603050405020304" pitchFamily="18" charset="0"/>
            </a:endParaRPr>
          </a:p>
        </p:txBody>
      </p:sp>
      <p:pic>
        <p:nvPicPr>
          <p:cNvPr id="6" name="図 5">
            <a:extLst>
              <a:ext uri="{FF2B5EF4-FFF2-40B4-BE49-F238E27FC236}">
                <a16:creationId xmlns:a16="http://schemas.microsoft.com/office/drawing/2014/main" id="{10FB370F-C32B-1A8D-DD2A-8FD7E6C7E515}"/>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bwMode="auto">
          <a:xfrm>
            <a:off x="12580966" y="6374116"/>
            <a:ext cx="2138378" cy="1553375"/>
          </a:xfrm>
          <a:prstGeom prst="rect">
            <a:avLst/>
          </a:prstGeom>
          <a:ln>
            <a:noFill/>
          </a:ln>
          <a:extLst>
            <a:ext uri="{53640926-AAD7-44D8-BBD7-CCE9431645EC}">
              <a14:shadowObscured xmlns:a14="http://schemas.microsoft.com/office/drawing/2010/main"/>
            </a:ext>
          </a:extLst>
        </p:spPr>
      </p:pic>
      <p:sp>
        <p:nvSpPr>
          <p:cNvPr id="10" name="テキスト ボックス 13">
            <a:extLst>
              <a:ext uri="{FF2B5EF4-FFF2-40B4-BE49-F238E27FC236}">
                <a16:creationId xmlns:a16="http://schemas.microsoft.com/office/drawing/2014/main" id="{7ACE8F07-CFAF-7A36-9767-A499C7E0B21D}"/>
              </a:ext>
            </a:extLst>
          </p:cNvPr>
          <p:cNvSpPr txBox="1"/>
          <p:nvPr/>
        </p:nvSpPr>
        <p:spPr>
          <a:xfrm>
            <a:off x="210902" y="511435"/>
            <a:ext cx="7019909" cy="10070477"/>
          </a:xfrm>
          <a:prstGeom prst="rect">
            <a:avLst/>
          </a:prstGeom>
          <a:solidFill>
            <a:schemeClr val="accent5">
              <a:lumMod val="20000"/>
              <a:lumOff val="80000"/>
            </a:schemeClr>
          </a:solidFill>
          <a:ln w="12700">
            <a:solidFill>
              <a:schemeClr val="accent5">
                <a:lumMod val="20000"/>
                <a:lumOff val="80000"/>
              </a:schemeClr>
            </a:solidFill>
            <a:prstDash val="solid"/>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lvl="0" indent="0" algn="just" defTabSz="457200" rtl="0" eaLnBrk="1" fontAlgn="auto" latinLnBrk="0" hangingPunct="1">
              <a:lnSpc>
                <a:spcPct val="100000"/>
              </a:lnSpc>
              <a:spcBef>
                <a:spcPts val="0"/>
              </a:spcBef>
              <a:spcAft>
                <a:spcPts val="0"/>
              </a:spcAft>
              <a:buClrTx/>
              <a:buSzTx/>
              <a:buFontTx/>
              <a:buNone/>
              <a:tabLst/>
              <a:defRPr/>
            </a:pPr>
            <a:r>
              <a:rPr kumimoji="0" lang="ja-JP" altLang="en-US" sz="1200" b="1" i="0" u="none" strike="noStrike" kern="100" cap="none" spc="0" normalizeH="0" baseline="0" noProof="0" dirty="0">
                <a:ln>
                  <a:noFill/>
                </a:ln>
                <a:effectLst/>
                <a:uLnTx/>
                <a:uFillTx/>
                <a:latin typeface="ＭＳ ゴシック" panose="020B0609070205080204" pitchFamily="49" charset="-128"/>
                <a:ea typeface="ＭＳ ゴシック" panose="020B0609070205080204" pitchFamily="49" charset="-128"/>
                <a:cs typeface="Times New Roman" panose="02020603050405020304" pitchFamily="18" charset="0"/>
              </a:rPr>
              <a:t>（５）活用の現状と課題</a:t>
            </a:r>
            <a:endParaRPr kumimoji="0" lang="en-US" altLang="ja-JP" sz="1200" b="1" i="0" u="none" strike="noStrike" kern="100" cap="none" spc="0" normalizeH="0" baseline="0" noProof="0" dirty="0">
              <a:ln>
                <a:noFill/>
              </a:ln>
              <a:effectLst/>
              <a:uLnTx/>
              <a:uFillTx/>
              <a:latin typeface="ＭＳ ゴシック" panose="020B0609070205080204" pitchFamily="49" charset="-128"/>
              <a:ea typeface="ＭＳ ゴシック" panose="020B0609070205080204" pitchFamily="49" charset="-128"/>
              <a:cs typeface="Times New Roman" panose="02020603050405020304" pitchFamily="18" charset="0"/>
            </a:endParaRPr>
          </a:p>
          <a:p>
            <a:pPr marL="133350" indent="-133350" algn="just"/>
            <a:r>
              <a:rPr lang="ja-JP" altLang="en-US" sz="1200" kern="100" dirty="0">
                <a:solidFill>
                  <a:srgbClr val="231F20"/>
                </a:solidFill>
                <a:effectLst/>
                <a:latin typeface="ＭＳ ゴシック" panose="020B0609070205080204" pitchFamily="49" charset="-128"/>
                <a:ea typeface="ＭＳ ゴシック" panose="020B0609070205080204" pitchFamily="49" charset="-128"/>
                <a:cs typeface="HG明朝B" panose="02020809000000000000" pitchFamily="17" charset="-128"/>
              </a:rPr>
              <a:t>　</a:t>
            </a:r>
            <a:r>
              <a:rPr lang="ja-JP" altLang="ja-JP" sz="1200" b="1" kern="100" dirty="0">
                <a:solidFill>
                  <a:srgbClr val="231F20"/>
                </a:solidFill>
                <a:effectLst/>
                <a:latin typeface="ＭＳ ゴシック" panose="020B0609070205080204" pitchFamily="49" charset="-128"/>
                <a:ea typeface="ＭＳ ゴシック" panose="020B0609070205080204" pitchFamily="49" charset="-128"/>
                <a:cs typeface="HG明朝B" panose="02020809000000000000" pitchFamily="17" charset="-128"/>
              </a:rPr>
              <a:t>１） </a:t>
            </a:r>
            <a:r>
              <a:rPr lang="ja-JP" altLang="en-US" sz="1200" b="1" kern="100" dirty="0">
                <a:solidFill>
                  <a:srgbClr val="231F20"/>
                </a:solidFill>
                <a:effectLst/>
                <a:latin typeface="ＭＳ ゴシック" panose="020B0609070205080204" pitchFamily="49" charset="-128"/>
                <a:ea typeface="ＭＳ ゴシック" panose="020B0609070205080204" pitchFamily="49" charset="-128"/>
                <a:cs typeface="HG明朝B" panose="02020809000000000000" pitchFamily="17" charset="-128"/>
              </a:rPr>
              <a:t>情報発信の現状</a:t>
            </a:r>
            <a:endParaRPr lang="en-US" altLang="ja-JP" sz="1200" b="1" kern="100" dirty="0">
              <a:solidFill>
                <a:srgbClr val="231F20"/>
              </a:solidFill>
              <a:effectLst/>
              <a:latin typeface="ＭＳ ゴシック" panose="020B0609070205080204" pitchFamily="49" charset="-128"/>
              <a:ea typeface="ＭＳ ゴシック" panose="020B0609070205080204" pitchFamily="49" charset="-128"/>
              <a:cs typeface="HG明朝B" panose="02020809000000000000" pitchFamily="17" charset="-128"/>
            </a:endParaRPr>
          </a:p>
          <a:p>
            <a:pPr marL="133350" indent="-133350" algn="just"/>
            <a:r>
              <a:rPr lang="ja-JP" altLang="en-US" sz="1200" kern="100" dirty="0">
                <a:effectLst/>
                <a:latin typeface="ＭＳ ゴシック" panose="020B0609070205080204" pitchFamily="49" charset="-128"/>
                <a:ea typeface="ＭＳ ゴシック" panose="020B0609070205080204" pitchFamily="49" charset="-128"/>
                <a:cs typeface="Times New Roman" panose="02020603050405020304" pitchFamily="18" charset="0"/>
              </a:rPr>
              <a:t>　・</a:t>
            </a:r>
            <a:r>
              <a:rPr lang="en-US" altLang="ja-JP" sz="1200" kern="100" dirty="0">
                <a:effectLst/>
                <a:latin typeface="ＭＳ ゴシック" panose="020B0609070205080204" pitchFamily="49" charset="-128"/>
                <a:ea typeface="ＭＳ ゴシック" panose="020B0609070205080204" pitchFamily="49" charset="-128"/>
                <a:cs typeface="Times New Roman" panose="02020603050405020304" pitchFamily="18" charset="0"/>
              </a:rPr>
              <a:t>HP</a:t>
            </a:r>
            <a:r>
              <a:rPr lang="ja-JP" altLang="en-US" sz="1200" kern="100" dirty="0">
                <a:effectLst/>
                <a:latin typeface="ＭＳ ゴシック" panose="020B0609070205080204" pitchFamily="49" charset="-128"/>
                <a:ea typeface="ＭＳ ゴシック" panose="020B0609070205080204" pitchFamily="49" charset="-128"/>
                <a:cs typeface="Times New Roman" panose="02020603050405020304" pitchFamily="18" charset="0"/>
              </a:rPr>
              <a:t>ならびに主要鉄道駅等に配布している「万博公園だより」等で情報発信</a:t>
            </a:r>
            <a:endParaRPr lang="en-US" altLang="ja-JP" sz="1200" kern="100" dirty="0">
              <a:solidFill>
                <a:srgbClr val="231F20"/>
              </a:solidFill>
              <a:effectLst/>
              <a:latin typeface="ＭＳ ゴシック" panose="020B0609070205080204" pitchFamily="49" charset="-128"/>
              <a:ea typeface="ＭＳ ゴシック" panose="020B0609070205080204" pitchFamily="49" charset="-128"/>
              <a:cs typeface="HG明朝B" panose="02020809000000000000" pitchFamily="17" charset="-128"/>
            </a:endParaRPr>
          </a:p>
          <a:p>
            <a:pPr marL="133350" indent="-133350" algn="just"/>
            <a:r>
              <a:rPr lang="ja-JP" altLang="en-US" sz="1200" kern="100" dirty="0">
                <a:solidFill>
                  <a:srgbClr val="231F20"/>
                </a:solidFill>
                <a:effectLst/>
                <a:latin typeface="ＭＳ ゴシック" panose="020B0609070205080204" pitchFamily="49" charset="-128"/>
                <a:ea typeface="ＭＳ ゴシック" panose="020B0609070205080204" pitchFamily="49" charset="-128"/>
                <a:cs typeface="HG明朝B" panose="02020809000000000000" pitchFamily="17" charset="-128"/>
              </a:rPr>
              <a:t>　</a:t>
            </a:r>
            <a:r>
              <a:rPr lang="ja-JP" altLang="en-US" sz="1200" b="1" kern="100" dirty="0">
                <a:solidFill>
                  <a:srgbClr val="231F20"/>
                </a:solidFill>
                <a:effectLst/>
                <a:latin typeface="ＭＳ ゴシック" panose="020B0609070205080204" pitchFamily="49" charset="-128"/>
                <a:ea typeface="ＭＳ ゴシック" panose="020B0609070205080204" pitchFamily="49" charset="-128"/>
                <a:cs typeface="HG明朝B" panose="02020809000000000000" pitchFamily="17" charset="-128"/>
              </a:rPr>
              <a:t>２）イベント等の現状　</a:t>
            </a:r>
            <a:endParaRPr lang="en-US" altLang="ja-JP" sz="1200" b="1" kern="100" dirty="0">
              <a:solidFill>
                <a:srgbClr val="231F20"/>
              </a:solidFill>
              <a:effectLst/>
              <a:latin typeface="ＭＳ ゴシック" panose="020B0609070205080204" pitchFamily="49" charset="-128"/>
              <a:ea typeface="ＭＳ ゴシック" panose="020B0609070205080204" pitchFamily="49" charset="-128"/>
              <a:cs typeface="HG明朝B" panose="02020809000000000000" pitchFamily="17" charset="-128"/>
            </a:endParaRPr>
          </a:p>
          <a:p>
            <a:pPr marL="133350" indent="-133350" algn="just"/>
            <a:r>
              <a:rPr lang="ja-JP" altLang="en-US" sz="1200" kern="100" dirty="0">
                <a:solidFill>
                  <a:srgbClr val="231F20"/>
                </a:solidFill>
                <a:effectLst/>
                <a:latin typeface="ＭＳ ゴシック" panose="020B0609070205080204" pitchFamily="49" charset="-128"/>
                <a:ea typeface="ＭＳ ゴシック" panose="020B0609070205080204" pitchFamily="49" charset="-128"/>
                <a:cs typeface="HG明朝B" panose="02020809000000000000" pitchFamily="17" charset="-128"/>
              </a:rPr>
              <a:t>　・近年の日本庭園におけるイベント等の開催状況を整理</a:t>
            </a:r>
            <a:endParaRPr lang="en-US" altLang="ja-JP" sz="1200" kern="100" dirty="0">
              <a:solidFill>
                <a:srgbClr val="231F20"/>
              </a:solidFill>
              <a:effectLst/>
              <a:latin typeface="ＭＳ ゴシック" panose="020B0609070205080204" pitchFamily="49" charset="-128"/>
              <a:ea typeface="ＭＳ ゴシック" panose="020B0609070205080204" pitchFamily="49" charset="-128"/>
              <a:cs typeface="HG明朝B" panose="02020809000000000000" pitchFamily="17" charset="-128"/>
            </a:endParaRPr>
          </a:p>
          <a:p>
            <a:pPr marL="133350" indent="-133350" algn="just"/>
            <a:endParaRPr lang="en-US" altLang="ja-JP" sz="1200" kern="100" dirty="0">
              <a:solidFill>
                <a:srgbClr val="231F20"/>
              </a:solidFill>
              <a:latin typeface="ＭＳ ゴシック" panose="020B0609070205080204" pitchFamily="49" charset="-128"/>
              <a:ea typeface="ＭＳ ゴシック" panose="020B0609070205080204" pitchFamily="49" charset="-128"/>
              <a:cs typeface="HG明朝B" panose="02020809000000000000" pitchFamily="17" charset="-128"/>
            </a:endParaRPr>
          </a:p>
          <a:p>
            <a:pPr marL="133350" indent="-133350" algn="just"/>
            <a:endParaRPr lang="en-US" altLang="ja-JP" sz="1200" kern="100" dirty="0">
              <a:solidFill>
                <a:srgbClr val="231F20"/>
              </a:solidFill>
              <a:effectLst/>
              <a:latin typeface="ＭＳ ゴシック" panose="020B0609070205080204" pitchFamily="49" charset="-128"/>
              <a:ea typeface="ＭＳ ゴシック" panose="020B0609070205080204" pitchFamily="49" charset="-128"/>
              <a:cs typeface="HG明朝B" panose="02020809000000000000" pitchFamily="17" charset="-128"/>
            </a:endParaRPr>
          </a:p>
          <a:p>
            <a:pPr marL="133350" indent="-133350" algn="just"/>
            <a:endParaRPr lang="en-US" altLang="ja-JP" sz="1200" kern="100" dirty="0">
              <a:solidFill>
                <a:srgbClr val="231F20"/>
              </a:solidFill>
              <a:latin typeface="ＭＳ ゴシック" panose="020B0609070205080204" pitchFamily="49" charset="-128"/>
              <a:ea typeface="ＭＳ ゴシック" panose="020B0609070205080204" pitchFamily="49" charset="-128"/>
              <a:cs typeface="HG明朝B" panose="02020809000000000000" pitchFamily="17" charset="-128"/>
            </a:endParaRPr>
          </a:p>
          <a:p>
            <a:pPr marL="133350" indent="-133350" algn="just"/>
            <a:endParaRPr lang="en-US" altLang="ja-JP" sz="1200" kern="100" dirty="0">
              <a:solidFill>
                <a:srgbClr val="231F20"/>
              </a:solidFill>
              <a:effectLst/>
              <a:latin typeface="ＭＳ ゴシック" panose="020B0609070205080204" pitchFamily="49" charset="-128"/>
              <a:ea typeface="ＭＳ ゴシック" panose="020B0609070205080204" pitchFamily="49" charset="-128"/>
              <a:cs typeface="HG明朝B" panose="02020809000000000000" pitchFamily="17" charset="-128"/>
            </a:endParaRPr>
          </a:p>
          <a:p>
            <a:pPr marL="133350" indent="-133350" algn="just"/>
            <a:endParaRPr lang="en-US" altLang="ja-JP" sz="1200" kern="100" dirty="0">
              <a:solidFill>
                <a:srgbClr val="231F20"/>
              </a:solidFill>
              <a:latin typeface="ＭＳ ゴシック" panose="020B0609070205080204" pitchFamily="49" charset="-128"/>
              <a:ea typeface="ＭＳ ゴシック" panose="020B0609070205080204" pitchFamily="49" charset="-128"/>
              <a:cs typeface="HG明朝B" panose="02020809000000000000" pitchFamily="17" charset="-128"/>
            </a:endParaRPr>
          </a:p>
          <a:p>
            <a:pPr marL="133350" indent="-133350" algn="just"/>
            <a:endParaRPr lang="en-US" altLang="ja-JP" sz="1200" kern="100" dirty="0">
              <a:solidFill>
                <a:srgbClr val="231F20"/>
              </a:solidFill>
              <a:effectLst/>
              <a:latin typeface="ＭＳ ゴシック" panose="020B0609070205080204" pitchFamily="49" charset="-128"/>
              <a:ea typeface="ＭＳ ゴシック" panose="020B0609070205080204" pitchFamily="49" charset="-128"/>
              <a:cs typeface="HG明朝B" panose="02020809000000000000" pitchFamily="17" charset="-128"/>
            </a:endParaRPr>
          </a:p>
          <a:p>
            <a:pPr marL="133350" indent="-133350" algn="just"/>
            <a:endParaRPr lang="en-US" altLang="ja-JP" sz="1200" kern="100" dirty="0">
              <a:solidFill>
                <a:srgbClr val="231F20"/>
              </a:solidFill>
              <a:latin typeface="ＭＳ ゴシック" panose="020B0609070205080204" pitchFamily="49" charset="-128"/>
              <a:ea typeface="ＭＳ ゴシック" panose="020B0609070205080204" pitchFamily="49" charset="-128"/>
              <a:cs typeface="HG明朝B" panose="02020809000000000000" pitchFamily="17" charset="-128"/>
            </a:endParaRPr>
          </a:p>
          <a:p>
            <a:pPr marL="133350" indent="-133350" algn="just"/>
            <a:endParaRPr lang="en-US" altLang="ja-JP" sz="1200" kern="100" dirty="0">
              <a:solidFill>
                <a:srgbClr val="231F20"/>
              </a:solidFill>
              <a:effectLst/>
              <a:latin typeface="ＭＳ ゴシック" panose="020B0609070205080204" pitchFamily="49" charset="-128"/>
              <a:ea typeface="ＭＳ ゴシック" panose="020B0609070205080204" pitchFamily="49" charset="-128"/>
              <a:cs typeface="HG明朝B" panose="02020809000000000000" pitchFamily="17" charset="-128"/>
            </a:endParaRPr>
          </a:p>
          <a:p>
            <a:pPr marL="133350" indent="-133350" algn="just"/>
            <a:endParaRPr lang="en-US" altLang="ja-JP" sz="1200" kern="100" dirty="0">
              <a:solidFill>
                <a:srgbClr val="231F20"/>
              </a:solidFill>
              <a:latin typeface="ＭＳ ゴシック" panose="020B0609070205080204" pitchFamily="49" charset="-128"/>
              <a:ea typeface="ＭＳ ゴシック" panose="020B0609070205080204" pitchFamily="49" charset="-128"/>
              <a:cs typeface="HG明朝B" panose="02020809000000000000" pitchFamily="17" charset="-128"/>
            </a:endParaRPr>
          </a:p>
          <a:p>
            <a:pPr marL="133350" indent="-133350" algn="just"/>
            <a:endParaRPr lang="en-US" altLang="ja-JP" sz="1200" kern="100" dirty="0">
              <a:solidFill>
                <a:srgbClr val="231F20"/>
              </a:solidFill>
              <a:effectLst/>
              <a:latin typeface="ＭＳ ゴシック" panose="020B0609070205080204" pitchFamily="49" charset="-128"/>
              <a:ea typeface="ＭＳ ゴシック" panose="020B0609070205080204" pitchFamily="49" charset="-128"/>
              <a:cs typeface="HG明朝B" panose="02020809000000000000" pitchFamily="17" charset="-128"/>
            </a:endParaRPr>
          </a:p>
          <a:p>
            <a:pPr marL="133350" indent="-133350" algn="just"/>
            <a:endParaRPr lang="en-US" altLang="ja-JP" sz="1200" kern="100" dirty="0">
              <a:solidFill>
                <a:srgbClr val="231F20"/>
              </a:solidFill>
              <a:latin typeface="ＭＳ ゴシック" panose="020B0609070205080204" pitchFamily="49" charset="-128"/>
              <a:ea typeface="ＭＳ ゴシック" panose="020B0609070205080204" pitchFamily="49" charset="-128"/>
              <a:cs typeface="HG明朝B" panose="02020809000000000000" pitchFamily="17" charset="-128"/>
            </a:endParaRPr>
          </a:p>
          <a:p>
            <a:pPr marL="133350" indent="-133350" algn="just"/>
            <a:endParaRPr lang="en-US" altLang="ja-JP" sz="1200" kern="100" dirty="0">
              <a:solidFill>
                <a:srgbClr val="231F20"/>
              </a:solidFill>
              <a:effectLst/>
              <a:latin typeface="ＭＳ ゴシック" panose="020B0609070205080204" pitchFamily="49" charset="-128"/>
              <a:ea typeface="ＭＳ ゴシック" panose="020B0609070205080204" pitchFamily="49" charset="-128"/>
              <a:cs typeface="HG明朝B" panose="02020809000000000000" pitchFamily="17" charset="-128"/>
            </a:endParaRPr>
          </a:p>
          <a:p>
            <a:pPr marL="133350" indent="-133350" algn="just"/>
            <a:endParaRPr lang="en-US" altLang="ja-JP" sz="1200" kern="100" dirty="0">
              <a:solidFill>
                <a:srgbClr val="231F20"/>
              </a:solidFill>
              <a:latin typeface="ＭＳ ゴシック" panose="020B0609070205080204" pitchFamily="49" charset="-128"/>
              <a:ea typeface="ＭＳ ゴシック" panose="020B0609070205080204" pitchFamily="49" charset="-128"/>
              <a:cs typeface="HG明朝B" panose="02020809000000000000" pitchFamily="17" charset="-128"/>
            </a:endParaRPr>
          </a:p>
          <a:p>
            <a:pPr marL="133350" indent="-133350" algn="just"/>
            <a:endParaRPr lang="en-US" altLang="ja-JP" sz="1200" kern="100" dirty="0">
              <a:solidFill>
                <a:srgbClr val="231F20"/>
              </a:solidFill>
              <a:effectLst/>
              <a:latin typeface="ＭＳ ゴシック" panose="020B0609070205080204" pitchFamily="49" charset="-128"/>
              <a:ea typeface="ＭＳ ゴシック" panose="020B0609070205080204" pitchFamily="49" charset="-128"/>
              <a:cs typeface="HG明朝B" panose="02020809000000000000" pitchFamily="17" charset="-128"/>
            </a:endParaRPr>
          </a:p>
          <a:p>
            <a:pPr marL="133350" indent="-133350" algn="just"/>
            <a:endParaRPr lang="en-US" altLang="ja-JP" sz="1200" kern="100" dirty="0">
              <a:solidFill>
                <a:srgbClr val="231F20"/>
              </a:solidFill>
              <a:latin typeface="ＭＳ ゴシック" panose="020B0609070205080204" pitchFamily="49" charset="-128"/>
              <a:ea typeface="ＭＳ ゴシック" panose="020B0609070205080204" pitchFamily="49" charset="-128"/>
              <a:cs typeface="HG明朝B" panose="02020809000000000000" pitchFamily="17" charset="-128"/>
            </a:endParaRPr>
          </a:p>
          <a:p>
            <a:pPr marL="133350" indent="-133350" algn="just"/>
            <a:endParaRPr lang="en-US" altLang="ja-JP" sz="1200" kern="100" dirty="0">
              <a:solidFill>
                <a:srgbClr val="231F20"/>
              </a:solidFill>
              <a:effectLst/>
              <a:latin typeface="ＭＳ ゴシック" panose="020B0609070205080204" pitchFamily="49" charset="-128"/>
              <a:ea typeface="ＭＳ ゴシック" panose="020B0609070205080204" pitchFamily="49" charset="-128"/>
              <a:cs typeface="HG明朝B" panose="02020809000000000000" pitchFamily="17" charset="-128"/>
            </a:endParaRPr>
          </a:p>
          <a:p>
            <a:pPr marL="133350" indent="-133350" algn="just"/>
            <a:endParaRPr lang="en-US" altLang="ja-JP" sz="1200" kern="100" dirty="0">
              <a:solidFill>
                <a:srgbClr val="231F20"/>
              </a:solidFill>
              <a:effectLst/>
              <a:latin typeface="ＭＳ ゴシック" panose="020B0609070205080204" pitchFamily="49" charset="-128"/>
              <a:ea typeface="ＭＳ ゴシック" panose="020B0609070205080204" pitchFamily="49" charset="-128"/>
              <a:cs typeface="HG明朝B" panose="02020809000000000000" pitchFamily="17" charset="-128"/>
            </a:endParaRPr>
          </a:p>
          <a:p>
            <a:pPr marL="0" marR="0" lvl="0" indent="0" algn="just" defTabSz="457200" rtl="0" eaLnBrk="1" fontAlgn="auto" latinLnBrk="0" hangingPunct="1">
              <a:lnSpc>
                <a:spcPct val="100000"/>
              </a:lnSpc>
              <a:spcBef>
                <a:spcPts val="0"/>
              </a:spcBef>
              <a:spcAft>
                <a:spcPts val="0"/>
              </a:spcAft>
              <a:buClrTx/>
              <a:buSzTx/>
              <a:buFontTx/>
              <a:buNone/>
              <a:tabLst/>
              <a:defRPr/>
            </a:pPr>
            <a:endParaRPr kumimoji="0" lang="en-US" altLang="ja-JP" sz="1200" b="1" i="0" u="none" strike="noStrike" kern="100" cap="none" spc="0" normalizeH="0" baseline="0" noProof="0" dirty="0">
              <a:ln>
                <a:noFill/>
              </a:ln>
              <a:solidFill>
                <a:srgbClr val="4472C4"/>
              </a:solidFill>
              <a:effectLst/>
              <a:uLnTx/>
              <a:uFillTx/>
              <a:latin typeface="ＭＳ ゴシック" panose="020B0609070205080204" pitchFamily="49" charset="-128"/>
              <a:ea typeface="ＭＳ ゴシック" panose="020B0609070205080204" pitchFamily="49" charset="-128"/>
              <a:cs typeface="Calibri-Bold"/>
            </a:endParaRPr>
          </a:p>
          <a:p>
            <a:pPr marL="0" marR="0" lvl="0" indent="0" algn="just" defTabSz="457200" rtl="0" eaLnBrk="1" fontAlgn="auto" latinLnBrk="0" hangingPunct="1">
              <a:lnSpc>
                <a:spcPct val="100000"/>
              </a:lnSpc>
              <a:spcBef>
                <a:spcPts val="0"/>
              </a:spcBef>
              <a:spcAft>
                <a:spcPts val="0"/>
              </a:spcAft>
              <a:buClrTx/>
              <a:buSzTx/>
              <a:buFontTx/>
              <a:buNone/>
              <a:tabLst/>
              <a:defRPr/>
            </a:pPr>
            <a:endParaRPr kumimoji="0" lang="en-US" altLang="ja-JP" sz="1200" b="1" i="0" u="none" strike="noStrike" kern="100" cap="none" spc="0" normalizeH="0" baseline="0" noProof="0" dirty="0">
              <a:ln>
                <a:noFill/>
              </a:ln>
              <a:solidFill>
                <a:srgbClr val="4472C4"/>
              </a:solidFill>
              <a:effectLst/>
              <a:uLnTx/>
              <a:uFillTx/>
              <a:latin typeface="ＭＳ ゴシック" panose="020B0609070205080204" pitchFamily="49" charset="-128"/>
              <a:ea typeface="ＭＳ ゴシック" panose="020B0609070205080204" pitchFamily="49" charset="-128"/>
              <a:cs typeface="Calibri-Bold"/>
            </a:endParaRPr>
          </a:p>
          <a:p>
            <a:pPr lvl="0" algn="just">
              <a:defRPr/>
            </a:pPr>
            <a:r>
              <a:rPr lang="ja-JP" altLang="en-US" sz="1100" b="1" kern="100" dirty="0">
                <a:solidFill>
                  <a:srgbClr val="4472C4"/>
                </a:solidFill>
                <a:latin typeface="ＭＳ ゴシック" panose="020B0609070205080204" pitchFamily="49" charset="-128"/>
                <a:ea typeface="ＭＳ ゴシック" panose="020B0609070205080204" pitchFamily="49" charset="-128"/>
                <a:cs typeface="Times New Roman" panose="02020603050405020304" pitchFamily="18" charset="0"/>
              </a:rPr>
              <a:t>　</a:t>
            </a:r>
            <a:endParaRPr lang="en-US" altLang="ja-JP" sz="1100" b="1" kern="100" dirty="0">
              <a:solidFill>
                <a:srgbClr val="4472C4"/>
              </a:solidFill>
              <a:latin typeface="ＭＳ ゴシック" panose="020B0609070205080204" pitchFamily="49" charset="-128"/>
              <a:ea typeface="ＭＳ ゴシック" panose="020B0609070205080204" pitchFamily="49" charset="-128"/>
              <a:cs typeface="Times New Roman" panose="02020603050405020304" pitchFamily="18" charset="0"/>
            </a:endParaRPr>
          </a:p>
          <a:p>
            <a:pPr lvl="0" algn="just">
              <a:defRPr/>
            </a:pPr>
            <a:endParaRPr lang="en-US" altLang="ja-JP" sz="1100" b="1" kern="100" dirty="0">
              <a:solidFill>
                <a:srgbClr val="4472C4"/>
              </a:solidFill>
              <a:latin typeface="ＭＳ ゴシック" panose="020B0609070205080204" pitchFamily="49" charset="-128"/>
              <a:ea typeface="ＭＳ ゴシック" panose="020B0609070205080204" pitchFamily="49" charset="-128"/>
              <a:cs typeface="Times New Roman" panose="02020603050405020304" pitchFamily="18" charset="0"/>
            </a:endParaRPr>
          </a:p>
          <a:p>
            <a:pPr lvl="0" algn="just">
              <a:defRPr/>
            </a:pPr>
            <a:endParaRPr lang="en-US" altLang="ja-JP" sz="1100" b="1" kern="100" dirty="0">
              <a:solidFill>
                <a:srgbClr val="4472C4"/>
              </a:solidFill>
              <a:latin typeface="ＭＳ ゴシック" panose="020B0609070205080204" pitchFamily="49" charset="-128"/>
              <a:ea typeface="ＭＳ ゴシック" panose="020B0609070205080204" pitchFamily="49" charset="-128"/>
              <a:cs typeface="Times New Roman" panose="02020603050405020304" pitchFamily="18" charset="0"/>
            </a:endParaRPr>
          </a:p>
          <a:p>
            <a:pPr lvl="0" algn="just">
              <a:defRPr/>
            </a:pPr>
            <a:endParaRPr lang="en-US" altLang="ja-JP" sz="1100" b="1" kern="100" dirty="0">
              <a:latin typeface="ＭＳ ゴシック" panose="020B0609070205080204" pitchFamily="49" charset="-128"/>
              <a:ea typeface="ＭＳ ゴシック" panose="020B0609070205080204" pitchFamily="49" charset="-128"/>
              <a:cs typeface="Times New Roman" panose="02020603050405020304" pitchFamily="18" charset="0"/>
            </a:endParaRPr>
          </a:p>
          <a:p>
            <a:pPr lvl="0" algn="just">
              <a:defRPr/>
            </a:pPr>
            <a:endParaRPr lang="en-US" altLang="ja-JP" sz="1100" b="1" kern="100" dirty="0">
              <a:latin typeface="ＭＳ ゴシック" panose="020B0609070205080204" pitchFamily="49" charset="-128"/>
              <a:ea typeface="ＭＳ ゴシック" panose="020B0609070205080204" pitchFamily="49" charset="-128"/>
              <a:cs typeface="Times New Roman" panose="02020603050405020304" pitchFamily="18" charset="0"/>
            </a:endParaRPr>
          </a:p>
          <a:p>
            <a:pPr lvl="0" algn="just">
              <a:defRPr/>
            </a:pPr>
            <a:r>
              <a:rPr lang="ja-JP" altLang="en-US" sz="1100" b="1" kern="100" dirty="0">
                <a:latin typeface="ＭＳ ゴシック" panose="020B0609070205080204" pitchFamily="49" charset="-128"/>
                <a:ea typeface="ＭＳ ゴシック" panose="020B0609070205080204" pitchFamily="49" charset="-128"/>
                <a:cs typeface="Times New Roman" panose="02020603050405020304" pitchFamily="18" charset="0"/>
              </a:rPr>
              <a:t>３）活用の課題</a:t>
            </a:r>
            <a:endParaRPr lang="en-US" altLang="ja-JP" sz="1100" b="1" kern="100" dirty="0">
              <a:latin typeface="ＭＳ ゴシック" panose="020B0609070205080204" pitchFamily="49" charset="-128"/>
              <a:ea typeface="ＭＳ ゴシック" panose="020B0609070205080204" pitchFamily="49" charset="-128"/>
              <a:cs typeface="Times New Roman" panose="02020603050405020304" pitchFamily="18" charset="0"/>
            </a:endParaRPr>
          </a:p>
          <a:p>
            <a:pPr marL="133350" indent="-133350" algn="just"/>
            <a:r>
              <a:rPr lang="ja-JP" altLang="en-US" sz="1100" kern="100" dirty="0">
                <a:solidFill>
                  <a:srgbClr val="231F20"/>
                </a:solidFill>
                <a:latin typeface="ＭＳ ゴシック" panose="020B0609070205080204" pitchFamily="49" charset="-128"/>
                <a:ea typeface="ＭＳ ゴシック" panose="020B0609070205080204" pitchFamily="49" charset="-128"/>
                <a:cs typeface="HG明朝B" panose="02020809000000000000" pitchFamily="17" charset="-128"/>
              </a:rPr>
              <a:t>　　　</a:t>
            </a:r>
            <a:r>
              <a:rPr lang="ja-JP" altLang="en-US" sz="1100" b="1" kern="100" dirty="0">
                <a:solidFill>
                  <a:srgbClr val="231F20"/>
                </a:solidFill>
                <a:latin typeface="ＭＳ ゴシック" panose="020B0609070205080204" pitchFamily="49" charset="-128"/>
                <a:ea typeface="ＭＳ ゴシック" panose="020B0609070205080204" pitchFamily="49" charset="-128"/>
                <a:cs typeface="HG明朝B" panose="02020809000000000000" pitchFamily="17" charset="-128"/>
              </a:rPr>
              <a:t>①園内施設の未活用　　　　　　　　　　　　　　　　　　</a:t>
            </a:r>
            <a:endParaRPr lang="en-US" altLang="ja-JP" sz="1100" b="1" kern="100" dirty="0">
              <a:solidFill>
                <a:srgbClr val="231F20"/>
              </a:solidFill>
              <a:latin typeface="ＭＳ ゴシック" panose="020B0609070205080204" pitchFamily="49" charset="-128"/>
              <a:ea typeface="ＭＳ ゴシック" panose="020B0609070205080204" pitchFamily="49" charset="-128"/>
              <a:cs typeface="HG明朝B" panose="02020809000000000000" pitchFamily="17" charset="-128"/>
            </a:endParaRPr>
          </a:p>
          <a:p>
            <a:pPr marL="133350" indent="-133350" algn="just"/>
            <a:r>
              <a:rPr lang="ja-JP" altLang="en-US" sz="1100" b="1" kern="100" dirty="0">
                <a:solidFill>
                  <a:srgbClr val="231F20"/>
                </a:solidFill>
                <a:latin typeface="ＭＳ ゴシック" panose="020B0609070205080204" pitchFamily="49" charset="-128"/>
                <a:ea typeface="ＭＳ ゴシック" panose="020B0609070205080204" pitchFamily="49" charset="-128"/>
                <a:cs typeface="HG明朝B" panose="02020809000000000000" pitchFamily="17" charset="-128"/>
              </a:rPr>
              <a:t>　　　②利用環境の拡充　　　　　　　　　　　　　　　　　　　</a:t>
            </a:r>
            <a:endParaRPr lang="en-US" altLang="ja-JP" sz="1100" b="1" kern="100" dirty="0">
              <a:solidFill>
                <a:srgbClr val="231F20"/>
              </a:solidFill>
              <a:latin typeface="ＭＳ ゴシック" panose="020B0609070205080204" pitchFamily="49" charset="-128"/>
              <a:ea typeface="ＭＳ ゴシック" panose="020B0609070205080204" pitchFamily="49" charset="-128"/>
              <a:cs typeface="HG明朝B" panose="02020809000000000000" pitchFamily="17" charset="-128"/>
            </a:endParaRPr>
          </a:p>
          <a:p>
            <a:pPr marL="133350" indent="-133350" algn="just"/>
            <a:r>
              <a:rPr lang="ja-JP" altLang="en-US" sz="1100" b="1" kern="100" dirty="0">
                <a:solidFill>
                  <a:srgbClr val="231F20"/>
                </a:solidFill>
                <a:latin typeface="ＭＳ ゴシック" panose="020B0609070205080204" pitchFamily="49" charset="-128"/>
                <a:ea typeface="ＭＳ ゴシック" panose="020B0609070205080204" pitchFamily="49" charset="-128"/>
                <a:cs typeface="HG明朝B" panose="02020809000000000000" pitchFamily="17" charset="-128"/>
              </a:rPr>
              <a:t>　　　③魅力の発信力の弱さ　　　　　　　　　　　　　　　　　</a:t>
            </a:r>
            <a:endParaRPr lang="en-US" altLang="ja-JP" sz="1100" b="1" kern="100" dirty="0">
              <a:solidFill>
                <a:srgbClr val="231F20"/>
              </a:solidFill>
              <a:latin typeface="ＭＳ ゴシック" panose="020B0609070205080204" pitchFamily="49" charset="-128"/>
              <a:ea typeface="ＭＳ ゴシック" panose="020B0609070205080204" pitchFamily="49" charset="-128"/>
              <a:cs typeface="HG明朝B" panose="02020809000000000000" pitchFamily="17" charset="-128"/>
            </a:endParaRPr>
          </a:p>
          <a:p>
            <a:pPr marL="133350" indent="-133350" algn="just"/>
            <a:r>
              <a:rPr lang="ja-JP" altLang="en-US" sz="1100" b="1" kern="100" dirty="0">
                <a:latin typeface="ＭＳ ゴシック" panose="020B0609070205080204" pitchFamily="49" charset="-128"/>
                <a:ea typeface="ＭＳ ゴシック" panose="020B0609070205080204" pitchFamily="49" charset="-128"/>
                <a:cs typeface="HG明朝B" panose="02020809000000000000" pitchFamily="17" charset="-128"/>
              </a:rPr>
              <a:t>　　　④イベントなどによる活用不足　　　　　　　　　　　　　　　　　　　　　　　　　　　</a:t>
            </a:r>
            <a:endParaRPr lang="en-US" altLang="ja-JP" sz="1100" b="1" kern="100" dirty="0">
              <a:latin typeface="ＭＳ ゴシック" panose="020B0609070205080204" pitchFamily="49" charset="-128"/>
              <a:ea typeface="ＭＳ ゴシック" panose="020B0609070205080204" pitchFamily="49" charset="-128"/>
              <a:cs typeface="HG明朝B" panose="02020809000000000000" pitchFamily="17" charset="-128"/>
            </a:endParaRPr>
          </a:p>
          <a:p>
            <a:pPr marL="133350" indent="-133350" algn="just"/>
            <a:r>
              <a:rPr lang="ja-JP" altLang="en-US" sz="1100" b="1" kern="100" dirty="0">
                <a:latin typeface="ＭＳ ゴシック" panose="020B0609070205080204" pitchFamily="49" charset="-128"/>
                <a:ea typeface="ＭＳ ゴシック" panose="020B0609070205080204" pitchFamily="49" charset="-128"/>
                <a:cs typeface="HG明朝B" panose="02020809000000000000" pitchFamily="17" charset="-128"/>
              </a:rPr>
              <a:t>　　　⑤庭園活用のための新たな手法検討　</a:t>
            </a:r>
            <a:endParaRPr lang="en-US" altLang="ja-JP" sz="1100" b="1" kern="100" dirty="0">
              <a:latin typeface="ＭＳ ゴシック" panose="020B0609070205080204" pitchFamily="49" charset="-128"/>
              <a:ea typeface="ＭＳ ゴシック" panose="020B0609070205080204" pitchFamily="49" charset="-128"/>
              <a:cs typeface="HG明朝B" panose="02020809000000000000" pitchFamily="17" charset="-128"/>
            </a:endParaRPr>
          </a:p>
          <a:p>
            <a:pPr marL="133350" indent="-133350" algn="just"/>
            <a:r>
              <a:rPr lang="ja-JP" altLang="en-US" sz="1100" b="1" kern="100" dirty="0">
                <a:latin typeface="ＭＳ ゴシック" panose="020B0609070205080204" pitchFamily="49" charset="-128"/>
                <a:ea typeface="ＭＳ ゴシック" panose="020B0609070205080204" pitchFamily="49" charset="-128"/>
                <a:cs typeface="HG明朝B" panose="02020809000000000000" pitchFamily="17" charset="-128"/>
              </a:rPr>
              <a:t>　　　⑥多様な利用者への配慮</a:t>
            </a:r>
            <a:endParaRPr lang="en-US" altLang="ja-JP" sz="1100" b="1" kern="100" dirty="0">
              <a:latin typeface="ＭＳ ゴシック" panose="020B0609070205080204" pitchFamily="49" charset="-128"/>
              <a:ea typeface="ＭＳ ゴシック" panose="020B0609070205080204" pitchFamily="49" charset="-128"/>
              <a:cs typeface="HG明朝B" panose="02020809000000000000" pitchFamily="17" charset="-128"/>
            </a:endParaRPr>
          </a:p>
          <a:p>
            <a:pPr marL="133350" indent="-133350" algn="just"/>
            <a:r>
              <a:rPr lang="ja-JP" altLang="en-US" sz="1100" b="1" kern="100" dirty="0">
                <a:latin typeface="ＭＳ ゴシック" panose="020B0609070205080204" pitchFamily="49" charset="-128"/>
                <a:ea typeface="ＭＳ ゴシック" panose="020B0609070205080204" pitchFamily="49" charset="-128"/>
                <a:cs typeface="HG明朝B" panose="02020809000000000000" pitchFamily="17" charset="-128"/>
              </a:rPr>
              <a:t>　　　⑦利用者への注意喚起の必要性</a:t>
            </a:r>
            <a:endParaRPr lang="en-US" altLang="ja-JP" sz="1100" b="1" kern="100" dirty="0">
              <a:latin typeface="ＭＳ ゴシック" panose="020B0609070205080204" pitchFamily="49" charset="-128"/>
              <a:ea typeface="ＭＳ ゴシック" panose="020B0609070205080204" pitchFamily="49" charset="-128"/>
              <a:cs typeface="HG明朝B" panose="02020809000000000000" pitchFamily="17" charset="-128"/>
            </a:endParaRPr>
          </a:p>
          <a:p>
            <a:pPr marL="133350" indent="-133350" algn="just"/>
            <a:r>
              <a:rPr lang="ja-JP" altLang="en-US" sz="1100" kern="100" dirty="0">
                <a:solidFill>
                  <a:srgbClr val="231F20"/>
                </a:solidFill>
                <a:latin typeface="ＭＳ ゴシック" panose="020B0609070205080204" pitchFamily="49" charset="-128"/>
                <a:ea typeface="ＭＳ ゴシック" panose="020B0609070205080204" pitchFamily="49" charset="-128"/>
                <a:cs typeface="HG明朝B" panose="02020809000000000000" pitchFamily="17" charset="-128"/>
              </a:rPr>
              <a:t>　　　　　　　　　　　　　　　　　　　　　　　　　　　　　</a:t>
            </a:r>
            <a:endParaRPr lang="en-US" altLang="ja-JP" sz="1100" kern="100" dirty="0">
              <a:solidFill>
                <a:srgbClr val="231F20"/>
              </a:solidFill>
              <a:effectLst/>
              <a:latin typeface="ＭＳ ゴシック" panose="020B0609070205080204" pitchFamily="49" charset="-128"/>
              <a:ea typeface="ＭＳ ゴシック" panose="020B0609070205080204" pitchFamily="49" charset="-128"/>
              <a:cs typeface="HG明朝B" panose="02020809000000000000" pitchFamily="17" charset="-128"/>
            </a:endParaRPr>
          </a:p>
          <a:p>
            <a:pPr marL="133350" indent="-133350" algn="just"/>
            <a:endParaRPr lang="ja-JP" altLang="ja-JP" sz="1100" kern="100" dirty="0">
              <a:effectLst/>
              <a:latin typeface="ＭＳ ゴシック" panose="020B0609070205080204" pitchFamily="49" charset="-128"/>
              <a:ea typeface="ＭＳ ゴシック" panose="020B0609070205080204" pitchFamily="49" charset="-128"/>
              <a:cs typeface="Times New Roman" panose="02020603050405020304" pitchFamily="18" charset="0"/>
            </a:endParaRPr>
          </a:p>
        </p:txBody>
      </p:sp>
      <p:sp>
        <p:nvSpPr>
          <p:cNvPr id="2" name="テキスト ボックス 13">
            <a:extLst>
              <a:ext uri="{FF2B5EF4-FFF2-40B4-BE49-F238E27FC236}">
                <a16:creationId xmlns:a16="http://schemas.microsoft.com/office/drawing/2014/main" id="{C05FC86F-6702-FC78-70CA-980C81322CD2}"/>
              </a:ext>
            </a:extLst>
          </p:cNvPr>
          <p:cNvSpPr txBox="1"/>
          <p:nvPr/>
        </p:nvSpPr>
        <p:spPr>
          <a:xfrm>
            <a:off x="0" y="-36182"/>
            <a:ext cx="15119350" cy="438236"/>
          </a:xfrm>
          <a:prstGeom prst="rect">
            <a:avLst/>
          </a:prstGeom>
          <a:solidFill>
            <a:schemeClr val="accent1"/>
          </a:solidFill>
          <a:ln w="6350">
            <a:solidFill>
              <a:schemeClr val="accent1">
                <a:lumMod val="75000"/>
              </a:schemeClr>
            </a:solidFill>
            <a:prstDash val="lgDash"/>
          </a:ln>
        </p:spPr>
        <p:txBody>
          <a:bodyPr rot="0" spcFirstLastPara="0" vert="horz" wrap="square" lIns="91440" tIns="45720" rIns="91440" bIns="45720" numCol="1" spcCol="0" rtlCol="0" fromWordArt="0" anchor="t" anchorCtr="0" forceAA="0" compatLnSpc="1">
            <a:prstTxWarp prst="textNoShape">
              <a:avLst/>
            </a:prstTxWarp>
            <a:noAutofit/>
          </a:bodyPr>
          <a:lstStyle/>
          <a:p>
            <a:pPr algn="ctr"/>
            <a:r>
              <a:rPr lang="ja-JP" altLang="en-US" b="1" kern="0" dirty="0">
                <a:solidFill>
                  <a:schemeClr val="bg1"/>
                </a:solidFill>
                <a:effectLst/>
                <a:latin typeface="ＭＳ ゴシック" panose="020B0609070205080204" pitchFamily="49" charset="-128"/>
                <a:ea typeface="ＭＳ ゴシック" panose="020B0609070205080204" pitchFamily="49" charset="-128"/>
                <a:cs typeface="HG荳ｸ・ｺ・橸ｽｼ・ｯ・ｸM-PRO"/>
              </a:rPr>
              <a:t>第５章　万博日本庭園の現状と課題（３）</a:t>
            </a:r>
            <a:endParaRPr lang="ja-JP" altLang="ja-JP" b="1" kern="100" dirty="0">
              <a:solidFill>
                <a:schemeClr val="bg1"/>
              </a:solidFill>
              <a:effectLst/>
              <a:latin typeface="ＭＳ ゴシック" panose="020B0609070205080204" pitchFamily="49" charset="-128"/>
              <a:ea typeface="ＭＳ ゴシック" panose="020B0609070205080204" pitchFamily="49" charset="-128"/>
              <a:cs typeface="Times New Roman" panose="02020603050405020304" pitchFamily="18" charset="0"/>
            </a:endParaRPr>
          </a:p>
        </p:txBody>
      </p:sp>
      <p:sp>
        <p:nvSpPr>
          <p:cNvPr id="9" name="テキスト ボックス 2">
            <a:extLst>
              <a:ext uri="{FF2B5EF4-FFF2-40B4-BE49-F238E27FC236}">
                <a16:creationId xmlns:a16="http://schemas.microsoft.com/office/drawing/2014/main" id="{207CF1D4-592E-EFA3-B716-68081754AD48}"/>
              </a:ext>
            </a:extLst>
          </p:cNvPr>
          <p:cNvSpPr txBox="1">
            <a:spLocks noChangeArrowheads="1"/>
          </p:cNvSpPr>
          <p:nvPr/>
        </p:nvSpPr>
        <p:spPr bwMode="auto">
          <a:xfrm>
            <a:off x="14456635" y="10304913"/>
            <a:ext cx="602615" cy="276999"/>
          </a:xfrm>
          <a:prstGeom prst="rect">
            <a:avLst/>
          </a:prstGeom>
          <a:noFill/>
          <a:ln w="9525">
            <a:noFill/>
            <a:miter lim="800000"/>
            <a:headEnd/>
            <a:tailEnd/>
          </a:ln>
        </p:spPr>
        <p:txBody>
          <a:bodyPr rot="0" vert="horz" wrap="square" lIns="91440" tIns="45720" rIns="91440" bIns="45720" anchor="t" anchorCtr="0">
            <a:spAutoFit/>
          </a:bodyPr>
          <a:lstStyle/>
          <a:p>
            <a:pPr marL="0" marR="0" lvl="0" indent="0" algn="just" defTabSz="457200" rtl="0" eaLnBrk="1" fontAlgn="auto" latinLnBrk="0" hangingPunct="1">
              <a:lnSpc>
                <a:spcPct val="100000"/>
              </a:lnSpc>
              <a:spcBef>
                <a:spcPts val="0"/>
              </a:spcBef>
              <a:spcAft>
                <a:spcPts val="0"/>
              </a:spcAft>
              <a:buClrTx/>
              <a:buSzTx/>
              <a:buFontTx/>
              <a:buNone/>
              <a:tabLst/>
              <a:defRPr/>
            </a:pPr>
            <a:r>
              <a:rPr kumimoji="0" lang="en-US" sz="1200" b="1" i="0" u="none" strike="noStrike" kern="100" cap="none" spc="0" normalizeH="0" baseline="0" noProof="0" dirty="0">
                <a:ln>
                  <a:noFill/>
                </a:ln>
                <a:solidFill>
                  <a:prstClr val="black"/>
                </a:solidFill>
                <a:effectLst/>
                <a:uLnTx/>
                <a:uFillTx/>
                <a:latin typeface="HG丸ｺﾞｼｯｸM-PRO" panose="020F0600000000000000" pitchFamily="50" charset="-128"/>
                <a:ea typeface="游明朝" panose="02020400000000000000" pitchFamily="18" charset="-128"/>
                <a:cs typeface="Times New Roman" panose="02020603050405020304" pitchFamily="18" charset="0"/>
              </a:rPr>
              <a:t>-</a:t>
            </a:r>
            <a:r>
              <a:rPr kumimoji="0" lang="ja-JP" altLang="en-US" sz="1200" b="1" i="0" u="none" strike="noStrike" kern="100" cap="none" spc="0" normalizeH="0" baseline="0" noProof="0">
                <a:ln>
                  <a:noFill/>
                </a:ln>
                <a:solidFill>
                  <a:prstClr val="black"/>
                </a:solidFill>
                <a:effectLst/>
                <a:uLnTx/>
                <a:uFillTx/>
                <a:latin typeface="HG丸ｺﾞｼｯｸM-PRO" panose="020F0600000000000000" pitchFamily="50" charset="-128"/>
                <a:ea typeface="游明朝" panose="02020400000000000000" pitchFamily="18" charset="-128"/>
                <a:cs typeface="Times New Roman" panose="02020603050405020304" pitchFamily="18" charset="0"/>
              </a:rPr>
              <a:t>６</a:t>
            </a:r>
            <a:r>
              <a:rPr kumimoji="0" lang="en-US" altLang="ja-JP" sz="1200" b="1" i="0" u="none" strike="noStrike" kern="100" cap="none" spc="0" normalizeH="0" baseline="0" noProof="0">
                <a:ln>
                  <a:noFill/>
                </a:ln>
                <a:solidFill>
                  <a:prstClr val="black"/>
                </a:solidFill>
                <a:effectLst/>
                <a:uLnTx/>
                <a:uFillTx/>
                <a:latin typeface="HG丸ｺﾞｼｯｸM-PRO" panose="020F0600000000000000" pitchFamily="50" charset="-128"/>
                <a:ea typeface="游明朝" panose="02020400000000000000" pitchFamily="18" charset="-128"/>
                <a:cs typeface="Times New Roman" panose="02020603050405020304" pitchFamily="18" charset="0"/>
              </a:rPr>
              <a:t>-</a:t>
            </a:r>
            <a:endParaRPr kumimoji="0" lang="ja-JP" altLang="en-US" sz="1050" b="1" i="0" u="none" strike="noStrike" kern="100" cap="none" spc="0" normalizeH="0" baseline="0" noProof="0" dirty="0">
              <a:ln>
                <a:noFill/>
              </a:ln>
              <a:solidFill>
                <a:prstClr val="black"/>
              </a:solidFill>
              <a:effectLst/>
              <a:uLnTx/>
              <a:uFillTx/>
              <a:latin typeface="游明朝" panose="02020400000000000000" pitchFamily="18" charset="-128"/>
              <a:ea typeface="游明朝" panose="02020400000000000000" pitchFamily="18" charset="-128"/>
              <a:cs typeface="Times New Roman" panose="02020603050405020304" pitchFamily="18" charset="0"/>
            </a:endParaRPr>
          </a:p>
        </p:txBody>
      </p:sp>
      <p:sp>
        <p:nvSpPr>
          <p:cNvPr id="16" name="二等辺三角形 15">
            <a:extLst>
              <a:ext uri="{FF2B5EF4-FFF2-40B4-BE49-F238E27FC236}">
                <a16:creationId xmlns:a16="http://schemas.microsoft.com/office/drawing/2014/main" id="{E993B430-0DF3-4ED2-A236-C1DCE230C2F4}"/>
              </a:ext>
            </a:extLst>
          </p:cNvPr>
          <p:cNvSpPr/>
          <p:nvPr/>
        </p:nvSpPr>
        <p:spPr>
          <a:xfrm rot="10800000">
            <a:off x="10142565" y="4474319"/>
            <a:ext cx="2438400" cy="221722"/>
          </a:xfrm>
          <a:prstGeom prst="triangle">
            <a:avLst>
              <a:gd name="adj" fmla="val 5039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5" name="図 4" descr="森のトレイン">
            <a:extLst>
              <a:ext uri="{FF2B5EF4-FFF2-40B4-BE49-F238E27FC236}">
                <a16:creationId xmlns:a16="http://schemas.microsoft.com/office/drawing/2014/main" id="{5BA2981D-13B9-641D-DB39-6B7460A4FF0C}"/>
              </a:ext>
            </a:extLst>
          </p:cNvPr>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bwMode="auto">
          <a:xfrm>
            <a:off x="730590" y="7172554"/>
            <a:ext cx="3314998" cy="1357635"/>
          </a:xfrm>
          <a:prstGeom prst="rect">
            <a:avLst/>
          </a:prstGeom>
          <a:noFill/>
          <a:ln>
            <a:noFill/>
          </a:ln>
        </p:spPr>
      </p:pic>
      <p:sp>
        <p:nvSpPr>
          <p:cNvPr id="13" name="テキスト ボックス 603">
            <a:extLst>
              <a:ext uri="{FF2B5EF4-FFF2-40B4-BE49-F238E27FC236}">
                <a16:creationId xmlns:a16="http://schemas.microsoft.com/office/drawing/2014/main" id="{414F5CFF-0326-6817-B208-AD696C9648E4}"/>
              </a:ext>
            </a:extLst>
          </p:cNvPr>
          <p:cNvSpPr txBox="1"/>
          <p:nvPr/>
        </p:nvSpPr>
        <p:spPr>
          <a:xfrm>
            <a:off x="12389982" y="2428536"/>
            <a:ext cx="2041344" cy="359460"/>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ctr"/>
            <a:r>
              <a:rPr lang="ja-JP" altLang="en-US" sz="1200" b="1" kern="100" dirty="0">
                <a:solidFill>
                  <a:schemeClr val="bg1"/>
                </a:solidFill>
                <a:latin typeface="游明朝" panose="02020400000000000000" pitchFamily="18" charset="-128"/>
                <a:ea typeface="BIZ UDPゴシック" panose="020B0400000000000000" pitchFamily="50" charset="-128"/>
                <a:cs typeface="Times New Roman" panose="02020603050405020304" pitchFamily="18" charset="0"/>
              </a:rPr>
              <a:t>園芸植物展示場の柱の劣化</a:t>
            </a:r>
            <a:endParaRPr lang="ja-JP" sz="1200" b="1" kern="100" dirty="0">
              <a:solidFill>
                <a:schemeClr val="bg1"/>
              </a:solidFill>
              <a:effectLst/>
              <a:latin typeface="游明朝" panose="02020400000000000000" pitchFamily="18" charset="-128"/>
              <a:ea typeface="游明朝" panose="02020400000000000000" pitchFamily="18" charset="-128"/>
              <a:cs typeface="Times New Roman" panose="02020603050405020304" pitchFamily="18" charset="0"/>
            </a:endParaRPr>
          </a:p>
        </p:txBody>
      </p:sp>
      <p:grpSp>
        <p:nvGrpSpPr>
          <p:cNvPr id="11" name="グループ化 10">
            <a:extLst>
              <a:ext uri="{FF2B5EF4-FFF2-40B4-BE49-F238E27FC236}">
                <a16:creationId xmlns:a16="http://schemas.microsoft.com/office/drawing/2014/main" id="{1DB02DD2-E36D-BC2E-ABFA-6DD58D14B5D9}"/>
              </a:ext>
            </a:extLst>
          </p:cNvPr>
          <p:cNvGrpSpPr/>
          <p:nvPr/>
        </p:nvGrpSpPr>
        <p:grpSpPr>
          <a:xfrm>
            <a:off x="12088750" y="755110"/>
            <a:ext cx="2669192" cy="2168269"/>
            <a:chOff x="12088750" y="755110"/>
            <a:chExt cx="2669192" cy="2168269"/>
          </a:xfrm>
        </p:grpSpPr>
        <p:pic>
          <p:nvPicPr>
            <p:cNvPr id="17" name="図 16" descr="公園にあるベンチ&#10;&#10;中程度の精度で自動的に生成された説明">
              <a:extLst>
                <a:ext uri="{FF2B5EF4-FFF2-40B4-BE49-F238E27FC236}">
                  <a16:creationId xmlns:a16="http://schemas.microsoft.com/office/drawing/2014/main" id="{A636A9BE-39D6-A291-B925-A6BF7209135F}"/>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2088750" y="755110"/>
              <a:ext cx="2669192" cy="1916282"/>
            </a:xfrm>
            <a:prstGeom prst="rect">
              <a:avLst/>
            </a:prstGeom>
          </p:spPr>
        </p:pic>
        <p:sp>
          <p:nvSpPr>
            <p:cNvPr id="18" name="テキスト ボックス 603">
              <a:extLst>
                <a:ext uri="{FF2B5EF4-FFF2-40B4-BE49-F238E27FC236}">
                  <a16:creationId xmlns:a16="http://schemas.microsoft.com/office/drawing/2014/main" id="{8605FAC3-EF76-698B-6240-AB6BF97DF986}"/>
                </a:ext>
              </a:extLst>
            </p:cNvPr>
            <p:cNvSpPr txBox="1"/>
            <p:nvPr/>
          </p:nvSpPr>
          <p:spPr>
            <a:xfrm>
              <a:off x="12088750" y="2665839"/>
              <a:ext cx="2669192" cy="257540"/>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ctr"/>
              <a:r>
                <a:rPr lang="ja-JP" altLang="en-US" sz="1200" b="1" kern="100" dirty="0">
                  <a:effectLst/>
                  <a:latin typeface="游明朝" panose="02020400000000000000" pitchFamily="18" charset="-128"/>
                  <a:ea typeface="BIZ UDPゴシック" panose="020B0400000000000000" pitchFamily="50" charset="-128"/>
                  <a:cs typeface="Times New Roman" panose="02020603050405020304" pitchFamily="18" charset="0"/>
                </a:rPr>
                <a:t>サインの整備状況</a:t>
              </a:r>
              <a:endParaRPr lang="ja-JP" sz="1200" b="1" kern="100" dirty="0">
                <a:effectLst/>
                <a:latin typeface="游明朝" panose="02020400000000000000" pitchFamily="18" charset="-128"/>
                <a:ea typeface="游明朝" panose="02020400000000000000" pitchFamily="18" charset="-128"/>
                <a:cs typeface="Times New Roman" panose="02020603050405020304" pitchFamily="18" charset="0"/>
              </a:endParaRPr>
            </a:p>
          </p:txBody>
        </p:sp>
      </p:grpSp>
      <p:grpSp>
        <p:nvGrpSpPr>
          <p:cNvPr id="23" name="グループ化 22">
            <a:extLst>
              <a:ext uri="{FF2B5EF4-FFF2-40B4-BE49-F238E27FC236}">
                <a16:creationId xmlns:a16="http://schemas.microsoft.com/office/drawing/2014/main" id="{D79259A6-DC22-77D5-EA3A-82534EFF7ADC}"/>
              </a:ext>
            </a:extLst>
          </p:cNvPr>
          <p:cNvGrpSpPr/>
          <p:nvPr/>
        </p:nvGrpSpPr>
        <p:grpSpPr>
          <a:xfrm>
            <a:off x="10316485" y="6389210"/>
            <a:ext cx="4386139" cy="1856774"/>
            <a:chOff x="11574810" y="4624738"/>
            <a:chExt cx="4049612" cy="1732700"/>
          </a:xfrm>
        </p:grpSpPr>
        <p:pic>
          <p:nvPicPr>
            <p:cNvPr id="12" name="図 11">
              <a:extLst>
                <a:ext uri="{FF2B5EF4-FFF2-40B4-BE49-F238E27FC236}">
                  <a16:creationId xmlns:a16="http://schemas.microsoft.com/office/drawing/2014/main" id="{9203CC03-EB3C-228A-981F-0FB73F485C39}"/>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bwMode="auto">
            <a:xfrm>
              <a:off x="11683602" y="4624738"/>
              <a:ext cx="1799360" cy="1452490"/>
            </a:xfrm>
            <a:prstGeom prst="rect">
              <a:avLst/>
            </a:prstGeom>
            <a:noFill/>
            <a:ln>
              <a:noFill/>
            </a:ln>
            <a:extLst>
              <a:ext uri="{53640926-AAD7-44D8-BBD7-CCE9431645EC}">
                <a14:shadowObscured xmlns:a14="http://schemas.microsoft.com/office/drawing/2010/main"/>
              </a:ext>
            </a:extLst>
          </p:spPr>
        </p:pic>
        <p:sp>
          <p:nvSpPr>
            <p:cNvPr id="19" name="テキスト ボックス 603">
              <a:extLst>
                <a:ext uri="{FF2B5EF4-FFF2-40B4-BE49-F238E27FC236}">
                  <a16:creationId xmlns:a16="http://schemas.microsoft.com/office/drawing/2014/main" id="{94E92C45-8E07-9C82-F6F5-D4C02ACF9271}"/>
                </a:ext>
              </a:extLst>
            </p:cNvPr>
            <p:cNvSpPr txBox="1"/>
            <p:nvPr/>
          </p:nvSpPr>
          <p:spPr>
            <a:xfrm>
              <a:off x="11574810" y="6020807"/>
              <a:ext cx="1908153" cy="318500"/>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133350" marR="0" lvl="0" indent="-133350" algn="ctr" defTabSz="457200" rtl="0" eaLnBrk="1" fontAlgn="auto" latinLnBrk="0" hangingPunct="1">
                <a:lnSpc>
                  <a:spcPct val="100000"/>
                </a:lnSpc>
                <a:spcBef>
                  <a:spcPts val="0"/>
                </a:spcBef>
                <a:spcAft>
                  <a:spcPts val="0"/>
                </a:spcAft>
                <a:buClrTx/>
                <a:buSzTx/>
                <a:buFontTx/>
                <a:buNone/>
                <a:tabLst/>
                <a:defRPr/>
              </a:pPr>
              <a:r>
                <a:rPr lang="ja-JP" altLang="en-US" sz="1100" b="1" kern="100" dirty="0">
                  <a:latin typeface="游明朝" panose="02020400000000000000" pitchFamily="18" charset="-128"/>
                  <a:ea typeface="BIZ UDPゴシック" panose="020B0400000000000000" pitchFamily="50" charset="-128"/>
                  <a:cs typeface="Times New Roman" panose="02020603050405020304" pitchFamily="18" charset="0"/>
                </a:rPr>
                <a:t>便益施設</a:t>
              </a:r>
              <a:r>
                <a:rPr lang="ja-JP" altLang="en-US" sz="1100" b="1" kern="100" dirty="0">
                  <a:effectLst/>
                  <a:latin typeface="游明朝" panose="02020400000000000000" pitchFamily="18" charset="-128"/>
                  <a:ea typeface="BIZ UDPゴシック" panose="020B0400000000000000" pitchFamily="50" charset="-128"/>
                  <a:cs typeface="Times New Roman" panose="02020603050405020304" pitchFamily="18" charset="0"/>
                </a:rPr>
                <a:t>の柱劣化</a:t>
              </a:r>
              <a:r>
                <a:rPr kumimoji="0" lang="ja-JP" altLang="en-US" sz="1200" b="0" i="0" u="none" strike="noStrike" kern="100" cap="none" spc="0" normalizeH="0" baseline="0" noProof="0" dirty="0">
                  <a:ln>
                    <a:noFill/>
                  </a:ln>
                  <a:effectLst/>
                  <a:uLnTx/>
                  <a:uFillTx/>
                  <a:latin typeface="ＭＳ ゴシック" panose="020B0609070205080204" pitchFamily="49" charset="-128"/>
                  <a:ea typeface="ＭＳ ゴシック" panose="020B0609070205080204" pitchFamily="49" charset="-128"/>
                  <a:cs typeface="HG明朝B" panose="02020809000000000000" pitchFamily="17" charset="-128"/>
                </a:rPr>
                <a:t>　　　　　　　　　　　　　　　　　　　　　</a:t>
              </a:r>
              <a:endParaRPr kumimoji="0" lang="en-US" altLang="ja-JP" sz="1200" b="0" i="0" u="none" strike="noStrike" kern="100" cap="none" spc="0" normalizeH="0" baseline="0" noProof="0" dirty="0">
                <a:ln>
                  <a:noFill/>
                </a:ln>
                <a:effectLst/>
                <a:uLnTx/>
                <a:uFillTx/>
                <a:latin typeface="ＭＳ ゴシック" panose="020B0609070205080204" pitchFamily="49" charset="-128"/>
                <a:ea typeface="ＭＳ ゴシック" panose="020B0609070205080204" pitchFamily="49" charset="-128"/>
                <a:cs typeface="HG明朝B" panose="02020809000000000000" pitchFamily="17" charset="-128"/>
              </a:endParaRPr>
            </a:p>
            <a:p>
              <a:pPr algn="ctr"/>
              <a:endParaRPr lang="ja-JP" sz="1200" b="1" kern="100" dirty="0">
                <a:effectLst/>
                <a:latin typeface="游明朝" panose="02020400000000000000" pitchFamily="18" charset="-128"/>
                <a:ea typeface="游明朝" panose="02020400000000000000" pitchFamily="18" charset="-128"/>
                <a:cs typeface="Times New Roman" panose="02020603050405020304" pitchFamily="18" charset="0"/>
              </a:endParaRPr>
            </a:p>
          </p:txBody>
        </p:sp>
        <p:sp>
          <p:nvSpPr>
            <p:cNvPr id="25" name="テキスト ボックス 603">
              <a:extLst>
                <a:ext uri="{FF2B5EF4-FFF2-40B4-BE49-F238E27FC236}">
                  <a16:creationId xmlns:a16="http://schemas.microsoft.com/office/drawing/2014/main" id="{1E255864-353F-30C1-206F-6702AC292312}"/>
                </a:ext>
              </a:extLst>
            </p:cNvPr>
            <p:cNvSpPr txBox="1"/>
            <p:nvPr/>
          </p:nvSpPr>
          <p:spPr>
            <a:xfrm>
              <a:off x="13614475" y="5997979"/>
              <a:ext cx="2009947" cy="359459"/>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133350" marR="0" lvl="0" indent="-133350" algn="ctr" defTabSz="457200" rtl="0" eaLnBrk="1" fontAlgn="auto" latinLnBrk="0" hangingPunct="1">
                <a:lnSpc>
                  <a:spcPct val="100000"/>
                </a:lnSpc>
                <a:spcBef>
                  <a:spcPts val="0"/>
                </a:spcBef>
                <a:spcAft>
                  <a:spcPts val="0"/>
                </a:spcAft>
                <a:buClrTx/>
                <a:buSzTx/>
                <a:buFontTx/>
                <a:buNone/>
                <a:tabLst/>
                <a:defRPr/>
              </a:pPr>
              <a:r>
                <a:rPr lang="ja-JP" altLang="en-US" sz="1100" b="1" kern="100" dirty="0">
                  <a:effectLst/>
                  <a:latin typeface="游明朝" panose="02020400000000000000" pitchFamily="18" charset="-128"/>
                  <a:ea typeface="BIZ UDPゴシック" panose="020B0400000000000000" pitchFamily="50" charset="-128"/>
                  <a:cs typeface="Times New Roman" panose="02020603050405020304" pitchFamily="18" charset="0"/>
                </a:rPr>
                <a:t>車椅子でのアクセス困難箇所</a:t>
              </a:r>
              <a:r>
                <a:rPr kumimoji="0" lang="ja-JP" altLang="en-US" sz="1200" b="0" i="0" u="none" strike="noStrike" kern="100" cap="none" spc="0" normalizeH="0" baseline="0" noProof="0" dirty="0">
                  <a:ln>
                    <a:noFill/>
                  </a:ln>
                  <a:effectLst/>
                  <a:uLnTx/>
                  <a:uFillTx/>
                  <a:latin typeface="ＭＳ ゴシック" panose="020B0609070205080204" pitchFamily="49" charset="-128"/>
                  <a:ea typeface="ＭＳ ゴシック" panose="020B0609070205080204" pitchFamily="49" charset="-128"/>
                  <a:cs typeface="HG明朝B" panose="02020809000000000000" pitchFamily="17" charset="-128"/>
                </a:rPr>
                <a:t>　　　　　　　　　　　　　　　　　　</a:t>
              </a:r>
              <a:endParaRPr kumimoji="0" lang="en-US" altLang="ja-JP" sz="1200" b="0" i="0" u="none" strike="noStrike" kern="100" cap="none" spc="0" normalizeH="0" baseline="0" noProof="0" dirty="0">
                <a:ln>
                  <a:noFill/>
                </a:ln>
                <a:effectLst/>
                <a:uLnTx/>
                <a:uFillTx/>
                <a:latin typeface="ＭＳ ゴシック" panose="020B0609070205080204" pitchFamily="49" charset="-128"/>
                <a:ea typeface="ＭＳ ゴシック" panose="020B0609070205080204" pitchFamily="49" charset="-128"/>
                <a:cs typeface="HG明朝B" panose="02020809000000000000" pitchFamily="17" charset="-128"/>
              </a:endParaRPr>
            </a:p>
            <a:p>
              <a:pPr algn="ctr"/>
              <a:endParaRPr lang="ja-JP" sz="1200" b="1" kern="100" dirty="0">
                <a:effectLst/>
                <a:latin typeface="游明朝" panose="02020400000000000000" pitchFamily="18" charset="-128"/>
                <a:ea typeface="游明朝" panose="02020400000000000000" pitchFamily="18" charset="-128"/>
                <a:cs typeface="Times New Roman" panose="02020603050405020304" pitchFamily="18" charset="0"/>
              </a:endParaRPr>
            </a:p>
          </p:txBody>
        </p:sp>
      </p:grpSp>
      <p:sp>
        <p:nvSpPr>
          <p:cNvPr id="20" name="二等辺三角形 19">
            <a:extLst>
              <a:ext uri="{FF2B5EF4-FFF2-40B4-BE49-F238E27FC236}">
                <a16:creationId xmlns:a16="http://schemas.microsoft.com/office/drawing/2014/main" id="{53B77FB7-98B1-F5F6-24C0-BC234F339546}"/>
              </a:ext>
            </a:extLst>
          </p:cNvPr>
          <p:cNvSpPr/>
          <p:nvPr/>
        </p:nvSpPr>
        <p:spPr>
          <a:xfrm rot="10800000">
            <a:off x="2497210" y="5546673"/>
            <a:ext cx="2438400" cy="221722"/>
          </a:xfrm>
          <a:prstGeom prst="triangle">
            <a:avLst>
              <a:gd name="adj" fmla="val 5039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028" name="Picture 4" descr="ライトアップ">
            <a:extLst>
              <a:ext uri="{FF2B5EF4-FFF2-40B4-BE49-F238E27FC236}">
                <a16:creationId xmlns:a16="http://schemas.microsoft.com/office/drawing/2014/main" id="{E594B6BB-F597-1190-43A6-416DE32B9930}"/>
              </a:ext>
            </a:extLst>
          </p:cNvPr>
          <p:cNvPicPr>
            <a:picLocks noChangeAspect="1" noChangeArrowheads="1"/>
          </p:cNvPicPr>
          <p:nvPr/>
        </p:nvPicPr>
        <p:blipFill>
          <a:blip r:embed="rId6" cstate="screen">
            <a:extLst>
              <a:ext uri="{28A0092B-C50C-407E-A947-70E740481C1C}">
                <a14:useLocalDpi xmlns:a14="http://schemas.microsoft.com/office/drawing/2010/main"/>
              </a:ext>
            </a:extLst>
          </a:blip>
          <a:srcRect/>
          <a:stretch>
            <a:fillRect/>
          </a:stretch>
        </p:blipFill>
        <p:spPr bwMode="auto">
          <a:xfrm>
            <a:off x="972273" y="8761334"/>
            <a:ext cx="1949754" cy="1461119"/>
          </a:xfrm>
          <a:prstGeom prst="rect">
            <a:avLst/>
          </a:prstGeom>
          <a:noFill/>
          <a:extLst>
            <a:ext uri="{909E8E84-426E-40DD-AFC4-6F175D3DCCD1}">
              <a14:hiddenFill xmlns:a14="http://schemas.microsoft.com/office/drawing/2010/main">
                <a:solidFill>
                  <a:srgbClr val="FFFFFF"/>
                </a:solidFill>
              </a14:hiddenFill>
            </a:ext>
          </a:extLst>
        </p:spPr>
      </p:pic>
      <p:sp>
        <p:nvSpPr>
          <p:cNvPr id="14" name="テキスト ボックス 603">
            <a:extLst>
              <a:ext uri="{FF2B5EF4-FFF2-40B4-BE49-F238E27FC236}">
                <a16:creationId xmlns:a16="http://schemas.microsoft.com/office/drawing/2014/main" id="{239EFB3C-EB5E-3E4D-F472-E4C9578D406F}"/>
              </a:ext>
            </a:extLst>
          </p:cNvPr>
          <p:cNvSpPr txBox="1"/>
          <p:nvPr/>
        </p:nvSpPr>
        <p:spPr>
          <a:xfrm>
            <a:off x="730590" y="10222453"/>
            <a:ext cx="2191437" cy="359459"/>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ctr"/>
            <a:r>
              <a:rPr lang="ja-JP" altLang="en-US" sz="1050" b="1" kern="100" dirty="0">
                <a:effectLst/>
                <a:latin typeface="游明朝" panose="02020400000000000000" pitchFamily="18" charset="-128"/>
                <a:ea typeface="BIZ UDPゴシック" panose="020B0400000000000000" pitchFamily="50" charset="-128"/>
                <a:cs typeface="Times New Roman" panose="02020603050405020304" pitchFamily="18" charset="0"/>
              </a:rPr>
              <a:t>日本庭園の代表的なイベント紅葉まつりのライトアップ</a:t>
            </a:r>
            <a:endParaRPr lang="ja-JP" sz="1050" b="1" kern="100" dirty="0">
              <a:effectLst/>
              <a:latin typeface="游明朝" panose="02020400000000000000" pitchFamily="18" charset="-128"/>
              <a:ea typeface="游明朝" panose="02020400000000000000" pitchFamily="18" charset="-128"/>
              <a:cs typeface="Times New Roman" panose="02020603050405020304" pitchFamily="18" charset="0"/>
            </a:endParaRPr>
          </a:p>
        </p:txBody>
      </p:sp>
      <p:sp>
        <p:nvSpPr>
          <p:cNvPr id="15" name="テキスト ボックス 603">
            <a:extLst>
              <a:ext uri="{FF2B5EF4-FFF2-40B4-BE49-F238E27FC236}">
                <a16:creationId xmlns:a16="http://schemas.microsoft.com/office/drawing/2014/main" id="{498B4A72-8661-BA31-B435-AAF292D6A2E3}"/>
              </a:ext>
            </a:extLst>
          </p:cNvPr>
          <p:cNvSpPr txBox="1"/>
          <p:nvPr/>
        </p:nvSpPr>
        <p:spPr>
          <a:xfrm>
            <a:off x="972273" y="8466032"/>
            <a:ext cx="3314998" cy="359459"/>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ctr"/>
            <a:r>
              <a:rPr lang="ja-JP" altLang="en-US" sz="1200" b="1" kern="100" dirty="0">
                <a:effectLst/>
                <a:latin typeface="游明朝" panose="02020400000000000000" pitchFamily="18" charset="-128"/>
                <a:ea typeface="BIZ UDPゴシック" panose="020B0400000000000000" pitchFamily="50" charset="-128"/>
                <a:cs typeface="Times New Roman" panose="02020603050405020304" pitchFamily="18" charset="0"/>
              </a:rPr>
              <a:t>万博公園内を移動する森の</a:t>
            </a:r>
            <a:r>
              <a:rPr lang="ja-JP" altLang="en-US" sz="1050" b="1" kern="100" dirty="0">
                <a:effectLst/>
                <a:latin typeface="游明朝" panose="02020400000000000000" pitchFamily="18" charset="-128"/>
                <a:ea typeface="BIZ UDPゴシック" panose="020B0400000000000000" pitchFamily="50" charset="-128"/>
                <a:cs typeface="Times New Roman" panose="02020603050405020304" pitchFamily="18" charset="0"/>
              </a:rPr>
              <a:t>トレイン</a:t>
            </a:r>
            <a:endParaRPr lang="ja-JP" sz="1050" b="1" kern="100" dirty="0">
              <a:effectLst/>
              <a:latin typeface="游明朝" panose="02020400000000000000" pitchFamily="18" charset="-128"/>
              <a:ea typeface="游明朝" panose="02020400000000000000" pitchFamily="18" charset="-128"/>
              <a:cs typeface="Times New Roman" panose="02020603050405020304" pitchFamily="18" charset="0"/>
            </a:endParaRPr>
          </a:p>
        </p:txBody>
      </p:sp>
      <p:sp>
        <p:nvSpPr>
          <p:cNvPr id="29" name="テキスト ボックス 28">
            <a:extLst>
              <a:ext uri="{FF2B5EF4-FFF2-40B4-BE49-F238E27FC236}">
                <a16:creationId xmlns:a16="http://schemas.microsoft.com/office/drawing/2014/main" id="{B0C76664-7D28-E5BC-B4CD-D88A6EA4FB3B}"/>
              </a:ext>
            </a:extLst>
          </p:cNvPr>
          <p:cNvSpPr txBox="1"/>
          <p:nvPr/>
        </p:nvSpPr>
        <p:spPr>
          <a:xfrm>
            <a:off x="8128888" y="7902598"/>
            <a:ext cx="2113243" cy="261610"/>
          </a:xfrm>
          <a:prstGeom prst="rect">
            <a:avLst/>
          </a:prstGeom>
          <a:noFill/>
        </p:spPr>
        <p:txBody>
          <a:bodyPr wrap="square" rtlCol="0">
            <a:spAutoFit/>
          </a:bodyPr>
          <a:lstStyle/>
          <a:p>
            <a:pPr algn="ctr"/>
            <a:r>
              <a:rPr kumimoji="1" lang="ja-JP" altLang="en-US" sz="1100" b="1" dirty="0">
                <a:latin typeface="BIZ UDPゴシック" panose="020B0400000000000000" pitchFamily="50" charset="-128"/>
                <a:ea typeface="BIZ UDPゴシック" panose="020B0400000000000000" pitchFamily="50" charset="-128"/>
              </a:rPr>
              <a:t>舗装の亀裂等</a:t>
            </a:r>
          </a:p>
        </p:txBody>
      </p:sp>
      <p:pic>
        <p:nvPicPr>
          <p:cNvPr id="34" name="図 33" descr="グラフィカル ユーザー インターフェイス, アプリケーション, Word&#10;&#10;自動的に生成された説明">
            <a:extLst>
              <a:ext uri="{FF2B5EF4-FFF2-40B4-BE49-F238E27FC236}">
                <a16:creationId xmlns:a16="http://schemas.microsoft.com/office/drawing/2014/main" id="{A2B42091-0483-4F24-A2F8-7235F49F0061}"/>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4365239" y="7162470"/>
            <a:ext cx="2663851" cy="3017908"/>
          </a:xfrm>
          <a:prstGeom prst="rect">
            <a:avLst/>
          </a:prstGeom>
        </p:spPr>
      </p:pic>
      <p:sp>
        <p:nvSpPr>
          <p:cNvPr id="67" name="テキスト ボックス 603">
            <a:extLst>
              <a:ext uri="{FF2B5EF4-FFF2-40B4-BE49-F238E27FC236}">
                <a16:creationId xmlns:a16="http://schemas.microsoft.com/office/drawing/2014/main" id="{2E252B14-D870-4FF1-93F1-C49D125FCD85}"/>
              </a:ext>
            </a:extLst>
          </p:cNvPr>
          <p:cNvSpPr txBox="1"/>
          <p:nvPr/>
        </p:nvSpPr>
        <p:spPr>
          <a:xfrm>
            <a:off x="4365239" y="10180378"/>
            <a:ext cx="2588011" cy="314889"/>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ctr"/>
            <a:r>
              <a:rPr lang="ja-JP" altLang="en-US" sz="1200" kern="100" dirty="0">
                <a:latin typeface="游明朝" panose="02020400000000000000" pitchFamily="18" charset="-128"/>
                <a:ea typeface="BIZ UDPゴシック" panose="020B0400000000000000" pitchFamily="50" charset="-128"/>
                <a:cs typeface="Times New Roman" panose="02020603050405020304" pitchFamily="18" charset="0"/>
              </a:rPr>
              <a:t>公園</a:t>
            </a:r>
            <a:r>
              <a:rPr lang="en-US" altLang="ja-JP" sz="1200" kern="100" dirty="0">
                <a:latin typeface="游明朝" panose="02020400000000000000" pitchFamily="18" charset="-128"/>
                <a:ea typeface="BIZ UDPゴシック" panose="020B0400000000000000" pitchFamily="50" charset="-128"/>
                <a:cs typeface="Times New Roman" panose="02020603050405020304" pitchFamily="18" charset="0"/>
              </a:rPr>
              <a:t>HP</a:t>
            </a:r>
            <a:r>
              <a:rPr lang="ja-JP" altLang="en-US" sz="1200" kern="100" dirty="0">
                <a:latin typeface="游明朝" panose="02020400000000000000" pitchFamily="18" charset="-128"/>
                <a:ea typeface="BIZ UDPゴシック" panose="020B0400000000000000" pitchFamily="50" charset="-128"/>
                <a:cs typeface="Times New Roman" panose="02020603050405020304" pitchFamily="18" charset="0"/>
              </a:rPr>
              <a:t>（日本庭園）</a:t>
            </a:r>
            <a:endParaRPr lang="ja-JP" sz="1200" kern="100" dirty="0">
              <a:effectLst/>
              <a:latin typeface="游明朝" panose="02020400000000000000" pitchFamily="18" charset="-128"/>
              <a:ea typeface="游明朝" panose="02020400000000000000" pitchFamily="18" charset="-128"/>
              <a:cs typeface="Times New Roman" panose="02020603050405020304" pitchFamily="18" charset="0"/>
            </a:endParaRPr>
          </a:p>
        </p:txBody>
      </p:sp>
      <p:graphicFrame>
        <p:nvGraphicFramePr>
          <p:cNvPr id="7" name="表 6">
            <a:extLst>
              <a:ext uri="{FF2B5EF4-FFF2-40B4-BE49-F238E27FC236}">
                <a16:creationId xmlns:a16="http://schemas.microsoft.com/office/drawing/2014/main" id="{B80D33CA-69BC-59A0-60C5-0CAF80214146}"/>
              </a:ext>
            </a:extLst>
          </p:cNvPr>
          <p:cNvGraphicFramePr>
            <a:graphicFrameLocks noGrp="1"/>
          </p:cNvGraphicFramePr>
          <p:nvPr>
            <p:extLst>
              <p:ext uri="{D42A27DB-BD31-4B8C-83A1-F6EECF244321}">
                <p14:modId xmlns:p14="http://schemas.microsoft.com/office/powerpoint/2010/main" val="3017627256"/>
              </p:ext>
            </p:extLst>
          </p:nvPr>
        </p:nvGraphicFramePr>
        <p:xfrm>
          <a:off x="8471761" y="2957253"/>
          <a:ext cx="5485765" cy="1379220"/>
        </p:xfrm>
        <a:graphic>
          <a:graphicData uri="http://schemas.openxmlformats.org/drawingml/2006/table">
            <a:tbl>
              <a:tblPr firstRow="1" firstCol="1" bandRow="1"/>
              <a:tblGrid>
                <a:gridCol w="899795">
                  <a:extLst>
                    <a:ext uri="{9D8B030D-6E8A-4147-A177-3AD203B41FA5}">
                      <a16:colId xmlns:a16="http://schemas.microsoft.com/office/drawing/2014/main" val="3041864439"/>
                    </a:ext>
                  </a:extLst>
                </a:gridCol>
                <a:gridCol w="4585970">
                  <a:extLst>
                    <a:ext uri="{9D8B030D-6E8A-4147-A177-3AD203B41FA5}">
                      <a16:colId xmlns:a16="http://schemas.microsoft.com/office/drawing/2014/main" val="831259376"/>
                    </a:ext>
                  </a:extLst>
                </a:gridCol>
              </a:tblGrid>
              <a:tr h="0">
                <a:tc>
                  <a:txBody>
                    <a:bodyPr/>
                    <a:lstStyle/>
                    <a:p>
                      <a:pPr algn="ctr"/>
                      <a:r>
                        <a:rPr lang="ja-JP" sz="1050" kern="100">
                          <a:effectLst/>
                          <a:latin typeface="游明朝" panose="02020400000000000000" pitchFamily="18" charset="-128"/>
                          <a:ea typeface="BIZ UDPゴシック" panose="020B0400000000000000" pitchFamily="50" charset="-128"/>
                          <a:cs typeface="Times New Roman" panose="02020603050405020304" pitchFamily="18" charset="0"/>
                        </a:rPr>
                        <a:t>年度</a:t>
                      </a:r>
                      <a:endParaRPr lang="ja-JP" sz="1050" kern="100">
                        <a:effectLst/>
                        <a:latin typeface="游明朝" panose="02020400000000000000" pitchFamily="18" charset="-128"/>
                        <a:ea typeface="游明朝" panose="02020400000000000000" pitchFamily="18" charset="-128"/>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ja-JP" sz="1050" kern="100">
                          <a:effectLst/>
                          <a:latin typeface="游明朝" panose="02020400000000000000" pitchFamily="18" charset="-128"/>
                          <a:ea typeface="BIZ UDPゴシック" panose="020B0400000000000000" pitchFamily="50" charset="-128"/>
                          <a:cs typeface="Times New Roman" panose="02020603050405020304" pitchFamily="18" charset="0"/>
                        </a:rPr>
                        <a:t>主な改修内容</a:t>
                      </a:r>
                      <a:endParaRPr lang="ja-JP" sz="1050" kern="100">
                        <a:effectLst/>
                        <a:latin typeface="游明朝" panose="02020400000000000000" pitchFamily="18" charset="-128"/>
                        <a:ea typeface="游明朝" panose="02020400000000000000" pitchFamily="18" charset="-128"/>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568650089"/>
                  </a:ext>
                </a:extLst>
              </a:tr>
              <a:tr h="0">
                <a:tc>
                  <a:txBody>
                    <a:bodyPr/>
                    <a:lstStyle/>
                    <a:p>
                      <a:pPr algn="just">
                        <a:lnSpc>
                          <a:spcPts val="1200"/>
                        </a:lnSpc>
                      </a:pPr>
                      <a:r>
                        <a:rPr lang="ja-JP" sz="1050" kern="100">
                          <a:effectLst/>
                          <a:latin typeface="游明朝" panose="02020400000000000000" pitchFamily="18" charset="-128"/>
                          <a:ea typeface="BIZ UDP明朝 Medium" panose="02020500000000000000" pitchFamily="18" charset="-128"/>
                          <a:cs typeface="Times New Roman" panose="02020603050405020304" pitchFamily="18" charset="0"/>
                        </a:rPr>
                        <a:t>平成</a:t>
                      </a:r>
                      <a:r>
                        <a:rPr lang="en-US" sz="1050" kern="100">
                          <a:effectLst/>
                          <a:latin typeface="游明朝" panose="02020400000000000000" pitchFamily="18" charset="-128"/>
                          <a:ea typeface="BIZ UDP明朝 Medium" panose="02020500000000000000" pitchFamily="18" charset="-128"/>
                          <a:cs typeface="Times New Roman" panose="02020603050405020304" pitchFamily="18" charset="0"/>
                        </a:rPr>
                        <a:t>29</a:t>
                      </a:r>
                      <a:r>
                        <a:rPr lang="ja-JP" sz="1050" kern="100">
                          <a:effectLst/>
                          <a:latin typeface="游明朝" panose="02020400000000000000" pitchFamily="18" charset="-128"/>
                          <a:ea typeface="BIZ UDP明朝 Medium" panose="02020500000000000000" pitchFamily="18" charset="-128"/>
                          <a:cs typeface="Times New Roman" panose="02020603050405020304" pitchFamily="18" charset="0"/>
                        </a:rPr>
                        <a:t>年度</a:t>
                      </a:r>
                      <a:endParaRPr lang="ja-JP" sz="1050" kern="100">
                        <a:effectLst/>
                        <a:latin typeface="游明朝" panose="02020400000000000000" pitchFamily="18" charset="-128"/>
                        <a:ea typeface="游明朝" panose="02020400000000000000" pitchFamily="18" charset="-128"/>
                        <a:cs typeface="Times New Roman" panose="02020603050405020304" pitchFamily="18" charset="0"/>
                      </a:endParaRPr>
                    </a:p>
                    <a:p>
                      <a:pPr algn="just">
                        <a:lnSpc>
                          <a:spcPts val="1200"/>
                        </a:lnSpc>
                      </a:pPr>
                      <a:r>
                        <a:rPr lang="ja-JP" sz="1050" kern="100">
                          <a:effectLst/>
                          <a:latin typeface="游明朝" panose="02020400000000000000" pitchFamily="18" charset="-128"/>
                          <a:ea typeface="BIZ UDP明朝 Medium" panose="02020500000000000000" pitchFamily="18" charset="-128"/>
                          <a:cs typeface="Times New Roman" panose="02020603050405020304" pitchFamily="18" charset="0"/>
                        </a:rPr>
                        <a:t>（</a:t>
                      </a:r>
                      <a:r>
                        <a:rPr lang="en-US" sz="1050" kern="100">
                          <a:effectLst/>
                          <a:latin typeface="游明朝" panose="02020400000000000000" pitchFamily="18" charset="-128"/>
                          <a:ea typeface="BIZ UDP明朝 Medium" panose="02020500000000000000" pitchFamily="18" charset="-128"/>
                          <a:cs typeface="Times New Roman" panose="02020603050405020304" pitchFamily="18" charset="0"/>
                        </a:rPr>
                        <a:t>2017</a:t>
                      </a:r>
                      <a:r>
                        <a:rPr lang="ja-JP" sz="1050" kern="100">
                          <a:effectLst/>
                          <a:latin typeface="游明朝" panose="02020400000000000000" pitchFamily="18" charset="-128"/>
                          <a:ea typeface="BIZ UDP明朝 Medium" panose="02020500000000000000" pitchFamily="18" charset="-128"/>
                          <a:cs typeface="Times New Roman" panose="02020603050405020304" pitchFamily="18" charset="0"/>
                        </a:rPr>
                        <a:t>）</a:t>
                      </a:r>
                      <a:endParaRPr lang="ja-JP" sz="1050" kern="100">
                        <a:effectLst/>
                        <a:latin typeface="游明朝" panose="02020400000000000000" pitchFamily="18" charset="-128"/>
                        <a:ea typeface="游明朝" panose="02020400000000000000" pitchFamily="18" charset="-128"/>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ts val="1200"/>
                        </a:lnSpc>
                      </a:pPr>
                      <a:r>
                        <a:rPr lang="ja-JP" sz="1050" kern="100">
                          <a:effectLst/>
                          <a:latin typeface="游明朝" panose="02020400000000000000" pitchFamily="18" charset="-128"/>
                          <a:ea typeface="BIZ UDP明朝 Medium" panose="02020500000000000000" pitchFamily="18" charset="-128"/>
                          <a:cs typeface="Times New Roman" panose="02020603050405020304" pitchFamily="18" charset="0"/>
                        </a:rPr>
                        <a:t>菖蒲田周辺：園路縁石改修、八つ橋改修、ベンチ改修（座板取り換え、塗装）</a:t>
                      </a:r>
                      <a:endParaRPr lang="ja-JP" sz="1050" kern="100">
                        <a:effectLst/>
                        <a:latin typeface="游明朝" panose="02020400000000000000" pitchFamily="18" charset="-128"/>
                        <a:ea typeface="游明朝" panose="02020400000000000000" pitchFamily="18" charset="-128"/>
                        <a:cs typeface="Times New Roman" panose="02020603050405020304" pitchFamily="18" charset="0"/>
                      </a:endParaRPr>
                    </a:p>
                    <a:p>
                      <a:pPr algn="just">
                        <a:lnSpc>
                          <a:spcPts val="1200"/>
                        </a:lnSpc>
                      </a:pPr>
                      <a:r>
                        <a:rPr lang="ja-JP" sz="1050" kern="100">
                          <a:effectLst/>
                          <a:latin typeface="游明朝" panose="02020400000000000000" pitchFamily="18" charset="-128"/>
                          <a:ea typeface="BIZ UDP明朝 Medium" panose="02020500000000000000" pitchFamily="18" charset="-128"/>
                          <a:cs typeface="Times New Roman" panose="02020603050405020304" pitchFamily="18" charset="0"/>
                        </a:rPr>
                        <a:t>砂利舗装改修、流れ床改修、池護岸改修、水路丸太柵改修等、</a:t>
                      </a:r>
                      <a:endParaRPr lang="ja-JP" sz="1050" kern="100">
                        <a:effectLst/>
                        <a:latin typeface="游明朝" panose="02020400000000000000" pitchFamily="18" charset="-128"/>
                        <a:ea typeface="游明朝" panose="02020400000000000000" pitchFamily="18" charset="-128"/>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812054194"/>
                  </a:ext>
                </a:extLst>
              </a:tr>
              <a:tr h="0">
                <a:tc>
                  <a:txBody>
                    <a:bodyPr/>
                    <a:lstStyle/>
                    <a:p>
                      <a:pPr algn="just">
                        <a:lnSpc>
                          <a:spcPts val="1200"/>
                        </a:lnSpc>
                      </a:pPr>
                      <a:r>
                        <a:rPr lang="ja-JP" sz="1050" kern="100">
                          <a:solidFill>
                            <a:schemeClr val="tx1"/>
                          </a:solidFill>
                          <a:effectLst/>
                          <a:latin typeface="游明朝" panose="02020400000000000000" pitchFamily="18" charset="-128"/>
                          <a:ea typeface="BIZ UDP明朝 Medium" panose="02020500000000000000" pitchFamily="18" charset="-128"/>
                          <a:cs typeface="Times New Roman" panose="02020603050405020304" pitchFamily="18" charset="0"/>
                        </a:rPr>
                        <a:t>令和元年度</a:t>
                      </a:r>
                      <a:endParaRPr lang="ja-JP" sz="1050" kern="100">
                        <a:solidFill>
                          <a:schemeClr val="tx1"/>
                        </a:solidFill>
                        <a:effectLst/>
                        <a:latin typeface="游明朝" panose="02020400000000000000" pitchFamily="18" charset="-128"/>
                        <a:ea typeface="游明朝" panose="02020400000000000000" pitchFamily="18" charset="-128"/>
                        <a:cs typeface="Times New Roman" panose="02020603050405020304" pitchFamily="18" charset="0"/>
                      </a:endParaRPr>
                    </a:p>
                    <a:p>
                      <a:pPr algn="just">
                        <a:lnSpc>
                          <a:spcPts val="1200"/>
                        </a:lnSpc>
                      </a:pPr>
                      <a:r>
                        <a:rPr lang="ja-JP" sz="1050" kern="100">
                          <a:solidFill>
                            <a:schemeClr val="tx1"/>
                          </a:solidFill>
                          <a:effectLst/>
                          <a:latin typeface="游明朝" panose="02020400000000000000" pitchFamily="18" charset="-128"/>
                          <a:ea typeface="BIZ UDP明朝 Medium" panose="02020500000000000000" pitchFamily="18" charset="-128"/>
                          <a:cs typeface="Times New Roman" panose="02020603050405020304" pitchFamily="18" charset="0"/>
                        </a:rPr>
                        <a:t>（</a:t>
                      </a:r>
                      <a:r>
                        <a:rPr lang="en-US" sz="1050" kern="100">
                          <a:solidFill>
                            <a:schemeClr val="tx1"/>
                          </a:solidFill>
                          <a:effectLst/>
                          <a:latin typeface="游明朝" panose="02020400000000000000" pitchFamily="18" charset="-128"/>
                          <a:ea typeface="BIZ UDP明朝 Medium" panose="02020500000000000000" pitchFamily="18" charset="-128"/>
                          <a:cs typeface="Times New Roman" panose="02020603050405020304" pitchFamily="18" charset="0"/>
                        </a:rPr>
                        <a:t>2019</a:t>
                      </a:r>
                      <a:r>
                        <a:rPr lang="ja-JP" sz="1050" kern="100">
                          <a:solidFill>
                            <a:schemeClr val="tx1"/>
                          </a:solidFill>
                          <a:effectLst/>
                          <a:latin typeface="游明朝" panose="02020400000000000000" pitchFamily="18" charset="-128"/>
                          <a:ea typeface="BIZ UDP明朝 Medium" panose="02020500000000000000" pitchFamily="18" charset="-128"/>
                          <a:cs typeface="Times New Roman" panose="02020603050405020304" pitchFamily="18" charset="0"/>
                        </a:rPr>
                        <a:t>）</a:t>
                      </a:r>
                      <a:endParaRPr lang="ja-JP" sz="1050" kern="100">
                        <a:solidFill>
                          <a:schemeClr val="tx1"/>
                        </a:solidFill>
                        <a:effectLst/>
                        <a:latin typeface="游明朝" panose="02020400000000000000" pitchFamily="18" charset="-128"/>
                        <a:ea typeface="游明朝" panose="02020400000000000000" pitchFamily="18" charset="-128"/>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ts val="1200"/>
                        </a:lnSpc>
                      </a:pPr>
                      <a:r>
                        <a:rPr lang="ja-JP" sz="1050" kern="100">
                          <a:effectLst/>
                          <a:latin typeface="游明朝" panose="02020400000000000000" pitchFamily="18" charset="-128"/>
                          <a:ea typeface="BIZ UDP明朝 Medium" panose="02020500000000000000" pitchFamily="18" charset="-128"/>
                          <a:cs typeface="Times New Roman" panose="02020603050405020304" pitchFamily="18" charset="0"/>
                        </a:rPr>
                        <a:t>サイン改修：総合案内板（中央休憩所ならびに中央門）、地区サイン（４地区）</a:t>
                      </a:r>
                      <a:endParaRPr lang="ja-JP" sz="1050" kern="100">
                        <a:effectLst/>
                        <a:latin typeface="游明朝" panose="02020400000000000000" pitchFamily="18" charset="-128"/>
                        <a:ea typeface="游明朝" panose="02020400000000000000" pitchFamily="18" charset="-128"/>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780954022"/>
                  </a:ext>
                </a:extLst>
              </a:tr>
              <a:tr h="0">
                <a:tc>
                  <a:txBody>
                    <a:bodyPr/>
                    <a:lstStyle/>
                    <a:p>
                      <a:pPr algn="just">
                        <a:lnSpc>
                          <a:spcPts val="1200"/>
                        </a:lnSpc>
                      </a:pPr>
                      <a:r>
                        <a:rPr lang="ja-JP" sz="1050" kern="100">
                          <a:solidFill>
                            <a:schemeClr val="tx1"/>
                          </a:solidFill>
                          <a:effectLst/>
                          <a:latin typeface="游明朝" panose="02020400000000000000" pitchFamily="18" charset="-128"/>
                          <a:ea typeface="BIZ UDP明朝 Medium" panose="02020500000000000000" pitchFamily="18" charset="-128"/>
                          <a:cs typeface="Times New Roman" panose="02020603050405020304" pitchFamily="18" charset="0"/>
                        </a:rPr>
                        <a:t>令和３年度</a:t>
                      </a:r>
                      <a:endParaRPr lang="ja-JP" sz="1050" kern="100">
                        <a:solidFill>
                          <a:schemeClr val="tx1"/>
                        </a:solidFill>
                        <a:effectLst/>
                        <a:latin typeface="游明朝" panose="02020400000000000000" pitchFamily="18" charset="-128"/>
                        <a:ea typeface="游明朝" panose="02020400000000000000" pitchFamily="18" charset="-128"/>
                        <a:cs typeface="Times New Roman" panose="02020603050405020304" pitchFamily="18" charset="0"/>
                      </a:endParaRPr>
                    </a:p>
                    <a:p>
                      <a:pPr algn="just">
                        <a:lnSpc>
                          <a:spcPts val="1200"/>
                        </a:lnSpc>
                      </a:pPr>
                      <a:r>
                        <a:rPr lang="ja-JP" sz="1050" kern="100">
                          <a:solidFill>
                            <a:schemeClr val="tx1"/>
                          </a:solidFill>
                          <a:effectLst/>
                          <a:latin typeface="游明朝" panose="02020400000000000000" pitchFamily="18" charset="-128"/>
                          <a:ea typeface="BIZ UDP明朝 Medium" panose="02020500000000000000" pitchFamily="18" charset="-128"/>
                          <a:cs typeface="Times New Roman" panose="02020603050405020304" pitchFamily="18" charset="0"/>
                        </a:rPr>
                        <a:t>（</a:t>
                      </a:r>
                      <a:r>
                        <a:rPr lang="en-US" sz="1050" kern="100">
                          <a:solidFill>
                            <a:schemeClr val="tx1"/>
                          </a:solidFill>
                          <a:effectLst/>
                          <a:latin typeface="游明朝" panose="02020400000000000000" pitchFamily="18" charset="-128"/>
                          <a:ea typeface="BIZ UDP明朝 Medium" panose="02020500000000000000" pitchFamily="18" charset="-128"/>
                          <a:cs typeface="Times New Roman" panose="02020603050405020304" pitchFamily="18" charset="0"/>
                        </a:rPr>
                        <a:t>2021</a:t>
                      </a:r>
                      <a:r>
                        <a:rPr lang="ja-JP" sz="1050" kern="100">
                          <a:solidFill>
                            <a:schemeClr val="tx1"/>
                          </a:solidFill>
                          <a:effectLst/>
                          <a:latin typeface="游明朝" panose="02020400000000000000" pitchFamily="18" charset="-128"/>
                          <a:ea typeface="BIZ UDP明朝 Medium" panose="02020500000000000000" pitchFamily="18" charset="-128"/>
                          <a:cs typeface="Times New Roman" panose="02020603050405020304" pitchFamily="18" charset="0"/>
                        </a:rPr>
                        <a:t>）</a:t>
                      </a:r>
                      <a:endParaRPr lang="ja-JP" sz="1050" kern="100">
                        <a:solidFill>
                          <a:schemeClr val="tx1"/>
                        </a:solidFill>
                        <a:effectLst/>
                        <a:latin typeface="游明朝" panose="02020400000000000000" pitchFamily="18" charset="-128"/>
                        <a:ea typeface="游明朝" panose="02020400000000000000" pitchFamily="18" charset="-128"/>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ts val="1200"/>
                        </a:lnSpc>
                      </a:pPr>
                      <a:r>
                        <a:rPr lang="ja-JP" sz="1050" kern="100">
                          <a:solidFill>
                            <a:schemeClr val="tx1"/>
                          </a:solidFill>
                          <a:effectLst/>
                          <a:latin typeface="游明朝" panose="02020400000000000000" pitchFamily="18" charset="-128"/>
                          <a:ea typeface="BIZ UDP明朝 Medium" panose="02020500000000000000" pitchFamily="18" charset="-128"/>
                          <a:cs typeface="Times New Roman" panose="02020603050405020304" pitchFamily="18" charset="0"/>
                        </a:rPr>
                        <a:t>松の洲浜改修：洲浜砂利改修、八つ橋改修、パーゴラ設置、舗装改修、</a:t>
                      </a:r>
                      <a:endParaRPr lang="ja-JP" sz="1050" kern="100">
                        <a:solidFill>
                          <a:schemeClr val="tx1"/>
                        </a:solidFill>
                        <a:effectLst/>
                        <a:latin typeface="游明朝" panose="02020400000000000000" pitchFamily="18" charset="-128"/>
                        <a:ea typeface="游明朝" panose="02020400000000000000" pitchFamily="18" charset="-128"/>
                        <a:cs typeface="Times New Roman" panose="02020603050405020304" pitchFamily="18" charset="0"/>
                      </a:endParaRPr>
                    </a:p>
                    <a:p>
                      <a:pPr indent="22860" algn="just">
                        <a:lnSpc>
                          <a:spcPts val="1200"/>
                        </a:lnSpc>
                      </a:pPr>
                      <a:r>
                        <a:rPr lang="ja-JP" sz="1050" kern="100">
                          <a:solidFill>
                            <a:schemeClr val="tx1"/>
                          </a:solidFill>
                          <a:effectLst/>
                          <a:latin typeface="游明朝" panose="02020400000000000000" pitchFamily="18" charset="-128"/>
                          <a:ea typeface="BIZ UDP明朝 Medium" panose="02020500000000000000" pitchFamily="18" charset="-128"/>
                          <a:cs typeface="Times New Roman" panose="02020603050405020304" pitchFamily="18" charset="0"/>
                        </a:rPr>
                        <a:t>ベンチ撤去（４基）、排水施設改修、フジ植栽</a:t>
                      </a:r>
                      <a:endParaRPr lang="ja-JP" sz="1050" kern="100">
                        <a:solidFill>
                          <a:schemeClr val="tx1"/>
                        </a:solidFill>
                        <a:effectLst/>
                        <a:latin typeface="游明朝" panose="02020400000000000000" pitchFamily="18" charset="-128"/>
                        <a:ea typeface="游明朝" panose="02020400000000000000" pitchFamily="18" charset="-128"/>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397376802"/>
                  </a:ext>
                </a:extLst>
              </a:tr>
              <a:tr h="0">
                <a:tc>
                  <a:txBody>
                    <a:bodyPr/>
                    <a:lstStyle/>
                    <a:p>
                      <a:pPr algn="just">
                        <a:lnSpc>
                          <a:spcPts val="1200"/>
                        </a:lnSpc>
                      </a:pPr>
                      <a:r>
                        <a:rPr lang="ja-JP" sz="1050" kern="100" dirty="0">
                          <a:solidFill>
                            <a:schemeClr val="tx1"/>
                          </a:solidFill>
                          <a:effectLst/>
                          <a:latin typeface="游明朝" panose="02020400000000000000" pitchFamily="18" charset="-128"/>
                          <a:ea typeface="BIZ UDP明朝 Medium" panose="02020500000000000000" pitchFamily="18" charset="-128"/>
                          <a:cs typeface="Times New Roman" panose="02020603050405020304" pitchFamily="18" charset="0"/>
                        </a:rPr>
                        <a:t>令和</a:t>
                      </a:r>
                      <a:r>
                        <a:rPr lang="ja-JP" altLang="en-US" sz="1050" kern="100" dirty="0">
                          <a:solidFill>
                            <a:schemeClr val="tx1"/>
                          </a:solidFill>
                          <a:effectLst/>
                          <a:latin typeface="游明朝" panose="02020400000000000000" pitchFamily="18" charset="-128"/>
                          <a:ea typeface="BIZ UDP明朝 Medium" panose="02020500000000000000" pitchFamily="18" charset="-128"/>
                          <a:cs typeface="Times New Roman" panose="02020603050405020304" pitchFamily="18" charset="0"/>
                        </a:rPr>
                        <a:t>５</a:t>
                      </a:r>
                      <a:r>
                        <a:rPr lang="ja-JP" sz="1050" kern="100" dirty="0">
                          <a:solidFill>
                            <a:schemeClr val="tx1"/>
                          </a:solidFill>
                          <a:effectLst/>
                          <a:latin typeface="游明朝" panose="02020400000000000000" pitchFamily="18" charset="-128"/>
                          <a:ea typeface="BIZ UDP明朝 Medium" panose="02020500000000000000" pitchFamily="18" charset="-128"/>
                          <a:cs typeface="Times New Roman" panose="02020603050405020304" pitchFamily="18" charset="0"/>
                        </a:rPr>
                        <a:t>年度</a:t>
                      </a:r>
                      <a:endParaRPr lang="ja-JP" sz="1050" kern="100" dirty="0">
                        <a:solidFill>
                          <a:schemeClr val="tx1"/>
                        </a:solidFill>
                        <a:effectLst/>
                        <a:latin typeface="游明朝" panose="02020400000000000000" pitchFamily="18" charset="-128"/>
                        <a:ea typeface="游明朝" panose="02020400000000000000" pitchFamily="18" charset="-128"/>
                        <a:cs typeface="Times New Roman" panose="02020603050405020304" pitchFamily="18" charset="0"/>
                      </a:endParaRPr>
                    </a:p>
                    <a:p>
                      <a:pPr algn="just">
                        <a:lnSpc>
                          <a:spcPts val="1200"/>
                        </a:lnSpc>
                      </a:pPr>
                      <a:r>
                        <a:rPr lang="ja-JP" sz="1050" kern="100" dirty="0">
                          <a:solidFill>
                            <a:schemeClr val="tx1"/>
                          </a:solidFill>
                          <a:effectLst/>
                          <a:latin typeface="游明朝" panose="02020400000000000000" pitchFamily="18" charset="-128"/>
                          <a:ea typeface="BIZ UDP明朝 Medium" panose="02020500000000000000" pitchFamily="18" charset="-128"/>
                          <a:cs typeface="Times New Roman" panose="02020603050405020304" pitchFamily="18" charset="0"/>
                        </a:rPr>
                        <a:t>（</a:t>
                      </a:r>
                      <a:r>
                        <a:rPr lang="en-US" sz="1050" kern="100" dirty="0">
                          <a:solidFill>
                            <a:schemeClr val="tx1"/>
                          </a:solidFill>
                          <a:effectLst/>
                          <a:latin typeface="游明朝" panose="02020400000000000000" pitchFamily="18" charset="-128"/>
                          <a:ea typeface="BIZ UDP明朝 Medium" panose="02020500000000000000" pitchFamily="18" charset="-128"/>
                          <a:cs typeface="Times New Roman" panose="02020603050405020304" pitchFamily="18" charset="0"/>
                        </a:rPr>
                        <a:t>2023</a:t>
                      </a:r>
                      <a:r>
                        <a:rPr lang="ja-JP" sz="1050" kern="100" dirty="0">
                          <a:solidFill>
                            <a:schemeClr val="tx1"/>
                          </a:solidFill>
                          <a:effectLst/>
                          <a:latin typeface="游明朝" panose="02020400000000000000" pitchFamily="18" charset="-128"/>
                          <a:ea typeface="BIZ UDP明朝 Medium" panose="02020500000000000000" pitchFamily="18" charset="-128"/>
                          <a:cs typeface="Times New Roman" panose="02020603050405020304" pitchFamily="18" charset="0"/>
                        </a:rPr>
                        <a:t>）</a:t>
                      </a:r>
                      <a:endParaRPr lang="ja-JP" sz="1050" kern="100" dirty="0">
                        <a:solidFill>
                          <a:schemeClr val="tx1"/>
                        </a:solidFill>
                        <a:effectLst/>
                        <a:latin typeface="游明朝" panose="02020400000000000000" pitchFamily="18" charset="-128"/>
                        <a:ea typeface="游明朝" panose="02020400000000000000" pitchFamily="18" charset="-128"/>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ts val="1200"/>
                        </a:lnSpc>
                      </a:pPr>
                      <a:r>
                        <a:rPr lang="ja-JP" sz="1050" kern="100" dirty="0">
                          <a:solidFill>
                            <a:schemeClr val="tx1"/>
                          </a:solidFill>
                          <a:effectLst/>
                          <a:latin typeface="游明朝" panose="02020400000000000000" pitchFamily="18" charset="-128"/>
                          <a:ea typeface="BIZ UDP明朝 Medium" panose="02020500000000000000" pitchFamily="18" charset="-128"/>
                          <a:cs typeface="Times New Roman" panose="02020603050405020304" pitchFamily="18" charset="0"/>
                        </a:rPr>
                        <a:t>汎庵・万里庵の茶室門の改修、鯉池護岸石の改修、鯉池広場舗装の改修、５号棟前広場舗装の改修</a:t>
                      </a:r>
                      <a:endParaRPr lang="ja-JP" sz="1050" kern="100" dirty="0">
                        <a:solidFill>
                          <a:schemeClr val="tx1"/>
                        </a:solidFill>
                        <a:effectLst/>
                        <a:latin typeface="游明朝" panose="02020400000000000000" pitchFamily="18" charset="-128"/>
                        <a:ea typeface="游明朝" panose="02020400000000000000" pitchFamily="18" charset="-128"/>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508695728"/>
                  </a:ext>
                </a:extLst>
              </a:tr>
            </a:tbl>
          </a:graphicData>
        </a:graphic>
      </p:graphicFrame>
      <p:sp>
        <p:nvSpPr>
          <p:cNvPr id="8" name="テキスト ボックス 13">
            <a:extLst>
              <a:ext uri="{FF2B5EF4-FFF2-40B4-BE49-F238E27FC236}">
                <a16:creationId xmlns:a16="http://schemas.microsoft.com/office/drawing/2014/main" id="{D1D231F2-1998-3E78-97DF-029773432441}"/>
              </a:ext>
            </a:extLst>
          </p:cNvPr>
          <p:cNvSpPr txBox="1"/>
          <p:nvPr/>
        </p:nvSpPr>
        <p:spPr>
          <a:xfrm>
            <a:off x="7850785" y="8319569"/>
            <a:ext cx="7019909" cy="1953866"/>
          </a:xfrm>
          <a:prstGeom prst="rect">
            <a:avLst/>
          </a:prstGeom>
          <a:solidFill>
            <a:schemeClr val="accent5">
              <a:lumMod val="20000"/>
              <a:lumOff val="80000"/>
            </a:schemeClr>
          </a:solidFill>
          <a:ln w="12700">
            <a:solidFill>
              <a:schemeClr val="accent5">
                <a:lumMod val="20000"/>
                <a:lumOff val="80000"/>
              </a:schemeClr>
            </a:solidFill>
            <a:prstDash val="solid"/>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lvl="0" indent="0" algn="just" defTabSz="457200" rtl="0" eaLnBrk="1" fontAlgn="auto" latinLnBrk="0" hangingPunct="1">
              <a:lnSpc>
                <a:spcPct val="100000"/>
              </a:lnSpc>
              <a:spcBef>
                <a:spcPts val="0"/>
              </a:spcBef>
              <a:spcAft>
                <a:spcPts val="0"/>
              </a:spcAft>
              <a:buClrTx/>
              <a:buSzTx/>
              <a:buFontTx/>
              <a:buNone/>
              <a:tabLst/>
              <a:defRPr/>
            </a:pPr>
            <a:r>
              <a:rPr kumimoji="0" lang="ja-JP" altLang="en-US" sz="1200" b="1" i="0" u="none" strike="noStrike" kern="100" cap="none" spc="0" normalizeH="0" baseline="0" noProof="0" dirty="0">
                <a:ln>
                  <a:noFill/>
                </a:ln>
                <a:effectLst/>
                <a:uLnTx/>
                <a:uFillTx/>
                <a:latin typeface="ＭＳ ゴシック" panose="020B0609070205080204" pitchFamily="49" charset="-128"/>
                <a:ea typeface="ＭＳ ゴシック" panose="020B0609070205080204" pitchFamily="49" charset="-128"/>
                <a:cs typeface="Times New Roman" panose="02020603050405020304" pitchFamily="18" charset="0"/>
              </a:rPr>
              <a:t>（７）運営体制等の現状と課題</a:t>
            </a:r>
            <a:endParaRPr kumimoji="0" lang="en-US" altLang="ja-JP" sz="1200" b="1" i="0" u="none" strike="noStrike" kern="100" cap="none" spc="0" normalizeH="0" baseline="0" noProof="0" dirty="0">
              <a:ln>
                <a:noFill/>
              </a:ln>
              <a:effectLst/>
              <a:uLnTx/>
              <a:uFillTx/>
              <a:latin typeface="ＭＳ ゴシック" panose="020B0609070205080204" pitchFamily="49" charset="-128"/>
              <a:ea typeface="ＭＳ ゴシック" panose="020B0609070205080204" pitchFamily="49" charset="-128"/>
              <a:cs typeface="Times New Roman" panose="02020603050405020304" pitchFamily="18" charset="0"/>
            </a:endParaRPr>
          </a:p>
          <a:p>
            <a:pPr marL="0" marR="0" lvl="0" indent="0" algn="just" defTabSz="457200" rtl="0" eaLnBrk="1" fontAlgn="auto" latinLnBrk="0" hangingPunct="1">
              <a:lnSpc>
                <a:spcPct val="100000"/>
              </a:lnSpc>
              <a:spcBef>
                <a:spcPts val="0"/>
              </a:spcBef>
              <a:spcAft>
                <a:spcPts val="0"/>
              </a:spcAft>
              <a:buClrTx/>
              <a:buSzTx/>
              <a:buFontTx/>
              <a:buNone/>
              <a:tabLst/>
              <a:defRPr/>
            </a:pPr>
            <a:r>
              <a:rPr lang="ja-JP" altLang="en-US" sz="1100" kern="100" dirty="0">
                <a:effectLst/>
                <a:latin typeface="ＭＳ ゴシック" panose="020B0609070205080204" pitchFamily="49" charset="-128"/>
                <a:ea typeface="ＭＳ ゴシック" panose="020B0609070205080204" pitchFamily="49" charset="-128"/>
                <a:cs typeface="Times New Roman" panose="02020603050405020304" pitchFamily="18" charset="0"/>
              </a:rPr>
              <a:t>　</a:t>
            </a:r>
            <a:r>
              <a:rPr lang="ja-JP" altLang="en-US" sz="1100" b="1" kern="100" dirty="0">
                <a:effectLst/>
                <a:latin typeface="ＭＳ ゴシック" panose="020B0609070205080204" pitchFamily="49" charset="-128"/>
                <a:ea typeface="ＭＳ ゴシック" panose="020B0609070205080204" pitchFamily="49" charset="-128"/>
                <a:cs typeface="Times New Roman" panose="02020603050405020304" pitchFamily="18" charset="0"/>
              </a:rPr>
              <a:t>１）運営体制の現状</a:t>
            </a:r>
            <a:endParaRPr lang="en-US" altLang="ja-JP" sz="1100" b="1" kern="100" dirty="0">
              <a:effectLst/>
              <a:latin typeface="ＭＳ ゴシック" panose="020B0609070205080204" pitchFamily="49" charset="-128"/>
              <a:ea typeface="ＭＳ ゴシック" panose="020B0609070205080204" pitchFamily="49" charset="-128"/>
              <a:cs typeface="Times New Roman" panose="02020603050405020304" pitchFamily="18" charset="0"/>
            </a:endParaRPr>
          </a:p>
          <a:p>
            <a:pPr marL="0" marR="0" lvl="0" indent="0" algn="just" defTabSz="457200" rtl="0" eaLnBrk="1" fontAlgn="auto" latinLnBrk="0" hangingPunct="1">
              <a:lnSpc>
                <a:spcPct val="100000"/>
              </a:lnSpc>
              <a:spcBef>
                <a:spcPts val="0"/>
              </a:spcBef>
              <a:spcAft>
                <a:spcPts val="0"/>
              </a:spcAft>
              <a:buClrTx/>
              <a:buSzTx/>
              <a:buFontTx/>
              <a:buNone/>
              <a:tabLst/>
              <a:defRPr/>
            </a:pPr>
            <a:r>
              <a:rPr lang="ja-JP" altLang="en-US" sz="1100" kern="100" dirty="0">
                <a:latin typeface="BIZ UDP明朝 Medium" panose="02020500000000000000" pitchFamily="18" charset="-128"/>
                <a:ea typeface="BIZ UDP明朝 Medium" panose="02020500000000000000" pitchFamily="18" charset="-128"/>
                <a:cs typeface="Times New Roman" panose="02020603050405020304" pitchFamily="18" charset="0"/>
              </a:rPr>
              <a:t>　　　　 </a:t>
            </a:r>
            <a:r>
              <a:rPr lang="ja-JP" altLang="en-US" sz="1100" kern="100" dirty="0">
                <a:latin typeface="ＭＳ ゴシック" panose="020B0609070205080204" pitchFamily="49" charset="-128"/>
                <a:ea typeface="ＭＳ ゴシック" panose="020B0609070205080204" pitchFamily="49" charset="-128"/>
                <a:cs typeface="Times New Roman" panose="02020603050405020304" pitchFamily="18" charset="0"/>
              </a:rPr>
              <a:t>大阪府：</a:t>
            </a:r>
            <a:r>
              <a:rPr lang="ja-JP" altLang="en-US" sz="1100" kern="100" dirty="0">
                <a:effectLst/>
                <a:latin typeface="ＭＳ ゴシック" panose="020B0609070205080204" pitchFamily="49" charset="-128"/>
                <a:ea typeface="ＭＳ ゴシック" panose="020B0609070205080204" pitchFamily="49" charset="-128"/>
                <a:cs typeface="Times New Roman" panose="02020603050405020304" pitchFamily="18" charset="0"/>
              </a:rPr>
              <a:t>全体管理</a:t>
            </a:r>
            <a:endParaRPr lang="en-US" altLang="ja-JP" sz="1100" kern="100" dirty="0">
              <a:effectLst/>
              <a:latin typeface="ＭＳ ゴシック" panose="020B0609070205080204" pitchFamily="49" charset="-128"/>
              <a:ea typeface="ＭＳ ゴシック" panose="020B0609070205080204" pitchFamily="49" charset="-128"/>
              <a:cs typeface="Times New Roman" panose="02020603050405020304" pitchFamily="18" charset="0"/>
            </a:endParaRPr>
          </a:p>
          <a:p>
            <a:pPr marL="0" marR="0" lvl="0" indent="0" algn="just" defTabSz="457200" rtl="0" eaLnBrk="1" fontAlgn="auto" latinLnBrk="0" hangingPunct="1">
              <a:lnSpc>
                <a:spcPct val="100000"/>
              </a:lnSpc>
              <a:spcBef>
                <a:spcPts val="0"/>
              </a:spcBef>
              <a:spcAft>
                <a:spcPts val="0"/>
              </a:spcAft>
              <a:buClrTx/>
              <a:buSzTx/>
              <a:buFontTx/>
              <a:buNone/>
              <a:tabLst/>
              <a:defRPr/>
            </a:pPr>
            <a:r>
              <a:rPr lang="ja-JP" altLang="en-US" sz="1100" kern="100" dirty="0">
                <a:latin typeface="ＭＳ ゴシック" panose="020B0609070205080204" pitchFamily="49" charset="-128"/>
                <a:ea typeface="ＭＳ ゴシック" panose="020B0609070205080204" pitchFamily="49" charset="-128"/>
                <a:cs typeface="Times New Roman" panose="02020603050405020304" pitchFamily="18" charset="0"/>
              </a:rPr>
              <a:t>　　　指定管理者：</a:t>
            </a:r>
            <a:r>
              <a:rPr lang="ja-JP" altLang="en-US" sz="1100" kern="100" dirty="0">
                <a:effectLst/>
                <a:latin typeface="ＭＳ ゴシック" panose="020B0609070205080204" pitchFamily="49" charset="-128"/>
                <a:ea typeface="ＭＳ ゴシック" panose="020B0609070205080204" pitchFamily="49" charset="-128"/>
                <a:cs typeface="Times New Roman" panose="02020603050405020304" pitchFamily="18" charset="0"/>
              </a:rPr>
              <a:t>収納業務、施設管理、清掃管理、病害虫傍防除、緊急対応、</a:t>
            </a:r>
            <a:endParaRPr lang="en-US" altLang="ja-JP" sz="1100" kern="100" dirty="0">
              <a:effectLst/>
              <a:latin typeface="ＭＳ ゴシック" panose="020B0609070205080204" pitchFamily="49" charset="-128"/>
              <a:ea typeface="ＭＳ ゴシック" panose="020B0609070205080204" pitchFamily="49" charset="-128"/>
              <a:cs typeface="Times New Roman" panose="02020603050405020304" pitchFamily="18" charset="0"/>
            </a:endParaRPr>
          </a:p>
          <a:p>
            <a:pPr marL="0" marR="0" lvl="0" indent="0" algn="just" defTabSz="457200" rtl="0" eaLnBrk="1" fontAlgn="auto" latinLnBrk="0" hangingPunct="1">
              <a:lnSpc>
                <a:spcPct val="100000"/>
              </a:lnSpc>
              <a:spcBef>
                <a:spcPts val="0"/>
              </a:spcBef>
              <a:spcAft>
                <a:spcPts val="0"/>
              </a:spcAft>
              <a:buClrTx/>
              <a:buSzTx/>
              <a:buFontTx/>
              <a:buNone/>
              <a:tabLst/>
              <a:defRPr/>
            </a:pPr>
            <a:r>
              <a:rPr lang="ja-JP" altLang="en-US" sz="1100" kern="100" dirty="0">
                <a:latin typeface="ＭＳ ゴシック" panose="020B0609070205080204" pitchFamily="49" charset="-128"/>
                <a:ea typeface="ＭＳ ゴシック" panose="020B0609070205080204" pitchFamily="49" charset="-128"/>
                <a:cs typeface="Times New Roman" panose="02020603050405020304" pitchFamily="18" charset="0"/>
              </a:rPr>
              <a:t>　　　　　　　　　</a:t>
            </a:r>
            <a:r>
              <a:rPr lang="ja-JP" altLang="en-US" sz="1100" kern="100" dirty="0">
                <a:effectLst/>
                <a:latin typeface="ＭＳ ゴシック" panose="020B0609070205080204" pitchFamily="49" charset="-128"/>
                <a:ea typeface="ＭＳ ゴシック" panose="020B0609070205080204" pitchFamily="49" charset="-128"/>
                <a:cs typeface="Times New Roman" panose="02020603050405020304" pitchFamily="18" charset="0"/>
              </a:rPr>
              <a:t>イベント企画、広報</a:t>
            </a:r>
          </a:p>
          <a:p>
            <a:pPr marL="0" marR="0" lvl="0" indent="0" algn="just" defTabSz="457200" rtl="0" eaLnBrk="1" fontAlgn="auto" latinLnBrk="0" hangingPunct="1">
              <a:lnSpc>
                <a:spcPct val="100000"/>
              </a:lnSpc>
              <a:spcBef>
                <a:spcPts val="0"/>
              </a:spcBef>
              <a:spcAft>
                <a:spcPts val="0"/>
              </a:spcAft>
              <a:buClrTx/>
              <a:buSzTx/>
              <a:buFontTx/>
              <a:buNone/>
              <a:tabLst/>
              <a:defRPr/>
            </a:pPr>
            <a:r>
              <a:rPr lang="ja-JP" altLang="en-US" sz="1100" kern="100" dirty="0">
                <a:effectLst/>
                <a:latin typeface="ＭＳ ゴシック" panose="020B0609070205080204" pitchFamily="49" charset="-128"/>
                <a:ea typeface="ＭＳ ゴシック" panose="020B0609070205080204" pitchFamily="49" charset="-128"/>
                <a:cs typeface="Times New Roman" panose="02020603050405020304" pitchFamily="18" charset="0"/>
              </a:rPr>
              <a:t>　　　植栽管理受託者：景観に係る植栽管理</a:t>
            </a:r>
          </a:p>
          <a:p>
            <a:pPr marL="0" marR="0" lvl="0" indent="0" algn="just" defTabSz="457200" rtl="0" eaLnBrk="1" fontAlgn="auto" latinLnBrk="0" hangingPunct="1">
              <a:lnSpc>
                <a:spcPct val="100000"/>
              </a:lnSpc>
              <a:spcBef>
                <a:spcPts val="0"/>
              </a:spcBef>
              <a:spcAft>
                <a:spcPts val="0"/>
              </a:spcAft>
              <a:buClrTx/>
              <a:buSzTx/>
              <a:buFontTx/>
              <a:buNone/>
              <a:tabLst/>
              <a:defRPr/>
            </a:pPr>
            <a:r>
              <a:rPr lang="ja-JP" altLang="en-US" sz="1100" kern="100" dirty="0">
                <a:effectLst/>
                <a:latin typeface="ＭＳ ゴシック" panose="020B0609070205080204" pitchFamily="49" charset="-128"/>
                <a:ea typeface="ＭＳ ゴシック" panose="020B0609070205080204" pitchFamily="49" charset="-128"/>
                <a:cs typeface="Times New Roman" panose="02020603050405020304" pitchFamily="18" charset="0"/>
              </a:rPr>
              <a:t>　　　ＮＰ</a:t>
            </a:r>
            <a:r>
              <a:rPr lang="en-US" altLang="ja-JP" sz="1100" kern="100" dirty="0">
                <a:effectLst/>
                <a:latin typeface="ＭＳ ゴシック" panose="020B0609070205080204" pitchFamily="49" charset="-128"/>
                <a:ea typeface="ＭＳ ゴシック" panose="020B0609070205080204" pitchFamily="49" charset="-128"/>
                <a:cs typeface="Times New Roman" panose="02020603050405020304" pitchFamily="18" charset="0"/>
              </a:rPr>
              <a:t>О</a:t>
            </a:r>
            <a:r>
              <a:rPr lang="ja-JP" altLang="en-US" sz="1100" kern="100" dirty="0">
                <a:effectLst/>
                <a:latin typeface="ＭＳ ゴシック" panose="020B0609070205080204" pitchFamily="49" charset="-128"/>
                <a:ea typeface="ＭＳ ゴシック" panose="020B0609070205080204" pitchFamily="49" charset="-128"/>
                <a:cs typeface="Times New Roman" panose="02020603050405020304" pitchFamily="18" charset="0"/>
              </a:rPr>
              <a:t>等：無償ガイド、生物調査等の活動</a:t>
            </a:r>
            <a:endParaRPr lang="en-US" altLang="ja-JP" sz="1100" kern="100" dirty="0">
              <a:effectLst/>
              <a:latin typeface="ＭＳ ゴシック" panose="020B0609070205080204" pitchFamily="49" charset="-128"/>
              <a:ea typeface="ＭＳ ゴシック" panose="020B0609070205080204" pitchFamily="49" charset="-128"/>
              <a:cs typeface="Times New Roman" panose="02020603050405020304" pitchFamily="18" charset="0"/>
            </a:endParaRPr>
          </a:p>
          <a:p>
            <a:pPr marL="0" marR="0" lvl="0" indent="0" algn="just" defTabSz="457200" rtl="0" eaLnBrk="1" fontAlgn="auto" latinLnBrk="0" hangingPunct="1">
              <a:lnSpc>
                <a:spcPct val="100000"/>
              </a:lnSpc>
              <a:spcBef>
                <a:spcPts val="0"/>
              </a:spcBef>
              <a:spcAft>
                <a:spcPts val="0"/>
              </a:spcAft>
              <a:buClrTx/>
              <a:buSzTx/>
              <a:buFontTx/>
              <a:buNone/>
              <a:tabLst/>
              <a:defRPr/>
            </a:pPr>
            <a:r>
              <a:rPr lang="ja-JP" altLang="en-US" sz="1100" kern="100" dirty="0">
                <a:latin typeface="BIZ UDP明朝 Medium" panose="02020500000000000000" pitchFamily="18" charset="-128"/>
                <a:ea typeface="BIZ UDP明朝 Medium" panose="02020500000000000000" pitchFamily="18" charset="-128"/>
                <a:cs typeface="Times New Roman" panose="02020603050405020304" pitchFamily="18" charset="0"/>
              </a:rPr>
              <a:t>　　</a:t>
            </a:r>
            <a:r>
              <a:rPr lang="ja-JP" altLang="en-US" sz="1100" b="1" kern="100" dirty="0">
                <a:latin typeface="ＭＳ ゴシック" panose="020B0609070205080204" pitchFamily="49" charset="-128"/>
                <a:ea typeface="ＭＳ ゴシック" panose="020B0609070205080204" pitchFamily="49" charset="-128"/>
                <a:cs typeface="Times New Roman" panose="02020603050405020304" pitchFamily="18" charset="0"/>
              </a:rPr>
              <a:t>２）運営体制の課題</a:t>
            </a:r>
            <a:endParaRPr lang="en-US" altLang="ja-JP" sz="1100" b="1" kern="100" dirty="0">
              <a:latin typeface="ＭＳ ゴシック" panose="020B0609070205080204" pitchFamily="49" charset="-128"/>
              <a:ea typeface="ＭＳ ゴシック" panose="020B0609070205080204" pitchFamily="49" charset="-128"/>
              <a:cs typeface="Times New Roman" panose="02020603050405020304" pitchFamily="18" charset="0"/>
            </a:endParaRPr>
          </a:p>
          <a:p>
            <a:pPr marL="0" marR="0" lvl="0" indent="0" algn="just" defTabSz="457200" rtl="0" eaLnBrk="1" fontAlgn="auto" latinLnBrk="0" hangingPunct="1">
              <a:lnSpc>
                <a:spcPct val="100000"/>
              </a:lnSpc>
              <a:spcBef>
                <a:spcPts val="0"/>
              </a:spcBef>
              <a:spcAft>
                <a:spcPts val="0"/>
              </a:spcAft>
              <a:buClrTx/>
              <a:buSzTx/>
              <a:buFontTx/>
              <a:buNone/>
              <a:tabLst/>
              <a:defRPr/>
            </a:pPr>
            <a:r>
              <a:rPr lang="ja-JP" altLang="en-US" sz="1100" kern="100" dirty="0">
                <a:effectLst/>
                <a:latin typeface="BIZ UDPゴシック" panose="020B0400000000000000" pitchFamily="50" charset="-128"/>
                <a:ea typeface="BIZ UDPゴシック" panose="020B0400000000000000" pitchFamily="50" charset="-128"/>
                <a:cs typeface="Times New Roman" panose="02020603050405020304" pitchFamily="18" charset="0"/>
              </a:rPr>
              <a:t>　　　</a:t>
            </a:r>
            <a:r>
              <a:rPr lang="ja-JP" altLang="en-US" sz="1100" kern="100" dirty="0">
                <a:latin typeface="ＭＳ ゴシック" panose="020B0609070205080204" pitchFamily="49" charset="-128"/>
                <a:ea typeface="ＭＳ ゴシック" panose="020B0609070205080204" pitchFamily="49" charset="-128"/>
                <a:cs typeface="Times New Roman" panose="02020603050405020304" pitchFamily="18" charset="0"/>
              </a:rPr>
              <a:t>・関係者の</a:t>
            </a:r>
            <a:r>
              <a:rPr lang="ja-JP" altLang="en-US" sz="1100" kern="100" dirty="0">
                <a:effectLst/>
                <a:latin typeface="ＭＳ ゴシック" panose="020B0609070205080204" pitchFamily="49" charset="-128"/>
                <a:ea typeface="ＭＳ ゴシック" panose="020B0609070205080204" pitchFamily="49" charset="-128"/>
                <a:cs typeface="Times New Roman" panose="02020603050405020304" pitchFamily="18" charset="0"/>
              </a:rPr>
              <a:t>連携による保存、管理、活用、整備の必要性</a:t>
            </a:r>
            <a:endParaRPr lang="ja-JP" altLang="ja-JP" sz="1100" kern="100" dirty="0">
              <a:effectLst/>
              <a:latin typeface="ＭＳ ゴシック" panose="020B0609070205080204" pitchFamily="49" charset="-128"/>
              <a:ea typeface="ＭＳ ゴシック" panose="020B0609070205080204" pitchFamily="49" charset="-128"/>
              <a:cs typeface="Times New Roman" panose="02020603050405020304" pitchFamily="18" charset="0"/>
            </a:endParaRPr>
          </a:p>
        </p:txBody>
      </p:sp>
      <p:grpSp>
        <p:nvGrpSpPr>
          <p:cNvPr id="4" name="グループ化 3">
            <a:extLst>
              <a:ext uri="{FF2B5EF4-FFF2-40B4-BE49-F238E27FC236}">
                <a16:creationId xmlns:a16="http://schemas.microsoft.com/office/drawing/2014/main" id="{2D028E90-D3FA-756B-A95D-FE6319F22BF5}"/>
              </a:ext>
            </a:extLst>
          </p:cNvPr>
          <p:cNvGrpSpPr/>
          <p:nvPr/>
        </p:nvGrpSpPr>
        <p:grpSpPr>
          <a:xfrm>
            <a:off x="13224722" y="8395484"/>
            <a:ext cx="1265030" cy="1909429"/>
            <a:chOff x="13224722" y="8395484"/>
            <a:chExt cx="1265030" cy="1909429"/>
          </a:xfrm>
        </p:grpSpPr>
        <p:pic>
          <p:nvPicPr>
            <p:cNvPr id="54" name="図 53">
              <a:extLst>
                <a:ext uri="{FF2B5EF4-FFF2-40B4-BE49-F238E27FC236}">
                  <a16:creationId xmlns:a16="http://schemas.microsoft.com/office/drawing/2014/main" id="{CCFCEEB1-9156-74BD-EABA-EDA69A58D840}"/>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rot="5400000">
              <a:off x="13014065" y="8606141"/>
              <a:ext cx="1686343" cy="1265030"/>
            </a:xfrm>
            <a:prstGeom prst="rect">
              <a:avLst/>
            </a:prstGeom>
          </p:spPr>
        </p:pic>
        <p:sp>
          <p:nvSpPr>
            <p:cNvPr id="55" name="テキスト ボックス 54">
              <a:extLst>
                <a:ext uri="{FF2B5EF4-FFF2-40B4-BE49-F238E27FC236}">
                  <a16:creationId xmlns:a16="http://schemas.microsoft.com/office/drawing/2014/main" id="{01AC2E3F-7E00-08C5-31CC-722D0E365F3E}"/>
                </a:ext>
              </a:extLst>
            </p:cNvPr>
            <p:cNvSpPr txBox="1"/>
            <p:nvPr/>
          </p:nvSpPr>
          <p:spPr>
            <a:xfrm>
              <a:off x="13280572" y="10027914"/>
              <a:ext cx="1209180" cy="276999"/>
            </a:xfrm>
            <a:prstGeom prst="rect">
              <a:avLst/>
            </a:prstGeom>
            <a:noFill/>
          </p:spPr>
          <p:txBody>
            <a:bodyPr wrap="square" rtlCol="0">
              <a:spAutoFit/>
            </a:bodyPr>
            <a:lstStyle/>
            <a:p>
              <a:pPr algn="ctr"/>
              <a:r>
                <a:rPr kumimoji="1" lang="ja-JP" altLang="en-US" sz="1200" b="1" dirty="0">
                  <a:latin typeface="BIZ UDPゴシック" panose="020B0400000000000000" pitchFamily="50" charset="-128"/>
                  <a:ea typeface="BIZ UDPゴシック" panose="020B0400000000000000" pitchFamily="50" charset="-128"/>
                </a:rPr>
                <a:t>ガイド活動</a:t>
              </a:r>
            </a:p>
          </p:txBody>
        </p:sp>
      </p:grpSp>
      <p:sp>
        <p:nvSpPr>
          <p:cNvPr id="32" name="正方形/長方形 31">
            <a:extLst>
              <a:ext uri="{FF2B5EF4-FFF2-40B4-BE49-F238E27FC236}">
                <a16:creationId xmlns:a16="http://schemas.microsoft.com/office/drawing/2014/main" id="{530FFF2E-38A3-4D3E-8B2C-A6F2EA330EC7}"/>
              </a:ext>
            </a:extLst>
          </p:cNvPr>
          <p:cNvSpPr/>
          <p:nvPr/>
        </p:nvSpPr>
        <p:spPr>
          <a:xfrm>
            <a:off x="13280572" y="24888"/>
            <a:ext cx="1773378" cy="353382"/>
          </a:xfrm>
          <a:prstGeom prst="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kumimoji="1" lang="ja-JP" altLang="en-US" sz="1400" dirty="0"/>
              <a:t>概要版</a:t>
            </a:r>
          </a:p>
        </p:txBody>
      </p:sp>
      <p:sp>
        <p:nvSpPr>
          <p:cNvPr id="24" name="テキスト ボックス 23">
            <a:extLst>
              <a:ext uri="{FF2B5EF4-FFF2-40B4-BE49-F238E27FC236}">
                <a16:creationId xmlns:a16="http://schemas.microsoft.com/office/drawing/2014/main" id="{F36E7DA7-67BB-3610-6811-4CCA7F69632F}"/>
              </a:ext>
            </a:extLst>
          </p:cNvPr>
          <p:cNvSpPr txBox="1"/>
          <p:nvPr/>
        </p:nvSpPr>
        <p:spPr>
          <a:xfrm>
            <a:off x="11675745" y="5210304"/>
            <a:ext cx="2931795" cy="430887"/>
          </a:xfrm>
          <a:prstGeom prst="rect">
            <a:avLst/>
          </a:prstGeom>
          <a:noFill/>
        </p:spPr>
        <p:txBody>
          <a:bodyPr wrap="square" rtlCol="0">
            <a:spAutoFit/>
          </a:bodyPr>
          <a:lstStyle/>
          <a:p>
            <a:r>
              <a:rPr kumimoji="1" lang="ja-JP" altLang="en-US" sz="1100" dirty="0">
                <a:latin typeface="ＭＳ ゴシック" panose="020B0609070205080204" pitchFamily="49" charset="-128"/>
                <a:ea typeface="ＭＳ ゴシック" panose="020B0609070205080204" pitchFamily="49" charset="-128"/>
              </a:rPr>
              <a:t>・サインのユニバーサルデザイン化の遅れ</a:t>
            </a:r>
            <a:endParaRPr kumimoji="1" lang="en-US" altLang="ja-JP" sz="1100" dirty="0">
              <a:latin typeface="ＭＳ ゴシック" panose="020B0609070205080204" pitchFamily="49" charset="-128"/>
              <a:ea typeface="ＭＳ ゴシック" panose="020B0609070205080204" pitchFamily="49" charset="-128"/>
            </a:endParaRPr>
          </a:p>
          <a:p>
            <a:r>
              <a:rPr kumimoji="1" lang="ja-JP" altLang="en-US" sz="1100" dirty="0">
                <a:latin typeface="ＭＳ ゴシック" panose="020B0609070205080204" pitchFamily="49" charset="-128"/>
                <a:ea typeface="ＭＳ ゴシック" panose="020B0609070205080204" pitchFamily="49" charset="-128"/>
              </a:rPr>
              <a:t>・サインのデザインの不統一</a:t>
            </a:r>
          </a:p>
        </p:txBody>
      </p:sp>
      <p:pic>
        <p:nvPicPr>
          <p:cNvPr id="21" name="図 20">
            <a:extLst>
              <a:ext uri="{FF2B5EF4-FFF2-40B4-BE49-F238E27FC236}">
                <a16:creationId xmlns:a16="http://schemas.microsoft.com/office/drawing/2014/main" id="{FD8BA97F-532F-6814-4215-417FB663EF28}"/>
              </a:ext>
            </a:extLst>
          </p:cNvPr>
          <p:cNvPicPr>
            <a:picLocks noChangeAspect="1"/>
          </p:cNvPicPr>
          <p:nvPr/>
        </p:nvPicPr>
        <p:blipFill>
          <a:blip r:embed="rId9" cstate="screen">
            <a:extLst>
              <a:ext uri="{28A0092B-C50C-407E-A947-70E740481C1C}">
                <a14:useLocalDpi xmlns:a14="http://schemas.microsoft.com/office/drawing/2010/main"/>
              </a:ext>
            </a:extLst>
          </a:blip>
          <a:srcRect/>
          <a:stretch>
            <a:fillRect/>
          </a:stretch>
        </p:blipFill>
        <p:spPr bwMode="auto">
          <a:xfrm>
            <a:off x="8172185" y="6379868"/>
            <a:ext cx="2071165" cy="1553374"/>
          </a:xfrm>
          <a:prstGeom prst="rect">
            <a:avLst/>
          </a:prstGeom>
          <a:noFill/>
          <a:ln>
            <a:noFill/>
          </a:ln>
        </p:spPr>
      </p:pic>
      <p:graphicFrame>
        <p:nvGraphicFramePr>
          <p:cNvPr id="22" name="表 21">
            <a:extLst>
              <a:ext uri="{FF2B5EF4-FFF2-40B4-BE49-F238E27FC236}">
                <a16:creationId xmlns:a16="http://schemas.microsoft.com/office/drawing/2014/main" id="{196C86EA-DBA3-4B87-A39E-A34E61877C7E}"/>
              </a:ext>
            </a:extLst>
          </p:cNvPr>
          <p:cNvGraphicFramePr>
            <a:graphicFrameLocks noGrp="1"/>
          </p:cNvGraphicFramePr>
          <p:nvPr>
            <p:extLst>
              <p:ext uri="{D42A27DB-BD31-4B8C-83A1-F6EECF244321}">
                <p14:modId xmlns:p14="http://schemas.microsoft.com/office/powerpoint/2010/main" val="3090261246"/>
              </p:ext>
            </p:extLst>
          </p:nvPr>
        </p:nvGraphicFramePr>
        <p:xfrm>
          <a:off x="731804" y="1547414"/>
          <a:ext cx="5666105" cy="3920175"/>
        </p:xfrm>
        <a:graphic>
          <a:graphicData uri="http://schemas.openxmlformats.org/drawingml/2006/table">
            <a:tbl>
              <a:tblPr firstRow="1" firstCol="1" bandRow="1"/>
              <a:tblGrid>
                <a:gridCol w="900430">
                  <a:extLst>
                    <a:ext uri="{9D8B030D-6E8A-4147-A177-3AD203B41FA5}">
                      <a16:colId xmlns:a16="http://schemas.microsoft.com/office/drawing/2014/main" val="696517637"/>
                    </a:ext>
                  </a:extLst>
                </a:gridCol>
                <a:gridCol w="4765675">
                  <a:extLst>
                    <a:ext uri="{9D8B030D-6E8A-4147-A177-3AD203B41FA5}">
                      <a16:colId xmlns:a16="http://schemas.microsoft.com/office/drawing/2014/main" val="3175371495"/>
                    </a:ext>
                  </a:extLst>
                </a:gridCol>
              </a:tblGrid>
              <a:tr h="0">
                <a:tc>
                  <a:txBody>
                    <a:bodyPr/>
                    <a:lstStyle/>
                    <a:p>
                      <a:pPr algn="ctr"/>
                      <a:r>
                        <a:rPr lang="ja-JP" sz="1050" kern="100">
                          <a:solidFill>
                            <a:schemeClr val="tx1"/>
                          </a:solidFill>
                          <a:effectLst/>
                          <a:latin typeface="游明朝" panose="02020400000000000000" pitchFamily="18" charset="-128"/>
                          <a:ea typeface="BIZ UDPゴシック" panose="020B0400000000000000" pitchFamily="50" charset="-128"/>
                          <a:cs typeface="Times New Roman" panose="02020603050405020304" pitchFamily="18" charset="0"/>
                        </a:rPr>
                        <a:t>年度</a:t>
                      </a:r>
                      <a:endParaRPr lang="ja-JP" sz="1050" kern="100">
                        <a:solidFill>
                          <a:schemeClr val="tx1"/>
                        </a:solidFill>
                        <a:effectLst/>
                        <a:latin typeface="游明朝" panose="02020400000000000000" pitchFamily="18" charset="-128"/>
                        <a:ea typeface="游明朝" panose="02020400000000000000" pitchFamily="18" charset="-128"/>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ja-JP" sz="1050" kern="100">
                          <a:solidFill>
                            <a:schemeClr val="tx1"/>
                          </a:solidFill>
                          <a:effectLst/>
                          <a:latin typeface="游明朝" panose="02020400000000000000" pitchFamily="18" charset="-128"/>
                          <a:ea typeface="BIZ UDPゴシック" panose="020B0400000000000000" pitchFamily="50" charset="-128"/>
                          <a:cs typeface="Times New Roman" panose="02020603050405020304" pitchFamily="18" charset="0"/>
                        </a:rPr>
                        <a:t>主なイベント（新型コロナウイルス感染症の影響により中止のものも含む）</a:t>
                      </a:r>
                      <a:endParaRPr lang="ja-JP" sz="1050" kern="100">
                        <a:solidFill>
                          <a:schemeClr val="tx1"/>
                        </a:solidFill>
                        <a:effectLst/>
                        <a:latin typeface="游明朝" panose="02020400000000000000" pitchFamily="18" charset="-128"/>
                        <a:ea typeface="游明朝" panose="02020400000000000000" pitchFamily="18" charset="-128"/>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018173760"/>
                  </a:ext>
                </a:extLst>
              </a:tr>
              <a:tr h="0">
                <a:tc>
                  <a:txBody>
                    <a:bodyPr/>
                    <a:lstStyle/>
                    <a:p>
                      <a:pPr algn="just">
                        <a:lnSpc>
                          <a:spcPts val="1200"/>
                        </a:lnSpc>
                      </a:pPr>
                      <a:r>
                        <a:rPr lang="ja-JP" sz="1050" kern="100">
                          <a:solidFill>
                            <a:schemeClr val="tx1"/>
                          </a:solidFill>
                          <a:effectLst/>
                          <a:latin typeface="游明朝" panose="02020400000000000000" pitchFamily="18" charset="-128"/>
                          <a:ea typeface="BIZ UDP明朝 Medium" panose="02020500000000000000" pitchFamily="18" charset="-128"/>
                          <a:cs typeface="Times New Roman" panose="02020603050405020304" pitchFamily="18" charset="0"/>
                        </a:rPr>
                        <a:t>令和元年度</a:t>
                      </a:r>
                      <a:endParaRPr lang="ja-JP" sz="1050" kern="100">
                        <a:solidFill>
                          <a:schemeClr val="tx1"/>
                        </a:solidFill>
                        <a:effectLst/>
                        <a:latin typeface="游明朝" panose="02020400000000000000" pitchFamily="18" charset="-128"/>
                        <a:ea typeface="游明朝" panose="02020400000000000000" pitchFamily="18" charset="-128"/>
                        <a:cs typeface="Times New Roman" panose="02020603050405020304" pitchFamily="18" charset="0"/>
                      </a:endParaRPr>
                    </a:p>
                    <a:p>
                      <a:pPr algn="just">
                        <a:lnSpc>
                          <a:spcPts val="1200"/>
                        </a:lnSpc>
                      </a:pPr>
                      <a:r>
                        <a:rPr lang="en-US" sz="1050" kern="100">
                          <a:solidFill>
                            <a:schemeClr val="tx1"/>
                          </a:solidFill>
                          <a:effectLst/>
                          <a:latin typeface="BIZ UDP明朝 Medium" panose="02020500000000000000" pitchFamily="18" charset="-128"/>
                          <a:ea typeface="游明朝" panose="02020400000000000000" pitchFamily="18" charset="-128"/>
                          <a:cs typeface="Times New Roman" panose="02020603050405020304" pitchFamily="18" charset="0"/>
                        </a:rPr>
                        <a:t>2019</a:t>
                      </a:r>
                      <a:endParaRPr lang="ja-JP" sz="1050" kern="100">
                        <a:solidFill>
                          <a:schemeClr val="tx1"/>
                        </a:solidFill>
                        <a:effectLst/>
                        <a:latin typeface="游明朝" panose="02020400000000000000" pitchFamily="18" charset="-128"/>
                        <a:ea typeface="游明朝" panose="02020400000000000000" pitchFamily="18" charset="-128"/>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ts val="1200"/>
                        </a:lnSpc>
                      </a:pPr>
                      <a:r>
                        <a:rPr lang="ja-JP" sz="900" kern="100">
                          <a:solidFill>
                            <a:schemeClr val="tx1"/>
                          </a:solidFill>
                          <a:effectLst/>
                          <a:latin typeface="游明朝" panose="02020400000000000000" pitchFamily="18" charset="-128"/>
                          <a:ea typeface="BIZ UDP明朝 Medium" panose="02020500000000000000" pitchFamily="18" charset="-128"/>
                          <a:cs typeface="Times New Roman" panose="02020603050405020304" pitchFamily="18" charset="0"/>
                        </a:rPr>
                        <a:t>・春の山野草展（園芸植物展示場）　・茶室「千里庵」呈茶　・螢の夕べ（西地区流れ）</a:t>
                      </a:r>
                      <a:endParaRPr lang="ja-JP" sz="1050" kern="100">
                        <a:solidFill>
                          <a:schemeClr val="tx1"/>
                        </a:solidFill>
                        <a:effectLst/>
                        <a:latin typeface="游明朝" panose="02020400000000000000" pitchFamily="18" charset="-128"/>
                        <a:ea typeface="游明朝" panose="02020400000000000000" pitchFamily="18" charset="-128"/>
                        <a:cs typeface="Times New Roman" panose="02020603050405020304" pitchFamily="18" charset="0"/>
                      </a:endParaRPr>
                    </a:p>
                    <a:p>
                      <a:pPr algn="just">
                        <a:lnSpc>
                          <a:spcPts val="1200"/>
                        </a:lnSpc>
                      </a:pPr>
                      <a:r>
                        <a:rPr lang="ja-JP" sz="900" kern="100">
                          <a:solidFill>
                            <a:schemeClr val="tx1"/>
                          </a:solidFill>
                          <a:effectLst/>
                          <a:latin typeface="游明朝" panose="02020400000000000000" pitchFamily="18" charset="-128"/>
                          <a:ea typeface="BIZ UDP明朝 Medium" panose="02020500000000000000" pitchFamily="18" charset="-128"/>
                          <a:cs typeface="Times New Roman" panose="02020603050405020304" pitchFamily="18" charset="0"/>
                        </a:rPr>
                        <a:t>・早朝観蓮会＆象鼻杯（蓮池）　　　　・秋の山野草展（園芸植物展示場）</a:t>
                      </a:r>
                      <a:endParaRPr lang="ja-JP" sz="1050" kern="100">
                        <a:solidFill>
                          <a:schemeClr val="tx1"/>
                        </a:solidFill>
                        <a:effectLst/>
                        <a:latin typeface="游明朝" panose="02020400000000000000" pitchFamily="18" charset="-128"/>
                        <a:ea typeface="游明朝" panose="02020400000000000000" pitchFamily="18" charset="-128"/>
                        <a:cs typeface="Times New Roman" panose="02020603050405020304" pitchFamily="18" charset="0"/>
                      </a:endParaRPr>
                    </a:p>
                    <a:p>
                      <a:pPr algn="just">
                        <a:lnSpc>
                          <a:spcPts val="1200"/>
                        </a:lnSpc>
                      </a:pPr>
                      <a:r>
                        <a:rPr lang="ja-JP" sz="900" kern="100">
                          <a:solidFill>
                            <a:schemeClr val="tx1"/>
                          </a:solidFill>
                          <a:effectLst/>
                          <a:latin typeface="游明朝" panose="02020400000000000000" pitchFamily="18" charset="-128"/>
                          <a:ea typeface="BIZ UDP明朝 Medium" panose="02020500000000000000" pitchFamily="18" charset="-128"/>
                          <a:cs typeface="Times New Roman" panose="02020603050405020304" pitchFamily="18" charset="0"/>
                        </a:rPr>
                        <a:t>・「ハスおよび象鼻杯の写真コンテスト」入賞作品展（中央休憩所）</a:t>
                      </a:r>
                      <a:endParaRPr lang="ja-JP" sz="1050" kern="100">
                        <a:solidFill>
                          <a:schemeClr val="tx1"/>
                        </a:solidFill>
                        <a:effectLst/>
                        <a:latin typeface="游明朝" panose="02020400000000000000" pitchFamily="18" charset="-128"/>
                        <a:ea typeface="游明朝" panose="02020400000000000000" pitchFamily="18" charset="-128"/>
                        <a:cs typeface="Times New Roman" panose="02020603050405020304" pitchFamily="18" charset="0"/>
                      </a:endParaRPr>
                    </a:p>
                    <a:p>
                      <a:pPr algn="just">
                        <a:lnSpc>
                          <a:spcPts val="1200"/>
                        </a:lnSpc>
                      </a:pPr>
                      <a:r>
                        <a:rPr lang="ja-JP" sz="900" kern="100">
                          <a:solidFill>
                            <a:schemeClr val="tx1"/>
                          </a:solidFill>
                          <a:effectLst/>
                          <a:latin typeface="游明朝" panose="02020400000000000000" pitchFamily="18" charset="-128"/>
                          <a:ea typeface="BIZ UDP明朝 Medium" panose="02020500000000000000" pitchFamily="18" charset="-128"/>
                          <a:cs typeface="Times New Roman" panose="02020603050405020304" pitchFamily="18" charset="0"/>
                        </a:rPr>
                        <a:t>・新春の日本庭園を歩こう（日本庭園全体）</a:t>
                      </a:r>
                      <a:endParaRPr lang="ja-JP" sz="1050" kern="100">
                        <a:solidFill>
                          <a:schemeClr val="tx1"/>
                        </a:solidFill>
                        <a:effectLst/>
                        <a:latin typeface="游明朝" panose="02020400000000000000" pitchFamily="18" charset="-128"/>
                        <a:ea typeface="游明朝" panose="02020400000000000000" pitchFamily="18" charset="-128"/>
                        <a:cs typeface="Times New Roman" panose="02020603050405020304" pitchFamily="18" charset="0"/>
                      </a:endParaRPr>
                    </a:p>
                    <a:p>
                      <a:pPr algn="just">
                        <a:lnSpc>
                          <a:spcPts val="1200"/>
                        </a:lnSpc>
                      </a:pPr>
                      <a:r>
                        <a:rPr lang="ja-JP" sz="900" kern="100">
                          <a:solidFill>
                            <a:schemeClr val="tx1"/>
                          </a:solidFill>
                          <a:effectLst/>
                          <a:latin typeface="游明朝" panose="02020400000000000000" pitchFamily="18" charset="-128"/>
                          <a:ea typeface="BIZ UDP明朝 Medium" panose="02020500000000000000" pitchFamily="18" charset="-128"/>
                          <a:cs typeface="Times New Roman" panose="02020603050405020304" pitchFamily="18" charset="0"/>
                        </a:rPr>
                        <a:t>・「万博記念公園に咲く花の写真コンテスト」入賞作品展示（中央休憩所）</a:t>
                      </a:r>
                      <a:endParaRPr lang="ja-JP" sz="1050" kern="100">
                        <a:solidFill>
                          <a:schemeClr val="tx1"/>
                        </a:solidFill>
                        <a:effectLst/>
                        <a:latin typeface="游明朝" panose="02020400000000000000" pitchFamily="18" charset="-128"/>
                        <a:ea typeface="游明朝" panose="02020400000000000000" pitchFamily="18" charset="-128"/>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94283792"/>
                  </a:ext>
                </a:extLst>
              </a:tr>
              <a:tr h="0">
                <a:tc>
                  <a:txBody>
                    <a:bodyPr/>
                    <a:lstStyle/>
                    <a:p>
                      <a:pPr algn="just">
                        <a:lnSpc>
                          <a:spcPts val="1200"/>
                        </a:lnSpc>
                      </a:pPr>
                      <a:r>
                        <a:rPr lang="ja-JP" sz="1050" kern="100">
                          <a:solidFill>
                            <a:schemeClr val="tx1"/>
                          </a:solidFill>
                          <a:effectLst/>
                          <a:latin typeface="游明朝" panose="02020400000000000000" pitchFamily="18" charset="-128"/>
                          <a:ea typeface="BIZ UDP明朝 Medium" panose="02020500000000000000" pitchFamily="18" charset="-128"/>
                          <a:cs typeface="Times New Roman" panose="02020603050405020304" pitchFamily="18" charset="0"/>
                        </a:rPr>
                        <a:t>令和２年度</a:t>
                      </a:r>
                      <a:endParaRPr lang="ja-JP" sz="1050" kern="100">
                        <a:solidFill>
                          <a:schemeClr val="tx1"/>
                        </a:solidFill>
                        <a:effectLst/>
                        <a:latin typeface="游明朝" panose="02020400000000000000" pitchFamily="18" charset="-128"/>
                        <a:ea typeface="游明朝" panose="02020400000000000000" pitchFamily="18" charset="-128"/>
                        <a:cs typeface="Times New Roman" panose="02020603050405020304" pitchFamily="18" charset="0"/>
                      </a:endParaRPr>
                    </a:p>
                    <a:p>
                      <a:pPr algn="just">
                        <a:lnSpc>
                          <a:spcPts val="1200"/>
                        </a:lnSpc>
                      </a:pPr>
                      <a:r>
                        <a:rPr lang="en-US" sz="1050" kern="100">
                          <a:solidFill>
                            <a:schemeClr val="tx1"/>
                          </a:solidFill>
                          <a:effectLst/>
                          <a:latin typeface="BIZ UDP明朝 Medium" panose="02020500000000000000" pitchFamily="18" charset="-128"/>
                          <a:ea typeface="游明朝" panose="02020400000000000000" pitchFamily="18" charset="-128"/>
                          <a:cs typeface="Times New Roman" panose="02020603050405020304" pitchFamily="18" charset="0"/>
                        </a:rPr>
                        <a:t>2020</a:t>
                      </a:r>
                      <a:endParaRPr lang="ja-JP" sz="1050" kern="100">
                        <a:solidFill>
                          <a:schemeClr val="tx1"/>
                        </a:solidFill>
                        <a:effectLst/>
                        <a:latin typeface="游明朝" panose="02020400000000000000" pitchFamily="18" charset="-128"/>
                        <a:ea typeface="游明朝" panose="02020400000000000000" pitchFamily="18" charset="-128"/>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ts val="1200"/>
                        </a:lnSpc>
                      </a:pPr>
                      <a:r>
                        <a:rPr lang="ja-JP" sz="900" kern="100" dirty="0">
                          <a:solidFill>
                            <a:schemeClr val="tx1"/>
                          </a:solidFill>
                          <a:effectLst/>
                          <a:latin typeface="游明朝" panose="02020400000000000000" pitchFamily="18" charset="-128"/>
                          <a:ea typeface="BIZ UDP明朝 Medium" panose="02020500000000000000" pitchFamily="18" charset="-128"/>
                          <a:cs typeface="Times New Roman" panose="02020603050405020304" pitchFamily="18" charset="0"/>
                        </a:rPr>
                        <a:t>・紅葉まつり（日本庭園全体でルート設定）</a:t>
                      </a:r>
                      <a:endParaRPr lang="ja-JP" sz="1050" kern="100" dirty="0">
                        <a:solidFill>
                          <a:schemeClr val="tx1"/>
                        </a:solidFill>
                        <a:effectLst/>
                        <a:latin typeface="游明朝" panose="02020400000000000000" pitchFamily="18" charset="-128"/>
                        <a:ea typeface="游明朝" panose="02020400000000000000" pitchFamily="18" charset="-128"/>
                        <a:cs typeface="Times New Roman" panose="02020603050405020304" pitchFamily="18" charset="0"/>
                      </a:endParaRPr>
                    </a:p>
                    <a:p>
                      <a:pPr algn="just">
                        <a:lnSpc>
                          <a:spcPts val="1200"/>
                        </a:lnSpc>
                      </a:pPr>
                      <a:r>
                        <a:rPr lang="ja-JP" sz="900" kern="100" dirty="0">
                          <a:solidFill>
                            <a:schemeClr val="tx1"/>
                          </a:solidFill>
                          <a:effectLst/>
                          <a:latin typeface="游明朝" panose="02020400000000000000" pitchFamily="18" charset="-128"/>
                          <a:ea typeface="BIZ UDP明朝 Medium" panose="02020500000000000000" pitchFamily="18" charset="-128"/>
                          <a:cs typeface="Times New Roman" panose="02020603050405020304" pitchFamily="18" charset="0"/>
                        </a:rPr>
                        <a:t>・「万博記念公園に咲く花の写真コンテスト」入賞作品展示（中央休憩所）</a:t>
                      </a:r>
                      <a:endParaRPr lang="ja-JP" sz="1050" kern="100" dirty="0">
                        <a:solidFill>
                          <a:schemeClr val="tx1"/>
                        </a:solidFill>
                        <a:effectLst/>
                        <a:latin typeface="游明朝" panose="02020400000000000000" pitchFamily="18" charset="-128"/>
                        <a:ea typeface="游明朝" panose="02020400000000000000" pitchFamily="18" charset="-128"/>
                        <a:cs typeface="Times New Roman" panose="02020603050405020304" pitchFamily="18" charset="0"/>
                      </a:endParaRPr>
                    </a:p>
                    <a:p>
                      <a:pPr algn="just">
                        <a:lnSpc>
                          <a:spcPts val="1200"/>
                        </a:lnSpc>
                      </a:pPr>
                      <a:r>
                        <a:rPr lang="ja-JP" sz="900" kern="100" dirty="0">
                          <a:solidFill>
                            <a:schemeClr val="tx1"/>
                          </a:solidFill>
                          <a:effectLst/>
                          <a:latin typeface="游明朝" panose="02020400000000000000" pitchFamily="18" charset="-128"/>
                          <a:ea typeface="BIZ UDP明朝 Medium" panose="02020500000000000000" pitchFamily="18" charset="-128"/>
                          <a:cs typeface="Times New Roman" panose="02020603050405020304" pitchFamily="18" charset="0"/>
                        </a:rPr>
                        <a:t>・梅まつり（長浜盆梅展（千里庵））　・茶室「千里庵」呈茶</a:t>
                      </a:r>
                      <a:endParaRPr lang="ja-JP" sz="1050" kern="100" dirty="0">
                        <a:solidFill>
                          <a:schemeClr val="tx1"/>
                        </a:solidFill>
                        <a:effectLst/>
                        <a:latin typeface="游明朝" panose="02020400000000000000" pitchFamily="18" charset="-128"/>
                        <a:ea typeface="游明朝" panose="02020400000000000000" pitchFamily="18" charset="-128"/>
                        <a:cs typeface="Times New Roman" panose="02020603050405020304" pitchFamily="18" charset="0"/>
                      </a:endParaRPr>
                    </a:p>
                    <a:p>
                      <a:pPr algn="just">
                        <a:lnSpc>
                          <a:spcPts val="1200"/>
                        </a:lnSpc>
                      </a:pPr>
                      <a:r>
                        <a:rPr lang="ja-JP" sz="900" kern="100" dirty="0">
                          <a:solidFill>
                            <a:schemeClr val="tx1"/>
                          </a:solidFill>
                          <a:effectLst/>
                          <a:latin typeface="游明朝" panose="02020400000000000000" pitchFamily="18" charset="-128"/>
                          <a:ea typeface="BIZ UDP明朝 Medium" panose="02020500000000000000" pitchFamily="18" charset="-128"/>
                          <a:cs typeface="Times New Roman" panose="02020603050405020304" pitchFamily="18" charset="0"/>
                        </a:rPr>
                        <a:t>・梅花女子大学書道部による書道パフォーマンス（中央休憩所）</a:t>
                      </a:r>
                      <a:endParaRPr lang="ja-JP" sz="1050" kern="100" dirty="0">
                        <a:solidFill>
                          <a:schemeClr val="tx1"/>
                        </a:solidFill>
                        <a:effectLst/>
                        <a:latin typeface="游明朝" panose="02020400000000000000" pitchFamily="18" charset="-128"/>
                        <a:ea typeface="游明朝" panose="02020400000000000000" pitchFamily="18" charset="-128"/>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186008040"/>
                  </a:ext>
                </a:extLst>
              </a:tr>
              <a:tr h="0">
                <a:tc>
                  <a:txBody>
                    <a:bodyPr/>
                    <a:lstStyle/>
                    <a:p>
                      <a:pPr algn="just">
                        <a:lnSpc>
                          <a:spcPts val="1200"/>
                        </a:lnSpc>
                      </a:pPr>
                      <a:r>
                        <a:rPr lang="ja-JP" sz="1050" kern="100">
                          <a:solidFill>
                            <a:schemeClr val="tx1"/>
                          </a:solidFill>
                          <a:effectLst/>
                          <a:latin typeface="游明朝" panose="02020400000000000000" pitchFamily="18" charset="-128"/>
                          <a:ea typeface="BIZ UDP明朝 Medium" panose="02020500000000000000" pitchFamily="18" charset="-128"/>
                          <a:cs typeface="Times New Roman" panose="02020603050405020304" pitchFamily="18" charset="0"/>
                        </a:rPr>
                        <a:t>令和３年度</a:t>
                      </a:r>
                      <a:endParaRPr lang="ja-JP" sz="1050" kern="100">
                        <a:solidFill>
                          <a:schemeClr val="tx1"/>
                        </a:solidFill>
                        <a:effectLst/>
                        <a:latin typeface="游明朝" panose="02020400000000000000" pitchFamily="18" charset="-128"/>
                        <a:ea typeface="游明朝" panose="02020400000000000000" pitchFamily="18" charset="-128"/>
                        <a:cs typeface="Times New Roman" panose="02020603050405020304" pitchFamily="18" charset="0"/>
                      </a:endParaRPr>
                    </a:p>
                    <a:p>
                      <a:pPr algn="just">
                        <a:lnSpc>
                          <a:spcPts val="1200"/>
                        </a:lnSpc>
                      </a:pPr>
                      <a:r>
                        <a:rPr lang="en-US" sz="1050" kern="100">
                          <a:solidFill>
                            <a:schemeClr val="tx1"/>
                          </a:solidFill>
                          <a:effectLst/>
                          <a:latin typeface="BIZ UDP明朝 Medium" panose="02020500000000000000" pitchFamily="18" charset="-128"/>
                          <a:ea typeface="游明朝" panose="02020400000000000000" pitchFamily="18" charset="-128"/>
                          <a:cs typeface="Times New Roman" panose="02020603050405020304" pitchFamily="18" charset="0"/>
                        </a:rPr>
                        <a:t>2021</a:t>
                      </a:r>
                      <a:endParaRPr lang="ja-JP" sz="1050" kern="100">
                        <a:solidFill>
                          <a:schemeClr val="tx1"/>
                        </a:solidFill>
                        <a:effectLst/>
                        <a:latin typeface="游明朝" panose="02020400000000000000" pitchFamily="18" charset="-128"/>
                        <a:ea typeface="游明朝" panose="02020400000000000000" pitchFamily="18" charset="-128"/>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ts val="1200"/>
                        </a:lnSpc>
                      </a:pPr>
                      <a:r>
                        <a:rPr lang="ja-JP" sz="900" kern="100">
                          <a:solidFill>
                            <a:schemeClr val="tx1"/>
                          </a:solidFill>
                          <a:effectLst/>
                          <a:latin typeface="游明朝" panose="02020400000000000000" pitchFamily="18" charset="-128"/>
                          <a:ea typeface="BIZ UDP明朝 Medium" panose="02020500000000000000" pitchFamily="18" charset="-128"/>
                          <a:cs typeface="Times New Roman" panose="02020603050405020304" pitchFamily="18" charset="0"/>
                        </a:rPr>
                        <a:t>・春の山野草展（園芸植物展示場）　・日本の春咲えびね展（園芸植物展示場）</a:t>
                      </a:r>
                      <a:endParaRPr lang="ja-JP" sz="1050" kern="100">
                        <a:solidFill>
                          <a:schemeClr val="tx1"/>
                        </a:solidFill>
                        <a:effectLst/>
                        <a:latin typeface="游明朝" panose="02020400000000000000" pitchFamily="18" charset="-128"/>
                        <a:ea typeface="游明朝" panose="02020400000000000000" pitchFamily="18" charset="-128"/>
                        <a:cs typeface="Times New Roman" panose="02020603050405020304" pitchFamily="18" charset="0"/>
                      </a:endParaRPr>
                    </a:p>
                    <a:p>
                      <a:pPr algn="just">
                        <a:lnSpc>
                          <a:spcPts val="1200"/>
                        </a:lnSpc>
                      </a:pPr>
                      <a:r>
                        <a:rPr lang="ja-JP" sz="900" kern="100">
                          <a:solidFill>
                            <a:schemeClr val="tx1"/>
                          </a:solidFill>
                          <a:effectLst/>
                          <a:latin typeface="游明朝" panose="02020400000000000000" pitchFamily="18" charset="-128"/>
                          <a:ea typeface="BIZ UDP明朝 Medium" panose="02020500000000000000" pitchFamily="18" charset="-128"/>
                          <a:cs typeface="Times New Roman" panose="02020603050405020304" pitchFamily="18" charset="0"/>
                        </a:rPr>
                        <a:t>・伝統芸能 ～林家笑丸の松づくし～（中央休憩所）</a:t>
                      </a:r>
                      <a:endParaRPr lang="ja-JP" sz="1050" kern="100">
                        <a:solidFill>
                          <a:schemeClr val="tx1"/>
                        </a:solidFill>
                        <a:effectLst/>
                        <a:latin typeface="游明朝" panose="02020400000000000000" pitchFamily="18" charset="-128"/>
                        <a:ea typeface="游明朝" panose="02020400000000000000" pitchFamily="18" charset="-128"/>
                        <a:cs typeface="Times New Roman" panose="02020603050405020304" pitchFamily="18" charset="0"/>
                      </a:endParaRPr>
                    </a:p>
                    <a:p>
                      <a:pPr algn="just">
                        <a:lnSpc>
                          <a:spcPts val="1200"/>
                        </a:lnSpc>
                      </a:pPr>
                      <a:r>
                        <a:rPr lang="ja-JP" sz="900" kern="100">
                          <a:solidFill>
                            <a:schemeClr val="tx1"/>
                          </a:solidFill>
                          <a:effectLst/>
                          <a:latin typeface="游明朝" panose="02020400000000000000" pitchFamily="18" charset="-128"/>
                          <a:ea typeface="BIZ UDP明朝 Medium" panose="02020500000000000000" pitchFamily="18" charset="-128"/>
                          <a:cs typeface="Times New Roman" panose="02020603050405020304" pitchFamily="18" charset="0"/>
                        </a:rPr>
                        <a:t>・日本庭園夜間ライトアップ　　　　　　・日本庭園茶室「汎庵・万里庵」特別公開</a:t>
                      </a:r>
                      <a:endParaRPr lang="ja-JP" sz="1050" kern="100">
                        <a:solidFill>
                          <a:schemeClr val="tx1"/>
                        </a:solidFill>
                        <a:effectLst/>
                        <a:latin typeface="游明朝" panose="02020400000000000000" pitchFamily="18" charset="-128"/>
                        <a:ea typeface="游明朝" panose="02020400000000000000" pitchFamily="18" charset="-128"/>
                        <a:cs typeface="Times New Roman" panose="02020603050405020304" pitchFamily="18" charset="0"/>
                      </a:endParaRPr>
                    </a:p>
                    <a:p>
                      <a:pPr algn="just">
                        <a:lnSpc>
                          <a:spcPts val="1200"/>
                        </a:lnSpc>
                      </a:pPr>
                      <a:r>
                        <a:rPr lang="ja-JP" sz="900" kern="100">
                          <a:solidFill>
                            <a:schemeClr val="tx1"/>
                          </a:solidFill>
                          <a:effectLst/>
                          <a:latin typeface="游明朝" panose="02020400000000000000" pitchFamily="18" charset="-128"/>
                          <a:ea typeface="BIZ UDP明朝 Medium" panose="02020500000000000000" pitchFamily="18" charset="-128"/>
                          <a:cs typeface="Times New Roman" panose="02020603050405020304" pitchFamily="18" charset="0"/>
                        </a:rPr>
                        <a:t>・幻想的な伝統芸能のナイトステージ　庭園コンサート（中央休憩所）</a:t>
                      </a:r>
                      <a:endParaRPr lang="ja-JP" sz="1050" kern="100">
                        <a:solidFill>
                          <a:schemeClr val="tx1"/>
                        </a:solidFill>
                        <a:effectLst/>
                        <a:latin typeface="游明朝" panose="02020400000000000000" pitchFamily="18" charset="-128"/>
                        <a:ea typeface="游明朝" panose="02020400000000000000" pitchFamily="18" charset="-128"/>
                        <a:cs typeface="Times New Roman" panose="02020603050405020304" pitchFamily="18" charset="0"/>
                      </a:endParaRPr>
                    </a:p>
                    <a:p>
                      <a:pPr algn="just">
                        <a:lnSpc>
                          <a:spcPts val="1200"/>
                        </a:lnSpc>
                      </a:pPr>
                      <a:r>
                        <a:rPr lang="ja-JP" sz="900" kern="100">
                          <a:solidFill>
                            <a:schemeClr val="tx1"/>
                          </a:solidFill>
                          <a:effectLst/>
                          <a:latin typeface="游明朝" panose="02020400000000000000" pitchFamily="18" charset="-128"/>
                          <a:ea typeface="BIZ UDP明朝 Medium" panose="02020500000000000000" pitchFamily="18" charset="-128"/>
                          <a:cs typeface="Times New Roman" panose="02020603050405020304" pitchFamily="18" charset="0"/>
                        </a:rPr>
                        <a:t>・「万博記念公園に咲く花の写真コンテスト」入賞作品展示（中央休憩所）</a:t>
                      </a:r>
                      <a:endParaRPr lang="ja-JP" sz="1050" kern="100">
                        <a:solidFill>
                          <a:schemeClr val="tx1"/>
                        </a:solidFill>
                        <a:effectLst/>
                        <a:latin typeface="游明朝" panose="02020400000000000000" pitchFamily="18" charset="-128"/>
                        <a:ea typeface="游明朝" panose="02020400000000000000" pitchFamily="18" charset="-128"/>
                        <a:cs typeface="Times New Roman" panose="02020603050405020304" pitchFamily="18" charset="0"/>
                      </a:endParaRPr>
                    </a:p>
                    <a:p>
                      <a:pPr algn="just">
                        <a:lnSpc>
                          <a:spcPts val="1200"/>
                        </a:lnSpc>
                      </a:pPr>
                      <a:r>
                        <a:rPr lang="ja-JP" sz="900" kern="100">
                          <a:solidFill>
                            <a:schemeClr val="tx1"/>
                          </a:solidFill>
                          <a:effectLst/>
                          <a:latin typeface="游明朝" panose="02020400000000000000" pitchFamily="18" charset="-128"/>
                          <a:ea typeface="BIZ UDP明朝 Medium" panose="02020500000000000000" pitchFamily="18" charset="-128"/>
                          <a:cs typeface="Times New Roman" panose="02020603050405020304" pitchFamily="18" charset="0"/>
                        </a:rPr>
                        <a:t>・伝統芸能笑福亭笑利の招福落語会（中央休憩所）</a:t>
                      </a:r>
                      <a:endParaRPr lang="ja-JP" sz="1050" kern="100">
                        <a:solidFill>
                          <a:schemeClr val="tx1"/>
                        </a:solidFill>
                        <a:effectLst/>
                        <a:latin typeface="游明朝" panose="02020400000000000000" pitchFamily="18" charset="-128"/>
                        <a:ea typeface="游明朝" panose="02020400000000000000" pitchFamily="18" charset="-128"/>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292643492"/>
                  </a:ext>
                </a:extLst>
              </a:tr>
              <a:tr h="0">
                <a:tc>
                  <a:txBody>
                    <a:bodyPr/>
                    <a:lstStyle/>
                    <a:p>
                      <a:pPr algn="just">
                        <a:lnSpc>
                          <a:spcPts val="1200"/>
                        </a:lnSpc>
                      </a:pPr>
                      <a:r>
                        <a:rPr lang="ja-JP" sz="1050" kern="100">
                          <a:solidFill>
                            <a:schemeClr val="tx1"/>
                          </a:solidFill>
                          <a:effectLst/>
                          <a:latin typeface="游明朝" panose="02020400000000000000" pitchFamily="18" charset="-128"/>
                          <a:ea typeface="BIZ UDP明朝 Medium" panose="02020500000000000000" pitchFamily="18" charset="-128"/>
                          <a:cs typeface="Times New Roman" panose="02020603050405020304" pitchFamily="18" charset="0"/>
                        </a:rPr>
                        <a:t>令和４年度</a:t>
                      </a:r>
                      <a:endParaRPr lang="ja-JP" sz="1050" kern="100">
                        <a:solidFill>
                          <a:schemeClr val="tx1"/>
                        </a:solidFill>
                        <a:effectLst/>
                        <a:latin typeface="游明朝" panose="02020400000000000000" pitchFamily="18" charset="-128"/>
                        <a:ea typeface="游明朝" panose="02020400000000000000" pitchFamily="18" charset="-128"/>
                        <a:cs typeface="Times New Roman" panose="02020603050405020304" pitchFamily="18" charset="0"/>
                      </a:endParaRPr>
                    </a:p>
                    <a:p>
                      <a:pPr algn="just">
                        <a:lnSpc>
                          <a:spcPts val="1200"/>
                        </a:lnSpc>
                      </a:pPr>
                      <a:r>
                        <a:rPr lang="en-US" sz="1050" kern="100">
                          <a:solidFill>
                            <a:schemeClr val="tx1"/>
                          </a:solidFill>
                          <a:effectLst/>
                          <a:latin typeface="BIZ UDP明朝 Medium" panose="02020500000000000000" pitchFamily="18" charset="-128"/>
                          <a:ea typeface="游明朝" panose="02020400000000000000" pitchFamily="18" charset="-128"/>
                          <a:cs typeface="Times New Roman" panose="02020603050405020304" pitchFamily="18" charset="0"/>
                        </a:rPr>
                        <a:t>2022</a:t>
                      </a:r>
                      <a:endParaRPr lang="ja-JP" sz="1050" kern="100">
                        <a:solidFill>
                          <a:schemeClr val="tx1"/>
                        </a:solidFill>
                        <a:effectLst/>
                        <a:latin typeface="游明朝" panose="02020400000000000000" pitchFamily="18" charset="-128"/>
                        <a:ea typeface="游明朝" panose="02020400000000000000" pitchFamily="18" charset="-128"/>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ts val="1200"/>
                        </a:lnSpc>
                      </a:pPr>
                      <a:r>
                        <a:rPr lang="ja-JP" sz="900" kern="100">
                          <a:solidFill>
                            <a:schemeClr val="tx1"/>
                          </a:solidFill>
                          <a:effectLst/>
                          <a:latin typeface="游明朝" panose="02020400000000000000" pitchFamily="18" charset="-128"/>
                          <a:ea typeface="BIZ UDP明朝 Medium" panose="02020500000000000000" pitchFamily="18" charset="-128"/>
                          <a:cs typeface="Times New Roman" panose="02020603050405020304" pitchFamily="18" charset="0"/>
                        </a:rPr>
                        <a:t>・春の山野草展、日本の春咲えびね展（園芸植物展示場）・日光軍団「猿まわし」公演</a:t>
                      </a:r>
                      <a:endParaRPr lang="ja-JP" sz="1050" kern="100">
                        <a:solidFill>
                          <a:schemeClr val="tx1"/>
                        </a:solidFill>
                        <a:effectLst/>
                        <a:latin typeface="游明朝" panose="02020400000000000000" pitchFamily="18" charset="-128"/>
                        <a:ea typeface="游明朝" panose="02020400000000000000" pitchFamily="18" charset="-128"/>
                        <a:cs typeface="Times New Roman" panose="02020603050405020304" pitchFamily="18" charset="0"/>
                      </a:endParaRPr>
                    </a:p>
                    <a:p>
                      <a:pPr algn="just">
                        <a:lnSpc>
                          <a:spcPts val="1200"/>
                        </a:lnSpc>
                      </a:pPr>
                      <a:r>
                        <a:rPr lang="ja-JP" sz="900" kern="100">
                          <a:solidFill>
                            <a:schemeClr val="tx1"/>
                          </a:solidFill>
                          <a:effectLst/>
                          <a:latin typeface="游明朝" panose="02020400000000000000" pitchFamily="18" charset="-128"/>
                          <a:ea typeface="BIZ UDP明朝 Medium" panose="02020500000000000000" pitchFamily="18" charset="-128"/>
                          <a:cs typeface="Times New Roman" panose="02020603050405020304" pitchFamily="18" charset="0"/>
                        </a:rPr>
                        <a:t>・日本庭園茶室「汎庵・万里庵」特別公開　・茶室「汎庵」呈茶</a:t>
                      </a:r>
                      <a:endParaRPr lang="ja-JP" sz="1050" kern="100">
                        <a:solidFill>
                          <a:schemeClr val="tx1"/>
                        </a:solidFill>
                        <a:effectLst/>
                        <a:latin typeface="游明朝" panose="02020400000000000000" pitchFamily="18" charset="-128"/>
                        <a:ea typeface="游明朝" panose="02020400000000000000" pitchFamily="18" charset="-128"/>
                        <a:cs typeface="Times New Roman" panose="02020603050405020304" pitchFamily="18" charset="0"/>
                      </a:endParaRPr>
                    </a:p>
                    <a:p>
                      <a:pPr algn="just">
                        <a:lnSpc>
                          <a:spcPts val="1200"/>
                        </a:lnSpc>
                      </a:pPr>
                      <a:r>
                        <a:rPr lang="ja-JP" sz="900" kern="100">
                          <a:solidFill>
                            <a:schemeClr val="tx1"/>
                          </a:solidFill>
                          <a:effectLst/>
                          <a:latin typeface="游明朝" panose="02020400000000000000" pitchFamily="18" charset="-128"/>
                          <a:ea typeface="BIZ UDP明朝 Medium" panose="02020500000000000000" pitchFamily="18" charset="-128"/>
                          <a:cs typeface="Times New Roman" panose="02020603050405020304" pitchFamily="18" charset="0"/>
                        </a:rPr>
                        <a:t>・早朝観蓮会（蓮池）　　・イルミナイト万博（心字池、蓮池）　・秋の山野草展（園芸植物展示場）</a:t>
                      </a:r>
                      <a:endParaRPr lang="ja-JP" sz="1050" kern="100">
                        <a:solidFill>
                          <a:schemeClr val="tx1"/>
                        </a:solidFill>
                        <a:effectLst/>
                        <a:latin typeface="游明朝" panose="02020400000000000000" pitchFamily="18" charset="-128"/>
                        <a:ea typeface="游明朝" panose="02020400000000000000" pitchFamily="18" charset="-128"/>
                        <a:cs typeface="Times New Roman" panose="02020603050405020304" pitchFamily="18" charset="0"/>
                      </a:endParaRPr>
                    </a:p>
                    <a:p>
                      <a:pPr algn="just">
                        <a:lnSpc>
                          <a:spcPts val="1200"/>
                        </a:lnSpc>
                      </a:pPr>
                      <a:r>
                        <a:rPr lang="ja-JP" sz="900" kern="100">
                          <a:solidFill>
                            <a:schemeClr val="tx1"/>
                          </a:solidFill>
                          <a:effectLst/>
                          <a:latin typeface="游明朝" panose="02020400000000000000" pitchFamily="18" charset="-128"/>
                          <a:ea typeface="BIZ UDP明朝 Medium" panose="02020500000000000000" pitchFamily="18" charset="-128"/>
                          <a:cs typeface="Times New Roman" panose="02020603050405020304" pitchFamily="18" charset="0"/>
                        </a:rPr>
                        <a:t>・紅葉まつり（夜間ライトアップ、弦楽コンサート、ハワイ伝統舞踊）</a:t>
                      </a:r>
                      <a:endParaRPr lang="ja-JP" sz="1050" kern="100">
                        <a:solidFill>
                          <a:schemeClr val="tx1"/>
                        </a:solidFill>
                        <a:effectLst/>
                        <a:latin typeface="游明朝" panose="02020400000000000000" pitchFamily="18" charset="-128"/>
                        <a:ea typeface="游明朝" panose="02020400000000000000" pitchFamily="18" charset="-128"/>
                        <a:cs typeface="Times New Roman" panose="02020603050405020304" pitchFamily="18" charset="0"/>
                      </a:endParaRPr>
                    </a:p>
                    <a:p>
                      <a:pPr algn="just">
                        <a:lnSpc>
                          <a:spcPts val="1200"/>
                        </a:lnSpc>
                      </a:pPr>
                      <a:r>
                        <a:rPr lang="ja-JP" sz="900" kern="100">
                          <a:solidFill>
                            <a:schemeClr val="tx1"/>
                          </a:solidFill>
                          <a:effectLst/>
                          <a:latin typeface="游明朝" panose="02020400000000000000" pitchFamily="18" charset="-128"/>
                          <a:ea typeface="BIZ UDP明朝 Medium" panose="02020500000000000000" pitchFamily="18" charset="-128"/>
                          <a:cs typeface="Times New Roman" panose="02020603050405020304" pitchFamily="18" charset="0"/>
                        </a:rPr>
                        <a:t>・梅まつり（長浜盆梅展（千里庵））・茶室「千里庵」呈茶・伝統芸能「落語と三味線」（中央休憩所）</a:t>
                      </a:r>
                      <a:endParaRPr lang="ja-JP" sz="1050" kern="100">
                        <a:solidFill>
                          <a:schemeClr val="tx1"/>
                        </a:solidFill>
                        <a:effectLst/>
                        <a:latin typeface="游明朝" panose="02020400000000000000" pitchFamily="18" charset="-128"/>
                        <a:ea typeface="游明朝" panose="02020400000000000000" pitchFamily="18" charset="-128"/>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908234472"/>
                  </a:ext>
                </a:extLst>
              </a:tr>
              <a:tr h="0">
                <a:tc>
                  <a:txBody>
                    <a:bodyPr/>
                    <a:lstStyle/>
                    <a:p>
                      <a:pPr algn="just">
                        <a:lnSpc>
                          <a:spcPts val="1200"/>
                        </a:lnSpc>
                      </a:pPr>
                      <a:r>
                        <a:rPr lang="ja-JP" sz="1050" kern="100">
                          <a:solidFill>
                            <a:schemeClr val="tx1"/>
                          </a:solidFill>
                          <a:effectLst/>
                          <a:latin typeface="游明朝" panose="02020400000000000000" pitchFamily="18" charset="-128"/>
                          <a:ea typeface="BIZ UDP明朝 Medium" panose="02020500000000000000" pitchFamily="18" charset="-128"/>
                          <a:cs typeface="Times New Roman" panose="02020603050405020304" pitchFamily="18" charset="0"/>
                        </a:rPr>
                        <a:t>令和５年度</a:t>
                      </a:r>
                      <a:endParaRPr lang="ja-JP" sz="1050" kern="100">
                        <a:solidFill>
                          <a:schemeClr val="tx1"/>
                        </a:solidFill>
                        <a:effectLst/>
                        <a:latin typeface="游明朝" panose="02020400000000000000" pitchFamily="18" charset="-128"/>
                        <a:ea typeface="游明朝" panose="02020400000000000000" pitchFamily="18" charset="-128"/>
                        <a:cs typeface="Times New Roman" panose="02020603050405020304" pitchFamily="18" charset="0"/>
                      </a:endParaRPr>
                    </a:p>
                    <a:p>
                      <a:pPr algn="just">
                        <a:lnSpc>
                          <a:spcPts val="1200"/>
                        </a:lnSpc>
                      </a:pPr>
                      <a:r>
                        <a:rPr lang="en-US" sz="1050" kern="100">
                          <a:solidFill>
                            <a:schemeClr val="tx1"/>
                          </a:solidFill>
                          <a:effectLst/>
                          <a:latin typeface="BIZ UDP明朝 Medium" panose="02020500000000000000" pitchFamily="18" charset="-128"/>
                          <a:ea typeface="游明朝" panose="02020400000000000000" pitchFamily="18" charset="-128"/>
                          <a:cs typeface="Times New Roman" panose="02020603050405020304" pitchFamily="18" charset="0"/>
                        </a:rPr>
                        <a:t>2023</a:t>
                      </a:r>
                      <a:endParaRPr lang="ja-JP" sz="1050" kern="100">
                        <a:solidFill>
                          <a:schemeClr val="tx1"/>
                        </a:solidFill>
                        <a:effectLst/>
                        <a:latin typeface="游明朝" panose="02020400000000000000" pitchFamily="18" charset="-128"/>
                        <a:ea typeface="游明朝" panose="02020400000000000000" pitchFamily="18" charset="-128"/>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ts val="1200"/>
                        </a:lnSpc>
                      </a:pPr>
                      <a:r>
                        <a:rPr lang="ja-JP" sz="900" kern="100" dirty="0">
                          <a:solidFill>
                            <a:schemeClr val="tx1"/>
                          </a:solidFill>
                          <a:effectLst/>
                          <a:latin typeface="游明朝" panose="02020400000000000000" pitchFamily="18" charset="-128"/>
                          <a:ea typeface="BIZ UDP明朝 Medium" panose="02020500000000000000" pitchFamily="18" charset="-128"/>
                          <a:cs typeface="Times New Roman" panose="02020603050405020304" pitchFamily="18" charset="0"/>
                        </a:rPr>
                        <a:t>・春の山野草展、日本の春咲えびね展（園芸植物展示場）　・早朝観蓮会（蓮池）</a:t>
                      </a:r>
                      <a:endParaRPr lang="ja-JP" sz="1050" kern="100" dirty="0">
                        <a:solidFill>
                          <a:schemeClr val="tx1"/>
                        </a:solidFill>
                        <a:effectLst/>
                        <a:latin typeface="游明朝" panose="02020400000000000000" pitchFamily="18" charset="-128"/>
                        <a:ea typeface="游明朝" panose="02020400000000000000" pitchFamily="18" charset="-128"/>
                        <a:cs typeface="Times New Roman" panose="02020603050405020304" pitchFamily="18" charset="0"/>
                      </a:endParaRPr>
                    </a:p>
                    <a:p>
                      <a:pPr algn="just">
                        <a:lnSpc>
                          <a:spcPts val="1200"/>
                        </a:lnSpc>
                      </a:pPr>
                      <a:r>
                        <a:rPr lang="ja-JP" sz="900" kern="100" dirty="0">
                          <a:solidFill>
                            <a:schemeClr val="tx1"/>
                          </a:solidFill>
                          <a:effectLst/>
                          <a:latin typeface="游明朝" panose="02020400000000000000" pitchFamily="18" charset="-128"/>
                          <a:ea typeface="BIZ UDP明朝 Medium" panose="02020500000000000000" pitchFamily="18" charset="-128"/>
                          <a:cs typeface="Times New Roman" panose="02020603050405020304" pitchFamily="18" charset="0"/>
                        </a:rPr>
                        <a:t>・紅葉まつり　　・秋の山野草展（園芸植物展示場）</a:t>
                      </a:r>
                      <a:endParaRPr lang="ja-JP" sz="1050" kern="100" dirty="0">
                        <a:solidFill>
                          <a:schemeClr val="tx1"/>
                        </a:solidFill>
                        <a:effectLst/>
                        <a:latin typeface="游明朝" panose="02020400000000000000" pitchFamily="18" charset="-128"/>
                        <a:ea typeface="游明朝" panose="02020400000000000000" pitchFamily="18" charset="-128"/>
                        <a:cs typeface="Times New Roman" panose="02020603050405020304" pitchFamily="18" charset="0"/>
                      </a:endParaRPr>
                    </a:p>
                    <a:p>
                      <a:pPr algn="just">
                        <a:lnSpc>
                          <a:spcPts val="1200"/>
                        </a:lnSpc>
                      </a:pPr>
                      <a:r>
                        <a:rPr lang="ja-JP" sz="900" kern="100" dirty="0">
                          <a:solidFill>
                            <a:schemeClr val="tx1"/>
                          </a:solidFill>
                          <a:effectLst/>
                          <a:latin typeface="游明朝" panose="02020400000000000000" pitchFamily="18" charset="-128"/>
                          <a:ea typeface="BIZ UDP明朝 Medium" panose="02020500000000000000" pitchFamily="18" charset="-128"/>
                          <a:cs typeface="Times New Roman" panose="02020603050405020304" pitchFamily="18" charset="0"/>
                        </a:rPr>
                        <a:t>・日本庭園ボランティアガイドによる庭園ツアー　・日本庭園スタンプラリー</a:t>
                      </a:r>
                      <a:endParaRPr lang="ja-JP" sz="1050" kern="100" dirty="0">
                        <a:solidFill>
                          <a:schemeClr val="tx1"/>
                        </a:solidFill>
                        <a:effectLst/>
                        <a:latin typeface="游明朝" panose="02020400000000000000" pitchFamily="18" charset="-128"/>
                        <a:ea typeface="游明朝" panose="02020400000000000000" pitchFamily="18" charset="-128"/>
                        <a:cs typeface="Times New Roman" panose="02020603050405020304" pitchFamily="18" charset="0"/>
                      </a:endParaRPr>
                    </a:p>
                    <a:p>
                      <a:pPr algn="just">
                        <a:lnSpc>
                          <a:spcPts val="1200"/>
                        </a:lnSpc>
                      </a:pPr>
                      <a:r>
                        <a:rPr lang="ja-JP" sz="900" kern="100" dirty="0">
                          <a:solidFill>
                            <a:schemeClr val="tx1"/>
                          </a:solidFill>
                          <a:effectLst/>
                          <a:latin typeface="游明朝" panose="02020400000000000000" pitchFamily="18" charset="-128"/>
                          <a:ea typeface="BIZ UDP明朝 Medium" panose="02020500000000000000" pitchFamily="18" charset="-128"/>
                          <a:cs typeface="Times New Roman" panose="02020603050405020304" pitchFamily="18" charset="0"/>
                        </a:rPr>
                        <a:t>・万博記念公園「梅まつり」（長浜盆梅展（千里庵）） ・茶室「千里庵」呈茶</a:t>
                      </a:r>
                      <a:endParaRPr lang="ja-JP" sz="1050" kern="100" dirty="0">
                        <a:solidFill>
                          <a:schemeClr val="tx1"/>
                        </a:solidFill>
                        <a:effectLst/>
                        <a:latin typeface="游明朝" panose="02020400000000000000" pitchFamily="18" charset="-128"/>
                        <a:ea typeface="游明朝" panose="02020400000000000000" pitchFamily="18" charset="-128"/>
                        <a:cs typeface="Times New Roman" panose="02020603050405020304" pitchFamily="18" charset="0"/>
                      </a:endParaRPr>
                    </a:p>
                    <a:p>
                      <a:pPr algn="just">
                        <a:lnSpc>
                          <a:spcPts val="1200"/>
                        </a:lnSpc>
                      </a:pPr>
                      <a:r>
                        <a:rPr lang="ja-JP" sz="900" kern="100" dirty="0">
                          <a:solidFill>
                            <a:schemeClr val="tx1"/>
                          </a:solidFill>
                          <a:effectLst/>
                          <a:latin typeface="游明朝" panose="02020400000000000000" pitchFamily="18" charset="-128"/>
                          <a:ea typeface="BIZ UDP明朝 Medium" panose="02020500000000000000" pitchFamily="18" charset="-128"/>
                          <a:cs typeface="Times New Roman" panose="02020603050405020304" pitchFamily="18" charset="0"/>
                        </a:rPr>
                        <a:t>・「万博記念公園に咲く花の写真コンテスト」入賞作品展示</a:t>
                      </a:r>
                      <a:endParaRPr lang="ja-JP" sz="1050" kern="100" dirty="0">
                        <a:solidFill>
                          <a:schemeClr val="tx1"/>
                        </a:solidFill>
                        <a:effectLst/>
                        <a:latin typeface="游明朝" panose="02020400000000000000" pitchFamily="18" charset="-128"/>
                        <a:ea typeface="游明朝" panose="02020400000000000000" pitchFamily="18" charset="-128"/>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544109661"/>
                  </a:ext>
                </a:extLst>
              </a:tr>
            </a:tbl>
          </a:graphicData>
        </a:graphic>
      </p:graphicFrame>
    </p:spTree>
    <p:extLst>
      <p:ext uri="{BB962C8B-B14F-4D97-AF65-F5344CB8AC3E}">
        <p14:creationId xmlns:p14="http://schemas.microsoft.com/office/powerpoint/2010/main" val="61363142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3">
            <a:extLst>
              <a:ext uri="{FF2B5EF4-FFF2-40B4-BE49-F238E27FC236}">
                <a16:creationId xmlns:a16="http://schemas.microsoft.com/office/drawing/2014/main" id="{C05FC86F-6702-FC78-70CA-980C81322CD2}"/>
              </a:ext>
            </a:extLst>
          </p:cNvPr>
          <p:cNvSpPr txBox="1"/>
          <p:nvPr/>
        </p:nvSpPr>
        <p:spPr>
          <a:xfrm>
            <a:off x="-19032" y="-25724"/>
            <a:ext cx="15119350" cy="438236"/>
          </a:xfrm>
          <a:prstGeom prst="rect">
            <a:avLst/>
          </a:prstGeom>
          <a:solidFill>
            <a:schemeClr val="accent1"/>
          </a:solidFill>
          <a:ln w="6350">
            <a:solidFill>
              <a:schemeClr val="accent1">
                <a:lumMod val="75000"/>
              </a:schemeClr>
            </a:solidFill>
            <a:prstDash val="lgDash"/>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1800" b="1" i="0" u="none" strike="noStrike" kern="0" cap="none" spc="0" normalizeH="0" baseline="0" noProof="0" dirty="0">
                <a:ln>
                  <a:noFill/>
                </a:ln>
                <a:solidFill>
                  <a:prstClr val="white"/>
                </a:solidFill>
                <a:effectLst/>
                <a:uLnTx/>
                <a:uFillTx/>
                <a:latin typeface="ＭＳ ゴシック" panose="020B0609070205080204" pitchFamily="49" charset="-128"/>
                <a:ea typeface="ＭＳ ゴシック" panose="020B0609070205080204" pitchFamily="49" charset="-128"/>
                <a:cs typeface="HG荳ｸ・ｺ・橸ｽｼ・ｯ・ｸM-PRO"/>
              </a:rPr>
              <a:t>第６章　目標と基本方針・第７章　保存管理・活用・整備の方向性</a:t>
            </a:r>
            <a:endParaRPr kumimoji="0" lang="ja-JP" altLang="ja-JP" sz="1800" b="1" i="0" u="none" strike="noStrike" kern="100" cap="none" spc="0" normalizeH="0" baseline="0" noProof="0" dirty="0">
              <a:ln>
                <a:noFill/>
              </a:ln>
              <a:solidFill>
                <a:prstClr val="white"/>
              </a:solidFill>
              <a:effectLst/>
              <a:uLnTx/>
              <a:uFillTx/>
              <a:latin typeface="ＭＳ ゴシック" panose="020B0609070205080204" pitchFamily="49" charset="-128"/>
              <a:ea typeface="ＭＳ ゴシック" panose="020B0609070205080204" pitchFamily="49" charset="-128"/>
              <a:cs typeface="Times New Roman" panose="02020603050405020304" pitchFamily="18" charset="0"/>
            </a:endParaRPr>
          </a:p>
        </p:txBody>
      </p:sp>
      <p:sp>
        <p:nvSpPr>
          <p:cNvPr id="6" name="テキスト ボックス 13">
            <a:extLst>
              <a:ext uri="{FF2B5EF4-FFF2-40B4-BE49-F238E27FC236}">
                <a16:creationId xmlns:a16="http://schemas.microsoft.com/office/drawing/2014/main" id="{EA33EB93-D03D-65EA-998F-11CB2E88ADC7}"/>
              </a:ext>
            </a:extLst>
          </p:cNvPr>
          <p:cNvSpPr txBox="1"/>
          <p:nvPr/>
        </p:nvSpPr>
        <p:spPr>
          <a:xfrm>
            <a:off x="90712" y="4368801"/>
            <a:ext cx="7422669" cy="6277112"/>
          </a:xfrm>
          <a:prstGeom prst="rect">
            <a:avLst/>
          </a:prstGeom>
          <a:solidFill>
            <a:schemeClr val="accent4">
              <a:lumMod val="20000"/>
              <a:lumOff val="80000"/>
            </a:schemeClr>
          </a:solidFill>
          <a:ln w="12700">
            <a:solidFill>
              <a:schemeClr val="tx1"/>
            </a:solidFill>
            <a:prstDash val="solid"/>
          </a:ln>
        </p:spPr>
        <p:txBody>
          <a:bodyPr rot="0" spcFirstLastPara="0" vert="horz" wrap="square" lIns="91440" tIns="45720" rIns="91440" bIns="45720" numCol="1" spcCol="0" rtlCol="0" fromWordArt="0" anchor="t" anchorCtr="0" forceAA="0" compatLnSpc="1">
            <a:prstTxWarp prst="textNoShape">
              <a:avLst/>
            </a:prstTxWarp>
            <a:noAutofit/>
          </a:bodyPr>
          <a:lstStyle/>
          <a:p>
            <a:pPr marL="133350" marR="0" lvl="0" indent="-133350" algn="just" defTabSz="457200" rtl="0" eaLnBrk="1" fontAlgn="auto" latinLnBrk="0" hangingPunct="1">
              <a:lnSpc>
                <a:spcPct val="100000"/>
              </a:lnSpc>
              <a:spcBef>
                <a:spcPts val="0"/>
              </a:spcBef>
              <a:spcAft>
                <a:spcPts val="0"/>
              </a:spcAft>
              <a:buClrTx/>
              <a:buSzTx/>
              <a:buFontTx/>
              <a:buNone/>
              <a:tabLst/>
              <a:defRPr/>
            </a:pPr>
            <a:r>
              <a:rPr kumimoji="0" lang="ja-JP" altLang="en-US" sz="1800" b="1"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Courier New" panose="02070309020205020404" pitchFamily="49" charset="0"/>
              </a:rPr>
              <a:t>第７章　保存管理・活用・整備の方向性</a:t>
            </a:r>
            <a:endParaRPr kumimoji="0" lang="en-US" altLang="ja-JP" sz="1800" b="1"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Courier New" panose="02070309020205020404" pitchFamily="49" charset="0"/>
            </a:endParaRPr>
          </a:p>
          <a:p>
            <a:pPr marL="133350" marR="0" lvl="0" indent="-133350" algn="just" defTabSz="457200" rtl="0" eaLnBrk="1" fontAlgn="auto" latinLnBrk="0" hangingPunct="1">
              <a:lnSpc>
                <a:spcPct val="100000"/>
              </a:lnSpc>
              <a:spcBef>
                <a:spcPts val="0"/>
              </a:spcBef>
              <a:spcAft>
                <a:spcPts val="0"/>
              </a:spcAft>
              <a:buClrTx/>
              <a:buSzTx/>
              <a:buFontTx/>
              <a:buNone/>
              <a:tabLst/>
              <a:defRPr/>
            </a:pPr>
            <a:r>
              <a:rPr kumimoji="0" lang="ja-JP" altLang="en-US" b="1" i="0" u="none" strike="noStrike" kern="1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Calibri-Bold"/>
              </a:rPr>
              <a:t>７－１．保存・管理の方向性</a:t>
            </a:r>
            <a:endParaRPr lang="en-US" altLang="ja-JP" sz="800" b="1" kern="100" dirty="0">
              <a:solidFill>
                <a:prstClr val="black"/>
              </a:solidFill>
              <a:latin typeface="ＭＳ ゴシック" panose="020B0609070205080204" pitchFamily="49" charset="-128"/>
              <a:ea typeface="ＭＳ ゴシック" panose="020B0609070205080204" pitchFamily="49" charset="-128"/>
              <a:cs typeface="Times New Roman" panose="02020603050405020304" pitchFamily="18" charset="0"/>
            </a:endParaRPr>
          </a:p>
          <a:p>
            <a:pPr marL="133350" marR="0" lvl="0" indent="-133350" algn="just" defTabSz="457200" rtl="0" eaLnBrk="1" fontAlgn="auto" latinLnBrk="0" hangingPunct="1">
              <a:lnSpc>
                <a:spcPct val="100000"/>
              </a:lnSpc>
              <a:spcBef>
                <a:spcPts val="0"/>
              </a:spcBef>
              <a:spcAft>
                <a:spcPts val="0"/>
              </a:spcAft>
              <a:buClrTx/>
              <a:buSzTx/>
              <a:buFontTx/>
              <a:buNone/>
              <a:tabLst/>
              <a:defRPr/>
            </a:pPr>
            <a:r>
              <a:rPr kumimoji="0" lang="ja-JP" altLang="en-US" sz="1200" b="1" i="0" u="none" strike="noStrike" kern="1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Times New Roman" panose="02020603050405020304" pitchFamily="18" charset="0"/>
              </a:rPr>
              <a:t>（１）</a:t>
            </a:r>
            <a:r>
              <a:rPr kumimoji="0" lang="ja-JP" altLang="ja-JP" sz="1200" b="1" i="0" u="none" strike="noStrike" kern="1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Times New Roman" panose="02020603050405020304" pitchFamily="18" charset="0"/>
              </a:rPr>
              <a:t>日本庭園全体に係る保存の方向性</a:t>
            </a:r>
            <a:endParaRPr kumimoji="0" lang="en-US" altLang="ja-JP" sz="1200" b="1" i="0" u="none" strike="noStrike" kern="1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Times New Roman" panose="02020603050405020304" pitchFamily="18" charset="0"/>
            </a:endParaRPr>
          </a:p>
          <a:p>
            <a:pPr marL="133350" marR="0" lvl="0" indent="-133350" algn="just" defTabSz="457200" rtl="0" eaLnBrk="1" fontAlgn="auto" latinLnBrk="0" hangingPunct="1">
              <a:lnSpc>
                <a:spcPct val="100000"/>
              </a:lnSpc>
              <a:spcBef>
                <a:spcPts val="0"/>
              </a:spcBef>
              <a:spcAft>
                <a:spcPts val="0"/>
              </a:spcAft>
              <a:buClrTx/>
              <a:buSzTx/>
              <a:buFontTx/>
              <a:buNone/>
              <a:tabLst/>
              <a:defRPr/>
            </a:pPr>
            <a:endParaRPr lang="en-US" altLang="ja-JP" sz="1200" b="1" kern="100" dirty="0">
              <a:solidFill>
                <a:prstClr val="black"/>
              </a:solidFill>
              <a:latin typeface="ＭＳ ゴシック" panose="020B0609070205080204" pitchFamily="49" charset="-128"/>
              <a:ea typeface="ＭＳ ゴシック" panose="020B0609070205080204" pitchFamily="49" charset="-128"/>
              <a:cs typeface="Times New Roman" panose="02020603050405020304" pitchFamily="18" charset="0"/>
            </a:endParaRPr>
          </a:p>
          <a:p>
            <a:pPr marL="133350" marR="0" lvl="0" indent="-133350" algn="just" defTabSz="457200" rtl="0" eaLnBrk="1" fontAlgn="auto" latinLnBrk="0" hangingPunct="1">
              <a:lnSpc>
                <a:spcPct val="100000"/>
              </a:lnSpc>
              <a:spcBef>
                <a:spcPts val="0"/>
              </a:spcBef>
              <a:spcAft>
                <a:spcPts val="0"/>
              </a:spcAft>
              <a:buClrTx/>
              <a:buSzTx/>
              <a:buFontTx/>
              <a:buNone/>
              <a:tabLst/>
              <a:defRPr/>
            </a:pPr>
            <a:endParaRPr kumimoji="0" lang="en-US" altLang="ja-JP" sz="1200" b="1" i="0" u="none" strike="noStrike" kern="1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Times New Roman" panose="02020603050405020304" pitchFamily="18" charset="0"/>
            </a:endParaRPr>
          </a:p>
          <a:p>
            <a:pPr marL="133350" marR="0" lvl="0" indent="-133350" algn="just" defTabSz="457200" rtl="0" eaLnBrk="1" fontAlgn="auto" latinLnBrk="0" hangingPunct="1">
              <a:lnSpc>
                <a:spcPct val="100000"/>
              </a:lnSpc>
              <a:spcBef>
                <a:spcPts val="0"/>
              </a:spcBef>
              <a:spcAft>
                <a:spcPts val="0"/>
              </a:spcAft>
              <a:buClrTx/>
              <a:buSzTx/>
              <a:buFontTx/>
              <a:buNone/>
              <a:tabLst/>
              <a:defRPr/>
            </a:pPr>
            <a:endParaRPr lang="en-US" altLang="ja-JP" sz="1200" b="1" kern="100" dirty="0">
              <a:solidFill>
                <a:prstClr val="black"/>
              </a:solidFill>
              <a:latin typeface="ＭＳ ゴシック" panose="020B0609070205080204" pitchFamily="49" charset="-128"/>
              <a:ea typeface="ＭＳ ゴシック" panose="020B0609070205080204" pitchFamily="49" charset="-128"/>
              <a:cs typeface="Times New Roman" panose="02020603050405020304" pitchFamily="18" charset="0"/>
            </a:endParaRPr>
          </a:p>
          <a:p>
            <a:pPr marL="133350" marR="0" lvl="0" indent="-133350" algn="just" defTabSz="457200" rtl="0" eaLnBrk="1" fontAlgn="auto" latinLnBrk="0" hangingPunct="1">
              <a:lnSpc>
                <a:spcPct val="100000"/>
              </a:lnSpc>
              <a:spcBef>
                <a:spcPts val="0"/>
              </a:spcBef>
              <a:spcAft>
                <a:spcPts val="0"/>
              </a:spcAft>
              <a:buClrTx/>
              <a:buSzTx/>
              <a:buFontTx/>
              <a:buNone/>
              <a:tabLst/>
              <a:defRPr/>
            </a:pPr>
            <a:endParaRPr kumimoji="0" lang="en-US" altLang="ja-JP" sz="1200" b="1" i="0" u="none" strike="noStrike" kern="1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Times New Roman" panose="02020603050405020304" pitchFamily="18" charset="0"/>
            </a:endParaRPr>
          </a:p>
          <a:p>
            <a:pPr marL="133350" marR="0" lvl="0" indent="-133350" algn="just" defTabSz="457200" rtl="0" eaLnBrk="1" fontAlgn="auto" latinLnBrk="0" hangingPunct="1">
              <a:lnSpc>
                <a:spcPct val="100000"/>
              </a:lnSpc>
              <a:spcBef>
                <a:spcPts val="0"/>
              </a:spcBef>
              <a:spcAft>
                <a:spcPts val="0"/>
              </a:spcAft>
              <a:buClrTx/>
              <a:buSzTx/>
              <a:buFontTx/>
              <a:buNone/>
              <a:tabLst/>
              <a:defRPr/>
            </a:pPr>
            <a:endParaRPr lang="en-US" altLang="ja-JP" sz="1200" b="1" kern="100" dirty="0">
              <a:solidFill>
                <a:prstClr val="black"/>
              </a:solidFill>
              <a:latin typeface="ＭＳ ゴシック" panose="020B0609070205080204" pitchFamily="49" charset="-128"/>
              <a:ea typeface="ＭＳ ゴシック" panose="020B0609070205080204" pitchFamily="49" charset="-128"/>
              <a:cs typeface="Times New Roman" panose="02020603050405020304" pitchFamily="18" charset="0"/>
            </a:endParaRPr>
          </a:p>
          <a:p>
            <a:pPr marL="133350" marR="0" lvl="0" indent="-133350" algn="just" defTabSz="457200" rtl="0" eaLnBrk="1" fontAlgn="auto" latinLnBrk="0" hangingPunct="1">
              <a:lnSpc>
                <a:spcPct val="100000"/>
              </a:lnSpc>
              <a:spcBef>
                <a:spcPts val="0"/>
              </a:spcBef>
              <a:spcAft>
                <a:spcPts val="0"/>
              </a:spcAft>
              <a:buClrTx/>
              <a:buSzTx/>
              <a:buFontTx/>
              <a:buNone/>
              <a:tabLst/>
              <a:defRPr/>
            </a:pPr>
            <a:endParaRPr kumimoji="0" lang="en-US" altLang="ja-JP" sz="1200" b="1" i="0" u="none" strike="noStrike" kern="1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Times New Roman" panose="02020603050405020304" pitchFamily="18" charset="0"/>
            </a:endParaRPr>
          </a:p>
          <a:p>
            <a:pPr marL="133350" marR="0" lvl="0" indent="-133350" algn="just" defTabSz="457200" rtl="0" eaLnBrk="1" fontAlgn="auto" latinLnBrk="0" hangingPunct="1">
              <a:lnSpc>
                <a:spcPct val="100000"/>
              </a:lnSpc>
              <a:spcBef>
                <a:spcPts val="0"/>
              </a:spcBef>
              <a:spcAft>
                <a:spcPts val="0"/>
              </a:spcAft>
              <a:buClrTx/>
              <a:buSzTx/>
              <a:buFontTx/>
              <a:buNone/>
              <a:tabLst/>
              <a:defRPr/>
            </a:pPr>
            <a:endParaRPr lang="en-US" altLang="ja-JP" sz="1200" b="1" kern="100" dirty="0">
              <a:solidFill>
                <a:prstClr val="black"/>
              </a:solidFill>
              <a:latin typeface="ＭＳ ゴシック" panose="020B0609070205080204" pitchFamily="49" charset="-128"/>
              <a:ea typeface="ＭＳ ゴシック" panose="020B0609070205080204" pitchFamily="49" charset="-128"/>
              <a:cs typeface="Times New Roman" panose="02020603050405020304" pitchFamily="18" charset="0"/>
            </a:endParaRPr>
          </a:p>
          <a:p>
            <a:pPr marL="133350" marR="0" lvl="0" indent="-133350" algn="just" defTabSz="457200" rtl="0" eaLnBrk="1" fontAlgn="auto" latinLnBrk="0" hangingPunct="1">
              <a:lnSpc>
                <a:spcPct val="100000"/>
              </a:lnSpc>
              <a:spcBef>
                <a:spcPts val="0"/>
              </a:spcBef>
              <a:spcAft>
                <a:spcPts val="0"/>
              </a:spcAft>
              <a:buClrTx/>
              <a:buSzTx/>
              <a:buFontTx/>
              <a:buNone/>
              <a:tabLst/>
              <a:defRPr/>
            </a:pPr>
            <a:endParaRPr kumimoji="0" lang="en-US" altLang="ja-JP" sz="1200" b="1" i="0" u="none" strike="noStrike" kern="1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Times New Roman" panose="02020603050405020304" pitchFamily="18" charset="0"/>
            </a:endParaRPr>
          </a:p>
          <a:p>
            <a:pPr marL="133350" marR="0" lvl="0" indent="-133350" algn="just" defTabSz="457200" rtl="0" eaLnBrk="1" fontAlgn="auto" latinLnBrk="0" hangingPunct="1">
              <a:lnSpc>
                <a:spcPct val="100000"/>
              </a:lnSpc>
              <a:spcBef>
                <a:spcPts val="0"/>
              </a:spcBef>
              <a:spcAft>
                <a:spcPts val="0"/>
              </a:spcAft>
              <a:buClrTx/>
              <a:buSzTx/>
              <a:buFontTx/>
              <a:buNone/>
              <a:tabLst/>
              <a:defRPr/>
            </a:pPr>
            <a:endParaRPr lang="en-US" altLang="ja-JP" sz="1200" b="1" kern="100" dirty="0">
              <a:solidFill>
                <a:prstClr val="black"/>
              </a:solidFill>
              <a:latin typeface="ＭＳ ゴシック" panose="020B0609070205080204" pitchFamily="49" charset="-128"/>
              <a:ea typeface="ＭＳ ゴシック" panose="020B0609070205080204" pitchFamily="49" charset="-128"/>
              <a:cs typeface="Times New Roman" panose="02020603050405020304" pitchFamily="18" charset="0"/>
            </a:endParaRPr>
          </a:p>
          <a:p>
            <a:pPr marL="133350" marR="0" lvl="0" indent="-133350" algn="just" defTabSz="457200" rtl="0" eaLnBrk="1" fontAlgn="auto" latinLnBrk="0" hangingPunct="1">
              <a:lnSpc>
                <a:spcPct val="100000"/>
              </a:lnSpc>
              <a:spcBef>
                <a:spcPts val="0"/>
              </a:spcBef>
              <a:spcAft>
                <a:spcPts val="0"/>
              </a:spcAft>
              <a:buClrTx/>
              <a:buSzTx/>
              <a:buFontTx/>
              <a:buNone/>
              <a:tabLst/>
              <a:defRPr/>
            </a:pPr>
            <a:endParaRPr kumimoji="0" lang="en-US" altLang="ja-JP" sz="1200" b="1" i="0" u="none" strike="noStrike" kern="1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Times New Roman" panose="02020603050405020304" pitchFamily="18" charset="0"/>
            </a:endParaRPr>
          </a:p>
          <a:p>
            <a:pPr marL="133350" marR="0" lvl="0" indent="-133350" algn="just" defTabSz="457200" rtl="0" eaLnBrk="1" fontAlgn="auto" latinLnBrk="0" hangingPunct="1">
              <a:lnSpc>
                <a:spcPct val="100000"/>
              </a:lnSpc>
              <a:spcBef>
                <a:spcPts val="0"/>
              </a:spcBef>
              <a:spcAft>
                <a:spcPts val="0"/>
              </a:spcAft>
              <a:buClrTx/>
              <a:buSzTx/>
              <a:buFontTx/>
              <a:buNone/>
              <a:tabLst/>
              <a:defRPr/>
            </a:pPr>
            <a:endParaRPr lang="en-US" altLang="ja-JP" sz="1200" b="1" kern="100" dirty="0">
              <a:solidFill>
                <a:prstClr val="black"/>
              </a:solidFill>
              <a:latin typeface="ＭＳ ゴシック" panose="020B0609070205080204" pitchFamily="49" charset="-128"/>
              <a:ea typeface="ＭＳ ゴシック" panose="020B0609070205080204" pitchFamily="49" charset="-128"/>
              <a:cs typeface="Times New Roman" panose="02020603050405020304" pitchFamily="18" charset="0"/>
            </a:endParaRPr>
          </a:p>
          <a:p>
            <a:pPr marL="133350" marR="0" lvl="0" indent="-133350" algn="just" defTabSz="457200" rtl="0" eaLnBrk="1" fontAlgn="auto" latinLnBrk="0" hangingPunct="1">
              <a:lnSpc>
                <a:spcPct val="100000"/>
              </a:lnSpc>
              <a:spcBef>
                <a:spcPts val="0"/>
              </a:spcBef>
              <a:spcAft>
                <a:spcPts val="0"/>
              </a:spcAft>
              <a:buClrTx/>
              <a:buSzTx/>
              <a:buFontTx/>
              <a:buNone/>
              <a:tabLst/>
              <a:defRPr/>
            </a:pPr>
            <a:endParaRPr kumimoji="0" lang="en-US" altLang="ja-JP" sz="1200" b="1" i="0" u="none" strike="noStrike" kern="1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Times New Roman" panose="02020603050405020304" pitchFamily="18" charset="0"/>
            </a:endParaRPr>
          </a:p>
          <a:p>
            <a:pPr marL="133350" marR="0" lvl="0" indent="-133350" algn="just" defTabSz="457200" rtl="0" eaLnBrk="1" fontAlgn="auto" latinLnBrk="0" hangingPunct="1">
              <a:lnSpc>
                <a:spcPct val="100000"/>
              </a:lnSpc>
              <a:spcBef>
                <a:spcPts val="0"/>
              </a:spcBef>
              <a:spcAft>
                <a:spcPts val="0"/>
              </a:spcAft>
              <a:buClrTx/>
              <a:buSzTx/>
              <a:buFontTx/>
              <a:buNone/>
              <a:tabLst/>
              <a:defRPr/>
            </a:pPr>
            <a:endParaRPr lang="en-US" altLang="ja-JP" sz="1200" b="1" kern="100" dirty="0">
              <a:solidFill>
                <a:prstClr val="black"/>
              </a:solidFill>
              <a:latin typeface="ＭＳ ゴシック" panose="020B0609070205080204" pitchFamily="49" charset="-128"/>
              <a:ea typeface="ＭＳ ゴシック" panose="020B0609070205080204" pitchFamily="49" charset="-128"/>
              <a:cs typeface="Times New Roman" panose="02020603050405020304" pitchFamily="18" charset="0"/>
            </a:endParaRPr>
          </a:p>
          <a:p>
            <a:pPr marL="133350" marR="0" lvl="0" indent="-133350" algn="just" defTabSz="457200" rtl="0" eaLnBrk="1" fontAlgn="auto" latinLnBrk="0" hangingPunct="1">
              <a:lnSpc>
                <a:spcPct val="100000"/>
              </a:lnSpc>
              <a:spcBef>
                <a:spcPts val="0"/>
              </a:spcBef>
              <a:spcAft>
                <a:spcPts val="0"/>
              </a:spcAft>
              <a:buClrTx/>
              <a:buSzTx/>
              <a:buFontTx/>
              <a:buNone/>
              <a:tabLst/>
              <a:defRPr/>
            </a:pPr>
            <a:endParaRPr kumimoji="0" lang="en-US" altLang="ja-JP" sz="1200" b="1" i="0" u="none" strike="noStrike" kern="1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Times New Roman" panose="02020603050405020304" pitchFamily="18" charset="0"/>
            </a:endParaRPr>
          </a:p>
          <a:p>
            <a:pPr marL="133350" marR="0" lvl="0" indent="-133350" algn="just" defTabSz="457200" rtl="0" eaLnBrk="1" fontAlgn="auto" latinLnBrk="0" hangingPunct="1">
              <a:lnSpc>
                <a:spcPct val="100000"/>
              </a:lnSpc>
              <a:spcBef>
                <a:spcPts val="0"/>
              </a:spcBef>
              <a:spcAft>
                <a:spcPts val="0"/>
              </a:spcAft>
              <a:buClrTx/>
              <a:buSzTx/>
              <a:buFontTx/>
              <a:buNone/>
              <a:tabLst/>
              <a:defRPr/>
            </a:pPr>
            <a:endParaRPr lang="en-US" altLang="ja-JP" sz="1200" b="1" kern="100" dirty="0">
              <a:solidFill>
                <a:prstClr val="black"/>
              </a:solidFill>
              <a:latin typeface="ＭＳ ゴシック" panose="020B0609070205080204" pitchFamily="49" charset="-128"/>
              <a:ea typeface="ＭＳ ゴシック" panose="020B0609070205080204" pitchFamily="49" charset="-128"/>
              <a:cs typeface="Times New Roman" panose="02020603050405020304" pitchFamily="18" charset="0"/>
            </a:endParaRPr>
          </a:p>
          <a:p>
            <a:pPr marL="133350" marR="0" lvl="0" indent="-133350" algn="just" defTabSz="457200" rtl="0" eaLnBrk="1" fontAlgn="auto" latinLnBrk="0" hangingPunct="1">
              <a:lnSpc>
                <a:spcPct val="100000"/>
              </a:lnSpc>
              <a:spcBef>
                <a:spcPts val="0"/>
              </a:spcBef>
              <a:spcAft>
                <a:spcPts val="0"/>
              </a:spcAft>
              <a:buClrTx/>
              <a:buSzTx/>
              <a:buFontTx/>
              <a:buNone/>
              <a:tabLst/>
              <a:defRPr/>
            </a:pPr>
            <a:endParaRPr kumimoji="0" lang="en-US" altLang="ja-JP" sz="1200" b="1" i="0" u="none" strike="noStrike" kern="1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Times New Roman" panose="02020603050405020304" pitchFamily="18" charset="0"/>
            </a:endParaRPr>
          </a:p>
          <a:p>
            <a:pPr marL="133350" marR="0" lvl="0" indent="-133350" algn="just" defTabSz="457200" rtl="0" eaLnBrk="1" fontAlgn="auto" latinLnBrk="0" hangingPunct="1">
              <a:lnSpc>
                <a:spcPct val="100000"/>
              </a:lnSpc>
              <a:spcBef>
                <a:spcPts val="0"/>
              </a:spcBef>
              <a:spcAft>
                <a:spcPts val="0"/>
              </a:spcAft>
              <a:buClrTx/>
              <a:buSzTx/>
              <a:buFontTx/>
              <a:buNone/>
              <a:tabLst/>
              <a:defRPr/>
            </a:pPr>
            <a:endParaRPr lang="en-US" altLang="ja-JP" sz="1200" b="1" kern="100" dirty="0">
              <a:solidFill>
                <a:prstClr val="black"/>
              </a:solidFill>
              <a:latin typeface="ＭＳ ゴシック" panose="020B0609070205080204" pitchFamily="49" charset="-128"/>
              <a:ea typeface="ＭＳ ゴシック" panose="020B0609070205080204" pitchFamily="49" charset="-128"/>
              <a:cs typeface="Times New Roman" panose="02020603050405020304" pitchFamily="18" charset="0"/>
            </a:endParaRPr>
          </a:p>
          <a:p>
            <a:pPr marL="133350" marR="0" lvl="0" indent="-133350" algn="just" defTabSz="457200" rtl="0" eaLnBrk="1" fontAlgn="auto" latinLnBrk="0" hangingPunct="1">
              <a:lnSpc>
                <a:spcPct val="100000"/>
              </a:lnSpc>
              <a:spcBef>
                <a:spcPts val="0"/>
              </a:spcBef>
              <a:spcAft>
                <a:spcPts val="0"/>
              </a:spcAft>
              <a:buClrTx/>
              <a:buSzTx/>
              <a:buFontTx/>
              <a:buNone/>
              <a:tabLst/>
              <a:defRPr/>
            </a:pPr>
            <a:endParaRPr kumimoji="0" lang="en-US" altLang="ja-JP" sz="1200" b="1" i="0" u="none" strike="noStrike" kern="1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Times New Roman" panose="02020603050405020304" pitchFamily="18" charset="0"/>
            </a:endParaRPr>
          </a:p>
          <a:p>
            <a:pPr marL="133350" marR="0" lvl="0" indent="-133350" algn="just" defTabSz="457200" rtl="0" eaLnBrk="1" fontAlgn="auto" latinLnBrk="0" hangingPunct="1">
              <a:lnSpc>
                <a:spcPct val="100000"/>
              </a:lnSpc>
              <a:spcBef>
                <a:spcPts val="0"/>
              </a:spcBef>
              <a:spcAft>
                <a:spcPts val="0"/>
              </a:spcAft>
              <a:buClrTx/>
              <a:buSzTx/>
              <a:buFontTx/>
              <a:buNone/>
              <a:tabLst/>
              <a:defRPr/>
            </a:pPr>
            <a:endParaRPr lang="en-US" altLang="ja-JP" sz="1200" b="1" kern="100" dirty="0">
              <a:solidFill>
                <a:prstClr val="black"/>
              </a:solidFill>
              <a:latin typeface="ＭＳ ゴシック" panose="020B0609070205080204" pitchFamily="49" charset="-128"/>
              <a:ea typeface="ＭＳ ゴシック" panose="020B0609070205080204" pitchFamily="49" charset="-128"/>
              <a:cs typeface="Times New Roman" panose="02020603050405020304" pitchFamily="18" charset="0"/>
            </a:endParaRPr>
          </a:p>
          <a:p>
            <a:pPr marL="133350" marR="0" lvl="0" indent="-133350" algn="just" defTabSz="457200" rtl="0" eaLnBrk="1" fontAlgn="auto" latinLnBrk="0" hangingPunct="1">
              <a:lnSpc>
                <a:spcPct val="100000"/>
              </a:lnSpc>
              <a:spcBef>
                <a:spcPts val="0"/>
              </a:spcBef>
              <a:spcAft>
                <a:spcPts val="0"/>
              </a:spcAft>
              <a:buClrTx/>
              <a:buSzTx/>
              <a:buFontTx/>
              <a:buNone/>
              <a:tabLst/>
              <a:defRPr/>
            </a:pPr>
            <a:endParaRPr kumimoji="0" lang="en-US" altLang="ja-JP" sz="1200" b="1" i="0" u="none" strike="noStrike" kern="1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Times New Roman" panose="02020603050405020304" pitchFamily="18" charset="0"/>
            </a:endParaRPr>
          </a:p>
          <a:p>
            <a:pPr marL="133350" marR="0" lvl="0" indent="-133350" algn="just" defTabSz="457200" rtl="0" eaLnBrk="1" fontAlgn="auto" latinLnBrk="0" hangingPunct="1">
              <a:lnSpc>
                <a:spcPct val="100000"/>
              </a:lnSpc>
              <a:spcBef>
                <a:spcPts val="0"/>
              </a:spcBef>
              <a:spcAft>
                <a:spcPts val="0"/>
              </a:spcAft>
              <a:buClrTx/>
              <a:buSzTx/>
              <a:buFontTx/>
              <a:buNone/>
              <a:tabLst/>
              <a:defRPr/>
            </a:pPr>
            <a:endParaRPr lang="en-US" altLang="ja-JP" sz="1200" b="1" kern="100" dirty="0">
              <a:solidFill>
                <a:prstClr val="black"/>
              </a:solidFill>
              <a:latin typeface="ＭＳ ゴシック" panose="020B0609070205080204" pitchFamily="49" charset="-128"/>
              <a:ea typeface="ＭＳ ゴシック" panose="020B0609070205080204" pitchFamily="49" charset="-128"/>
              <a:cs typeface="Times New Roman" panose="02020603050405020304" pitchFamily="18" charset="0"/>
            </a:endParaRPr>
          </a:p>
          <a:p>
            <a:pPr marL="133350" marR="0" lvl="0" indent="-133350" algn="just" defTabSz="457200" rtl="0" eaLnBrk="1" fontAlgn="auto" latinLnBrk="0" hangingPunct="1">
              <a:lnSpc>
                <a:spcPct val="100000"/>
              </a:lnSpc>
              <a:spcBef>
                <a:spcPts val="0"/>
              </a:spcBef>
              <a:spcAft>
                <a:spcPts val="0"/>
              </a:spcAft>
              <a:buClrTx/>
              <a:buSzTx/>
              <a:buFontTx/>
              <a:buNone/>
              <a:tabLst/>
              <a:defRPr/>
            </a:pPr>
            <a:endParaRPr kumimoji="0" lang="en-US" altLang="ja-JP" sz="1200" b="1" i="0" u="none" strike="noStrike" kern="1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Times New Roman" panose="02020603050405020304" pitchFamily="18" charset="0"/>
            </a:endParaRPr>
          </a:p>
          <a:p>
            <a:pPr marL="133350" marR="0" lvl="0" indent="-133350" algn="just" defTabSz="457200" rtl="0" eaLnBrk="1" fontAlgn="auto" latinLnBrk="0" hangingPunct="1">
              <a:lnSpc>
                <a:spcPct val="100000"/>
              </a:lnSpc>
              <a:spcBef>
                <a:spcPts val="0"/>
              </a:spcBef>
              <a:spcAft>
                <a:spcPts val="0"/>
              </a:spcAft>
              <a:buClrTx/>
              <a:buSzTx/>
              <a:buFontTx/>
              <a:buNone/>
              <a:tabLst/>
              <a:defRPr/>
            </a:pPr>
            <a:endParaRPr lang="en-US" altLang="ja-JP" sz="1200" b="1" kern="100" dirty="0">
              <a:solidFill>
                <a:prstClr val="black"/>
              </a:solidFill>
              <a:latin typeface="ＭＳ ゴシック" panose="020B0609070205080204" pitchFamily="49" charset="-128"/>
              <a:ea typeface="ＭＳ ゴシック" panose="020B0609070205080204" pitchFamily="49" charset="-128"/>
              <a:cs typeface="Times New Roman" panose="02020603050405020304" pitchFamily="18" charset="0"/>
            </a:endParaRPr>
          </a:p>
          <a:p>
            <a:pPr marL="133350" marR="0" lvl="0" indent="-133350" algn="just" defTabSz="457200" rtl="0" eaLnBrk="1" fontAlgn="auto" latinLnBrk="0" hangingPunct="1">
              <a:lnSpc>
                <a:spcPct val="100000"/>
              </a:lnSpc>
              <a:spcBef>
                <a:spcPts val="0"/>
              </a:spcBef>
              <a:spcAft>
                <a:spcPts val="0"/>
              </a:spcAft>
              <a:buClrTx/>
              <a:buSzTx/>
              <a:buFontTx/>
              <a:buNone/>
              <a:tabLst/>
              <a:defRPr/>
            </a:pPr>
            <a:endParaRPr kumimoji="0" lang="en-US" altLang="ja-JP" sz="1200" b="1" i="0" u="none" strike="noStrike" kern="1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Times New Roman" panose="02020603050405020304" pitchFamily="18" charset="0"/>
            </a:endParaRPr>
          </a:p>
          <a:p>
            <a:pPr marL="133350" marR="0" lvl="0" indent="-133350" algn="just" defTabSz="457200" rtl="0" eaLnBrk="1" fontAlgn="auto" latinLnBrk="0" hangingPunct="1">
              <a:lnSpc>
                <a:spcPct val="100000"/>
              </a:lnSpc>
              <a:spcBef>
                <a:spcPts val="0"/>
              </a:spcBef>
              <a:spcAft>
                <a:spcPts val="0"/>
              </a:spcAft>
              <a:buClrTx/>
              <a:buSzTx/>
              <a:buFontTx/>
              <a:buNone/>
              <a:tabLst/>
              <a:defRPr/>
            </a:pPr>
            <a:endParaRPr lang="en-US" altLang="ja-JP" sz="1200" b="1" kern="100" dirty="0">
              <a:solidFill>
                <a:prstClr val="black"/>
              </a:solidFill>
              <a:latin typeface="ＭＳ ゴシック" panose="020B0609070205080204" pitchFamily="49" charset="-128"/>
              <a:ea typeface="ＭＳ ゴシック" panose="020B0609070205080204" pitchFamily="49" charset="-128"/>
              <a:cs typeface="Times New Roman" panose="02020603050405020304" pitchFamily="18" charset="0"/>
            </a:endParaRPr>
          </a:p>
          <a:p>
            <a:pPr marL="133350" marR="0" lvl="0" indent="-133350" algn="just" defTabSz="457200" rtl="0" eaLnBrk="1" fontAlgn="auto" latinLnBrk="0" hangingPunct="1">
              <a:lnSpc>
                <a:spcPct val="100000"/>
              </a:lnSpc>
              <a:spcBef>
                <a:spcPts val="0"/>
              </a:spcBef>
              <a:spcAft>
                <a:spcPts val="0"/>
              </a:spcAft>
              <a:buClrTx/>
              <a:buSzTx/>
              <a:buFontTx/>
              <a:buNone/>
              <a:tabLst/>
              <a:defRPr/>
            </a:pPr>
            <a:endParaRPr kumimoji="0" lang="en-US" altLang="ja-JP" sz="1200" b="1" i="0" u="none" strike="noStrike" kern="1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Times New Roman" panose="02020603050405020304" pitchFamily="18" charset="0"/>
            </a:endParaRPr>
          </a:p>
          <a:p>
            <a:pPr marL="133350" marR="0" lvl="0" indent="-133350" algn="just" defTabSz="457200" rtl="0" eaLnBrk="1" fontAlgn="auto" latinLnBrk="0" hangingPunct="1">
              <a:lnSpc>
                <a:spcPct val="100000"/>
              </a:lnSpc>
              <a:spcBef>
                <a:spcPts val="0"/>
              </a:spcBef>
              <a:spcAft>
                <a:spcPts val="0"/>
              </a:spcAft>
              <a:buClrTx/>
              <a:buSzTx/>
              <a:buFontTx/>
              <a:buNone/>
              <a:tabLst/>
              <a:defRPr/>
            </a:pPr>
            <a:endParaRPr lang="en-US" altLang="ja-JP" sz="1200" b="1" kern="100" dirty="0">
              <a:solidFill>
                <a:prstClr val="black"/>
              </a:solidFill>
              <a:latin typeface="ＭＳ ゴシック" panose="020B0609070205080204" pitchFamily="49" charset="-128"/>
              <a:ea typeface="ＭＳ ゴシック" panose="020B0609070205080204" pitchFamily="49" charset="-128"/>
              <a:cs typeface="Times New Roman" panose="02020603050405020304" pitchFamily="18" charset="0"/>
            </a:endParaRPr>
          </a:p>
          <a:p>
            <a:pPr marL="133350" marR="0" lvl="0" indent="-133350" algn="just" defTabSz="457200" rtl="0" eaLnBrk="1" fontAlgn="auto" latinLnBrk="0" hangingPunct="1">
              <a:lnSpc>
                <a:spcPct val="100000"/>
              </a:lnSpc>
              <a:spcBef>
                <a:spcPts val="0"/>
              </a:spcBef>
              <a:spcAft>
                <a:spcPts val="0"/>
              </a:spcAft>
              <a:buClrTx/>
              <a:buSzTx/>
              <a:buFontTx/>
              <a:buNone/>
              <a:tabLst/>
              <a:defRPr/>
            </a:pPr>
            <a:endParaRPr kumimoji="0" lang="en-US" altLang="ja-JP" sz="1200" b="1" i="0" u="none" strike="noStrike" kern="1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Times New Roman" panose="02020603050405020304" pitchFamily="18" charset="0"/>
            </a:endParaRPr>
          </a:p>
          <a:p>
            <a:pPr marL="133350" marR="0" lvl="0" indent="-133350" algn="just" defTabSz="457200" rtl="0" eaLnBrk="1" fontAlgn="auto" latinLnBrk="0" hangingPunct="1">
              <a:lnSpc>
                <a:spcPct val="100000"/>
              </a:lnSpc>
              <a:spcBef>
                <a:spcPts val="0"/>
              </a:spcBef>
              <a:spcAft>
                <a:spcPts val="0"/>
              </a:spcAft>
              <a:buClrTx/>
              <a:buSzTx/>
              <a:buFontTx/>
              <a:buNone/>
              <a:tabLst/>
              <a:defRPr/>
            </a:pPr>
            <a:endParaRPr lang="en-US" altLang="ja-JP" sz="1200" b="1" kern="100" dirty="0">
              <a:solidFill>
                <a:prstClr val="black"/>
              </a:solidFill>
              <a:latin typeface="ＭＳ ゴシック" panose="020B0609070205080204" pitchFamily="49" charset="-128"/>
              <a:ea typeface="ＭＳ ゴシック" panose="020B0609070205080204" pitchFamily="49" charset="-128"/>
              <a:cs typeface="Times New Roman" panose="02020603050405020304" pitchFamily="18" charset="0"/>
            </a:endParaRPr>
          </a:p>
          <a:p>
            <a:pPr marL="133350" marR="0" lvl="0" indent="-133350" algn="just" defTabSz="457200" rtl="0" eaLnBrk="1" fontAlgn="auto" latinLnBrk="0" hangingPunct="1">
              <a:lnSpc>
                <a:spcPct val="100000"/>
              </a:lnSpc>
              <a:spcBef>
                <a:spcPts val="0"/>
              </a:spcBef>
              <a:spcAft>
                <a:spcPts val="0"/>
              </a:spcAft>
              <a:buClrTx/>
              <a:buSzTx/>
              <a:buFontTx/>
              <a:buNone/>
              <a:tabLst/>
              <a:defRPr/>
            </a:pPr>
            <a:r>
              <a:rPr kumimoji="0" lang="ja-JP" altLang="en-US" sz="1000" i="0" u="none" strike="noStrike" kern="100" cap="none" spc="0" normalizeH="0" baseline="0" noProof="0" dirty="0">
                <a:ln>
                  <a:noFill/>
                </a:ln>
                <a:solidFill>
                  <a:srgbClr val="92D050"/>
                </a:solidFill>
                <a:effectLst/>
                <a:uLnTx/>
                <a:uFillTx/>
                <a:latin typeface="ＭＳ ゴシック" panose="020B0609070205080204" pitchFamily="49" charset="-128"/>
                <a:ea typeface="ＭＳ ゴシック" panose="020B0609070205080204" pitchFamily="49" charset="-128"/>
                <a:cs typeface="Times New Roman" panose="02020603050405020304" pitchFamily="18" charset="0"/>
              </a:rPr>
              <a:t>　　</a:t>
            </a:r>
            <a:r>
              <a:rPr kumimoji="0" lang="en-US" altLang="ja-JP" sz="800" i="0" u="none" strike="noStrike" kern="100" cap="none" spc="0" normalizeH="0" baseline="0" noProof="0" dirty="0">
                <a:ln>
                  <a:noFill/>
                </a:ln>
                <a:effectLst/>
                <a:uLnTx/>
                <a:uFillTx/>
                <a:latin typeface="ＭＳ ゴシック" panose="020B0609070205080204" pitchFamily="49" charset="-128"/>
                <a:ea typeface="ＭＳ ゴシック" panose="020B0609070205080204" pitchFamily="49" charset="-128"/>
                <a:cs typeface="Times New Roman" panose="02020603050405020304" pitchFamily="18" charset="0"/>
              </a:rPr>
              <a:t>※</a:t>
            </a:r>
            <a:r>
              <a:rPr kumimoji="0" lang="ja-JP" altLang="en-US" sz="800" i="0" u="none" strike="noStrike" kern="100" cap="none" spc="0" normalizeH="0" baseline="0" noProof="0" dirty="0">
                <a:ln>
                  <a:noFill/>
                </a:ln>
                <a:effectLst/>
                <a:uLnTx/>
                <a:uFillTx/>
                <a:latin typeface="ＭＳ ゴシック" panose="020B0609070205080204" pitchFamily="49" charset="-128"/>
                <a:ea typeface="ＭＳ ゴシック" panose="020B0609070205080204" pitchFamily="49" charset="-128"/>
                <a:cs typeface="Times New Roman" panose="02020603050405020304" pitchFamily="18" charset="0"/>
              </a:rPr>
              <a:t>銘木および</a:t>
            </a:r>
            <a:r>
              <a:rPr lang="ja-JP" altLang="en-US" sz="800" kern="100" dirty="0">
                <a:latin typeface="ＭＳ ゴシック" panose="020B0609070205080204" pitchFamily="49" charset="-128"/>
                <a:ea typeface="ＭＳ ゴシック" panose="020B0609070205080204" pitchFamily="49" charset="-128"/>
                <a:cs typeface="Times New Roman" panose="02020603050405020304" pitchFamily="18" charset="0"/>
              </a:rPr>
              <a:t>銘木以外の</a:t>
            </a:r>
            <a:r>
              <a:rPr kumimoji="0" lang="ja-JP" altLang="en-US" sz="800" i="0" u="none" strike="noStrike" kern="100" cap="none" spc="0" normalizeH="0" baseline="0" noProof="0" dirty="0">
                <a:ln>
                  <a:noFill/>
                </a:ln>
                <a:effectLst/>
                <a:uLnTx/>
                <a:uFillTx/>
                <a:latin typeface="ＭＳ ゴシック" panose="020B0609070205080204" pitchFamily="49" charset="-128"/>
                <a:ea typeface="ＭＳ ゴシック" panose="020B0609070205080204" pitchFamily="49" charset="-128"/>
                <a:cs typeface="Times New Roman" panose="02020603050405020304" pitchFamily="18" charset="0"/>
              </a:rPr>
              <a:t>作庭上重視したと認識される樹木</a:t>
            </a:r>
            <a:endParaRPr lang="en-US" altLang="ja-JP" sz="800" kern="100" dirty="0">
              <a:latin typeface="ＭＳ ゴシック" panose="020B0609070205080204" pitchFamily="49" charset="-128"/>
              <a:ea typeface="ＭＳ ゴシック" panose="020B0609070205080204" pitchFamily="49" charset="-128"/>
              <a:cs typeface="Times New Roman" panose="02020603050405020304" pitchFamily="18" charset="0"/>
            </a:endParaRPr>
          </a:p>
          <a:p>
            <a:pPr marL="133350" marR="0" lvl="0" indent="-133350" algn="just" defTabSz="457200" rtl="0" eaLnBrk="1" fontAlgn="auto" latinLnBrk="0" hangingPunct="1">
              <a:lnSpc>
                <a:spcPct val="100000"/>
              </a:lnSpc>
              <a:spcBef>
                <a:spcPts val="0"/>
              </a:spcBef>
              <a:spcAft>
                <a:spcPts val="0"/>
              </a:spcAft>
              <a:buClrTx/>
              <a:buSzTx/>
              <a:buFontTx/>
              <a:buNone/>
              <a:tabLst/>
              <a:defRPr/>
            </a:pPr>
            <a:endParaRPr kumimoji="0" lang="en-US" altLang="ja-JP" sz="1200" b="1" i="0" u="none" strike="noStrike" kern="1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Times New Roman" panose="02020603050405020304" pitchFamily="18" charset="0"/>
            </a:endParaRPr>
          </a:p>
          <a:p>
            <a:pPr marL="133350" marR="0" lvl="0" indent="-133350" algn="just" defTabSz="457200" rtl="0" eaLnBrk="1" fontAlgn="auto" latinLnBrk="0" hangingPunct="1">
              <a:lnSpc>
                <a:spcPct val="100000"/>
              </a:lnSpc>
              <a:spcBef>
                <a:spcPts val="0"/>
              </a:spcBef>
              <a:spcAft>
                <a:spcPts val="0"/>
              </a:spcAft>
              <a:buClrTx/>
              <a:buSzTx/>
              <a:buFontTx/>
              <a:buNone/>
              <a:tabLst/>
              <a:defRPr/>
            </a:pPr>
            <a:endParaRPr lang="en-US" altLang="ja-JP" sz="1200" b="1" kern="100" dirty="0">
              <a:solidFill>
                <a:prstClr val="black"/>
              </a:solidFill>
              <a:latin typeface="ＭＳ ゴシック" panose="020B0609070205080204" pitchFamily="49" charset="-128"/>
              <a:ea typeface="ＭＳ ゴシック" panose="020B0609070205080204" pitchFamily="49" charset="-128"/>
              <a:cs typeface="Times New Roman" panose="02020603050405020304" pitchFamily="18" charset="0"/>
            </a:endParaRPr>
          </a:p>
          <a:p>
            <a:pPr marL="133350" marR="0" lvl="0" indent="-133350" algn="just" defTabSz="457200" rtl="0" eaLnBrk="1" fontAlgn="auto" latinLnBrk="0" hangingPunct="1">
              <a:lnSpc>
                <a:spcPct val="100000"/>
              </a:lnSpc>
              <a:spcBef>
                <a:spcPts val="0"/>
              </a:spcBef>
              <a:spcAft>
                <a:spcPts val="0"/>
              </a:spcAft>
              <a:buClrTx/>
              <a:buSzTx/>
              <a:buFontTx/>
              <a:buNone/>
              <a:tabLst/>
              <a:defRPr/>
            </a:pPr>
            <a:endParaRPr kumimoji="0" lang="en-US" altLang="ja-JP" sz="1200" b="1" i="0" u="none" strike="noStrike" kern="1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Times New Roman" panose="02020603050405020304" pitchFamily="18" charset="0"/>
            </a:endParaRPr>
          </a:p>
          <a:p>
            <a:pPr marL="133350" marR="0" lvl="0" indent="-133350" algn="just" defTabSz="457200" rtl="0" eaLnBrk="1" fontAlgn="auto" latinLnBrk="0" hangingPunct="1">
              <a:lnSpc>
                <a:spcPct val="100000"/>
              </a:lnSpc>
              <a:spcBef>
                <a:spcPts val="0"/>
              </a:spcBef>
              <a:spcAft>
                <a:spcPts val="0"/>
              </a:spcAft>
              <a:buClrTx/>
              <a:buSzTx/>
              <a:buFontTx/>
              <a:buNone/>
              <a:tabLst/>
              <a:defRPr/>
            </a:pPr>
            <a:endParaRPr lang="en-US" altLang="ja-JP" sz="1200" b="1" kern="100" dirty="0">
              <a:solidFill>
                <a:prstClr val="black"/>
              </a:solidFill>
              <a:latin typeface="ＭＳ ゴシック" panose="020B0609070205080204" pitchFamily="49" charset="-128"/>
              <a:ea typeface="ＭＳ ゴシック" panose="020B0609070205080204" pitchFamily="49" charset="-128"/>
              <a:cs typeface="Times New Roman" panose="02020603050405020304" pitchFamily="18" charset="0"/>
            </a:endParaRPr>
          </a:p>
          <a:p>
            <a:pPr marL="133350" marR="0" lvl="0" indent="-133350" algn="just" defTabSz="457200" rtl="0" eaLnBrk="1" fontAlgn="auto" latinLnBrk="0" hangingPunct="1">
              <a:lnSpc>
                <a:spcPct val="100000"/>
              </a:lnSpc>
              <a:spcBef>
                <a:spcPts val="0"/>
              </a:spcBef>
              <a:spcAft>
                <a:spcPts val="0"/>
              </a:spcAft>
              <a:buClrTx/>
              <a:buSzTx/>
              <a:buFontTx/>
              <a:buNone/>
              <a:tabLst/>
              <a:defRPr/>
            </a:pPr>
            <a:endParaRPr kumimoji="0" lang="en-US" altLang="ja-JP" sz="1200" b="1" i="0" u="none" strike="noStrike" kern="1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Times New Roman" panose="02020603050405020304" pitchFamily="18" charset="0"/>
            </a:endParaRPr>
          </a:p>
          <a:p>
            <a:pPr marL="133350" marR="0" lvl="0" indent="-133350" algn="just" defTabSz="457200" rtl="0" eaLnBrk="1" fontAlgn="auto" latinLnBrk="0" hangingPunct="1">
              <a:lnSpc>
                <a:spcPct val="100000"/>
              </a:lnSpc>
              <a:spcBef>
                <a:spcPts val="0"/>
              </a:spcBef>
              <a:spcAft>
                <a:spcPts val="0"/>
              </a:spcAft>
              <a:buClrTx/>
              <a:buSzTx/>
              <a:buFontTx/>
              <a:buNone/>
              <a:tabLst/>
              <a:defRPr/>
            </a:pPr>
            <a:endParaRPr lang="en-US" altLang="ja-JP" sz="1200" b="1" kern="100" dirty="0">
              <a:solidFill>
                <a:prstClr val="black"/>
              </a:solidFill>
              <a:latin typeface="ＭＳ ゴシック" panose="020B0609070205080204" pitchFamily="49" charset="-128"/>
              <a:ea typeface="ＭＳ ゴシック" panose="020B0609070205080204" pitchFamily="49" charset="-128"/>
              <a:cs typeface="Times New Roman" panose="02020603050405020304" pitchFamily="18" charset="0"/>
            </a:endParaRPr>
          </a:p>
          <a:p>
            <a:pPr marL="133350" marR="0" lvl="0" indent="-133350" algn="just" defTabSz="457200" rtl="0" eaLnBrk="1" fontAlgn="auto" latinLnBrk="0" hangingPunct="1">
              <a:lnSpc>
                <a:spcPct val="100000"/>
              </a:lnSpc>
              <a:spcBef>
                <a:spcPts val="0"/>
              </a:spcBef>
              <a:spcAft>
                <a:spcPts val="0"/>
              </a:spcAft>
              <a:buClrTx/>
              <a:buSzTx/>
              <a:buFontTx/>
              <a:buNone/>
              <a:tabLst/>
              <a:defRPr/>
            </a:pPr>
            <a:endParaRPr kumimoji="0" lang="en-US" altLang="ja-JP" sz="1200" b="1" i="0" u="none" strike="noStrike" kern="1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Times New Roman" panose="02020603050405020304" pitchFamily="18" charset="0"/>
            </a:endParaRPr>
          </a:p>
          <a:p>
            <a:pPr marL="133350" marR="0" lvl="0" indent="-133350" algn="just" defTabSz="457200" rtl="0" eaLnBrk="1" fontAlgn="auto" latinLnBrk="0" hangingPunct="1">
              <a:lnSpc>
                <a:spcPct val="100000"/>
              </a:lnSpc>
              <a:spcBef>
                <a:spcPts val="0"/>
              </a:spcBef>
              <a:spcAft>
                <a:spcPts val="0"/>
              </a:spcAft>
              <a:buClrTx/>
              <a:buSzTx/>
              <a:buFontTx/>
              <a:buNone/>
              <a:tabLst/>
              <a:defRPr/>
            </a:pPr>
            <a:endParaRPr lang="en-US" altLang="ja-JP" sz="1200" b="1" kern="100" dirty="0">
              <a:solidFill>
                <a:prstClr val="black"/>
              </a:solidFill>
              <a:latin typeface="ＭＳ ゴシック" panose="020B0609070205080204" pitchFamily="49" charset="-128"/>
              <a:ea typeface="ＭＳ ゴシック" panose="020B0609070205080204" pitchFamily="49" charset="-128"/>
              <a:cs typeface="Times New Roman" panose="02020603050405020304" pitchFamily="18" charset="0"/>
            </a:endParaRPr>
          </a:p>
          <a:p>
            <a:pPr marL="133350" marR="0" lvl="0" indent="-133350" algn="just" defTabSz="457200" rtl="0" eaLnBrk="1" fontAlgn="auto" latinLnBrk="0" hangingPunct="1">
              <a:lnSpc>
                <a:spcPct val="100000"/>
              </a:lnSpc>
              <a:spcBef>
                <a:spcPts val="0"/>
              </a:spcBef>
              <a:spcAft>
                <a:spcPts val="0"/>
              </a:spcAft>
              <a:buClrTx/>
              <a:buSzTx/>
              <a:buFontTx/>
              <a:buNone/>
              <a:tabLst/>
              <a:defRPr/>
            </a:pPr>
            <a:endParaRPr kumimoji="0" lang="en-US" altLang="ja-JP" sz="1200" b="1" i="0" u="none" strike="noStrike" kern="1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Times New Roman" panose="02020603050405020304" pitchFamily="18" charset="0"/>
            </a:endParaRPr>
          </a:p>
          <a:p>
            <a:pPr marL="133350" marR="0" lvl="0" indent="-133350" algn="just" defTabSz="457200" rtl="0" eaLnBrk="1" fontAlgn="auto" latinLnBrk="0" hangingPunct="1">
              <a:lnSpc>
                <a:spcPct val="100000"/>
              </a:lnSpc>
              <a:spcBef>
                <a:spcPts val="0"/>
              </a:spcBef>
              <a:spcAft>
                <a:spcPts val="0"/>
              </a:spcAft>
              <a:buClrTx/>
              <a:buSzTx/>
              <a:buFontTx/>
              <a:buNone/>
              <a:tabLst/>
              <a:defRPr/>
            </a:pPr>
            <a:endParaRPr lang="en-US" altLang="ja-JP" sz="1200" b="1" kern="100" dirty="0">
              <a:solidFill>
                <a:prstClr val="black"/>
              </a:solidFill>
              <a:latin typeface="ＭＳ ゴシック" panose="020B0609070205080204" pitchFamily="49" charset="-128"/>
              <a:ea typeface="ＭＳ ゴシック" panose="020B0609070205080204" pitchFamily="49" charset="-128"/>
              <a:cs typeface="Times New Roman" panose="02020603050405020304" pitchFamily="18" charset="0"/>
            </a:endParaRPr>
          </a:p>
          <a:p>
            <a:pPr marL="133350" marR="0" lvl="0" indent="-133350" algn="just" defTabSz="457200" rtl="0" eaLnBrk="1" fontAlgn="auto" latinLnBrk="0" hangingPunct="1">
              <a:lnSpc>
                <a:spcPct val="100000"/>
              </a:lnSpc>
              <a:spcBef>
                <a:spcPts val="0"/>
              </a:spcBef>
              <a:spcAft>
                <a:spcPts val="0"/>
              </a:spcAft>
              <a:buClrTx/>
              <a:buSzTx/>
              <a:buFontTx/>
              <a:buNone/>
              <a:tabLst/>
              <a:defRPr/>
            </a:pPr>
            <a:endParaRPr kumimoji="0" lang="en-US" altLang="ja-JP" sz="1200" b="1" i="0" u="none" strike="noStrike" kern="1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Times New Roman" panose="02020603050405020304" pitchFamily="18" charset="0"/>
            </a:endParaRPr>
          </a:p>
          <a:p>
            <a:pPr marL="133350" marR="0" lvl="0" indent="-133350" algn="just" defTabSz="457200" rtl="0" eaLnBrk="1" fontAlgn="auto" latinLnBrk="0" hangingPunct="1">
              <a:lnSpc>
                <a:spcPct val="100000"/>
              </a:lnSpc>
              <a:spcBef>
                <a:spcPts val="0"/>
              </a:spcBef>
              <a:spcAft>
                <a:spcPts val="0"/>
              </a:spcAft>
              <a:buClrTx/>
              <a:buSzTx/>
              <a:buFontTx/>
              <a:buNone/>
              <a:tabLst/>
              <a:defRPr/>
            </a:pPr>
            <a:endParaRPr lang="en-US" altLang="ja-JP" sz="1200" b="1" kern="100" dirty="0">
              <a:solidFill>
                <a:prstClr val="black"/>
              </a:solidFill>
              <a:latin typeface="ＭＳ ゴシック" panose="020B0609070205080204" pitchFamily="49" charset="-128"/>
              <a:ea typeface="ＭＳ ゴシック" panose="020B0609070205080204" pitchFamily="49" charset="-128"/>
              <a:cs typeface="Times New Roman" panose="02020603050405020304" pitchFamily="18" charset="0"/>
            </a:endParaRPr>
          </a:p>
          <a:p>
            <a:pPr marL="133350" marR="0" lvl="0" indent="-133350" algn="just" defTabSz="457200" rtl="0" eaLnBrk="1" fontAlgn="auto" latinLnBrk="0" hangingPunct="1">
              <a:lnSpc>
                <a:spcPct val="100000"/>
              </a:lnSpc>
              <a:spcBef>
                <a:spcPts val="0"/>
              </a:spcBef>
              <a:spcAft>
                <a:spcPts val="0"/>
              </a:spcAft>
              <a:buClrTx/>
              <a:buSzTx/>
              <a:buFontTx/>
              <a:buNone/>
              <a:tabLst/>
              <a:defRPr/>
            </a:pPr>
            <a:endParaRPr kumimoji="0" lang="en-US" altLang="ja-JP" sz="1200" b="1" i="0" u="none" strike="noStrike" kern="1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Times New Roman" panose="02020603050405020304" pitchFamily="18" charset="0"/>
            </a:endParaRPr>
          </a:p>
          <a:p>
            <a:pPr marL="133350" marR="0" lvl="0" indent="-133350" algn="just" defTabSz="457200" rtl="0" eaLnBrk="1" fontAlgn="auto" latinLnBrk="0" hangingPunct="1">
              <a:lnSpc>
                <a:spcPct val="100000"/>
              </a:lnSpc>
              <a:spcBef>
                <a:spcPts val="0"/>
              </a:spcBef>
              <a:spcAft>
                <a:spcPts val="0"/>
              </a:spcAft>
              <a:buClrTx/>
              <a:buSzTx/>
              <a:buFontTx/>
              <a:buNone/>
              <a:tabLst/>
              <a:defRPr/>
            </a:pPr>
            <a:endParaRPr lang="en-US" altLang="ja-JP" sz="1200" b="1" kern="100" dirty="0">
              <a:solidFill>
                <a:prstClr val="black"/>
              </a:solidFill>
              <a:latin typeface="ＭＳ ゴシック" panose="020B0609070205080204" pitchFamily="49" charset="-128"/>
              <a:ea typeface="ＭＳ ゴシック" panose="020B0609070205080204" pitchFamily="49" charset="-128"/>
              <a:cs typeface="Times New Roman" panose="02020603050405020304" pitchFamily="18" charset="0"/>
            </a:endParaRPr>
          </a:p>
          <a:p>
            <a:pPr marL="133350" marR="0" lvl="0" indent="-133350" algn="just" defTabSz="457200" rtl="0" eaLnBrk="1" fontAlgn="auto" latinLnBrk="0" hangingPunct="1">
              <a:lnSpc>
                <a:spcPct val="100000"/>
              </a:lnSpc>
              <a:spcBef>
                <a:spcPts val="0"/>
              </a:spcBef>
              <a:spcAft>
                <a:spcPts val="0"/>
              </a:spcAft>
              <a:buClrTx/>
              <a:buSzTx/>
              <a:buFontTx/>
              <a:buNone/>
              <a:tabLst/>
              <a:defRPr/>
            </a:pPr>
            <a:endParaRPr kumimoji="0" lang="en-US" altLang="ja-JP" sz="1200" b="1" i="0" u="none" strike="noStrike" kern="1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Times New Roman" panose="02020603050405020304" pitchFamily="18" charset="0"/>
            </a:endParaRPr>
          </a:p>
          <a:p>
            <a:pPr marL="133350" marR="0" lvl="0" indent="-133350" algn="just" defTabSz="457200" rtl="0" eaLnBrk="1" fontAlgn="auto" latinLnBrk="0" hangingPunct="1">
              <a:lnSpc>
                <a:spcPct val="100000"/>
              </a:lnSpc>
              <a:spcBef>
                <a:spcPts val="0"/>
              </a:spcBef>
              <a:spcAft>
                <a:spcPts val="0"/>
              </a:spcAft>
              <a:buClrTx/>
              <a:buSzTx/>
              <a:buFontTx/>
              <a:buNone/>
              <a:tabLst/>
              <a:defRPr/>
            </a:pPr>
            <a:endParaRPr lang="en-US" altLang="ja-JP" sz="1200" b="1" kern="100" dirty="0">
              <a:solidFill>
                <a:prstClr val="black"/>
              </a:solidFill>
              <a:latin typeface="ＭＳ ゴシック" panose="020B0609070205080204" pitchFamily="49" charset="-128"/>
              <a:ea typeface="ＭＳ ゴシック" panose="020B0609070205080204" pitchFamily="49" charset="-128"/>
              <a:cs typeface="Times New Roman" panose="02020603050405020304" pitchFamily="18" charset="0"/>
            </a:endParaRPr>
          </a:p>
          <a:p>
            <a:pPr marL="133350" marR="0" lvl="0" indent="-133350" algn="just" defTabSz="457200" rtl="0" eaLnBrk="1" fontAlgn="auto" latinLnBrk="0" hangingPunct="1">
              <a:lnSpc>
                <a:spcPct val="100000"/>
              </a:lnSpc>
              <a:spcBef>
                <a:spcPts val="0"/>
              </a:spcBef>
              <a:spcAft>
                <a:spcPts val="0"/>
              </a:spcAft>
              <a:buClrTx/>
              <a:buSzTx/>
              <a:buFontTx/>
              <a:buNone/>
              <a:tabLst/>
              <a:defRPr/>
            </a:pPr>
            <a:endParaRPr kumimoji="0" lang="en-US" altLang="ja-JP" sz="1200" b="1" i="0" u="none" strike="noStrike" kern="1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Times New Roman" panose="02020603050405020304" pitchFamily="18" charset="0"/>
            </a:endParaRPr>
          </a:p>
          <a:p>
            <a:pPr marL="133350" marR="0" lvl="0" indent="-133350" algn="just" defTabSz="457200" rtl="0" eaLnBrk="1" fontAlgn="auto" latinLnBrk="0" hangingPunct="1">
              <a:lnSpc>
                <a:spcPct val="100000"/>
              </a:lnSpc>
              <a:spcBef>
                <a:spcPts val="0"/>
              </a:spcBef>
              <a:spcAft>
                <a:spcPts val="0"/>
              </a:spcAft>
              <a:buClrTx/>
              <a:buSzTx/>
              <a:buFontTx/>
              <a:buNone/>
              <a:tabLst/>
              <a:defRPr/>
            </a:pPr>
            <a:endParaRPr lang="en-US" altLang="ja-JP" sz="1200" b="1" kern="100" dirty="0">
              <a:solidFill>
                <a:prstClr val="black"/>
              </a:solidFill>
              <a:latin typeface="ＭＳ ゴシック" panose="020B0609070205080204" pitchFamily="49" charset="-128"/>
              <a:ea typeface="ＭＳ ゴシック" panose="020B0609070205080204" pitchFamily="49" charset="-128"/>
              <a:cs typeface="Times New Roman" panose="02020603050405020304" pitchFamily="18" charset="0"/>
            </a:endParaRPr>
          </a:p>
          <a:p>
            <a:pPr marL="133350" marR="0" lvl="0" indent="-133350" algn="just" defTabSz="457200" rtl="0" eaLnBrk="1" fontAlgn="auto" latinLnBrk="0" hangingPunct="1">
              <a:lnSpc>
                <a:spcPct val="100000"/>
              </a:lnSpc>
              <a:spcBef>
                <a:spcPts val="0"/>
              </a:spcBef>
              <a:spcAft>
                <a:spcPts val="0"/>
              </a:spcAft>
              <a:buClrTx/>
              <a:buSzTx/>
              <a:buFontTx/>
              <a:buNone/>
              <a:tabLst/>
              <a:defRPr/>
            </a:pPr>
            <a:endParaRPr kumimoji="0" lang="en-US" altLang="ja-JP" sz="1200" b="1" i="0" u="none" strike="noStrike" kern="1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Times New Roman" panose="02020603050405020304" pitchFamily="18" charset="0"/>
            </a:endParaRPr>
          </a:p>
          <a:p>
            <a:pPr marL="133350" marR="0" lvl="0" indent="-133350" algn="just" defTabSz="457200" rtl="0" eaLnBrk="1" fontAlgn="auto" latinLnBrk="0" hangingPunct="1">
              <a:lnSpc>
                <a:spcPct val="100000"/>
              </a:lnSpc>
              <a:spcBef>
                <a:spcPts val="0"/>
              </a:spcBef>
              <a:spcAft>
                <a:spcPts val="0"/>
              </a:spcAft>
              <a:buClrTx/>
              <a:buSzTx/>
              <a:buFontTx/>
              <a:buNone/>
              <a:tabLst/>
              <a:defRPr/>
            </a:pPr>
            <a:endParaRPr kumimoji="0" lang="ja-JP" altLang="ja-JP" sz="1200" b="1" i="0" u="none" strike="noStrike" kern="1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Times New Roman" panose="02020603050405020304" pitchFamily="18" charset="0"/>
            </a:endParaRPr>
          </a:p>
          <a:p>
            <a:pPr marL="133350" marR="0" lvl="0" indent="-133350" algn="just" defTabSz="457200" rtl="0" eaLnBrk="1" fontAlgn="auto" latinLnBrk="0" hangingPunct="1">
              <a:lnSpc>
                <a:spcPct val="100000"/>
              </a:lnSpc>
              <a:spcBef>
                <a:spcPts val="0"/>
              </a:spcBef>
              <a:spcAft>
                <a:spcPts val="0"/>
              </a:spcAft>
              <a:buClrTx/>
              <a:buSzTx/>
              <a:buFontTx/>
              <a:buNone/>
              <a:tabLst/>
              <a:defRPr/>
            </a:pPr>
            <a:endParaRPr kumimoji="0" lang="en-US" altLang="ja-JP" sz="1200" b="1" i="0" u="none" strike="noStrike" kern="1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Calibri-Bold"/>
            </a:endParaRPr>
          </a:p>
          <a:p>
            <a:pPr marL="133350" marR="0" lvl="0" indent="-133350" algn="just" defTabSz="457200" rtl="0" eaLnBrk="1" fontAlgn="auto" latinLnBrk="0" hangingPunct="1">
              <a:lnSpc>
                <a:spcPct val="100000"/>
              </a:lnSpc>
              <a:spcBef>
                <a:spcPts val="0"/>
              </a:spcBef>
              <a:spcAft>
                <a:spcPts val="0"/>
              </a:spcAft>
              <a:buClrTx/>
              <a:buSzTx/>
              <a:buFontTx/>
              <a:buNone/>
              <a:tabLst/>
              <a:defRPr/>
            </a:pPr>
            <a:r>
              <a:rPr kumimoji="0" lang="ja-JP" altLang="en-US" sz="1200" b="0" i="0" u="none" strike="noStrike" kern="1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Calibri-Bold"/>
              </a:rPr>
              <a:t>　</a:t>
            </a:r>
            <a:endParaRPr kumimoji="0" lang="ja-JP" altLang="ja-JP" sz="1200" b="0" i="0" u="none" strike="noStrike" kern="1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Times New Roman" panose="02020603050405020304" pitchFamily="18" charset="0"/>
            </a:endParaRPr>
          </a:p>
        </p:txBody>
      </p:sp>
      <p:sp>
        <p:nvSpPr>
          <p:cNvPr id="7" name="テキスト ボックス 13">
            <a:extLst>
              <a:ext uri="{FF2B5EF4-FFF2-40B4-BE49-F238E27FC236}">
                <a16:creationId xmlns:a16="http://schemas.microsoft.com/office/drawing/2014/main" id="{F172D8B7-EEEA-AC3E-9F72-B7FD6E40BE07}"/>
              </a:ext>
            </a:extLst>
          </p:cNvPr>
          <p:cNvSpPr txBox="1"/>
          <p:nvPr/>
        </p:nvSpPr>
        <p:spPr>
          <a:xfrm>
            <a:off x="90712" y="501890"/>
            <a:ext cx="7422669" cy="3736090"/>
          </a:xfrm>
          <a:prstGeom prst="rect">
            <a:avLst/>
          </a:prstGeom>
          <a:solidFill>
            <a:schemeClr val="accent2">
              <a:lumMod val="20000"/>
              <a:lumOff val="80000"/>
            </a:schemeClr>
          </a:solidFill>
          <a:ln w="12700">
            <a:solidFill>
              <a:schemeClr val="tx1"/>
            </a:solidFill>
            <a:prstDash val="solid"/>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lvl="0" indent="0" algn="just" defTabSz="457200" rtl="0" eaLnBrk="1" fontAlgn="auto" latinLnBrk="0" hangingPunct="1">
              <a:lnSpc>
                <a:spcPct val="100000"/>
              </a:lnSpc>
              <a:spcBef>
                <a:spcPts val="0"/>
              </a:spcBef>
              <a:spcAft>
                <a:spcPts val="0"/>
              </a:spcAft>
              <a:buClrTx/>
              <a:buSzTx/>
              <a:buFontTx/>
              <a:buNone/>
              <a:tabLst/>
              <a:defRPr/>
            </a:pPr>
            <a:r>
              <a:rPr kumimoji="0" lang="ja-JP" altLang="en-US" sz="1800" b="1"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Courier New" panose="02070309020205020404" pitchFamily="49" charset="0"/>
              </a:rPr>
              <a:t>第６章　目標と基本方針</a:t>
            </a:r>
            <a:endParaRPr kumimoji="0" lang="en-US" altLang="ja-JP" sz="1800" b="1"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Courier New" panose="02070309020205020404" pitchFamily="49" charset="0"/>
            </a:endParaRPr>
          </a:p>
          <a:p>
            <a:pPr marL="0" marR="0" lvl="0" indent="0" algn="just" defTabSz="457200" rtl="0" eaLnBrk="1" fontAlgn="auto" latinLnBrk="0" hangingPunct="1">
              <a:lnSpc>
                <a:spcPct val="100000"/>
              </a:lnSpc>
              <a:spcBef>
                <a:spcPts val="0"/>
              </a:spcBef>
              <a:spcAft>
                <a:spcPts val="0"/>
              </a:spcAft>
              <a:buClrTx/>
              <a:buSzTx/>
              <a:buFontTx/>
              <a:buNone/>
              <a:tabLst/>
              <a:defRPr/>
            </a:pPr>
            <a:r>
              <a:rPr kumimoji="0" lang="ja-JP" altLang="en-US" b="1"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Courier New" panose="02070309020205020404" pitchFamily="49" charset="0"/>
              </a:rPr>
              <a:t>６</a:t>
            </a:r>
            <a:r>
              <a:rPr kumimoji="0" lang="ja-JP" altLang="en-US" b="1" i="0" u="none" strike="noStrike" kern="100" cap="none" spc="0" normalizeH="0" baseline="0" noProof="0" dirty="0">
                <a:ln>
                  <a:noFill/>
                </a:ln>
                <a:solidFill>
                  <a:srgbClr val="231F20"/>
                </a:solidFill>
                <a:effectLst/>
                <a:uLnTx/>
                <a:uFillTx/>
                <a:latin typeface="ＭＳ ゴシック" panose="020B0609070205080204" pitchFamily="49" charset="-128"/>
                <a:ea typeface="ＭＳ ゴシック" panose="020B0609070205080204" pitchFamily="49" charset="-128"/>
                <a:cs typeface="HG明朝B" panose="02020809000000000000" pitchFamily="17" charset="-128"/>
              </a:rPr>
              <a:t>－１</a:t>
            </a:r>
            <a:r>
              <a:rPr kumimoji="0" lang="en-US" altLang="ja-JP" b="1" i="0" u="none" strike="noStrike" kern="100" cap="none" spc="0" normalizeH="0" baseline="0" noProof="0" dirty="0">
                <a:ln>
                  <a:noFill/>
                </a:ln>
                <a:solidFill>
                  <a:srgbClr val="231F20"/>
                </a:solidFill>
                <a:effectLst/>
                <a:uLnTx/>
                <a:uFillTx/>
                <a:latin typeface="ＭＳ ゴシック" panose="020B0609070205080204" pitchFamily="49" charset="-128"/>
                <a:ea typeface="ＭＳ ゴシック" panose="020B0609070205080204" pitchFamily="49" charset="-128"/>
                <a:cs typeface="HG明朝B" panose="02020809000000000000" pitchFamily="17" charset="-128"/>
              </a:rPr>
              <a:t>.</a:t>
            </a:r>
            <a:r>
              <a:rPr kumimoji="0" lang="ja-JP" altLang="en-US" b="1" i="0" u="none" strike="noStrike" kern="100" cap="none" spc="0" normalizeH="0" baseline="0" noProof="0" dirty="0">
                <a:ln>
                  <a:noFill/>
                </a:ln>
                <a:solidFill>
                  <a:srgbClr val="231F20"/>
                </a:solidFill>
                <a:effectLst/>
                <a:uLnTx/>
                <a:uFillTx/>
                <a:latin typeface="ＭＳ ゴシック" panose="020B0609070205080204" pitchFamily="49" charset="-128"/>
                <a:ea typeface="ＭＳ ゴシック" panose="020B0609070205080204" pitchFamily="49" charset="-128"/>
                <a:cs typeface="HG明朝B" panose="02020809000000000000" pitchFamily="17" charset="-128"/>
              </a:rPr>
              <a:t>保存活用の目標</a:t>
            </a:r>
            <a:endParaRPr kumimoji="0" lang="en-US" altLang="ja-JP" b="1" i="0" u="none" strike="noStrike" kern="100" cap="none" spc="0" normalizeH="0" baseline="0" noProof="0" dirty="0">
              <a:ln>
                <a:noFill/>
              </a:ln>
              <a:solidFill>
                <a:srgbClr val="231F20"/>
              </a:solidFill>
              <a:effectLst/>
              <a:uLnTx/>
              <a:uFillTx/>
              <a:latin typeface="ＭＳ ゴシック" panose="020B0609070205080204" pitchFamily="49" charset="-128"/>
              <a:ea typeface="ＭＳ ゴシック" panose="020B0609070205080204" pitchFamily="49" charset="-128"/>
              <a:cs typeface="HG明朝B" panose="02020809000000000000" pitchFamily="17" charset="-128"/>
            </a:endParaRPr>
          </a:p>
          <a:p>
            <a:pPr marL="0" marR="0" lvl="0" indent="0" algn="just" defTabSz="457200" rtl="0" eaLnBrk="1" fontAlgn="auto" latinLnBrk="0" hangingPunct="1">
              <a:lnSpc>
                <a:spcPct val="100000"/>
              </a:lnSpc>
              <a:spcBef>
                <a:spcPts val="0"/>
              </a:spcBef>
              <a:spcAft>
                <a:spcPts val="0"/>
              </a:spcAft>
              <a:buClrTx/>
              <a:buSzTx/>
              <a:buFontTx/>
              <a:buNone/>
              <a:tabLst/>
              <a:defRPr/>
            </a:pPr>
            <a:endParaRPr kumimoji="0" lang="en-US" altLang="ja-JP" sz="1400" b="1" i="0" u="none" strike="noStrike" kern="100" cap="none" spc="0" normalizeH="0" baseline="0" noProof="0" dirty="0">
              <a:ln>
                <a:noFill/>
              </a:ln>
              <a:solidFill>
                <a:srgbClr val="231F20"/>
              </a:solidFill>
              <a:effectLst/>
              <a:uLnTx/>
              <a:uFillTx/>
              <a:latin typeface="ＭＳ ゴシック" panose="020B0609070205080204" pitchFamily="49" charset="-128"/>
              <a:ea typeface="ＭＳ ゴシック" panose="020B0609070205080204" pitchFamily="49" charset="-128"/>
              <a:cs typeface="HG明朝B" panose="02020809000000000000" pitchFamily="17" charset="-128"/>
            </a:endParaRPr>
          </a:p>
          <a:p>
            <a:pPr marL="0" marR="0" lvl="0" indent="0" algn="just" defTabSz="457200" rtl="0" eaLnBrk="1" fontAlgn="auto" latinLnBrk="0" hangingPunct="1">
              <a:lnSpc>
                <a:spcPct val="100000"/>
              </a:lnSpc>
              <a:spcBef>
                <a:spcPts val="0"/>
              </a:spcBef>
              <a:spcAft>
                <a:spcPts val="0"/>
              </a:spcAft>
              <a:buClrTx/>
              <a:buSzTx/>
              <a:buFontTx/>
              <a:buNone/>
              <a:tabLst/>
              <a:defRPr/>
            </a:pPr>
            <a:endParaRPr kumimoji="0" lang="en-US" altLang="ja-JP" sz="1400" b="1" i="0" u="none" strike="noStrike" kern="100" cap="none" spc="0" normalizeH="0" baseline="0" noProof="0" dirty="0">
              <a:ln>
                <a:noFill/>
              </a:ln>
              <a:solidFill>
                <a:srgbClr val="231F20"/>
              </a:solidFill>
              <a:effectLst/>
              <a:uLnTx/>
              <a:uFillTx/>
              <a:latin typeface="ＭＳ ゴシック" panose="020B0609070205080204" pitchFamily="49" charset="-128"/>
              <a:ea typeface="ＭＳ ゴシック" panose="020B0609070205080204" pitchFamily="49" charset="-128"/>
              <a:cs typeface="HG明朝B" panose="02020809000000000000" pitchFamily="17" charset="-128"/>
            </a:endParaRPr>
          </a:p>
          <a:p>
            <a:pPr marL="0" marR="0" lvl="0" indent="0" algn="just" defTabSz="457200" rtl="0" eaLnBrk="1" fontAlgn="auto" latinLnBrk="0" hangingPunct="1">
              <a:lnSpc>
                <a:spcPct val="100000"/>
              </a:lnSpc>
              <a:spcBef>
                <a:spcPts val="0"/>
              </a:spcBef>
              <a:spcAft>
                <a:spcPts val="0"/>
              </a:spcAft>
              <a:buClrTx/>
              <a:buSzTx/>
              <a:buFontTx/>
              <a:buNone/>
              <a:tabLst/>
              <a:defRPr/>
            </a:pPr>
            <a:endParaRPr kumimoji="0" lang="en-US" altLang="ja-JP" sz="1400" b="1" i="0" u="none" strike="noStrike" kern="100" cap="none" spc="0" normalizeH="0" baseline="0" noProof="0" dirty="0">
              <a:ln>
                <a:noFill/>
              </a:ln>
              <a:solidFill>
                <a:srgbClr val="231F20"/>
              </a:solidFill>
              <a:effectLst/>
              <a:uLnTx/>
              <a:uFillTx/>
              <a:latin typeface="ＭＳ ゴシック" panose="020B0609070205080204" pitchFamily="49" charset="-128"/>
              <a:ea typeface="ＭＳ ゴシック" panose="020B0609070205080204" pitchFamily="49" charset="-128"/>
              <a:cs typeface="HG明朝B" panose="02020809000000000000" pitchFamily="17" charset="-128"/>
            </a:endParaRPr>
          </a:p>
          <a:p>
            <a:pPr marL="0" marR="0" lvl="0" indent="0" algn="just" defTabSz="457200" rtl="0" eaLnBrk="1" fontAlgn="auto" latinLnBrk="0" hangingPunct="1">
              <a:lnSpc>
                <a:spcPct val="100000"/>
              </a:lnSpc>
              <a:spcBef>
                <a:spcPts val="0"/>
              </a:spcBef>
              <a:spcAft>
                <a:spcPts val="0"/>
              </a:spcAft>
              <a:buClrTx/>
              <a:buSzTx/>
              <a:buFontTx/>
              <a:buNone/>
              <a:tabLst/>
              <a:defRPr/>
            </a:pPr>
            <a:endParaRPr kumimoji="0" lang="en-US" altLang="ja-JP" sz="1400" b="1" i="0" u="none" strike="noStrike" kern="100" cap="none" spc="0" normalizeH="0" baseline="0" noProof="0" dirty="0">
              <a:ln>
                <a:noFill/>
              </a:ln>
              <a:solidFill>
                <a:srgbClr val="231F20"/>
              </a:solidFill>
              <a:effectLst/>
              <a:uLnTx/>
              <a:uFillTx/>
              <a:latin typeface="ＭＳ ゴシック" panose="020B0609070205080204" pitchFamily="49" charset="-128"/>
              <a:ea typeface="ＭＳ ゴシック" panose="020B0609070205080204" pitchFamily="49" charset="-128"/>
              <a:cs typeface="HG明朝B" panose="02020809000000000000" pitchFamily="17" charset="-128"/>
            </a:endParaRPr>
          </a:p>
          <a:p>
            <a:pPr marL="0" marR="0" lvl="0" indent="0" algn="just" defTabSz="457200" rtl="0" eaLnBrk="1" fontAlgn="auto" latinLnBrk="0" hangingPunct="1">
              <a:lnSpc>
                <a:spcPct val="100000"/>
              </a:lnSpc>
              <a:spcBef>
                <a:spcPts val="0"/>
              </a:spcBef>
              <a:spcAft>
                <a:spcPts val="0"/>
              </a:spcAft>
              <a:buClrTx/>
              <a:buSzTx/>
              <a:buFontTx/>
              <a:buNone/>
              <a:tabLst/>
              <a:defRPr/>
            </a:pPr>
            <a:endParaRPr kumimoji="0" lang="en-US" altLang="ja-JP" sz="1400" b="1" i="0" u="none" strike="noStrike" kern="100" cap="none" spc="0" normalizeH="0" baseline="0" noProof="0" dirty="0">
              <a:ln>
                <a:noFill/>
              </a:ln>
              <a:solidFill>
                <a:srgbClr val="231F20"/>
              </a:solidFill>
              <a:effectLst/>
              <a:uLnTx/>
              <a:uFillTx/>
              <a:latin typeface="ＭＳ ゴシック" panose="020B0609070205080204" pitchFamily="49" charset="-128"/>
              <a:ea typeface="ＭＳ ゴシック" panose="020B0609070205080204" pitchFamily="49" charset="-128"/>
              <a:cs typeface="HG明朝B" panose="02020809000000000000" pitchFamily="17" charset="-128"/>
            </a:endParaRPr>
          </a:p>
          <a:p>
            <a:pPr marL="0" marR="0" lvl="0" indent="0" algn="just" defTabSz="457200" rtl="0" eaLnBrk="1" fontAlgn="auto" latinLnBrk="0" hangingPunct="1">
              <a:lnSpc>
                <a:spcPct val="100000"/>
              </a:lnSpc>
              <a:spcBef>
                <a:spcPts val="0"/>
              </a:spcBef>
              <a:spcAft>
                <a:spcPts val="0"/>
              </a:spcAft>
              <a:buClrTx/>
              <a:buSzTx/>
              <a:buFontTx/>
              <a:buNone/>
              <a:tabLst/>
              <a:defRPr/>
            </a:pPr>
            <a:endParaRPr lang="en-US" altLang="ja-JP" sz="1400" b="1" kern="100" dirty="0">
              <a:solidFill>
                <a:srgbClr val="231F20"/>
              </a:solidFill>
              <a:latin typeface="ＭＳ ゴシック" panose="020B0609070205080204" pitchFamily="49" charset="-128"/>
              <a:ea typeface="ＭＳ ゴシック" panose="020B0609070205080204" pitchFamily="49" charset="-128"/>
              <a:cs typeface="HG明朝B" panose="02020809000000000000" pitchFamily="17" charset="-128"/>
            </a:endParaRPr>
          </a:p>
          <a:p>
            <a:pPr marL="0" marR="0" lvl="0" indent="0" algn="just" defTabSz="457200" rtl="0" eaLnBrk="1" fontAlgn="auto" latinLnBrk="0" hangingPunct="1">
              <a:lnSpc>
                <a:spcPct val="100000"/>
              </a:lnSpc>
              <a:spcBef>
                <a:spcPts val="0"/>
              </a:spcBef>
              <a:spcAft>
                <a:spcPts val="0"/>
              </a:spcAft>
              <a:buClrTx/>
              <a:buSzTx/>
              <a:buFontTx/>
              <a:buNone/>
              <a:tabLst/>
              <a:defRPr/>
            </a:pPr>
            <a:endParaRPr kumimoji="0" lang="en-US" altLang="ja-JP" sz="1400" b="1" i="0" u="none" strike="noStrike" kern="100" cap="none" spc="0" normalizeH="0" baseline="0" noProof="0" dirty="0">
              <a:ln>
                <a:noFill/>
              </a:ln>
              <a:solidFill>
                <a:srgbClr val="231F20"/>
              </a:solidFill>
              <a:effectLst/>
              <a:uLnTx/>
              <a:uFillTx/>
              <a:latin typeface="ＭＳ ゴシック" panose="020B0609070205080204" pitchFamily="49" charset="-128"/>
              <a:ea typeface="ＭＳ ゴシック" panose="020B0609070205080204" pitchFamily="49" charset="-128"/>
              <a:cs typeface="HG明朝B" panose="02020809000000000000" pitchFamily="17" charset="-128"/>
            </a:endParaRPr>
          </a:p>
          <a:p>
            <a:pPr marL="0" marR="0" lvl="0" indent="0" algn="just" defTabSz="457200" rtl="0" eaLnBrk="1" fontAlgn="auto" latinLnBrk="0" hangingPunct="1">
              <a:lnSpc>
                <a:spcPct val="100000"/>
              </a:lnSpc>
              <a:spcBef>
                <a:spcPts val="0"/>
              </a:spcBef>
              <a:spcAft>
                <a:spcPts val="0"/>
              </a:spcAft>
              <a:buClrTx/>
              <a:buSzTx/>
              <a:buFontTx/>
              <a:buNone/>
              <a:tabLst/>
              <a:defRPr/>
            </a:pPr>
            <a:endParaRPr lang="en-US" altLang="ja-JP" sz="1400" b="1" kern="100" dirty="0">
              <a:solidFill>
                <a:srgbClr val="231F20"/>
              </a:solidFill>
              <a:latin typeface="ＭＳ ゴシック" panose="020B0609070205080204" pitchFamily="49" charset="-128"/>
              <a:ea typeface="ＭＳ ゴシック" panose="020B0609070205080204" pitchFamily="49" charset="-128"/>
              <a:cs typeface="HG明朝B" panose="02020809000000000000" pitchFamily="17" charset="-128"/>
            </a:endParaRPr>
          </a:p>
          <a:p>
            <a:pPr marL="0" marR="0" lvl="0" indent="0" algn="just" defTabSz="457200" rtl="0" eaLnBrk="1" fontAlgn="auto" latinLnBrk="0" hangingPunct="1">
              <a:lnSpc>
                <a:spcPct val="100000"/>
              </a:lnSpc>
              <a:spcBef>
                <a:spcPts val="0"/>
              </a:spcBef>
              <a:spcAft>
                <a:spcPts val="0"/>
              </a:spcAft>
              <a:buClrTx/>
              <a:buSzTx/>
              <a:buFontTx/>
              <a:buNone/>
              <a:tabLst/>
              <a:defRPr/>
            </a:pPr>
            <a:r>
              <a:rPr kumimoji="0" lang="ja-JP" altLang="en-US" b="1" i="0" u="none" strike="noStrike" kern="100" cap="none" spc="0" normalizeH="0" baseline="0" noProof="0" dirty="0">
                <a:ln>
                  <a:noFill/>
                </a:ln>
                <a:solidFill>
                  <a:srgbClr val="231F20"/>
                </a:solidFill>
                <a:effectLst/>
                <a:uLnTx/>
                <a:uFillTx/>
                <a:latin typeface="ＭＳ ゴシック" panose="020B0609070205080204" pitchFamily="49" charset="-128"/>
                <a:ea typeface="ＭＳ ゴシック" panose="020B0609070205080204" pitchFamily="49" charset="-128"/>
                <a:cs typeface="HG明朝B" panose="02020809000000000000" pitchFamily="17" charset="-128"/>
              </a:rPr>
              <a:t>６－２　保存・活用の基本方針</a:t>
            </a:r>
          </a:p>
        </p:txBody>
      </p:sp>
      <p:sp>
        <p:nvSpPr>
          <p:cNvPr id="21" name="テキスト ボックス 13">
            <a:extLst>
              <a:ext uri="{FF2B5EF4-FFF2-40B4-BE49-F238E27FC236}">
                <a16:creationId xmlns:a16="http://schemas.microsoft.com/office/drawing/2014/main" id="{4E6491BC-E0FD-4B8E-A7AF-CE6618C250F4}"/>
              </a:ext>
            </a:extLst>
          </p:cNvPr>
          <p:cNvSpPr txBox="1"/>
          <p:nvPr/>
        </p:nvSpPr>
        <p:spPr>
          <a:xfrm>
            <a:off x="7603723" y="501889"/>
            <a:ext cx="7422669" cy="10144023"/>
          </a:xfrm>
          <a:prstGeom prst="rect">
            <a:avLst/>
          </a:prstGeom>
          <a:solidFill>
            <a:schemeClr val="accent4">
              <a:lumMod val="20000"/>
              <a:lumOff val="80000"/>
            </a:schemeClr>
          </a:solidFill>
          <a:ln w="12700">
            <a:solidFill>
              <a:schemeClr val="tx1"/>
            </a:solidFill>
            <a:prstDash val="solid"/>
          </a:ln>
        </p:spPr>
        <p:txBody>
          <a:bodyPr rot="0" spcFirstLastPara="0" vert="horz" wrap="square" lIns="91440" tIns="45720" rIns="91440" bIns="45720" numCol="1" spcCol="0" rtlCol="0" fromWordArt="0" anchor="t" anchorCtr="0" forceAA="0" compatLnSpc="1">
            <a:prstTxWarp prst="textNoShape">
              <a:avLst/>
            </a:prstTxWarp>
            <a:noAutofit/>
          </a:bodyPr>
          <a:lstStyle/>
          <a:p>
            <a:pPr marL="133350" marR="0" lvl="0" indent="-133350" algn="just" defTabSz="457200" rtl="0" eaLnBrk="1" fontAlgn="auto" latinLnBrk="0" hangingPunct="1">
              <a:lnSpc>
                <a:spcPct val="100000"/>
              </a:lnSpc>
              <a:spcBef>
                <a:spcPts val="0"/>
              </a:spcBef>
              <a:spcAft>
                <a:spcPts val="0"/>
              </a:spcAft>
              <a:buClrTx/>
              <a:buSzTx/>
              <a:buFontTx/>
              <a:buNone/>
              <a:tabLst/>
              <a:defRPr/>
            </a:pPr>
            <a:r>
              <a:rPr kumimoji="0" lang="ja-JP" altLang="en-US" sz="1800" b="1" i="0" u="none" strike="noStrike" kern="1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Calibri-Bold"/>
              </a:rPr>
              <a:t>７－２．活用の方向性</a:t>
            </a:r>
            <a:endParaRPr kumimoji="0" lang="en-US" altLang="ja-JP" sz="1800" b="1" i="0" u="none" strike="noStrike" kern="1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Calibri-Bold"/>
            </a:endParaRPr>
          </a:p>
          <a:p>
            <a:pPr marL="133350" marR="0" lvl="0" indent="-133350" algn="just" defTabSz="457200" rtl="0" eaLnBrk="1" fontAlgn="auto" latinLnBrk="0" hangingPunct="1">
              <a:lnSpc>
                <a:spcPct val="100000"/>
              </a:lnSpc>
              <a:spcBef>
                <a:spcPts val="0"/>
              </a:spcBef>
              <a:spcAft>
                <a:spcPts val="0"/>
              </a:spcAft>
              <a:buClrTx/>
              <a:buSzTx/>
              <a:buFontTx/>
              <a:buNone/>
              <a:tabLst/>
              <a:defRPr/>
            </a:pPr>
            <a:r>
              <a:rPr kumimoji="0" lang="ja-JP" altLang="en-US" sz="1400" b="1" i="0" u="none" strike="noStrike" kern="1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Calibri-Bold"/>
              </a:rPr>
              <a:t>　</a:t>
            </a:r>
            <a:r>
              <a:rPr kumimoji="0" lang="ja-JP" altLang="en-US" sz="1200" b="0" i="0" u="none" strike="noStrike" kern="1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Calibri-Bold"/>
              </a:rPr>
              <a:t>万博日本庭園の活用にあたっては、下記の項目などにそって、検討を進める。</a:t>
            </a:r>
            <a:endParaRPr kumimoji="0" lang="en-US" altLang="ja-JP" sz="1200" b="0" i="0" u="none" strike="noStrike" kern="1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Calibri-Bold"/>
            </a:endParaRPr>
          </a:p>
          <a:p>
            <a:pPr marL="133350" marR="0" lvl="0" indent="-133350" algn="just" defTabSz="457200" rtl="0" eaLnBrk="1" fontAlgn="auto" latinLnBrk="0" hangingPunct="1">
              <a:lnSpc>
                <a:spcPct val="100000"/>
              </a:lnSpc>
              <a:spcBef>
                <a:spcPts val="0"/>
              </a:spcBef>
              <a:spcAft>
                <a:spcPts val="0"/>
              </a:spcAft>
              <a:buClrTx/>
              <a:buSzTx/>
              <a:buFontTx/>
              <a:buNone/>
              <a:tabLst/>
              <a:defRPr/>
            </a:pPr>
            <a:endParaRPr kumimoji="0" lang="en-US" altLang="ja-JP" sz="1400" b="0" i="0" u="none" strike="noStrike" kern="1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Calibri-Bold"/>
            </a:endParaRPr>
          </a:p>
          <a:p>
            <a:pPr marL="133350" marR="0" lvl="0" indent="-133350" algn="just" defTabSz="457200" rtl="0" eaLnBrk="1" fontAlgn="auto" latinLnBrk="0" hangingPunct="1">
              <a:lnSpc>
                <a:spcPct val="100000"/>
              </a:lnSpc>
              <a:spcBef>
                <a:spcPts val="0"/>
              </a:spcBef>
              <a:spcAft>
                <a:spcPts val="0"/>
              </a:spcAft>
              <a:buClrTx/>
              <a:buSzTx/>
              <a:buFontTx/>
              <a:buNone/>
              <a:tabLst/>
              <a:defRPr/>
            </a:pPr>
            <a:endParaRPr kumimoji="0" lang="en-US" altLang="ja-JP" sz="1400" b="0" i="0" u="none" strike="noStrike" kern="1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Calibri-Bold"/>
            </a:endParaRPr>
          </a:p>
          <a:p>
            <a:pPr marL="133350" marR="0" lvl="0" indent="-133350" algn="just" defTabSz="457200" rtl="0" eaLnBrk="1" fontAlgn="auto" latinLnBrk="0" hangingPunct="1">
              <a:lnSpc>
                <a:spcPct val="100000"/>
              </a:lnSpc>
              <a:spcBef>
                <a:spcPts val="0"/>
              </a:spcBef>
              <a:spcAft>
                <a:spcPts val="0"/>
              </a:spcAft>
              <a:buClrTx/>
              <a:buSzTx/>
              <a:buFontTx/>
              <a:buNone/>
              <a:tabLst/>
              <a:defRPr/>
            </a:pPr>
            <a:endParaRPr lang="en-US" altLang="ja-JP" sz="1400" kern="100" dirty="0">
              <a:solidFill>
                <a:prstClr val="black"/>
              </a:solidFill>
              <a:latin typeface="ＭＳ ゴシック" panose="020B0609070205080204" pitchFamily="49" charset="-128"/>
              <a:ea typeface="ＭＳ ゴシック" panose="020B0609070205080204" pitchFamily="49" charset="-128"/>
              <a:cs typeface="Calibri-Bold"/>
            </a:endParaRPr>
          </a:p>
          <a:p>
            <a:pPr marL="133350" marR="0" lvl="0" indent="-133350" algn="just" defTabSz="457200" rtl="0" eaLnBrk="1" fontAlgn="auto" latinLnBrk="0" hangingPunct="1">
              <a:lnSpc>
                <a:spcPct val="100000"/>
              </a:lnSpc>
              <a:spcBef>
                <a:spcPts val="0"/>
              </a:spcBef>
              <a:spcAft>
                <a:spcPts val="0"/>
              </a:spcAft>
              <a:buClrTx/>
              <a:buSzTx/>
              <a:buFontTx/>
              <a:buNone/>
              <a:tabLst/>
              <a:defRPr/>
            </a:pPr>
            <a:endParaRPr kumimoji="0" lang="en-US" altLang="ja-JP" sz="1400" b="0" i="0" u="none" strike="noStrike" kern="1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Calibri-Bold"/>
            </a:endParaRPr>
          </a:p>
          <a:p>
            <a:pPr marL="133350" marR="0" lvl="0" indent="-133350" algn="just" defTabSz="457200" rtl="0" eaLnBrk="1" fontAlgn="auto" latinLnBrk="0" hangingPunct="1">
              <a:lnSpc>
                <a:spcPct val="100000"/>
              </a:lnSpc>
              <a:spcBef>
                <a:spcPts val="0"/>
              </a:spcBef>
              <a:spcAft>
                <a:spcPts val="0"/>
              </a:spcAft>
              <a:buClrTx/>
              <a:buSzTx/>
              <a:buFontTx/>
              <a:buNone/>
              <a:tabLst/>
              <a:defRPr/>
            </a:pPr>
            <a:endParaRPr lang="en-US" altLang="ja-JP" sz="1400" kern="100" dirty="0">
              <a:solidFill>
                <a:prstClr val="black"/>
              </a:solidFill>
              <a:latin typeface="ＭＳ ゴシック" panose="020B0609070205080204" pitchFamily="49" charset="-128"/>
              <a:ea typeface="ＭＳ ゴシック" panose="020B0609070205080204" pitchFamily="49" charset="-128"/>
              <a:cs typeface="Calibri-Bold"/>
            </a:endParaRPr>
          </a:p>
          <a:p>
            <a:pPr marL="133350" marR="0" lvl="0" indent="-133350" algn="just" defTabSz="457200" rtl="0" eaLnBrk="1" fontAlgn="auto" latinLnBrk="0" hangingPunct="1">
              <a:lnSpc>
                <a:spcPct val="100000"/>
              </a:lnSpc>
              <a:spcBef>
                <a:spcPts val="0"/>
              </a:spcBef>
              <a:spcAft>
                <a:spcPts val="0"/>
              </a:spcAft>
              <a:buClrTx/>
              <a:buSzTx/>
              <a:buFontTx/>
              <a:buNone/>
              <a:tabLst/>
              <a:defRPr/>
            </a:pPr>
            <a:endParaRPr kumimoji="0" lang="en-US" altLang="ja-JP" sz="1400" b="0" i="0" u="none" strike="noStrike" kern="1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Calibri-Bold"/>
            </a:endParaRPr>
          </a:p>
          <a:p>
            <a:pPr marL="133350" marR="0" lvl="0" indent="-133350" algn="just" defTabSz="457200" rtl="0" eaLnBrk="1" fontAlgn="auto" latinLnBrk="0" hangingPunct="1">
              <a:lnSpc>
                <a:spcPct val="100000"/>
              </a:lnSpc>
              <a:spcBef>
                <a:spcPts val="0"/>
              </a:spcBef>
              <a:spcAft>
                <a:spcPts val="0"/>
              </a:spcAft>
              <a:buClrTx/>
              <a:buSzTx/>
              <a:buFontTx/>
              <a:buNone/>
              <a:tabLst/>
              <a:defRPr/>
            </a:pPr>
            <a:endParaRPr lang="en-US" altLang="ja-JP" sz="1400" kern="100" dirty="0">
              <a:solidFill>
                <a:prstClr val="black"/>
              </a:solidFill>
              <a:latin typeface="ＭＳ ゴシック" panose="020B0609070205080204" pitchFamily="49" charset="-128"/>
              <a:ea typeface="ＭＳ ゴシック" panose="020B0609070205080204" pitchFamily="49" charset="-128"/>
              <a:cs typeface="Calibri-Bold"/>
            </a:endParaRPr>
          </a:p>
          <a:p>
            <a:pPr marL="133350" marR="0" lvl="0" indent="-133350" algn="just" defTabSz="457200" rtl="0" eaLnBrk="1" fontAlgn="auto" latinLnBrk="0" hangingPunct="1">
              <a:lnSpc>
                <a:spcPct val="100000"/>
              </a:lnSpc>
              <a:spcBef>
                <a:spcPts val="0"/>
              </a:spcBef>
              <a:spcAft>
                <a:spcPts val="0"/>
              </a:spcAft>
              <a:buClrTx/>
              <a:buSzTx/>
              <a:buFontTx/>
              <a:buNone/>
              <a:tabLst/>
              <a:defRPr/>
            </a:pPr>
            <a:endParaRPr kumimoji="0" lang="en-US" altLang="ja-JP" sz="1400" b="0" i="0" u="none" strike="noStrike" kern="1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Calibri-Bold"/>
            </a:endParaRPr>
          </a:p>
          <a:p>
            <a:pPr marL="133350" marR="0" lvl="0" indent="-133350" algn="just" defTabSz="457200" rtl="0" eaLnBrk="1" fontAlgn="auto" latinLnBrk="0" hangingPunct="1">
              <a:lnSpc>
                <a:spcPct val="100000"/>
              </a:lnSpc>
              <a:spcBef>
                <a:spcPts val="0"/>
              </a:spcBef>
              <a:spcAft>
                <a:spcPts val="0"/>
              </a:spcAft>
              <a:buClrTx/>
              <a:buSzTx/>
              <a:buFontTx/>
              <a:buNone/>
              <a:tabLst/>
              <a:defRPr/>
            </a:pPr>
            <a:endParaRPr lang="en-US" altLang="ja-JP" sz="1400" kern="100" dirty="0">
              <a:solidFill>
                <a:prstClr val="black"/>
              </a:solidFill>
              <a:latin typeface="ＭＳ ゴシック" panose="020B0609070205080204" pitchFamily="49" charset="-128"/>
              <a:ea typeface="ＭＳ ゴシック" panose="020B0609070205080204" pitchFamily="49" charset="-128"/>
              <a:cs typeface="Calibri-Bold"/>
            </a:endParaRPr>
          </a:p>
          <a:p>
            <a:pPr marL="133350" marR="0" lvl="0" indent="-133350" algn="just" defTabSz="457200" rtl="0" eaLnBrk="1" fontAlgn="auto" latinLnBrk="0" hangingPunct="1">
              <a:lnSpc>
                <a:spcPct val="100000"/>
              </a:lnSpc>
              <a:spcBef>
                <a:spcPts val="0"/>
              </a:spcBef>
              <a:spcAft>
                <a:spcPts val="0"/>
              </a:spcAft>
              <a:buClrTx/>
              <a:buSzTx/>
              <a:buFontTx/>
              <a:buNone/>
              <a:tabLst/>
              <a:defRPr/>
            </a:pPr>
            <a:endParaRPr kumimoji="0" lang="en-US" altLang="ja-JP" sz="1400" b="0" i="0" u="none" strike="noStrike" kern="1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Calibri-Bold"/>
            </a:endParaRPr>
          </a:p>
          <a:p>
            <a:pPr marL="133350" marR="0" lvl="0" indent="-133350" algn="just" defTabSz="457200" rtl="0" eaLnBrk="1" fontAlgn="auto" latinLnBrk="0" hangingPunct="1">
              <a:lnSpc>
                <a:spcPct val="100000"/>
              </a:lnSpc>
              <a:spcBef>
                <a:spcPts val="0"/>
              </a:spcBef>
              <a:spcAft>
                <a:spcPts val="0"/>
              </a:spcAft>
              <a:buClrTx/>
              <a:buSzTx/>
              <a:buFontTx/>
              <a:buNone/>
              <a:tabLst/>
              <a:defRPr/>
            </a:pPr>
            <a:r>
              <a:rPr lang="ja-JP" altLang="en-US" sz="1400" kern="100" dirty="0">
                <a:solidFill>
                  <a:prstClr val="black"/>
                </a:solidFill>
                <a:latin typeface="ＭＳ ゴシック" panose="020B0609070205080204" pitchFamily="49" charset="-128"/>
                <a:ea typeface="ＭＳ ゴシック" panose="020B0609070205080204" pitchFamily="49" charset="-128"/>
                <a:cs typeface="Calibri-Bold"/>
              </a:rPr>
              <a:t>　　</a:t>
            </a:r>
            <a:endParaRPr kumimoji="0" lang="en-US" altLang="ja-JP" sz="1400" b="0" i="0" u="none" strike="noStrike" kern="1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Calibri-Bold"/>
            </a:endParaRPr>
          </a:p>
          <a:p>
            <a:pPr marL="133350" marR="0" lvl="0" indent="-133350" algn="just" defTabSz="457200" rtl="0" eaLnBrk="1" fontAlgn="auto" latinLnBrk="0" hangingPunct="1">
              <a:lnSpc>
                <a:spcPct val="100000"/>
              </a:lnSpc>
              <a:spcBef>
                <a:spcPts val="0"/>
              </a:spcBef>
              <a:spcAft>
                <a:spcPts val="0"/>
              </a:spcAft>
              <a:buClrTx/>
              <a:buSzTx/>
              <a:buFontTx/>
              <a:buNone/>
              <a:tabLst/>
              <a:defRPr/>
            </a:pPr>
            <a:endParaRPr lang="en-US" altLang="ja-JP" sz="1400" kern="100" dirty="0">
              <a:solidFill>
                <a:prstClr val="black"/>
              </a:solidFill>
              <a:latin typeface="ＭＳ ゴシック" panose="020B0609070205080204" pitchFamily="49" charset="-128"/>
              <a:ea typeface="ＭＳ ゴシック" panose="020B0609070205080204" pitchFamily="49" charset="-128"/>
              <a:cs typeface="Calibri-Bold"/>
            </a:endParaRPr>
          </a:p>
          <a:p>
            <a:pPr marL="133350" marR="0" lvl="0" indent="-133350" algn="just" defTabSz="457200" rtl="0" eaLnBrk="1" fontAlgn="auto" latinLnBrk="0" hangingPunct="1">
              <a:lnSpc>
                <a:spcPct val="100000"/>
              </a:lnSpc>
              <a:spcBef>
                <a:spcPts val="0"/>
              </a:spcBef>
              <a:spcAft>
                <a:spcPts val="0"/>
              </a:spcAft>
              <a:buClrTx/>
              <a:buSzTx/>
              <a:buFontTx/>
              <a:buNone/>
              <a:tabLst/>
              <a:defRPr/>
            </a:pPr>
            <a:endParaRPr kumimoji="0" lang="en-US" altLang="ja-JP" sz="1400" b="0" i="0" u="none" strike="noStrike" kern="1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Calibri-Bold"/>
            </a:endParaRPr>
          </a:p>
          <a:p>
            <a:pPr marL="133350" marR="0" lvl="0" indent="-133350" algn="just" defTabSz="457200" rtl="0" eaLnBrk="1" fontAlgn="auto" latinLnBrk="0" hangingPunct="1">
              <a:lnSpc>
                <a:spcPct val="100000"/>
              </a:lnSpc>
              <a:spcBef>
                <a:spcPts val="0"/>
              </a:spcBef>
              <a:spcAft>
                <a:spcPts val="0"/>
              </a:spcAft>
              <a:buClrTx/>
              <a:buSzTx/>
              <a:buFontTx/>
              <a:buNone/>
              <a:tabLst/>
              <a:defRPr/>
            </a:pPr>
            <a:endParaRPr lang="en-US" altLang="ja-JP" sz="1400" kern="100" dirty="0">
              <a:solidFill>
                <a:prstClr val="black"/>
              </a:solidFill>
              <a:latin typeface="ＭＳ ゴシック" panose="020B0609070205080204" pitchFamily="49" charset="-128"/>
              <a:ea typeface="ＭＳ ゴシック" panose="020B0609070205080204" pitchFamily="49" charset="-128"/>
              <a:cs typeface="Calibri-Bold"/>
            </a:endParaRPr>
          </a:p>
          <a:p>
            <a:pPr marL="133350" marR="0" lvl="0" indent="-133350" algn="just" defTabSz="457200" rtl="0" eaLnBrk="1" fontAlgn="auto" latinLnBrk="0" hangingPunct="1">
              <a:lnSpc>
                <a:spcPct val="100000"/>
              </a:lnSpc>
              <a:spcBef>
                <a:spcPts val="0"/>
              </a:spcBef>
              <a:spcAft>
                <a:spcPts val="0"/>
              </a:spcAft>
              <a:buClrTx/>
              <a:buSzTx/>
              <a:buFontTx/>
              <a:buNone/>
              <a:tabLst/>
              <a:defRPr/>
            </a:pPr>
            <a:endParaRPr kumimoji="0" lang="en-US" altLang="ja-JP" sz="1400" b="0" i="0" u="none" strike="noStrike" kern="1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Calibri-Bold"/>
            </a:endParaRPr>
          </a:p>
          <a:p>
            <a:pPr marL="133350" marR="0" lvl="0" indent="-133350" algn="just" defTabSz="457200" rtl="0" eaLnBrk="1" fontAlgn="auto" latinLnBrk="0" hangingPunct="1">
              <a:lnSpc>
                <a:spcPct val="100000"/>
              </a:lnSpc>
              <a:spcBef>
                <a:spcPts val="0"/>
              </a:spcBef>
              <a:spcAft>
                <a:spcPts val="0"/>
              </a:spcAft>
              <a:buClrTx/>
              <a:buSzTx/>
              <a:buFontTx/>
              <a:buNone/>
              <a:tabLst/>
              <a:defRPr/>
            </a:pPr>
            <a:endParaRPr lang="en-US" altLang="ja-JP" sz="1400" kern="100" dirty="0">
              <a:solidFill>
                <a:prstClr val="black"/>
              </a:solidFill>
              <a:latin typeface="ＭＳ ゴシック" panose="020B0609070205080204" pitchFamily="49" charset="-128"/>
              <a:ea typeface="ＭＳ ゴシック" panose="020B0609070205080204" pitchFamily="49" charset="-128"/>
              <a:cs typeface="Calibri-Bold"/>
            </a:endParaRPr>
          </a:p>
          <a:p>
            <a:pPr marL="133350" marR="0" lvl="0" indent="-133350" algn="just" defTabSz="457200" rtl="0" eaLnBrk="1" fontAlgn="auto" latinLnBrk="0" hangingPunct="1">
              <a:lnSpc>
                <a:spcPct val="100000"/>
              </a:lnSpc>
              <a:spcBef>
                <a:spcPts val="0"/>
              </a:spcBef>
              <a:spcAft>
                <a:spcPts val="0"/>
              </a:spcAft>
              <a:buClrTx/>
              <a:buSzTx/>
              <a:buFontTx/>
              <a:buNone/>
              <a:tabLst/>
              <a:defRPr/>
            </a:pPr>
            <a:endParaRPr kumimoji="0" lang="en-US" altLang="ja-JP" sz="1400" b="0" i="0" u="none" strike="noStrike" kern="1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Calibri-Bold"/>
            </a:endParaRPr>
          </a:p>
          <a:p>
            <a:pPr marL="0" marR="0" lvl="0" indent="0" algn="just" defTabSz="457200" rtl="0" eaLnBrk="1" fontAlgn="auto" latinLnBrk="0" hangingPunct="1">
              <a:lnSpc>
                <a:spcPct val="100000"/>
              </a:lnSpc>
              <a:spcBef>
                <a:spcPts val="0"/>
              </a:spcBef>
              <a:spcAft>
                <a:spcPts val="0"/>
              </a:spcAft>
              <a:buClrTx/>
              <a:buSzTx/>
              <a:buFontTx/>
              <a:buNone/>
              <a:tabLst/>
              <a:defRPr/>
            </a:pPr>
            <a:endParaRPr kumimoji="0" lang="en-US" altLang="ja-JP" sz="1200" b="1" i="0" u="none" strike="noStrike" kern="1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Times New Roman" panose="02020603050405020304" pitchFamily="18" charset="0"/>
            </a:endParaRPr>
          </a:p>
          <a:p>
            <a:pPr marL="0" marR="0" lvl="0" indent="0" algn="just" defTabSz="457200" rtl="0" eaLnBrk="1" fontAlgn="auto" latinLnBrk="0" hangingPunct="1">
              <a:lnSpc>
                <a:spcPct val="100000"/>
              </a:lnSpc>
              <a:spcBef>
                <a:spcPts val="0"/>
              </a:spcBef>
              <a:spcAft>
                <a:spcPts val="0"/>
              </a:spcAft>
              <a:buClrTx/>
              <a:buSzTx/>
              <a:buFontTx/>
              <a:buNone/>
              <a:tabLst/>
              <a:defRPr/>
            </a:pPr>
            <a:endParaRPr kumimoji="0" lang="en-US" altLang="ja-JP" sz="1200" b="1" i="0" u="none" strike="noStrike" kern="1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Times New Roman" panose="02020603050405020304" pitchFamily="18" charset="0"/>
            </a:endParaRPr>
          </a:p>
          <a:p>
            <a:pPr marL="133350" marR="0" lvl="0" indent="-133350" algn="just" defTabSz="457200" rtl="0" eaLnBrk="1" fontAlgn="auto" latinLnBrk="0" hangingPunct="1">
              <a:lnSpc>
                <a:spcPct val="100000"/>
              </a:lnSpc>
              <a:spcBef>
                <a:spcPts val="0"/>
              </a:spcBef>
              <a:spcAft>
                <a:spcPts val="0"/>
              </a:spcAft>
              <a:buClrTx/>
              <a:buSzTx/>
              <a:buFontTx/>
              <a:buNone/>
              <a:tabLst/>
              <a:defRPr/>
            </a:pPr>
            <a:endParaRPr kumimoji="0" lang="en-US" altLang="ja-JP" sz="1000" b="1" i="0" u="none" strike="noStrike" kern="1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Calibri-Bold"/>
            </a:endParaRPr>
          </a:p>
          <a:p>
            <a:pPr marL="133350" marR="0" lvl="0" indent="-133350" algn="just" defTabSz="457200" rtl="0" eaLnBrk="1" fontAlgn="auto" latinLnBrk="0" hangingPunct="1">
              <a:lnSpc>
                <a:spcPct val="100000"/>
              </a:lnSpc>
              <a:spcBef>
                <a:spcPts val="0"/>
              </a:spcBef>
              <a:spcAft>
                <a:spcPts val="0"/>
              </a:spcAft>
              <a:buClrTx/>
              <a:buSzTx/>
              <a:buFontTx/>
              <a:buNone/>
              <a:tabLst/>
              <a:defRPr/>
            </a:pPr>
            <a:endParaRPr kumimoji="0" lang="en-US" altLang="ja-JP" sz="1100" b="1" i="0" u="none" strike="noStrike" kern="1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Calibri-Bold"/>
            </a:endParaRPr>
          </a:p>
          <a:p>
            <a:pPr marL="133350" marR="0" lvl="0" indent="-133350" algn="just" defTabSz="457200" rtl="0" eaLnBrk="1" fontAlgn="auto" latinLnBrk="0" hangingPunct="1">
              <a:lnSpc>
                <a:spcPct val="100000"/>
              </a:lnSpc>
              <a:spcBef>
                <a:spcPts val="0"/>
              </a:spcBef>
              <a:spcAft>
                <a:spcPts val="0"/>
              </a:spcAft>
              <a:buClrTx/>
              <a:buSzTx/>
              <a:buFontTx/>
              <a:buNone/>
              <a:tabLst/>
              <a:defRPr/>
            </a:pPr>
            <a:r>
              <a:rPr kumimoji="0" lang="ja-JP" altLang="en-US" sz="1800" b="1" i="0" u="none" strike="noStrike" kern="1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Calibri-Bold"/>
              </a:rPr>
              <a:t>７－３．整備の方向性</a:t>
            </a:r>
            <a:endParaRPr kumimoji="0" lang="en-US" altLang="ja-JP" sz="1800" b="1" i="0" u="none" strike="noStrike" kern="1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Calibri-Bold"/>
            </a:endParaRPr>
          </a:p>
          <a:p>
            <a:pPr marL="133350" marR="0" lvl="0" indent="-133350" algn="just" defTabSz="457200" rtl="0" eaLnBrk="1" fontAlgn="auto" latinLnBrk="0" hangingPunct="1">
              <a:lnSpc>
                <a:spcPct val="100000"/>
              </a:lnSpc>
              <a:spcBef>
                <a:spcPts val="0"/>
              </a:spcBef>
              <a:spcAft>
                <a:spcPts val="0"/>
              </a:spcAft>
              <a:buClrTx/>
              <a:buSzTx/>
              <a:buFontTx/>
              <a:buNone/>
              <a:tabLst/>
              <a:defRPr/>
            </a:pPr>
            <a:r>
              <a:rPr kumimoji="0" lang="ja-JP" altLang="en-US" sz="1200" b="0" i="0" u="none" strike="noStrike" kern="1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Calibri-Bold"/>
              </a:rPr>
              <a:t>　万博日本庭園における本質的価値を構成する要素の整備にあたっては、従前の位置や形状と同等のものとなるよう留意して、その意匠等を継承した整備を行う。</a:t>
            </a:r>
            <a:endParaRPr kumimoji="0" lang="en-US" altLang="ja-JP" sz="1200" b="0" i="0" u="none" strike="noStrike" kern="1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Calibri-Bold"/>
            </a:endParaRPr>
          </a:p>
          <a:p>
            <a:pPr marL="133350" marR="0" lvl="0" indent="-133350" algn="just" defTabSz="457200" rtl="0" eaLnBrk="1" fontAlgn="auto" latinLnBrk="0" hangingPunct="1">
              <a:lnSpc>
                <a:spcPct val="100000"/>
              </a:lnSpc>
              <a:spcBef>
                <a:spcPts val="0"/>
              </a:spcBef>
              <a:spcAft>
                <a:spcPts val="0"/>
              </a:spcAft>
              <a:buClrTx/>
              <a:buSzTx/>
              <a:buFontTx/>
              <a:buNone/>
              <a:tabLst/>
              <a:defRPr/>
            </a:pPr>
            <a:r>
              <a:rPr kumimoji="0" lang="ja-JP" altLang="en-US" sz="1200" b="0" i="0" u="none" strike="noStrike" kern="1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Calibri-Bold"/>
              </a:rPr>
              <a:t>　また、本質的価値を補完する要素、その他の要素については、地区ごとの作庭意図や庭園の景観に沿った改修等を行う。</a:t>
            </a:r>
            <a:endParaRPr kumimoji="0" lang="en-US" altLang="ja-JP" sz="1200" b="0" i="0" u="none" strike="noStrike" kern="1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Calibri-Bold"/>
            </a:endParaRPr>
          </a:p>
          <a:p>
            <a:pPr marL="0" marR="0" lvl="0" indent="0" algn="just" defTabSz="457200" rtl="0" eaLnBrk="1" fontAlgn="auto" latinLnBrk="0" hangingPunct="1">
              <a:lnSpc>
                <a:spcPct val="100000"/>
              </a:lnSpc>
              <a:spcBef>
                <a:spcPts val="0"/>
              </a:spcBef>
              <a:spcAft>
                <a:spcPts val="0"/>
              </a:spcAft>
              <a:buClrTx/>
              <a:buSzTx/>
              <a:buFontTx/>
              <a:buNone/>
              <a:tabLst/>
              <a:defRPr/>
            </a:pPr>
            <a:endParaRPr kumimoji="0" lang="en-US" altLang="ja-JP" sz="1200" b="1" i="0" u="none" strike="noStrike" kern="1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Times New Roman" panose="02020603050405020304" pitchFamily="18" charset="0"/>
            </a:endParaRPr>
          </a:p>
          <a:p>
            <a:pPr marL="0" marR="0" lvl="0" indent="0" algn="just" defTabSz="457200" rtl="0" eaLnBrk="1" fontAlgn="auto" latinLnBrk="0" hangingPunct="1">
              <a:lnSpc>
                <a:spcPct val="100000"/>
              </a:lnSpc>
              <a:spcBef>
                <a:spcPts val="0"/>
              </a:spcBef>
              <a:spcAft>
                <a:spcPts val="0"/>
              </a:spcAft>
              <a:buClrTx/>
              <a:buSzTx/>
              <a:buFontTx/>
              <a:buNone/>
              <a:tabLst/>
              <a:defRPr/>
            </a:pPr>
            <a:endParaRPr kumimoji="0" lang="en-US" altLang="ja-JP" sz="1200" b="1" i="0" u="none" strike="noStrike" kern="1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Times New Roman" panose="02020603050405020304" pitchFamily="18" charset="0"/>
            </a:endParaRPr>
          </a:p>
          <a:p>
            <a:pPr marL="0" marR="0" lvl="0" indent="0" algn="just" defTabSz="457200" rtl="0" eaLnBrk="1" fontAlgn="auto" latinLnBrk="0" hangingPunct="1">
              <a:lnSpc>
                <a:spcPct val="100000"/>
              </a:lnSpc>
              <a:spcBef>
                <a:spcPts val="0"/>
              </a:spcBef>
              <a:spcAft>
                <a:spcPts val="0"/>
              </a:spcAft>
              <a:buClrTx/>
              <a:buSzTx/>
              <a:buFontTx/>
              <a:buNone/>
              <a:tabLst/>
              <a:defRPr/>
            </a:pPr>
            <a:endParaRPr kumimoji="0" lang="en-US" altLang="ja-JP" sz="1200" b="1" i="0" u="none" strike="noStrike" kern="1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Times New Roman" panose="02020603050405020304" pitchFamily="18" charset="0"/>
            </a:endParaRPr>
          </a:p>
          <a:p>
            <a:pPr marL="0" marR="0" lvl="0" indent="0" algn="just" defTabSz="457200" rtl="0" eaLnBrk="1" fontAlgn="auto" latinLnBrk="0" hangingPunct="1">
              <a:lnSpc>
                <a:spcPct val="100000"/>
              </a:lnSpc>
              <a:spcBef>
                <a:spcPts val="0"/>
              </a:spcBef>
              <a:spcAft>
                <a:spcPts val="0"/>
              </a:spcAft>
              <a:buClrTx/>
              <a:buSzTx/>
              <a:buFontTx/>
              <a:buNone/>
              <a:tabLst/>
              <a:defRPr/>
            </a:pPr>
            <a:endParaRPr kumimoji="0" lang="en-US" altLang="ja-JP" sz="1200" b="1" i="0" u="none" strike="noStrike" kern="1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Times New Roman" panose="02020603050405020304" pitchFamily="18" charset="0"/>
            </a:endParaRPr>
          </a:p>
          <a:p>
            <a:pPr marL="0" marR="0" lvl="0" indent="0" algn="just" defTabSz="457200" rtl="0" eaLnBrk="1" fontAlgn="auto" latinLnBrk="0" hangingPunct="1">
              <a:lnSpc>
                <a:spcPct val="100000"/>
              </a:lnSpc>
              <a:spcBef>
                <a:spcPts val="0"/>
              </a:spcBef>
              <a:spcAft>
                <a:spcPts val="0"/>
              </a:spcAft>
              <a:buClrTx/>
              <a:buSzTx/>
              <a:buFontTx/>
              <a:buNone/>
              <a:tabLst/>
              <a:defRPr/>
            </a:pPr>
            <a:r>
              <a:rPr kumimoji="0" lang="ja-JP" altLang="en-US" sz="1200" b="0" i="0" u="none" strike="noStrike" kern="1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Times New Roman" panose="02020603050405020304" pitchFamily="18" charset="0"/>
              </a:rPr>
              <a:t>　　　　　　　　　　　　　　　　　　　　　　　　　　　　　　　　　　　　　　　　　　　　　　　　　　　　　　　　　　　　　　　　　</a:t>
            </a:r>
            <a:endParaRPr kumimoji="0" lang="en-US" altLang="ja-JP" sz="1200" b="0" i="0" u="none" strike="noStrike" kern="1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Times New Roman" panose="02020603050405020304" pitchFamily="18" charset="0"/>
            </a:endParaRPr>
          </a:p>
          <a:p>
            <a:pPr marL="0" marR="0" lvl="0" indent="0" algn="just" defTabSz="457200" rtl="0" eaLnBrk="1" fontAlgn="auto" latinLnBrk="0" hangingPunct="1">
              <a:lnSpc>
                <a:spcPct val="100000"/>
              </a:lnSpc>
              <a:spcBef>
                <a:spcPts val="0"/>
              </a:spcBef>
              <a:spcAft>
                <a:spcPts val="0"/>
              </a:spcAft>
              <a:buClrTx/>
              <a:buSzTx/>
              <a:buFontTx/>
              <a:buNone/>
              <a:tabLst/>
              <a:defRPr/>
            </a:pPr>
            <a:r>
              <a:rPr lang="ja-JP" altLang="en-US" sz="1200" kern="100" dirty="0">
                <a:solidFill>
                  <a:prstClr val="black"/>
                </a:solidFill>
                <a:latin typeface="ＭＳ ゴシック" panose="020B0609070205080204" pitchFamily="49" charset="-128"/>
                <a:ea typeface="ＭＳ ゴシック" panose="020B0609070205080204" pitchFamily="49" charset="-128"/>
                <a:cs typeface="Times New Roman" panose="02020603050405020304" pitchFamily="18" charset="0"/>
              </a:rPr>
              <a:t>　　　　　　　　　　　　　　　　　　　　　　　　　　　</a:t>
            </a:r>
            <a:r>
              <a:rPr kumimoji="0" lang="ja-JP" altLang="en-US" sz="1200" b="0" i="0" u="none" strike="noStrike" kern="1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Times New Roman" panose="02020603050405020304" pitchFamily="18" charset="0"/>
              </a:rPr>
              <a:t>　　　　　　　　　　　　　　　　　　　　　　　　　　　　　　　　　　　　　　　　　　　　　　　　</a:t>
            </a:r>
            <a:endParaRPr kumimoji="0" lang="en-US" altLang="ja-JP" sz="1200" b="0" i="0" u="none" strike="noStrike" kern="1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Times New Roman" panose="02020603050405020304" pitchFamily="18" charset="0"/>
            </a:endParaRPr>
          </a:p>
          <a:p>
            <a:pPr marL="0" marR="0" lvl="0" indent="0" algn="just" defTabSz="457200" rtl="0" eaLnBrk="1" fontAlgn="auto" latinLnBrk="0" hangingPunct="1">
              <a:lnSpc>
                <a:spcPct val="100000"/>
              </a:lnSpc>
              <a:spcBef>
                <a:spcPts val="0"/>
              </a:spcBef>
              <a:spcAft>
                <a:spcPts val="0"/>
              </a:spcAft>
              <a:buClrTx/>
              <a:buSzTx/>
              <a:buFontTx/>
              <a:buNone/>
              <a:tabLst/>
              <a:defRPr/>
            </a:pPr>
            <a:r>
              <a:rPr lang="ja-JP" altLang="en-US" sz="1200" kern="100" dirty="0">
                <a:solidFill>
                  <a:prstClr val="black"/>
                </a:solidFill>
                <a:latin typeface="ＭＳ ゴシック" panose="020B0609070205080204" pitchFamily="49" charset="-128"/>
                <a:ea typeface="ＭＳ ゴシック" panose="020B0609070205080204" pitchFamily="49" charset="-128"/>
                <a:cs typeface="Times New Roman" panose="02020603050405020304" pitchFamily="18" charset="0"/>
              </a:rPr>
              <a:t>　　　　　　　　　　　　　　　　　　　　　　　　　　　　</a:t>
            </a:r>
            <a:endParaRPr kumimoji="0" lang="en-US" altLang="ja-JP" sz="1200" b="0" i="0" u="none" strike="noStrike" kern="1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Times New Roman" panose="02020603050405020304" pitchFamily="18" charset="0"/>
            </a:endParaRPr>
          </a:p>
          <a:p>
            <a:pPr marL="0" marR="0" lvl="0" indent="0" algn="just" defTabSz="457200" rtl="0" eaLnBrk="1" fontAlgn="auto" latinLnBrk="0" hangingPunct="1">
              <a:lnSpc>
                <a:spcPct val="100000"/>
              </a:lnSpc>
              <a:spcBef>
                <a:spcPts val="0"/>
              </a:spcBef>
              <a:spcAft>
                <a:spcPts val="0"/>
              </a:spcAft>
              <a:buClrTx/>
              <a:buSzTx/>
              <a:buFontTx/>
              <a:buNone/>
              <a:tabLst/>
              <a:defRPr/>
            </a:pPr>
            <a:r>
              <a:rPr lang="ja-JP" altLang="en-US" sz="1200" b="1" kern="100" dirty="0">
                <a:solidFill>
                  <a:prstClr val="black"/>
                </a:solidFill>
                <a:latin typeface="ＭＳ ゴシック" panose="020B0609070205080204" pitchFamily="49" charset="-128"/>
                <a:ea typeface="ＭＳ ゴシック" panose="020B0609070205080204" pitchFamily="49" charset="-128"/>
                <a:cs typeface="Times New Roman" panose="02020603050405020304" pitchFamily="18" charset="0"/>
              </a:rPr>
              <a:t>　　</a:t>
            </a:r>
            <a:endParaRPr lang="en-US" altLang="ja-JP" sz="1200" b="1" kern="100" dirty="0">
              <a:solidFill>
                <a:prstClr val="black"/>
              </a:solidFill>
              <a:latin typeface="ＭＳ ゴシック" panose="020B0609070205080204" pitchFamily="49" charset="-128"/>
              <a:ea typeface="ＭＳ ゴシック" panose="020B0609070205080204" pitchFamily="49" charset="-128"/>
              <a:cs typeface="Times New Roman" panose="02020603050405020304" pitchFamily="18" charset="0"/>
            </a:endParaRPr>
          </a:p>
          <a:p>
            <a:pPr marL="0" marR="0" lvl="0" indent="0" algn="just" defTabSz="457200" rtl="0" eaLnBrk="1" fontAlgn="auto" latinLnBrk="0" hangingPunct="1">
              <a:lnSpc>
                <a:spcPct val="100000"/>
              </a:lnSpc>
              <a:spcBef>
                <a:spcPts val="0"/>
              </a:spcBef>
              <a:spcAft>
                <a:spcPts val="0"/>
              </a:spcAft>
              <a:buClrTx/>
              <a:buSzTx/>
              <a:buFontTx/>
              <a:buNone/>
              <a:tabLst/>
              <a:defRPr/>
            </a:pPr>
            <a:endParaRPr kumimoji="0" lang="en-US" altLang="ja-JP" sz="1200" b="1" i="0" u="none" strike="noStrike" kern="1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Times New Roman" panose="02020603050405020304" pitchFamily="18" charset="0"/>
            </a:endParaRPr>
          </a:p>
          <a:p>
            <a:pPr marL="0" marR="0" lvl="0" indent="0" algn="just" defTabSz="457200" rtl="0" eaLnBrk="1" fontAlgn="auto" latinLnBrk="0" hangingPunct="1">
              <a:lnSpc>
                <a:spcPct val="100000"/>
              </a:lnSpc>
              <a:spcBef>
                <a:spcPts val="0"/>
              </a:spcBef>
              <a:spcAft>
                <a:spcPts val="0"/>
              </a:spcAft>
              <a:buClrTx/>
              <a:buSzTx/>
              <a:buFontTx/>
              <a:buNone/>
              <a:tabLst/>
              <a:defRPr/>
            </a:pPr>
            <a:endParaRPr lang="en-US" altLang="ja-JP" sz="1200" b="1" kern="100" dirty="0">
              <a:solidFill>
                <a:prstClr val="black"/>
              </a:solidFill>
              <a:latin typeface="ＭＳ ゴシック" panose="020B0609070205080204" pitchFamily="49" charset="-128"/>
              <a:ea typeface="ＭＳ ゴシック" panose="020B0609070205080204" pitchFamily="49" charset="-128"/>
              <a:cs typeface="Times New Roman" panose="02020603050405020304" pitchFamily="18" charset="0"/>
            </a:endParaRPr>
          </a:p>
          <a:p>
            <a:pPr marL="0" marR="0" lvl="0" indent="0" algn="just" defTabSz="457200" rtl="0" eaLnBrk="1" fontAlgn="auto" latinLnBrk="0" hangingPunct="1">
              <a:lnSpc>
                <a:spcPct val="100000"/>
              </a:lnSpc>
              <a:spcBef>
                <a:spcPts val="0"/>
              </a:spcBef>
              <a:spcAft>
                <a:spcPts val="0"/>
              </a:spcAft>
              <a:buClrTx/>
              <a:buSzTx/>
              <a:buFontTx/>
              <a:buNone/>
              <a:tabLst/>
              <a:defRPr/>
            </a:pPr>
            <a:endParaRPr kumimoji="0" lang="en-US" altLang="ja-JP" sz="1200" b="1" i="0" u="none" strike="noStrike" kern="1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Times New Roman" panose="02020603050405020304" pitchFamily="18" charset="0"/>
            </a:endParaRPr>
          </a:p>
        </p:txBody>
      </p:sp>
      <p:sp>
        <p:nvSpPr>
          <p:cNvPr id="18" name="テキスト ボックス 1">
            <a:extLst>
              <a:ext uri="{FF2B5EF4-FFF2-40B4-BE49-F238E27FC236}">
                <a16:creationId xmlns:a16="http://schemas.microsoft.com/office/drawing/2014/main" id="{AAFE0888-C829-4364-4BE0-AA9F53F6D870}"/>
              </a:ext>
            </a:extLst>
          </p:cNvPr>
          <p:cNvSpPr txBox="1"/>
          <p:nvPr/>
        </p:nvSpPr>
        <p:spPr>
          <a:xfrm>
            <a:off x="285978" y="3165328"/>
            <a:ext cx="7087820" cy="985798"/>
          </a:xfrm>
          <a:prstGeom prst="rect">
            <a:avLst/>
          </a:prstGeom>
          <a:solidFill>
            <a:schemeClr val="accent2">
              <a:lumMod val="60000"/>
              <a:lumOff val="40000"/>
            </a:schemeClr>
          </a:solid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lvl="0" indent="0" algn="just" defTabSz="457200" rtl="0" eaLnBrk="1" fontAlgn="auto" latinLnBrk="0" hangingPunct="1">
              <a:lnSpc>
                <a:spcPct val="100000"/>
              </a:lnSpc>
              <a:spcBef>
                <a:spcPts val="0"/>
              </a:spcBef>
              <a:spcAft>
                <a:spcPts val="0"/>
              </a:spcAft>
              <a:buClrTx/>
              <a:buSzTx/>
              <a:buFontTx/>
              <a:buNone/>
              <a:tabLst/>
              <a:defRPr/>
            </a:pPr>
            <a:r>
              <a:rPr kumimoji="0" lang="ja-JP" altLang="en-US" sz="1050" b="0" i="0" u="none" strike="noStrike" kern="100" cap="none" spc="0" normalizeH="0" baseline="0" noProof="0" dirty="0">
                <a:ln>
                  <a:noFill/>
                </a:ln>
                <a:solidFill>
                  <a:prstClr val="black"/>
                </a:solidFill>
                <a:effectLst/>
                <a:uLnTx/>
                <a:uFillTx/>
                <a:latin typeface="Century" panose="02040604050505020304" pitchFamily="18" charset="0"/>
                <a:ea typeface="BIZ UDPゴシック" panose="020B0400000000000000" pitchFamily="50" charset="-128"/>
                <a:cs typeface="Times New Roman" panose="02020603050405020304" pitchFamily="18" charset="0"/>
              </a:rPr>
              <a:t>　</a:t>
            </a:r>
            <a:r>
              <a:rPr lang="ja-JP" altLang="en-US" sz="1200" kern="100" dirty="0">
                <a:solidFill>
                  <a:prstClr val="black"/>
                </a:solidFill>
                <a:latin typeface="ＭＳ ゴシック" panose="020B0609070205080204" pitchFamily="49" charset="-128"/>
                <a:ea typeface="ＭＳ ゴシック" panose="020B0609070205080204" pitchFamily="49" charset="-128"/>
                <a:cs typeface="Times New Roman" panose="02020603050405020304" pitchFamily="18" charset="0"/>
              </a:rPr>
              <a:t> </a:t>
            </a:r>
            <a:r>
              <a:rPr kumimoji="0" lang="ja-JP" altLang="en-US" sz="1200" b="0" i="0" u="none" strike="noStrike" kern="1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Times New Roman" panose="02020603050405020304" pitchFamily="18" charset="0"/>
              </a:rPr>
              <a:t>〇万博当時の日本庭園作庭意図の継承と昭和の代表的庭園の景観を維持していく</a:t>
            </a:r>
            <a:endParaRPr kumimoji="0" lang="en-US" altLang="ja-JP" sz="1200" b="0" i="0" u="none" strike="noStrike" kern="1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Times New Roman" panose="02020603050405020304" pitchFamily="18" charset="0"/>
            </a:endParaRPr>
          </a:p>
          <a:p>
            <a:pPr marL="0" marR="0" lvl="0" indent="0" algn="just" defTabSz="457200" rtl="0" eaLnBrk="1" fontAlgn="auto" latinLnBrk="0" hangingPunct="1">
              <a:lnSpc>
                <a:spcPct val="100000"/>
              </a:lnSpc>
              <a:spcBef>
                <a:spcPts val="0"/>
              </a:spcBef>
              <a:spcAft>
                <a:spcPts val="0"/>
              </a:spcAft>
              <a:buClrTx/>
              <a:buSzTx/>
              <a:buFontTx/>
              <a:buNone/>
              <a:tabLst/>
              <a:defRPr/>
            </a:pPr>
            <a:r>
              <a:rPr lang="ja-JP" altLang="en-US" sz="1200" kern="100" dirty="0">
                <a:solidFill>
                  <a:prstClr val="black"/>
                </a:solidFill>
                <a:latin typeface="ＭＳ ゴシック" panose="020B0609070205080204" pitchFamily="49" charset="-128"/>
                <a:ea typeface="ＭＳ ゴシック" panose="020B0609070205080204" pitchFamily="49" charset="-128"/>
                <a:cs typeface="Times New Roman" panose="02020603050405020304" pitchFamily="18" charset="0"/>
              </a:rPr>
              <a:t>　〇府民をはじめ幅広い人々が日本庭園の魅力や価値を体感できる取組みを進める</a:t>
            </a:r>
            <a:endParaRPr lang="en-US" altLang="ja-JP" sz="1200" kern="100" dirty="0">
              <a:solidFill>
                <a:prstClr val="black"/>
              </a:solidFill>
              <a:latin typeface="ＭＳ ゴシック" panose="020B0609070205080204" pitchFamily="49" charset="-128"/>
              <a:ea typeface="ＭＳ ゴシック" panose="020B0609070205080204" pitchFamily="49" charset="-128"/>
              <a:cs typeface="Times New Roman" panose="02020603050405020304" pitchFamily="18" charset="0"/>
            </a:endParaRPr>
          </a:p>
          <a:p>
            <a:pPr marL="0" marR="0" lvl="0" indent="0" algn="just" defTabSz="457200" rtl="0" eaLnBrk="1" fontAlgn="auto" latinLnBrk="0" hangingPunct="1">
              <a:lnSpc>
                <a:spcPct val="100000"/>
              </a:lnSpc>
              <a:spcBef>
                <a:spcPts val="0"/>
              </a:spcBef>
              <a:spcAft>
                <a:spcPts val="0"/>
              </a:spcAft>
              <a:buClrTx/>
              <a:buSzTx/>
              <a:buFontTx/>
              <a:buNone/>
              <a:tabLst/>
              <a:defRPr/>
            </a:pPr>
            <a:r>
              <a:rPr kumimoji="0" lang="en-US" altLang="ja-JP" sz="1200" b="0" i="0" u="none" strike="noStrike" kern="1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Times New Roman" panose="02020603050405020304" pitchFamily="18" charset="0"/>
              </a:rPr>
              <a:t>  </a:t>
            </a:r>
            <a:r>
              <a:rPr lang="ja-JP" altLang="en-US" sz="1200" kern="100" dirty="0">
                <a:solidFill>
                  <a:prstClr val="black"/>
                </a:solidFill>
                <a:latin typeface="ＭＳ ゴシック" panose="020B0609070205080204" pitchFamily="49" charset="-128"/>
                <a:ea typeface="ＭＳ ゴシック" panose="020B0609070205080204" pitchFamily="49" charset="-128"/>
                <a:cs typeface="Times New Roman" panose="02020603050405020304" pitchFamily="18" charset="0"/>
              </a:rPr>
              <a:t>〇万博日本庭園の価値を保存・継承するとともに、誰もが安心して利用できる庭園空間づくりに</a:t>
            </a:r>
            <a:endParaRPr lang="en-US" altLang="ja-JP" sz="1200" kern="100" dirty="0">
              <a:solidFill>
                <a:prstClr val="black"/>
              </a:solidFill>
              <a:latin typeface="ＭＳ ゴシック" panose="020B0609070205080204" pitchFamily="49" charset="-128"/>
              <a:ea typeface="ＭＳ ゴシック" panose="020B0609070205080204" pitchFamily="49" charset="-128"/>
              <a:cs typeface="Times New Roman" panose="02020603050405020304" pitchFamily="18" charset="0"/>
            </a:endParaRPr>
          </a:p>
          <a:p>
            <a:pPr marL="0" marR="0" lvl="0" indent="0" algn="just" defTabSz="457200" rtl="0" eaLnBrk="1" fontAlgn="auto" latinLnBrk="0" hangingPunct="1">
              <a:lnSpc>
                <a:spcPct val="100000"/>
              </a:lnSpc>
              <a:spcBef>
                <a:spcPts val="0"/>
              </a:spcBef>
              <a:spcAft>
                <a:spcPts val="0"/>
              </a:spcAft>
              <a:buClrTx/>
              <a:buSzTx/>
              <a:buFontTx/>
              <a:buNone/>
              <a:tabLst/>
              <a:defRPr/>
            </a:pPr>
            <a:r>
              <a:rPr lang="ja-JP" altLang="en-US" sz="1200" kern="100" dirty="0">
                <a:solidFill>
                  <a:prstClr val="black"/>
                </a:solidFill>
                <a:latin typeface="ＭＳ ゴシック" panose="020B0609070205080204" pitchFamily="49" charset="-128"/>
                <a:ea typeface="ＭＳ ゴシック" panose="020B0609070205080204" pitchFamily="49" charset="-128"/>
                <a:cs typeface="Times New Roman" panose="02020603050405020304" pitchFamily="18" charset="0"/>
              </a:rPr>
              <a:t>　　取り組む</a:t>
            </a:r>
            <a:endParaRPr lang="en-US" altLang="ja-JP" sz="1200" kern="100" dirty="0">
              <a:solidFill>
                <a:prstClr val="black"/>
              </a:solidFill>
              <a:latin typeface="ＭＳ ゴシック" panose="020B0609070205080204" pitchFamily="49" charset="-128"/>
              <a:ea typeface="ＭＳ ゴシック" panose="020B0609070205080204" pitchFamily="49" charset="-128"/>
              <a:cs typeface="Times New Roman" panose="02020603050405020304" pitchFamily="18" charset="0"/>
            </a:endParaRPr>
          </a:p>
          <a:p>
            <a:pPr marL="0" marR="0" lvl="0" indent="0" algn="just" defTabSz="457200" rtl="0" eaLnBrk="1" fontAlgn="auto" latinLnBrk="0" hangingPunct="1">
              <a:lnSpc>
                <a:spcPct val="100000"/>
              </a:lnSpc>
              <a:spcBef>
                <a:spcPts val="0"/>
              </a:spcBef>
              <a:spcAft>
                <a:spcPts val="0"/>
              </a:spcAft>
              <a:buClrTx/>
              <a:buSzTx/>
              <a:buFontTx/>
              <a:buNone/>
              <a:tabLst/>
              <a:defRPr/>
            </a:pPr>
            <a:r>
              <a:rPr lang="ja-JP" altLang="en-US" sz="1200" kern="100" dirty="0">
                <a:solidFill>
                  <a:prstClr val="black"/>
                </a:solidFill>
                <a:latin typeface="ＭＳ ゴシック" panose="020B0609070205080204" pitchFamily="49" charset="-128"/>
                <a:ea typeface="ＭＳ ゴシック" panose="020B0609070205080204" pitchFamily="49" charset="-128"/>
                <a:cs typeface="Times New Roman" panose="02020603050405020304" pitchFamily="18" charset="0"/>
              </a:rPr>
              <a:t>　〇関係機関の連携と多様な主体の参加による運営体制づくりを進める</a:t>
            </a:r>
            <a:endParaRPr kumimoji="0" lang="ja-JP" altLang="en-US" sz="1050" b="0" i="0" u="none" strike="noStrike" kern="1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Times New Roman" panose="02020603050405020304" pitchFamily="18" charset="0"/>
            </a:endParaRPr>
          </a:p>
        </p:txBody>
      </p:sp>
      <p:sp>
        <p:nvSpPr>
          <p:cNvPr id="49" name="テキスト ボックス 6">
            <a:extLst>
              <a:ext uri="{FF2B5EF4-FFF2-40B4-BE49-F238E27FC236}">
                <a16:creationId xmlns:a16="http://schemas.microsoft.com/office/drawing/2014/main" id="{FA70344C-D87B-7E3F-5661-DD8174DDBF7A}"/>
              </a:ext>
            </a:extLst>
          </p:cNvPr>
          <p:cNvSpPr txBox="1"/>
          <p:nvPr/>
        </p:nvSpPr>
        <p:spPr>
          <a:xfrm>
            <a:off x="185984" y="6812989"/>
            <a:ext cx="7231280" cy="1436402"/>
          </a:xfrm>
          <a:prstGeom prst="rect">
            <a:avLst/>
          </a:prstGeom>
          <a:solidFill>
            <a:schemeClr val="accent4">
              <a:lumMod val="40000"/>
              <a:lumOff val="60000"/>
            </a:schemeClr>
          </a:solidFill>
          <a:ln w="9525">
            <a:solidFill>
              <a:sysClr val="windowText" lastClr="000000"/>
            </a:solid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ja-JP" altLang="en-US" sz="1200" b="1" i="0" u="none" strike="noStrike" kern="100" cap="none" spc="0" normalizeH="0" baseline="0" noProof="0" dirty="0">
                <a:ln>
                  <a:noFill/>
                </a:ln>
                <a:solidFill>
                  <a:sysClr val="windowText" lastClr="000000"/>
                </a:solidFill>
                <a:effectLst/>
                <a:uLnTx/>
                <a:uFillTx/>
                <a:latin typeface="ＭＳ ゴシック" panose="020B0609070205080204" pitchFamily="49" charset="-128"/>
                <a:ea typeface="ＭＳ ゴシック" panose="020B0609070205080204" pitchFamily="49" charset="-128"/>
                <a:cs typeface="Times New Roman" panose="02020603050405020304" pitchFamily="18" charset="0"/>
              </a:rPr>
              <a:t>③園路・</a:t>
            </a:r>
            <a:r>
              <a:rPr lang="ja-JP" altLang="en-US" sz="1200" b="1" kern="100" dirty="0">
                <a:solidFill>
                  <a:sysClr val="windowText" lastClr="000000"/>
                </a:solidFill>
                <a:latin typeface="ＭＳ ゴシック" panose="020B0609070205080204" pitchFamily="49" charset="-128"/>
                <a:ea typeface="ＭＳ ゴシック" panose="020B0609070205080204" pitchFamily="49" charset="-128"/>
                <a:cs typeface="Times New Roman" panose="02020603050405020304" pitchFamily="18" charset="0"/>
              </a:rPr>
              <a:t>建物・</a:t>
            </a:r>
            <a:r>
              <a:rPr kumimoji="0" lang="ja-JP" altLang="en-US" sz="1200" b="1" i="0" u="none" strike="noStrike" kern="100" cap="none" spc="0" normalizeH="0" baseline="0" noProof="0" dirty="0">
                <a:ln>
                  <a:noFill/>
                </a:ln>
                <a:solidFill>
                  <a:sysClr val="windowText" lastClr="000000"/>
                </a:solidFill>
                <a:effectLst/>
                <a:uLnTx/>
                <a:uFillTx/>
                <a:latin typeface="ＭＳ ゴシック" panose="020B0609070205080204" pitchFamily="49" charset="-128"/>
                <a:ea typeface="ＭＳ ゴシック" panose="020B0609070205080204" pitchFamily="49" charset="-128"/>
                <a:cs typeface="Times New Roman" panose="02020603050405020304" pitchFamily="18" charset="0"/>
              </a:rPr>
              <a:t>工作物等の保存</a:t>
            </a:r>
            <a:endParaRPr kumimoji="0" lang="en-US" altLang="ja-JP" sz="1200" b="1" i="0" u="none" strike="noStrike" kern="100" cap="none" spc="0" normalizeH="0" baseline="0" noProof="0" dirty="0">
              <a:ln>
                <a:noFill/>
              </a:ln>
              <a:solidFill>
                <a:sysClr val="windowText" lastClr="000000"/>
              </a:solidFill>
              <a:effectLst/>
              <a:uLnTx/>
              <a:uFillTx/>
              <a:latin typeface="ＭＳ ゴシック" panose="020B0609070205080204" pitchFamily="49" charset="-128"/>
              <a:ea typeface="ＭＳ ゴシック" panose="020B0609070205080204" pitchFamily="49" charset="-128"/>
              <a:cs typeface="Times New Roman" panose="02020603050405020304" pitchFamily="18"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ja-JP" altLang="en-US" sz="1100" b="0" i="0" u="none" strike="noStrike" kern="100" cap="none" spc="0" normalizeH="0" baseline="0" noProof="0" dirty="0">
                <a:ln>
                  <a:noFill/>
                </a:ln>
                <a:solidFill>
                  <a:sysClr val="windowText" lastClr="000000"/>
                </a:solidFill>
                <a:effectLst/>
                <a:uLnTx/>
                <a:uFillTx/>
                <a:latin typeface="ＭＳ ゴシック" panose="020B0609070205080204" pitchFamily="49" charset="-128"/>
                <a:ea typeface="ＭＳ ゴシック" panose="020B0609070205080204" pitchFamily="49" charset="-128"/>
                <a:cs typeface="Times New Roman" panose="02020603050405020304" pitchFamily="18" charset="0"/>
              </a:rPr>
              <a:t>・本質的価値を構成する要素である広幅員園路や八つ橋の意匠の継承</a:t>
            </a:r>
            <a:endParaRPr kumimoji="0" lang="en-US" altLang="ja-JP" sz="1100" b="0" i="0" u="none" strike="noStrike" kern="100" cap="none" spc="0" normalizeH="0" baseline="0" noProof="0" dirty="0">
              <a:ln>
                <a:noFill/>
              </a:ln>
              <a:solidFill>
                <a:sysClr val="windowText" lastClr="000000"/>
              </a:solidFill>
              <a:effectLst/>
              <a:uLnTx/>
              <a:uFillTx/>
              <a:latin typeface="ＭＳ ゴシック" panose="020B0609070205080204" pitchFamily="49" charset="-128"/>
              <a:ea typeface="ＭＳ ゴシック" panose="020B0609070205080204" pitchFamily="49" charset="-128"/>
              <a:cs typeface="Times New Roman" panose="02020603050405020304" pitchFamily="18"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ja-JP" altLang="en-US" sz="1100" b="0" i="0" u="none" strike="noStrike" kern="100" cap="none" spc="0" normalizeH="0" baseline="0" noProof="0" dirty="0">
                <a:ln>
                  <a:noFill/>
                </a:ln>
                <a:solidFill>
                  <a:sysClr val="windowText" lastClr="000000"/>
                </a:solidFill>
                <a:effectLst/>
                <a:uLnTx/>
                <a:uFillTx/>
                <a:latin typeface="ＭＳ ゴシック" panose="020B0609070205080204" pitchFamily="49" charset="-128"/>
                <a:ea typeface="ＭＳ ゴシック" panose="020B0609070205080204" pitchFamily="49" charset="-128"/>
                <a:cs typeface="Times New Roman" panose="02020603050405020304" pitchFamily="18" charset="0"/>
              </a:rPr>
              <a:t>・本質的価値を構成する建物の適切な保存管理</a:t>
            </a:r>
            <a:endParaRPr kumimoji="0" lang="en-US" altLang="ja-JP" sz="1100" b="0" i="0" u="none" strike="noStrike" kern="100" cap="none" spc="0" normalizeH="0" baseline="0" noProof="0" dirty="0">
              <a:ln>
                <a:noFill/>
              </a:ln>
              <a:solidFill>
                <a:sysClr val="windowText" lastClr="000000"/>
              </a:solidFill>
              <a:effectLst/>
              <a:uLnTx/>
              <a:uFillTx/>
              <a:latin typeface="ＭＳ ゴシック" panose="020B0609070205080204" pitchFamily="49" charset="-128"/>
              <a:ea typeface="ＭＳ ゴシック" panose="020B0609070205080204" pitchFamily="49" charset="-128"/>
              <a:cs typeface="Times New Roman" panose="02020603050405020304" pitchFamily="18"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ja-JP" altLang="en-US" sz="1100" b="0" i="0" u="none" strike="noStrike" kern="100" cap="none" spc="0" normalizeH="0" baseline="0" noProof="0" dirty="0">
                <a:ln>
                  <a:noFill/>
                </a:ln>
                <a:solidFill>
                  <a:sysClr val="windowText" lastClr="000000"/>
                </a:solidFill>
                <a:effectLst/>
                <a:uLnTx/>
                <a:uFillTx/>
                <a:latin typeface="ＭＳ ゴシック" panose="020B0609070205080204" pitchFamily="49" charset="-128"/>
                <a:ea typeface="ＭＳ ゴシック" panose="020B0609070205080204" pitchFamily="49" charset="-128"/>
                <a:cs typeface="Times New Roman" panose="02020603050405020304" pitchFamily="18" charset="0"/>
              </a:rPr>
              <a:t>・日常的な管理による適切な補修実施（建築時の材料入手が困難な場合には意匠に留意の上、同質材料で修理）</a:t>
            </a:r>
            <a:endParaRPr kumimoji="0" lang="en-US" altLang="ja-JP" sz="1100" b="0" i="0" u="none" strike="noStrike" kern="100" cap="none" spc="0" normalizeH="0" baseline="0" noProof="0" dirty="0">
              <a:ln>
                <a:noFill/>
              </a:ln>
              <a:solidFill>
                <a:sysClr val="windowText" lastClr="000000"/>
              </a:solidFill>
              <a:effectLst/>
              <a:uLnTx/>
              <a:uFillTx/>
              <a:latin typeface="ＭＳ ゴシック" panose="020B0609070205080204" pitchFamily="49" charset="-128"/>
              <a:ea typeface="ＭＳ ゴシック" panose="020B0609070205080204" pitchFamily="49" charset="-128"/>
              <a:cs typeface="Times New Roman" panose="02020603050405020304" pitchFamily="18"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ja-JP" altLang="en-US" sz="1100" b="0" i="0" u="none" strike="noStrike" kern="100" cap="none" spc="0" normalizeH="0" baseline="0" noProof="0" dirty="0">
                <a:ln>
                  <a:noFill/>
                </a:ln>
                <a:solidFill>
                  <a:sysClr val="windowText" lastClr="000000"/>
                </a:solidFill>
                <a:effectLst/>
                <a:uLnTx/>
                <a:uFillTx/>
                <a:latin typeface="ＭＳ ゴシック" panose="020B0609070205080204" pitchFamily="49" charset="-128"/>
                <a:ea typeface="ＭＳ ゴシック" panose="020B0609070205080204" pitchFamily="49" charset="-128"/>
                <a:cs typeface="Times New Roman" panose="02020603050405020304" pitchFamily="18" charset="0"/>
              </a:rPr>
              <a:t>・</a:t>
            </a:r>
            <a:r>
              <a:rPr kumimoji="0" lang="ja-JP" altLang="en-US" sz="1100" b="0" i="0" u="none" strike="noStrike" kern="100" cap="none" spc="0" normalizeH="0" baseline="0" noProof="0" dirty="0">
                <a:ln>
                  <a:noFill/>
                </a:ln>
                <a:effectLst/>
                <a:uLnTx/>
                <a:uFillTx/>
                <a:latin typeface="ＭＳ ゴシック" panose="020B0609070205080204" pitchFamily="49" charset="-128"/>
                <a:ea typeface="ＭＳ ゴシック" panose="020B0609070205080204" pitchFamily="49" charset="-128"/>
                <a:cs typeface="Times New Roman" panose="02020603050405020304" pitchFamily="18" charset="0"/>
              </a:rPr>
              <a:t>建築物</a:t>
            </a:r>
            <a:r>
              <a:rPr kumimoji="0" lang="ja-JP" altLang="en-US" sz="1100" b="0" i="0" u="none" strike="noStrike" kern="100" cap="none" spc="0" normalizeH="0" baseline="0" noProof="0" dirty="0">
                <a:ln>
                  <a:noFill/>
                </a:ln>
                <a:solidFill>
                  <a:sysClr val="windowText" lastClr="000000"/>
                </a:solidFill>
                <a:effectLst/>
                <a:uLnTx/>
                <a:uFillTx/>
                <a:latin typeface="ＭＳ ゴシック" panose="020B0609070205080204" pitchFamily="49" charset="-128"/>
                <a:ea typeface="ＭＳ ゴシック" panose="020B0609070205080204" pitchFamily="49" charset="-128"/>
                <a:cs typeface="Times New Roman" panose="02020603050405020304" pitchFamily="18" charset="0"/>
              </a:rPr>
              <a:t>の内部意匠、付属品は、原則現状保存のうえ補修し、撤去の際には記録保存</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ja-JP" altLang="en-US" sz="1100" b="0" i="0" u="none" strike="noStrike" kern="100" cap="none" spc="0" normalizeH="0" baseline="0" noProof="0" dirty="0">
                <a:ln>
                  <a:noFill/>
                </a:ln>
                <a:solidFill>
                  <a:sysClr val="windowText" lastClr="000000"/>
                </a:solidFill>
                <a:effectLst/>
                <a:uLnTx/>
                <a:uFillTx/>
                <a:latin typeface="ＭＳ ゴシック" panose="020B0609070205080204" pitchFamily="49" charset="-128"/>
                <a:ea typeface="ＭＳ ゴシック" panose="020B0609070205080204" pitchFamily="49" charset="-128"/>
                <a:cs typeface="Times New Roman" panose="02020603050405020304" pitchFamily="18" charset="0"/>
              </a:rPr>
              <a:t>・工作物は必要に応じて適宜、修繕を実施</a:t>
            </a:r>
            <a:endParaRPr kumimoji="0" lang="en-US" altLang="ja-JP" sz="1100" b="0" i="0" u="none" strike="noStrike" kern="100" cap="none" spc="0" normalizeH="0" baseline="0" noProof="0" dirty="0">
              <a:ln>
                <a:noFill/>
              </a:ln>
              <a:solidFill>
                <a:sysClr val="windowText" lastClr="000000"/>
              </a:solidFill>
              <a:effectLst/>
              <a:uLnTx/>
              <a:uFillTx/>
              <a:latin typeface="ＭＳ ゴシック" panose="020B0609070205080204" pitchFamily="49" charset="-128"/>
              <a:ea typeface="ＭＳ ゴシック" panose="020B0609070205080204" pitchFamily="49" charset="-128"/>
              <a:cs typeface="Times New Roman" panose="02020603050405020304" pitchFamily="18"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ja-JP" altLang="en-US" sz="1100" b="0" i="0" u="none" strike="noStrike" kern="100" cap="none" spc="0" normalizeH="0" baseline="0" noProof="0" dirty="0">
                <a:ln>
                  <a:noFill/>
                </a:ln>
                <a:solidFill>
                  <a:sysClr val="windowText" lastClr="000000"/>
                </a:solidFill>
                <a:effectLst/>
                <a:uLnTx/>
                <a:uFillTx/>
                <a:latin typeface="ＭＳ ゴシック" panose="020B0609070205080204" pitchFamily="49" charset="-128"/>
                <a:ea typeface="ＭＳ ゴシック" panose="020B0609070205080204" pitchFamily="49" charset="-128"/>
                <a:cs typeface="Times New Roman" panose="02020603050405020304" pitchFamily="18" charset="0"/>
              </a:rPr>
              <a:t>・既存施設の改修時は庭園の景観に調和したものとするよう留意・除却時には記録保存に留意</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ja-JP" altLang="en-US" sz="1100" b="0" i="0" u="none" strike="noStrike" kern="100" cap="none" spc="0" normalizeH="0" baseline="0" noProof="0" dirty="0">
                <a:ln>
                  <a:noFill/>
                </a:ln>
                <a:solidFill>
                  <a:sysClr val="windowText" lastClr="000000"/>
                </a:solidFill>
                <a:effectLst/>
                <a:uLnTx/>
                <a:uFillTx/>
                <a:latin typeface="ＭＳ ゴシック" panose="020B0609070205080204" pitchFamily="49" charset="-128"/>
                <a:ea typeface="ＭＳ ゴシック" panose="020B0609070205080204" pitchFamily="49" charset="-128"/>
                <a:cs typeface="Times New Roman" panose="02020603050405020304" pitchFamily="18" charset="0"/>
              </a:rPr>
              <a:t>・給排水施設、電気施設、照明等は、定期的な点検や修理を実施</a:t>
            </a:r>
            <a:endParaRPr kumimoji="0" lang="en-US" altLang="ja-JP" sz="1100" b="0" i="0" u="none" strike="noStrike" kern="100" cap="none" spc="0" normalizeH="0" baseline="0" noProof="0" dirty="0">
              <a:ln>
                <a:noFill/>
              </a:ln>
              <a:solidFill>
                <a:sysClr val="windowText" lastClr="000000"/>
              </a:solidFill>
              <a:effectLst/>
              <a:uLnTx/>
              <a:uFillTx/>
              <a:latin typeface="ＭＳ ゴシック" panose="020B0609070205080204" pitchFamily="49" charset="-128"/>
              <a:ea typeface="ＭＳ ゴシック" panose="020B0609070205080204" pitchFamily="49" charset="-128"/>
              <a:cs typeface="Times New Roman" panose="02020603050405020304" pitchFamily="18"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US" altLang="ja-JP" sz="1100" b="0" i="0" u="none" strike="noStrike" kern="100" cap="none" spc="0" normalizeH="0" baseline="0" noProof="0" dirty="0">
              <a:ln>
                <a:noFill/>
              </a:ln>
              <a:solidFill>
                <a:sysClr val="windowText" lastClr="000000"/>
              </a:solidFill>
              <a:effectLst/>
              <a:uLnTx/>
              <a:uFillTx/>
              <a:latin typeface="ＭＳ ゴシック" panose="020B0609070205080204" pitchFamily="49" charset="-128"/>
              <a:ea typeface="ＭＳ ゴシック" panose="020B0609070205080204" pitchFamily="49" charset="-128"/>
              <a:cs typeface="Times New Roman" panose="02020603050405020304" pitchFamily="18"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US" altLang="ja-JP" sz="1200" b="0" i="0" u="none" strike="noStrike" kern="100" cap="none" spc="0" normalizeH="0" baseline="0" noProof="0" dirty="0">
              <a:ln>
                <a:noFill/>
              </a:ln>
              <a:solidFill>
                <a:sysClr val="windowText" lastClr="000000"/>
              </a:solidFill>
              <a:effectLst/>
              <a:uLnTx/>
              <a:uFillTx/>
              <a:latin typeface="ＭＳ ゴシック" panose="020B0609070205080204" pitchFamily="49" charset="-128"/>
              <a:ea typeface="ＭＳ ゴシック" panose="020B0609070205080204" pitchFamily="49" charset="-128"/>
              <a:cs typeface="Times New Roman" panose="02020603050405020304" pitchFamily="18"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US" altLang="ja-JP" sz="1200" b="0" i="0" u="none" strike="noStrike" kern="100" cap="none" spc="0" normalizeH="0" baseline="0" noProof="0" dirty="0">
              <a:ln>
                <a:noFill/>
              </a:ln>
              <a:solidFill>
                <a:sysClr val="windowText" lastClr="000000"/>
              </a:solidFill>
              <a:effectLst/>
              <a:uLnTx/>
              <a:uFillTx/>
              <a:latin typeface="ＭＳ ゴシック" panose="020B0609070205080204" pitchFamily="49" charset="-128"/>
              <a:ea typeface="ＭＳ ゴシック" panose="020B0609070205080204" pitchFamily="49" charset="-128"/>
              <a:cs typeface="Times New Roman" panose="02020603050405020304" pitchFamily="18"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US" altLang="ja-JP" sz="1200" b="0" i="0" u="none" strike="noStrike" kern="100" cap="none" spc="0" normalizeH="0" baseline="0" noProof="0" dirty="0">
              <a:ln>
                <a:noFill/>
              </a:ln>
              <a:solidFill>
                <a:sysClr val="windowText" lastClr="000000"/>
              </a:solidFill>
              <a:effectLst/>
              <a:uLnTx/>
              <a:uFillTx/>
              <a:latin typeface="ＭＳ ゴシック" panose="020B0609070205080204" pitchFamily="49" charset="-128"/>
              <a:ea typeface="ＭＳ ゴシック" panose="020B0609070205080204" pitchFamily="49" charset="-128"/>
              <a:cs typeface="Times New Roman" panose="02020603050405020304" pitchFamily="18"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ja-JP" altLang="en-US" sz="1050" b="0" i="0" u="none" strike="noStrike" kern="100" cap="none" spc="0" normalizeH="0" baseline="0" noProof="0" dirty="0">
              <a:ln>
                <a:noFill/>
              </a:ln>
              <a:solidFill>
                <a:sysClr val="windowText" lastClr="000000"/>
              </a:solidFill>
              <a:effectLst/>
              <a:uLnTx/>
              <a:uFillTx/>
              <a:latin typeface="Century" panose="02040604050505020304" pitchFamily="18" charset="0"/>
              <a:ea typeface="ＭＳ 明朝" panose="02020609040205080304" pitchFamily="17" charset="-128"/>
              <a:cs typeface="Times New Roman" panose="02020603050405020304" pitchFamily="18" charset="0"/>
            </a:endParaRPr>
          </a:p>
        </p:txBody>
      </p:sp>
      <p:sp>
        <p:nvSpPr>
          <p:cNvPr id="53" name="Rectangle 4">
            <a:extLst>
              <a:ext uri="{FF2B5EF4-FFF2-40B4-BE49-F238E27FC236}">
                <a16:creationId xmlns:a16="http://schemas.microsoft.com/office/drawing/2014/main" id="{017D79AE-FCAA-03A0-B9EC-DF0E8BFACCF1}"/>
              </a:ext>
            </a:extLst>
          </p:cNvPr>
          <p:cNvSpPr>
            <a:spLocks noChangeArrowheads="1"/>
          </p:cNvSpPr>
          <p:nvPr/>
        </p:nvSpPr>
        <p:spPr bwMode="auto">
          <a:xfrm>
            <a:off x="0" y="457200"/>
            <a:ext cx="1511935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1200" cap="none" spc="0" normalizeH="0" baseline="0" noProof="0">
              <a:ln>
                <a:noFill/>
              </a:ln>
              <a:solidFill>
                <a:prstClr val="black"/>
              </a:solidFill>
              <a:effectLst/>
              <a:uLnTx/>
              <a:uFillTx/>
              <a:latin typeface="Calibri" panose="020F0502020204030204"/>
              <a:ea typeface="游ゴシック" panose="020B0400000000000000" pitchFamily="50" charset="-128"/>
              <a:cs typeface="+mn-cs"/>
            </a:endParaRPr>
          </a:p>
        </p:txBody>
      </p:sp>
      <p:sp>
        <p:nvSpPr>
          <p:cNvPr id="54" name="テキスト ボックス 6">
            <a:extLst>
              <a:ext uri="{FF2B5EF4-FFF2-40B4-BE49-F238E27FC236}">
                <a16:creationId xmlns:a16="http://schemas.microsoft.com/office/drawing/2014/main" id="{2D6EBC9F-FF4D-C1D8-8773-ECEC5D479B32}"/>
              </a:ext>
            </a:extLst>
          </p:cNvPr>
          <p:cNvSpPr txBox="1"/>
          <p:nvPr/>
        </p:nvSpPr>
        <p:spPr>
          <a:xfrm>
            <a:off x="185984" y="8307334"/>
            <a:ext cx="7210868" cy="2160641"/>
          </a:xfrm>
          <a:prstGeom prst="rect">
            <a:avLst/>
          </a:prstGeom>
          <a:solidFill>
            <a:schemeClr val="accent4">
              <a:lumMod val="40000"/>
              <a:lumOff val="60000"/>
            </a:schemeClr>
          </a:solidFill>
          <a:ln w="9525">
            <a:solidFill>
              <a:sysClr val="windowText" lastClr="000000"/>
            </a:solid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ja-JP" altLang="en-US" sz="1200" b="1" i="0" u="none" strike="noStrike" kern="100" cap="none" spc="0" normalizeH="0" baseline="0" noProof="0" dirty="0">
                <a:ln>
                  <a:noFill/>
                </a:ln>
                <a:solidFill>
                  <a:sysClr val="windowText" lastClr="000000"/>
                </a:solidFill>
                <a:effectLst/>
                <a:uLnTx/>
                <a:uFillTx/>
                <a:latin typeface="ＭＳ ゴシック" panose="020B0609070205080204" pitchFamily="49" charset="-128"/>
                <a:ea typeface="ＭＳ ゴシック" panose="020B0609070205080204" pitchFamily="49" charset="-128"/>
                <a:cs typeface="Times New Roman" panose="02020603050405020304" pitchFamily="18" charset="0"/>
              </a:rPr>
              <a:t>④植栽管理ならびに景観変容への対応</a:t>
            </a:r>
            <a:endParaRPr kumimoji="0" lang="en-US" altLang="ja-JP" sz="1200" b="1" i="0" u="none" strike="noStrike" kern="100" cap="none" spc="0" normalizeH="0" baseline="0" noProof="0" dirty="0">
              <a:ln>
                <a:noFill/>
              </a:ln>
              <a:solidFill>
                <a:sysClr val="windowText" lastClr="000000"/>
              </a:solidFill>
              <a:effectLst/>
              <a:uLnTx/>
              <a:uFillTx/>
              <a:latin typeface="ＭＳ ゴシック" panose="020B0609070205080204" pitchFamily="49" charset="-128"/>
              <a:ea typeface="ＭＳ ゴシック" panose="020B0609070205080204" pitchFamily="49" charset="-128"/>
              <a:cs typeface="Times New Roman" panose="02020603050405020304" pitchFamily="18"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ja-JP" altLang="ja-JP" sz="1100" b="0" i="0" u="none" strike="noStrike" kern="1200" cap="none" spc="0" normalizeH="0" baseline="0" noProof="0" dirty="0">
                <a:ln>
                  <a:noFill/>
                </a:ln>
                <a:effectLst/>
                <a:uLnTx/>
                <a:uFillTx/>
                <a:latin typeface="ＭＳ ゴシック" panose="020B0609070205080204" pitchFamily="49" charset="-128"/>
                <a:ea typeface="ＭＳ ゴシック" panose="020B0609070205080204" pitchFamily="49" charset="-128"/>
                <a:cs typeface="Times New Roman" panose="02020603050405020304" pitchFamily="18" charset="0"/>
              </a:rPr>
              <a:t>万博日本庭園の将来の景観像を関係者間で共有</a:t>
            </a:r>
            <a:r>
              <a:rPr kumimoji="0" lang="ja-JP" altLang="en-US" sz="1100" b="0" i="0" u="none" strike="noStrike" kern="1200" cap="none" spc="0" normalizeH="0" baseline="0" noProof="0" dirty="0">
                <a:ln>
                  <a:noFill/>
                </a:ln>
                <a:effectLst/>
                <a:uLnTx/>
                <a:uFillTx/>
                <a:latin typeface="ＭＳ ゴシック" panose="020B0609070205080204" pitchFamily="49" charset="-128"/>
                <a:ea typeface="ＭＳ ゴシック" panose="020B0609070205080204" pitchFamily="49" charset="-128"/>
                <a:cs typeface="Times New Roman" panose="02020603050405020304" pitchFamily="18" charset="0"/>
              </a:rPr>
              <a:t>した上で、下記の基本的な考え方にて</a:t>
            </a:r>
            <a:r>
              <a:rPr lang="ja-JP" altLang="en-US" sz="1100" dirty="0">
                <a:latin typeface="ＭＳ ゴシック" panose="020B0609070205080204" pitchFamily="49" charset="-128"/>
                <a:ea typeface="ＭＳ ゴシック" panose="020B0609070205080204" pitchFamily="49" charset="-128"/>
                <a:cs typeface="Times New Roman" panose="02020603050405020304" pitchFamily="18" charset="0"/>
              </a:rPr>
              <a:t>計画</a:t>
            </a:r>
            <a:r>
              <a:rPr kumimoji="0" lang="ja-JP" altLang="ja-JP" sz="1100" b="0" i="0" u="none" strike="noStrike" kern="1200" cap="none" spc="0" normalizeH="0" baseline="0" noProof="0" dirty="0">
                <a:ln>
                  <a:noFill/>
                </a:ln>
                <a:effectLst/>
                <a:uLnTx/>
                <a:uFillTx/>
                <a:latin typeface="ＭＳ ゴシック" panose="020B0609070205080204" pitchFamily="49" charset="-128"/>
                <a:ea typeface="ＭＳ ゴシック" panose="020B0609070205080204" pitchFamily="49" charset="-128"/>
                <a:cs typeface="Times New Roman" panose="02020603050405020304" pitchFamily="18" charset="0"/>
              </a:rPr>
              <a:t>的な植栽管理を進める。</a:t>
            </a:r>
            <a:endParaRPr kumimoji="0" lang="en-US" altLang="ja-JP" sz="1100" b="0" i="0" u="none" strike="noStrike" kern="1200" cap="none" spc="0" normalizeH="0" baseline="0" noProof="0" dirty="0">
              <a:ln>
                <a:noFill/>
              </a:ln>
              <a:effectLst/>
              <a:uLnTx/>
              <a:uFillTx/>
              <a:latin typeface="ＭＳ ゴシック" panose="020B0609070205080204" pitchFamily="49" charset="-128"/>
              <a:ea typeface="ＭＳ ゴシック" panose="020B0609070205080204" pitchFamily="49" charset="-128"/>
              <a:cs typeface="Times New Roman" panose="02020603050405020304" pitchFamily="18" charset="0"/>
            </a:endParaRPr>
          </a:p>
          <a:p>
            <a:pPr algn="just">
              <a:spcBef>
                <a:spcPts val="600"/>
              </a:spcBef>
            </a:pPr>
            <a:r>
              <a:rPr lang="ja-JP" altLang="ja-JP" sz="1200" b="1" kern="100" dirty="0">
                <a:effectLst/>
                <a:latin typeface="ＭＳ ゴシック" panose="020B0609070205080204" pitchFamily="49" charset="-128"/>
                <a:ea typeface="ＭＳ ゴシック" panose="020B0609070205080204" pitchFamily="49" charset="-128"/>
                <a:cs typeface="Times New Roman" panose="02020603050405020304" pitchFamily="18" charset="0"/>
              </a:rPr>
              <a:t>設計者田治六郎の作庭意図</a:t>
            </a:r>
            <a:r>
              <a:rPr lang="ja-JP" altLang="en-US" sz="1200" b="1" kern="100" dirty="0">
                <a:effectLst/>
                <a:latin typeface="ＭＳ ゴシック" panose="020B0609070205080204" pitchFamily="49" charset="-128"/>
                <a:ea typeface="ＭＳ ゴシック" panose="020B0609070205080204" pitchFamily="49" charset="-128"/>
                <a:cs typeface="Times New Roman" panose="02020603050405020304" pitchFamily="18" charset="0"/>
              </a:rPr>
              <a:t>の認識に基づき</a:t>
            </a:r>
            <a:r>
              <a:rPr lang="ja-JP" altLang="ja-JP" sz="1200" b="1" kern="100" dirty="0">
                <a:effectLst/>
                <a:latin typeface="ＭＳ ゴシック" panose="020B0609070205080204" pitchFamily="49" charset="-128"/>
                <a:ea typeface="ＭＳ ゴシック" panose="020B0609070205080204" pitchFamily="49" charset="-128"/>
                <a:cs typeface="Times New Roman" panose="02020603050405020304" pitchFamily="18" charset="0"/>
              </a:rPr>
              <a:t>庭園景観を創出・維持するための植栽管理</a:t>
            </a:r>
            <a:endParaRPr lang="en-US" altLang="ja-JP" sz="1200" b="1" kern="100" dirty="0">
              <a:effectLst/>
              <a:latin typeface="ＭＳ ゴシック" panose="020B0609070205080204" pitchFamily="49" charset="-128"/>
              <a:ea typeface="ＭＳ ゴシック" panose="020B0609070205080204" pitchFamily="49" charset="-128"/>
              <a:cs typeface="Times New Roman" panose="02020603050405020304" pitchFamily="18" charset="0"/>
            </a:endParaRPr>
          </a:p>
          <a:p>
            <a:pPr algn="just">
              <a:spcBef>
                <a:spcPts val="600"/>
              </a:spcBef>
            </a:pPr>
            <a:endParaRPr lang="ja-JP" altLang="ja-JP" sz="800" b="1" kern="100" dirty="0">
              <a:solidFill>
                <a:srgbClr val="FF0000"/>
              </a:solidFill>
              <a:effectLst/>
              <a:latin typeface="ＭＳ ゴシック" panose="020B0609070205080204" pitchFamily="49" charset="-128"/>
              <a:ea typeface="ＭＳ ゴシック" panose="020B0609070205080204" pitchFamily="49" charset="-128"/>
              <a:cs typeface="Times New Roman" panose="02020603050405020304" pitchFamily="18" charset="0"/>
            </a:endParaRPr>
          </a:p>
          <a:p>
            <a:pPr algn="just">
              <a:lnSpc>
                <a:spcPts val="1200"/>
              </a:lnSpc>
            </a:pPr>
            <a:r>
              <a:rPr lang="ja-JP" altLang="ja-JP" sz="1000" kern="100" dirty="0">
                <a:solidFill>
                  <a:srgbClr val="FF0000"/>
                </a:solidFill>
                <a:effectLst/>
                <a:latin typeface="ＭＳ ゴシック" panose="020B0609070205080204" pitchFamily="49" charset="-128"/>
                <a:ea typeface="ＭＳ ゴシック" panose="020B0609070205080204" pitchFamily="49" charset="-128"/>
                <a:cs typeface="Times New Roman" panose="02020603050405020304" pitchFamily="18" charset="0"/>
              </a:rPr>
              <a:t>　</a:t>
            </a:r>
            <a:endParaRPr lang="en-US" altLang="ja-JP" sz="1000" kern="100" dirty="0">
              <a:solidFill>
                <a:srgbClr val="FF0000"/>
              </a:solidFill>
              <a:effectLst/>
              <a:latin typeface="ＭＳ ゴシック" panose="020B0609070205080204" pitchFamily="49" charset="-128"/>
              <a:ea typeface="ＭＳ ゴシック" panose="020B0609070205080204" pitchFamily="49" charset="-128"/>
              <a:cs typeface="Times New Roman" panose="02020603050405020304" pitchFamily="18"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US" altLang="ja-JP" sz="1100" b="0" i="0" u="none" strike="noStrike" kern="100" cap="none" spc="0" normalizeH="0" baseline="0" noProof="0" dirty="0">
              <a:ln>
                <a:noFill/>
              </a:ln>
              <a:solidFill>
                <a:srgbClr val="FF0000"/>
              </a:solidFill>
              <a:effectLst/>
              <a:uLnTx/>
              <a:uFillTx/>
              <a:latin typeface="ＭＳ ゴシック" panose="020B0609070205080204" pitchFamily="49" charset="-128"/>
              <a:ea typeface="ＭＳ ゴシック" panose="020B0609070205080204" pitchFamily="49" charset="-128"/>
              <a:cs typeface="Times New Roman" panose="02020603050405020304" pitchFamily="18"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US" altLang="ja-JP" sz="1200" b="0" i="0" u="none" strike="noStrike" kern="100" cap="none" spc="0" normalizeH="0" baseline="0" noProof="0" dirty="0">
              <a:ln>
                <a:noFill/>
              </a:ln>
              <a:solidFill>
                <a:sysClr val="windowText" lastClr="000000"/>
              </a:solidFill>
              <a:effectLst/>
              <a:uLnTx/>
              <a:uFillTx/>
              <a:latin typeface="ＭＳ ゴシック" panose="020B0609070205080204" pitchFamily="49" charset="-128"/>
              <a:ea typeface="ＭＳ ゴシック" panose="020B0609070205080204" pitchFamily="49" charset="-128"/>
              <a:cs typeface="Times New Roman" panose="02020603050405020304" pitchFamily="18"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US" altLang="ja-JP" sz="1200" b="0" i="0" u="none" strike="noStrike" kern="100" cap="none" spc="0" normalizeH="0" baseline="0" noProof="0" dirty="0">
              <a:ln>
                <a:noFill/>
              </a:ln>
              <a:solidFill>
                <a:sysClr val="windowText" lastClr="000000"/>
              </a:solidFill>
              <a:effectLst/>
              <a:uLnTx/>
              <a:uFillTx/>
              <a:latin typeface="ＭＳ ゴシック" panose="020B0609070205080204" pitchFamily="49" charset="-128"/>
              <a:ea typeface="ＭＳ ゴシック" panose="020B0609070205080204" pitchFamily="49" charset="-128"/>
              <a:cs typeface="Times New Roman" panose="02020603050405020304" pitchFamily="18"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ja-JP" altLang="en-US" sz="1050" b="0" i="0" u="none" strike="noStrike" kern="100" cap="none" spc="0" normalizeH="0" baseline="0" noProof="0" dirty="0">
              <a:ln>
                <a:noFill/>
              </a:ln>
              <a:solidFill>
                <a:sysClr val="windowText" lastClr="000000"/>
              </a:solidFill>
              <a:effectLst/>
              <a:uLnTx/>
              <a:uFillTx/>
              <a:latin typeface="Century" panose="02040604050505020304" pitchFamily="18" charset="0"/>
              <a:ea typeface="ＭＳ 明朝" panose="02020609040205080304" pitchFamily="17" charset="-128"/>
              <a:cs typeface="Times New Roman" panose="02020603050405020304" pitchFamily="18" charset="0"/>
            </a:endParaRPr>
          </a:p>
        </p:txBody>
      </p:sp>
      <p:grpSp>
        <p:nvGrpSpPr>
          <p:cNvPr id="12" name="グループ化 11">
            <a:extLst>
              <a:ext uri="{FF2B5EF4-FFF2-40B4-BE49-F238E27FC236}">
                <a16:creationId xmlns:a16="http://schemas.microsoft.com/office/drawing/2014/main" id="{589E484B-F1A2-4BC3-295F-A9B33EA53850}"/>
              </a:ext>
            </a:extLst>
          </p:cNvPr>
          <p:cNvGrpSpPr/>
          <p:nvPr/>
        </p:nvGrpSpPr>
        <p:grpSpPr>
          <a:xfrm>
            <a:off x="186828" y="5170773"/>
            <a:ext cx="7230436" cy="1602109"/>
            <a:chOff x="214328" y="4943251"/>
            <a:chExt cx="7230436" cy="1780756"/>
          </a:xfrm>
        </p:grpSpPr>
        <p:grpSp>
          <p:nvGrpSpPr>
            <p:cNvPr id="3" name="グループ化 2">
              <a:extLst>
                <a:ext uri="{FF2B5EF4-FFF2-40B4-BE49-F238E27FC236}">
                  <a16:creationId xmlns:a16="http://schemas.microsoft.com/office/drawing/2014/main" id="{6EE03552-FABA-65FB-B1F5-0E8C47C3143E}"/>
                </a:ext>
              </a:extLst>
            </p:cNvPr>
            <p:cNvGrpSpPr/>
            <p:nvPr/>
          </p:nvGrpSpPr>
          <p:grpSpPr>
            <a:xfrm>
              <a:off x="214328" y="4943251"/>
              <a:ext cx="7230436" cy="1780756"/>
              <a:chOff x="214328" y="4943251"/>
              <a:chExt cx="7230436" cy="1780756"/>
            </a:xfrm>
          </p:grpSpPr>
          <p:sp>
            <p:nvSpPr>
              <p:cNvPr id="48" name="テキスト ボックス 6">
                <a:extLst>
                  <a:ext uri="{FF2B5EF4-FFF2-40B4-BE49-F238E27FC236}">
                    <a16:creationId xmlns:a16="http://schemas.microsoft.com/office/drawing/2014/main" id="{E0067321-3892-1313-3DA2-76F535A31D01}"/>
                  </a:ext>
                </a:extLst>
              </p:cNvPr>
              <p:cNvSpPr txBox="1"/>
              <p:nvPr/>
            </p:nvSpPr>
            <p:spPr>
              <a:xfrm>
                <a:off x="214328" y="4943251"/>
                <a:ext cx="7230436" cy="1780756"/>
              </a:xfrm>
              <a:prstGeom prst="rect">
                <a:avLst/>
              </a:prstGeom>
              <a:solidFill>
                <a:schemeClr val="accent4">
                  <a:lumMod val="40000"/>
                  <a:lumOff val="60000"/>
                </a:schemeClr>
              </a:solidFill>
              <a:ln w="9525">
                <a:solidFill>
                  <a:sysClr val="windowText" lastClr="000000"/>
                </a:solid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ja-JP" altLang="en-US" sz="1200" b="1" i="0" u="none" strike="noStrike" kern="100" cap="none" spc="0" normalizeH="0" baseline="0" noProof="0" dirty="0">
                    <a:ln>
                      <a:noFill/>
                    </a:ln>
                    <a:solidFill>
                      <a:sysClr val="windowText" lastClr="000000"/>
                    </a:solidFill>
                    <a:effectLst/>
                    <a:uLnTx/>
                    <a:uFillTx/>
                    <a:latin typeface="ＭＳ ゴシック" panose="020B0609070205080204" pitchFamily="49" charset="-128"/>
                    <a:ea typeface="ＭＳ ゴシック" panose="020B0609070205080204" pitchFamily="49" charset="-128"/>
                    <a:cs typeface="Times New Roman" panose="02020603050405020304" pitchFamily="18" charset="0"/>
                  </a:rPr>
                  <a:t>①資料収集等の継続的な調査の実施</a:t>
                </a:r>
                <a:endParaRPr kumimoji="0" lang="en-US" altLang="ja-JP" sz="1200" b="1" i="0" u="none" strike="noStrike" kern="100" cap="none" spc="0" normalizeH="0" baseline="0" noProof="0" dirty="0">
                  <a:ln>
                    <a:noFill/>
                  </a:ln>
                  <a:solidFill>
                    <a:sysClr val="windowText" lastClr="000000"/>
                  </a:solidFill>
                  <a:effectLst/>
                  <a:uLnTx/>
                  <a:uFillTx/>
                  <a:latin typeface="ＭＳ ゴシック" panose="020B0609070205080204" pitchFamily="49" charset="-128"/>
                  <a:ea typeface="ＭＳ ゴシック" panose="020B0609070205080204" pitchFamily="49" charset="-128"/>
                  <a:cs typeface="Times New Roman" panose="02020603050405020304" pitchFamily="18"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ja-JP" altLang="en-US" sz="1200" b="1" i="0" u="none" strike="noStrike" kern="100" cap="none" spc="0" normalizeH="0" baseline="0" noProof="0" dirty="0">
                    <a:ln>
                      <a:noFill/>
                    </a:ln>
                    <a:solidFill>
                      <a:sysClr val="windowText" lastClr="000000"/>
                    </a:solidFill>
                    <a:effectLst/>
                    <a:uLnTx/>
                    <a:uFillTx/>
                    <a:latin typeface="ＭＳ ゴシック" panose="020B0609070205080204" pitchFamily="49" charset="-128"/>
                    <a:ea typeface="ＭＳ ゴシック" panose="020B0609070205080204" pitchFamily="49" charset="-128"/>
                    <a:cs typeface="Times New Roman" panose="02020603050405020304" pitchFamily="18" charset="0"/>
                  </a:rPr>
                  <a:t>②水景、石組・景石、点景物の保存</a:t>
                </a:r>
                <a:endParaRPr kumimoji="0" lang="en-US" altLang="ja-JP" sz="1200" b="1" i="0" u="none" strike="noStrike" kern="100" cap="none" spc="0" normalizeH="0" baseline="0" noProof="0" dirty="0">
                  <a:ln>
                    <a:noFill/>
                  </a:ln>
                  <a:solidFill>
                    <a:sysClr val="windowText" lastClr="000000"/>
                  </a:solidFill>
                  <a:effectLst/>
                  <a:uLnTx/>
                  <a:uFillTx/>
                  <a:latin typeface="ＭＳ ゴシック" panose="020B0609070205080204" pitchFamily="49" charset="-128"/>
                  <a:ea typeface="ＭＳ ゴシック" panose="020B0609070205080204" pitchFamily="49" charset="-128"/>
                  <a:cs typeface="Times New Roman" panose="02020603050405020304" pitchFamily="18"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ja-JP" altLang="en-US" sz="1100" b="0" i="0" u="none" strike="noStrike" kern="1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Times New Roman" panose="02020603050405020304" pitchFamily="18" charset="0"/>
                  </a:rPr>
                  <a:t>・</a:t>
                </a:r>
                <a:r>
                  <a:rPr kumimoji="0" lang="ja-JP" altLang="ja-JP" sz="1100" b="0" i="0" u="none" strike="noStrike" kern="1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Times New Roman" panose="02020603050405020304" pitchFamily="18" charset="0"/>
                  </a:rPr>
                  <a:t>水景、石組・景石、点景物</a:t>
                </a:r>
                <a:r>
                  <a:rPr kumimoji="0" lang="ja-JP" altLang="en-US" sz="1100" b="0" i="0" u="none" strike="noStrike" kern="1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Times New Roman" panose="02020603050405020304" pitchFamily="18" charset="0"/>
                  </a:rPr>
                  <a:t>の</a:t>
                </a:r>
                <a:r>
                  <a:rPr kumimoji="0" lang="ja-JP" altLang="ja-JP" sz="1100" b="0" i="0" u="none" strike="noStrike" kern="1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Times New Roman" panose="02020603050405020304" pitchFamily="18" charset="0"/>
                  </a:rPr>
                  <a:t>確実</a:t>
                </a:r>
                <a:r>
                  <a:rPr kumimoji="0" lang="ja-JP" altLang="en-US" sz="1100" b="0" i="0" u="none" strike="noStrike" kern="1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Times New Roman" panose="02020603050405020304" pitchFamily="18" charset="0"/>
                  </a:rPr>
                  <a:t>な</a:t>
                </a:r>
                <a:r>
                  <a:rPr kumimoji="0" lang="ja-JP" altLang="ja-JP" sz="1100" b="0" i="0" u="none" strike="noStrike" kern="1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Times New Roman" panose="02020603050405020304" pitchFamily="18" charset="0"/>
                  </a:rPr>
                  <a:t>保存</a:t>
                </a:r>
                <a:endParaRPr kumimoji="0" lang="en-US" altLang="ja-JP" sz="1100" b="0" i="0" u="none" strike="noStrike" kern="1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Times New Roman" panose="02020603050405020304" pitchFamily="18"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ja-JP" altLang="en-US" sz="1100" b="0" i="0" u="none" strike="noStrike" kern="1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Times New Roman" panose="02020603050405020304" pitchFamily="18" charset="0"/>
                  </a:rPr>
                  <a:t>・石組・景石、点景物の</a:t>
                </a:r>
                <a:r>
                  <a:rPr kumimoji="0" lang="ja-JP" altLang="ja-JP" sz="1100" b="0" i="0" u="none" strike="noStrike" kern="1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Times New Roman" panose="02020603050405020304" pitchFamily="18" charset="0"/>
                  </a:rPr>
                  <a:t>定期的な観察</a:t>
                </a:r>
                <a:r>
                  <a:rPr kumimoji="0" lang="ja-JP" altLang="en-US" sz="1100" b="0" i="0" u="none" strike="noStrike" kern="1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Times New Roman" panose="02020603050405020304" pitchFamily="18" charset="0"/>
                  </a:rPr>
                  <a:t>による</a:t>
                </a:r>
                <a:r>
                  <a:rPr kumimoji="0" lang="ja-JP" altLang="ja-JP" sz="1100" b="0" i="0" u="none" strike="noStrike" kern="1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Times New Roman" panose="02020603050405020304" pitchFamily="18" charset="0"/>
                  </a:rPr>
                  <a:t>適宜修繕などの対応</a:t>
                </a:r>
                <a:endParaRPr kumimoji="0" lang="en-US" altLang="ja-JP" sz="1100" b="0" i="0" u="none" strike="noStrike" kern="1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Times New Roman" panose="02020603050405020304" pitchFamily="18"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ja-JP" altLang="en-US" sz="1100" b="0" i="0" u="none" strike="noStrike" kern="100" cap="none" spc="0" normalizeH="0" baseline="0" noProof="0" dirty="0">
                    <a:ln>
                      <a:noFill/>
                    </a:ln>
                    <a:effectLst/>
                    <a:uLnTx/>
                    <a:uFillTx/>
                    <a:latin typeface="ＭＳ ゴシック" panose="020B0609070205080204" pitchFamily="49" charset="-128"/>
                    <a:ea typeface="ＭＳ ゴシック" panose="020B0609070205080204" pitchFamily="49" charset="-128"/>
                    <a:cs typeface="Times New Roman" panose="02020603050405020304" pitchFamily="18" charset="0"/>
                  </a:rPr>
                  <a:t>・水循環システムの定期的な部材交換等のメンテンナンス</a:t>
                </a:r>
                <a:endParaRPr kumimoji="0" lang="en-US" altLang="ja-JP" sz="1100" b="0" i="0" u="none" strike="noStrike" kern="100" cap="none" spc="0" normalizeH="0" baseline="0" noProof="0" dirty="0">
                  <a:ln>
                    <a:noFill/>
                  </a:ln>
                  <a:effectLst/>
                  <a:uLnTx/>
                  <a:uFillTx/>
                  <a:latin typeface="ＭＳ ゴシック" panose="020B0609070205080204" pitchFamily="49" charset="-128"/>
                  <a:ea typeface="ＭＳ ゴシック" panose="020B0609070205080204" pitchFamily="49" charset="-128"/>
                  <a:cs typeface="Times New Roman" panose="02020603050405020304" pitchFamily="18"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ja-JP" altLang="en-US" sz="1100" b="0" i="0" u="none" strike="noStrike" kern="1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Times New Roman" panose="02020603050405020304" pitchFamily="18" charset="0"/>
                  </a:rPr>
                  <a:t>・</a:t>
                </a:r>
                <a:r>
                  <a:rPr kumimoji="0" lang="ja-JP" altLang="ja-JP" sz="1100" b="0" i="0" u="none" strike="noStrike" kern="1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Times New Roman" panose="02020603050405020304" pitchFamily="18" charset="0"/>
                  </a:rPr>
                  <a:t>定期的</a:t>
                </a:r>
                <a:r>
                  <a:rPr kumimoji="0" lang="ja-JP" altLang="en-US" sz="1100" b="0" i="0" u="none" strike="noStrike" kern="1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Times New Roman" panose="02020603050405020304" pitchFamily="18" charset="0"/>
                  </a:rPr>
                  <a:t>な</a:t>
                </a:r>
                <a:r>
                  <a:rPr kumimoji="0" lang="ja-JP" altLang="ja-JP" sz="1100" b="0" i="0" u="none" strike="noStrike" kern="1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Times New Roman" panose="02020603050405020304" pitchFamily="18" charset="0"/>
                  </a:rPr>
                  <a:t>池底面の浚渫</a:t>
                </a:r>
                <a:r>
                  <a:rPr kumimoji="0" lang="ja-JP" altLang="en-US" sz="1100" b="0" i="0" u="none" strike="noStrike" kern="1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Times New Roman" panose="02020603050405020304" pitchFamily="18" charset="0"/>
                  </a:rPr>
                  <a:t>や</a:t>
                </a:r>
                <a:r>
                  <a:rPr kumimoji="0" lang="ja-JP" altLang="ja-JP" sz="1100" b="0" i="0" u="none" strike="noStrike" kern="1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Times New Roman" panose="02020603050405020304" pitchFamily="18" charset="0"/>
                  </a:rPr>
                  <a:t>藻</a:t>
                </a:r>
                <a:r>
                  <a:rPr kumimoji="0" lang="ja-JP" altLang="en-US" sz="1100" b="0" i="0" u="none" strike="noStrike" kern="1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Times New Roman" panose="02020603050405020304" pitchFamily="18" charset="0"/>
                  </a:rPr>
                  <a:t>、</a:t>
                </a:r>
                <a:r>
                  <a:rPr kumimoji="0" lang="ja-JP" altLang="ja-JP" sz="1100" b="0" i="0" u="none" strike="noStrike" kern="1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Times New Roman" panose="02020603050405020304" pitchFamily="18" charset="0"/>
                  </a:rPr>
                  <a:t>セキショウの除去</a:t>
                </a:r>
                <a:endParaRPr kumimoji="0" lang="en-US" altLang="ja-JP" sz="1100" b="0" i="0" u="none" strike="noStrike" kern="1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Times New Roman" panose="02020603050405020304" pitchFamily="18"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ja-JP" altLang="en-US" sz="1100" b="0" i="0" u="none" strike="noStrike" kern="1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Times New Roman" panose="02020603050405020304" pitchFamily="18" charset="0"/>
                  </a:rPr>
                  <a:t>・</a:t>
                </a:r>
                <a:r>
                  <a:rPr kumimoji="0" lang="ja-JP" altLang="ja-JP" sz="1100" b="0" i="0" u="none" strike="noStrike" kern="1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Times New Roman" panose="02020603050405020304" pitchFamily="18" charset="0"/>
                  </a:rPr>
                  <a:t>落葉等堆積物の定期的除去など</a:t>
                </a:r>
                <a:r>
                  <a:rPr kumimoji="0" lang="ja-JP" altLang="en-US" sz="1100" b="0" i="0" u="none" strike="noStrike" kern="1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Times New Roman" panose="02020603050405020304" pitchFamily="18" charset="0"/>
                  </a:rPr>
                  <a:t>による良好な</a:t>
                </a:r>
                <a:r>
                  <a:rPr kumimoji="0" lang="ja-JP" altLang="ja-JP" sz="1100" b="0" i="0" u="none" strike="noStrike" kern="1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Times New Roman" panose="02020603050405020304" pitchFamily="18" charset="0"/>
                  </a:rPr>
                  <a:t>水質</a:t>
                </a:r>
                <a:r>
                  <a:rPr kumimoji="0" lang="ja-JP" altLang="en-US" sz="1100" b="0" i="0" u="none" strike="noStrike" kern="1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Times New Roman" panose="02020603050405020304" pitchFamily="18" charset="0"/>
                  </a:rPr>
                  <a:t>確保のための管理</a:t>
                </a:r>
                <a:endParaRPr kumimoji="0" lang="en-US" altLang="ja-JP" sz="1100" b="0" i="0" u="none" strike="noStrike" kern="1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Times New Roman" panose="02020603050405020304" pitchFamily="18"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ja-JP" altLang="en-US" sz="1100" b="0" i="0" u="none" strike="noStrike" kern="1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Times New Roman" panose="02020603050405020304" pitchFamily="18" charset="0"/>
                  </a:rPr>
                  <a:t>・夏季の水量の不足への対応のための漏水の確認と補修</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ja-JP" altLang="en-US" sz="1100" b="0" i="0" u="none" strike="noStrike" kern="1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Times New Roman" panose="02020603050405020304" pitchFamily="18" charset="0"/>
                  </a:rPr>
                  <a:t>・土壌流出による景石等の埋没への補修の計画的実施</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ja-JP" altLang="en-US" sz="1050" b="0" i="0" u="none" strike="noStrike" kern="1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Times New Roman" panose="02020603050405020304" pitchFamily="18"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ja-JP" altLang="ja-JP" sz="1050" b="0" i="0" u="none" strike="noStrike" kern="100" cap="none" spc="0" normalizeH="0" baseline="0" noProof="0" dirty="0">
                  <a:ln>
                    <a:noFill/>
                  </a:ln>
                  <a:solidFill>
                    <a:prstClr val="black"/>
                  </a:solidFill>
                  <a:effectLst/>
                  <a:uLnTx/>
                  <a:uFillTx/>
                  <a:latin typeface="Century" panose="02040604050505020304" pitchFamily="18" charset="0"/>
                  <a:ea typeface="ＭＳ 明朝" panose="02020609040205080304" pitchFamily="17" charset="-128"/>
                  <a:cs typeface="Times New Roman" panose="02020603050405020304" pitchFamily="18"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ja-JP" altLang="en-US" sz="1050" b="0" i="0" u="none" strike="noStrike" kern="100" cap="none" spc="0" normalizeH="0" baseline="0" noProof="0" dirty="0">
                  <a:ln>
                    <a:noFill/>
                  </a:ln>
                  <a:solidFill>
                    <a:sysClr val="windowText" lastClr="000000"/>
                  </a:solidFill>
                  <a:effectLst/>
                  <a:uLnTx/>
                  <a:uFillTx/>
                  <a:latin typeface="Century" panose="02040604050505020304" pitchFamily="18" charset="0"/>
                  <a:ea typeface="ＭＳ 明朝" panose="02020609040205080304" pitchFamily="17" charset="-128"/>
                  <a:cs typeface="Times New Roman" panose="02020603050405020304" pitchFamily="18" charset="0"/>
                </a:endParaRPr>
              </a:p>
            </p:txBody>
          </p:sp>
          <p:pic>
            <p:nvPicPr>
              <p:cNvPr id="51" name="image464.jpeg" descr="岩の間を流れる川&#10;&#10;低い精度で自動的に生成された説明">
                <a:extLst>
                  <a:ext uri="{FF2B5EF4-FFF2-40B4-BE49-F238E27FC236}">
                    <a16:creationId xmlns:a16="http://schemas.microsoft.com/office/drawing/2014/main" id="{DB717089-A5A0-04CF-EB18-D739D312811E}"/>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4735385" y="5028963"/>
                <a:ext cx="2372051" cy="1368492"/>
              </a:xfrm>
              <a:prstGeom prst="rect">
                <a:avLst/>
              </a:prstGeom>
            </p:spPr>
          </p:pic>
        </p:grpSp>
        <p:sp>
          <p:nvSpPr>
            <p:cNvPr id="11" name="テキスト ボックス 1">
              <a:extLst>
                <a:ext uri="{FF2B5EF4-FFF2-40B4-BE49-F238E27FC236}">
                  <a16:creationId xmlns:a16="http://schemas.microsoft.com/office/drawing/2014/main" id="{DE791A15-EA82-5E12-66D6-95C7DB2AEB80}"/>
                </a:ext>
              </a:extLst>
            </p:cNvPr>
            <p:cNvSpPr txBox="1"/>
            <p:nvPr/>
          </p:nvSpPr>
          <p:spPr>
            <a:xfrm>
              <a:off x="4735385" y="6372753"/>
              <a:ext cx="2372051" cy="314325"/>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lvl="0" indent="0" algn="ctr" defTabSz="457200" rtl="0" eaLnBrk="1" fontAlgn="auto" latinLnBrk="0" hangingPunct="1">
                <a:lnSpc>
                  <a:spcPts val="1200"/>
                </a:lnSpc>
                <a:spcBef>
                  <a:spcPts val="0"/>
                </a:spcBef>
                <a:spcAft>
                  <a:spcPts val="0"/>
                </a:spcAft>
                <a:buClrTx/>
                <a:buSzTx/>
                <a:buFontTx/>
                <a:buNone/>
                <a:tabLst/>
                <a:defRPr/>
              </a:pPr>
              <a:r>
                <a:rPr kumimoji="0" lang="ja-JP" altLang="en-US" sz="1000" b="0" i="0" u="none" strike="noStrike" kern="100" cap="none" spc="0" normalizeH="0" baseline="0" noProof="0" dirty="0">
                  <a:ln>
                    <a:noFill/>
                  </a:ln>
                  <a:effectLst/>
                  <a:uLnTx/>
                  <a:uFillTx/>
                  <a:latin typeface="BIZ UDPゴシック" panose="020B0400000000000000" pitchFamily="50" charset="-128"/>
                  <a:ea typeface="BIZ UDPゴシック" panose="020B0400000000000000" pitchFamily="50" charset="-128"/>
                  <a:cs typeface="Times New Roman" panose="02020603050405020304" pitchFamily="18" charset="0"/>
                </a:rPr>
                <a:t>庭園をめぐる水景の保存</a:t>
              </a:r>
            </a:p>
          </p:txBody>
        </p:sp>
      </p:grpSp>
      <p:sp>
        <p:nvSpPr>
          <p:cNvPr id="13" name="正方形/長方形 12">
            <a:extLst>
              <a:ext uri="{FF2B5EF4-FFF2-40B4-BE49-F238E27FC236}">
                <a16:creationId xmlns:a16="http://schemas.microsoft.com/office/drawing/2014/main" id="{0D96E50B-6E06-A577-F735-2921686C4460}"/>
              </a:ext>
            </a:extLst>
          </p:cNvPr>
          <p:cNvSpPr/>
          <p:nvPr/>
        </p:nvSpPr>
        <p:spPr>
          <a:xfrm>
            <a:off x="7706858" y="1091261"/>
            <a:ext cx="7257898" cy="3928414"/>
          </a:xfrm>
          <a:prstGeom prst="rect">
            <a:avLst/>
          </a:prstGeom>
          <a:noFill/>
          <a:ln>
            <a:solidFill>
              <a:schemeClr val="accent2"/>
            </a:solidFill>
          </a:ln>
        </p:spPr>
        <p:style>
          <a:lnRef idx="2">
            <a:schemeClr val="accent6"/>
          </a:lnRef>
          <a:fillRef idx="1">
            <a:schemeClr val="lt1"/>
          </a:fillRef>
          <a:effectRef idx="0">
            <a:schemeClr val="accent6"/>
          </a:effectRef>
          <a:fontRef idx="minor">
            <a:schemeClr val="dk1"/>
          </a:fontRef>
        </p:style>
        <p:txBody>
          <a:bodyPr rtlCol="0" anchor="ctr"/>
          <a:lstStyle/>
          <a:p>
            <a:pPr marL="133350" marR="0" lvl="0" indent="-133350" algn="just" defTabSz="457200" rtl="0" eaLnBrk="1" fontAlgn="auto" latinLnBrk="0" hangingPunct="1">
              <a:lnSpc>
                <a:spcPct val="100000"/>
              </a:lnSpc>
              <a:spcBef>
                <a:spcPts val="0"/>
              </a:spcBef>
              <a:spcAft>
                <a:spcPts val="0"/>
              </a:spcAft>
              <a:buClrTx/>
              <a:buSzTx/>
              <a:buFontTx/>
              <a:buNone/>
              <a:tabLst/>
              <a:defRPr/>
            </a:pPr>
            <a:endParaRPr kumimoji="0" lang="en-US" altLang="ja-JP" sz="1200" b="1" i="0" u="none" strike="noStrike" kern="100" cap="none" spc="0" normalizeH="0" baseline="0" noProof="0" dirty="0">
              <a:ln>
                <a:noFill/>
              </a:ln>
              <a:solidFill>
                <a:schemeClr val="tx1"/>
              </a:solidFill>
              <a:effectLst/>
              <a:uLnTx/>
              <a:uFillTx/>
              <a:latin typeface="ＭＳ ゴシック" panose="020B0609070205080204" pitchFamily="49" charset="-128"/>
              <a:ea typeface="ＭＳ ゴシック" panose="020B0609070205080204" pitchFamily="49" charset="-128"/>
              <a:cs typeface="Times New Roman" panose="02020603050405020304" pitchFamily="18" charset="0"/>
            </a:endParaRPr>
          </a:p>
          <a:p>
            <a:pPr marL="133350" marR="0" lvl="0" indent="-133350" algn="just" defTabSz="457200" rtl="0" eaLnBrk="1" fontAlgn="auto" latinLnBrk="0" hangingPunct="1">
              <a:lnSpc>
                <a:spcPct val="100000"/>
              </a:lnSpc>
              <a:spcBef>
                <a:spcPts val="0"/>
              </a:spcBef>
              <a:spcAft>
                <a:spcPts val="0"/>
              </a:spcAft>
              <a:buClrTx/>
              <a:buSzTx/>
              <a:buFontTx/>
              <a:buNone/>
              <a:tabLst/>
              <a:defRPr/>
            </a:pPr>
            <a:r>
              <a:rPr kumimoji="0" lang="ja-JP" altLang="en-US" sz="1200" b="1" i="0" u="none" strike="noStrike" kern="100" cap="none" spc="0" normalizeH="0" baseline="0" noProof="0" dirty="0">
                <a:ln>
                  <a:noFill/>
                </a:ln>
                <a:solidFill>
                  <a:schemeClr val="tx1"/>
                </a:solidFill>
                <a:effectLst/>
                <a:uLnTx/>
                <a:uFillTx/>
                <a:latin typeface="ＭＳ ゴシック" panose="020B0609070205080204" pitchFamily="49" charset="-128"/>
                <a:ea typeface="ＭＳ ゴシック" panose="020B0609070205080204" pitchFamily="49" charset="-128"/>
                <a:cs typeface="Times New Roman" panose="02020603050405020304" pitchFamily="18" charset="0"/>
              </a:rPr>
              <a:t>（１）園内施設の活用推進　</a:t>
            </a:r>
            <a:endParaRPr kumimoji="0" lang="en-US" altLang="ja-JP" sz="1200" b="1" i="0" u="none" strike="noStrike" kern="100" cap="none" spc="0" normalizeH="0" baseline="0" noProof="0" dirty="0">
              <a:ln>
                <a:noFill/>
              </a:ln>
              <a:solidFill>
                <a:schemeClr val="tx1"/>
              </a:solidFill>
              <a:effectLst/>
              <a:uLnTx/>
              <a:uFillTx/>
              <a:latin typeface="ＭＳ ゴシック" panose="020B0609070205080204" pitchFamily="49" charset="-128"/>
              <a:ea typeface="ＭＳ ゴシック" panose="020B0609070205080204" pitchFamily="49" charset="-128"/>
              <a:cs typeface="Times New Roman" panose="02020603050405020304" pitchFamily="18" charset="0"/>
            </a:endParaRPr>
          </a:p>
          <a:p>
            <a:pPr marL="133350" marR="0" lvl="0" indent="-133350" algn="just" defTabSz="457200" rtl="0" eaLnBrk="1" fontAlgn="auto" latinLnBrk="0" hangingPunct="1">
              <a:lnSpc>
                <a:spcPct val="100000"/>
              </a:lnSpc>
              <a:spcBef>
                <a:spcPts val="0"/>
              </a:spcBef>
              <a:spcAft>
                <a:spcPts val="0"/>
              </a:spcAft>
              <a:buClrTx/>
              <a:buSzTx/>
              <a:buFontTx/>
              <a:buNone/>
              <a:tabLst/>
              <a:defRPr/>
            </a:pPr>
            <a:r>
              <a:rPr lang="ja-JP" altLang="en-US" sz="1100" kern="100" dirty="0">
                <a:solidFill>
                  <a:schemeClr val="tx1"/>
                </a:solidFill>
                <a:latin typeface="ＭＳ ゴシック" panose="020B0609070205080204" pitchFamily="49" charset="-128"/>
                <a:ea typeface="ＭＳ ゴシック" panose="020B0609070205080204" pitchFamily="49" charset="-128"/>
                <a:cs typeface="Times New Roman" panose="02020603050405020304" pitchFamily="18" charset="0"/>
              </a:rPr>
              <a:t>　・現在未利用である施設の活用検討による万博日本庭園来園者の利便性の確保と魅力づくりを推進</a:t>
            </a:r>
            <a:endParaRPr lang="en-US" altLang="ja-JP" sz="1100" kern="100" dirty="0">
              <a:solidFill>
                <a:schemeClr val="tx1"/>
              </a:solidFill>
              <a:latin typeface="ＭＳ ゴシック" panose="020B0609070205080204" pitchFamily="49" charset="-128"/>
              <a:ea typeface="ＭＳ ゴシック" panose="020B0609070205080204" pitchFamily="49" charset="-128"/>
              <a:cs typeface="Times New Roman" panose="02020603050405020304" pitchFamily="18" charset="0"/>
            </a:endParaRPr>
          </a:p>
          <a:p>
            <a:pPr marL="133350" marR="0" lvl="0" indent="-133350" algn="just" defTabSz="457200" rtl="0" eaLnBrk="1" fontAlgn="auto" latinLnBrk="0" hangingPunct="1">
              <a:lnSpc>
                <a:spcPct val="100000"/>
              </a:lnSpc>
              <a:spcBef>
                <a:spcPts val="0"/>
              </a:spcBef>
              <a:spcAft>
                <a:spcPts val="0"/>
              </a:spcAft>
              <a:buClrTx/>
              <a:buSzTx/>
              <a:buFontTx/>
              <a:buNone/>
              <a:tabLst/>
              <a:defRPr/>
            </a:pPr>
            <a:r>
              <a:rPr kumimoji="0" lang="ja-JP" altLang="en-US" sz="1200" b="1" i="0" u="none" strike="noStrike" kern="100" cap="none" spc="0" normalizeH="0" baseline="0" noProof="0" dirty="0">
                <a:ln>
                  <a:noFill/>
                </a:ln>
                <a:solidFill>
                  <a:schemeClr val="tx1"/>
                </a:solidFill>
                <a:effectLst/>
                <a:uLnTx/>
                <a:uFillTx/>
                <a:latin typeface="ＭＳ ゴシック" panose="020B0609070205080204" pitchFamily="49" charset="-128"/>
                <a:ea typeface="ＭＳ ゴシック" panose="020B0609070205080204" pitchFamily="49" charset="-128"/>
                <a:cs typeface="Calibri-Bold"/>
              </a:rPr>
              <a:t>（２）万博公園利用者の利用環境の強化</a:t>
            </a:r>
            <a:endParaRPr kumimoji="0" lang="en-US" altLang="ja-JP" sz="1200" b="1" i="0" u="none" strike="noStrike" kern="100" cap="none" spc="0" normalizeH="0" baseline="0" noProof="0" dirty="0">
              <a:ln>
                <a:noFill/>
              </a:ln>
              <a:solidFill>
                <a:schemeClr val="tx1"/>
              </a:solidFill>
              <a:effectLst/>
              <a:uLnTx/>
              <a:uFillTx/>
              <a:latin typeface="ＭＳ ゴシック" panose="020B0609070205080204" pitchFamily="49" charset="-128"/>
              <a:ea typeface="ＭＳ ゴシック" panose="020B0609070205080204" pitchFamily="49" charset="-128"/>
              <a:cs typeface="Calibri-Bold"/>
            </a:endParaRPr>
          </a:p>
          <a:p>
            <a:pPr marL="133350" marR="0" lvl="0" indent="-133350" algn="just" defTabSz="457200" rtl="0" eaLnBrk="1" fontAlgn="auto" latinLnBrk="0" hangingPunct="1">
              <a:lnSpc>
                <a:spcPct val="100000"/>
              </a:lnSpc>
              <a:spcBef>
                <a:spcPts val="0"/>
              </a:spcBef>
              <a:spcAft>
                <a:spcPts val="0"/>
              </a:spcAft>
              <a:buClrTx/>
              <a:buSzTx/>
              <a:buFontTx/>
              <a:buNone/>
              <a:tabLst/>
              <a:defRPr/>
            </a:pPr>
            <a:r>
              <a:rPr lang="ja-JP" altLang="en-US" sz="1100" kern="100" dirty="0">
                <a:solidFill>
                  <a:schemeClr val="tx1"/>
                </a:solidFill>
                <a:latin typeface="ＭＳ ゴシック" panose="020B0609070205080204" pitchFamily="49" charset="-128"/>
                <a:ea typeface="ＭＳ ゴシック" panose="020B0609070205080204" pitchFamily="49" charset="-128"/>
                <a:cs typeface="Calibri-Bold"/>
              </a:rPr>
              <a:t>　・日本庭園へのアクセス性向上等、移動を支援する方策等について検討</a:t>
            </a:r>
            <a:endParaRPr lang="en-US" altLang="ja-JP" sz="1100" kern="100" dirty="0">
              <a:solidFill>
                <a:schemeClr val="tx1"/>
              </a:solidFill>
              <a:latin typeface="ＭＳ ゴシック" panose="020B0609070205080204" pitchFamily="49" charset="-128"/>
              <a:ea typeface="ＭＳ ゴシック" panose="020B0609070205080204" pitchFamily="49" charset="-128"/>
              <a:cs typeface="Calibri-Bold"/>
            </a:endParaRPr>
          </a:p>
          <a:p>
            <a:pPr marL="133350" marR="0" lvl="0" indent="-133350" algn="just" defTabSz="457200" rtl="0" eaLnBrk="1" fontAlgn="auto" latinLnBrk="0" hangingPunct="1">
              <a:lnSpc>
                <a:spcPct val="100000"/>
              </a:lnSpc>
              <a:spcBef>
                <a:spcPts val="0"/>
              </a:spcBef>
              <a:spcAft>
                <a:spcPts val="0"/>
              </a:spcAft>
              <a:buClrTx/>
              <a:buSzTx/>
              <a:buFontTx/>
              <a:buNone/>
              <a:tabLst/>
              <a:defRPr/>
            </a:pPr>
            <a:r>
              <a:rPr lang="ja-JP" altLang="en-US" sz="1100" kern="100" dirty="0">
                <a:solidFill>
                  <a:schemeClr val="tx1"/>
                </a:solidFill>
                <a:latin typeface="ＭＳ ゴシック" panose="020B0609070205080204" pitchFamily="49" charset="-128"/>
                <a:ea typeface="ＭＳ ゴシック" panose="020B0609070205080204" pitchFamily="49" charset="-128"/>
                <a:cs typeface="Calibri-Bold"/>
              </a:rPr>
              <a:t>　</a:t>
            </a:r>
            <a:r>
              <a:rPr lang="ja-JP" altLang="en-US" sz="1100" kern="100" dirty="0">
                <a:solidFill>
                  <a:schemeClr val="tx1"/>
                </a:solidFill>
                <a:latin typeface="ＭＳ ゴシック" panose="020B0609070205080204" pitchFamily="49" charset="-128"/>
                <a:ea typeface="ＭＳ ゴシック" panose="020B0609070205080204" pitchFamily="49" charset="-128"/>
                <a:cs typeface="Times New Roman" panose="02020603050405020304" pitchFamily="18" charset="0"/>
              </a:rPr>
              <a:t>・利用者の利便性向上および植栽地への過度の立入による植栽等の劣化対策としての誘導サイン整備等の検討</a:t>
            </a:r>
            <a:endParaRPr lang="en-US" altLang="ja-JP" sz="1100" kern="100" dirty="0">
              <a:solidFill>
                <a:schemeClr val="tx1"/>
              </a:solidFill>
              <a:latin typeface="ＭＳ ゴシック" panose="020B0609070205080204" pitchFamily="49" charset="-128"/>
              <a:ea typeface="ＭＳ ゴシック" panose="020B0609070205080204" pitchFamily="49" charset="-128"/>
              <a:cs typeface="Calibri-Bold"/>
            </a:endParaRPr>
          </a:p>
          <a:p>
            <a:pPr marL="133350" marR="0" lvl="0" indent="-133350" algn="just" defTabSz="457200" rtl="0" eaLnBrk="1" fontAlgn="auto" latinLnBrk="0" hangingPunct="1">
              <a:lnSpc>
                <a:spcPct val="100000"/>
              </a:lnSpc>
              <a:spcBef>
                <a:spcPts val="0"/>
              </a:spcBef>
              <a:spcAft>
                <a:spcPts val="0"/>
              </a:spcAft>
              <a:buClrTx/>
              <a:buSzTx/>
              <a:buFontTx/>
              <a:buNone/>
              <a:tabLst/>
              <a:defRPr/>
            </a:pPr>
            <a:r>
              <a:rPr kumimoji="0" lang="ja-JP" altLang="en-US" sz="1200" b="1" i="0" u="none" strike="noStrike" kern="100" cap="none" spc="0" normalizeH="0" baseline="0" noProof="0" dirty="0">
                <a:ln>
                  <a:noFill/>
                </a:ln>
                <a:solidFill>
                  <a:schemeClr val="tx1"/>
                </a:solidFill>
                <a:effectLst/>
                <a:uLnTx/>
                <a:uFillTx/>
                <a:latin typeface="ＭＳ ゴシック" panose="020B0609070205080204" pitchFamily="49" charset="-128"/>
                <a:ea typeface="ＭＳ ゴシック" panose="020B0609070205080204" pitchFamily="49" charset="-128"/>
                <a:cs typeface="Calibri-Bold"/>
              </a:rPr>
              <a:t>（３）庭園の価値や魅力に関する情報発信の拡充</a:t>
            </a:r>
            <a:endParaRPr kumimoji="0" lang="en-US" altLang="ja-JP" sz="1200" b="1" i="0" u="none" strike="noStrike" kern="100" cap="none" spc="0" normalizeH="0" baseline="0" noProof="0" dirty="0">
              <a:ln>
                <a:noFill/>
              </a:ln>
              <a:solidFill>
                <a:schemeClr val="tx1"/>
              </a:solidFill>
              <a:effectLst/>
              <a:uLnTx/>
              <a:uFillTx/>
              <a:latin typeface="ＭＳ ゴシック" panose="020B0609070205080204" pitchFamily="49" charset="-128"/>
              <a:ea typeface="ＭＳ ゴシック" panose="020B0609070205080204" pitchFamily="49" charset="-128"/>
              <a:cs typeface="Calibri-Bold"/>
            </a:endParaRPr>
          </a:p>
          <a:p>
            <a:pPr marL="133350" marR="0" lvl="0" indent="-133350" algn="just" defTabSz="457200" rtl="0" eaLnBrk="1" fontAlgn="auto" latinLnBrk="0" hangingPunct="1">
              <a:lnSpc>
                <a:spcPct val="100000"/>
              </a:lnSpc>
              <a:spcBef>
                <a:spcPts val="0"/>
              </a:spcBef>
              <a:spcAft>
                <a:spcPts val="0"/>
              </a:spcAft>
              <a:buClrTx/>
              <a:buSzTx/>
              <a:buFontTx/>
              <a:buNone/>
              <a:tabLst/>
              <a:defRPr/>
            </a:pPr>
            <a:r>
              <a:rPr lang="ja-JP" altLang="en-US" sz="1100" kern="100" dirty="0">
                <a:solidFill>
                  <a:schemeClr val="tx1"/>
                </a:solidFill>
                <a:latin typeface="ＭＳ ゴシック" panose="020B0609070205080204" pitchFamily="49" charset="-128"/>
                <a:ea typeface="ＭＳ ゴシック" panose="020B0609070205080204" pitchFamily="49" charset="-128"/>
                <a:cs typeface="Calibri-Bold"/>
              </a:rPr>
              <a:t>　・</a:t>
            </a:r>
            <a:r>
              <a:rPr kumimoji="0" lang="ja-JP" altLang="en-US" sz="1100" b="0" i="0" u="none" strike="noStrike" kern="100" cap="none" spc="0" normalizeH="0" baseline="0" noProof="0" dirty="0">
                <a:ln>
                  <a:noFill/>
                </a:ln>
                <a:solidFill>
                  <a:schemeClr val="tx1"/>
                </a:solidFill>
                <a:effectLst/>
                <a:uLnTx/>
                <a:uFillTx/>
                <a:latin typeface="ＭＳ ゴシック" panose="020B0609070205080204" pitchFamily="49" charset="-128"/>
                <a:ea typeface="ＭＳ ゴシック" panose="020B0609070205080204" pitchFamily="49" charset="-128"/>
                <a:cs typeface="Calibri-Bold"/>
              </a:rPr>
              <a:t>自然文化園から日本庭園への誘導強化手法の検討（万博公園入場ゲートにおける日本庭園の</a:t>
            </a:r>
            <a:r>
              <a:rPr kumimoji="0" lang="en-US" altLang="ja-JP" sz="1100" b="0" i="0" u="none" strike="noStrike" kern="100" cap="none" spc="0" normalizeH="0" baseline="0" noProof="0" dirty="0">
                <a:ln>
                  <a:noFill/>
                </a:ln>
                <a:solidFill>
                  <a:schemeClr val="tx1"/>
                </a:solidFill>
                <a:effectLst/>
                <a:uLnTx/>
                <a:uFillTx/>
                <a:latin typeface="ＭＳ ゴシック" panose="020B0609070205080204" pitchFamily="49" charset="-128"/>
                <a:ea typeface="ＭＳ ゴシック" panose="020B0609070205080204" pitchFamily="49" charset="-128"/>
                <a:cs typeface="Calibri-Bold"/>
              </a:rPr>
              <a:t>PR</a:t>
            </a:r>
            <a:r>
              <a:rPr kumimoji="0" lang="ja-JP" altLang="en-US" sz="1100" b="0" i="0" u="none" strike="noStrike" kern="100" cap="none" spc="0" normalizeH="0" baseline="0" noProof="0" dirty="0">
                <a:ln>
                  <a:noFill/>
                </a:ln>
                <a:solidFill>
                  <a:schemeClr val="tx1"/>
                </a:solidFill>
                <a:effectLst/>
                <a:uLnTx/>
                <a:uFillTx/>
                <a:latin typeface="ＭＳ ゴシック" panose="020B0609070205080204" pitchFamily="49" charset="-128"/>
                <a:ea typeface="ＭＳ ゴシック" panose="020B0609070205080204" pitchFamily="49" charset="-128"/>
                <a:cs typeface="Calibri-Bold"/>
              </a:rPr>
              <a:t>等）</a:t>
            </a:r>
            <a:endParaRPr lang="en-US" altLang="ja-JP" sz="1100" kern="100" dirty="0">
              <a:solidFill>
                <a:schemeClr val="tx1"/>
              </a:solidFill>
              <a:latin typeface="ＭＳ ゴシック" panose="020B0609070205080204" pitchFamily="49" charset="-128"/>
              <a:ea typeface="ＭＳ ゴシック" panose="020B0609070205080204" pitchFamily="49" charset="-128"/>
              <a:cs typeface="Calibri-Bold"/>
            </a:endParaRPr>
          </a:p>
          <a:p>
            <a:pPr marL="133350" marR="0" lvl="0" indent="-133350" algn="just" defTabSz="457200" rtl="0" eaLnBrk="1" fontAlgn="auto" latinLnBrk="0" hangingPunct="1">
              <a:lnSpc>
                <a:spcPct val="100000"/>
              </a:lnSpc>
              <a:spcBef>
                <a:spcPts val="0"/>
              </a:spcBef>
              <a:spcAft>
                <a:spcPts val="0"/>
              </a:spcAft>
              <a:buClrTx/>
              <a:buSzTx/>
              <a:buFontTx/>
              <a:buNone/>
              <a:tabLst/>
              <a:defRPr/>
            </a:pPr>
            <a:r>
              <a:rPr lang="ja-JP" altLang="en-US" sz="1100" kern="100" dirty="0">
                <a:solidFill>
                  <a:schemeClr val="tx1"/>
                </a:solidFill>
                <a:latin typeface="ＭＳ ゴシック" panose="020B0609070205080204" pitchFamily="49" charset="-128"/>
                <a:ea typeface="ＭＳ ゴシック" panose="020B0609070205080204" pitchFamily="49" charset="-128"/>
                <a:cs typeface="Calibri-Bold"/>
              </a:rPr>
              <a:t>　・日本庭園に特化した情報発信の拡充（パンフレット、ウェブサイト、広報紙、</a:t>
            </a:r>
            <a:r>
              <a:rPr lang="en-US" altLang="ja-JP" sz="1100" kern="100" dirty="0">
                <a:solidFill>
                  <a:schemeClr val="tx1"/>
                </a:solidFill>
                <a:latin typeface="ＭＳ ゴシック" panose="020B0609070205080204" pitchFamily="49" charset="-128"/>
                <a:ea typeface="ＭＳ ゴシック" panose="020B0609070205080204" pitchFamily="49" charset="-128"/>
                <a:cs typeface="Calibri-Bold"/>
              </a:rPr>
              <a:t>SNS</a:t>
            </a:r>
            <a:r>
              <a:rPr lang="ja-JP" altLang="en-US" sz="1100" kern="100" dirty="0">
                <a:solidFill>
                  <a:schemeClr val="tx1"/>
                </a:solidFill>
                <a:latin typeface="ＭＳ ゴシック" panose="020B0609070205080204" pitchFamily="49" charset="-128"/>
                <a:ea typeface="ＭＳ ゴシック" panose="020B0609070205080204" pitchFamily="49" charset="-128"/>
                <a:cs typeface="Calibri-Bold"/>
              </a:rPr>
              <a:t>による日本庭園の価値や</a:t>
            </a:r>
            <a:endParaRPr lang="en-US" altLang="ja-JP" sz="1100" kern="100" dirty="0">
              <a:solidFill>
                <a:schemeClr val="tx1"/>
              </a:solidFill>
              <a:latin typeface="ＭＳ ゴシック" panose="020B0609070205080204" pitchFamily="49" charset="-128"/>
              <a:ea typeface="ＭＳ ゴシック" panose="020B0609070205080204" pitchFamily="49" charset="-128"/>
              <a:cs typeface="Calibri-Bold"/>
            </a:endParaRPr>
          </a:p>
          <a:p>
            <a:pPr marL="133350" marR="0" lvl="0" indent="-133350" algn="just" defTabSz="457200" rtl="0" eaLnBrk="1" fontAlgn="auto" latinLnBrk="0" hangingPunct="1">
              <a:lnSpc>
                <a:spcPct val="100000"/>
              </a:lnSpc>
              <a:spcBef>
                <a:spcPts val="0"/>
              </a:spcBef>
              <a:spcAft>
                <a:spcPts val="0"/>
              </a:spcAft>
              <a:buClrTx/>
              <a:buSzTx/>
              <a:buFontTx/>
              <a:buNone/>
              <a:tabLst/>
              <a:defRPr/>
            </a:pPr>
            <a:r>
              <a:rPr lang="ja-JP" altLang="en-US" sz="1100" kern="100" dirty="0">
                <a:solidFill>
                  <a:schemeClr val="tx1"/>
                </a:solidFill>
                <a:latin typeface="ＭＳ ゴシック" panose="020B0609070205080204" pitchFamily="49" charset="-128"/>
                <a:ea typeface="ＭＳ ゴシック" panose="020B0609070205080204" pitchFamily="49" charset="-128"/>
                <a:cs typeface="Calibri-Bold"/>
              </a:rPr>
              <a:t>　　魅力に関する情報発信等）</a:t>
            </a:r>
            <a:endParaRPr lang="en-US" altLang="ja-JP" sz="1100" kern="100" dirty="0">
              <a:solidFill>
                <a:schemeClr val="tx1"/>
              </a:solidFill>
              <a:latin typeface="ＭＳ ゴシック" panose="020B0609070205080204" pitchFamily="49" charset="-128"/>
              <a:ea typeface="ＭＳ ゴシック" panose="020B0609070205080204" pitchFamily="49" charset="-128"/>
              <a:cs typeface="Calibri-Bold"/>
            </a:endParaRPr>
          </a:p>
          <a:p>
            <a:pPr marL="133350" indent="-133350" algn="just">
              <a:defRPr/>
            </a:pPr>
            <a:r>
              <a:rPr lang="ja-JP" altLang="en-US" sz="1100" kern="100" dirty="0">
                <a:solidFill>
                  <a:schemeClr val="tx1"/>
                </a:solidFill>
                <a:latin typeface="ＭＳ ゴシック" panose="020B0609070205080204" pitchFamily="49" charset="-128"/>
                <a:ea typeface="ＭＳ ゴシック" panose="020B0609070205080204" pitchFamily="49" charset="-128"/>
                <a:cs typeface="Calibri-Bold"/>
              </a:rPr>
              <a:t>　</a:t>
            </a:r>
            <a:r>
              <a:rPr kumimoji="0" lang="ja-JP" altLang="en-US" sz="1100" b="0" i="0" u="none" strike="noStrike" kern="100" cap="none" spc="0" normalizeH="0" baseline="0" noProof="0" dirty="0">
                <a:ln>
                  <a:noFill/>
                </a:ln>
                <a:solidFill>
                  <a:schemeClr val="tx1"/>
                </a:solidFill>
                <a:effectLst/>
                <a:uLnTx/>
                <a:uFillTx/>
                <a:latin typeface="ＭＳ ゴシック" panose="020B0609070205080204" pitchFamily="49" charset="-128"/>
                <a:ea typeface="ＭＳ ゴシック" panose="020B0609070205080204" pitchFamily="49" charset="-128"/>
                <a:cs typeface="Calibri-Bold"/>
              </a:rPr>
              <a:t>・ＩＣＴを活用した情報発信の検討　</a:t>
            </a:r>
            <a:endParaRPr kumimoji="0" lang="en-US" altLang="ja-JP" sz="1100" b="0" i="0" u="none" strike="noStrike" kern="100" cap="none" spc="0" normalizeH="0" baseline="0" noProof="0" dirty="0">
              <a:ln>
                <a:noFill/>
              </a:ln>
              <a:solidFill>
                <a:schemeClr val="tx1"/>
              </a:solidFill>
              <a:effectLst/>
              <a:uLnTx/>
              <a:uFillTx/>
              <a:latin typeface="ＭＳ ゴシック" panose="020B0609070205080204" pitchFamily="49" charset="-128"/>
              <a:ea typeface="ＭＳ ゴシック" panose="020B0609070205080204" pitchFamily="49" charset="-128"/>
              <a:cs typeface="Calibri-Bold"/>
            </a:endParaRPr>
          </a:p>
          <a:p>
            <a:pPr marL="133350" marR="0" lvl="0" indent="-133350" algn="just" defTabSz="457200" rtl="0" eaLnBrk="1" fontAlgn="auto" latinLnBrk="0" hangingPunct="1">
              <a:lnSpc>
                <a:spcPct val="100000"/>
              </a:lnSpc>
              <a:spcBef>
                <a:spcPts val="0"/>
              </a:spcBef>
              <a:spcAft>
                <a:spcPts val="0"/>
              </a:spcAft>
              <a:buClrTx/>
              <a:buSzTx/>
              <a:buFontTx/>
              <a:buNone/>
              <a:tabLst/>
              <a:defRPr/>
            </a:pPr>
            <a:r>
              <a:rPr kumimoji="0" lang="ja-JP" altLang="en-US" sz="1100" b="1" i="0" u="none" strike="noStrike" kern="100" cap="none" spc="0" normalizeH="0" baseline="0" noProof="0" dirty="0">
                <a:ln>
                  <a:noFill/>
                </a:ln>
                <a:solidFill>
                  <a:schemeClr val="tx1"/>
                </a:solidFill>
                <a:effectLst/>
                <a:uLnTx/>
                <a:uFillTx/>
                <a:latin typeface="ＭＳ ゴシック" panose="020B0609070205080204" pitchFamily="49" charset="-128"/>
                <a:ea typeface="ＭＳ ゴシック" panose="020B0609070205080204" pitchFamily="49" charset="-128"/>
                <a:cs typeface="Calibri-Bold"/>
              </a:rPr>
              <a:t>（</a:t>
            </a:r>
            <a:r>
              <a:rPr kumimoji="0" lang="ja-JP" altLang="en-US" sz="1200" b="1" i="0" u="none" strike="noStrike" kern="100" cap="none" spc="0" normalizeH="0" baseline="0" noProof="0" dirty="0">
                <a:ln>
                  <a:noFill/>
                </a:ln>
                <a:solidFill>
                  <a:schemeClr val="tx1"/>
                </a:solidFill>
                <a:effectLst/>
                <a:uLnTx/>
                <a:uFillTx/>
                <a:latin typeface="ＭＳ ゴシック" panose="020B0609070205080204" pitchFamily="49" charset="-128"/>
                <a:ea typeface="ＭＳ ゴシック" panose="020B0609070205080204" pitchFamily="49" charset="-128"/>
                <a:cs typeface="Calibri-Bold"/>
              </a:rPr>
              <a:t>４）</a:t>
            </a:r>
            <a:r>
              <a:rPr lang="ja-JP" altLang="en-US" sz="1200" b="1" kern="100" dirty="0">
                <a:solidFill>
                  <a:schemeClr val="tx1"/>
                </a:solidFill>
                <a:latin typeface="ＭＳ ゴシック" panose="020B0609070205080204" pitchFamily="49" charset="-128"/>
                <a:ea typeface="ＭＳ ゴシック" panose="020B0609070205080204" pitchFamily="49" charset="-128"/>
                <a:cs typeface="Calibri-Bold"/>
              </a:rPr>
              <a:t>日本庭園の特性と価値を活かした</a:t>
            </a:r>
            <a:r>
              <a:rPr kumimoji="0" lang="ja-JP" altLang="en-US" sz="1200" b="1" i="0" u="none" strike="noStrike" kern="100" cap="none" spc="0" normalizeH="0" baseline="0" noProof="0" dirty="0">
                <a:ln>
                  <a:noFill/>
                </a:ln>
                <a:solidFill>
                  <a:schemeClr val="tx1"/>
                </a:solidFill>
                <a:effectLst/>
                <a:uLnTx/>
                <a:uFillTx/>
                <a:latin typeface="ＭＳ ゴシック" panose="020B0609070205080204" pitchFamily="49" charset="-128"/>
                <a:ea typeface="ＭＳ ゴシック" panose="020B0609070205080204" pitchFamily="49" charset="-128"/>
                <a:cs typeface="Calibri-Bold"/>
              </a:rPr>
              <a:t>イベントや</a:t>
            </a:r>
            <a:r>
              <a:rPr kumimoji="0" lang="ja-JP" altLang="en-US" sz="1200" b="1" i="0" u="none" strike="noStrike" kern="100" cap="none" spc="0" normalizeH="0" baseline="0" noProof="0" dirty="0">
                <a:ln>
                  <a:noFill/>
                </a:ln>
                <a:solidFill>
                  <a:schemeClr val="tx1"/>
                </a:solidFill>
                <a:effectLst/>
                <a:uLnTx/>
                <a:uFillTx/>
                <a:latin typeface="ＭＳ ゴシック" panose="020B0609070205080204" pitchFamily="49" charset="-128"/>
                <a:ea typeface="ＭＳ ゴシック" panose="020B0609070205080204" pitchFamily="49" charset="-128"/>
                <a:cs typeface="Times New Roman" panose="02020603050405020304" pitchFamily="18" charset="0"/>
              </a:rPr>
              <a:t>体験フィールド</a:t>
            </a:r>
            <a:r>
              <a:rPr kumimoji="0" lang="ja-JP" altLang="en-US" sz="1200" b="1" i="0" u="none" strike="noStrike" kern="100" cap="none" spc="0" normalizeH="0" baseline="0" noProof="0" dirty="0">
                <a:ln>
                  <a:noFill/>
                </a:ln>
                <a:solidFill>
                  <a:schemeClr val="tx1"/>
                </a:solidFill>
                <a:effectLst/>
                <a:uLnTx/>
                <a:uFillTx/>
                <a:latin typeface="ＭＳ ゴシック" panose="020B0609070205080204" pitchFamily="49" charset="-128"/>
                <a:ea typeface="ＭＳ ゴシック" panose="020B0609070205080204" pitchFamily="49" charset="-128"/>
                <a:cs typeface="Calibri-Bold"/>
              </a:rPr>
              <a:t>等の効果的かつ多様な活用</a:t>
            </a:r>
            <a:endParaRPr kumimoji="0" lang="en-US" altLang="ja-JP" sz="1200" b="1" i="0" u="none" strike="noStrike" kern="100" cap="none" spc="0" normalizeH="0" baseline="0" noProof="0" dirty="0">
              <a:ln>
                <a:noFill/>
              </a:ln>
              <a:solidFill>
                <a:schemeClr val="tx1"/>
              </a:solidFill>
              <a:effectLst/>
              <a:uLnTx/>
              <a:uFillTx/>
              <a:latin typeface="ＭＳ ゴシック" panose="020B0609070205080204" pitchFamily="49" charset="-128"/>
              <a:ea typeface="ＭＳ ゴシック" panose="020B0609070205080204" pitchFamily="49" charset="-128"/>
              <a:cs typeface="Calibri-Bold"/>
            </a:endParaRPr>
          </a:p>
          <a:p>
            <a:pPr marL="133350" marR="0" lvl="0" indent="-133350" algn="just" defTabSz="457200" rtl="0" eaLnBrk="1" fontAlgn="auto" latinLnBrk="0" hangingPunct="1">
              <a:lnSpc>
                <a:spcPct val="100000"/>
              </a:lnSpc>
              <a:spcBef>
                <a:spcPts val="0"/>
              </a:spcBef>
              <a:spcAft>
                <a:spcPts val="0"/>
              </a:spcAft>
              <a:buClrTx/>
              <a:buSzTx/>
              <a:buFontTx/>
              <a:buNone/>
              <a:tabLst/>
              <a:defRPr/>
            </a:pPr>
            <a:r>
              <a:rPr lang="ja-JP" altLang="en-US" sz="1100" kern="100" dirty="0">
                <a:solidFill>
                  <a:schemeClr val="tx1"/>
                </a:solidFill>
                <a:latin typeface="ＭＳ ゴシック" panose="020B0609070205080204" pitchFamily="49" charset="-128"/>
                <a:ea typeface="ＭＳ ゴシック" panose="020B0609070205080204" pitchFamily="49" charset="-128"/>
                <a:cs typeface="Calibri-Bold"/>
              </a:rPr>
              <a:t>　・日本庭園の特性と価値を活かしたイベント等の実施（茶室での呈茶サービス、各種展示等）</a:t>
            </a:r>
            <a:endParaRPr lang="en-US" altLang="ja-JP" sz="1100" kern="100" dirty="0">
              <a:solidFill>
                <a:schemeClr val="tx1"/>
              </a:solidFill>
              <a:latin typeface="ＭＳ ゴシック" panose="020B0609070205080204" pitchFamily="49" charset="-128"/>
              <a:ea typeface="ＭＳ ゴシック" panose="020B0609070205080204" pitchFamily="49" charset="-128"/>
              <a:cs typeface="Calibri-Bold"/>
            </a:endParaRPr>
          </a:p>
          <a:p>
            <a:pPr marL="133350" marR="0" lvl="0" indent="-133350" algn="just" defTabSz="457200" rtl="0" eaLnBrk="1" fontAlgn="auto" latinLnBrk="0" hangingPunct="1">
              <a:lnSpc>
                <a:spcPct val="100000"/>
              </a:lnSpc>
              <a:spcBef>
                <a:spcPts val="0"/>
              </a:spcBef>
              <a:spcAft>
                <a:spcPts val="0"/>
              </a:spcAft>
              <a:buClrTx/>
              <a:buSzTx/>
              <a:buFontTx/>
              <a:buNone/>
              <a:tabLst/>
              <a:defRPr/>
            </a:pPr>
            <a:r>
              <a:rPr kumimoji="0" lang="ja-JP" altLang="en-US" sz="1100" b="0" i="0" u="none" strike="noStrike" kern="100" cap="none" spc="0" normalizeH="0" baseline="0" noProof="0" dirty="0">
                <a:ln>
                  <a:noFill/>
                </a:ln>
                <a:solidFill>
                  <a:schemeClr val="tx1"/>
                </a:solidFill>
                <a:effectLst/>
                <a:uLnTx/>
                <a:uFillTx/>
                <a:latin typeface="ＭＳ ゴシック" panose="020B0609070205080204" pitchFamily="49" charset="-128"/>
                <a:ea typeface="ＭＳ ゴシック" panose="020B0609070205080204" pitchFamily="49" charset="-128"/>
                <a:cs typeface="Calibri-Bold"/>
              </a:rPr>
              <a:t>　・音楽イベント、日本伝統芸能の上演、各種の記念撮影、「日本文化体験プログラム」等</a:t>
            </a:r>
            <a:endParaRPr kumimoji="0" lang="en-US" altLang="ja-JP" sz="1100" b="0" i="0" u="none" strike="noStrike" kern="100" cap="none" spc="0" normalizeH="0" baseline="0" noProof="0" dirty="0">
              <a:ln>
                <a:noFill/>
              </a:ln>
              <a:solidFill>
                <a:schemeClr val="tx1"/>
              </a:solidFill>
              <a:effectLst/>
              <a:uLnTx/>
              <a:uFillTx/>
              <a:latin typeface="ＭＳ ゴシック" panose="020B0609070205080204" pitchFamily="49" charset="-128"/>
              <a:ea typeface="ＭＳ ゴシック" panose="020B0609070205080204" pitchFamily="49" charset="-128"/>
              <a:cs typeface="Calibri-Bold"/>
            </a:endParaRPr>
          </a:p>
          <a:p>
            <a:pPr marL="133350" marR="0" lvl="0" indent="-133350" algn="just" defTabSz="457200" rtl="0" eaLnBrk="1" fontAlgn="auto" latinLnBrk="0" hangingPunct="1">
              <a:lnSpc>
                <a:spcPct val="100000"/>
              </a:lnSpc>
              <a:spcBef>
                <a:spcPts val="0"/>
              </a:spcBef>
              <a:spcAft>
                <a:spcPts val="0"/>
              </a:spcAft>
              <a:buClrTx/>
              <a:buSzTx/>
              <a:buFontTx/>
              <a:buNone/>
              <a:tabLst/>
              <a:defRPr/>
            </a:pPr>
            <a:r>
              <a:rPr lang="ja-JP" altLang="en-US" sz="1100" kern="100" dirty="0">
                <a:solidFill>
                  <a:schemeClr val="tx1"/>
                </a:solidFill>
                <a:latin typeface="ＭＳ ゴシック" panose="020B0609070205080204" pitchFamily="49" charset="-128"/>
                <a:ea typeface="ＭＳ ゴシック" panose="020B0609070205080204" pitchFamily="49" charset="-128"/>
                <a:cs typeface="Calibri-Bold"/>
              </a:rPr>
              <a:t>　　</a:t>
            </a:r>
            <a:r>
              <a:rPr kumimoji="0" lang="ja-JP" altLang="en-US" sz="1100" b="0" i="0" u="none" strike="noStrike" kern="100" cap="none" spc="0" normalizeH="0" baseline="0" noProof="0" dirty="0">
                <a:ln>
                  <a:noFill/>
                </a:ln>
                <a:solidFill>
                  <a:schemeClr val="tx1"/>
                </a:solidFill>
                <a:effectLst/>
                <a:uLnTx/>
                <a:uFillTx/>
                <a:latin typeface="ＭＳ ゴシック" panose="020B0609070205080204" pitchFamily="49" charset="-128"/>
                <a:ea typeface="ＭＳ ゴシック" panose="020B0609070205080204" pitchFamily="49" charset="-128"/>
                <a:cs typeface="Calibri-Bold"/>
              </a:rPr>
              <a:t>の魅力的なプログラムの提供について検討</a:t>
            </a:r>
            <a:endParaRPr kumimoji="0" lang="en-US" altLang="ja-JP" sz="1100" b="0" i="0" u="none" strike="noStrike" kern="100" cap="none" spc="0" normalizeH="0" baseline="0" noProof="0" dirty="0">
              <a:ln>
                <a:noFill/>
              </a:ln>
              <a:solidFill>
                <a:schemeClr val="tx1"/>
              </a:solidFill>
              <a:effectLst/>
              <a:uLnTx/>
              <a:uFillTx/>
              <a:latin typeface="ＭＳ ゴシック" panose="020B0609070205080204" pitchFamily="49" charset="-128"/>
              <a:ea typeface="ＭＳ ゴシック" panose="020B0609070205080204" pitchFamily="49" charset="-128"/>
              <a:cs typeface="Calibri-Bold"/>
            </a:endParaRPr>
          </a:p>
          <a:p>
            <a:pPr marL="133350" marR="0" lvl="0" indent="-133350" algn="just" defTabSz="457200" rtl="0" eaLnBrk="1" fontAlgn="auto" latinLnBrk="0" hangingPunct="1">
              <a:lnSpc>
                <a:spcPct val="100000"/>
              </a:lnSpc>
              <a:spcBef>
                <a:spcPts val="0"/>
              </a:spcBef>
              <a:spcAft>
                <a:spcPts val="0"/>
              </a:spcAft>
              <a:buClrTx/>
              <a:buSzTx/>
              <a:buFontTx/>
              <a:buNone/>
              <a:tabLst/>
              <a:defRPr/>
            </a:pPr>
            <a:r>
              <a:rPr kumimoji="0" lang="ja-JP" altLang="en-US" sz="1100" b="0" i="0" u="none" strike="noStrike" kern="100" cap="none" spc="0" normalizeH="0" baseline="0" noProof="0" dirty="0">
                <a:ln>
                  <a:noFill/>
                </a:ln>
                <a:solidFill>
                  <a:schemeClr val="tx1"/>
                </a:solidFill>
                <a:effectLst/>
                <a:uLnTx/>
                <a:uFillTx/>
                <a:latin typeface="ＭＳ ゴシック" panose="020B0609070205080204" pitchFamily="49" charset="-128"/>
                <a:ea typeface="ＭＳ ゴシック" panose="020B0609070205080204" pitchFamily="49" charset="-128"/>
                <a:cs typeface="Times New Roman" panose="02020603050405020304" pitchFamily="18" charset="0"/>
              </a:rPr>
              <a:t>　・専門技術者や学生を対象とした日本庭園技術講習会等の開催</a:t>
            </a:r>
            <a:endParaRPr kumimoji="0" lang="en-US" altLang="ja-JP" sz="1100" b="0" i="0" u="none" strike="noStrike" kern="100" cap="none" spc="0" normalizeH="0" baseline="0" noProof="0" dirty="0">
              <a:ln>
                <a:noFill/>
              </a:ln>
              <a:solidFill>
                <a:schemeClr val="tx1"/>
              </a:solidFill>
              <a:effectLst/>
              <a:uLnTx/>
              <a:uFillTx/>
              <a:latin typeface="ＭＳ ゴシック" panose="020B0609070205080204" pitchFamily="49" charset="-128"/>
              <a:ea typeface="ＭＳ ゴシック" panose="020B0609070205080204" pitchFamily="49" charset="-128"/>
              <a:cs typeface="Times New Roman" panose="02020603050405020304" pitchFamily="18" charset="0"/>
            </a:endParaRPr>
          </a:p>
          <a:p>
            <a:pPr marL="133350" marR="0" lvl="0" indent="-133350" algn="just" defTabSz="457200" rtl="0" eaLnBrk="1" fontAlgn="auto" latinLnBrk="0" hangingPunct="1">
              <a:lnSpc>
                <a:spcPct val="100000"/>
              </a:lnSpc>
              <a:spcBef>
                <a:spcPts val="0"/>
              </a:spcBef>
              <a:spcAft>
                <a:spcPts val="0"/>
              </a:spcAft>
              <a:buClrTx/>
              <a:buSzTx/>
              <a:buFontTx/>
              <a:buNone/>
              <a:tabLst/>
              <a:defRPr/>
            </a:pPr>
            <a:r>
              <a:rPr lang="ja-JP" altLang="en-US" sz="1100" kern="100" dirty="0">
                <a:solidFill>
                  <a:schemeClr val="tx1"/>
                </a:solidFill>
                <a:latin typeface="ＭＳ ゴシック" panose="020B0609070205080204" pitchFamily="49" charset="-128"/>
                <a:ea typeface="ＭＳ ゴシック" panose="020B0609070205080204" pitchFamily="49" charset="-128"/>
                <a:cs typeface="Times New Roman" panose="02020603050405020304" pitchFamily="18" charset="0"/>
              </a:rPr>
              <a:t>　・市民や海外からの来園者に向けた日本庭園管理体験会、</a:t>
            </a:r>
            <a:r>
              <a:rPr kumimoji="0" lang="ja-JP" altLang="en-US" sz="1100" b="0" i="0" u="none" strike="noStrike" kern="100" cap="none" spc="0" normalizeH="0" baseline="0" noProof="0" dirty="0">
                <a:ln>
                  <a:noFill/>
                </a:ln>
                <a:solidFill>
                  <a:schemeClr val="tx1"/>
                </a:solidFill>
                <a:effectLst/>
                <a:uLnTx/>
                <a:uFillTx/>
                <a:latin typeface="ＭＳ ゴシック" panose="020B0609070205080204" pitchFamily="49" charset="-128"/>
                <a:ea typeface="ＭＳ ゴシック" panose="020B0609070205080204" pitchFamily="49" charset="-128"/>
                <a:cs typeface="Times New Roman" panose="02020603050405020304" pitchFamily="18" charset="0"/>
              </a:rPr>
              <a:t>環境学習のフィールド等</a:t>
            </a:r>
            <a:endParaRPr kumimoji="0" lang="en-US" altLang="ja-JP" sz="1100" b="0" i="0" u="none" strike="noStrike" kern="100" cap="none" spc="0" normalizeH="0" baseline="0" noProof="0" dirty="0">
              <a:ln>
                <a:noFill/>
              </a:ln>
              <a:solidFill>
                <a:schemeClr val="tx1"/>
              </a:solidFill>
              <a:effectLst/>
              <a:uLnTx/>
              <a:uFillTx/>
              <a:latin typeface="ＭＳ ゴシック" panose="020B0609070205080204" pitchFamily="49" charset="-128"/>
              <a:ea typeface="ＭＳ ゴシック" panose="020B0609070205080204" pitchFamily="49" charset="-128"/>
              <a:cs typeface="Times New Roman" panose="02020603050405020304" pitchFamily="18" charset="0"/>
            </a:endParaRPr>
          </a:p>
          <a:p>
            <a:pPr marL="133350" marR="0" lvl="0" indent="-133350" algn="just" defTabSz="457200" rtl="0" eaLnBrk="1" fontAlgn="auto" latinLnBrk="0" hangingPunct="1">
              <a:lnSpc>
                <a:spcPct val="100000"/>
              </a:lnSpc>
              <a:spcBef>
                <a:spcPts val="0"/>
              </a:spcBef>
              <a:spcAft>
                <a:spcPts val="0"/>
              </a:spcAft>
              <a:buClrTx/>
              <a:buSzTx/>
              <a:buFontTx/>
              <a:buNone/>
              <a:tabLst/>
              <a:defRPr/>
            </a:pPr>
            <a:r>
              <a:rPr kumimoji="0" lang="ja-JP" altLang="en-US" sz="1100" b="0" i="0" u="none" strike="noStrike" kern="100" cap="none" spc="0" normalizeH="0" baseline="0" noProof="0" dirty="0">
                <a:ln>
                  <a:noFill/>
                </a:ln>
                <a:solidFill>
                  <a:schemeClr val="tx1"/>
                </a:solidFill>
                <a:effectLst/>
                <a:uLnTx/>
                <a:uFillTx/>
                <a:latin typeface="ＭＳ ゴシック" panose="020B0609070205080204" pitchFamily="49" charset="-128"/>
                <a:ea typeface="ＭＳ ゴシック" panose="020B0609070205080204" pitchFamily="49" charset="-128"/>
                <a:cs typeface="Times New Roman" panose="02020603050405020304" pitchFamily="18" charset="0"/>
              </a:rPr>
              <a:t>　　日本庭園の活用プログラムについて検討</a:t>
            </a:r>
            <a:endParaRPr kumimoji="0" lang="en-US" altLang="ja-JP" sz="1100" b="0" i="0" u="none" strike="noStrike" kern="100" cap="none" spc="0" normalizeH="0" baseline="0" noProof="0" dirty="0">
              <a:ln>
                <a:noFill/>
              </a:ln>
              <a:solidFill>
                <a:schemeClr val="tx1"/>
              </a:solidFill>
              <a:effectLst/>
              <a:uLnTx/>
              <a:uFillTx/>
              <a:latin typeface="ＭＳ ゴシック" panose="020B0609070205080204" pitchFamily="49" charset="-128"/>
              <a:ea typeface="ＭＳ ゴシック" panose="020B0609070205080204" pitchFamily="49" charset="-128"/>
              <a:cs typeface="Times New Roman" panose="02020603050405020304" pitchFamily="18" charset="0"/>
            </a:endParaRPr>
          </a:p>
          <a:p>
            <a:pPr marL="133350" marR="0" lvl="0" indent="-133350" algn="just" defTabSz="457200" rtl="0" eaLnBrk="1" fontAlgn="auto" latinLnBrk="0" hangingPunct="1">
              <a:lnSpc>
                <a:spcPct val="100000"/>
              </a:lnSpc>
              <a:spcBef>
                <a:spcPts val="0"/>
              </a:spcBef>
              <a:spcAft>
                <a:spcPts val="0"/>
              </a:spcAft>
              <a:buClrTx/>
              <a:buSzTx/>
              <a:buFontTx/>
              <a:buNone/>
              <a:tabLst/>
              <a:defRPr/>
            </a:pPr>
            <a:r>
              <a:rPr kumimoji="0" lang="ja-JP" altLang="ja-JP" sz="1200" b="1" i="0" u="none" strike="noStrike" kern="100" cap="none" spc="0" normalizeH="0" baseline="0" noProof="0" dirty="0">
                <a:ln>
                  <a:noFill/>
                </a:ln>
                <a:solidFill>
                  <a:schemeClr val="tx1"/>
                </a:solidFill>
                <a:effectLst/>
                <a:uLnTx/>
                <a:uFillTx/>
                <a:latin typeface="ＭＳ ゴシック" panose="020B0609070205080204" pitchFamily="49" charset="-128"/>
                <a:ea typeface="ＭＳ ゴシック" panose="020B0609070205080204" pitchFamily="49" charset="-128"/>
                <a:cs typeface="Times New Roman" panose="02020603050405020304" pitchFamily="18" charset="0"/>
              </a:rPr>
              <a:t>（</a:t>
            </a:r>
            <a:r>
              <a:rPr kumimoji="0" lang="ja-JP" altLang="en-US" sz="1200" b="1" i="0" u="none" strike="noStrike" kern="100" cap="none" spc="0" normalizeH="0" baseline="0" noProof="0" dirty="0">
                <a:ln>
                  <a:noFill/>
                </a:ln>
                <a:solidFill>
                  <a:schemeClr val="tx1"/>
                </a:solidFill>
                <a:effectLst/>
                <a:uLnTx/>
                <a:uFillTx/>
                <a:latin typeface="ＭＳ ゴシック" panose="020B0609070205080204" pitchFamily="49" charset="-128"/>
                <a:ea typeface="ＭＳ ゴシック" panose="020B0609070205080204" pitchFamily="49" charset="-128"/>
                <a:cs typeface="Times New Roman" panose="02020603050405020304" pitchFamily="18" charset="0"/>
              </a:rPr>
              <a:t>５</a:t>
            </a:r>
            <a:r>
              <a:rPr kumimoji="0" lang="ja-JP" altLang="ja-JP" sz="1200" b="1" i="0" u="none" strike="noStrike" kern="100" cap="none" spc="0" normalizeH="0" baseline="0" noProof="0" dirty="0">
                <a:ln>
                  <a:noFill/>
                </a:ln>
                <a:solidFill>
                  <a:schemeClr val="tx1"/>
                </a:solidFill>
                <a:effectLst/>
                <a:uLnTx/>
                <a:uFillTx/>
                <a:latin typeface="ＭＳ ゴシック" panose="020B0609070205080204" pitchFamily="49" charset="-128"/>
                <a:ea typeface="ＭＳ ゴシック" panose="020B0609070205080204" pitchFamily="49" charset="-128"/>
                <a:cs typeface="Times New Roman" panose="02020603050405020304" pitchFamily="18" charset="0"/>
              </a:rPr>
              <a:t>）</a:t>
            </a:r>
            <a:r>
              <a:rPr kumimoji="0" lang="ja-JP" altLang="en-US" sz="1200" b="1" i="0" u="none" strike="noStrike" kern="100" cap="none" spc="0" normalizeH="0" baseline="0" noProof="0" dirty="0">
                <a:ln>
                  <a:noFill/>
                </a:ln>
                <a:solidFill>
                  <a:schemeClr val="tx1"/>
                </a:solidFill>
                <a:effectLst/>
                <a:uLnTx/>
                <a:uFillTx/>
                <a:latin typeface="ＭＳ ゴシック" panose="020B0609070205080204" pitchFamily="49" charset="-128"/>
                <a:ea typeface="ＭＳ ゴシック" panose="020B0609070205080204" pitchFamily="49" charset="-128"/>
                <a:cs typeface="Times New Roman" panose="02020603050405020304" pitchFamily="18" charset="0"/>
              </a:rPr>
              <a:t>多様な利用者に配慮した</a:t>
            </a:r>
            <a:r>
              <a:rPr kumimoji="0" lang="ja-JP" altLang="ja-JP" sz="1200" b="1" i="0" u="none" strike="noStrike" kern="100" cap="none" spc="0" normalizeH="0" baseline="0" noProof="0" dirty="0">
                <a:ln>
                  <a:noFill/>
                </a:ln>
                <a:solidFill>
                  <a:schemeClr val="tx1"/>
                </a:solidFill>
                <a:effectLst/>
                <a:uLnTx/>
                <a:uFillTx/>
                <a:latin typeface="ＭＳ ゴシック" panose="020B0609070205080204" pitchFamily="49" charset="-128"/>
                <a:ea typeface="ＭＳ ゴシック" panose="020B0609070205080204" pitchFamily="49" charset="-128"/>
                <a:cs typeface="Times New Roman" panose="02020603050405020304" pitchFamily="18" charset="0"/>
              </a:rPr>
              <a:t>インクルーシブな</a:t>
            </a:r>
            <a:r>
              <a:rPr kumimoji="0" lang="ja-JP" altLang="en-US" sz="1200" b="1" i="0" u="none" strike="noStrike" kern="100" cap="none" spc="0" normalizeH="0" baseline="0" noProof="0" dirty="0">
                <a:ln>
                  <a:noFill/>
                </a:ln>
                <a:solidFill>
                  <a:schemeClr val="tx1"/>
                </a:solidFill>
                <a:effectLst/>
                <a:uLnTx/>
                <a:uFillTx/>
                <a:latin typeface="ＭＳ ゴシック" panose="020B0609070205080204" pitchFamily="49" charset="-128"/>
                <a:ea typeface="ＭＳ ゴシック" panose="020B0609070205080204" pitchFamily="49" charset="-128"/>
                <a:cs typeface="Times New Roman" panose="02020603050405020304" pitchFamily="18" charset="0"/>
              </a:rPr>
              <a:t>庭園</a:t>
            </a:r>
            <a:r>
              <a:rPr kumimoji="0" lang="ja-JP" altLang="ja-JP" sz="1200" b="1" i="0" u="none" strike="noStrike" kern="100" cap="none" spc="0" normalizeH="0" baseline="0" noProof="0" dirty="0">
                <a:ln>
                  <a:noFill/>
                </a:ln>
                <a:solidFill>
                  <a:schemeClr val="tx1"/>
                </a:solidFill>
                <a:effectLst/>
                <a:uLnTx/>
                <a:uFillTx/>
                <a:latin typeface="ＭＳ ゴシック" panose="020B0609070205080204" pitchFamily="49" charset="-128"/>
                <a:ea typeface="ＭＳ ゴシック" panose="020B0609070205080204" pitchFamily="49" charset="-128"/>
                <a:cs typeface="Times New Roman" panose="02020603050405020304" pitchFamily="18" charset="0"/>
              </a:rPr>
              <a:t>活用の推進</a:t>
            </a:r>
            <a:endParaRPr kumimoji="0" lang="en-US" altLang="ja-JP" sz="1200" b="1" i="0" u="none" strike="noStrike" kern="100" cap="none" spc="0" normalizeH="0" baseline="0" noProof="0" dirty="0">
              <a:ln>
                <a:noFill/>
              </a:ln>
              <a:solidFill>
                <a:schemeClr val="tx1"/>
              </a:solidFill>
              <a:effectLst/>
              <a:uLnTx/>
              <a:uFillTx/>
              <a:latin typeface="ＭＳ ゴシック" panose="020B0609070205080204" pitchFamily="49" charset="-128"/>
              <a:ea typeface="ＭＳ ゴシック" panose="020B0609070205080204" pitchFamily="49" charset="-128"/>
              <a:cs typeface="Times New Roman" panose="02020603050405020304" pitchFamily="18" charset="0"/>
            </a:endParaRPr>
          </a:p>
          <a:p>
            <a:pPr marL="133350" marR="0" lvl="0" indent="-133350" algn="just" defTabSz="457200" rtl="0" eaLnBrk="1" fontAlgn="auto" latinLnBrk="0" hangingPunct="1">
              <a:lnSpc>
                <a:spcPct val="100000"/>
              </a:lnSpc>
              <a:spcBef>
                <a:spcPts val="0"/>
              </a:spcBef>
              <a:spcAft>
                <a:spcPts val="0"/>
              </a:spcAft>
              <a:buClrTx/>
              <a:buSzTx/>
              <a:buFontTx/>
              <a:buNone/>
              <a:tabLst/>
              <a:defRPr/>
            </a:pPr>
            <a:r>
              <a:rPr lang="ja-JP" altLang="en-US" sz="1100" kern="100" dirty="0">
                <a:solidFill>
                  <a:schemeClr val="tx1"/>
                </a:solidFill>
                <a:latin typeface="ＭＳ ゴシック" panose="020B0609070205080204" pitchFamily="49" charset="-128"/>
                <a:ea typeface="ＭＳ ゴシック" panose="020B0609070205080204" pitchFamily="49" charset="-128"/>
                <a:cs typeface="Times New Roman" panose="02020603050405020304" pitchFamily="18" charset="0"/>
              </a:rPr>
              <a:t>　・バリアフリー化などのハード対策</a:t>
            </a:r>
            <a:r>
              <a:rPr kumimoji="0" lang="ja-JP" altLang="en-US" sz="1100" b="0" i="0" u="none" strike="noStrike" kern="100" cap="none" spc="0" normalizeH="0" baseline="0" noProof="0" dirty="0">
                <a:ln>
                  <a:noFill/>
                </a:ln>
                <a:solidFill>
                  <a:schemeClr val="tx1"/>
                </a:solidFill>
                <a:effectLst/>
                <a:uLnTx/>
                <a:uFillTx/>
                <a:latin typeface="ＭＳ ゴシック" panose="020B0609070205080204" pitchFamily="49" charset="-128"/>
                <a:ea typeface="ＭＳ ゴシック" panose="020B0609070205080204" pitchFamily="49" charset="-128"/>
                <a:cs typeface="Calibri-Bold"/>
              </a:rPr>
              <a:t>の検討</a:t>
            </a:r>
            <a:endParaRPr kumimoji="0" lang="en-US" altLang="ja-JP" sz="1100" b="0" i="0" u="none" strike="noStrike" kern="100" cap="none" spc="0" normalizeH="0" baseline="0" noProof="0" dirty="0">
              <a:ln>
                <a:noFill/>
              </a:ln>
              <a:solidFill>
                <a:schemeClr val="tx1"/>
              </a:solidFill>
              <a:effectLst/>
              <a:uLnTx/>
              <a:uFillTx/>
              <a:latin typeface="ＭＳ ゴシック" panose="020B0609070205080204" pitchFamily="49" charset="-128"/>
              <a:ea typeface="ＭＳ ゴシック" panose="020B0609070205080204" pitchFamily="49" charset="-128"/>
              <a:cs typeface="Calibri-Bold"/>
            </a:endParaRPr>
          </a:p>
          <a:p>
            <a:pPr marL="133350" marR="0" lvl="0" indent="-133350" algn="just" defTabSz="457200" rtl="0" eaLnBrk="1" fontAlgn="auto" latinLnBrk="0" hangingPunct="1">
              <a:lnSpc>
                <a:spcPct val="100000"/>
              </a:lnSpc>
              <a:spcBef>
                <a:spcPts val="0"/>
              </a:spcBef>
              <a:spcAft>
                <a:spcPts val="0"/>
              </a:spcAft>
              <a:buClrTx/>
              <a:buSzTx/>
              <a:buFontTx/>
              <a:buNone/>
              <a:tabLst/>
              <a:defRPr/>
            </a:pPr>
            <a:r>
              <a:rPr lang="ja-JP" altLang="en-US" sz="1100" kern="100" dirty="0">
                <a:solidFill>
                  <a:schemeClr val="tx1"/>
                </a:solidFill>
                <a:latin typeface="ＭＳ ゴシック" panose="020B0609070205080204" pitchFamily="49" charset="-128"/>
                <a:ea typeface="ＭＳ ゴシック" panose="020B0609070205080204" pitchFamily="49" charset="-128"/>
                <a:cs typeface="Calibri-Bold"/>
              </a:rPr>
              <a:t>　・多様なニーズに対応する鑑賞モデルコースの設定や</a:t>
            </a:r>
            <a:r>
              <a:rPr lang="ja-JP" altLang="en-US" sz="1100" kern="100" dirty="0">
                <a:solidFill>
                  <a:schemeClr val="tx1"/>
                </a:solidFill>
                <a:latin typeface="ＭＳ ゴシック" panose="020B0609070205080204" pitchFamily="49" charset="-128"/>
                <a:ea typeface="ＭＳ ゴシック" panose="020B0609070205080204" pitchFamily="49" charset="-128"/>
                <a:cs typeface="Times New Roman" panose="02020603050405020304" pitchFamily="18" charset="0"/>
              </a:rPr>
              <a:t>バリアフリーマップ作成等、</a:t>
            </a:r>
            <a:r>
              <a:rPr kumimoji="0" lang="ja-JP" altLang="en-US" sz="1100" b="0" i="0" u="none" strike="noStrike" kern="100" cap="none" spc="0" normalizeH="0" baseline="0" noProof="0" dirty="0">
                <a:ln>
                  <a:noFill/>
                </a:ln>
                <a:solidFill>
                  <a:schemeClr val="tx1"/>
                </a:solidFill>
                <a:effectLst/>
                <a:uLnTx/>
                <a:uFillTx/>
                <a:latin typeface="ＭＳ ゴシック" panose="020B0609070205080204" pitchFamily="49" charset="-128"/>
                <a:ea typeface="ＭＳ ゴシック" panose="020B0609070205080204" pitchFamily="49" charset="-128"/>
                <a:cs typeface="Times New Roman" panose="02020603050405020304" pitchFamily="18" charset="0"/>
              </a:rPr>
              <a:t>障がい者や高齢者等を</a:t>
            </a:r>
            <a:endParaRPr kumimoji="0" lang="en-US" altLang="ja-JP" sz="1100" b="0" i="0" u="none" strike="noStrike" kern="100" cap="none" spc="0" normalizeH="0" baseline="0" noProof="0" dirty="0">
              <a:ln>
                <a:noFill/>
              </a:ln>
              <a:solidFill>
                <a:schemeClr val="tx1"/>
              </a:solidFill>
              <a:effectLst/>
              <a:uLnTx/>
              <a:uFillTx/>
              <a:latin typeface="ＭＳ ゴシック" panose="020B0609070205080204" pitchFamily="49" charset="-128"/>
              <a:ea typeface="ＭＳ ゴシック" panose="020B0609070205080204" pitchFamily="49" charset="-128"/>
              <a:cs typeface="Times New Roman" panose="02020603050405020304" pitchFamily="18" charset="0"/>
            </a:endParaRPr>
          </a:p>
          <a:p>
            <a:pPr marL="133350" marR="0" lvl="0" indent="-133350" algn="just" defTabSz="457200" rtl="0" eaLnBrk="1" fontAlgn="auto" latinLnBrk="0" hangingPunct="1">
              <a:lnSpc>
                <a:spcPct val="100000"/>
              </a:lnSpc>
              <a:spcBef>
                <a:spcPts val="0"/>
              </a:spcBef>
              <a:spcAft>
                <a:spcPts val="0"/>
              </a:spcAft>
              <a:buClrTx/>
              <a:buSzTx/>
              <a:buFontTx/>
              <a:buNone/>
              <a:tabLst/>
              <a:defRPr/>
            </a:pPr>
            <a:r>
              <a:rPr lang="ja-JP" altLang="en-US" sz="1100" kern="100" dirty="0">
                <a:solidFill>
                  <a:schemeClr val="tx1"/>
                </a:solidFill>
                <a:latin typeface="ＭＳ ゴシック" panose="020B0609070205080204" pitchFamily="49" charset="-128"/>
                <a:ea typeface="ＭＳ ゴシック" panose="020B0609070205080204" pitchFamily="49" charset="-128"/>
                <a:cs typeface="Times New Roman" panose="02020603050405020304" pitchFamily="18" charset="0"/>
              </a:rPr>
              <a:t>　　</a:t>
            </a:r>
            <a:r>
              <a:rPr kumimoji="0" lang="ja-JP" altLang="en-US" sz="1100" b="0" i="0" u="none" strike="noStrike" kern="100" cap="none" spc="0" normalizeH="0" baseline="0" noProof="0" dirty="0">
                <a:ln>
                  <a:noFill/>
                </a:ln>
                <a:solidFill>
                  <a:schemeClr val="tx1"/>
                </a:solidFill>
                <a:effectLst/>
                <a:uLnTx/>
                <a:uFillTx/>
                <a:latin typeface="ＭＳ ゴシック" panose="020B0609070205080204" pitchFamily="49" charset="-128"/>
                <a:ea typeface="ＭＳ ゴシック" panose="020B0609070205080204" pitchFamily="49" charset="-128"/>
                <a:cs typeface="Times New Roman" panose="02020603050405020304" pitchFamily="18" charset="0"/>
              </a:rPr>
              <a:t>含む多様な利用者に対応するソフト支援の検討</a:t>
            </a:r>
            <a:endParaRPr kumimoji="0" lang="en-US" altLang="ja-JP" sz="1100" b="0" i="0" u="none" strike="noStrike" kern="100" cap="none" spc="0" normalizeH="0" baseline="0" noProof="0" dirty="0">
              <a:ln>
                <a:noFill/>
              </a:ln>
              <a:solidFill>
                <a:schemeClr val="tx1"/>
              </a:solidFill>
              <a:effectLst/>
              <a:uLnTx/>
              <a:uFillTx/>
              <a:latin typeface="ＭＳ ゴシック" panose="020B0609070205080204" pitchFamily="49" charset="-128"/>
              <a:ea typeface="ＭＳ ゴシック" panose="020B0609070205080204" pitchFamily="49" charset="-128"/>
              <a:cs typeface="Times New Roman" panose="02020603050405020304" pitchFamily="18" charset="0"/>
            </a:endParaRPr>
          </a:p>
          <a:p>
            <a:pPr marL="133350" marR="0" lvl="0" indent="-133350" algn="just" defTabSz="457200" rtl="0" eaLnBrk="1" fontAlgn="auto" latinLnBrk="0" hangingPunct="1">
              <a:lnSpc>
                <a:spcPct val="100000"/>
              </a:lnSpc>
              <a:spcBef>
                <a:spcPts val="0"/>
              </a:spcBef>
              <a:spcAft>
                <a:spcPts val="0"/>
              </a:spcAft>
              <a:buClrTx/>
              <a:buSzTx/>
              <a:buFontTx/>
              <a:buNone/>
              <a:tabLst/>
              <a:defRPr/>
            </a:pPr>
            <a:r>
              <a:rPr lang="ja-JP" altLang="en-US" sz="1100" kern="100" dirty="0">
                <a:solidFill>
                  <a:schemeClr val="tx1"/>
                </a:solidFill>
                <a:latin typeface="ＭＳ ゴシック" panose="020B0609070205080204" pitchFamily="49" charset="-128"/>
                <a:ea typeface="ＭＳ ゴシック" panose="020B0609070205080204" pitchFamily="49" charset="-128"/>
                <a:cs typeface="Times New Roman" panose="02020603050405020304" pitchFamily="18" charset="0"/>
              </a:rPr>
              <a:t>　</a:t>
            </a:r>
            <a:endParaRPr kumimoji="1" lang="ja-JP" altLang="en-US" sz="1100" dirty="0">
              <a:solidFill>
                <a:schemeClr val="tx1"/>
              </a:solidFill>
            </a:endParaRPr>
          </a:p>
        </p:txBody>
      </p:sp>
      <p:sp>
        <p:nvSpPr>
          <p:cNvPr id="17" name="テキスト ボックス 16">
            <a:extLst>
              <a:ext uri="{FF2B5EF4-FFF2-40B4-BE49-F238E27FC236}">
                <a16:creationId xmlns:a16="http://schemas.microsoft.com/office/drawing/2014/main" id="{E4ECC440-8B2B-7424-4B15-E59A910823D1}"/>
              </a:ext>
            </a:extLst>
          </p:cNvPr>
          <p:cNvSpPr txBox="1"/>
          <p:nvPr/>
        </p:nvSpPr>
        <p:spPr>
          <a:xfrm>
            <a:off x="7596146" y="6426884"/>
            <a:ext cx="4044439" cy="1161857"/>
          </a:xfrm>
          <a:prstGeom prst="rect">
            <a:avLst/>
          </a:prstGeom>
          <a:noFill/>
        </p:spPr>
        <p:txBody>
          <a:bodyPr wrap="square" rtlCol="0">
            <a:spAutoFit/>
          </a:bodyPr>
          <a:lstStyle/>
          <a:p>
            <a:pPr marL="133350" marR="0" lvl="0" indent="-133350" algn="just" defTabSz="457200" rtl="0" eaLnBrk="1" fontAlgn="auto" latinLnBrk="0" hangingPunct="1">
              <a:lnSpc>
                <a:spcPct val="100000"/>
              </a:lnSpc>
              <a:spcBef>
                <a:spcPts val="0"/>
              </a:spcBef>
              <a:spcAft>
                <a:spcPts val="0"/>
              </a:spcAft>
              <a:buClrTx/>
              <a:buSzTx/>
              <a:buFontTx/>
              <a:buNone/>
              <a:tabLst/>
              <a:defRPr/>
            </a:pPr>
            <a:r>
              <a:rPr kumimoji="0" lang="ja-JP" altLang="en-US" sz="1400" b="1" i="0" u="none" strike="noStrike" kern="1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Times New Roman" panose="02020603050405020304" pitchFamily="18" charset="0"/>
              </a:rPr>
              <a:t>（１）施設等の老朽化への対応</a:t>
            </a:r>
            <a:endParaRPr kumimoji="0" lang="en-US" altLang="ja-JP" sz="1400" b="1" i="0" u="none" strike="noStrike" kern="1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Times New Roman" panose="02020603050405020304" pitchFamily="18" charset="0"/>
            </a:endParaRPr>
          </a:p>
          <a:p>
            <a:pPr marL="133350" marR="0" lvl="0" indent="-133350" algn="just" defTabSz="457200" rtl="0" eaLnBrk="1" fontAlgn="auto" latinLnBrk="0" hangingPunct="1">
              <a:lnSpc>
                <a:spcPct val="100000"/>
              </a:lnSpc>
              <a:spcBef>
                <a:spcPts val="0"/>
              </a:spcBef>
              <a:spcAft>
                <a:spcPts val="0"/>
              </a:spcAft>
              <a:buClrTx/>
              <a:buSzTx/>
              <a:buFontTx/>
              <a:buNone/>
              <a:tabLst/>
              <a:defRPr/>
            </a:pPr>
            <a:r>
              <a:rPr kumimoji="0" lang="ja-JP" altLang="en-US" sz="1200" b="1" i="0" u="none" strike="noStrike" kern="1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Times New Roman" panose="02020603050405020304" pitchFamily="18" charset="0"/>
              </a:rPr>
              <a:t>　</a:t>
            </a:r>
            <a:r>
              <a:rPr kumimoji="0" lang="ja-JP" altLang="en-US" sz="1050" b="1" i="0" u="none" strike="noStrike" kern="1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Times New Roman" panose="02020603050405020304" pitchFamily="18" charset="0"/>
              </a:rPr>
              <a:t>・</a:t>
            </a:r>
            <a:r>
              <a:rPr kumimoji="0" lang="ja-JP" altLang="en-US" sz="1050" b="0" i="0" u="none" strike="noStrike" kern="1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Times New Roman" panose="02020603050405020304" pitchFamily="18" charset="0"/>
              </a:rPr>
              <a:t>老朽化施設のうち、緊急性の高いものからの修繕や改修に</a:t>
            </a:r>
            <a:endParaRPr kumimoji="0" lang="en-US" altLang="ja-JP" sz="1050" b="0" i="0" u="none" strike="noStrike" kern="1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Times New Roman" panose="02020603050405020304" pitchFamily="18" charset="0"/>
            </a:endParaRPr>
          </a:p>
          <a:p>
            <a:pPr marL="133350" marR="0" lvl="0" indent="-133350" algn="just" defTabSz="457200" rtl="0" eaLnBrk="1" fontAlgn="auto" latinLnBrk="0" hangingPunct="1">
              <a:lnSpc>
                <a:spcPct val="100000"/>
              </a:lnSpc>
              <a:spcBef>
                <a:spcPts val="0"/>
              </a:spcBef>
              <a:spcAft>
                <a:spcPts val="0"/>
              </a:spcAft>
              <a:buClrTx/>
              <a:buSzTx/>
              <a:buFontTx/>
              <a:buNone/>
              <a:tabLst/>
              <a:defRPr/>
            </a:pPr>
            <a:r>
              <a:rPr lang="ja-JP" altLang="en-US" sz="1050" kern="100" dirty="0">
                <a:solidFill>
                  <a:prstClr val="black"/>
                </a:solidFill>
                <a:latin typeface="ＭＳ ゴシック" panose="020B0609070205080204" pitchFamily="49" charset="-128"/>
                <a:ea typeface="ＭＳ ゴシック" panose="020B0609070205080204" pitchFamily="49" charset="-128"/>
                <a:cs typeface="Times New Roman" panose="02020603050405020304" pitchFamily="18" charset="0"/>
              </a:rPr>
              <a:t>　</a:t>
            </a:r>
            <a:r>
              <a:rPr kumimoji="0" lang="ja-JP" altLang="en-US" sz="1050" b="0" i="0" u="none" strike="noStrike" kern="1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Times New Roman" panose="02020603050405020304" pitchFamily="18" charset="0"/>
              </a:rPr>
              <a:t>　よる利用の安全性の確保と庭園景観の保全</a:t>
            </a:r>
            <a:endParaRPr kumimoji="0" lang="en-US" altLang="ja-JP" sz="1050" b="0" i="0" u="none" strike="noStrike" kern="1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Times New Roman" panose="02020603050405020304" pitchFamily="18" charset="0"/>
            </a:endParaRPr>
          </a:p>
          <a:p>
            <a:pPr marL="133350" marR="0" lvl="0" indent="-133350" algn="just" defTabSz="457200" rtl="0" eaLnBrk="1" fontAlgn="auto" latinLnBrk="0" hangingPunct="1">
              <a:lnSpc>
                <a:spcPct val="100000"/>
              </a:lnSpc>
              <a:spcBef>
                <a:spcPts val="0"/>
              </a:spcBef>
              <a:spcAft>
                <a:spcPts val="0"/>
              </a:spcAft>
              <a:buClrTx/>
              <a:buSzTx/>
              <a:buFontTx/>
              <a:buNone/>
              <a:tabLst/>
              <a:defRPr/>
            </a:pPr>
            <a:r>
              <a:rPr kumimoji="0" lang="ja-JP" altLang="en-US" sz="1050" b="0" i="0" u="none" strike="noStrike" kern="1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Times New Roman" panose="02020603050405020304" pitchFamily="18" charset="0"/>
              </a:rPr>
              <a:t>　・デザイン性の高い施設の適切な修理・修復</a:t>
            </a:r>
            <a:endParaRPr kumimoji="0" lang="en-US" altLang="ja-JP" sz="1050" b="0" i="0" u="none" strike="noStrike" kern="1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Times New Roman" panose="02020603050405020304" pitchFamily="18" charset="0"/>
            </a:endParaRPr>
          </a:p>
          <a:p>
            <a:pPr marL="133350" marR="0" lvl="0" indent="-133350" algn="just" defTabSz="457200" rtl="0" eaLnBrk="1" fontAlgn="auto" latinLnBrk="0" hangingPunct="1">
              <a:lnSpc>
                <a:spcPct val="100000"/>
              </a:lnSpc>
              <a:spcBef>
                <a:spcPts val="0"/>
              </a:spcBef>
              <a:spcAft>
                <a:spcPts val="0"/>
              </a:spcAft>
              <a:buClrTx/>
              <a:buSzTx/>
              <a:buFontTx/>
              <a:buNone/>
              <a:tabLst/>
              <a:defRPr/>
            </a:pPr>
            <a:r>
              <a:rPr lang="ja-JP" altLang="en-US" sz="1050" kern="100" dirty="0">
                <a:solidFill>
                  <a:prstClr val="black"/>
                </a:solidFill>
                <a:latin typeface="ＭＳ ゴシック" panose="020B0609070205080204" pitchFamily="49" charset="-128"/>
                <a:ea typeface="ＭＳ ゴシック" panose="020B0609070205080204" pitchFamily="49" charset="-128"/>
                <a:cs typeface="Times New Roman" panose="02020603050405020304" pitchFamily="18" charset="0"/>
              </a:rPr>
              <a:t>　</a:t>
            </a:r>
            <a:r>
              <a:rPr lang="ja-JP" altLang="en-US" sz="1050" kern="100" dirty="0">
                <a:latin typeface="ＭＳ ゴシック" panose="020B0609070205080204" pitchFamily="49" charset="-128"/>
                <a:ea typeface="ＭＳ ゴシック" panose="020B0609070205080204" pitchFamily="49" charset="-128"/>
                <a:cs typeface="Times New Roman" panose="02020603050405020304" pitchFamily="18" charset="0"/>
              </a:rPr>
              <a:t>・水循環システム等設備の適期の更新</a:t>
            </a:r>
            <a:endParaRPr kumimoji="0" lang="en-US" altLang="ja-JP" sz="1050" b="0" i="0" u="none" strike="noStrike" kern="100" cap="none" spc="0" normalizeH="0" baseline="0" noProof="0" dirty="0">
              <a:ln>
                <a:noFill/>
              </a:ln>
              <a:effectLst/>
              <a:uLnTx/>
              <a:uFillTx/>
              <a:latin typeface="ＭＳ ゴシック" panose="020B0609070205080204" pitchFamily="49" charset="-128"/>
              <a:ea typeface="ＭＳ ゴシック" panose="020B0609070205080204" pitchFamily="49" charset="-128"/>
              <a:cs typeface="Times New Roman" panose="02020603050405020304" pitchFamily="18" charset="0"/>
            </a:endParaRPr>
          </a:p>
          <a:p>
            <a:pPr marL="133350" marR="0" lvl="0" indent="-133350" algn="just" defTabSz="457200" rtl="0" eaLnBrk="1" fontAlgn="auto" latinLnBrk="0" hangingPunct="1">
              <a:lnSpc>
                <a:spcPct val="100000"/>
              </a:lnSpc>
              <a:spcBef>
                <a:spcPts val="0"/>
              </a:spcBef>
              <a:spcAft>
                <a:spcPts val="0"/>
              </a:spcAft>
              <a:buClrTx/>
              <a:buSzTx/>
              <a:buFontTx/>
              <a:buNone/>
              <a:tabLst/>
              <a:defRPr/>
            </a:pPr>
            <a:endParaRPr kumimoji="0" lang="en-US" altLang="ja-JP" sz="1200" b="0" i="0" u="none" strike="noStrike" kern="1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Times New Roman" panose="02020603050405020304" pitchFamily="18" charset="0"/>
            </a:endParaRPr>
          </a:p>
        </p:txBody>
      </p:sp>
      <p:sp>
        <p:nvSpPr>
          <p:cNvPr id="20" name="テキスト ボックス 19">
            <a:extLst>
              <a:ext uri="{FF2B5EF4-FFF2-40B4-BE49-F238E27FC236}">
                <a16:creationId xmlns:a16="http://schemas.microsoft.com/office/drawing/2014/main" id="{EC8B50F2-DDEE-A93F-6DD8-87CB0B953693}"/>
              </a:ext>
            </a:extLst>
          </p:cNvPr>
          <p:cNvSpPr txBox="1"/>
          <p:nvPr/>
        </p:nvSpPr>
        <p:spPr>
          <a:xfrm>
            <a:off x="11500313" y="6437293"/>
            <a:ext cx="3289679" cy="954107"/>
          </a:xfrm>
          <a:prstGeom prst="rect">
            <a:avLst/>
          </a:prstGeom>
          <a:noFill/>
        </p:spPr>
        <p:txBody>
          <a:bodyPr wrap="square" rtlCol="0">
            <a:spAutoFit/>
          </a:bodyPr>
          <a:lstStyle/>
          <a:p>
            <a:pPr marL="133350" marR="0" lvl="0" indent="-133350" algn="just" defTabSz="457200" rtl="0" eaLnBrk="1" fontAlgn="auto" latinLnBrk="0" hangingPunct="1">
              <a:lnSpc>
                <a:spcPct val="100000"/>
              </a:lnSpc>
              <a:spcBef>
                <a:spcPts val="0"/>
              </a:spcBef>
              <a:spcAft>
                <a:spcPts val="0"/>
              </a:spcAft>
              <a:buClrTx/>
              <a:buSzTx/>
              <a:buFontTx/>
              <a:buNone/>
              <a:tabLst/>
              <a:defRPr/>
            </a:pPr>
            <a:r>
              <a:rPr kumimoji="0" lang="ja-JP" altLang="en-US" sz="1400" b="1" i="0" u="none" strike="noStrike" kern="1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Times New Roman" panose="02020603050405020304" pitchFamily="18" charset="0"/>
              </a:rPr>
              <a:t>（２）利便性確保のための整備</a:t>
            </a:r>
            <a:endParaRPr kumimoji="0" lang="en-US" altLang="ja-JP" sz="1400" b="1" i="0" u="none" strike="noStrike" kern="1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Times New Roman" panose="02020603050405020304" pitchFamily="18" charset="0"/>
            </a:endParaRPr>
          </a:p>
          <a:p>
            <a:pPr marL="133350" marR="0" lvl="0" indent="-133350" algn="just" defTabSz="457200" rtl="0" eaLnBrk="1" fontAlgn="auto" latinLnBrk="0" hangingPunct="1">
              <a:lnSpc>
                <a:spcPct val="100000"/>
              </a:lnSpc>
              <a:spcBef>
                <a:spcPts val="0"/>
              </a:spcBef>
              <a:spcAft>
                <a:spcPts val="0"/>
              </a:spcAft>
              <a:buClrTx/>
              <a:buSzTx/>
              <a:buFontTx/>
              <a:buNone/>
              <a:tabLst/>
              <a:defRPr/>
            </a:pPr>
            <a:r>
              <a:rPr kumimoji="0" lang="ja-JP" altLang="en-US" sz="1050" b="1" i="0" u="none" strike="noStrike" kern="1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Times New Roman" panose="02020603050405020304" pitchFamily="18" charset="0"/>
              </a:rPr>
              <a:t>　</a:t>
            </a:r>
            <a:r>
              <a:rPr kumimoji="0" lang="ja-JP" altLang="en-US" sz="1050" b="0" i="0" u="none" strike="noStrike" kern="1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Times New Roman" panose="02020603050405020304" pitchFamily="18" charset="0"/>
              </a:rPr>
              <a:t>・ユニバーサルデザイン情報図案内板、多言語</a:t>
            </a:r>
            <a:endParaRPr kumimoji="0" lang="en-US" altLang="ja-JP" sz="1050" b="0" i="0" u="none" strike="noStrike" kern="1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Times New Roman" panose="02020603050405020304" pitchFamily="18" charset="0"/>
            </a:endParaRPr>
          </a:p>
          <a:p>
            <a:pPr marL="133350" marR="0" lvl="0" indent="-133350" algn="just" defTabSz="457200" rtl="0" eaLnBrk="1" fontAlgn="auto" latinLnBrk="0" hangingPunct="1">
              <a:lnSpc>
                <a:spcPct val="100000"/>
              </a:lnSpc>
              <a:spcBef>
                <a:spcPts val="0"/>
              </a:spcBef>
              <a:spcAft>
                <a:spcPts val="0"/>
              </a:spcAft>
              <a:buClrTx/>
              <a:buSzTx/>
              <a:buFontTx/>
              <a:buNone/>
              <a:tabLst/>
              <a:defRPr/>
            </a:pPr>
            <a:r>
              <a:rPr lang="ja-JP" altLang="en-US" sz="1050" kern="100" dirty="0">
                <a:solidFill>
                  <a:prstClr val="black"/>
                </a:solidFill>
                <a:latin typeface="ＭＳ ゴシック" panose="020B0609070205080204" pitchFamily="49" charset="-128"/>
                <a:ea typeface="ＭＳ ゴシック" panose="020B0609070205080204" pitchFamily="49" charset="-128"/>
                <a:cs typeface="Times New Roman" panose="02020603050405020304" pitchFamily="18" charset="0"/>
              </a:rPr>
              <a:t>　　</a:t>
            </a:r>
            <a:r>
              <a:rPr kumimoji="0" lang="ja-JP" altLang="en-US" sz="1050" b="0" i="0" u="none" strike="noStrike" kern="1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Times New Roman" panose="02020603050405020304" pitchFamily="18" charset="0"/>
              </a:rPr>
              <a:t>化や点字対応、</a:t>
            </a:r>
            <a:r>
              <a:rPr kumimoji="0" lang="ja-JP" altLang="en-US" sz="1050" b="0" i="0" u="none" strike="noStrike" kern="100" cap="none" spc="0" normalizeH="0" baseline="0" noProof="0" dirty="0">
                <a:ln>
                  <a:noFill/>
                </a:ln>
                <a:effectLst/>
                <a:uLnTx/>
                <a:uFillTx/>
                <a:latin typeface="ＭＳ ゴシック" panose="020B0609070205080204" pitchFamily="49" charset="-128"/>
                <a:ea typeface="ＭＳ ゴシック" panose="020B0609070205080204" pitchFamily="49" charset="-128"/>
                <a:cs typeface="Times New Roman" panose="02020603050405020304" pitchFamily="18" charset="0"/>
              </a:rPr>
              <a:t>触地図</a:t>
            </a:r>
            <a:r>
              <a:rPr kumimoji="0" lang="ja-JP" altLang="en-US" sz="1050" b="0" i="0" u="none" strike="noStrike" kern="1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Times New Roman" panose="02020603050405020304" pitchFamily="18" charset="0"/>
              </a:rPr>
              <a:t>の導入検討</a:t>
            </a:r>
            <a:endParaRPr kumimoji="0" lang="en-US" altLang="ja-JP" sz="1050" b="0" i="0" u="none" strike="noStrike" kern="1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Times New Roman" panose="02020603050405020304" pitchFamily="18" charset="0"/>
            </a:endParaRPr>
          </a:p>
          <a:p>
            <a:pPr marL="133350" marR="0" lvl="0" indent="-133350" algn="just" defTabSz="457200" rtl="0" eaLnBrk="1" fontAlgn="auto" latinLnBrk="0" hangingPunct="1">
              <a:lnSpc>
                <a:spcPct val="100000"/>
              </a:lnSpc>
              <a:spcBef>
                <a:spcPts val="0"/>
              </a:spcBef>
              <a:spcAft>
                <a:spcPts val="0"/>
              </a:spcAft>
              <a:buClrTx/>
              <a:buSzTx/>
              <a:buFontTx/>
              <a:buNone/>
              <a:tabLst/>
              <a:defRPr/>
            </a:pPr>
            <a:r>
              <a:rPr kumimoji="0" lang="ja-JP" altLang="en-US" sz="1050" b="0" i="0" u="none" strike="noStrike" kern="1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Times New Roman" panose="02020603050405020304" pitchFamily="18" charset="0"/>
              </a:rPr>
              <a:t>　・本質的価値や意匠の保存に留意した、園路等</a:t>
            </a:r>
            <a:endParaRPr kumimoji="0" lang="en-US" altLang="ja-JP" sz="1050" b="0" i="0" u="none" strike="noStrike" kern="1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Times New Roman" panose="02020603050405020304" pitchFamily="18" charset="0"/>
            </a:endParaRPr>
          </a:p>
          <a:p>
            <a:pPr marL="133350" marR="0" lvl="0" indent="-133350" algn="just" defTabSz="457200" rtl="0" eaLnBrk="1" fontAlgn="auto" latinLnBrk="0" hangingPunct="1">
              <a:lnSpc>
                <a:spcPct val="100000"/>
              </a:lnSpc>
              <a:spcBef>
                <a:spcPts val="0"/>
              </a:spcBef>
              <a:spcAft>
                <a:spcPts val="0"/>
              </a:spcAft>
              <a:buClrTx/>
              <a:buSzTx/>
              <a:buFontTx/>
              <a:buNone/>
              <a:tabLst/>
              <a:defRPr/>
            </a:pPr>
            <a:r>
              <a:rPr lang="ja-JP" altLang="en-US" sz="1050" kern="100" dirty="0">
                <a:solidFill>
                  <a:prstClr val="black"/>
                </a:solidFill>
                <a:latin typeface="ＭＳ ゴシック" panose="020B0609070205080204" pitchFamily="49" charset="-128"/>
                <a:ea typeface="ＭＳ ゴシック" panose="020B0609070205080204" pitchFamily="49" charset="-128"/>
                <a:cs typeface="Times New Roman" panose="02020603050405020304" pitchFamily="18" charset="0"/>
              </a:rPr>
              <a:t>　　</a:t>
            </a:r>
            <a:r>
              <a:rPr kumimoji="0" lang="ja-JP" altLang="en-US" sz="1050" b="0" i="0" u="none" strike="noStrike" kern="1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Times New Roman" panose="02020603050405020304" pitchFamily="18" charset="0"/>
              </a:rPr>
              <a:t>のバリアフリー化の推進</a:t>
            </a:r>
            <a:endParaRPr kumimoji="1" lang="ja-JP" altLang="en-US" sz="1050" dirty="0"/>
          </a:p>
        </p:txBody>
      </p:sp>
      <p:grpSp>
        <p:nvGrpSpPr>
          <p:cNvPr id="22" name="グループ化 21">
            <a:extLst>
              <a:ext uri="{FF2B5EF4-FFF2-40B4-BE49-F238E27FC236}">
                <a16:creationId xmlns:a16="http://schemas.microsoft.com/office/drawing/2014/main" id="{1AE6C2C3-1B50-8DAE-5B78-38FB022894E1}"/>
              </a:ext>
            </a:extLst>
          </p:cNvPr>
          <p:cNvGrpSpPr/>
          <p:nvPr/>
        </p:nvGrpSpPr>
        <p:grpSpPr>
          <a:xfrm>
            <a:off x="7727608" y="7507357"/>
            <a:ext cx="3608199" cy="2724917"/>
            <a:chOff x="9773767" y="3370525"/>
            <a:chExt cx="3468916" cy="2668793"/>
          </a:xfrm>
        </p:grpSpPr>
        <p:sp>
          <p:nvSpPr>
            <p:cNvPr id="23" name="正方形/長方形 22">
              <a:extLst>
                <a:ext uri="{FF2B5EF4-FFF2-40B4-BE49-F238E27FC236}">
                  <a16:creationId xmlns:a16="http://schemas.microsoft.com/office/drawing/2014/main" id="{5A792E28-FA6C-CF2C-5E42-E013BDCD4260}"/>
                </a:ext>
              </a:extLst>
            </p:cNvPr>
            <p:cNvSpPr/>
            <p:nvPr/>
          </p:nvSpPr>
          <p:spPr>
            <a:xfrm>
              <a:off x="9773767" y="3370525"/>
              <a:ext cx="3468916" cy="2668793"/>
            </a:xfrm>
            <a:prstGeom prst="rect">
              <a:avLst/>
            </a:prstGeom>
            <a:solidFill>
              <a:srgbClr val="FFFFCC">
                <a:alpha val="50196"/>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50" dirty="0"/>
            </a:p>
          </p:txBody>
        </p:sp>
        <p:sp>
          <p:nvSpPr>
            <p:cNvPr id="24" name="四角形: 角を丸くする 23">
              <a:extLst>
                <a:ext uri="{FF2B5EF4-FFF2-40B4-BE49-F238E27FC236}">
                  <a16:creationId xmlns:a16="http://schemas.microsoft.com/office/drawing/2014/main" id="{6461E867-6A50-362C-F62E-2D61981F3B06}"/>
                </a:ext>
              </a:extLst>
            </p:cNvPr>
            <p:cNvSpPr/>
            <p:nvPr/>
          </p:nvSpPr>
          <p:spPr>
            <a:xfrm>
              <a:off x="9958395" y="4666204"/>
              <a:ext cx="3038460" cy="322710"/>
            </a:xfrm>
            <a:prstGeom prst="roundRect">
              <a:avLst/>
            </a:prstGeom>
            <a:solidFill>
              <a:schemeClr val="accent6">
                <a:lumMod val="40000"/>
                <a:lumOff val="60000"/>
              </a:schemeClr>
            </a:solidFill>
          </p:spPr>
          <p:style>
            <a:lnRef idx="2">
              <a:schemeClr val="accent6"/>
            </a:lnRef>
            <a:fillRef idx="1">
              <a:schemeClr val="lt1"/>
            </a:fillRef>
            <a:effectRef idx="0">
              <a:schemeClr val="accent6"/>
            </a:effectRef>
            <a:fontRef idx="minor">
              <a:schemeClr val="dk1"/>
            </a:fontRef>
          </p:style>
          <p:txBody>
            <a:bodyPr rtlCol="0" anchor="ctr"/>
            <a:lstStyle/>
            <a:p>
              <a:pPr algn="ctr"/>
              <a:r>
                <a:rPr lang="ja-JP" altLang="en-US" sz="1000" b="1" dirty="0"/>
                <a:t>③オリジナルを再利用しつつ不足分は同素材で補修できないか検討</a:t>
              </a:r>
            </a:p>
          </p:txBody>
        </p:sp>
        <p:sp>
          <p:nvSpPr>
            <p:cNvPr id="25" name="四角形: 角を丸くする 24">
              <a:extLst>
                <a:ext uri="{FF2B5EF4-FFF2-40B4-BE49-F238E27FC236}">
                  <a16:creationId xmlns:a16="http://schemas.microsoft.com/office/drawing/2014/main" id="{CE5917DE-4E36-2E26-6638-65FDDF302B10}"/>
                </a:ext>
              </a:extLst>
            </p:cNvPr>
            <p:cNvSpPr/>
            <p:nvPr/>
          </p:nvSpPr>
          <p:spPr>
            <a:xfrm>
              <a:off x="9958396" y="3652100"/>
              <a:ext cx="3038461" cy="343504"/>
            </a:xfrm>
            <a:prstGeom prst="roundRect">
              <a:avLst/>
            </a:prstGeom>
            <a:solidFill>
              <a:schemeClr val="accent6">
                <a:lumMod val="40000"/>
                <a:lumOff val="60000"/>
              </a:schemeClr>
            </a:solidFill>
          </p:spPr>
          <p:style>
            <a:lnRef idx="2">
              <a:schemeClr val="accent6"/>
            </a:lnRef>
            <a:fillRef idx="1">
              <a:schemeClr val="lt1"/>
            </a:fillRef>
            <a:effectRef idx="0">
              <a:schemeClr val="accent6"/>
            </a:effectRef>
            <a:fontRef idx="minor">
              <a:schemeClr val="dk1"/>
            </a:fontRef>
          </p:style>
          <p:txBody>
            <a:bodyPr rtlCol="0" anchor="ctr"/>
            <a:lstStyle/>
            <a:p>
              <a:pPr algn="ctr"/>
              <a:r>
                <a:rPr lang="ja-JP" altLang="en-US" sz="1000" b="1" dirty="0"/>
                <a:t>①補修工事の必要性の検討</a:t>
              </a:r>
              <a:endParaRPr lang="en-US" altLang="ja-JP" sz="1000" b="1" dirty="0"/>
            </a:p>
            <a:p>
              <a:pPr algn="r"/>
              <a:r>
                <a:rPr lang="en-US" altLang="ja-JP" sz="1000" b="1" dirty="0"/>
                <a:t>※</a:t>
              </a:r>
              <a:r>
                <a:rPr lang="ja-JP" altLang="en-US" sz="1000" b="1" dirty="0"/>
                <a:t>オリジナルの調査および記録を含む</a:t>
              </a:r>
            </a:p>
          </p:txBody>
        </p:sp>
        <p:sp>
          <p:nvSpPr>
            <p:cNvPr id="26" name="四角形: 角を丸くする 25">
              <a:extLst>
                <a:ext uri="{FF2B5EF4-FFF2-40B4-BE49-F238E27FC236}">
                  <a16:creationId xmlns:a16="http://schemas.microsoft.com/office/drawing/2014/main" id="{B34433F3-C94B-836A-4BB1-515EF47893A1}"/>
                </a:ext>
              </a:extLst>
            </p:cNvPr>
            <p:cNvSpPr/>
            <p:nvPr/>
          </p:nvSpPr>
          <p:spPr>
            <a:xfrm>
              <a:off x="9889241" y="5155391"/>
              <a:ext cx="3284375" cy="230434"/>
            </a:xfrm>
            <a:prstGeom prst="roundRect">
              <a:avLst/>
            </a:prstGeom>
            <a:solidFill>
              <a:schemeClr val="accent6">
                <a:lumMod val="40000"/>
                <a:lumOff val="60000"/>
              </a:schemeClr>
            </a:solidFill>
          </p:spPr>
          <p:style>
            <a:lnRef idx="2">
              <a:schemeClr val="accent6"/>
            </a:lnRef>
            <a:fillRef idx="1">
              <a:schemeClr val="lt1"/>
            </a:fillRef>
            <a:effectRef idx="0">
              <a:schemeClr val="accent6"/>
            </a:effectRef>
            <a:fontRef idx="minor">
              <a:schemeClr val="dk1"/>
            </a:fontRef>
          </p:style>
          <p:txBody>
            <a:bodyPr rtlCol="0" anchor="ctr"/>
            <a:lstStyle/>
            <a:p>
              <a:pPr algn="ctr"/>
              <a:r>
                <a:rPr lang="ja-JP" altLang="en-US" sz="1000" b="1" dirty="0"/>
                <a:t>④同素材が入手困難な場合は類似素材での補修を検討</a:t>
              </a:r>
              <a:endParaRPr lang="ja-JP" altLang="en-US" sz="1000" dirty="0"/>
            </a:p>
          </p:txBody>
        </p:sp>
        <p:sp>
          <p:nvSpPr>
            <p:cNvPr id="27" name="四角形: 角を丸くする 26">
              <a:extLst>
                <a:ext uri="{FF2B5EF4-FFF2-40B4-BE49-F238E27FC236}">
                  <a16:creationId xmlns:a16="http://schemas.microsoft.com/office/drawing/2014/main" id="{8B222938-4196-4660-9F83-1980E901D670}"/>
                </a:ext>
              </a:extLst>
            </p:cNvPr>
            <p:cNvSpPr/>
            <p:nvPr/>
          </p:nvSpPr>
          <p:spPr>
            <a:xfrm>
              <a:off x="9958395" y="5558304"/>
              <a:ext cx="3038460" cy="350022"/>
            </a:xfrm>
            <a:prstGeom prst="roundRect">
              <a:avLst/>
            </a:prstGeom>
            <a:solidFill>
              <a:schemeClr val="accent6">
                <a:lumMod val="40000"/>
                <a:lumOff val="60000"/>
              </a:schemeClr>
            </a:solidFill>
          </p:spPr>
          <p:style>
            <a:lnRef idx="2">
              <a:schemeClr val="accent6"/>
            </a:lnRef>
            <a:fillRef idx="1">
              <a:schemeClr val="lt1"/>
            </a:fillRef>
            <a:effectRef idx="0">
              <a:schemeClr val="accent6"/>
            </a:effectRef>
            <a:fontRef idx="minor">
              <a:schemeClr val="dk1"/>
            </a:fontRef>
          </p:style>
          <p:txBody>
            <a:bodyPr rtlCol="0" anchor="ctr"/>
            <a:lstStyle/>
            <a:p>
              <a:pPr algn="ctr"/>
              <a:r>
                <a:rPr lang="ja-JP" altLang="en-US" sz="1000" b="1" dirty="0"/>
                <a:t>⑤構造を改変する必要がある場合は記録を残し、</a:t>
              </a:r>
              <a:endParaRPr lang="en-US" altLang="ja-JP" sz="1000" b="1" dirty="0"/>
            </a:p>
            <a:p>
              <a:r>
                <a:rPr lang="ja-JP" altLang="en-US" sz="1000" b="1" dirty="0"/>
                <a:t>可逆性のある方法での補修を検討</a:t>
              </a:r>
              <a:endParaRPr lang="ja-JP" altLang="en-US" sz="1000" dirty="0"/>
            </a:p>
          </p:txBody>
        </p:sp>
        <p:sp>
          <p:nvSpPr>
            <p:cNvPr id="29" name="四角形: 角を丸くする 28">
              <a:extLst>
                <a:ext uri="{FF2B5EF4-FFF2-40B4-BE49-F238E27FC236}">
                  <a16:creationId xmlns:a16="http://schemas.microsoft.com/office/drawing/2014/main" id="{57BF0A8C-856E-7924-2A56-D34FACEABC63}"/>
                </a:ext>
              </a:extLst>
            </p:cNvPr>
            <p:cNvSpPr/>
            <p:nvPr/>
          </p:nvSpPr>
          <p:spPr>
            <a:xfrm>
              <a:off x="9958395" y="4191220"/>
              <a:ext cx="3038461" cy="286065"/>
            </a:xfrm>
            <a:prstGeom prst="roundRect">
              <a:avLst/>
            </a:prstGeom>
            <a:solidFill>
              <a:schemeClr val="accent6">
                <a:lumMod val="40000"/>
                <a:lumOff val="60000"/>
              </a:schemeClr>
            </a:solidFill>
          </p:spPr>
          <p:style>
            <a:lnRef idx="2">
              <a:schemeClr val="accent6"/>
            </a:lnRef>
            <a:fillRef idx="1">
              <a:schemeClr val="lt1"/>
            </a:fillRef>
            <a:effectRef idx="0">
              <a:schemeClr val="accent6"/>
            </a:effectRef>
            <a:fontRef idx="minor">
              <a:schemeClr val="dk1"/>
            </a:fontRef>
          </p:style>
          <p:txBody>
            <a:bodyPr rtlCol="0" anchor="ctr"/>
            <a:lstStyle/>
            <a:p>
              <a:pPr algn="ctr"/>
              <a:r>
                <a:rPr lang="ja-JP" altLang="en-US" sz="1000" b="1" dirty="0"/>
                <a:t>②オリジナルを一部でも残せないか検討</a:t>
              </a:r>
              <a:endParaRPr lang="en-US" altLang="ja-JP" sz="1000" b="1" dirty="0"/>
            </a:p>
          </p:txBody>
        </p:sp>
        <p:sp>
          <p:nvSpPr>
            <p:cNvPr id="33" name="矢印: 下 32">
              <a:extLst>
                <a:ext uri="{FF2B5EF4-FFF2-40B4-BE49-F238E27FC236}">
                  <a16:creationId xmlns:a16="http://schemas.microsoft.com/office/drawing/2014/main" id="{CADC3845-4DCC-0538-41AE-F61973A73793}"/>
                </a:ext>
              </a:extLst>
            </p:cNvPr>
            <p:cNvSpPr/>
            <p:nvPr/>
          </p:nvSpPr>
          <p:spPr>
            <a:xfrm>
              <a:off x="11236656" y="4029631"/>
              <a:ext cx="363474" cy="137771"/>
            </a:xfrm>
            <a:prstGeom prst="downArrow">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50"/>
            </a:p>
          </p:txBody>
        </p:sp>
        <p:sp>
          <p:nvSpPr>
            <p:cNvPr id="36" name="矢印: 下 35">
              <a:extLst>
                <a:ext uri="{FF2B5EF4-FFF2-40B4-BE49-F238E27FC236}">
                  <a16:creationId xmlns:a16="http://schemas.microsoft.com/office/drawing/2014/main" id="{E528064D-3E03-22B7-EF18-F256D32E10D0}"/>
                </a:ext>
              </a:extLst>
            </p:cNvPr>
            <p:cNvSpPr/>
            <p:nvPr/>
          </p:nvSpPr>
          <p:spPr>
            <a:xfrm>
              <a:off x="11237878" y="4517041"/>
              <a:ext cx="363474" cy="128360"/>
            </a:xfrm>
            <a:prstGeom prst="downArrow">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50"/>
            </a:p>
          </p:txBody>
        </p:sp>
        <p:sp>
          <p:nvSpPr>
            <p:cNvPr id="37" name="矢印: 下 36">
              <a:extLst>
                <a:ext uri="{FF2B5EF4-FFF2-40B4-BE49-F238E27FC236}">
                  <a16:creationId xmlns:a16="http://schemas.microsoft.com/office/drawing/2014/main" id="{FF6DB9D4-F024-2856-4904-C30EBE6295D2}"/>
                </a:ext>
              </a:extLst>
            </p:cNvPr>
            <p:cNvSpPr/>
            <p:nvPr/>
          </p:nvSpPr>
          <p:spPr>
            <a:xfrm>
              <a:off x="11237878" y="5010204"/>
              <a:ext cx="363474" cy="121369"/>
            </a:xfrm>
            <a:prstGeom prst="downArrow">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50"/>
            </a:p>
          </p:txBody>
        </p:sp>
        <p:sp>
          <p:nvSpPr>
            <p:cNvPr id="38" name="矢印: 下 37">
              <a:extLst>
                <a:ext uri="{FF2B5EF4-FFF2-40B4-BE49-F238E27FC236}">
                  <a16:creationId xmlns:a16="http://schemas.microsoft.com/office/drawing/2014/main" id="{B9A542DC-0DC4-24A3-805A-7E284A18851E}"/>
                </a:ext>
              </a:extLst>
            </p:cNvPr>
            <p:cNvSpPr/>
            <p:nvPr/>
          </p:nvSpPr>
          <p:spPr>
            <a:xfrm>
              <a:off x="11236656" y="5409644"/>
              <a:ext cx="363474" cy="138415"/>
            </a:xfrm>
            <a:prstGeom prst="downArrow">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50"/>
            </a:p>
          </p:txBody>
        </p:sp>
        <p:sp>
          <p:nvSpPr>
            <p:cNvPr id="40" name="テキスト ボックス 39">
              <a:extLst>
                <a:ext uri="{FF2B5EF4-FFF2-40B4-BE49-F238E27FC236}">
                  <a16:creationId xmlns:a16="http://schemas.microsoft.com/office/drawing/2014/main" id="{58CC5C7C-39CC-7348-B0B1-B06824712196}"/>
                </a:ext>
              </a:extLst>
            </p:cNvPr>
            <p:cNvSpPr txBox="1"/>
            <p:nvPr/>
          </p:nvSpPr>
          <p:spPr>
            <a:xfrm>
              <a:off x="11236656" y="3397996"/>
              <a:ext cx="697627" cy="246221"/>
            </a:xfrm>
            <a:prstGeom prst="rect">
              <a:avLst/>
            </a:prstGeom>
            <a:solidFill>
              <a:schemeClr val="accent5">
                <a:lumMod val="40000"/>
                <a:lumOff val="60000"/>
              </a:schemeClr>
            </a:solidFill>
          </p:spPr>
          <p:txBody>
            <a:bodyPr wrap="none" rtlCol="0">
              <a:spAutoFit/>
            </a:bodyPr>
            <a:lstStyle/>
            <a:p>
              <a:pPr algn="ctr"/>
              <a:r>
                <a:rPr lang="ja-JP" altLang="en-US" sz="1000" dirty="0"/>
                <a:t>検討手順</a:t>
              </a:r>
            </a:p>
          </p:txBody>
        </p:sp>
      </p:grpSp>
      <p:graphicFrame>
        <p:nvGraphicFramePr>
          <p:cNvPr id="41" name="表 40">
            <a:extLst>
              <a:ext uri="{FF2B5EF4-FFF2-40B4-BE49-F238E27FC236}">
                <a16:creationId xmlns:a16="http://schemas.microsoft.com/office/drawing/2014/main" id="{3F1771D0-EE9D-10D3-E737-9FA6DFAAEC17}"/>
              </a:ext>
            </a:extLst>
          </p:cNvPr>
          <p:cNvGraphicFramePr>
            <a:graphicFrameLocks noGrp="1"/>
          </p:cNvGraphicFramePr>
          <p:nvPr>
            <p:extLst>
              <p:ext uri="{D42A27DB-BD31-4B8C-83A1-F6EECF244321}">
                <p14:modId xmlns:p14="http://schemas.microsoft.com/office/powerpoint/2010/main" val="3116296896"/>
              </p:ext>
            </p:extLst>
          </p:nvPr>
        </p:nvGraphicFramePr>
        <p:xfrm>
          <a:off x="11705494" y="7850609"/>
          <a:ext cx="3114027" cy="1883509"/>
        </p:xfrm>
        <a:graphic>
          <a:graphicData uri="http://schemas.openxmlformats.org/drawingml/2006/table">
            <a:tbl>
              <a:tblPr firstRow="1" firstCol="1" bandRow="1"/>
              <a:tblGrid>
                <a:gridCol w="236377">
                  <a:extLst>
                    <a:ext uri="{9D8B030D-6E8A-4147-A177-3AD203B41FA5}">
                      <a16:colId xmlns:a16="http://schemas.microsoft.com/office/drawing/2014/main" val="369190781"/>
                    </a:ext>
                  </a:extLst>
                </a:gridCol>
                <a:gridCol w="1045719">
                  <a:extLst>
                    <a:ext uri="{9D8B030D-6E8A-4147-A177-3AD203B41FA5}">
                      <a16:colId xmlns:a16="http://schemas.microsoft.com/office/drawing/2014/main" val="2459737137"/>
                    </a:ext>
                  </a:extLst>
                </a:gridCol>
                <a:gridCol w="1831931">
                  <a:extLst>
                    <a:ext uri="{9D8B030D-6E8A-4147-A177-3AD203B41FA5}">
                      <a16:colId xmlns:a16="http://schemas.microsoft.com/office/drawing/2014/main" val="569898421"/>
                    </a:ext>
                  </a:extLst>
                </a:gridCol>
              </a:tblGrid>
              <a:tr h="164123">
                <a:tc gridSpan="2">
                  <a:txBody>
                    <a:bodyPr/>
                    <a:lstStyle/>
                    <a:p>
                      <a:pPr algn="ctr"/>
                      <a:r>
                        <a:rPr lang="ja-JP" sz="1050" kern="100" dirty="0">
                          <a:effectLst/>
                          <a:latin typeface="ＭＳ ゴシック" panose="020B0609070205080204" pitchFamily="49" charset="-128"/>
                          <a:ea typeface="ＭＳ ゴシック" panose="020B0609070205080204" pitchFamily="49" charset="-128"/>
                          <a:cs typeface="Times New Roman" panose="02020603050405020304" pitchFamily="18" charset="0"/>
                        </a:rPr>
                        <a:t>現状</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kumimoji="1" lang="ja-JP" altLang="en-US"/>
                    </a:p>
                  </a:txBody>
                  <a:tcPr/>
                </a:tc>
                <a:tc>
                  <a:txBody>
                    <a:bodyPr/>
                    <a:lstStyle/>
                    <a:p>
                      <a:pPr algn="ctr"/>
                      <a:r>
                        <a:rPr lang="ja-JP" sz="1050" kern="100" dirty="0">
                          <a:effectLst/>
                          <a:latin typeface="ＭＳ ゴシック" panose="020B0609070205080204" pitchFamily="49" charset="-128"/>
                          <a:ea typeface="ＭＳ ゴシック" panose="020B0609070205080204" pitchFamily="49" charset="-128"/>
                          <a:cs typeface="Times New Roman" panose="02020603050405020304" pitchFamily="18" charset="0"/>
                        </a:rPr>
                        <a:t>対応方針</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988729926"/>
                  </a:ext>
                </a:extLst>
              </a:tr>
              <a:tr h="781539">
                <a:tc>
                  <a:txBody>
                    <a:bodyPr/>
                    <a:lstStyle/>
                    <a:p>
                      <a:pPr algn="just"/>
                      <a:r>
                        <a:rPr lang="ja-JP" sz="1050" b="0" kern="100">
                          <a:effectLst/>
                          <a:latin typeface="ＭＳ ゴシック" panose="020B0609070205080204" pitchFamily="49" charset="-128"/>
                          <a:ea typeface="ＭＳ ゴシック" panose="020B0609070205080204" pitchFamily="49" charset="-128"/>
                          <a:cs typeface="Times New Roman" panose="02020603050405020304" pitchFamily="18" charset="0"/>
                        </a:rPr>
                        <a:t>①</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ts val="1200"/>
                        </a:lnSpc>
                      </a:pPr>
                      <a:r>
                        <a:rPr lang="ja-JP" sz="1000" b="0" kern="100" dirty="0">
                          <a:effectLst/>
                          <a:latin typeface="ＭＳ ゴシック" panose="020B0609070205080204" pitchFamily="49" charset="-128"/>
                          <a:ea typeface="ＭＳ ゴシック" panose="020B0609070205080204" pitchFamily="49" charset="-128"/>
                          <a:cs typeface="Times New Roman" panose="02020603050405020304" pitchFamily="18" charset="0"/>
                        </a:rPr>
                        <a:t>バリアそのものが本質的価値を構成する要素である場合</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ts val="1200"/>
                        </a:lnSpc>
                      </a:pPr>
                      <a:r>
                        <a:rPr lang="ja-JP" sz="1000" kern="100" dirty="0">
                          <a:effectLst/>
                          <a:latin typeface="ＭＳ ゴシック" panose="020B0609070205080204" pitchFamily="49" charset="-128"/>
                          <a:ea typeface="ＭＳ ゴシック" panose="020B0609070205080204" pitchFamily="49" charset="-128"/>
                          <a:cs typeface="Times New Roman" panose="02020603050405020304" pitchFamily="18" charset="0"/>
                        </a:rPr>
                        <a:t>原則、ハード改修によるバリアフリー化の対象から除外（砂利敷きについては砂利の厚み構成や砂利保護材などの対応を検討）</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578579220"/>
                  </a:ext>
                </a:extLst>
              </a:tr>
              <a:tr h="625231">
                <a:tc>
                  <a:txBody>
                    <a:bodyPr/>
                    <a:lstStyle/>
                    <a:p>
                      <a:pPr algn="just"/>
                      <a:r>
                        <a:rPr lang="ja-JP" sz="1050" kern="100">
                          <a:effectLst/>
                          <a:latin typeface="ＭＳ ゴシック" panose="020B0609070205080204" pitchFamily="49" charset="-128"/>
                          <a:ea typeface="ＭＳ ゴシック" panose="020B0609070205080204" pitchFamily="49" charset="-128"/>
                          <a:cs typeface="Times New Roman" panose="02020603050405020304" pitchFamily="18" charset="0"/>
                        </a:rPr>
                        <a:t>②</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ts val="1200"/>
                        </a:lnSpc>
                      </a:pPr>
                      <a:r>
                        <a:rPr lang="ja-JP" sz="1000" kern="100" dirty="0">
                          <a:effectLst/>
                          <a:latin typeface="ＭＳ ゴシック" panose="020B0609070205080204" pitchFamily="49" charset="-128"/>
                          <a:ea typeface="ＭＳ ゴシック" panose="020B0609070205080204" pitchFamily="49" charset="-128"/>
                          <a:cs typeface="Times New Roman" panose="02020603050405020304" pitchFamily="18" charset="0"/>
                        </a:rPr>
                        <a:t>バリアそのものが本質的価値を補完する要素である場合</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ts val="1200"/>
                        </a:lnSpc>
                      </a:pPr>
                      <a:r>
                        <a:rPr lang="ja-JP" sz="1000" kern="100" dirty="0">
                          <a:effectLst/>
                          <a:latin typeface="ＭＳ ゴシック" panose="020B0609070205080204" pitchFamily="49" charset="-128"/>
                          <a:ea typeface="ＭＳ ゴシック" panose="020B0609070205080204" pitchFamily="49" charset="-128"/>
                          <a:cs typeface="Times New Roman" panose="02020603050405020304" pitchFamily="18" charset="0"/>
                        </a:rPr>
                        <a:t>要素の保存を原則とし、景観に配慮してハード改修によるバリアフリー化を検討（縁石の高さ調整等）</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897845590"/>
                  </a:ext>
                </a:extLst>
              </a:tr>
              <a:tr h="312616">
                <a:tc>
                  <a:txBody>
                    <a:bodyPr/>
                    <a:lstStyle/>
                    <a:p>
                      <a:pPr algn="just"/>
                      <a:r>
                        <a:rPr lang="ja-JP" sz="1050" kern="100">
                          <a:effectLst/>
                          <a:latin typeface="ＭＳ ゴシック" panose="020B0609070205080204" pitchFamily="49" charset="-128"/>
                          <a:ea typeface="ＭＳ ゴシック" panose="020B0609070205080204" pitchFamily="49" charset="-128"/>
                          <a:cs typeface="Times New Roman" panose="02020603050405020304" pitchFamily="18" charset="0"/>
                        </a:rPr>
                        <a:t>③</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r>
                        <a:rPr lang="ja-JP" sz="1000" kern="100" dirty="0">
                          <a:effectLst/>
                          <a:latin typeface="ＭＳ ゴシック" panose="020B0609070205080204" pitchFamily="49" charset="-128"/>
                          <a:ea typeface="ＭＳ ゴシック" panose="020B0609070205080204" pitchFamily="49" charset="-128"/>
                          <a:cs typeface="Times New Roman" panose="02020603050405020304" pitchFamily="18" charset="0"/>
                        </a:rPr>
                        <a:t>上記に該当しない場合</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r>
                        <a:rPr lang="ja-JP" sz="1000" kern="100" dirty="0">
                          <a:effectLst/>
                          <a:latin typeface="ＭＳ ゴシック" panose="020B0609070205080204" pitchFamily="49" charset="-128"/>
                          <a:ea typeface="ＭＳ ゴシック" panose="020B0609070205080204" pitchFamily="49" charset="-128"/>
                          <a:cs typeface="Times New Roman" panose="02020603050405020304" pitchFamily="18" charset="0"/>
                        </a:rPr>
                        <a:t>景観に配慮し、ハード改修によるバリアフリー化を検討</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557085444"/>
                  </a:ext>
                </a:extLst>
              </a:tr>
            </a:tbl>
          </a:graphicData>
        </a:graphic>
      </p:graphicFrame>
      <p:sp>
        <p:nvSpPr>
          <p:cNvPr id="10" name="テキスト ボックス 2">
            <a:extLst>
              <a:ext uri="{FF2B5EF4-FFF2-40B4-BE49-F238E27FC236}">
                <a16:creationId xmlns:a16="http://schemas.microsoft.com/office/drawing/2014/main" id="{1F1472F3-04DF-7D5F-81A9-E6E0C2F1BA1F}"/>
              </a:ext>
            </a:extLst>
          </p:cNvPr>
          <p:cNvSpPr txBox="1">
            <a:spLocks noChangeArrowheads="1"/>
          </p:cNvSpPr>
          <p:nvPr/>
        </p:nvSpPr>
        <p:spPr bwMode="auto">
          <a:xfrm>
            <a:off x="14488685" y="10368914"/>
            <a:ext cx="602615" cy="276999"/>
          </a:xfrm>
          <a:prstGeom prst="rect">
            <a:avLst/>
          </a:prstGeom>
          <a:noFill/>
          <a:ln w="9525">
            <a:noFill/>
            <a:miter lim="800000"/>
            <a:headEnd/>
            <a:tailEnd/>
          </a:ln>
        </p:spPr>
        <p:txBody>
          <a:bodyPr rot="0" vert="horz" wrap="square" lIns="91440" tIns="45720" rIns="91440" bIns="45720" anchor="t" anchorCtr="0">
            <a:spAutoFit/>
          </a:bodyPr>
          <a:lstStyle/>
          <a:p>
            <a:pPr marL="0" marR="0" lvl="0" indent="0" algn="just" defTabSz="457200" rtl="0" eaLnBrk="1" fontAlgn="auto" latinLnBrk="0" hangingPunct="1">
              <a:lnSpc>
                <a:spcPct val="100000"/>
              </a:lnSpc>
              <a:spcBef>
                <a:spcPts val="0"/>
              </a:spcBef>
              <a:spcAft>
                <a:spcPts val="0"/>
              </a:spcAft>
              <a:buClrTx/>
              <a:buSzTx/>
              <a:buFontTx/>
              <a:buNone/>
              <a:tabLst/>
              <a:defRPr/>
            </a:pPr>
            <a:r>
              <a:rPr kumimoji="0" lang="en-US" sz="1200" b="1" i="0" u="none" strike="noStrike" kern="100" cap="none" spc="0" normalizeH="0" baseline="0" noProof="0" dirty="0">
                <a:ln>
                  <a:noFill/>
                </a:ln>
                <a:solidFill>
                  <a:prstClr val="black"/>
                </a:solidFill>
                <a:effectLst/>
                <a:uLnTx/>
                <a:uFillTx/>
                <a:latin typeface="HG丸ｺﾞｼｯｸM-PRO" panose="020F0600000000000000" pitchFamily="50" charset="-128"/>
                <a:ea typeface="游明朝" panose="02020400000000000000" pitchFamily="18" charset="-128"/>
                <a:cs typeface="Times New Roman" panose="02020603050405020304" pitchFamily="18" charset="0"/>
              </a:rPr>
              <a:t>-</a:t>
            </a:r>
            <a:r>
              <a:rPr kumimoji="0" lang="ja-JP" altLang="en-US" sz="1200" b="1" i="0" u="none" strike="noStrike" kern="100" cap="none" spc="0" normalizeH="0" baseline="0" noProof="0" dirty="0">
                <a:ln>
                  <a:noFill/>
                </a:ln>
                <a:solidFill>
                  <a:prstClr val="black"/>
                </a:solidFill>
                <a:effectLst/>
                <a:uLnTx/>
                <a:uFillTx/>
                <a:latin typeface="HG丸ｺﾞｼｯｸM-PRO" panose="020F0600000000000000" pitchFamily="50" charset="-128"/>
                <a:ea typeface="游明朝" panose="02020400000000000000" pitchFamily="18" charset="-128"/>
                <a:cs typeface="Times New Roman" panose="02020603050405020304" pitchFamily="18" charset="0"/>
              </a:rPr>
              <a:t>７</a:t>
            </a:r>
            <a:r>
              <a:rPr kumimoji="0" lang="en-US" altLang="ja-JP" sz="1200" b="1" i="0" u="none" strike="noStrike" kern="100" cap="none" spc="0" normalizeH="0" baseline="0" noProof="0" dirty="0">
                <a:ln>
                  <a:noFill/>
                </a:ln>
                <a:solidFill>
                  <a:prstClr val="black"/>
                </a:solidFill>
                <a:effectLst/>
                <a:uLnTx/>
                <a:uFillTx/>
                <a:latin typeface="HG丸ｺﾞｼｯｸM-PRO" panose="020F0600000000000000" pitchFamily="50" charset="-128"/>
                <a:ea typeface="游明朝" panose="02020400000000000000" pitchFamily="18" charset="-128"/>
                <a:cs typeface="Times New Roman" panose="02020603050405020304" pitchFamily="18" charset="0"/>
              </a:rPr>
              <a:t>-</a:t>
            </a:r>
            <a:endParaRPr kumimoji="0" lang="ja-JP" altLang="en-US" sz="1050" b="1" i="0" u="none" strike="noStrike" kern="100" cap="none" spc="0" normalizeH="0" baseline="0" noProof="0" dirty="0">
              <a:ln>
                <a:noFill/>
              </a:ln>
              <a:solidFill>
                <a:prstClr val="black"/>
              </a:solidFill>
              <a:effectLst/>
              <a:uLnTx/>
              <a:uFillTx/>
              <a:latin typeface="游明朝" panose="02020400000000000000" pitchFamily="18" charset="-128"/>
              <a:ea typeface="游明朝" panose="02020400000000000000" pitchFamily="18" charset="-128"/>
              <a:cs typeface="Times New Roman" panose="02020603050405020304" pitchFamily="18" charset="0"/>
            </a:endParaRPr>
          </a:p>
        </p:txBody>
      </p:sp>
      <p:sp>
        <p:nvSpPr>
          <p:cNvPr id="42" name="テキスト ボックス 10">
            <a:extLst>
              <a:ext uri="{FF2B5EF4-FFF2-40B4-BE49-F238E27FC236}">
                <a16:creationId xmlns:a16="http://schemas.microsoft.com/office/drawing/2014/main" id="{A192F1C2-1BA6-419D-A2F8-3141975A782D}"/>
              </a:ext>
            </a:extLst>
          </p:cNvPr>
          <p:cNvSpPr txBox="1"/>
          <p:nvPr/>
        </p:nvSpPr>
        <p:spPr>
          <a:xfrm>
            <a:off x="285978" y="1158416"/>
            <a:ext cx="7087820" cy="641628"/>
          </a:xfrm>
          <a:prstGeom prst="rect">
            <a:avLst/>
          </a:prstGeom>
          <a:solidFill>
            <a:schemeClr val="accent2">
              <a:lumMod val="60000"/>
              <a:lumOff val="40000"/>
            </a:schemeClr>
          </a:solid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lvl="0" indent="0" algn="just" defTabSz="457200" rtl="0" eaLnBrk="1" fontAlgn="auto" latinLnBrk="0" hangingPunct="1">
              <a:lnSpc>
                <a:spcPts val="1600"/>
              </a:lnSpc>
              <a:spcBef>
                <a:spcPts val="0"/>
              </a:spcBef>
              <a:spcAft>
                <a:spcPts val="0"/>
              </a:spcAft>
              <a:buClrTx/>
              <a:buSzTx/>
              <a:buFontTx/>
              <a:buNone/>
              <a:tabLst/>
              <a:defRPr/>
            </a:pPr>
            <a:r>
              <a:rPr kumimoji="0" lang="en-US" altLang="ja-JP" sz="1400" b="1" i="0" u="none" strike="noStrike" kern="1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Times New Roman" panose="02020603050405020304" pitchFamily="18" charset="0"/>
              </a:rPr>
              <a:t>【</a:t>
            </a:r>
            <a:r>
              <a:rPr kumimoji="0" lang="ja-JP" altLang="en-US" sz="1400" b="1" i="0" u="none" strike="noStrike" kern="1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Times New Roman" panose="02020603050405020304" pitchFamily="18" charset="0"/>
              </a:rPr>
              <a:t>目　標</a:t>
            </a:r>
            <a:r>
              <a:rPr kumimoji="0" lang="en-US" altLang="ja-JP" sz="1400" b="1" i="0" u="none" strike="noStrike" kern="1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Times New Roman" panose="02020603050405020304" pitchFamily="18" charset="0"/>
              </a:rPr>
              <a:t>】</a:t>
            </a:r>
            <a:endParaRPr kumimoji="0" lang="ja-JP" altLang="en-US" sz="1400" b="1" i="0" u="none" strike="noStrike" kern="1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Times New Roman" panose="02020603050405020304" pitchFamily="18" charset="0"/>
            </a:endParaRPr>
          </a:p>
          <a:p>
            <a:pPr marL="0" marR="0" lvl="0" indent="152400" algn="just" defTabSz="457200" rtl="0" eaLnBrk="1" fontAlgn="auto" latinLnBrk="0" hangingPunct="1">
              <a:lnSpc>
                <a:spcPts val="1600"/>
              </a:lnSpc>
              <a:spcBef>
                <a:spcPts val="0"/>
              </a:spcBef>
              <a:spcAft>
                <a:spcPts val="0"/>
              </a:spcAft>
              <a:buClrTx/>
              <a:buSzTx/>
              <a:buFontTx/>
              <a:buNone/>
              <a:tabLst/>
              <a:defRPr/>
            </a:pPr>
            <a:r>
              <a:rPr kumimoji="0" lang="ja-JP" altLang="en-US" sz="1200" b="0" i="0" u="none" strike="noStrike" kern="1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Times New Roman" panose="02020603050405020304" pitchFamily="18" charset="0"/>
              </a:rPr>
              <a:t>日本万国博覧会のレガシーとしての価値ある庭園意匠の保存・継承により、幅広い人々が体感できる文化の発信拠点を目指す</a:t>
            </a:r>
          </a:p>
        </p:txBody>
      </p:sp>
      <p:sp>
        <p:nvSpPr>
          <p:cNvPr id="43" name="テキスト ボックス 12">
            <a:extLst>
              <a:ext uri="{FF2B5EF4-FFF2-40B4-BE49-F238E27FC236}">
                <a16:creationId xmlns:a16="http://schemas.microsoft.com/office/drawing/2014/main" id="{4220B885-8F42-413D-B4D5-386204BCF798}"/>
              </a:ext>
            </a:extLst>
          </p:cNvPr>
          <p:cNvSpPr txBox="1"/>
          <p:nvPr/>
        </p:nvSpPr>
        <p:spPr>
          <a:xfrm>
            <a:off x="285978" y="1907083"/>
            <a:ext cx="7087820" cy="832125"/>
          </a:xfrm>
          <a:prstGeom prst="rect">
            <a:avLst/>
          </a:prstGeom>
          <a:solidFill>
            <a:schemeClr val="accent2">
              <a:lumMod val="40000"/>
              <a:lumOff val="60000"/>
            </a:schemeClr>
          </a:solid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lvl="0" indent="0" algn="just" defTabSz="457200" rtl="0" eaLnBrk="1" fontAlgn="auto" latinLnBrk="0" hangingPunct="1">
              <a:lnSpc>
                <a:spcPts val="1600"/>
              </a:lnSpc>
              <a:spcBef>
                <a:spcPts val="0"/>
              </a:spcBef>
              <a:spcAft>
                <a:spcPts val="0"/>
              </a:spcAft>
              <a:buClrTx/>
              <a:buSzTx/>
              <a:buFontTx/>
              <a:buNone/>
              <a:tabLst/>
              <a:defRPr/>
            </a:pPr>
            <a:r>
              <a:rPr kumimoji="0" lang="en-US" altLang="ja-JP" sz="1400" b="1" i="0" u="none" strike="noStrike" kern="1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Times New Roman" panose="02020603050405020304" pitchFamily="18" charset="0"/>
              </a:rPr>
              <a:t>【</a:t>
            </a:r>
            <a:r>
              <a:rPr kumimoji="0" lang="ja-JP" altLang="en-US" sz="1400" b="1" i="0" u="none" strike="noStrike" kern="1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Times New Roman" panose="02020603050405020304" pitchFamily="18" charset="0"/>
              </a:rPr>
              <a:t>将来像</a:t>
            </a:r>
            <a:r>
              <a:rPr kumimoji="0" lang="en-US" altLang="ja-JP" sz="1400" b="1" i="0" u="none" strike="noStrike" kern="1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Times New Roman" panose="02020603050405020304" pitchFamily="18" charset="0"/>
              </a:rPr>
              <a:t>】</a:t>
            </a:r>
          </a:p>
          <a:p>
            <a:pPr marL="0" marR="0" lvl="0" indent="152400" algn="just" defTabSz="457200" rtl="0" eaLnBrk="1" fontAlgn="auto" latinLnBrk="0" hangingPunct="1">
              <a:lnSpc>
                <a:spcPts val="1600"/>
              </a:lnSpc>
              <a:spcBef>
                <a:spcPts val="0"/>
              </a:spcBef>
              <a:spcAft>
                <a:spcPts val="0"/>
              </a:spcAft>
              <a:buClrTx/>
              <a:buSzTx/>
              <a:buFontTx/>
              <a:buNone/>
              <a:tabLst/>
              <a:defRPr/>
            </a:pPr>
            <a:r>
              <a:rPr kumimoji="0" lang="ja-JP" altLang="en-US" sz="1200" b="0" i="0" u="none" strike="noStrike" kern="1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Times New Roman" panose="02020603050405020304" pitchFamily="18" charset="0"/>
              </a:rPr>
              <a:t>万博開催当時の雰囲気を伝える魅力的な庭園意匠が継承されており、来訪した多くの人々が庭園の美や日本の文化を快適に楽しめる場となると共に、日本庭園の景観を活かした様々な活動や催しが行われ、府民の誇る文化遺産として親しまれている。</a:t>
            </a:r>
          </a:p>
        </p:txBody>
      </p:sp>
      <p:sp>
        <p:nvSpPr>
          <p:cNvPr id="5" name="正方形/長方形 4">
            <a:extLst>
              <a:ext uri="{FF2B5EF4-FFF2-40B4-BE49-F238E27FC236}">
                <a16:creationId xmlns:a16="http://schemas.microsoft.com/office/drawing/2014/main" id="{150ED78A-60E2-492F-B336-DFCDF1CD12D2}"/>
              </a:ext>
            </a:extLst>
          </p:cNvPr>
          <p:cNvSpPr/>
          <p:nvPr/>
        </p:nvSpPr>
        <p:spPr>
          <a:xfrm>
            <a:off x="11705494" y="7473536"/>
            <a:ext cx="3114027" cy="400596"/>
          </a:xfrm>
          <a:prstGeom prst="rect">
            <a:avLst/>
          </a:prstGeom>
          <a:no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kumimoji="1" lang="ja-JP" altLang="en-US" sz="1400" dirty="0"/>
              <a:t>＜バリアフリー化の対応方針＞</a:t>
            </a:r>
          </a:p>
        </p:txBody>
      </p:sp>
      <p:sp>
        <p:nvSpPr>
          <p:cNvPr id="44" name="正方形/長方形 43">
            <a:extLst>
              <a:ext uri="{FF2B5EF4-FFF2-40B4-BE49-F238E27FC236}">
                <a16:creationId xmlns:a16="http://schemas.microsoft.com/office/drawing/2014/main" id="{FEE4A64A-DE44-4D0A-BBAE-74BD1532C514}"/>
              </a:ext>
            </a:extLst>
          </p:cNvPr>
          <p:cNvSpPr/>
          <p:nvPr/>
        </p:nvSpPr>
        <p:spPr>
          <a:xfrm>
            <a:off x="13280572" y="24888"/>
            <a:ext cx="1773378" cy="353382"/>
          </a:xfrm>
          <a:prstGeom prst="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kumimoji="1" lang="ja-JP" altLang="en-US" sz="1400" dirty="0"/>
              <a:t>概要版</a:t>
            </a:r>
          </a:p>
        </p:txBody>
      </p:sp>
      <p:pic>
        <p:nvPicPr>
          <p:cNvPr id="39" name="図 38" descr="森の川&#10;&#10;低い精度で自動的に生成された説明">
            <a:extLst>
              <a:ext uri="{FF2B5EF4-FFF2-40B4-BE49-F238E27FC236}">
                <a16:creationId xmlns:a16="http://schemas.microsoft.com/office/drawing/2014/main" id="{D34959D2-E2B3-4AE1-8E38-022C15229B1F}"/>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231097" y="9138021"/>
            <a:ext cx="1762032" cy="960506"/>
          </a:xfrm>
          <a:prstGeom prst="rect">
            <a:avLst/>
          </a:prstGeom>
        </p:spPr>
      </p:pic>
      <p:sp>
        <p:nvSpPr>
          <p:cNvPr id="45" name="テキスト ボックス 1">
            <a:extLst>
              <a:ext uri="{FF2B5EF4-FFF2-40B4-BE49-F238E27FC236}">
                <a16:creationId xmlns:a16="http://schemas.microsoft.com/office/drawing/2014/main" id="{9F161F3A-575A-45E0-AB4D-57C8C1C366B0}"/>
              </a:ext>
            </a:extLst>
          </p:cNvPr>
          <p:cNvSpPr txBox="1"/>
          <p:nvPr/>
        </p:nvSpPr>
        <p:spPr>
          <a:xfrm>
            <a:off x="5046633" y="10074564"/>
            <a:ext cx="2245998" cy="352258"/>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lvl="0" indent="0" defTabSz="457200" rtl="0" eaLnBrk="1" fontAlgn="auto" latinLnBrk="0" hangingPunct="1">
              <a:lnSpc>
                <a:spcPts val="1200"/>
              </a:lnSpc>
              <a:spcBef>
                <a:spcPts val="0"/>
              </a:spcBef>
              <a:spcAft>
                <a:spcPts val="0"/>
              </a:spcAft>
              <a:buClrTx/>
              <a:buSzTx/>
              <a:buFontTx/>
              <a:buNone/>
              <a:tabLst/>
              <a:defRPr/>
            </a:pPr>
            <a:r>
              <a:rPr kumimoji="0" lang="ja-JP" altLang="en-US" sz="900" b="0" i="0" u="none" strike="noStrike" kern="100" cap="none" spc="0" normalizeH="0" baseline="0" noProof="0" dirty="0">
                <a:ln>
                  <a:noFill/>
                </a:ln>
                <a:effectLst/>
                <a:uLnTx/>
                <a:uFillTx/>
                <a:latin typeface="BIZ UDPゴシック" panose="020B0400000000000000" pitchFamily="50" charset="-128"/>
                <a:ea typeface="BIZ UDPゴシック" panose="020B0400000000000000" pitchFamily="50" charset="-128"/>
                <a:cs typeface="Times New Roman" panose="02020603050405020304" pitchFamily="18" charset="0"/>
              </a:rPr>
              <a:t>視点場からの作庭意図の認識に基づく</a:t>
            </a:r>
            <a:endParaRPr kumimoji="0" lang="en-US" altLang="ja-JP" sz="900" b="0" i="0" u="none" strike="noStrike" kern="100" cap="none" spc="0" normalizeH="0" baseline="0" noProof="0" dirty="0">
              <a:ln>
                <a:noFill/>
              </a:ln>
              <a:effectLst/>
              <a:uLnTx/>
              <a:uFillTx/>
              <a:latin typeface="BIZ UDPゴシック" panose="020B0400000000000000" pitchFamily="50" charset="-128"/>
              <a:ea typeface="BIZ UDPゴシック" panose="020B0400000000000000" pitchFamily="50" charset="-128"/>
              <a:cs typeface="Times New Roman" panose="02020603050405020304" pitchFamily="18" charset="0"/>
            </a:endParaRPr>
          </a:p>
          <a:p>
            <a:pPr marL="0" marR="0" lvl="0" indent="0" defTabSz="457200" rtl="0" eaLnBrk="1" fontAlgn="auto" latinLnBrk="0" hangingPunct="1">
              <a:lnSpc>
                <a:spcPts val="1200"/>
              </a:lnSpc>
              <a:spcBef>
                <a:spcPts val="0"/>
              </a:spcBef>
              <a:spcAft>
                <a:spcPts val="0"/>
              </a:spcAft>
              <a:buClrTx/>
              <a:buSzTx/>
              <a:buFontTx/>
              <a:buNone/>
              <a:tabLst/>
              <a:defRPr/>
            </a:pPr>
            <a:r>
              <a:rPr kumimoji="0" lang="ja-JP" altLang="en-US" sz="900" b="0" i="0" u="none" strike="noStrike" kern="100" cap="none" spc="0" normalizeH="0" baseline="0" noProof="0" dirty="0">
                <a:ln>
                  <a:noFill/>
                </a:ln>
                <a:effectLst/>
                <a:uLnTx/>
                <a:uFillTx/>
                <a:latin typeface="BIZ UDPゴシック" panose="020B0400000000000000" pitchFamily="50" charset="-128"/>
                <a:ea typeface="BIZ UDPゴシック" panose="020B0400000000000000" pitchFamily="50" charset="-128"/>
                <a:cs typeface="Times New Roman" panose="02020603050405020304" pitchFamily="18" charset="0"/>
              </a:rPr>
              <a:t>庭園景観を創出維持するための植栽管理</a:t>
            </a:r>
          </a:p>
        </p:txBody>
      </p:sp>
      <p:sp>
        <p:nvSpPr>
          <p:cNvPr id="8" name="テキスト ボックス 7">
            <a:extLst>
              <a:ext uri="{FF2B5EF4-FFF2-40B4-BE49-F238E27FC236}">
                <a16:creationId xmlns:a16="http://schemas.microsoft.com/office/drawing/2014/main" id="{B69122A3-273E-9C8D-6EA4-D705EB40FFA6}"/>
              </a:ext>
            </a:extLst>
          </p:cNvPr>
          <p:cNvSpPr txBox="1"/>
          <p:nvPr/>
        </p:nvSpPr>
        <p:spPr>
          <a:xfrm>
            <a:off x="220633" y="9129891"/>
            <a:ext cx="4798831" cy="515526"/>
          </a:xfrm>
          <a:prstGeom prst="rect">
            <a:avLst/>
          </a:prstGeom>
          <a:solidFill>
            <a:schemeClr val="bg1"/>
          </a:solidFill>
          <a:ln w="6350">
            <a:solidFill>
              <a:schemeClr val="tx1"/>
            </a:solidFill>
          </a:ln>
        </p:spPr>
        <p:txBody>
          <a:bodyPr wrap="square" rtlCol="0">
            <a:spAutoFit/>
          </a:bodyPr>
          <a:lstStyle/>
          <a:p>
            <a:pPr lvl="0">
              <a:lnSpc>
                <a:spcPts val="1100"/>
              </a:lnSpc>
              <a:spcBef>
                <a:spcPts val="300"/>
              </a:spcBef>
            </a:pPr>
            <a:r>
              <a:rPr lang="ja-JP" altLang="en-US" sz="1050" spc="-30" dirty="0">
                <a:effectLst/>
                <a:latin typeface="ＭＳ ゴシック" panose="020B0609070205080204" pitchFamily="49" charset="-128"/>
                <a:ea typeface="ＭＳ ゴシック" panose="020B0609070205080204" pitchFamily="49" charset="-128"/>
                <a:cs typeface="Times New Roman" panose="02020603050405020304" pitchFamily="18" charset="0"/>
              </a:rPr>
              <a:t>＜基本方針＞ </a:t>
            </a:r>
            <a:r>
              <a:rPr lang="ja-JP" altLang="en-US" sz="1050" spc="-30" dirty="0">
                <a:latin typeface="ＭＳ ゴシック" panose="020B0609070205080204" pitchFamily="49" charset="-128"/>
                <a:ea typeface="ＭＳ ゴシック" panose="020B0609070205080204" pitchFamily="49" charset="-128"/>
                <a:cs typeface="Times New Roman" panose="02020603050405020304" pitchFamily="18" charset="0"/>
              </a:rPr>
              <a:t>①</a:t>
            </a:r>
            <a:r>
              <a:rPr lang="ja-JP" altLang="ja-JP" sz="1050" spc="-30" dirty="0">
                <a:effectLst/>
                <a:latin typeface="ＭＳ ゴシック" panose="020B0609070205080204" pitchFamily="49" charset="-128"/>
                <a:ea typeface="ＭＳ ゴシック" panose="020B0609070205080204" pitchFamily="49" charset="-128"/>
                <a:cs typeface="Times New Roman" panose="02020603050405020304" pitchFamily="18" charset="0"/>
              </a:rPr>
              <a:t>視点場からの</a:t>
            </a:r>
            <a:r>
              <a:rPr lang="ja-JP" altLang="en-US" sz="1050" spc="-30" dirty="0">
                <a:effectLst/>
                <a:latin typeface="ＭＳ ゴシック" panose="020B0609070205080204" pitchFamily="49" charset="-128"/>
                <a:ea typeface="ＭＳ ゴシック" panose="020B0609070205080204" pitchFamily="49" charset="-128"/>
                <a:cs typeface="Times New Roman" panose="02020603050405020304" pitchFamily="18" charset="0"/>
              </a:rPr>
              <a:t>景観</a:t>
            </a:r>
            <a:r>
              <a:rPr lang="ja-JP" altLang="ja-JP" sz="1050" spc="-30" dirty="0">
                <a:effectLst/>
                <a:latin typeface="ＭＳ ゴシック" panose="020B0609070205080204" pitchFamily="49" charset="-128"/>
                <a:ea typeface="ＭＳ ゴシック" panose="020B0609070205080204" pitchFamily="49" charset="-128"/>
                <a:cs typeface="Times New Roman" panose="02020603050405020304" pitchFamily="18" charset="0"/>
              </a:rPr>
              <a:t>の構成の特徴を</a:t>
            </a:r>
            <a:r>
              <a:rPr lang="ja-JP" altLang="en-US" sz="1050" spc="-30" dirty="0">
                <a:effectLst/>
                <a:latin typeface="ＭＳ ゴシック" panose="020B0609070205080204" pitchFamily="49" charset="-128"/>
                <a:ea typeface="ＭＳ ゴシック" panose="020B0609070205080204" pitchFamily="49" charset="-128"/>
                <a:cs typeface="Times New Roman" panose="02020603050405020304" pitchFamily="18" charset="0"/>
              </a:rPr>
              <a:t>認</a:t>
            </a:r>
            <a:r>
              <a:rPr lang="ja-JP" altLang="ja-JP" sz="1050" spc="-30" dirty="0">
                <a:effectLst/>
                <a:latin typeface="ＭＳ ゴシック" panose="020B0609070205080204" pitchFamily="49" charset="-128"/>
                <a:ea typeface="ＭＳ ゴシック" panose="020B0609070205080204" pitchFamily="49" charset="-128"/>
                <a:cs typeface="Times New Roman" panose="02020603050405020304" pitchFamily="18" charset="0"/>
              </a:rPr>
              <a:t>識した主要景観の植栽管理</a:t>
            </a:r>
          </a:p>
          <a:p>
            <a:pPr lvl="0">
              <a:lnSpc>
                <a:spcPts val="1100"/>
              </a:lnSpc>
            </a:pPr>
            <a:r>
              <a:rPr lang="ja-JP" altLang="en-US" sz="1050" spc="-30" dirty="0">
                <a:effectLst/>
                <a:latin typeface="ＭＳ ゴシック" panose="020B0609070205080204" pitchFamily="49" charset="-128"/>
                <a:ea typeface="ＭＳ ゴシック" panose="020B0609070205080204" pitchFamily="49" charset="-128"/>
                <a:cs typeface="Times New Roman" panose="02020603050405020304" pitchFamily="18" charset="0"/>
              </a:rPr>
              <a:t>　　　　　　 ②</a:t>
            </a:r>
            <a:r>
              <a:rPr lang="ja-JP" altLang="ja-JP" sz="1050" spc="-30" dirty="0">
                <a:effectLst/>
                <a:latin typeface="ＭＳ ゴシック" panose="020B0609070205080204" pitchFamily="49" charset="-128"/>
                <a:ea typeface="ＭＳ ゴシック" panose="020B0609070205080204" pitchFamily="49" charset="-128"/>
                <a:cs typeface="Times New Roman" panose="02020603050405020304" pitchFamily="18" charset="0"/>
              </a:rPr>
              <a:t>樹木の成長等に伴う景観の変容に応じた植栽管理</a:t>
            </a:r>
          </a:p>
          <a:p>
            <a:pPr lvl="0">
              <a:lnSpc>
                <a:spcPts val="1100"/>
              </a:lnSpc>
            </a:pPr>
            <a:r>
              <a:rPr lang="ja-JP" altLang="en-US" sz="1050" spc="-30" dirty="0">
                <a:effectLst/>
                <a:latin typeface="ＭＳ ゴシック" panose="020B0609070205080204" pitchFamily="49" charset="-128"/>
                <a:ea typeface="ＭＳ ゴシック" panose="020B0609070205080204" pitchFamily="49" charset="-128"/>
                <a:cs typeface="Times New Roman" panose="02020603050405020304" pitchFamily="18" charset="0"/>
              </a:rPr>
              <a:t>　　　　　　 ③景観</a:t>
            </a:r>
            <a:r>
              <a:rPr lang="ja-JP" altLang="ja-JP" sz="1050" spc="-30" dirty="0">
                <a:effectLst/>
                <a:latin typeface="ＭＳ ゴシック" panose="020B0609070205080204" pitchFamily="49" charset="-128"/>
                <a:ea typeface="ＭＳ ゴシック" panose="020B0609070205080204" pitchFamily="49" charset="-128"/>
                <a:cs typeface="Times New Roman" panose="02020603050405020304" pitchFamily="18" charset="0"/>
              </a:rPr>
              <a:t>の移り変わりを意識したメリハリある植栽管理</a:t>
            </a:r>
          </a:p>
        </p:txBody>
      </p:sp>
      <p:sp>
        <p:nvSpPr>
          <p:cNvPr id="9" name="テキスト ボックス 8">
            <a:extLst>
              <a:ext uri="{FF2B5EF4-FFF2-40B4-BE49-F238E27FC236}">
                <a16:creationId xmlns:a16="http://schemas.microsoft.com/office/drawing/2014/main" id="{7F308FD3-B8DE-33DF-1BDE-E258541CCBF7}"/>
              </a:ext>
            </a:extLst>
          </p:cNvPr>
          <p:cNvSpPr txBox="1"/>
          <p:nvPr/>
        </p:nvSpPr>
        <p:spPr>
          <a:xfrm>
            <a:off x="240699" y="9770232"/>
            <a:ext cx="4798357" cy="656590"/>
          </a:xfrm>
          <a:prstGeom prst="rect">
            <a:avLst/>
          </a:prstGeom>
          <a:solidFill>
            <a:schemeClr val="bg1"/>
          </a:solidFill>
          <a:ln w="6350">
            <a:solidFill>
              <a:schemeClr val="tx1"/>
            </a:solidFill>
          </a:ln>
        </p:spPr>
        <p:txBody>
          <a:bodyPr wrap="square" rtlCol="0">
            <a:spAutoFit/>
          </a:bodyPr>
          <a:lstStyle/>
          <a:p>
            <a:pPr algn="just">
              <a:lnSpc>
                <a:spcPts val="1100"/>
              </a:lnSpc>
            </a:pPr>
            <a:r>
              <a:rPr lang="ja-JP" altLang="en-US" sz="1050" kern="100" spc="-50" dirty="0">
                <a:solidFill>
                  <a:schemeClr val="accent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＜手法＞</a:t>
            </a:r>
            <a:r>
              <a:rPr lang="ja-JP" altLang="ja-JP" sz="1050" kern="100" spc="-50" dirty="0">
                <a:effectLst/>
                <a:latin typeface="ＭＳ ゴシック" panose="020B0609070205080204" pitchFamily="49" charset="-128"/>
                <a:ea typeface="ＭＳ ゴシック" panose="020B0609070205080204" pitchFamily="49" charset="-128"/>
                <a:cs typeface="Times New Roman" panose="02020603050405020304" pitchFamily="18" charset="0"/>
              </a:rPr>
              <a:t>・景観を構成する主要</a:t>
            </a:r>
            <a:r>
              <a:rPr lang="ja-JP" altLang="en-US" sz="1050" kern="100" spc="-50" dirty="0">
                <a:effectLst/>
                <a:latin typeface="ＭＳ ゴシック" panose="020B0609070205080204" pitchFamily="49" charset="-128"/>
                <a:ea typeface="ＭＳ ゴシック" panose="020B0609070205080204" pitchFamily="49" charset="-128"/>
                <a:cs typeface="Times New Roman" panose="02020603050405020304" pitchFamily="18" charset="0"/>
              </a:rPr>
              <a:t>な樹木（</a:t>
            </a:r>
            <a:r>
              <a:rPr lang="en-US" altLang="ja-JP" sz="1050" kern="100" spc="-50" dirty="0">
                <a:effectLst/>
                <a:latin typeface="ＭＳ ゴシック" panose="020B0609070205080204" pitchFamily="49" charset="-128"/>
                <a:ea typeface="ＭＳ ゴシック" panose="020B0609070205080204" pitchFamily="49" charset="-128"/>
                <a:cs typeface="Times New Roman" panose="02020603050405020304" pitchFamily="18" charset="0"/>
              </a:rPr>
              <a:t>※</a:t>
            </a:r>
            <a:r>
              <a:rPr lang="ja-JP" altLang="en-US" sz="1050" kern="100" spc="-50" dirty="0">
                <a:effectLst/>
                <a:latin typeface="ＭＳ ゴシック" panose="020B0609070205080204" pitchFamily="49" charset="-128"/>
                <a:ea typeface="ＭＳ ゴシック" panose="020B0609070205080204" pitchFamily="49" charset="-128"/>
                <a:cs typeface="Times New Roman" panose="02020603050405020304" pitchFamily="18" charset="0"/>
              </a:rPr>
              <a:t>）</a:t>
            </a:r>
            <a:r>
              <a:rPr lang="ja-JP" altLang="ja-JP" sz="1050" kern="100" spc="-50" dirty="0">
                <a:effectLst/>
                <a:latin typeface="ＭＳ ゴシック" panose="020B0609070205080204" pitchFamily="49" charset="-128"/>
                <a:ea typeface="ＭＳ ゴシック" panose="020B0609070205080204" pitchFamily="49" charset="-128"/>
                <a:cs typeface="Times New Roman" panose="02020603050405020304" pitchFamily="18" charset="0"/>
              </a:rPr>
              <a:t>を基調とした管理</a:t>
            </a:r>
          </a:p>
          <a:p>
            <a:pPr algn="just">
              <a:lnSpc>
                <a:spcPts val="1100"/>
              </a:lnSpc>
            </a:pPr>
            <a:r>
              <a:rPr lang="ja-JP" altLang="ja-JP" sz="1050" kern="100" spc="-50" dirty="0">
                <a:effectLst/>
                <a:latin typeface="ＭＳ ゴシック" panose="020B0609070205080204" pitchFamily="49" charset="-128"/>
                <a:ea typeface="ＭＳ ゴシック" panose="020B0609070205080204" pitchFamily="49" charset="-128"/>
                <a:cs typeface="Times New Roman" panose="02020603050405020304" pitchFamily="18" charset="0"/>
              </a:rPr>
              <a:t>　</a:t>
            </a:r>
            <a:r>
              <a:rPr lang="ja-JP" altLang="en-US" sz="1050" kern="100" spc="-50" dirty="0">
                <a:effectLst/>
                <a:latin typeface="ＭＳ ゴシック" panose="020B0609070205080204" pitchFamily="49" charset="-128"/>
                <a:ea typeface="ＭＳ ゴシック" panose="020B0609070205080204" pitchFamily="49" charset="-128"/>
                <a:cs typeface="Times New Roman" panose="02020603050405020304" pitchFamily="18" charset="0"/>
              </a:rPr>
              <a:t>　　　</a:t>
            </a:r>
            <a:r>
              <a:rPr lang="ja-JP" altLang="ja-JP" sz="1050" kern="100" spc="-50" dirty="0">
                <a:effectLst/>
                <a:latin typeface="ＭＳ ゴシック" panose="020B0609070205080204" pitchFamily="49" charset="-128"/>
                <a:ea typeface="ＭＳ ゴシック" panose="020B0609070205080204" pitchFamily="49" charset="-128"/>
                <a:cs typeface="Times New Roman" panose="02020603050405020304" pitchFamily="18" charset="0"/>
              </a:rPr>
              <a:t>・景観構成要素である地割、石組、</a:t>
            </a:r>
            <a:r>
              <a:rPr lang="ja-JP" altLang="en-US" sz="1050" kern="100" spc="-50" dirty="0">
                <a:effectLst/>
                <a:latin typeface="ＭＳ ゴシック" panose="020B0609070205080204" pitchFamily="49" charset="-128"/>
                <a:ea typeface="ＭＳ ゴシック" panose="020B0609070205080204" pitchFamily="49" charset="-128"/>
                <a:cs typeface="Times New Roman" panose="02020603050405020304" pitchFamily="18" charset="0"/>
              </a:rPr>
              <a:t>建築</a:t>
            </a:r>
            <a:r>
              <a:rPr lang="ja-JP" altLang="ja-JP" sz="1050" kern="100" spc="-50" dirty="0">
                <a:effectLst/>
                <a:latin typeface="ＭＳ ゴシック" panose="020B0609070205080204" pitchFamily="49" charset="-128"/>
                <a:ea typeface="ＭＳ ゴシック" panose="020B0609070205080204" pitchFamily="49" charset="-128"/>
                <a:cs typeface="Times New Roman" panose="02020603050405020304" pitchFamily="18" charset="0"/>
              </a:rPr>
              <a:t>物、石造物、工作物等との調和</a:t>
            </a:r>
          </a:p>
          <a:p>
            <a:pPr algn="just">
              <a:lnSpc>
                <a:spcPts val="1100"/>
              </a:lnSpc>
            </a:pPr>
            <a:r>
              <a:rPr lang="ja-JP" altLang="ja-JP" sz="1050" kern="100" spc="-50" dirty="0">
                <a:effectLst/>
                <a:latin typeface="ＭＳ ゴシック" panose="020B0609070205080204" pitchFamily="49" charset="-128"/>
                <a:ea typeface="ＭＳ ゴシック" panose="020B0609070205080204" pitchFamily="49" charset="-128"/>
                <a:cs typeface="Times New Roman" panose="02020603050405020304" pitchFamily="18" charset="0"/>
              </a:rPr>
              <a:t>　</a:t>
            </a:r>
            <a:r>
              <a:rPr lang="ja-JP" altLang="en-US" sz="1050" kern="100" spc="-50" dirty="0">
                <a:effectLst/>
                <a:latin typeface="ＭＳ ゴシック" panose="020B0609070205080204" pitchFamily="49" charset="-128"/>
                <a:ea typeface="ＭＳ ゴシック" panose="020B0609070205080204" pitchFamily="49" charset="-128"/>
                <a:cs typeface="Times New Roman" panose="02020603050405020304" pitchFamily="18" charset="0"/>
              </a:rPr>
              <a:t>　　　</a:t>
            </a:r>
            <a:r>
              <a:rPr lang="ja-JP" altLang="ja-JP" sz="1050" kern="100" spc="-50" dirty="0">
                <a:effectLst/>
                <a:latin typeface="ＭＳ ゴシック" panose="020B0609070205080204" pitchFamily="49" charset="-128"/>
                <a:ea typeface="ＭＳ ゴシック" panose="020B0609070205080204" pitchFamily="49" charset="-128"/>
                <a:cs typeface="Times New Roman" panose="02020603050405020304" pitchFamily="18" charset="0"/>
              </a:rPr>
              <a:t>・不要枝、支障木等の剪定、除伐および倒木等への対策</a:t>
            </a:r>
          </a:p>
          <a:p>
            <a:pPr algn="just">
              <a:lnSpc>
                <a:spcPts val="1100"/>
              </a:lnSpc>
            </a:pPr>
            <a:r>
              <a:rPr lang="ja-JP" altLang="ja-JP" sz="1050" kern="100" spc="-50" dirty="0">
                <a:effectLst/>
                <a:latin typeface="ＭＳ ゴシック" panose="020B0609070205080204" pitchFamily="49" charset="-128"/>
                <a:ea typeface="ＭＳ ゴシック" panose="020B0609070205080204" pitchFamily="49" charset="-128"/>
                <a:cs typeface="Times New Roman" panose="02020603050405020304" pitchFamily="18" charset="0"/>
              </a:rPr>
              <a:t>　</a:t>
            </a:r>
            <a:r>
              <a:rPr lang="ja-JP" altLang="en-US" sz="1050" kern="100" spc="-50" dirty="0">
                <a:effectLst/>
                <a:latin typeface="ＭＳ ゴシック" panose="020B0609070205080204" pitchFamily="49" charset="-128"/>
                <a:ea typeface="ＭＳ ゴシック" panose="020B0609070205080204" pitchFamily="49" charset="-128"/>
                <a:cs typeface="Times New Roman" panose="02020603050405020304" pitchFamily="18" charset="0"/>
              </a:rPr>
              <a:t>　　　</a:t>
            </a:r>
            <a:r>
              <a:rPr lang="ja-JP" altLang="ja-JP" sz="1050" kern="100" spc="-50" dirty="0">
                <a:effectLst/>
                <a:latin typeface="ＭＳ ゴシック" panose="020B0609070205080204" pitchFamily="49" charset="-128"/>
                <a:ea typeface="ＭＳ ゴシック" panose="020B0609070205080204" pitchFamily="49" charset="-128"/>
                <a:cs typeface="Times New Roman" panose="02020603050405020304" pitchFamily="18" charset="0"/>
              </a:rPr>
              <a:t>・主要な樹木の植栽基盤改良等による育成</a:t>
            </a:r>
            <a:r>
              <a:rPr lang="ja-JP" altLang="en-US" sz="1050" kern="100" spc="-50" dirty="0">
                <a:latin typeface="ＭＳ ゴシック" panose="020B0609070205080204" pitchFamily="49" charset="-128"/>
                <a:ea typeface="ＭＳ ゴシック" panose="020B0609070205080204" pitchFamily="49" charset="-128"/>
                <a:cs typeface="Times New Roman" panose="02020603050405020304" pitchFamily="18" charset="0"/>
              </a:rPr>
              <a:t>　　　　</a:t>
            </a:r>
            <a:endParaRPr lang="ja-JP" altLang="ja-JP" sz="1050" kern="100" spc="-50" dirty="0">
              <a:effectLst/>
              <a:latin typeface="ＭＳ ゴシック" panose="020B0609070205080204" pitchFamily="49" charset="-128"/>
              <a:ea typeface="ＭＳ ゴシック" panose="020B0609070205080204" pitchFamily="49" charset="-128"/>
              <a:cs typeface="Times New Roman" panose="02020603050405020304" pitchFamily="18" charset="0"/>
            </a:endParaRPr>
          </a:p>
        </p:txBody>
      </p:sp>
      <p:sp>
        <p:nvSpPr>
          <p:cNvPr id="14" name="二等辺三角形 13">
            <a:extLst>
              <a:ext uri="{FF2B5EF4-FFF2-40B4-BE49-F238E27FC236}">
                <a16:creationId xmlns:a16="http://schemas.microsoft.com/office/drawing/2014/main" id="{D2B8C10C-CD27-CA1A-7B33-3107D9D50827}"/>
              </a:ext>
            </a:extLst>
          </p:cNvPr>
          <p:cNvSpPr/>
          <p:nvPr/>
        </p:nvSpPr>
        <p:spPr>
          <a:xfrm rot="10800000">
            <a:off x="2262188" y="9656390"/>
            <a:ext cx="844550" cy="96863"/>
          </a:xfrm>
          <a:prstGeom prst="triangl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147085020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3">
            <a:extLst>
              <a:ext uri="{FF2B5EF4-FFF2-40B4-BE49-F238E27FC236}">
                <a16:creationId xmlns:a16="http://schemas.microsoft.com/office/drawing/2014/main" id="{C05FC86F-6702-FC78-70CA-980C81322CD2}"/>
              </a:ext>
            </a:extLst>
          </p:cNvPr>
          <p:cNvSpPr txBox="1"/>
          <p:nvPr/>
        </p:nvSpPr>
        <p:spPr>
          <a:xfrm>
            <a:off x="-19032" y="-25724"/>
            <a:ext cx="15119350" cy="438236"/>
          </a:xfrm>
          <a:prstGeom prst="rect">
            <a:avLst/>
          </a:prstGeom>
          <a:solidFill>
            <a:schemeClr val="accent1"/>
          </a:solidFill>
          <a:ln w="6350">
            <a:solidFill>
              <a:schemeClr val="accent1">
                <a:lumMod val="75000"/>
              </a:schemeClr>
            </a:solidFill>
            <a:prstDash val="lgDash"/>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1800" b="1" i="0" u="none" strike="noStrike" kern="0" cap="none" spc="0" normalizeH="0" baseline="0" noProof="0" dirty="0">
                <a:ln>
                  <a:noFill/>
                </a:ln>
                <a:solidFill>
                  <a:prstClr val="white"/>
                </a:solidFill>
                <a:effectLst/>
                <a:uLnTx/>
                <a:uFillTx/>
                <a:latin typeface="ＭＳ ゴシック" panose="020B0609070205080204" pitchFamily="49" charset="-128"/>
                <a:ea typeface="ＭＳ ゴシック" panose="020B0609070205080204" pitchFamily="49" charset="-128"/>
                <a:cs typeface="HG荳ｸ・ｺ・橸ｽｼ・ｯ・ｸM-PRO"/>
              </a:rPr>
              <a:t>第８章　現状変更の取扱方針</a:t>
            </a:r>
            <a:endParaRPr kumimoji="0" lang="ja-JP" altLang="ja-JP" sz="1800" b="1" i="0" u="none" strike="noStrike" kern="100" cap="none" spc="0" normalizeH="0" baseline="0" noProof="0" dirty="0">
              <a:ln>
                <a:noFill/>
              </a:ln>
              <a:solidFill>
                <a:prstClr val="white"/>
              </a:solidFill>
              <a:effectLst/>
              <a:uLnTx/>
              <a:uFillTx/>
              <a:latin typeface="ＭＳ ゴシック" panose="020B0609070205080204" pitchFamily="49" charset="-128"/>
              <a:ea typeface="ＭＳ ゴシック" panose="020B0609070205080204" pitchFamily="49" charset="-128"/>
              <a:cs typeface="Times New Roman" panose="02020603050405020304" pitchFamily="18" charset="0"/>
            </a:endParaRPr>
          </a:p>
        </p:txBody>
      </p:sp>
      <p:sp>
        <p:nvSpPr>
          <p:cNvPr id="6" name="テキスト ボックス 13">
            <a:extLst>
              <a:ext uri="{FF2B5EF4-FFF2-40B4-BE49-F238E27FC236}">
                <a16:creationId xmlns:a16="http://schemas.microsoft.com/office/drawing/2014/main" id="{EA33EB93-D03D-65EA-998F-11CB2E88ADC7}"/>
              </a:ext>
            </a:extLst>
          </p:cNvPr>
          <p:cNvSpPr txBox="1"/>
          <p:nvPr/>
        </p:nvSpPr>
        <p:spPr>
          <a:xfrm>
            <a:off x="7829427" y="681038"/>
            <a:ext cx="7090497" cy="9754221"/>
          </a:xfrm>
          <a:prstGeom prst="rect">
            <a:avLst/>
          </a:prstGeom>
          <a:solidFill>
            <a:schemeClr val="accent1">
              <a:lumMod val="20000"/>
              <a:lumOff val="80000"/>
            </a:schemeClr>
          </a:solidFill>
          <a:ln w="12700">
            <a:solidFill>
              <a:schemeClr val="tx1"/>
            </a:solidFill>
            <a:prstDash val="solid"/>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lvl="0" indent="0" algn="just" defTabSz="457200" rtl="0" eaLnBrk="1" fontAlgn="auto" latinLnBrk="0" hangingPunct="1">
              <a:lnSpc>
                <a:spcPct val="100000"/>
              </a:lnSpc>
              <a:spcBef>
                <a:spcPts val="0"/>
              </a:spcBef>
              <a:spcAft>
                <a:spcPts val="0"/>
              </a:spcAft>
              <a:buClrTx/>
              <a:buSzTx/>
              <a:buFontTx/>
              <a:buNone/>
              <a:tabLst/>
              <a:defRPr/>
            </a:pPr>
            <a:r>
              <a:rPr kumimoji="0" lang="ja-JP" altLang="en-US" sz="1800" b="1"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Courier New" panose="02070309020205020404" pitchFamily="49" charset="0"/>
              </a:rPr>
              <a:t>８－２</a:t>
            </a:r>
            <a:r>
              <a:rPr kumimoji="0" lang="en-US" altLang="ja-JP" sz="1800" b="1"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Courier New" panose="02070309020205020404" pitchFamily="49" charset="0"/>
              </a:rPr>
              <a:t>.</a:t>
            </a:r>
            <a:r>
              <a:rPr kumimoji="0" lang="ja-JP" altLang="en-US" sz="1800" b="1"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Courier New" panose="02070309020205020404" pitchFamily="49" charset="0"/>
              </a:rPr>
              <a:t>現状変更行為の区分</a:t>
            </a:r>
            <a:endParaRPr kumimoji="0" lang="en-US" altLang="ja-JP" sz="1800" b="1"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Courier New" panose="02070309020205020404" pitchFamily="49" charset="0"/>
            </a:endParaRPr>
          </a:p>
          <a:p>
            <a:pPr marL="0" marR="0" lvl="0" indent="0" algn="just" defTabSz="457200" rtl="0" eaLnBrk="1" fontAlgn="auto" latinLnBrk="0" hangingPunct="1">
              <a:lnSpc>
                <a:spcPct val="100000"/>
              </a:lnSpc>
              <a:spcBef>
                <a:spcPts val="0"/>
              </a:spcBef>
              <a:spcAft>
                <a:spcPts val="0"/>
              </a:spcAft>
              <a:buClrTx/>
              <a:buSzTx/>
              <a:buFontTx/>
              <a:buNone/>
              <a:tabLst/>
              <a:defRPr/>
            </a:pPr>
            <a:r>
              <a:rPr kumimoji="0" lang="ja-JP" altLang="en-US" sz="1200" b="1"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Courier New" panose="02070309020205020404" pitchFamily="49" charset="0"/>
              </a:rPr>
              <a:t>（１）現状変更届を必要とする行為</a:t>
            </a:r>
            <a:endParaRPr kumimoji="0" lang="en-US" altLang="ja-JP" sz="1200" b="1"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Courier New" panose="02070309020205020404" pitchFamily="49" charset="0"/>
            </a:endParaRPr>
          </a:p>
          <a:p>
            <a:pPr marL="0" marR="0" lvl="0" indent="0" algn="just" defTabSz="457200" rtl="0" eaLnBrk="1" fontAlgn="auto" latinLnBrk="0" hangingPunct="1">
              <a:lnSpc>
                <a:spcPct val="100000"/>
              </a:lnSpc>
              <a:spcBef>
                <a:spcPts val="0"/>
              </a:spcBef>
              <a:spcAft>
                <a:spcPts val="0"/>
              </a:spcAft>
              <a:buClrTx/>
              <a:buSzTx/>
              <a:buFontTx/>
              <a:buNone/>
              <a:tabLst/>
              <a:defRPr/>
            </a:pPr>
            <a:r>
              <a:rPr kumimoji="0" lang="ja-JP" altLang="en-US" sz="1200" b="1"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Courier New" panose="02070309020205020404" pitchFamily="49" charset="0"/>
              </a:rPr>
              <a:t>　</a:t>
            </a:r>
            <a:r>
              <a:rPr kumimoji="0" lang="ja-JP" altLang="en-US" sz="1050" b="1"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Courier New" panose="02070309020205020404" pitchFamily="49" charset="0"/>
              </a:rPr>
              <a:t>・</a:t>
            </a:r>
            <a:r>
              <a:rPr kumimoji="0" lang="ja-JP" altLang="en-US" sz="105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Courier New" panose="02070309020205020404" pitchFamily="49" charset="0"/>
              </a:rPr>
              <a:t>現状変更届を必要とする行為が明確でない場合は、文化庁及び大阪府教育庁文化財保護課と協議。</a:t>
            </a:r>
            <a:endParaRPr kumimoji="0" lang="en-US" altLang="ja-JP" sz="105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Courier New" panose="02070309020205020404" pitchFamily="49" charset="0"/>
            </a:endParaRPr>
          </a:p>
          <a:p>
            <a:pPr marL="0" marR="0" lvl="0" indent="0" algn="just" defTabSz="457200" rtl="0" eaLnBrk="1" fontAlgn="auto" latinLnBrk="0" hangingPunct="1">
              <a:lnSpc>
                <a:spcPct val="100000"/>
              </a:lnSpc>
              <a:spcBef>
                <a:spcPts val="0"/>
              </a:spcBef>
              <a:spcAft>
                <a:spcPts val="0"/>
              </a:spcAft>
              <a:buClrTx/>
              <a:buSzTx/>
              <a:buFontTx/>
              <a:buNone/>
              <a:tabLst/>
              <a:defRPr/>
            </a:pPr>
            <a:r>
              <a:rPr kumimoji="0" lang="ja-JP" altLang="en-US" sz="105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Courier New" panose="02070309020205020404" pitchFamily="49" charset="0"/>
              </a:rPr>
              <a:t>　・補完する要素、その他の要素についても、庭園景観への影響が大きいため、本質的価値を構成する要素に準じて、現状変更の届出を必要とする行為と位置づける。</a:t>
            </a:r>
          </a:p>
          <a:p>
            <a:pPr marL="133350" marR="0" lvl="0" indent="-133350" algn="just" defTabSz="457200" rtl="0" eaLnBrk="1" fontAlgn="auto" latinLnBrk="0" hangingPunct="1">
              <a:lnSpc>
                <a:spcPct val="100000"/>
              </a:lnSpc>
              <a:spcBef>
                <a:spcPts val="0"/>
              </a:spcBef>
              <a:spcAft>
                <a:spcPts val="0"/>
              </a:spcAft>
              <a:buClrTx/>
              <a:buSzTx/>
              <a:buFontTx/>
              <a:buNone/>
              <a:tabLst/>
              <a:defRPr/>
            </a:pPr>
            <a:endParaRPr lang="en-US" altLang="ja-JP" sz="1200" b="1" kern="100" dirty="0">
              <a:solidFill>
                <a:prstClr val="black"/>
              </a:solidFill>
              <a:latin typeface="ＭＳ ゴシック" panose="020B0609070205080204" pitchFamily="49" charset="-128"/>
              <a:ea typeface="ＭＳ ゴシック" panose="020B0609070205080204" pitchFamily="49" charset="-128"/>
              <a:cs typeface="Calibri-Bold"/>
            </a:endParaRPr>
          </a:p>
          <a:p>
            <a:pPr marL="133350" marR="0" lvl="0" indent="-133350" algn="just" defTabSz="457200" rtl="0" eaLnBrk="1" fontAlgn="auto" latinLnBrk="0" hangingPunct="1">
              <a:lnSpc>
                <a:spcPct val="100000"/>
              </a:lnSpc>
              <a:spcBef>
                <a:spcPts val="0"/>
              </a:spcBef>
              <a:spcAft>
                <a:spcPts val="0"/>
              </a:spcAft>
              <a:buClrTx/>
              <a:buSzTx/>
              <a:buFontTx/>
              <a:buNone/>
              <a:tabLst/>
              <a:defRPr/>
            </a:pPr>
            <a:endParaRPr kumimoji="0" lang="en-US" altLang="ja-JP" sz="1200" b="1" i="0" u="none" strike="noStrike" kern="1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Calibri-Bold"/>
            </a:endParaRPr>
          </a:p>
          <a:p>
            <a:pPr marL="133350" marR="0" lvl="0" indent="-133350" algn="just" defTabSz="457200" rtl="0" eaLnBrk="1" fontAlgn="auto" latinLnBrk="0" hangingPunct="1">
              <a:lnSpc>
                <a:spcPct val="100000"/>
              </a:lnSpc>
              <a:spcBef>
                <a:spcPts val="0"/>
              </a:spcBef>
              <a:spcAft>
                <a:spcPts val="0"/>
              </a:spcAft>
              <a:buClrTx/>
              <a:buSzTx/>
              <a:buFontTx/>
              <a:buNone/>
              <a:tabLst/>
              <a:defRPr/>
            </a:pPr>
            <a:endParaRPr lang="en-US" altLang="ja-JP" sz="1200" b="1" kern="100" dirty="0">
              <a:solidFill>
                <a:prstClr val="black"/>
              </a:solidFill>
              <a:latin typeface="ＭＳ ゴシック" panose="020B0609070205080204" pitchFamily="49" charset="-128"/>
              <a:ea typeface="ＭＳ ゴシック" panose="020B0609070205080204" pitchFamily="49" charset="-128"/>
              <a:cs typeface="Calibri-Bold"/>
            </a:endParaRPr>
          </a:p>
          <a:p>
            <a:pPr marL="133350" marR="0" lvl="0" indent="-133350" algn="just" defTabSz="457200" rtl="0" eaLnBrk="1" fontAlgn="auto" latinLnBrk="0" hangingPunct="1">
              <a:lnSpc>
                <a:spcPct val="100000"/>
              </a:lnSpc>
              <a:spcBef>
                <a:spcPts val="0"/>
              </a:spcBef>
              <a:spcAft>
                <a:spcPts val="0"/>
              </a:spcAft>
              <a:buClrTx/>
              <a:buSzTx/>
              <a:buFontTx/>
              <a:buNone/>
              <a:tabLst/>
              <a:defRPr/>
            </a:pPr>
            <a:endParaRPr kumimoji="0" lang="en-US" altLang="ja-JP" sz="1200" b="1" i="0" u="none" strike="noStrike" kern="1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Calibri-Bold"/>
            </a:endParaRPr>
          </a:p>
          <a:p>
            <a:pPr marL="133350" marR="0" lvl="0" indent="-133350" algn="just" defTabSz="457200" rtl="0" eaLnBrk="1" fontAlgn="auto" latinLnBrk="0" hangingPunct="1">
              <a:lnSpc>
                <a:spcPct val="100000"/>
              </a:lnSpc>
              <a:spcBef>
                <a:spcPts val="0"/>
              </a:spcBef>
              <a:spcAft>
                <a:spcPts val="0"/>
              </a:spcAft>
              <a:buClrTx/>
              <a:buSzTx/>
              <a:buFontTx/>
              <a:buNone/>
              <a:tabLst/>
              <a:defRPr/>
            </a:pPr>
            <a:endParaRPr lang="en-US" altLang="ja-JP" sz="1200" b="1" kern="100" dirty="0">
              <a:solidFill>
                <a:prstClr val="black"/>
              </a:solidFill>
              <a:latin typeface="ＭＳ ゴシック" panose="020B0609070205080204" pitchFamily="49" charset="-128"/>
              <a:ea typeface="ＭＳ ゴシック" panose="020B0609070205080204" pitchFamily="49" charset="-128"/>
              <a:cs typeface="Calibri-Bold"/>
            </a:endParaRPr>
          </a:p>
          <a:p>
            <a:pPr marL="133350" marR="0" lvl="0" indent="-133350" algn="just" defTabSz="457200" rtl="0" eaLnBrk="1" fontAlgn="auto" latinLnBrk="0" hangingPunct="1">
              <a:lnSpc>
                <a:spcPct val="100000"/>
              </a:lnSpc>
              <a:spcBef>
                <a:spcPts val="0"/>
              </a:spcBef>
              <a:spcAft>
                <a:spcPts val="0"/>
              </a:spcAft>
              <a:buClrTx/>
              <a:buSzTx/>
              <a:buFontTx/>
              <a:buNone/>
              <a:tabLst/>
              <a:defRPr/>
            </a:pPr>
            <a:endParaRPr kumimoji="0" lang="en-US" altLang="ja-JP" sz="1200" b="1" i="0" u="none" strike="noStrike" kern="1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Calibri-Bold"/>
            </a:endParaRPr>
          </a:p>
          <a:p>
            <a:pPr marL="133350" marR="0" lvl="0" indent="-133350" algn="just" defTabSz="457200" rtl="0" eaLnBrk="1" fontAlgn="auto" latinLnBrk="0" hangingPunct="1">
              <a:lnSpc>
                <a:spcPct val="100000"/>
              </a:lnSpc>
              <a:spcBef>
                <a:spcPts val="0"/>
              </a:spcBef>
              <a:spcAft>
                <a:spcPts val="0"/>
              </a:spcAft>
              <a:buClrTx/>
              <a:buSzTx/>
              <a:buFontTx/>
              <a:buNone/>
              <a:tabLst/>
              <a:defRPr/>
            </a:pPr>
            <a:endParaRPr lang="en-US" altLang="ja-JP" sz="1200" b="1" kern="100" dirty="0">
              <a:solidFill>
                <a:prstClr val="black"/>
              </a:solidFill>
              <a:latin typeface="ＭＳ ゴシック" panose="020B0609070205080204" pitchFamily="49" charset="-128"/>
              <a:ea typeface="ＭＳ ゴシック" panose="020B0609070205080204" pitchFamily="49" charset="-128"/>
              <a:cs typeface="Calibri-Bold"/>
            </a:endParaRPr>
          </a:p>
          <a:p>
            <a:pPr marL="133350" marR="0" lvl="0" indent="-133350" algn="just" defTabSz="457200" rtl="0" eaLnBrk="1" fontAlgn="auto" latinLnBrk="0" hangingPunct="1">
              <a:lnSpc>
                <a:spcPct val="100000"/>
              </a:lnSpc>
              <a:spcBef>
                <a:spcPts val="0"/>
              </a:spcBef>
              <a:spcAft>
                <a:spcPts val="0"/>
              </a:spcAft>
              <a:buClrTx/>
              <a:buSzTx/>
              <a:buFontTx/>
              <a:buNone/>
              <a:tabLst/>
              <a:defRPr/>
            </a:pPr>
            <a:endParaRPr kumimoji="0" lang="en-US" altLang="ja-JP" sz="1200" b="1" i="0" u="none" strike="noStrike" kern="1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Calibri-Bold"/>
            </a:endParaRPr>
          </a:p>
          <a:p>
            <a:pPr marL="133350" marR="0" lvl="0" indent="-133350" algn="just" defTabSz="457200" rtl="0" eaLnBrk="1" fontAlgn="auto" latinLnBrk="0" hangingPunct="1">
              <a:lnSpc>
                <a:spcPct val="100000"/>
              </a:lnSpc>
              <a:spcBef>
                <a:spcPts val="0"/>
              </a:spcBef>
              <a:spcAft>
                <a:spcPts val="0"/>
              </a:spcAft>
              <a:buClrTx/>
              <a:buSzTx/>
              <a:buFontTx/>
              <a:buNone/>
              <a:tabLst/>
              <a:defRPr/>
            </a:pPr>
            <a:endParaRPr lang="en-US" altLang="ja-JP" sz="1200" b="1" kern="100" dirty="0">
              <a:solidFill>
                <a:prstClr val="black"/>
              </a:solidFill>
              <a:latin typeface="ＭＳ ゴシック" panose="020B0609070205080204" pitchFamily="49" charset="-128"/>
              <a:ea typeface="ＭＳ ゴシック" panose="020B0609070205080204" pitchFamily="49" charset="-128"/>
              <a:cs typeface="Calibri-Bold"/>
            </a:endParaRPr>
          </a:p>
          <a:p>
            <a:pPr marL="133350" marR="0" lvl="0" indent="-133350" algn="just" defTabSz="457200" rtl="0" eaLnBrk="1" fontAlgn="auto" latinLnBrk="0" hangingPunct="1">
              <a:lnSpc>
                <a:spcPct val="100000"/>
              </a:lnSpc>
              <a:spcBef>
                <a:spcPts val="0"/>
              </a:spcBef>
              <a:spcAft>
                <a:spcPts val="0"/>
              </a:spcAft>
              <a:buClrTx/>
              <a:buSzTx/>
              <a:buFontTx/>
              <a:buNone/>
              <a:tabLst/>
              <a:defRPr/>
            </a:pPr>
            <a:endParaRPr kumimoji="0" lang="en-US" altLang="ja-JP" sz="1200" b="1" i="0" u="none" strike="noStrike" kern="1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Calibri-Bold"/>
            </a:endParaRPr>
          </a:p>
          <a:p>
            <a:pPr marL="133350" marR="0" lvl="0" indent="-133350" algn="just" defTabSz="457200" rtl="0" eaLnBrk="1" fontAlgn="auto" latinLnBrk="0" hangingPunct="1">
              <a:lnSpc>
                <a:spcPct val="100000"/>
              </a:lnSpc>
              <a:spcBef>
                <a:spcPts val="0"/>
              </a:spcBef>
              <a:spcAft>
                <a:spcPts val="0"/>
              </a:spcAft>
              <a:buClrTx/>
              <a:buSzTx/>
              <a:buFontTx/>
              <a:buNone/>
              <a:tabLst/>
              <a:defRPr/>
            </a:pPr>
            <a:endParaRPr lang="en-US" altLang="ja-JP" sz="1200" b="1" kern="100" dirty="0">
              <a:solidFill>
                <a:prstClr val="black"/>
              </a:solidFill>
              <a:latin typeface="ＭＳ ゴシック" panose="020B0609070205080204" pitchFamily="49" charset="-128"/>
              <a:ea typeface="ＭＳ ゴシック" panose="020B0609070205080204" pitchFamily="49" charset="-128"/>
              <a:cs typeface="Calibri-Bold"/>
            </a:endParaRPr>
          </a:p>
          <a:p>
            <a:pPr marL="133350" marR="0" lvl="0" indent="-133350" algn="just" defTabSz="457200" rtl="0" eaLnBrk="1" fontAlgn="auto" latinLnBrk="0" hangingPunct="1">
              <a:lnSpc>
                <a:spcPct val="100000"/>
              </a:lnSpc>
              <a:spcBef>
                <a:spcPts val="0"/>
              </a:spcBef>
              <a:spcAft>
                <a:spcPts val="0"/>
              </a:spcAft>
              <a:buClrTx/>
              <a:buSzTx/>
              <a:buFontTx/>
              <a:buNone/>
              <a:tabLst/>
              <a:defRPr/>
            </a:pPr>
            <a:endParaRPr kumimoji="0" lang="en-US" altLang="ja-JP" sz="1200" b="1" i="0" u="none" strike="noStrike" kern="1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Calibri-Bold"/>
            </a:endParaRPr>
          </a:p>
          <a:p>
            <a:pPr marL="133350" marR="0" lvl="0" indent="-133350" algn="just" defTabSz="457200" rtl="0" eaLnBrk="1" fontAlgn="auto" latinLnBrk="0" hangingPunct="1">
              <a:lnSpc>
                <a:spcPct val="100000"/>
              </a:lnSpc>
              <a:spcBef>
                <a:spcPts val="0"/>
              </a:spcBef>
              <a:spcAft>
                <a:spcPts val="0"/>
              </a:spcAft>
              <a:buClrTx/>
              <a:buSzTx/>
              <a:buFontTx/>
              <a:buNone/>
              <a:tabLst/>
              <a:defRPr/>
            </a:pPr>
            <a:endParaRPr lang="en-US" altLang="ja-JP" sz="1200" b="1" kern="100" dirty="0">
              <a:solidFill>
                <a:prstClr val="black"/>
              </a:solidFill>
              <a:latin typeface="ＭＳ ゴシック" panose="020B0609070205080204" pitchFamily="49" charset="-128"/>
              <a:ea typeface="ＭＳ ゴシック" panose="020B0609070205080204" pitchFamily="49" charset="-128"/>
              <a:cs typeface="Calibri-Bold"/>
            </a:endParaRPr>
          </a:p>
          <a:p>
            <a:pPr marL="133350" marR="0" lvl="0" indent="-133350" algn="just" defTabSz="457200" rtl="0" eaLnBrk="1" fontAlgn="auto" latinLnBrk="0" hangingPunct="1">
              <a:lnSpc>
                <a:spcPct val="100000"/>
              </a:lnSpc>
              <a:spcBef>
                <a:spcPts val="0"/>
              </a:spcBef>
              <a:spcAft>
                <a:spcPts val="0"/>
              </a:spcAft>
              <a:buClrTx/>
              <a:buSzTx/>
              <a:buFontTx/>
              <a:buNone/>
              <a:tabLst/>
              <a:defRPr/>
            </a:pPr>
            <a:endParaRPr kumimoji="0" lang="en-US" altLang="ja-JP" sz="1200" b="1" i="0" u="none" strike="noStrike" kern="1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Calibri-Bold"/>
            </a:endParaRPr>
          </a:p>
          <a:p>
            <a:pPr marL="133350" marR="0" lvl="0" indent="-133350" algn="just" defTabSz="457200" rtl="0" eaLnBrk="1" fontAlgn="auto" latinLnBrk="0" hangingPunct="1">
              <a:lnSpc>
                <a:spcPct val="100000"/>
              </a:lnSpc>
              <a:spcBef>
                <a:spcPts val="0"/>
              </a:spcBef>
              <a:spcAft>
                <a:spcPts val="0"/>
              </a:spcAft>
              <a:buClrTx/>
              <a:buSzTx/>
              <a:buFontTx/>
              <a:buNone/>
              <a:tabLst/>
              <a:defRPr/>
            </a:pPr>
            <a:endParaRPr lang="en-US" altLang="ja-JP" sz="1200" b="1" kern="100" dirty="0">
              <a:solidFill>
                <a:prstClr val="black"/>
              </a:solidFill>
              <a:latin typeface="ＭＳ ゴシック" panose="020B0609070205080204" pitchFamily="49" charset="-128"/>
              <a:ea typeface="ＭＳ ゴシック" panose="020B0609070205080204" pitchFamily="49" charset="-128"/>
              <a:cs typeface="Calibri-Bold"/>
            </a:endParaRPr>
          </a:p>
          <a:p>
            <a:pPr marL="133350" marR="0" lvl="0" indent="-133350" algn="just" defTabSz="457200" rtl="0" eaLnBrk="1" fontAlgn="auto" latinLnBrk="0" hangingPunct="1">
              <a:lnSpc>
                <a:spcPct val="100000"/>
              </a:lnSpc>
              <a:spcBef>
                <a:spcPts val="0"/>
              </a:spcBef>
              <a:spcAft>
                <a:spcPts val="0"/>
              </a:spcAft>
              <a:buClrTx/>
              <a:buSzTx/>
              <a:buFontTx/>
              <a:buNone/>
              <a:tabLst/>
              <a:defRPr/>
            </a:pPr>
            <a:endParaRPr kumimoji="0" lang="en-US" altLang="ja-JP" sz="1200" b="1" i="0" u="none" strike="noStrike" kern="1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Calibri-Bold"/>
            </a:endParaRPr>
          </a:p>
          <a:p>
            <a:pPr marL="133350" marR="0" lvl="0" indent="-133350" algn="just" defTabSz="457200" rtl="0" eaLnBrk="1" fontAlgn="auto" latinLnBrk="0" hangingPunct="1">
              <a:lnSpc>
                <a:spcPct val="100000"/>
              </a:lnSpc>
              <a:spcBef>
                <a:spcPts val="0"/>
              </a:spcBef>
              <a:spcAft>
                <a:spcPts val="0"/>
              </a:spcAft>
              <a:buClrTx/>
              <a:buSzTx/>
              <a:buFontTx/>
              <a:buNone/>
              <a:tabLst/>
              <a:defRPr/>
            </a:pPr>
            <a:endParaRPr lang="en-US" altLang="ja-JP" sz="1200" b="1" kern="100" dirty="0">
              <a:solidFill>
                <a:prstClr val="black"/>
              </a:solidFill>
              <a:latin typeface="ＭＳ ゴシック" panose="020B0609070205080204" pitchFamily="49" charset="-128"/>
              <a:ea typeface="ＭＳ ゴシック" panose="020B0609070205080204" pitchFamily="49" charset="-128"/>
              <a:cs typeface="Calibri-Bold"/>
            </a:endParaRPr>
          </a:p>
          <a:p>
            <a:pPr marL="133350" marR="0" lvl="0" indent="-133350" algn="just" defTabSz="457200" rtl="0" eaLnBrk="1" fontAlgn="auto" latinLnBrk="0" hangingPunct="1">
              <a:lnSpc>
                <a:spcPct val="100000"/>
              </a:lnSpc>
              <a:spcBef>
                <a:spcPts val="0"/>
              </a:spcBef>
              <a:spcAft>
                <a:spcPts val="0"/>
              </a:spcAft>
              <a:buClrTx/>
              <a:buSzTx/>
              <a:buFontTx/>
              <a:buNone/>
              <a:tabLst/>
              <a:defRPr/>
            </a:pPr>
            <a:endParaRPr kumimoji="0" lang="en-US" altLang="ja-JP" sz="1200" b="1" i="0" u="none" strike="noStrike" kern="1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Calibri-Bold"/>
            </a:endParaRPr>
          </a:p>
          <a:p>
            <a:pPr marL="133350" marR="0" lvl="0" indent="-133350" algn="just" defTabSz="457200" rtl="0" eaLnBrk="1" fontAlgn="auto" latinLnBrk="0" hangingPunct="1">
              <a:lnSpc>
                <a:spcPct val="100000"/>
              </a:lnSpc>
              <a:spcBef>
                <a:spcPts val="0"/>
              </a:spcBef>
              <a:spcAft>
                <a:spcPts val="0"/>
              </a:spcAft>
              <a:buClrTx/>
              <a:buSzTx/>
              <a:buFontTx/>
              <a:buNone/>
              <a:tabLst/>
              <a:defRPr/>
            </a:pPr>
            <a:endParaRPr lang="en-US" altLang="ja-JP" sz="1200" b="1" kern="100" dirty="0">
              <a:solidFill>
                <a:prstClr val="black"/>
              </a:solidFill>
              <a:latin typeface="ＭＳ ゴシック" panose="020B0609070205080204" pitchFamily="49" charset="-128"/>
              <a:ea typeface="ＭＳ ゴシック" panose="020B0609070205080204" pitchFamily="49" charset="-128"/>
              <a:cs typeface="Calibri-Bold"/>
            </a:endParaRPr>
          </a:p>
          <a:p>
            <a:pPr marL="133350" marR="0" lvl="0" indent="-133350" algn="just" defTabSz="457200" rtl="0" eaLnBrk="1" fontAlgn="auto" latinLnBrk="0" hangingPunct="1">
              <a:lnSpc>
                <a:spcPct val="100000"/>
              </a:lnSpc>
              <a:spcBef>
                <a:spcPts val="0"/>
              </a:spcBef>
              <a:spcAft>
                <a:spcPts val="0"/>
              </a:spcAft>
              <a:buClrTx/>
              <a:buSzTx/>
              <a:buFontTx/>
              <a:buNone/>
              <a:tabLst/>
              <a:defRPr/>
            </a:pPr>
            <a:endParaRPr kumimoji="0" lang="en-US" altLang="ja-JP" sz="1200" b="1" i="0" u="none" strike="noStrike" kern="1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Calibri-Bold"/>
            </a:endParaRPr>
          </a:p>
          <a:p>
            <a:pPr marL="133350" marR="0" lvl="0" indent="-133350" algn="just" defTabSz="457200" rtl="0" eaLnBrk="1" fontAlgn="auto" latinLnBrk="0" hangingPunct="1">
              <a:lnSpc>
                <a:spcPct val="100000"/>
              </a:lnSpc>
              <a:spcBef>
                <a:spcPts val="0"/>
              </a:spcBef>
              <a:spcAft>
                <a:spcPts val="0"/>
              </a:spcAft>
              <a:buClrTx/>
              <a:buSzTx/>
              <a:buFontTx/>
              <a:buNone/>
              <a:tabLst/>
              <a:defRPr/>
            </a:pPr>
            <a:endParaRPr lang="en-US" altLang="ja-JP" sz="1200" b="1" kern="100" dirty="0">
              <a:solidFill>
                <a:prstClr val="black"/>
              </a:solidFill>
              <a:latin typeface="ＭＳ ゴシック" panose="020B0609070205080204" pitchFamily="49" charset="-128"/>
              <a:ea typeface="ＭＳ ゴシック" panose="020B0609070205080204" pitchFamily="49" charset="-128"/>
              <a:cs typeface="Calibri-Bold"/>
            </a:endParaRPr>
          </a:p>
          <a:p>
            <a:pPr marL="133350" marR="0" lvl="0" indent="-133350" algn="just" defTabSz="457200" rtl="0" eaLnBrk="1" fontAlgn="auto" latinLnBrk="0" hangingPunct="1">
              <a:lnSpc>
                <a:spcPct val="100000"/>
              </a:lnSpc>
              <a:spcBef>
                <a:spcPts val="0"/>
              </a:spcBef>
              <a:spcAft>
                <a:spcPts val="0"/>
              </a:spcAft>
              <a:buClrTx/>
              <a:buSzTx/>
              <a:buFontTx/>
              <a:buNone/>
              <a:tabLst/>
              <a:defRPr/>
            </a:pPr>
            <a:endParaRPr kumimoji="0" lang="en-US" altLang="ja-JP" sz="1200" b="1" i="0" u="none" strike="noStrike" kern="1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Calibri-Bold"/>
            </a:endParaRPr>
          </a:p>
          <a:p>
            <a:pPr marL="133350" marR="0" lvl="0" indent="-133350" algn="just" defTabSz="457200" rtl="0" eaLnBrk="1" fontAlgn="auto" latinLnBrk="0" hangingPunct="1">
              <a:lnSpc>
                <a:spcPct val="100000"/>
              </a:lnSpc>
              <a:spcBef>
                <a:spcPts val="0"/>
              </a:spcBef>
              <a:spcAft>
                <a:spcPts val="0"/>
              </a:spcAft>
              <a:buClrTx/>
              <a:buSzTx/>
              <a:buFontTx/>
              <a:buNone/>
              <a:tabLst/>
              <a:defRPr/>
            </a:pPr>
            <a:endParaRPr lang="en-US" altLang="ja-JP" sz="1200" b="1" kern="100" dirty="0">
              <a:solidFill>
                <a:prstClr val="black"/>
              </a:solidFill>
              <a:latin typeface="ＭＳ ゴシック" panose="020B0609070205080204" pitchFamily="49" charset="-128"/>
              <a:ea typeface="ＭＳ ゴシック" panose="020B0609070205080204" pitchFamily="49" charset="-128"/>
              <a:cs typeface="Calibri-Bold"/>
            </a:endParaRPr>
          </a:p>
          <a:p>
            <a:pPr marL="133350" marR="0" lvl="0" indent="-133350" algn="just" defTabSz="457200" rtl="0" eaLnBrk="1" fontAlgn="auto" latinLnBrk="0" hangingPunct="1">
              <a:lnSpc>
                <a:spcPct val="100000"/>
              </a:lnSpc>
              <a:spcBef>
                <a:spcPts val="0"/>
              </a:spcBef>
              <a:spcAft>
                <a:spcPts val="0"/>
              </a:spcAft>
              <a:buClrTx/>
              <a:buSzTx/>
              <a:buFontTx/>
              <a:buNone/>
              <a:tabLst/>
              <a:defRPr/>
            </a:pPr>
            <a:endParaRPr kumimoji="0" lang="en-US" altLang="ja-JP" sz="1200" b="1" i="0" u="none" strike="noStrike" kern="1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Calibri-Bold"/>
            </a:endParaRPr>
          </a:p>
          <a:p>
            <a:pPr marL="133350" marR="0" lvl="0" indent="-133350" algn="just" defTabSz="457200" rtl="0" eaLnBrk="1" fontAlgn="auto" latinLnBrk="0" hangingPunct="1">
              <a:lnSpc>
                <a:spcPct val="100000"/>
              </a:lnSpc>
              <a:spcBef>
                <a:spcPts val="0"/>
              </a:spcBef>
              <a:spcAft>
                <a:spcPts val="0"/>
              </a:spcAft>
              <a:buClrTx/>
              <a:buSzTx/>
              <a:buFontTx/>
              <a:buNone/>
              <a:tabLst/>
              <a:defRPr/>
            </a:pPr>
            <a:endParaRPr lang="en-US" altLang="ja-JP" sz="1200" b="1" kern="100" dirty="0">
              <a:solidFill>
                <a:prstClr val="black"/>
              </a:solidFill>
              <a:latin typeface="ＭＳ ゴシック" panose="020B0609070205080204" pitchFamily="49" charset="-128"/>
              <a:ea typeface="ＭＳ ゴシック" panose="020B0609070205080204" pitchFamily="49" charset="-128"/>
              <a:cs typeface="Calibri-Bold"/>
            </a:endParaRPr>
          </a:p>
          <a:p>
            <a:pPr marL="133350" marR="0" lvl="0" indent="-133350" algn="just" defTabSz="457200" rtl="0" eaLnBrk="1" fontAlgn="auto" latinLnBrk="0" hangingPunct="1">
              <a:lnSpc>
                <a:spcPct val="100000"/>
              </a:lnSpc>
              <a:spcBef>
                <a:spcPts val="0"/>
              </a:spcBef>
              <a:spcAft>
                <a:spcPts val="0"/>
              </a:spcAft>
              <a:buClrTx/>
              <a:buSzTx/>
              <a:buFontTx/>
              <a:buNone/>
              <a:tabLst/>
              <a:defRPr/>
            </a:pPr>
            <a:endParaRPr kumimoji="0" lang="en-US" altLang="ja-JP" sz="1200" b="1" i="0" u="none" strike="noStrike" kern="1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Calibri-Bold"/>
            </a:endParaRPr>
          </a:p>
          <a:p>
            <a:pPr marL="133350" marR="0" lvl="0" indent="-133350" algn="just" defTabSz="457200" rtl="0" eaLnBrk="1" fontAlgn="auto" latinLnBrk="0" hangingPunct="1">
              <a:lnSpc>
                <a:spcPct val="100000"/>
              </a:lnSpc>
              <a:spcBef>
                <a:spcPts val="0"/>
              </a:spcBef>
              <a:spcAft>
                <a:spcPts val="0"/>
              </a:spcAft>
              <a:buClrTx/>
              <a:buSzTx/>
              <a:buFontTx/>
              <a:buNone/>
              <a:tabLst/>
              <a:defRPr/>
            </a:pPr>
            <a:endParaRPr lang="en-US" altLang="ja-JP" sz="1200" b="1" kern="100" dirty="0">
              <a:solidFill>
                <a:prstClr val="black"/>
              </a:solidFill>
              <a:latin typeface="ＭＳ ゴシック" panose="020B0609070205080204" pitchFamily="49" charset="-128"/>
              <a:ea typeface="ＭＳ ゴシック" panose="020B0609070205080204" pitchFamily="49" charset="-128"/>
              <a:cs typeface="Calibri-Bold"/>
            </a:endParaRPr>
          </a:p>
          <a:p>
            <a:pPr marL="133350" marR="0" lvl="0" indent="-133350" algn="just" defTabSz="457200" rtl="0" eaLnBrk="1" fontAlgn="auto" latinLnBrk="0" hangingPunct="1">
              <a:lnSpc>
                <a:spcPct val="100000"/>
              </a:lnSpc>
              <a:spcBef>
                <a:spcPts val="0"/>
              </a:spcBef>
              <a:spcAft>
                <a:spcPts val="0"/>
              </a:spcAft>
              <a:buClrTx/>
              <a:buSzTx/>
              <a:buFontTx/>
              <a:buNone/>
              <a:tabLst/>
              <a:defRPr/>
            </a:pPr>
            <a:endParaRPr kumimoji="0" lang="en-US" altLang="ja-JP" sz="1200" b="1" i="0" u="none" strike="noStrike" kern="1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Calibri-Bold"/>
            </a:endParaRPr>
          </a:p>
          <a:p>
            <a:pPr marL="133350" marR="0" lvl="0" indent="-133350" algn="just" defTabSz="457200" rtl="0" eaLnBrk="1" fontAlgn="auto" latinLnBrk="0" hangingPunct="1">
              <a:lnSpc>
                <a:spcPct val="100000"/>
              </a:lnSpc>
              <a:spcBef>
                <a:spcPts val="0"/>
              </a:spcBef>
              <a:spcAft>
                <a:spcPts val="0"/>
              </a:spcAft>
              <a:buClrTx/>
              <a:buSzTx/>
              <a:buFontTx/>
              <a:buNone/>
              <a:tabLst/>
              <a:defRPr/>
            </a:pPr>
            <a:endParaRPr kumimoji="0" lang="en-US" altLang="ja-JP" sz="1200" b="1" i="0" u="none" strike="noStrike" kern="1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Calibri-Bold"/>
            </a:endParaRPr>
          </a:p>
          <a:p>
            <a:pPr marL="133350" marR="0" lvl="0" indent="-133350" algn="just" defTabSz="457200" rtl="0" eaLnBrk="1" fontAlgn="auto" latinLnBrk="0" hangingPunct="1">
              <a:lnSpc>
                <a:spcPct val="100000"/>
              </a:lnSpc>
              <a:spcBef>
                <a:spcPts val="0"/>
              </a:spcBef>
              <a:spcAft>
                <a:spcPts val="0"/>
              </a:spcAft>
              <a:buClrTx/>
              <a:buSzTx/>
              <a:buFontTx/>
              <a:buNone/>
              <a:tabLst/>
              <a:defRPr/>
            </a:pPr>
            <a:endParaRPr kumimoji="0" lang="en-US" altLang="ja-JP" sz="1200" b="1" i="0" u="none" strike="noStrike" kern="1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Calibri-Bold"/>
            </a:endParaRPr>
          </a:p>
          <a:p>
            <a:pPr marL="133350" marR="0" lvl="0" indent="-133350" algn="just" defTabSz="457200" rtl="0" eaLnBrk="1" fontAlgn="auto" latinLnBrk="0" hangingPunct="1">
              <a:lnSpc>
                <a:spcPct val="100000"/>
              </a:lnSpc>
              <a:spcBef>
                <a:spcPts val="0"/>
              </a:spcBef>
              <a:spcAft>
                <a:spcPts val="0"/>
              </a:spcAft>
              <a:buClrTx/>
              <a:buSzTx/>
              <a:buFontTx/>
              <a:buNone/>
              <a:tabLst/>
              <a:defRPr/>
            </a:pPr>
            <a:endParaRPr kumimoji="0" lang="en-US" altLang="ja-JP" sz="1200" b="1" i="0" u="none" strike="noStrike" kern="1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Calibri-Bold"/>
            </a:endParaRPr>
          </a:p>
          <a:p>
            <a:pPr marL="133350" marR="0" lvl="0" indent="-133350" algn="just" defTabSz="457200" rtl="0" eaLnBrk="1" fontAlgn="auto" latinLnBrk="0" hangingPunct="1">
              <a:lnSpc>
                <a:spcPct val="100000"/>
              </a:lnSpc>
              <a:spcBef>
                <a:spcPts val="0"/>
              </a:spcBef>
              <a:spcAft>
                <a:spcPts val="0"/>
              </a:spcAft>
              <a:buClrTx/>
              <a:buSzTx/>
              <a:buFontTx/>
              <a:buNone/>
              <a:tabLst/>
              <a:defRPr/>
            </a:pPr>
            <a:endParaRPr kumimoji="0" lang="en-US" altLang="ja-JP" sz="1200" b="1" i="0" u="none" strike="noStrike" kern="1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Calibri-Bold"/>
            </a:endParaRPr>
          </a:p>
          <a:p>
            <a:pPr marL="133350" marR="0" lvl="0" indent="-133350" algn="just" defTabSz="457200" rtl="0" eaLnBrk="1" fontAlgn="auto" latinLnBrk="0" hangingPunct="1">
              <a:lnSpc>
                <a:spcPct val="100000"/>
              </a:lnSpc>
              <a:spcBef>
                <a:spcPts val="0"/>
              </a:spcBef>
              <a:spcAft>
                <a:spcPts val="0"/>
              </a:spcAft>
              <a:buClrTx/>
              <a:buSzTx/>
              <a:buFontTx/>
              <a:buNone/>
              <a:tabLst/>
              <a:defRPr/>
            </a:pPr>
            <a:r>
              <a:rPr kumimoji="0" lang="ja-JP" altLang="en-US" sz="1200" b="1" i="0" u="none" strike="noStrike" kern="1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Calibri-Bold"/>
              </a:rPr>
              <a:t>（２）現状変更届を要しない行為</a:t>
            </a:r>
            <a:endParaRPr kumimoji="0" lang="en-US" altLang="ja-JP" sz="1200" b="1" i="0" u="none" strike="noStrike" kern="1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Calibri-Bold"/>
            </a:endParaRPr>
          </a:p>
          <a:p>
            <a:pPr marL="133350" marR="0" lvl="0" indent="-133350" algn="just" defTabSz="457200" rtl="0" eaLnBrk="1" fontAlgn="auto" latinLnBrk="0" hangingPunct="1">
              <a:lnSpc>
                <a:spcPct val="100000"/>
              </a:lnSpc>
              <a:spcBef>
                <a:spcPts val="0"/>
              </a:spcBef>
              <a:spcAft>
                <a:spcPts val="0"/>
              </a:spcAft>
              <a:buClrTx/>
              <a:buSzTx/>
              <a:buFontTx/>
              <a:buNone/>
              <a:tabLst/>
              <a:defRPr/>
            </a:pPr>
            <a:r>
              <a:rPr kumimoji="0" lang="ja-JP" altLang="en-US" sz="1050" i="0" u="none" strike="noStrike" kern="1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Calibri-Bold"/>
              </a:rPr>
              <a:t>　　万博日本庭園における日常の維持管理行為で現状変更の届出を要しない行為の例は下表の通り。</a:t>
            </a:r>
            <a:endParaRPr kumimoji="0" lang="en-US" altLang="ja-JP" sz="1050" i="0" u="none" strike="noStrike" kern="1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Calibri-Bold"/>
            </a:endParaRPr>
          </a:p>
          <a:p>
            <a:pPr marL="133350" marR="0" lvl="0" indent="-133350" algn="just" defTabSz="457200" rtl="0" eaLnBrk="1" fontAlgn="auto" latinLnBrk="0" hangingPunct="1">
              <a:lnSpc>
                <a:spcPct val="100000"/>
              </a:lnSpc>
              <a:spcBef>
                <a:spcPts val="0"/>
              </a:spcBef>
              <a:spcAft>
                <a:spcPts val="0"/>
              </a:spcAft>
              <a:buClrTx/>
              <a:buSzTx/>
              <a:buFontTx/>
              <a:buNone/>
              <a:tabLst/>
              <a:defRPr/>
            </a:pPr>
            <a:r>
              <a:rPr lang="ja-JP" altLang="en-US" sz="1050" kern="100" dirty="0">
                <a:solidFill>
                  <a:prstClr val="black"/>
                </a:solidFill>
                <a:latin typeface="ＭＳ ゴシック" panose="020B0609070205080204" pitchFamily="49" charset="-128"/>
                <a:ea typeface="ＭＳ ゴシック" panose="020B0609070205080204" pitchFamily="49" charset="-128"/>
                <a:cs typeface="Calibri-Bold"/>
              </a:rPr>
              <a:t>　</a:t>
            </a:r>
          </a:p>
          <a:p>
            <a:pPr marL="133350" marR="0" lvl="0" indent="-133350" algn="just" defTabSz="457200" rtl="0" eaLnBrk="1" fontAlgn="auto" latinLnBrk="0" hangingPunct="1">
              <a:lnSpc>
                <a:spcPct val="100000"/>
              </a:lnSpc>
              <a:spcBef>
                <a:spcPts val="0"/>
              </a:spcBef>
              <a:spcAft>
                <a:spcPts val="0"/>
              </a:spcAft>
              <a:buClrTx/>
              <a:buSzTx/>
              <a:buFontTx/>
              <a:buNone/>
              <a:tabLst/>
              <a:defRPr/>
            </a:pPr>
            <a:endParaRPr kumimoji="0" lang="en-US" altLang="ja-JP" sz="1400" b="1" i="0" u="none" strike="noStrike" kern="1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Calibri-Bold"/>
            </a:endParaRPr>
          </a:p>
          <a:p>
            <a:pPr marL="133350" marR="0" lvl="0" indent="-133350" algn="just" defTabSz="457200" rtl="0" eaLnBrk="1" fontAlgn="auto" latinLnBrk="0" hangingPunct="1">
              <a:lnSpc>
                <a:spcPct val="100000"/>
              </a:lnSpc>
              <a:spcBef>
                <a:spcPts val="0"/>
              </a:spcBef>
              <a:spcAft>
                <a:spcPts val="0"/>
              </a:spcAft>
              <a:buClrTx/>
              <a:buSzTx/>
              <a:buFontTx/>
              <a:buNone/>
              <a:tabLst/>
              <a:defRPr/>
            </a:pPr>
            <a:endParaRPr kumimoji="0" lang="en-US" altLang="ja-JP" sz="1400" b="1" i="0" u="none" strike="noStrike" kern="1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Calibri-Bold"/>
            </a:endParaRPr>
          </a:p>
          <a:p>
            <a:pPr marL="133350" marR="0" lvl="0" indent="-133350" algn="just" defTabSz="457200" rtl="0" eaLnBrk="1" fontAlgn="auto" latinLnBrk="0" hangingPunct="1">
              <a:lnSpc>
                <a:spcPct val="100000"/>
              </a:lnSpc>
              <a:spcBef>
                <a:spcPts val="0"/>
              </a:spcBef>
              <a:spcAft>
                <a:spcPts val="0"/>
              </a:spcAft>
              <a:buClrTx/>
              <a:buSzTx/>
              <a:buFontTx/>
              <a:buNone/>
              <a:tabLst/>
              <a:defRPr/>
            </a:pPr>
            <a:endParaRPr kumimoji="0" lang="en-US" altLang="ja-JP" sz="1400" b="1" i="0" u="none" strike="noStrike" kern="1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Calibri-Bold"/>
            </a:endParaRPr>
          </a:p>
          <a:p>
            <a:pPr marL="133350" marR="0" lvl="0" indent="-133350" algn="just" defTabSz="457200" rtl="0" eaLnBrk="1" fontAlgn="auto" latinLnBrk="0" hangingPunct="1">
              <a:lnSpc>
                <a:spcPct val="100000"/>
              </a:lnSpc>
              <a:spcBef>
                <a:spcPts val="0"/>
              </a:spcBef>
              <a:spcAft>
                <a:spcPts val="0"/>
              </a:spcAft>
              <a:buClrTx/>
              <a:buSzTx/>
              <a:buFontTx/>
              <a:buNone/>
              <a:tabLst/>
              <a:defRPr/>
            </a:pPr>
            <a:endParaRPr kumimoji="0" lang="en-US" altLang="ja-JP" sz="1400" b="1" i="0" u="none" strike="noStrike" kern="1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Calibri-Bold"/>
            </a:endParaRPr>
          </a:p>
          <a:p>
            <a:pPr marL="133350" marR="0" lvl="0" indent="-133350" algn="just" defTabSz="457200" rtl="0" eaLnBrk="1" fontAlgn="auto" latinLnBrk="0" hangingPunct="1">
              <a:lnSpc>
                <a:spcPct val="100000"/>
              </a:lnSpc>
              <a:spcBef>
                <a:spcPts val="0"/>
              </a:spcBef>
              <a:spcAft>
                <a:spcPts val="0"/>
              </a:spcAft>
              <a:buClrTx/>
              <a:buSzTx/>
              <a:buFontTx/>
              <a:buNone/>
              <a:tabLst/>
              <a:defRPr/>
            </a:pPr>
            <a:endParaRPr kumimoji="0" lang="en-US" altLang="ja-JP" sz="1400" b="1" i="0" u="none" strike="noStrike" kern="1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Calibri-Bold"/>
            </a:endParaRPr>
          </a:p>
          <a:p>
            <a:pPr marL="133350" marR="0" lvl="0" indent="-133350" algn="just" defTabSz="457200" rtl="0" eaLnBrk="1" fontAlgn="auto" latinLnBrk="0" hangingPunct="1">
              <a:lnSpc>
                <a:spcPct val="100000"/>
              </a:lnSpc>
              <a:spcBef>
                <a:spcPts val="0"/>
              </a:spcBef>
              <a:spcAft>
                <a:spcPts val="0"/>
              </a:spcAft>
              <a:buClrTx/>
              <a:buSzTx/>
              <a:buFontTx/>
              <a:buNone/>
              <a:tabLst/>
              <a:defRPr/>
            </a:pPr>
            <a:endParaRPr kumimoji="0" lang="en-US" altLang="ja-JP" sz="1400" b="1" i="0" u="none" strike="noStrike" kern="1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Calibri-Bold"/>
            </a:endParaRPr>
          </a:p>
          <a:p>
            <a:pPr marL="133350" marR="0" lvl="0" indent="-133350" algn="just" defTabSz="457200" rtl="0" eaLnBrk="1" fontAlgn="auto" latinLnBrk="0" hangingPunct="1">
              <a:lnSpc>
                <a:spcPct val="100000"/>
              </a:lnSpc>
              <a:spcBef>
                <a:spcPts val="0"/>
              </a:spcBef>
              <a:spcAft>
                <a:spcPts val="0"/>
              </a:spcAft>
              <a:buClrTx/>
              <a:buSzTx/>
              <a:buFontTx/>
              <a:buNone/>
              <a:tabLst/>
              <a:defRPr/>
            </a:pPr>
            <a:endParaRPr kumimoji="0" lang="en-US" altLang="ja-JP" sz="1400" b="1" i="0" u="none" strike="noStrike" kern="1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Calibri-Bold"/>
            </a:endParaRPr>
          </a:p>
          <a:p>
            <a:pPr marL="133350" marR="0" lvl="0" indent="-133350" algn="just" defTabSz="457200" rtl="0" eaLnBrk="1" fontAlgn="auto" latinLnBrk="0" hangingPunct="1">
              <a:lnSpc>
                <a:spcPct val="100000"/>
              </a:lnSpc>
              <a:spcBef>
                <a:spcPts val="0"/>
              </a:spcBef>
              <a:spcAft>
                <a:spcPts val="0"/>
              </a:spcAft>
              <a:buClrTx/>
              <a:buSzTx/>
              <a:buFontTx/>
              <a:buNone/>
              <a:tabLst/>
              <a:defRPr/>
            </a:pPr>
            <a:endParaRPr kumimoji="0" lang="en-US" altLang="ja-JP" sz="1400" b="1" i="0" u="none" strike="noStrike" kern="1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Calibri-Bold"/>
            </a:endParaRPr>
          </a:p>
          <a:p>
            <a:pPr marL="133350" marR="0" lvl="0" indent="-133350" algn="just" defTabSz="457200" rtl="0" eaLnBrk="1" fontAlgn="auto" latinLnBrk="0" hangingPunct="1">
              <a:lnSpc>
                <a:spcPct val="100000"/>
              </a:lnSpc>
              <a:spcBef>
                <a:spcPts val="0"/>
              </a:spcBef>
              <a:spcAft>
                <a:spcPts val="0"/>
              </a:spcAft>
              <a:buClrTx/>
              <a:buSzTx/>
              <a:buFontTx/>
              <a:buNone/>
              <a:tabLst/>
              <a:defRPr/>
            </a:pPr>
            <a:endParaRPr kumimoji="0" lang="en-US" altLang="ja-JP" sz="1400" b="1" i="0" u="none" strike="noStrike" kern="1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Calibri-Bold"/>
            </a:endParaRPr>
          </a:p>
          <a:p>
            <a:pPr marL="133350" marR="0" lvl="0" indent="-133350" algn="just" defTabSz="457200" rtl="0" eaLnBrk="1" fontAlgn="auto" latinLnBrk="0" hangingPunct="1">
              <a:lnSpc>
                <a:spcPct val="100000"/>
              </a:lnSpc>
              <a:spcBef>
                <a:spcPts val="0"/>
              </a:spcBef>
              <a:spcAft>
                <a:spcPts val="0"/>
              </a:spcAft>
              <a:buClrTx/>
              <a:buSzTx/>
              <a:buFontTx/>
              <a:buNone/>
              <a:tabLst/>
              <a:defRPr/>
            </a:pPr>
            <a:endParaRPr kumimoji="0" lang="en-US" altLang="ja-JP" sz="1400" b="1" i="0" u="none" strike="noStrike" kern="1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Calibri-Bold"/>
            </a:endParaRPr>
          </a:p>
          <a:p>
            <a:pPr marL="133350" marR="0" lvl="0" indent="-133350" algn="just" defTabSz="457200" rtl="0" eaLnBrk="1" fontAlgn="auto" latinLnBrk="0" hangingPunct="1">
              <a:lnSpc>
                <a:spcPct val="100000"/>
              </a:lnSpc>
              <a:spcBef>
                <a:spcPts val="0"/>
              </a:spcBef>
              <a:spcAft>
                <a:spcPts val="0"/>
              </a:spcAft>
              <a:buClrTx/>
              <a:buSzTx/>
              <a:buFontTx/>
              <a:buNone/>
              <a:tabLst/>
              <a:defRPr/>
            </a:pPr>
            <a:endParaRPr kumimoji="0" lang="en-US" altLang="ja-JP" sz="1400" b="1" i="0" u="none" strike="noStrike" kern="1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Calibri-Bold"/>
            </a:endParaRPr>
          </a:p>
          <a:p>
            <a:pPr marL="133350" marR="0" lvl="0" indent="-133350" algn="just" defTabSz="457200" rtl="0" eaLnBrk="1" fontAlgn="auto" latinLnBrk="0" hangingPunct="1">
              <a:lnSpc>
                <a:spcPct val="100000"/>
              </a:lnSpc>
              <a:spcBef>
                <a:spcPts val="0"/>
              </a:spcBef>
              <a:spcAft>
                <a:spcPts val="0"/>
              </a:spcAft>
              <a:buClrTx/>
              <a:buSzTx/>
              <a:buFontTx/>
              <a:buNone/>
              <a:tabLst/>
              <a:defRPr/>
            </a:pPr>
            <a:endParaRPr kumimoji="0" lang="en-US" altLang="ja-JP" sz="1400" b="1" i="0" u="none" strike="noStrike" kern="1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Calibri-Bold"/>
            </a:endParaRPr>
          </a:p>
          <a:p>
            <a:pPr marL="133350" marR="0" lvl="0" indent="-133350" algn="just" defTabSz="457200" rtl="0" eaLnBrk="1" fontAlgn="auto" latinLnBrk="0" hangingPunct="1">
              <a:lnSpc>
                <a:spcPct val="100000"/>
              </a:lnSpc>
              <a:spcBef>
                <a:spcPts val="0"/>
              </a:spcBef>
              <a:spcAft>
                <a:spcPts val="0"/>
              </a:spcAft>
              <a:buClrTx/>
              <a:buSzTx/>
              <a:buFontTx/>
              <a:buNone/>
              <a:tabLst/>
              <a:defRPr/>
            </a:pPr>
            <a:endParaRPr kumimoji="0" lang="en-US" altLang="ja-JP" sz="1400" b="1" i="0" u="none" strike="noStrike" kern="1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Calibri-Bold"/>
            </a:endParaRPr>
          </a:p>
          <a:p>
            <a:pPr marL="133350" marR="0" lvl="0" indent="-133350" algn="just" defTabSz="457200" rtl="0" eaLnBrk="1" fontAlgn="auto" latinLnBrk="0" hangingPunct="1">
              <a:lnSpc>
                <a:spcPct val="100000"/>
              </a:lnSpc>
              <a:spcBef>
                <a:spcPts val="0"/>
              </a:spcBef>
              <a:spcAft>
                <a:spcPts val="0"/>
              </a:spcAft>
              <a:buClrTx/>
              <a:buSzTx/>
              <a:buFontTx/>
              <a:buNone/>
              <a:tabLst/>
              <a:defRPr/>
            </a:pPr>
            <a:endParaRPr kumimoji="0" lang="en-US" altLang="ja-JP" sz="1400" b="1" i="0" u="none" strike="noStrike" kern="1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Calibri-Bold"/>
            </a:endParaRPr>
          </a:p>
          <a:p>
            <a:pPr marL="133350" marR="0" lvl="0" indent="-133350" algn="just" defTabSz="457200" rtl="0" eaLnBrk="1" fontAlgn="auto" latinLnBrk="0" hangingPunct="1">
              <a:lnSpc>
                <a:spcPct val="100000"/>
              </a:lnSpc>
              <a:spcBef>
                <a:spcPts val="0"/>
              </a:spcBef>
              <a:spcAft>
                <a:spcPts val="0"/>
              </a:spcAft>
              <a:buClrTx/>
              <a:buSzTx/>
              <a:buFontTx/>
              <a:buNone/>
              <a:tabLst/>
              <a:defRPr/>
            </a:pPr>
            <a:endParaRPr kumimoji="0" lang="en-US" altLang="ja-JP" sz="1400" b="1" i="0" u="none" strike="noStrike" kern="1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Calibri-Bold"/>
            </a:endParaRPr>
          </a:p>
          <a:p>
            <a:pPr marL="133350" marR="0" lvl="0" indent="-133350" algn="just" defTabSz="457200" rtl="0" eaLnBrk="1" fontAlgn="auto" latinLnBrk="0" hangingPunct="1">
              <a:lnSpc>
                <a:spcPct val="100000"/>
              </a:lnSpc>
              <a:spcBef>
                <a:spcPts val="0"/>
              </a:spcBef>
              <a:spcAft>
                <a:spcPts val="0"/>
              </a:spcAft>
              <a:buClrTx/>
              <a:buSzTx/>
              <a:buFontTx/>
              <a:buNone/>
              <a:tabLst/>
              <a:defRPr/>
            </a:pPr>
            <a:endParaRPr kumimoji="0" lang="en-US" altLang="ja-JP" sz="1400" b="1" i="0" u="none" strike="noStrike" kern="1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Calibri-Bold"/>
            </a:endParaRPr>
          </a:p>
          <a:p>
            <a:pPr marL="133350" marR="0" lvl="0" indent="-133350" algn="just" defTabSz="457200" rtl="0" eaLnBrk="1" fontAlgn="auto" latinLnBrk="0" hangingPunct="1">
              <a:lnSpc>
                <a:spcPct val="100000"/>
              </a:lnSpc>
              <a:spcBef>
                <a:spcPts val="0"/>
              </a:spcBef>
              <a:spcAft>
                <a:spcPts val="0"/>
              </a:spcAft>
              <a:buClrTx/>
              <a:buSzTx/>
              <a:buFontTx/>
              <a:buNone/>
              <a:tabLst/>
              <a:defRPr/>
            </a:pPr>
            <a:endParaRPr kumimoji="0" lang="en-US" altLang="ja-JP" sz="1200" b="0" i="0" u="none" strike="noStrike" kern="1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Times New Roman" panose="02020603050405020304" pitchFamily="18" charset="0"/>
            </a:endParaRPr>
          </a:p>
          <a:p>
            <a:pPr marL="133350" marR="0" lvl="0" indent="-133350" algn="just" defTabSz="457200" rtl="0" eaLnBrk="1" fontAlgn="auto" latinLnBrk="0" hangingPunct="1">
              <a:lnSpc>
                <a:spcPct val="100000"/>
              </a:lnSpc>
              <a:spcBef>
                <a:spcPts val="0"/>
              </a:spcBef>
              <a:spcAft>
                <a:spcPts val="0"/>
              </a:spcAft>
              <a:buClrTx/>
              <a:buSzTx/>
              <a:buFontTx/>
              <a:buNone/>
              <a:tabLst/>
              <a:defRPr/>
            </a:pPr>
            <a:endParaRPr kumimoji="0" lang="ja-JP" altLang="ja-JP" sz="1200" b="0" i="0" u="none" strike="noStrike" kern="1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Times New Roman" panose="02020603050405020304" pitchFamily="18" charset="0"/>
            </a:endParaRPr>
          </a:p>
        </p:txBody>
      </p:sp>
      <p:sp>
        <p:nvSpPr>
          <p:cNvPr id="10" name="テキスト ボックス 2">
            <a:extLst>
              <a:ext uri="{FF2B5EF4-FFF2-40B4-BE49-F238E27FC236}">
                <a16:creationId xmlns:a16="http://schemas.microsoft.com/office/drawing/2014/main" id="{1F1472F3-04DF-7D5F-81A9-E6E0C2F1BA1F}"/>
              </a:ext>
            </a:extLst>
          </p:cNvPr>
          <p:cNvSpPr txBox="1">
            <a:spLocks noChangeArrowheads="1"/>
          </p:cNvSpPr>
          <p:nvPr/>
        </p:nvSpPr>
        <p:spPr bwMode="auto">
          <a:xfrm>
            <a:off x="14497703" y="10435263"/>
            <a:ext cx="602615" cy="276999"/>
          </a:xfrm>
          <a:prstGeom prst="rect">
            <a:avLst/>
          </a:prstGeom>
          <a:noFill/>
          <a:ln w="9525">
            <a:noFill/>
            <a:miter lim="800000"/>
            <a:headEnd/>
            <a:tailEnd/>
          </a:ln>
        </p:spPr>
        <p:txBody>
          <a:bodyPr rot="0" vert="horz" wrap="square" lIns="91440" tIns="45720" rIns="91440" bIns="45720" anchor="t" anchorCtr="0">
            <a:spAutoFit/>
          </a:bodyPr>
          <a:lstStyle/>
          <a:p>
            <a:pPr marL="0" marR="0" lvl="0" indent="0" algn="just" defTabSz="457200" rtl="0" eaLnBrk="1" fontAlgn="auto" latinLnBrk="0" hangingPunct="1">
              <a:lnSpc>
                <a:spcPct val="100000"/>
              </a:lnSpc>
              <a:spcBef>
                <a:spcPts val="0"/>
              </a:spcBef>
              <a:spcAft>
                <a:spcPts val="0"/>
              </a:spcAft>
              <a:buClrTx/>
              <a:buSzTx/>
              <a:buFontTx/>
              <a:buNone/>
              <a:tabLst/>
              <a:defRPr/>
            </a:pPr>
            <a:r>
              <a:rPr kumimoji="0" lang="en-US" altLang="ja-JP" sz="1200" b="1" i="0" u="none" strike="noStrike" kern="100" cap="none" spc="0" normalizeH="0" baseline="0" noProof="0" dirty="0">
                <a:ln>
                  <a:noFill/>
                </a:ln>
                <a:solidFill>
                  <a:prstClr val="black"/>
                </a:solidFill>
                <a:effectLst/>
                <a:uLnTx/>
                <a:uFillTx/>
                <a:latin typeface="HG丸ｺﾞｼｯｸM-PRO" panose="020F0600000000000000" pitchFamily="50" charset="-128"/>
                <a:ea typeface="游明朝" panose="02020400000000000000" pitchFamily="18" charset="-128"/>
                <a:cs typeface="Times New Roman" panose="02020603050405020304" pitchFamily="18" charset="0"/>
              </a:rPr>
              <a:t>-8</a:t>
            </a:r>
            <a:r>
              <a:rPr kumimoji="0" lang="en-US" sz="1200" b="1" i="0" u="none" strike="noStrike" kern="100" cap="none" spc="0" normalizeH="0" baseline="0" noProof="0" dirty="0">
                <a:ln>
                  <a:noFill/>
                </a:ln>
                <a:solidFill>
                  <a:prstClr val="black"/>
                </a:solidFill>
                <a:effectLst/>
                <a:uLnTx/>
                <a:uFillTx/>
                <a:latin typeface="HG丸ｺﾞｼｯｸM-PRO" panose="020F0600000000000000" pitchFamily="50" charset="-128"/>
                <a:ea typeface="游明朝" panose="02020400000000000000" pitchFamily="18" charset="-128"/>
                <a:cs typeface="Times New Roman" panose="02020603050405020304" pitchFamily="18" charset="0"/>
              </a:rPr>
              <a:t>-</a:t>
            </a:r>
            <a:endParaRPr kumimoji="0" lang="ja-JP" altLang="en-US" sz="1050" b="1" i="0" u="none" strike="noStrike" kern="100" cap="none" spc="0" normalizeH="0" baseline="0" noProof="0" dirty="0">
              <a:ln>
                <a:noFill/>
              </a:ln>
              <a:solidFill>
                <a:prstClr val="black"/>
              </a:solidFill>
              <a:effectLst/>
              <a:uLnTx/>
              <a:uFillTx/>
              <a:latin typeface="游明朝" panose="02020400000000000000" pitchFamily="18" charset="-128"/>
              <a:ea typeface="游明朝" panose="02020400000000000000" pitchFamily="18" charset="-128"/>
              <a:cs typeface="Times New Roman" panose="02020603050405020304" pitchFamily="18" charset="0"/>
            </a:endParaRPr>
          </a:p>
        </p:txBody>
      </p:sp>
      <p:sp>
        <p:nvSpPr>
          <p:cNvPr id="21" name="テキスト ボックス 13">
            <a:extLst>
              <a:ext uri="{FF2B5EF4-FFF2-40B4-BE49-F238E27FC236}">
                <a16:creationId xmlns:a16="http://schemas.microsoft.com/office/drawing/2014/main" id="{4E6491BC-E0FD-4B8E-A7AF-CE6618C250F4}"/>
              </a:ext>
            </a:extLst>
          </p:cNvPr>
          <p:cNvSpPr txBox="1"/>
          <p:nvPr/>
        </p:nvSpPr>
        <p:spPr>
          <a:xfrm>
            <a:off x="199426" y="634345"/>
            <a:ext cx="7422669" cy="9800914"/>
          </a:xfrm>
          <a:prstGeom prst="rect">
            <a:avLst/>
          </a:prstGeom>
          <a:solidFill>
            <a:schemeClr val="tx2">
              <a:lumMod val="20000"/>
              <a:lumOff val="80000"/>
            </a:schemeClr>
          </a:solidFill>
          <a:ln w="12700">
            <a:solidFill>
              <a:schemeClr val="tx1"/>
            </a:solidFill>
            <a:prstDash val="solid"/>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lvl="0" indent="0" algn="just" defTabSz="457200" rtl="0" eaLnBrk="1" fontAlgn="auto" latinLnBrk="0" hangingPunct="1">
              <a:lnSpc>
                <a:spcPct val="100000"/>
              </a:lnSpc>
              <a:spcBef>
                <a:spcPts val="0"/>
              </a:spcBef>
              <a:spcAft>
                <a:spcPts val="0"/>
              </a:spcAft>
              <a:buClrTx/>
              <a:buSzTx/>
              <a:buFontTx/>
              <a:buNone/>
              <a:tabLst/>
              <a:defRPr/>
            </a:pPr>
            <a:r>
              <a:rPr kumimoji="0" lang="ja-JP" altLang="en-US" sz="1800" b="1"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Courier New" panose="02070309020205020404" pitchFamily="49" charset="0"/>
              </a:rPr>
              <a:t>８－１</a:t>
            </a:r>
            <a:r>
              <a:rPr kumimoji="0" lang="en-US" altLang="ja-JP" sz="1800" b="1"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Courier New" panose="02070309020205020404" pitchFamily="49" charset="0"/>
              </a:rPr>
              <a:t>.</a:t>
            </a:r>
            <a:r>
              <a:rPr kumimoji="0" lang="ja-JP" altLang="en-US" sz="1800" b="1"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Courier New" panose="02070309020205020404" pitchFamily="49" charset="0"/>
              </a:rPr>
              <a:t>現状変更の取扱方針と留意事項</a:t>
            </a:r>
            <a:endParaRPr kumimoji="0" lang="en-US" altLang="ja-JP" sz="1800" b="1"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Courier New" panose="02070309020205020404" pitchFamily="49" charset="0"/>
            </a:endParaRPr>
          </a:p>
          <a:p>
            <a:pPr marL="0" marR="0" lvl="0" indent="0" algn="just" defTabSz="457200" rtl="0" eaLnBrk="1" fontAlgn="auto" latinLnBrk="0" hangingPunct="1">
              <a:lnSpc>
                <a:spcPct val="100000"/>
              </a:lnSpc>
              <a:spcBef>
                <a:spcPts val="0"/>
              </a:spcBef>
              <a:spcAft>
                <a:spcPts val="0"/>
              </a:spcAft>
              <a:buClrTx/>
              <a:buSzTx/>
              <a:buFontTx/>
              <a:buNone/>
              <a:tabLst/>
              <a:defRPr/>
            </a:pPr>
            <a:r>
              <a:rPr lang="ja-JP" altLang="en-US" sz="1400" b="1" dirty="0">
                <a:solidFill>
                  <a:srgbClr val="000000"/>
                </a:solidFill>
                <a:latin typeface="ＭＳ ゴシック" panose="020B0609070205080204" pitchFamily="49" charset="-128"/>
                <a:ea typeface="ＭＳ ゴシック" panose="020B0609070205080204" pitchFamily="49" charset="-128"/>
                <a:cs typeface="Courier New" panose="02070309020205020404" pitchFamily="49" charset="0"/>
              </a:rPr>
              <a:t>（１）現状変更の取扱方針</a:t>
            </a:r>
            <a:endParaRPr lang="en-US" altLang="ja-JP" sz="1400" b="1" dirty="0">
              <a:solidFill>
                <a:srgbClr val="000000"/>
              </a:solidFill>
              <a:latin typeface="ＭＳ ゴシック" panose="020B0609070205080204" pitchFamily="49" charset="-128"/>
              <a:ea typeface="ＭＳ ゴシック" panose="020B0609070205080204" pitchFamily="49" charset="-128"/>
              <a:cs typeface="Courier New" panose="02070309020205020404" pitchFamily="49" charset="0"/>
            </a:endParaRPr>
          </a:p>
          <a:p>
            <a:pPr marL="0" marR="0" lvl="0" indent="0" algn="just" defTabSz="457200" rtl="0" eaLnBrk="1" fontAlgn="auto" latinLnBrk="0" hangingPunct="1">
              <a:lnSpc>
                <a:spcPct val="100000"/>
              </a:lnSpc>
              <a:spcBef>
                <a:spcPts val="0"/>
              </a:spcBef>
              <a:spcAft>
                <a:spcPts val="0"/>
              </a:spcAft>
              <a:buClrTx/>
              <a:buSzTx/>
              <a:buFontTx/>
              <a:buNone/>
              <a:tabLst/>
              <a:defRPr/>
            </a:pPr>
            <a:endParaRPr kumimoji="0" lang="en-US" altLang="ja-JP" sz="1800" b="1"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Courier New" panose="02070309020205020404" pitchFamily="49" charset="0"/>
            </a:endParaRPr>
          </a:p>
          <a:p>
            <a:pPr marL="0" marR="0" lvl="0" indent="0" algn="just" defTabSz="457200" rtl="0" eaLnBrk="1" fontAlgn="auto" latinLnBrk="0" hangingPunct="1">
              <a:lnSpc>
                <a:spcPct val="100000"/>
              </a:lnSpc>
              <a:spcBef>
                <a:spcPts val="0"/>
              </a:spcBef>
              <a:spcAft>
                <a:spcPts val="0"/>
              </a:spcAft>
              <a:buClrTx/>
              <a:buSzTx/>
              <a:buFontTx/>
              <a:buNone/>
              <a:tabLst/>
              <a:defRPr/>
            </a:pPr>
            <a:endParaRPr lang="en-US" altLang="ja-JP" b="1" dirty="0">
              <a:solidFill>
                <a:srgbClr val="000000"/>
              </a:solidFill>
              <a:latin typeface="ＭＳ ゴシック" panose="020B0609070205080204" pitchFamily="49" charset="-128"/>
              <a:ea typeface="ＭＳ ゴシック" panose="020B0609070205080204" pitchFamily="49" charset="-128"/>
              <a:cs typeface="Courier New" panose="02070309020205020404" pitchFamily="49" charset="0"/>
            </a:endParaRPr>
          </a:p>
          <a:p>
            <a:pPr marL="0" marR="0" lvl="0" indent="0" algn="just" defTabSz="457200" rtl="0" eaLnBrk="1" fontAlgn="auto" latinLnBrk="0" hangingPunct="1">
              <a:lnSpc>
                <a:spcPct val="100000"/>
              </a:lnSpc>
              <a:spcBef>
                <a:spcPts val="0"/>
              </a:spcBef>
              <a:spcAft>
                <a:spcPts val="0"/>
              </a:spcAft>
              <a:buClrTx/>
              <a:buSzTx/>
              <a:buFontTx/>
              <a:buNone/>
              <a:tabLst/>
              <a:defRPr/>
            </a:pPr>
            <a:endParaRPr kumimoji="0" lang="en-US" altLang="ja-JP" sz="1800" b="1"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Courier New" panose="02070309020205020404" pitchFamily="49" charset="0"/>
            </a:endParaRPr>
          </a:p>
          <a:p>
            <a:pPr marL="0" marR="0" lvl="0" indent="0" algn="just" defTabSz="457200" rtl="0" eaLnBrk="1" fontAlgn="auto" latinLnBrk="0" hangingPunct="1">
              <a:lnSpc>
                <a:spcPct val="100000"/>
              </a:lnSpc>
              <a:spcBef>
                <a:spcPts val="0"/>
              </a:spcBef>
              <a:spcAft>
                <a:spcPts val="0"/>
              </a:spcAft>
              <a:buClrTx/>
              <a:buSzTx/>
              <a:buFontTx/>
              <a:buNone/>
              <a:tabLst/>
              <a:defRPr/>
            </a:pPr>
            <a:endParaRPr lang="en-US" altLang="ja-JP" b="1" dirty="0">
              <a:solidFill>
                <a:srgbClr val="000000"/>
              </a:solidFill>
              <a:latin typeface="ＭＳ ゴシック" panose="020B0609070205080204" pitchFamily="49" charset="-128"/>
              <a:ea typeface="ＭＳ ゴシック" panose="020B0609070205080204" pitchFamily="49" charset="-128"/>
              <a:cs typeface="Courier New" panose="02070309020205020404" pitchFamily="49" charset="0"/>
            </a:endParaRPr>
          </a:p>
          <a:p>
            <a:pPr marL="0" marR="0" lvl="0" indent="0" algn="just" defTabSz="457200" rtl="0" eaLnBrk="1" fontAlgn="auto" latinLnBrk="0" hangingPunct="1">
              <a:lnSpc>
                <a:spcPct val="100000"/>
              </a:lnSpc>
              <a:spcBef>
                <a:spcPts val="0"/>
              </a:spcBef>
              <a:spcAft>
                <a:spcPts val="0"/>
              </a:spcAft>
              <a:buClrTx/>
              <a:buSzTx/>
              <a:buFontTx/>
              <a:buNone/>
              <a:tabLst/>
              <a:defRPr/>
            </a:pPr>
            <a:endParaRPr kumimoji="0" lang="en-US" altLang="ja-JP" sz="1800" b="1"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Courier New" panose="02070309020205020404" pitchFamily="49" charset="0"/>
            </a:endParaRPr>
          </a:p>
          <a:p>
            <a:pPr marL="0" marR="0" lvl="0" indent="0" algn="just" defTabSz="457200" rtl="0" eaLnBrk="1" fontAlgn="auto" latinLnBrk="0" hangingPunct="1">
              <a:lnSpc>
                <a:spcPct val="100000"/>
              </a:lnSpc>
              <a:spcBef>
                <a:spcPts val="0"/>
              </a:spcBef>
              <a:spcAft>
                <a:spcPts val="0"/>
              </a:spcAft>
              <a:buClrTx/>
              <a:buSzTx/>
              <a:buFontTx/>
              <a:buNone/>
              <a:tabLst/>
              <a:defRPr/>
            </a:pPr>
            <a:endParaRPr lang="en-US" altLang="ja-JP" b="1" dirty="0">
              <a:solidFill>
                <a:srgbClr val="000000"/>
              </a:solidFill>
              <a:latin typeface="ＭＳ ゴシック" panose="020B0609070205080204" pitchFamily="49" charset="-128"/>
              <a:ea typeface="ＭＳ ゴシック" panose="020B0609070205080204" pitchFamily="49" charset="-128"/>
              <a:cs typeface="Courier New" panose="02070309020205020404" pitchFamily="49" charset="0"/>
            </a:endParaRPr>
          </a:p>
          <a:p>
            <a:pPr marL="0" marR="0" lvl="0" indent="0" algn="just" defTabSz="457200" rtl="0" eaLnBrk="1" fontAlgn="auto" latinLnBrk="0" hangingPunct="1">
              <a:lnSpc>
                <a:spcPct val="100000"/>
              </a:lnSpc>
              <a:spcBef>
                <a:spcPts val="0"/>
              </a:spcBef>
              <a:spcAft>
                <a:spcPts val="0"/>
              </a:spcAft>
              <a:buClrTx/>
              <a:buSzTx/>
              <a:buFontTx/>
              <a:buNone/>
              <a:tabLst/>
              <a:defRPr/>
            </a:pPr>
            <a:endParaRPr kumimoji="0" lang="en-US" altLang="ja-JP" sz="1800" b="1"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Courier New" panose="02070309020205020404" pitchFamily="49" charset="0"/>
            </a:endParaRPr>
          </a:p>
          <a:p>
            <a:pPr marL="0" marR="0" lvl="0" indent="0" algn="just" defTabSz="457200" rtl="0" eaLnBrk="1" fontAlgn="auto" latinLnBrk="0" hangingPunct="1">
              <a:lnSpc>
                <a:spcPct val="100000"/>
              </a:lnSpc>
              <a:spcBef>
                <a:spcPts val="0"/>
              </a:spcBef>
              <a:spcAft>
                <a:spcPts val="0"/>
              </a:spcAft>
              <a:buClrTx/>
              <a:buSzTx/>
              <a:buFontTx/>
              <a:buNone/>
              <a:tabLst/>
              <a:defRPr/>
            </a:pPr>
            <a:endParaRPr lang="en-US" altLang="ja-JP" b="1" dirty="0">
              <a:solidFill>
                <a:srgbClr val="000000"/>
              </a:solidFill>
              <a:latin typeface="ＭＳ ゴシック" panose="020B0609070205080204" pitchFamily="49" charset="-128"/>
              <a:ea typeface="ＭＳ ゴシック" panose="020B0609070205080204" pitchFamily="49" charset="-128"/>
              <a:cs typeface="Courier New" panose="02070309020205020404" pitchFamily="49" charset="0"/>
            </a:endParaRPr>
          </a:p>
          <a:p>
            <a:pPr marL="0" marR="0" lvl="0" indent="0" algn="just" defTabSz="457200" rtl="0" eaLnBrk="1" fontAlgn="auto" latinLnBrk="0" hangingPunct="1">
              <a:lnSpc>
                <a:spcPct val="100000"/>
              </a:lnSpc>
              <a:spcBef>
                <a:spcPts val="0"/>
              </a:spcBef>
              <a:spcAft>
                <a:spcPts val="0"/>
              </a:spcAft>
              <a:buClrTx/>
              <a:buSzTx/>
              <a:buFontTx/>
              <a:buNone/>
              <a:tabLst/>
              <a:defRPr/>
            </a:pPr>
            <a:endParaRPr kumimoji="0" lang="en-US" altLang="ja-JP" sz="1800" b="1"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Courier New" panose="02070309020205020404" pitchFamily="49" charset="0"/>
            </a:endParaRPr>
          </a:p>
          <a:p>
            <a:pPr marL="0" marR="0" lvl="0" indent="0" algn="just" defTabSz="457200" rtl="0" eaLnBrk="1" fontAlgn="auto" latinLnBrk="0" hangingPunct="1">
              <a:lnSpc>
                <a:spcPct val="100000"/>
              </a:lnSpc>
              <a:spcBef>
                <a:spcPts val="0"/>
              </a:spcBef>
              <a:spcAft>
                <a:spcPts val="0"/>
              </a:spcAft>
              <a:buClrTx/>
              <a:buSzTx/>
              <a:buFontTx/>
              <a:buNone/>
              <a:tabLst/>
              <a:defRPr/>
            </a:pPr>
            <a:endParaRPr lang="en-US" altLang="ja-JP" b="1" dirty="0">
              <a:solidFill>
                <a:srgbClr val="000000"/>
              </a:solidFill>
              <a:latin typeface="ＭＳ ゴシック" panose="020B0609070205080204" pitchFamily="49" charset="-128"/>
              <a:ea typeface="ＭＳ ゴシック" panose="020B0609070205080204" pitchFamily="49" charset="-128"/>
              <a:cs typeface="Courier New" panose="02070309020205020404" pitchFamily="49" charset="0"/>
            </a:endParaRPr>
          </a:p>
          <a:p>
            <a:pPr marL="0" marR="0" lvl="0" indent="0" algn="just" defTabSz="457200" rtl="0" eaLnBrk="1" fontAlgn="auto" latinLnBrk="0" hangingPunct="1">
              <a:lnSpc>
                <a:spcPct val="100000"/>
              </a:lnSpc>
              <a:spcBef>
                <a:spcPts val="0"/>
              </a:spcBef>
              <a:spcAft>
                <a:spcPts val="0"/>
              </a:spcAft>
              <a:buClrTx/>
              <a:buSzTx/>
              <a:buFontTx/>
              <a:buNone/>
              <a:tabLst/>
              <a:defRPr/>
            </a:pPr>
            <a:endParaRPr kumimoji="0" lang="en-US" altLang="ja-JP" sz="1800" b="1"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Courier New" panose="02070309020205020404" pitchFamily="49" charset="0"/>
            </a:endParaRPr>
          </a:p>
          <a:p>
            <a:pPr marL="0" marR="0" lvl="0" indent="0" algn="just" defTabSz="457200" rtl="0" eaLnBrk="1" fontAlgn="auto" latinLnBrk="0" hangingPunct="1">
              <a:lnSpc>
                <a:spcPct val="100000"/>
              </a:lnSpc>
              <a:spcBef>
                <a:spcPts val="0"/>
              </a:spcBef>
              <a:spcAft>
                <a:spcPts val="0"/>
              </a:spcAft>
              <a:buClrTx/>
              <a:buSzTx/>
              <a:buFontTx/>
              <a:buNone/>
              <a:tabLst/>
              <a:defRPr/>
            </a:pPr>
            <a:endParaRPr lang="en-US" altLang="ja-JP" b="1" dirty="0">
              <a:solidFill>
                <a:srgbClr val="000000"/>
              </a:solidFill>
              <a:latin typeface="ＭＳ ゴシック" panose="020B0609070205080204" pitchFamily="49" charset="-128"/>
              <a:ea typeface="ＭＳ ゴシック" panose="020B0609070205080204" pitchFamily="49" charset="-128"/>
              <a:cs typeface="Courier New" panose="02070309020205020404" pitchFamily="49" charset="0"/>
            </a:endParaRPr>
          </a:p>
          <a:p>
            <a:pPr marL="0" marR="0" lvl="0" indent="0" algn="just" defTabSz="457200" rtl="0" eaLnBrk="1" fontAlgn="auto" latinLnBrk="0" hangingPunct="1">
              <a:lnSpc>
                <a:spcPct val="100000"/>
              </a:lnSpc>
              <a:spcBef>
                <a:spcPts val="0"/>
              </a:spcBef>
              <a:spcAft>
                <a:spcPts val="0"/>
              </a:spcAft>
              <a:buClrTx/>
              <a:buSzTx/>
              <a:buFontTx/>
              <a:buNone/>
              <a:tabLst/>
              <a:defRPr/>
            </a:pPr>
            <a:endParaRPr kumimoji="0" lang="en-US" altLang="ja-JP" sz="1800" b="1"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Courier New" panose="02070309020205020404" pitchFamily="49" charset="0"/>
            </a:endParaRPr>
          </a:p>
          <a:p>
            <a:pPr marL="0" marR="0" lvl="0" indent="0" algn="just" defTabSz="457200" rtl="0" eaLnBrk="1" fontAlgn="auto" latinLnBrk="0" hangingPunct="1">
              <a:lnSpc>
                <a:spcPct val="100000"/>
              </a:lnSpc>
              <a:spcBef>
                <a:spcPts val="0"/>
              </a:spcBef>
              <a:spcAft>
                <a:spcPts val="0"/>
              </a:spcAft>
              <a:buClrTx/>
              <a:buSzTx/>
              <a:buFontTx/>
              <a:buNone/>
              <a:tabLst/>
              <a:defRPr/>
            </a:pPr>
            <a:endParaRPr lang="en-US" altLang="ja-JP" b="1" dirty="0">
              <a:solidFill>
                <a:srgbClr val="000000"/>
              </a:solidFill>
              <a:latin typeface="ＭＳ ゴシック" panose="020B0609070205080204" pitchFamily="49" charset="-128"/>
              <a:ea typeface="ＭＳ ゴシック" panose="020B0609070205080204" pitchFamily="49" charset="-128"/>
              <a:cs typeface="Courier New" panose="02070309020205020404" pitchFamily="49" charset="0"/>
            </a:endParaRPr>
          </a:p>
          <a:p>
            <a:pPr marL="0" marR="0" lvl="0" indent="0" algn="just" defTabSz="457200" rtl="0" eaLnBrk="1" fontAlgn="auto" latinLnBrk="0" hangingPunct="1">
              <a:lnSpc>
                <a:spcPct val="100000"/>
              </a:lnSpc>
              <a:spcBef>
                <a:spcPts val="0"/>
              </a:spcBef>
              <a:spcAft>
                <a:spcPts val="0"/>
              </a:spcAft>
              <a:buClrTx/>
              <a:buSzTx/>
              <a:buFontTx/>
              <a:buNone/>
              <a:tabLst/>
              <a:defRPr/>
            </a:pPr>
            <a:endParaRPr lang="en-US" altLang="ja-JP" sz="1200" b="1" dirty="0">
              <a:solidFill>
                <a:srgbClr val="000000"/>
              </a:solidFill>
              <a:latin typeface="ＭＳ ゴシック" panose="020B0609070205080204" pitchFamily="49" charset="-128"/>
              <a:ea typeface="ＭＳ ゴシック" panose="020B0609070205080204" pitchFamily="49" charset="-128"/>
              <a:cs typeface="Courier New" panose="02070309020205020404" pitchFamily="49" charset="0"/>
            </a:endParaRPr>
          </a:p>
          <a:p>
            <a:pPr marL="0" marR="0" lvl="0" indent="0" algn="just" defTabSz="457200" rtl="0" eaLnBrk="1" fontAlgn="auto" latinLnBrk="0" hangingPunct="1">
              <a:lnSpc>
                <a:spcPct val="100000"/>
              </a:lnSpc>
              <a:spcBef>
                <a:spcPts val="0"/>
              </a:spcBef>
              <a:spcAft>
                <a:spcPts val="0"/>
              </a:spcAft>
              <a:buClrTx/>
              <a:buSzTx/>
              <a:buFontTx/>
              <a:buNone/>
              <a:tabLst/>
              <a:defRPr/>
            </a:pPr>
            <a:endParaRPr lang="en-US" altLang="ja-JP" sz="1200" b="1" dirty="0">
              <a:solidFill>
                <a:srgbClr val="000000"/>
              </a:solidFill>
              <a:latin typeface="ＭＳ ゴシック" panose="020B0609070205080204" pitchFamily="49" charset="-128"/>
              <a:ea typeface="ＭＳ ゴシック" panose="020B0609070205080204" pitchFamily="49" charset="-128"/>
              <a:cs typeface="Courier New" panose="02070309020205020404" pitchFamily="49" charset="0"/>
            </a:endParaRPr>
          </a:p>
          <a:p>
            <a:pPr marL="0" marR="0" lvl="0" indent="0" algn="just" defTabSz="457200" rtl="0" eaLnBrk="1" fontAlgn="auto" latinLnBrk="0" hangingPunct="1">
              <a:lnSpc>
                <a:spcPct val="100000"/>
              </a:lnSpc>
              <a:spcBef>
                <a:spcPts val="0"/>
              </a:spcBef>
              <a:spcAft>
                <a:spcPts val="0"/>
              </a:spcAft>
              <a:buClrTx/>
              <a:buSzTx/>
              <a:buFontTx/>
              <a:buNone/>
              <a:tabLst/>
              <a:defRPr/>
            </a:pPr>
            <a:endParaRPr lang="en-US" altLang="ja-JP" sz="1200" b="1" dirty="0">
              <a:solidFill>
                <a:srgbClr val="000000"/>
              </a:solidFill>
              <a:latin typeface="ＭＳ ゴシック" panose="020B0609070205080204" pitchFamily="49" charset="-128"/>
              <a:ea typeface="ＭＳ ゴシック" panose="020B0609070205080204" pitchFamily="49" charset="-128"/>
              <a:cs typeface="Courier New" panose="02070309020205020404" pitchFamily="49" charset="0"/>
            </a:endParaRPr>
          </a:p>
          <a:p>
            <a:pPr marL="0" marR="0" lvl="0" indent="0" algn="just" defTabSz="457200" rtl="0" eaLnBrk="1" fontAlgn="auto" latinLnBrk="0" hangingPunct="1">
              <a:lnSpc>
                <a:spcPct val="100000"/>
              </a:lnSpc>
              <a:spcBef>
                <a:spcPts val="0"/>
              </a:spcBef>
              <a:spcAft>
                <a:spcPts val="0"/>
              </a:spcAft>
              <a:buClrTx/>
              <a:buSzTx/>
              <a:buFontTx/>
              <a:buNone/>
              <a:tabLst/>
              <a:defRPr/>
            </a:pPr>
            <a:endParaRPr lang="en-US" altLang="ja-JP" sz="1200" b="1" dirty="0">
              <a:solidFill>
                <a:srgbClr val="000000"/>
              </a:solidFill>
              <a:latin typeface="ＭＳ ゴシック" panose="020B0609070205080204" pitchFamily="49" charset="-128"/>
              <a:ea typeface="ＭＳ ゴシック" panose="020B0609070205080204" pitchFamily="49" charset="-128"/>
              <a:cs typeface="Courier New" panose="02070309020205020404" pitchFamily="49" charset="0"/>
            </a:endParaRPr>
          </a:p>
          <a:p>
            <a:pPr marL="0" marR="0" lvl="0" indent="0" algn="just" defTabSz="457200" rtl="0" eaLnBrk="1" fontAlgn="auto" latinLnBrk="0" hangingPunct="1">
              <a:lnSpc>
                <a:spcPct val="100000"/>
              </a:lnSpc>
              <a:spcBef>
                <a:spcPts val="0"/>
              </a:spcBef>
              <a:spcAft>
                <a:spcPts val="0"/>
              </a:spcAft>
              <a:buClrTx/>
              <a:buSzTx/>
              <a:buFontTx/>
              <a:buNone/>
              <a:tabLst/>
              <a:defRPr/>
            </a:pPr>
            <a:r>
              <a:rPr lang="ja-JP" altLang="en-US" sz="1200" b="1" dirty="0">
                <a:solidFill>
                  <a:srgbClr val="000000"/>
                </a:solidFill>
                <a:latin typeface="ＭＳ ゴシック" panose="020B0609070205080204" pitchFamily="49" charset="-128"/>
                <a:ea typeface="ＭＳ ゴシック" panose="020B0609070205080204" pitchFamily="49" charset="-128"/>
                <a:cs typeface="Courier New" panose="02070309020205020404" pitchFamily="49" charset="0"/>
              </a:rPr>
              <a:t>（２）現状変更などの取扱における留意事項</a:t>
            </a:r>
            <a:endParaRPr lang="en-US" altLang="ja-JP" sz="1200" b="1" dirty="0">
              <a:solidFill>
                <a:srgbClr val="000000"/>
              </a:solidFill>
              <a:latin typeface="ＭＳ ゴシック" panose="020B0609070205080204" pitchFamily="49" charset="-128"/>
              <a:ea typeface="ＭＳ ゴシック" panose="020B0609070205080204" pitchFamily="49" charset="-128"/>
              <a:cs typeface="Courier New" panose="02070309020205020404" pitchFamily="49" charset="0"/>
            </a:endParaRPr>
          </a:p>
          <a:p>
            <a:pPr marL="0" marR="0" lvl="0" indent="0" algn="just" defTabSz="457200" rtl="0" eaLnBrk="1" fontAlgn="auto" latinLnBrk="0" hangingPunct="1">
              <a:lnSpc>
                <a:spcPct val="100000"/>
              </a:lnSpc>
              <a:spcBef>
                <a:spcPts val="0"/>
              </a:spcBef>
              <a:spcAft>
                <a:spcPts val="0"/>
              </a:spcAft>
              <a:buClrTx/>
              <a:buSzTx/>
              <a:buFontTx/>
              <a:buNone/>
              <a:tabLst/>
              <a:defRPr/>
            </a:pPr>
            <a:endParaRPr lang="en-US" altLang="ja-JP" sz="1200" b="1" dirty="0">
              <a:solidFill>
                <a:srgbClr val="000000"/>
              </a:solidFill>
              <a:latin typeface="ＭＳ ゴシック" panose="020B0609070205080204" pitchFamily="49" charset="-128"/>
              <a:ea typeface="ＭＳ ゴシック" panose="020B0609070205080204" pitchFamily="49" charset="-128"/>
              <a:cs typeface="Courier New" panose="02070309020205020404" pitchFamily="49" charset="0"/>
            </a:endParaRPr>
          </a:p>
          <a:p>
            <a:pPr marL="0" marR="0" lvl="0" indent="0" algn="just" defTabSz="457200" rtl="0" eaLnBrk="1" fontAlgn="auto" latinLnBrk="0" hangingPunct="1">
              <a:lnSpc>
                <a:spcPct val="100000"/>
              </a:lnSpc>
              <a:spcBef>
                <a:spcPts val="0"/>
              </a:spcBef>
              <a:spcAft>
                <a:spcPts val="0"/>
              </a:spcAft>
              <a:buClrTx/>
              <a:buSzTx/>
              <a:buFontTx/>
              <a:buNone/>
              <a:tabLst/>
              <a:defRPr/>
            </a:pPr>
            <a:endParaRPr lang="en-US" altLang="ja-JP" sz="1200" b="1" dirty="0">
              <a:solidFill>
                <a:srgbClr val="000000"/>
              </a:solidFill>
              <a:latin typeface="ＭＳ ゴシック" panose="020B0609070205080204" pitchFamily="49" charset="-128"/>
              <a:ea typeface="ＭＳ ゴシック" panose="020B0609070205080204" pitchFamily="49" charset="-128"/>
              <a:cs typeface="Courier New" panose="02070309020205020404" pitchFamily="49" charset="0"/>
            </a:endParaRPr>
          </a:p>
          <a:p>
            <a:pPr marL="0" marR="0" lvl="0" indent="0" algn="just" defTabSz="457200" rtl="0" eaLnBrk="1" fontAlgn="auto" latinLnBrk="0" hangingPunct="1">
              <a:lnSpc>
                <a:spcPct val="100000"/>
              </a:lnSpc>
              <a:spcBef>
                <a:spcPts val="0"/>
              </a:spcBef>
              <a:spcAft>
                <a:spcPts val="0"/>
              </a:spcAft>
              <a:buClrTx/>
              <a:buSzTx/>
              <a:buFontTx/>
              <a:buNone/>
              <a:tabLst/>
              <a:defRPr/>
            </a:pPr>
            <a:endParaRPr lang="en-US" altLang="ja-JP" sz="1200" b="1" dirty="0">
              <a:solidFill>
                <a:srgbClr val="000000"/>
              </a:solidFill>
              <a:latin typeface="ＭＳ ゴシック" panose="020B0609070205080204" pitchFamily="49" charset="-128"/>
              <a:ea typeface="ＭＳ ゴシック" panose="020B0609070205080204" pitchFamily="49" charset="-128"/>
              <a:cs typeface="Courier New" panose="02070309020205020404" pitchFamily="49" charset="0"/>
            </a:endParaRPr>
          </a:p>
          <a:p>
            <a:pPr marL="0" marR="0" lvl="0" indent="0" algn="just" defTabSz="457200" rtl="0" eaLnBrk="1" fontAlgn="auto" latinLnBrk="0" hangingPunct="1">
              <a:lnSpc>
                <a:spcPct val="100000"/>
              </a:lnSpc>
              <a:spcBef>
                <a:spcPts val="0"/>
              </a:spcBef>
              <a:spcAft>
                <a:spcPts val="0"/>
              </a:spcAft>
              <a:buClrTx/>
              <a:buSzTx/>
              <a:buFontTx/>
              <a:buNone/>
              <a:tabLst/>
              <a:defRPr/>
            </a:pPr>
            <a:endParaRPr lang="en-US" altLang="ja-JP" sz="1200" b="1" dirty="0">
              <a:solidFill>
                <a:srgbClr val="000000"/>
              </a:solidFill>
              <a:latin typeface="ＭＳ ゴシック" panose="020B0609070205080204" pitchFamily="49" charset="-128"/>
              <a:ea typeface="ＭＳ ゴシック" panose="020B0609070205080204" pitchFamily="49" charset="-128"/>
              <a:cs typeface="Courier New" panose="02070309020205020404" pitchFamily="49" charset="0"/>
            </a:endParaRPr>
          </a:p>
          <a:p>
            <a:pPr marL="0" marR="0" lvl="0" indent="0" algn="just" defTabSz="457200" rtl="0" eaLnBrk="1" fontAlgn="auto" latinLnBrk="0" hangingPunct="1">
              <a:lnSpc>
                <a:spcPct val="100000"/>
              </a:lnSpc>
              <a:spcBef>
                <a:spcPts val="0"/>
              </a:spcBef>
              <a:spcAft>
                <a:spcPts val="0"/>
              </a:spcAft>
              <a:buClrTx/>
              <a:buSzTx/>
              <a:buFontTx/>
              <a:buNone/>
              <a:tabLst/>
              <a:defRPr/>
            </a:pPr>
            <a:endParaRPr lang="en-US" altLang="ja-JP" sz="1200" b="1" dirty="0">
              <a:solidFill>
                <a:srgbClr val="000000"/>
              </a:solidFill>
              <a:latin typeface="ＭＳ ゴシック" panose="020B0609070205080204" pitchFamily="49" charset="-128"/>
              <a:ea typeface="ＭＳ ゴシック" panose="020B0609070205080204" pitchFamily="49" charset="-128"/>
              <a:cs typeface="Courier New" panose="02070309020205020404" pitchFamily="49" charset="0"/>
            </a:endParaRPr>
          </a:p>
          <a:p>
            <a:pPr marL="0" marR="0" lvl="0" indent="0" algn="just" defTabSz="457200" rtl="0" eaLnBrk="1" fontAlgn="auto" latinLnBrk="0" hangingPunct="1">
              <a:lnSpc>
                <a:spcPct val="100000"/>
              </a:lnSpc>
              <a:spcBef>
                <a:spcPts val="0"/>
              </a:spcBef>
              <a:spcAft>
                <a:spcPts val="0"/>
              </a:spcAft>
              <a:buClrTx/>
              <a:buSzTx/>
              <a:buFontTx/>
              <a:buNone/>
              <a:tabLst/>
              <a:defRPr/>
            </a:pPr>
            <a:endParaRPr lang="en-US" altLang="ja-JP" sz="1200" b="1" dirty="0">
              <a:solidFill>
                <a:srgbClr val="000000"/>
              </a:solidFill>
              <a:latin typeface="ＭＳ ゴシック" panose="020B0609070205080204" pitchFamily="49" charset="-128"/>
              <a:ea typeface="ＭＳ ゴシック" panose="020B0609070205080204" pitchFamily="49" charset="-128"/>
              <a:cs typeface="Courier New" panose="02070309020205020404" pitchFamily="49" charset="0"/>
            </a:endParaRPr>
          </a:p>
          <a:p>
            <a:pPr marL="0" marR="0" lvl="0" indent="0" algn="just" defTabSz="457200" rtl="0" eaLnBrk="1" fontAlgn="auto" latinLnBrk="0" hangingPunct="1">
              <a:lnSpc>
                <a:spcPct val="100000"/>
              </a:lnSpc>
              <a:spcBef>
                <a:spcPts val="0"/>
              </a:spcBef>
              <a:spcAft>
                <a:spcPts val="0"/>
              </a:spcAft>
              <a:buClrTx/>
              <a:buSzTx/>
              <a:buFontTx/>
              <a:buNone/>
              <a:tabLst/>
              <a:defRPr/>
            </a:pPr>
            <a:r>
              <a:rPr lang="ja-JP" altLang="en-US" sz="1200" b="1" dirty="0">
                <a:solidFill>
                  <a:srgbClr val="000000"/>
                </a:solidFill>
                <a:latin typeface="ＭＳ ゴシック" panose="020B0609070205080204" pitchFamily="49" charset="-128"/>
                <a:ea typeface="ＭＳ ゴシック" panose="020B0609070205080204" pitchFamily="49" charset="-128"/>
                <a:cs typeface="Courier New" panose="02070309020205020404" pitchFamily="49" charset="0"/>
              </a:rPr>
              <a:t>　　</a:t>
            </a:r>
            <a:endParaRPr lang="en-US" altLang="ja-JP" sz="1200" b="1" dirty="0">
              <a:solidFill>
                <a:srgbClr val="000000"/>
              </a:solidFill>
              <a:latin typeface="ＭＳ ゴシック" panose="020B0609070205080204" pitchFamily="49" charset="-128"/>
              <a:ea typeface="ＭＳ ゴシック" panose="020B0609070205080204" pitchFamily="49" charset="-128"/>
              <a:cs typeface="Courier New" panose="02070309020205020404" pitchFamily="49" charset="0"/>
            </a:endParaRPr>
          </a:p>
          <a:p>
            <a:pPr marL="0" marR="0" lvl="0" indent="0" algn="just" defTabSz="457200" rtl="0" eaLnBrk="1" fontAlgn="auto" latinLnBrk="0" hangingPunct="1">
              <a:lnSpc>
                <a:spcPct val="100000"/>
              </a:lnSpc>
              <a:spcBef>
                <a:spcPts val="0"/>
              </a:spcBef>
              <a:spcAft>
                <a:spcPts val="0"/>
              </a:spcAft>
              <a:buClrTx/>
              <a:buSzTx/>
              <a:buFontTx/>
              <a:buNone/>
              <a:tabLst/>
              <a:defRPr/>
            </a:pPr>
            <a:endParaRPr lang="ja-JP" altLang="en-US" sz="1050" dirty="0">
              <a:solidFill>
                <a:srgbClr val="000000"/>
              </a:solidFill>
              <a:latin typeface="ＭＳ ゴシック" panose="020B0609070205080204" pitchFamily="49" charset="-128"/>
              <a:ea typeface="ＭＳ ゴシック" panose="020B0609070205080204" pitchFamily="49" charset="-128"/>
              <a:cs typeface="Courier New" panose="02070309020205020404" pitchFamily="49" charset="0"/>
            </a:endParaRPr>
          </a:p>
          <a:p>
            <a:pPr marL="0" marR="0" lvl="0" indent="0" algn="just" defTabSz="457200" rtl="0" eaLnBrk="1" fontAlgn="auto" latinLnBrk="0" hangingPunct="1">
              <a:lnSpc>
                <a:spcPct val="100000"/>
              </a:lnSpc>
              <a:spcBef>
                <a:spcPts val="0"/>
              </a:spcBef>
              <a:spcAft>
                <a:spcPts val="0"/>
              </a:spcAft>
              <a:buClrTx/>
              <a:buSzTx/>
              <a:buFontTx/>
              <a:buNone/>
              <a:tabLst/>
              <a:defRPr/>
            </a:pPr>
            <a:r>
              <a:rPr lang="ja-JP" altLang="en-US" sz="1200" b="1" dirty="0">
                <a:solidFill>
                  <a:srgbClr val="000000"/>
                </a:solidFill>
                <a:latin typeface="ＭＳ ゴシック" panose="020B0609070205080204" pitchFamily="49" charset="-128"/>
                <a:ea typeface="ＭＳ ゴシック" panose="020B0609070205080204" pitchFamily="49" charset="-128"/>
                <a:cs typeface="Courier New" panose="02070309020205020404" pitchFamily="49" charset="0"/>
              </a:rPr>
              <a:t> </a:t>
            </a:r>
          </a:p>
          <a:p>
            <a:pPr marL="0" marR="0" lvl="0" indent="0" algn="just" defTabSz="457200" rtl="0" eaLnBrk="1" fontAlgn="auto" latinLnBrk="0" hangingPunct="1">
              <a:lnSpc>
                <a:spcPct val="100000"/>
              </a:lnSpc>
              <a:spcBef>
                <a:spcPts val="0"/>
              </a:spcBef>
              <a:spcAft>
                <a:spcPts val="0"/>
              </a:spcAft>
              <a:buClrTx/>
              <a:buSzTx/>
              <a:buFontTx/>
              <a:buNone/>
              <a:tabLst/>
              <a:defRPr/>
            </a:pPr>
            <a:endParaRPr lang="en-US" altLang="ja-JP" b="1" dirty="0">
              <a:solidFill>
                <a:srgbClr val="000000"/>
              </a:solidFill>
              <a:latin typeface="ＭＳ ゴシック" panose="020B0609070205080204" pitchFamily="49" charset="-128"/>
              <a:ea typeface="ＭＳ ゴシック" panose="020B0609070205080204" pitchFamily="49" charset="-128"/>
              <a:cs typeface="Courier New" panose="02070309020205020404" pitchFamily="49" charset="0"/>
            </a:endParaRPr>
          </a:p>
          <a:p>
            <a:pPr marL="0" marR="0" lvl="0" indent="0" algn="just" defTabSz="457200" rtl="0" eaLnBrk="1" fontAlgn="auto" latinLnBrk="0" hangingPunct="1">
              <a:lnSpc>
                <a:spcPct val="100000"/>
              </a:lnSpc>
              <a:spcBef>
                <a:spcPts val="0"/>
              </a:spcBef>
              <a:spcAft>
                <a:spcPts val="0"/>
              </a:spcAft>
              <a:buClrTx/>
              <a:buSzTx/>
              <a:buFontTx/>
              <a:buNone/>
              <a:tabLst/>
              <a:defRPr/>
            </a:pPr>
            <a:endParaRPr kumimoji="0" lang="en-US" altLang="ja-JP" sz="1800" b="1"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Courier New" panose="02070309020205020404" pitchFamily="49" charset="0"/>
            </a:endParaRPr>
          </a:p>
          <a:p>
            <a:pPr marL="0" marR="0" lvl="0" indent="0" algn="just" defTabSz="457200" rtl="0" eaLnBrk="1" fontAlgn="auto" latinLnBrk="0" hangingPunct="1">
              <a:lnSpc>
                <a:spcPct val="100000"/>
              </a:lnSpc>
              <a:spcBef>
                <a:spcPts val="0"/>
              </a:spcBef>
              <a:spcAft>
                <a:spcPts val="0"/>
              </a:spcAft>
              <a:buClrTx/>
              <a:buSzTx/>
              <a:buFontTx/>
              <a:buNone/>
              <a:tabLst/>
              <a:defRPr/>
            </a:pPr>
            <a:endParaRPr lang="en-US" altLang="ja-JP" b="1" dirty="0">
              <a:solidFill>
                <a:srgbClr val="000000"/>
              </a:solidFill>
              <a:latin typeface="ＭＳ ゴシック" panose="020B0609070205080204" pitchFamily="49" charset="-128"/>
              <a:ea typeface="ＭＳ ゴシック" panose="020B0609070205080204" pitchFamily="49" charset="-128"/>
              <a:cs typeface="Courier New" panose="02070309020205020404" pitchFamily="49" charset="0"/>
            </a:endParaRPr>
          </a:p>
          <a:p>
            <a:pPr marL="0" marR="0" lvl="0" indent="0" algn="just" defTabSz="457200" rtl="0" eaLnBrk="1" fontAlgn="auto" latinLnBrk="0" hangingPunct="1">
              <a:lnSpc>
                <a:spcPct val="100000"/>
              </a:lnSpc>
              <a:spcBef>
                <a:spcPts val="0"/>
              </a:spcBef>
              <a:spcAft>
                <a:spcPts val="0"/>
              </a:spcAft>
              <a:buClrTx/>
              <a:buSzTx/>
              <a:buFontTx/>
              <a:buNone/>
              <a:tabLst/>
              <a:defRPr/>
            </a:pPr>
            <a:endParaRPr kumimoji="0" lang="en-US" altLang="ja-JP" sz="1800" b="1"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Courier New" panose="02070309020205020404" pitchFamily="49" charset="0"/>
            </a:endParaRPr>
          </a:p>
          <a:p>
            <a:pPr marL="0" marR="0" lvl="0" indent="0" algn="just" defTabSz="457200" rtl="0" eaLnBrk="1" fontAlgn="auto" latinLnBrk="0" hangingPunct="1">
              <a:lnSpc>
                <a:spcPct val="100000"/>
              </a:lnSpc>
              <a:spcBef>
                <a:spcPts val="0"/>
              </a:spcBef>
              <a:spcAft>
                <a:spcPts val="0"/>
              </a:spcAft>
              <a:buClrTx/>
              <a:buSzTx/>
              <a:buFontTx/>
              <a:buNone/>
              <a:tabLst/>
              <a:defRPr/>
            </a:pPr>
            <a:endParaRPr lang="en-US" altLang="ja-JP" b="1" dirty="0">
              <a:solidFill>
                <a:srgbClr val="000000"/>
              </a:solidFill>
              <a:latin typeface="ＭＳ ゴシック" panose="020B0609070205080204" pitchFamily="49" charset="-128"/>
              <a:ea typeface="ＭＳ ゴシック" panose="020B0609070205080204" pitchFamily="49" charset="-128"/>
              <a:cs typeface="Courier New" panose="02070309020205020404" pitchFamily="49" charset="0"/>
            </a:endParaRPr>
          </a:p>
          <a:p>
            <a:pPr marL="0" marR="0" lvl="0" indent="0" algn="just" defTabSz="457200" rtl="0" eaLnBrk="1" fontAlgn="auto" latinLnBrk="0" hangingPunct="1">
              <a:lnSpc>
                <a:spcPct val="100000"/>
              </a:lnSpc>
              <a:spcBef>
                <a:spcPts val="0"/>
              </a:spcBef>
              <a:spcAft>
                <a:spcPts val="0"/>
              </a:spcAft>
              <a:buClrTx/>
              <a:buSzTx/>
              <a:buFontTx/>
              <a:buNone/>
              <a:tabLst/>
              <a:defRPr/>
            </a:pPr>
            <a:endParaRPr kumimoji="0" lang="en-US" altLang="ja-JP" sz="1800" b="1"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Courier New" panose="02070309020205020404" pitchFamily="49" charset="0"/>
            </a:endParaRPr>
          </a:p>
          <a:p>
            <a:pPr marL="0" marR="0" lvl="0" indent="0" algn="just" defTabSz="457200" rtl="0" eaLnBrk="1" fontAlgn="auto" latinLnBrk="0" hangingPunct="1">
              <a:lnSpc>
                <a:spcPct val="100000"/>
              </a:lnSpc>
              <a:spcBef>
                <a:spcPts val="0"/>
              </a:spcBef>
              <a:spcAft>
                <a:spcPts val="0"/>
              </a:spcAft>
              <a:buClrTx/>
              <a:buSzTx/>
              <a:buFontTx/>
              <a:buNone/>
              <a:tabLst/>
              <a:defRPr/>
            </a:pPr>
            <a:endParaRPr lang="en-US" altLang="ja-JP" b="1" dirty="0">
              <a:solidFill>
                <a:srgbClr val="000000"/>
              </a:solidFill>
              <a:latin typeface="ＭＳ ゴシック" panose="020B0609070205080204" pitchFamily="49" charset="-128"/>
              <a:ea typeface="ＭＳ ゴシック" panose="020B0609070205080204" pitchFamily="49" charset="-128"/>
              <a:cs typeface="Courier New" panose="02070309020205020404" pitchFamily="49" charset="0"/>
            </a:endParaRPr>
          </a:p>
          <a:p>
            <a:pPr marL="0" marR="0" lvl="0" indent="0" algn="just" defTabSz="457200" rtl="0" eaLnBrk="1" fontAlgn="auto" latinLnBrk="0" hangingPunct="1">
              <a:lnSpc>
                <a:spcPct val="100000"/>
              </a:lnSpc>
              <a:spcBef>
                <a:spcPts val="0"/>
              </a:spcBef>
              <a:spcAft>
                <a:spcPts val="0"/>
              </a:spcAft>
              <a:buClrTx/>
              <a:buSzTx/>
              <a:buFontTx/>
              <a:buNone/>
              <a:tabLst/>
              <a:defRPr/>
            </a:pPr>
            <a:endParaRPr kumimoji="0" lang="en-US" altLang="ja-JP" sz="1800" b="1"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Courier New" panose="02070309020205020404" pitchFamily="49" charset="0"/>
            </a:endParaRPr>
          </a:p>
          <a:p>
            <a:pPr marL="0" marR="0" lvl="0" indent="0" algn="just" defTabSz="457200" rtl="0" eaLnBrk="1" fontAlgn="auto" latinLnBrk="0" hangingPunct="1">
              <a:lnSpc>
                <a:spcPct val="100000"/>
              </a:lnSpc>
              <a:spcBef>
                <a:spcPts val="0"/>
              </a:spcBef>
              <a:spcAft>
                <a:spcPts val="0"/>
              </a:spcAft>
              <a:buClrTx/>
              <a:buSzTx/>
              <a:buFontTx/>
              <a:buNone/>
              <a:tabLst/>
              <a:defRPr/>
            </a:pPr>
            <a:endParaRPr lang="en-US" altLang="ja-JP" b="1" dirty="0">
              <a:solidFill>
                <a:srgbClr val="000000"/>
              </a:solidFill>
              <a:latin typeface="ＭＳ ゴシック" panose="020B0609070205080204" pitchFamily="49" charset="-128"/>
              <a:ea typeface="ＭＳ ゴシック" panose="020B0609070205080204" pitchFamily="49" charset="-128"/>
              <a:cs typeface="Courier New" panose="02070309020205020404" pitchFamily="49" charset="0"/>
            </a:endParaRPr>
          </a:p>
          <a:p>
            <a:pPr marL="0" marR="0" lvl="0" indent="0" algn="just" defTabSz="457200" rtl="0" eaLnBrk="1" fontAlgn="auto" latinLnBrk="0" hangingPunct="1">
              <a:lnSpc>
                <a:spcPct val="100000"/>
              </a:lnSpc>
              <a:spcBef>
                <a:spcPts val="0"/>
              </a:spcBef>
              <a:spcAft>
                <a:spcPts val="0"/>
              </a:spcAft>
              <a:buClrTx/>
              <a:buSzTx/>
              <a:buFontTx/>
              <a:buNone/>
              <a:tabLst/>
              <a:defRPr/>
            </a:pPr>
            <a:endParaRPr kumimoji="0" lang="en-US" altLang="ja-JP" sz="1800" b="1"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Courier New" panose="02070309020205020404" pitchFamily="49" charset="0"/>
            </a:endParaRPr>
          </a:p>
          <a:p>
            <a:pPr marL="0" marR="0" lvl="0" indent="0" algn="just" defTabSz="457200" rtl="0" eaLnBrk="1" fontAlgn="auto" latinLnBrk="0" hangingPunct="1">
              <a:lnSpc>
                <a:spcPct val="100000"/>
              </a:lnSpc>
              <a:spcBef>
                <a:spcPts val="0"/>
              </a:spcBef>
              <a:spcAft>
                <a:spcPts val="0"/>
              </a:spcAft>
              <a:buClrTx/>
              <a:buSzTx/>
              <a:buFontTx/>
              <a:buNone/>
              <a:tabLst/>
              <a:defRPr/>
            </a:pPr>
            <a:endParaRPr lang="en-US" altLang="ja-JP" b="1" dirty="0">
              <a:solidFill>
                <a:srgbClr val="000000"/>
              </a:solidFill>
              <a:latin typeface="ＭＳ ゴシック" panose="020B0609070205080204" pitchFamily="49" charset="-128"/>
              <a:ea typeface="ＭＳ ゴシック" panose="020B0609070205080204" pitchFamily="49" charset="-128"/>
              <a:cs typeface="Courier New" panose="02070309020205020404" pitchFamily="49" charset="0"/>
            </a:endParaRPr>
          </a:p>
          <a:p>
            <a:pPr marL="0" marR="0" lvl="0" indent="0" algn="just" defTabSz="457200" rtl="0" eaLnBrk="1" fontAlgn="auto" latinLnBrk="0" hangingPunct="1">
              <a:lnSpc>
                <a:spcPct val="100000"/>
              </a:lnSpc>
              <a:spcBef>
                <a:spcPts val="0"/>
              </a:spcBef>
              <a:spcAft>
                <a:spcPts val="0"/>
              </a:spcAft>
              <a:buClrTx/>
              <a:buSzTx/>
              <a:buFontTx/>
              <a:buNone/>
              <a:tabLst/>
              <a:defRPr/>
            </a:pPr>
            <a:endParaRPr kumimoji="0" lang="en-US" altLang="ja-JP" sz="1800" b="1"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Courier New" panose="02070309020205020404" pitchFamily="49" charset="0"/>
            </a:endParaRPr>
          </a:p>
          <a:p>
            <a:pPr marL="0" marR="0" lvl="0" indent="0" algn="just" defTabSz="457200" rtl="0" eaLnBrk="1" fontAlgn="auto" latinLnBrk="0" hangingPunct="1">
              <a:lnSpc>
                <a:spcPct val="100000"/>
              </a:lnSpc>
              <a:spcBef>
                <a:spcPts val="0"/>
              </a:spcBef>
              <a:spcAft>
                <a:spcPts val="0"/>
              </a:spcAft>
              <a:buClrTx/>
              <a:buSzTx/>
              <a:buFontTx/>
              <a:buNone/>
              <a:tabLst/>
              <a:defRPr/>
            </a:pPr>
            <a:endParaRPr kumimoji="0" lang="ja-JP" altLang="en-US" sz="1800" b="1"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Courier New" panose="02070309020205020404" pitchFamily="49" charset="0"/>
            </a:endParaRPr>
          </a:p>
        </p:txBody>
      </p:sp>
      <p:sp>
        <p:nvSpPr>
          <p:cNvPr id="53" name="Rectangle 4">
            <a:extLst>
              <a:ext uri="{FF2B5EF4-FFF2-40B4-BE49-F238E27FC236}">
                <a16:creationId xmlns:a16="http://schemas.microsoft.com/office/drawing/2014/main" id="{017D79AE-FCAA-03A0-B9EC-DF0E8BFACCF1}"/>
              </a:ext>
            </a:extLst>
          </p:cNvPr>
          <p:cNvSpPr>
            <a:spLocks noChangeArrowheads="1"/>
          </p:cNvSpPr>
          <p:nvPr/>
        </p:nvSpPr>
        <p:spPr bwMode="auto">
          <a:xfrm>
            <a:off x="0" y="457200"/>
            <a:ext cx="1511935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1200" cap="none" spc="0" normalizeH="0" baseline="0" noProof="0">
              <a:ln>
                <a:noFill/>
              </a:ln>
              <a:solidFill>
                <a:prstClr val="black"/>
              </a:solidFill>
              <a:effectLst/>
              <a:uLnTx/>
              <a:uFillTx/>
              <a:latin typeface="Calibri" panose="020F0502020204030204"/>
              <a:ea typeface="游ゴシック" panose="020B0400000000000000" pitchFamily="50" charset="-128"/>
              <a:cs typeface="+mn-cs"/>
            </a:endParaRPr>
          </a:p>
        </p:txBody>
      </p:sp>
      <p:sp>
        <p:nvSpPr>
          <p:cNvPr id="12" name="正方形/長方形 11">
            <a:extLst>
              <a:ext uri="{FF2B5EF4-FFF2-40B4-BE49-F238E27FC236}">
                <a16:creationId xmlns:a16="http://schemas.microsoft.com/office/drawing/2014/main" id="{44F8F60D-7B25-4D3A-88BF-FB5A373B6AF0}"/>
              </a:ext>
            </a:extLst>
          </p:cNvPr>
          <p:cNvSpPr/>
          <p:nvPr/>
        </p:nvSpPr>
        <p:spPr>
          <a:xfrm>
            <a:off x="13280572" y="24888"/>
            <a:ext cx="1773378" cy="353382"/>
          </a:xfrm>
          <a:prstGeom prst="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kumimoji="1" lang="ja-JP" altLang="en-US" sz="1400" dirty="0"/>
              <a:t>概要版</a:t>
            </a:r>
          </a:p>
        </p:txBody>
      </p:sp>
      <p:graphicFrame>
        <p:nvGraphicFramePr>
          <p:cNvPr id="3" name="表 2">
            <a:extLst>
              <a:ext uri="{FF2B5EF4-FFF2-40B4-BE49-F238E27FC236}">
                <a16:creationId xmlns:a16="http://schemas.microsoft.com/office/drawing/2014/main" id="{45DFB585-3802-41B9-BF85-C7B0E1593CE3}"/>
              </a:ext>
            </a:extLst>
          </p:cNvPr>
          <p:cNvGraphicFramePr>
            <a:graphicFrameLocks noGrp="1"/>
          </p:cNvGraphicFramePr>
          <p:nvPr>
            <p:extLst>
              <p:ext uri="{D42A27DB-BD31-4B8C-83A1-F6EECF244321}">
                <p14:modId xmlns:p14="http://schemas.microsoft.com/office/powerpoint/2010/main" val="1779111228"/>
              </p:ext>
            </p:extLst>
          </p:nvPr>
        </p:nvGraphicFramePr>
        <p:xfrm>
          <a:off x="385202" y="1344771"/>
          <a:ext cx="7051113" cy="4001135"/>
        </p:xfrm>
        <a:graphic>
          <a:graphicData uri="http://schemas.openxmlformats.org/drawingml/2006/table">
            <a:tbl>
              <a:tblPr firstRow="1" firstCol="1" bandRow="1"/>
              <a:tblGrid>
                <a:gridCol w="770936">
                  <a:extLst>
                    <a:ext uri="{9D8B030D-6E8A-4147-A177-3AD203B41FA5}">
                      <a16:colId xmlns:a16="http://schemas.microsoft.com/office/drawing/2014/main" val="836536139"/>
                    </a:ext>
                  </a:extLst>
                </a:gridCol>
                <a:gridCol w="1557274">
                  <a:extLst>
                    <a:ext uri="{9D8B030D-6E8A-4147-A177-3AD203B41FA5}">
                      <a16:colId xmlns:a16="http://schemas.microsoft.com/office/drawing/2014/main" val="337123920"/>
                    </a:ext>
                  </a:extLst>
                </a:gridCol>
                <a:gridCol w="2422645">
                  <a:extLst>
                    <a:ext uri="{9D8B030D-6E8A-4147-A177-3AD203B41FA5}">
                      <a16:colId xmlns:a16="http://schemas.microsoft.com/office/drawing/2014/main" val="1509567128"/>
                    </a:ext>
                  </a:extLst>
                </a:gridCol>
                <a:gridCol w="2300258">
                  <a:extLst>
                    <a:ext uri="{9D8B030D-6E8A-4147-A177-3AD203B41FA5}">
                      <a16:colId xmlns:a16="http://schemas.microsoft.com/office/drawing/2014/main" val="2533421227"/>
                    </a:ext>
                  </a:extLst>
                </a:gridCol>
              </a:tblGrid>
              <a:tr h="0">
                <a:tc>
                  <a:txBody>
                    <a:bodyPr/>
                    <a:lstStyle/>
                    <a:p>
                      <a:pPr algn="ctr"/>
                      <a:r>
                        <a:rPr lang="ja-JP" sz="1050" kern="100">
                          <a:solidFill>
                            <a:srgbClr val="0D0D0D"/>
                          </a:solidFill>
                          <a:effectLst/>
                          <a:latin typeface="游明朝" panose="02020400000000000000" pitchFamily="18" charset="-128"/>
                          <a:ea typeface="BIZ UDPゴシック" panose="020B0400000000000000" pitchFamily="50" charset="-128"/>
                          <a:cs typeface="Times New Roman" panose="02020603050405020304" pitchFamily="18" charset="0"/>
                        </a:rPr>
                        <a:t>分類</a:t>
                      </a:r>
                      <a:endParaRPr lang="ja-JP" sz="1050" kern="100">
                        <a:effectLst/>
                        <a:latin typeface="游明朝" panose="02020400000000000000" pitchFamily="18" charset="-128"/>
                        <a:ea typeface="游明朝" panose="02020400000000000000" pitchFamily="18" charset="-128"/>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ja-JP" sz="1050" kern="100">
                          <a:solidFill>
                            <a:srgbClr val="0D0D0D"/>
                          </a:solidFill>
                          <a:effectLst/>
                          <a:latin typeface="游明朝" panose="02020400000000000000" pitchFamily="18" charset="-128"/>
                          <a:ea typeface="BIZ UDPゴシック" panose="020B0400000000000000" pitchFamily="50" charset="-128"/>
                          <a:cs typeface="Times New Roman" panose="02020603050405020304" pitchFamily="18" charset="0"/>
                        </a:rPr>
                        <a:t>種別</a:t>
                      </a:r>
                      <a:endParaRPr lang="ja-JP" sz="1050" kern="100">
                        <a:effectLst/>
                        <a:latin typeface="游明朝" panose="02020400000000000000" pitchFamily="18" charset="-128"/>
                        <a:ea typeface="游明朝" panose="02020400000000000000" pitchFamily="18" charset="-128"/>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ja-JP" sz="1050" kern="100">
                          <a:solidFill>
                            <a:srgbClr val="0D0D0D"/>
                          </a:solidFill>
                          <a:effectLst/>
                          <a:latin typeface="游明朝" panose="02020400000000000000" pitchFamily="18" charset="-128"/>
                          <a:ea typeface="BIZ UDPゴシック" panose="020B0400000000000000" pitchFamily="50" charset="-128"/>
                          <a:cs typeface="Times New Roman" panose="02020603050405020304" pitchFamily="18" charset="0"/>
                        </a:rPr>
                        <a:t>要素</a:t>
                      </a:r>
                      <a:endParaRPr lang="ja-JP" sz="1050" kern="100">
                        <a:effectLst/>
                        <a:latin typeface="游明朝" panose="02020400000000000000" pitchFamily="18" charset="-128"/>
                        <a:ea typeface="游明朝" panose="02020400000000000000" pitchFamily="18" charset="-128"/>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ja-JP" sz="1050" kern="100">
                          <a:solidFill>
                            <a:srgbClr val="0D0D0D"/>
                          </a:solidFill>
                          <a:effectLst/>
                          <a:latin typeface="游明朝" panose="02020400000000000000" pitchFamily="18" charset="-128"/>
                          <a:ea typeface="BIZ UDPゴシック" panose="020B0400000000000000" pitchFamily="50" charset="-128"/>
                          <a:cs typeface="Times New Roman" panose="02020603050405020304" pitchFamily="18" charset="0"/>
                        </a:rPr>
                        <a:t>現状変更取り扱い基準</a:t>
                      </a:r>
                      <a:endParaRPr lang="ja-JP" sz="1050" kern="100">
                        <a:effectLst/>
                        <a:latin typeface="游明朝" panose="02020400000000000000" pitchFamily="18" charset="-128"/>
                        <a:ea typeface="游明朝" panose="02020400000000000000" pitchFamily="18" charset="-128"/>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743056309"/>
                  </a:ext>
                </a:extLst>
              </a:tr>
              <a:tr h="0">
                <a:tc rowSpan="7">
                  <a:txBody>
                    <a:bodyPr/>
                    <a:lstStyle/>
                    <a:p>
                      <a:pPr algn="just">
                        <a:lnSpc>
                          <a:spcPts val="1200"/>
                        </a:lnSpc>
                      </a:pPr>
                      <a:r>
                        <a:rPr lang="ja-JP" sz="1000" kern="100">
                          <a:solidFill>
                            <a:srgbClr val="0D0D0D"/>
                          </a:solidFill>
                          <a:effectLst/>
                          <a:latin typeface="游明朝" panose="02020400000000000000" pitchFamily="18" charset="-128"/>
                          <a:ea typeface="BIZ UDP明朝 Medium" panose="02020500000000000000" pitchFamily="18" charset="-128"/>
                          <a:cs typeface="Times New Roman" panose="02020603050405020304" pitchFamily="18" charset="0"/>
                        </a:rPr>
                        <a:t>本質的価値を構成する要素</a:t>
                      </a:r>
                      <a:endParaRPr lang="ja-JP" sz="1050" kern="100">
                        <a:effectLst/>
                        <a:latin typeface="游明朝" panose="02020400000000000000" pitchFamily="18" charset="-128"/>
                        <a:ea typeface="游明朝" panose="02020400000000000000" pitchFamily="18" charset="-128"/>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ts val="1200"/>
                        </a:lnSpc>
                      </a:pPr>
                      <a:r>
                        <a:rPr lang="ja-JP" sz="1000" kern="100">
                          <a:solidFill>
                            <a:srgbClr val="0D0D0D"/>
                          </a:solidFill>
                          <a:effectLst/>
                          <a:latin typeface="游明朝" panose="02020400000000000000" pitchFamily="18" charset="-128"/>
                          <a:ea typeface="BIZ UDP明朝 Medium" panose="02020500000000000000" pitchFamily="18" charset="-128"/>
                          <a:cs typeface="Times New Roman" panose="02020603050405020304" pitchFamily="18" charset="0"/>
                        </a:rPr>
                        <a:t>地形・地割</a:t>
                      </a:r>
                      <a:endParaRPr lang="ja-JP" sz="1050" kern="100">
                        <a:effectLst/>
                        <a:latin typeface="游明朝" panose="02020400000000000000" pitchFamily="18" charset="-128"/>
                        <a:ea typeface="游明朝" panose="02020400000000000000" pitchFamily="18" charset="-128"/>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ts val="1000"/>
                        </a:lnSpc>
                      </a:pPr>
                      <a:r>
                        <a:rPr lang="ja-JP" sz="900" kern="100">
                          <a:solidFill>
                            <a:srgbClr val="0D0D0D"/>
                          </a:solidFill>
                          <a:effectLst/>
                          <a:latin typeface="游明朝" panose="02020400000000000000" pitchFamily="18" charset="-128"/>
                          <a:ea typeface="BIZ UDP明朝 Medium" panose="02020500000000000000" pitchFamily="18" charset="-128"/>
                          <a:cs typeface="Arial" panose="020B0604020202020204" pitchFamily="34" charset="0"/>
                        </a:rPr>
                        <a:t>北側山地・広場、</a:t>
                      </a:r>
                      <a:r>
                        <a:rPr lang="ja-JP" sz="900" kern="100">
                          <a:solidFill>
                            <a:srgbClr val="0D0D0D"/>
                          </a:solidFill>
                          <a:effectLst/>
                          <a:latin typeface="游明朝" panose="02020400000000000000" pitchFamily="18" charset="-128"/>
                          <a:ea typeface="BIZ UDP明朝 Medium" panose="02020500000000000000" pitchFamily="18" charset="-128"/>
                          <a:cs typeface="Times New Roman" panose="02020603050405020304" pitchFamily="18" charset="0"/>
                        </a:rPr>
                        <a:t>緩やかな山・遮蔽植樹帯（石積、盛土含む）、芝山・芝山（第二山区）</a:t>
                      </a:r>
                      <a:endParaRPr lang="ja-JP" sz="1050" kern="100">
                        <a:effectLst/>
                        <a:latin typeface="游明朝" panose="02020400000000000000" pitchFamily="18" charset="-128"/>
                        <a:ea typeface="游明朝" panose="02020400000000000000" pitchFamily="18" charset="-128"/>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6">
                  <a:txBody>
                    <a:bodyPr/>
                    <a:lstStyle/>
                    <a:p>
                      <a:pPr marL="100330" indent="-100330" algn="just">
                        <a:lnSpc>
                          <a:spcPts val="1000"/>
                        </a:lnSpc>
                      </a:pPr>
                      <a:r>
                        <a:rPr lang="ja-JP" sz="900" kern="100">
                          <a:solidFill>
                            <a:srgbClr val="0D0D0D"/>
                          </a:solidFill>
                          <a:effectLst/>
                          <a:latin typeface="游明朝" panose="02020400000000000000" pitchFamily="18" charset="-128"/>
                          <a:ea typeface="BIZ UDP明朝 Medium" panose="02020500000000000000" pitchFamily="18" charset="-128"/>
                          <a:cs typeface="Times New Roman" panose="02020603050405020304" pitchFamily="18" charset="0"/>
                        </a:rPr>
                        <a:t>・原則現状保存とする。</a:t>
                      </a:r>
                      <a:endParaRPr lang="ja-JP" sz="1050" kern="100">
                        <a:effectLst/>
                        <a:latin typeface="游明朝" panose="02020400000000000000" pitchFamily="18" charset="-128"/>
                        <a:ea typeface="游明朝" panose="02020400000000000000" pitchFamily="18" charset="-128"/>
                        <a:cs typeface="Times New Roman" panose="02020603050405020304" pitchFamily="18" charset="0"/>
                      </a:endParaRPr>
                    </a:p>
                    <a:p>
                      <a:pPr marL="100330" indent="-100330" algn="just">
                        <a:lnSpc>
                          <a:spcPts val="1000"/>
                        </a:lnSpc>
                      </a:pPr>
                      <a:r>
                        <a:rPr lang="ja-JP" sz="900" kern="100">
                          <a:solidFill>
                            <a:srgbClr val="0D0D0D"/>
                          </a:solidFill>
                          <a:effectLst/>
                          <a:latin typeface="游明朝" panose="02020400000000000000" pitchFamily="18" charset="-128"/>
                          <a:ea typeface="BIZ UDP明朝 Medium" panose="02020500000000000000" pitchFamily="18" charset="-128"/>
                          <a:cs typeface="Times New Roman" panose="02020603050405020304" pitchFamily="18" charset="0"/>
                        </a:rPr>
                        <a:t>　老朽化への対応や安全・防災上必要な改修・整備については、意匠に影響を及ぼさない範囲で、現況と同仕様にて行う。</a:t>
                      </a:r>
                      <a:endParaRPr lang="ja-JP" sz="1050" kern="100">
                        <a:effectLst/>
                        <a:latin typeface="游明朝" panose="02020400000000000000" pitchFamily="18" charset="-128"/>
                        <a:ea typeface="游明朝" panose="02020400000000000000" pitchFamily="18" charset="-128"/>
                        <a:cs typeface="Times New Roman" panose="02020603050405020304" pitchFamily="18" charset="0"/>
                      </a:endParaRPr>
                    </a:p>
                    <a:p>
                      <a:pPr marL="100330" indent="-100330" algn="just">
                        <a:lnSpc>
                          <a:spcPts val="1000"/>
                        </a:lnSpc>
                      </a:pPr>
                      <a:r>
                        <a:rPr lang="ja-JP" sz="900" kern="100">
                          <a:solidFill>
                            <a:srgbClr val="0D0D0D"/>
                          </a:solidFill>
                          <a:effectLst/>
                          <a:latin typeface="游明朝" panose="02020400000000000000" pitchFamily="18" charset="-128"/>
                          <a:ea typeface="BIZ UDP明朝 Medium" panose="02020500000000000000" pitchFamily="18" charset="-128"/>
                          <a:cs typeface="Times New Roman" panose="02020603050405020304" pitchFamily="18" charset="0"/>
                        </a:rPr>
                        <a:t>　ただし、安全対策上必要な措置及び入手困難な部材等の更新においては、有識者の指導・助言のもと行うこととする。</a:t>
                      </a:r>
                      <a:endParaRPr lang="ja-JP" sz="1050" kern="100">
                        <a:effectLst/>
                        <a:latin typeface="游明朝" panose="02020400000000000000" pitchFamily="18" charset="-128"/>
                        <a:ea typeface="游明朝" panose="02020400000000000000" pitchFamily="18" charset="-128"/>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582143883"/>
                  </a:ext>
                </a:extLst>
              </a:tr>
              <a:tr h="0">
                <a:tc vMerge="1">
                  <a:txBody>
                    <a:bodyPr/>
                    <a:lstStyle/>
                    <a:p>
                      <a:endParaRPr kumimoji="1" lang="ja-JP" altLang="en-US"/>
                    </a:p>
                  </a:txBody>
                  <a:tcPr/>
                </a:tc>
                <a:tc>
                  <a:txBody>
                    <a:bodyPr/>
                    <a:lstStyle/>
                    <a:p>
                      <a:pPr algn="just">
                        <a:lnSpc>
                          <a:spcPts val="1200"/>
                        </a:lnSpc>
                      </a:pPr>
                      <a:r>
                        <a:rPr lang="ja-JP" sz="1000" kern="100">
                          <a:solidFill>
                            <a:srgbClr val="0D0D0D"/>
                          </a:solidFill>
                          <a:effectLst/>
                          <a:latin typeface="游明朝" panose="02020400000000000000" pitchFamily="18" charset="-128"/>
                          <a:ea typeface="BIZ UDP明朝 Medium" panose="02020500000000000000" pitchFamily="18" charset="-128"/>
                          <a:cs typeface="Times New Roman" panose="02020603050405020304" pitchFamily="18" charset="0"/>
                        </a:rPr>
                        <a:t>水景</a:t>
                      </a:r>
                      <a:endParaRPr lang="ja-JP" sz="1050" kern="100">
                        <a:effectLst/>
                        <a:latin typeface="游明朝" panose="02020400000000000000" pitchFamily="18" charset="-128"/>
                        <a:ea typeface="游明朝" panose="02020400000000000000" pitchFamily="18" charset="-128"/>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ts val="1000"/>
                        </a:lnSpc>
                      </a:pPr>
                      <a:r>
                        <a:rPr lang="ja-JP" sz="900" kern="100">
                          <a:solidFill>
                            <a:srgbClr val="0D0D0D"/>
                          </a:solidFill>
                          <a:effectLst/>
                          <a:latin typeface="游明朝" panose="02020400000000000000" pitchFamily="18" charset="-128"/>
                          <a:ea typeface="BIZ UDP明朝 Medium" panose="02020500000000000000" pitchFamily="18" charset="-128"/>
                          <a:cs typeface="Arial" panose="020B0604020202020204" pitchFamily="34" charset="0"/>
                        </a:rPr>
                        <a:t>泉・滝、</a:t>
                      </a:r>
                      <a:r>
                        <a:rPr lang="ja-JP" sz="900" kern="100">
                          <a:solidFill>
                            <a:srgbClr val="0D0D0D"/>
                          </a:solidFill>
                          <a:effectLst/>
                          <a:latin typeface="游明朝" panose="02020400000000000000" pitchFamily="18" charset="-128"/>
                          <a:ea typeface="BIZ UDP明朝 Medium" panose="02020500000000000000" pitchFamily="18" charset="-128"/>
                          <a:cs typeface="Times New Roman" panose="02020603050405020304" pitchFamily="18" charset="0"/>
                        </a:rPr>
                        <a:t>渓流・洲浜・小流、心字池、鯉池・蓮池・菖蒲田</a:t>
                      </a:r>
                      <a:endParaRPr lang="ja-JP" sz="1050" kern="100">
                        <a:effectLst/>
                        <a:latin typeface="游明朝" panose="02020400000000000000" pitchFamily="18" charset="-128"/>
                        <a:ea typeface="游明朝" panose="02020400000000000000" pitchFamily="18" charset="-128"/>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kumimoji="1" lang="ja-JP" altLang="en-US"/>
                    </a:p>
                  </a:txBody>
                  <a:tcPr/>
                </a:tc>
                <a:extLst>
                  <a:ext uri="{0D108BD9-81ED-4DB2-BD59-A6C34878D82A}">
                    <a16:rowId xmlns:a16="http://schemas.microsoft.com/office/drawing/2014/main" val="3784405347"/>
                  </a:ext>
                </a:extLst>
              </a:tr>
              <a:tr h="0">
                <a:tc vMerge="1">
                  <a:txBody>
                    <a:bodyPr/>
                    <a:lstStyle/>
                    <a:p>
                      <a:endParaRPr kumimoji="1" lang="ja-JP" altLang="en-US"/>
                    </a:p>
                  </a:txBody>
                  <a:tcPr/>
                </a:tc>
                <a:tc>
                  <a:txBody>
                    <a:bodyPr/>
                    <a:lstStyle/>
                    <a:p>
                      <a:pPr algn="just">
                        <a:lnSpc>
                          <a:spcPts val="1200"/>
                        </a:lnSpc>
                      </a:pPr>
                      <a:r>
                        <a:rPr lang="ja-JP" sz="1000" kern="100">
                          <a:solidFill>
                            <a:srgbClr val="0D0D0D"/>
                          </a:solidFill>
                          <a:effectLst/>
                          <a:latin typeface="游明朝" panose="02020400000000000000" pitchFamily="18" charset="-128"/>
                          <a:ea typeface="BIZ UDP明朝 Medium" panose="02020500000000000000" pitchFamily="18" charset="-128"/>
                          <a:cs typeface="Times New Roman" panose="02020603050405020304" pitchFamily="18" charset="0"/>
                        </a:rPr>
                        <a:t>石・石組</a:t>
                      </a:r>
                      <a:endParaRPr lang="ja-JP" sz="1050" kern="100">
                        <a:effectLst/>
                        <a:latin typeface="游明朝" panose="02020400000000000000" pitchFamily="18" charset="-128"/>
                        <a:ea typeface="游明朝" panose="02020400000000000000" pitchFamily="18" charset="-128"/>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14300" indent="-114300" algn="l">
                        <a:lnSpc>
                          <a:spcPts val="1000"/>
                        </a:lnSpc>
                      </a:pPr>
                      <a:r>
                        <a:rPr lang="ja-JP" sz="900" kern="100">
                          <a:solidFill>
                            <a:srgbClr val="0D0D0D"/>
                          </a:solidFill>
                          <a:effectLst/>
                          <a:latin typeface="游明朝" panose="02020400000000000000" pitchFamily="18" charset="-128"/>
                          <a:ea typeface="BIZ UDP明朝 Medium" panose="02020500000000000000" pitchFamily="18" charset="-128"/>
                          <a:cs typeface="Arial" panose="020B0604020202020204" pitchFamily="34" charset="0"/>
                        </a:rPr>
                        <a:t>石造りの擁壁、斜面花壇・小端積</a:t>
                      </a:r>
                      <a:endParaRPr lang="ja-JP" sz="1050" kern="100">
                        <a:effectLst/>
                        <a:latin typeface="游明朝" panose="02020400000000000000" pitchFamily="18" charset="-128"/>
                        <a:ea typeface="游明朝" panose="02020400000000000000" pitchFamily="18" charset="-128"/>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kumimoji="1" lang="ja-JP" altLang="en-US"/>
                    </a:p>
                  </a:txBody>
                  <a:tcPr/>
                </a:tc>
                <a:extLst>
                  <a:ext uri="{0D108BD9-81ED-4DB2-BD59-A6C34878D82A}">
                    <a16:rowId xmlns:a16="http://schemas.microsoft.com/office/drawing/2014/main" val="2937820588"/>
                  </a:ext>
                </a:extLst>
              </a:tr>
              <a:tr h="0">
                <a:tc vMerge="1">
                  <a:txBody>
                    <a:bodyPr/>
                    <a:lstStyle/>
                    <a:p>
                      <a:endParaRPr kumimoji="1" lang="ja-JP" altLang="en-US"/>
                    </a:p>
                  </a:txBody>
                  <a:tcPr/>
                </a:tc>
                <a:tc>
                  <a:txBody>
                    <a:bodyPr/>
                    <a:lstStyle/>
                    <a:p>
                      <a:pPr algn="just">
                        <a:lnSpc>
                          <a:spcPts val="1200"/>
                        </a:lnSpc>
                      </a:pPr>
                      <a:r>
                        <a:rPr lang="ja-JP" sz="1000" kern="100">
                          <a:solidFill>
                            <a:srgbClr val="0D0D0D"/>
                          </a:solidFill>
                          <a:effectLst/>
                          <a:latin typeface="游明朝" panose="02020400000000000000" pitchFamily="18" charset="-128"/>
                          <a:ea typeface="BIZ UDP明朝 Medium" panose="02020500000000000000" pitchFamily="18" charset="-128"/>
                          <a:cs typeface="Times New Roman" panose="02020603050405020304" pitchFamily="18" charset="0"/>
                        </a:rPr>
                        <a:t>点景物</a:t>
                      </a:r>
                      <a:endParaRPr lang="ja-JP" sz="1050" kern="100">
                        <a:effectLst/>
                        <a:latin typeface="游明朝" panose="02020400000000000000" pitchFamily="18" charset="-128"/>
                        <a:ea typeface="游明朝" panose="02020400000000000000" pitchFamily="18" charset="-128"/>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ts val="1200"/>
                        </a:lnSpc>
                      </a:pPr>
                      <a:r>
                        <a:rPr lang="ja-JP" sz="900" kern="100">
                          <a:solidFill>
                            <a:srgbClr val="0D0D0D"/>
                          </a:solidFill>
                          <a:effectLst/>
                          <a:latin typeface="游明朝" panose="02020400000000000000" pitchFamily="18" charset="-128"/>
                          <a:ea typeface="BIZ UDP明朝 Medium" panose="02020500000000000000" pitchFamily="18" charset="-128"/>
                          <a:cs typeface="Arial" panose="020B0604020202020204" pitchFamily="34" charset="0"/>
                        </a:rPr>
                        <a:t>雪見灯篭</a:t>
                      </a:r>
                      <a:endParaRPr lang="ja-JP" sz="1050" kern="100">
                        <a:effectLst/>
                        <a:latin typeface="游明朝" panose="02020400000000000000" pitchFamily="18" charset="-128"/>
                        <a:ea typeface="游明朝" panose="02020400000000000000" pitchFamily="18" charset="-128"/>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kumimoji="1" lang="ja-JP" altLang="en-US"/>
                    </a:p>
                  </a:txBody>
                  <a:tcPr/>
                </a:tc>
                <a:extLst>
                  <a:ext uri="{0D108BD9-81ED-4DB2-BD59-A6C34878D82A}">
                    <a16:rowId xmlns:a16="http://schemas.microsoft.com/office/drawing/2014/main" val="32650311"/>
                  </a:ext>
                </a:extLst>
              </a:tr>
              <a:tr h="0">
                <a:tc vMerge="1">
                  <a:txBody>
                    <a:bodyPr/>
                    <a:lstStyle/>
                    <a:p>
                      <a:endParaRPr kumimoji="1" lang="ja-JP" altLang="en-US"/>
                    </a:p>
                  </a:txBody>
                  <a:tcPr/>
                </a:tc>
                <a:tc>
                  <a:txBody>
                    <a:bodyPr/>
                    <a:lstStyle/>
                    <a:p>
                      <a:pPr algn="just">
                        <a:lnSpc>
                          <a:spcPts val="1200"/>
                        </a:lnSpc>
                      </a:pPr>
                      <a:r>
                        <a:rPr lang="ja-JP" sz="1000" kern="100">
                          <a:solidFill>
                            <a:srgbClr val="0D0D0D"/>
                          </a:solidFill>
                          <a:effectLst/>
                          <a:latin typeface="游明朝" panose="02020400000000000000" pitchFamily="18" charset="-128"/>
                          <a:ea typeface="BIZ UDP明朝 Medium" panose="02020500000000000000" pitchFamily="18" charset="-128"/>
                          <a:cs typeface="Times New Roman" panose="02020603050405020304" pitchFamily="18" charset="0"/>
                        </a:rPr>
                        <a:t>園路</a:t>
                      </a:r>
                      <a:endParaRPr lang="ja-JP" sz="1050" kern="100">
                        <a:effectLst/>
                        <a:latin typeface="游明朝" panose="02020400000000000000" pitchFamily="18" charset="-128"/>
                        <a:ea typeface="游明朝" panose="02020400000000000000" pitchFamily="18" charset="-128"/>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270" algn="l">
                        <a:lnSpc>
                          <a:spcPts val="1000"/>
                        </a:lnSpc>
                      </a:pPr>
                      <a:r>
                        <a:rPr lang="ja-JP" sz="900" kern="100" dirty="0">
                          <a:solidFill>
                            <a:srgbClr val="0D0D0D"/>
                          </a:solidFill>
                          <a:effectLst/>
                          <a:latin typeface="游明朝" panose="02020400000000000000" pitchFamily="18" charset="-128"/>
                          <a:ea typeface="BIZ UDP明朝 Medium" panose="02020500000000000000" pitchFamily="18" charset="-128"/>
                          <a:cs typeface="Arial" panose="020B0604020202020204" pitchFamily="34" charset="0"/>
                        </a:rPr>
                        <a:t>砂利敷き（全域）</a:t>
                      </a:r>
                      <a:r>
                        <a:rPr lang="ja-JP" sz="900" kern="100" dirty="0">
                          <a:solidFill>
                            <a:srgbClr val="0D0D0D"/>
                          </a:solidFill>
                          <a:effectLst/>
                          <a:latin typeface="游明朝" panose="02020400000000000000" pitchFamily="18" charset="-128"/>
                          <a:ea typeface="BIZ UDP明朝 Medium" panose="02020500000000000000" pitchFamily="18" charset="-128"/>
                          <a:cs typeface="Times New Roman" panose="02020603050405020304" pitchFamily="18" charset="0"/>
                        </a:rPr>
                        <a:t>・広幅員（４～６ｍ）園路（全域）、</a:t>
                      </a:r>
                      <a:r>
                        <a:rPr lang="ja-JP" sz="900" kern="100" dirty="0">
                          <a:solidFill>
                            <a:srgbClr val="0D0D0D"/>
                          </a:solidFill>
                          <a:effectLst/>
                          <a:latin typeface="游明朝" panose="02020400000000000000" pitchFamily="18" charset="-128"/>
                          <a:ea typeface="BIZ UDP明朝 Medium" panose="02020500000000000000" pitchFamily="18" charset="-128"/>
                          <a:cs typeface="Arial" panose="020B0604020202020204" pitchFamily="34" charset="0"/>
                        </a:rPr>
                        <a:t>飛石・</a:t>
                      </a:r>
                      <a:r>
                        <a:rPr lang="ja-JP" sz="900" kern="100" dirty="0">
                          <a:solidFill>
                            <a:srgbClr val="0D0D0D"/>
                          </a:solidFill>
                          <a:effectLst/>
                          <a:latin typeface="游明朝" panose="02020400000000000000" pitchFamily="18" charset="-128"/>
                          <a:ea typeface="BIZ UDP明朝 Medium" panose="02020500000000000000" pitchFamily="18" charset="-128"/>
                          <a:cs typeface="Times New Roman" panose="02020603050405020304" pitchFamily="18" charset="0"/>
                        </a:rPr>
                        <a:t>八つ橋、石橋（２か所）、蓮池橋・階段</a:t>
                      </a:r>
                      <a:endParaRPr lang="ja-JP" sz="1050" kern="100" dirty="0">
                        <a:effectLst/>
                        <a:latin typeface="游明朝" panose="02020400000000000000" pitchFamily="18" charset="-128"/>
                        <a:ea typeface="游明朝" panose="02020400000000000000" pitchFamily="18" charset="-128"/>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kumimoji="1" lang="ja-JP" altLang="en-US"/>
                    </a:p>
                  </a:txBody>
                  <a:tcPr/>
                </a:tc>
                <a:extLst>
                  <a:ext uri="{0D108BD9-81ED-4DB2-BD59-A6C34878D82A}">
                    <a16:rowId xmlns:a16="http://schemas.microsoft.com/office/drawing/2014/main" val="877155068"/>
                  </a:ext>
                </a:extLst>
              </a:tr>
              <a:tr h="0">
                <a:tc vMerge="1">
                  <a:txBody>
                    <a:bodyPr/>
                    <a:lstStyle/>
                    <a:p>
                      <a:endParaRPr kumimoji="1" lang="ja-JP" altLang="en-US"/>
                    </a:p>
                  </a:txBody>
                  <a:tcPr/>
                </a:tc>
                <a:tc>
                  <a:txBody>
                    <a:bodyPr/>
                    <a:lstStyle/>
                    <a:p>
                      <a:pPr algn="just">
                        <a:lnSpc>
                          <a:spcPts val="1200"/>
                        </a:lnSpc>
                      </a:pPr>
                      <a:r>
                        <a:rPr lang="ja-JP" sz="1000" kern="100">
                          <a:solidFill>
                            <a:srgbClr val="0D0D0D"/>
                          </a:solidFill>
                          <a:effectLst/>
                          <a:latin typeface="游明朝" panose="02020400000000000000" pitchFamily="18" charset="-128"/>
                          <a:ea typeface="BIZ UDP明朝 Medium" panose="02020500000000000000" pitchFamily="18" charset="-128"/>
                          <a:cs typeface="Times New Roman" panose="02020603050405020304" pitchFamily="18" charset="0"/>
                        </a:rPr>
                        <a:t>建物</a:t>
                      </a:r>
                      <a:endParaRPr lang="ja-JP" sz="1050" kern="100">
                        <a:effectLst/>
                        <a:latin typeface="游明朝" panose="02020400000000000000" pitchFamily="18" charset="-128"/>
                        <a:ea typeface="游明朝" panose="02020400000000000000" pitchFamily="18" charset="-128"/>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ts val="1000"/>
                        </a:lnSpc>
                      </a:pPr>
                      <a:r>
                        <a:rPr lang="ja-JP" sz="900" kern="100">
                          <a:solidFill>
                            <a:srgbClr val="0D0D0D"/>
                          </a:solidFill>
                          <a:effectLst/>
                          <a:latin typeface="游明朝" panose="02020400000000000000" pitchFamily="18" charset="-128"/>
                          <a:ea typeface="BIZ UDP明朝 Medium" panose="02020500000000000000" pitchFamily="18" charset="-128"/>
                          <a:cs typeface="Arial" panose="020B0604020202020204" pitchFamily="34" charset="0"/>
                        </a:rPr>
                        <a:t>迎賓館、茶室（汎庵、万里庵）・１号棟（休憩所）・２号棟（千里庵：茶庭、石積み、階段、石張舗装含む）、３号棟（中央休憩所）・４号棟（中央門）、５号棟（休憩所）</a:t>
                      </a:r>
                      <a:r>
                        <a:rPr lang="ja-JP" sz="900" kern="100">
                          <a:solidFill>
                            <a:srgbClr val="0D0D0D"/>
                          </a:solidFill>
                          <a:effectLst/>
                          <a:latin typeface="游明朝" panose="02020400000000000000" pitchFamily="18" charset="-128"/>
                          <a:ea typeface="BIZ UDP明朝 Medium" panose="02020500000000000000" pitchFamily="18" charset="-128"/>
                          <a:cs typeface="Times New Roman" panose="02020603050405020304" pitchFamily="18" charset="0"/>
                        </a:rPr>
                        <a:t>・６号棟（休憩所）・７号棟（展望台含む）</a:t>
                      </a:r>
                      <a:endParaRPr lang="ja-JP" sz="1050" kern="100">
                        <a:effectLst/>
                        <a:latin typeface="游明朝" panose="02020400000000000000" pitchFamily="18" charset="-128"/>
                        <a:ea typeface="游明朝" panose="02020400000000000000" pitchFamily="18" charset="-128"/>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kumimoji="1" lang="ja-JP" altLang="en-US"/>
                    </a:p>
                  </a:txBody>
                  <a:tcPr/>
                </a:tc>
                <a:extLst>
                  <a:ext uri="{0D108BD9-81ED-4DB2-BD59-A6C34878D82A}">
                    <a16:rowId xmlns:a16="http://schemas.microsoft.com/office/drawing/2014/main" val="480878814"/>
                  </a:ext>
                </a:extLst>
              </a:tr>
              <a:tr h="742315">
                <a:tc vMerge="1">
                  <a:txBody>
                    <a:bodyPr/>
                    <a:lstStyle/>
                    <a:p>
                      <a:endParaRPr kumimoji="1" lang="ja-JP" altLang="en-US"/>
                    </a:p>
                  </a:txBody>
                  <a:tcPr/>
                </a:tc>
                <a:tc>
                  <a:txBody>
                    <a:bodyPr/>
                    <a:lstStyle/>
                    <a:p>
                      <a:pPr algn="just">
                        <a:lnSpc>
                          <a:spcPts val="1200"/>
                        </a:lnSpc>
                      </a:pPr>
                      <a:r>
                        <a:rPr lang="ja-JP" sz="1000" kern="100">
                          <a:solidFill>
                            <a:srgbClr val="0D0D0D"/>
                          </a:solidFill>
                          <a:effectLst/>
                          <a:latin typeface="游明朝" panose="02020400000000000000" pitchFamily="18" charset="-128"/>
                          <a:ea typeface="BIZ UDP明朝 Medium" panose="02020500000000000000" pitchFamily="18" charset="-128"/>
                          <a:cs typeface="Times New Roman" panose="02020603050405020304" pitchFamily="18" charset="0"/>
                        </a:rPr>
                        <a:t>植栽</a:t>
                      </a:r>
                      <a:endParaRPr lang="ja-JP" sz="1050" kern="100">
                        <a:effectLst/>
                        <a:latin typeface="游明朝" panose="02020400000000000000" pitchFamily="18" charset="-128"/>
                        <a:ea typeface="游明朝" panose="02020400000000000000" pitchFamily="18" charset="-128"/>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ts val="1200"/>
                        </a:lnSpc>
                      </a:pPr>
                      <a:r>
                        <a:rPr lang="ja-JP" sz="1000" kern="100">
                          <a:solidFill>
                            <a:srgbClr val="0D0D0D"/>
                          </a:solidFill>
                          <a:effectLst/>
                          <a:latin typeface="游明朝" panose="02020400000000000000" pitchFamily="18" charset="-128"/>
                          <a:ea typeface="BIZ UDP明朝 Medium" panose="02020500000000000000" pitchFamily="18" charset="-128"/>
                          <a:cs typeface="Times New Roman" panose="02020603050405020304" pitchFamily="18" charset="0"/>
                        </a:rPr>
                        <a:t>上代：ヤマモミジ（銘木）</a:t>
                      </a:r>
                      <a:endParaRPr lang="ja-JP" sz="1050" kern="100">
                        <a:effectLst/>
                        <a:latin typeface="游明朝" panose="02020400000000000000" pitchFamily="18" charset="-128"/>
                        <a:ea typeface="游明朝" panose="02020400000000000000" pitchFamily="18" charset="-128"/>
                        <a:cs typeface="Times New Roman" panose="02020603050405020304" pitchFamily="18" charset="0"/>
                      </a:endParaRPr>
                    </a:p>
                    <a:p>
                      <a:pPr algn="just">
                        <a:lnSpc>
                          <a:spcPts val="1200"/>
                        </a:lnSpc>
                      </a:pPr>
                      <a:r>
                        <a:rPr lang="ja-JP" sz="1000" kern="100">
                          <a:solidFill>
                            <a:srgbClr val="0D0D0D"/>
                          </a:solidFill>
                          <a:effectLst/>
                          <a:latin typeface="游明朝" panose="02020400000000000000" pitchFamily="18" charset="-128"/>
                          <a:ea typeface="BIZ UDP明朝 Medium" panose="02020500000000000000" pitchFamily="18" charset="-128"/>
                          <a:cs typeface="Times New Roman" panose="02020603050405020304" pitchFamily="18" charset="0"/>
                        </a:rPr>
                        <a:t>近世：</a:t>
                      </a:r>
                      <a:r>
                        <a:rPr lang="ja-JP" sz="1000" kern="0">
                          <a:solidFill>
                            <a:srgbClr val="0D0D0D"/>
                          </a:solidFill>
                          <a:effectLst/>
                          <a:latin typeface="游明朝" panose="02020400000000000000" pitchFamily="18" charset="-128"/>
                          <a:ea typeface="BIZ UDP明朝 Medium" panose="02020500000000000000" pitchFamily="18" charset="-128"/>
                          <a:cs typeface="ＭＳ Ｐゴシック" panose="020B0600070205080204" pitchFamily="50" charset="-128"/>
                        </a:rPr>
                        <a:t>クロマツ（銘木）・</a:t>
                      </a:r>
                      <a:r>
                        <a:rPr lang="ja-JP" sz="1000" kern="100">
                          <a:solidFill>
                            <a:srgbClr val="0D0D0D"/>
                          </a:solidFill>
                          <a:effectLst/>
                          <a:latin typeface="游明朝" panose="02020400000000000000" pitchFamily="18" charset="-128"/>
                          <a:ea typeface="BIZ UDP明朝 Medium" panose="02020500000000000000" pitchFamily="18" charset="-128"/>
                          <a:cs typeface="Times New Roman" panose="02020603050405020304" pitchFamily="18" charset="0"/>
                        </a:rPr>
                        <a:t>モミジ類（銘木）</a:t>
                      </a:r>
                      <a:endParaRPr lang="ja-JP" sz="1050" kern="100">
                        <a:effectLst/>
                        <a:latin typeface="游明朝" panose="02020400000000000000" pitchFamily="18" charset="-128"/>
                        <a:ea typeface="游明朝" panose="02020400000000000000" pitchFamily="18" charset="-128"/>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64770" indent="-69850" algn="just">
                        <a:lnSpc>
                          <a:spcPts val="1000"/>
                        </a:lnSpc>
                      </a:pPr>
                      <a:r>
                        <a:rPr lang="ja-JP" sz="900" kern="100">
                          <a:solidFill>
                            <a:srgbClr val="0D0D0D"/>
                          </a:solidFill>
                          <a:effectLst/>
                          <a:latin typeface="游明朝" panose="02020400000000000000" pitchFamily="18" charset="-128"/>
                          <a:ea typeface="BIZ UDP明朝 Medium" panose="02020500000000000000" pitchFamily="18" charset="-128"/>
                          <a:cs typeface="Times New Roman" panose="02020603050405020304" pitchFamily="18" charset="0"/>
                        </a:rPr>
                        <a:t>・景観を構成し、かつ当初から存在する銘木の伐採は枯損木・危険木を除き認めない。</a:t>
                      </a:r>
                      <a:endParaRPr lang="ja-JP" sz="1050" kern="100">
                        <a:effectLst/>
                        <a:latin typeface="游明朝" panose="02020400000000000000" pitchFamily="18" charset="-128"/>
                        <a:ea typeface="游明朝" panose="02020400000000000000" pitchFamily="18" charset="-128"/>
                        <a:cs typeface="Times New Roman" panose="02020603050405020304" pitchFamily="18" charset="0"/>
                      </a:endParaRPr>
                    </a:p>
                    <a:p>
                      <a:pPr marL="73660" indent="-78740" algn="just">
                        <a:lnSpc>
                          <a:spcPts val="1000"/>
                        </a:lnSpc>
                      </a:pPr>
                      <a:r>
                        <a:rPr lang="ja-JP" sz="900" kern="100">
                          <a:solidFill>
                            <a:srgbClr val="0D0D0D"/>
                          </a:solidFill>
                          <a:effectLst/>
                          <a:latin typeface="游明朝" panose="02020400000000000000" pitchFamily="18" charset="-128"/>
                          <a:ea typeface="BIZ UDP明朝 Medium" panose="02020500000000000000" pitchFamily="18" charset="-128"/>
                          <a:cs typeface="Times New Roman" panose="02020603050405020304" pitchFamily="18" charset="0"/>
                        </a:rPr>
                        <a:t>・補植は、既存樹の枯損等により後継樹が必要となる場合に限り認める。</a:t>
                      </a:r>
                      <a:endParaRPr lang="ja-JP" sz="1050" kern="100">
                        <a:effectLst/>
                        <a:latin typeface="游明朝" panose="02020400000000000000" pitchFamily="18" charset="-128"/>
                        <a:ea typeface="游明朝" panose="02020400000000000000" pitchFamily="18" charset="-128"/>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330695059"/>
                  </a:ext>
                </a:extLst>
              </a:tr>
              <a:tr h="0">
                <a:tc>
                  <a:txBody>
                    <a:bodyPr/>
                    <a:lstStyle/>
                    <a:p>
                      <a:pPr algn="just">
                        <a:lnSpc>
                          <a:spcPts val="1200"/>
                        </a:lnSpc>
                      </a:pPr>
                      <a:r>
                        <a:rPr lang="ja-JP" sz="1000" kern="100">
                          <a:solidFill>
                            <a:srgbClr val="0D0D0D"/>
                          </a:solidFill>
                          <a:effectLst/>
                          <a:latin typeface="游明朝" panose="02020400000000000000" pitchFamily="18" charset="-128"/>
                          <a:ea typeface="BIZ UDP明朝 Medium" panose="02020500000000000000" pitchFamily="18" charset="-128"/>
                          <a:cs typeface="Times New Roman" panose="02020603050405020304" pitchFamily="18" charset="0"/>
                        </a:rPr>
                        <a:t>補完する要素</a:t>
                      </a:r>
                      <a:endParaRPr lang="ja-JP" sz="1050" kern="100">
                        <a:effectLst/>
                        <a:latin typeface="游明朝" panose="02020400000000000000" pitchFamily="18" charset="-128"/>
                        <a:ea typeface="游明朝" panose="02020400000000000000" pitchFamily="18" charset="-128"/>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gn="just">
                        <a:lnSpc>
                          <a:spcPts val="1200"/>
                        </a:lnSpc>
                      </a:pPr>
                      <a:r>
                        <a:rPr lang="ja-JP" sz="1000" kern="100">
                          <a:solidFill>
                            <a:srgbClr val="0D0D0D"/>
                          </a:solidFill>
                          <a:effectLst/>
                          <a:latin typeface="游明朝" panose="02020400000000000000" pitchFamily="18" charset="-128"/>
                          <a:ea typeface="BIZ UDP明朝 Medium" panose="02020500000000000000" pitchFamily="18" charset="-128"/>
                          <a:cs typeface="Times New Roman" panose="02020603050405020304" pitchFamily="18" charset="0"/>
                        </a:rPr>
                        <a:t>石組・景石、園路広場、休憩施設、便益施設、</a:t>
                      </a:r>
                      <a:endParaRPr lang="ja-JP" sz="1050" kern="100">
                        <a:effectLst/>
                        <a:latin typeface="游明朝" panose="02020400000000000000" pitchFamily="18" charset="-128"/>
                        <a:ea typeface="游明朝" panose="02020400000000000000" pitchFamily="18" charset="-128"/>
                        <a:cs typeface="Times New Roman" panose="02020603050405020304" pitchFamily="18" charset="0"/>
                      </a:endParaRPr>
                    </a:p>
                    <a:p>
                      <a:pPr algn="just">
                        <a:lnSpc>
                          <a:spcPts val="1200"/>
                        </a:lnSpc>
                      </a:pPr>
                      <a:r>
                        <a:rPr lang="ja-JP" sz="1000" kern="100">
                          <a:solidFill>
                            <a:srgbClr val="0D0D0D"/>
                          </a:solidFill>
                          <a:effectLst/>
                          <a:latin typeface="游明朝" panose="02020400000000000000" pitchFamily="18" charset="-128"/>
                          <a:ea typeface="BIZ UDP明朝 Medium" panose="02020500000000000000" pitchFamily="18" charset="-128"/>
                          <a:cs typeface="Times New Roman" panose="02020603050405020304" pitchFamily="18" charset="0"/>
                        </a:rPr>
                        <a:t>植栽</a:t>
                      </a:r>
                      <a:endParaRPr lang="ja-JP" sz="1050" kern="100">
                        <a:effectLst/>
                        <a:latin typeface="游明朝" panose="02020400000000000000" pitchFamily="18" charset="-128"/>
                        <a:ea typeface="游明朝" panose="02020400000000000000" pitchFamily="18" charset="-128"/>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kumimoji="1" lang="ja-JP" altLang="en-US"/>
                    </a:p>
                  </a:txBody>
                  <a:tcPr/>
                </a:tc>
                <a:tc>
                  <a:txBody>
                    <a:bodyPr/>
                    <a:lstStyle/>
                    <a:p>
                      <a:pPr marL="25400" indent="-25400" algn="just">
                        <a:lnSpc>
                          <a:spcPts val="1000"/>
                        </a:lnSpc>
                      </a:pPr>
                      <a:r>
                        <a:rPr lang="ja-JP" sz="900" kern="100">
                          <a:solidFill>
                            <a:srgbClr val="0D0D0D"/>
                          </a:solidFill>
                          <a:effectLst/>
                          <a:latin typeface="游明朝" panose="02020400000000000000" pitchFamily="18" charset="-128"/>
                          <a:ea typeface="BIZ UDP明朝 Medium" panose="02020500000000000000" pitchFamily="18" charset="-128"/>
                          <a:cs typeface="Times New Roman" panose="02020603050405020304" pitchFamily="18" charset="0"/>
                        </a:rPr>
                        <a:t>・原則現状保存とするが、保存管理・活用に必要な場合は、景観や意匠に配慮し、かつ最小限の規模に留めるものとする。</a:t>
                      </a:r>
                      <a:endParaRPr lang="ja-JP" sz="1050" kern="100">
                        <a:effectLst/>
                        <a:latin typeface="游明朝" panose="02020400000000000000" pitchFamily="18" charset="-128"/>
                        <a:ea typeface="游明朝" panose="02020400000000000000" pitchFamily="18" charset="-128"/>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688677323"/>
                  </a:ext>
                </a:extLst>
              </a:tr>
              <a:tr h="0">
                <a:tc>
                  <a:txBody>
                    <a:bodyPr/>
                    <a:lstStyle/>
                    <a:p>
                      <a:pPr algn="just">
                        <a:lnSpc>
                          <a:spcPts val="1200"/>
                        </a:lnSpc>
                      </a:pPr>
                      <a:r>
                        <a:rPr lang="ja-JP" sz="1000" kern="100">
                          <a:solidFill>
                            <a:srgbClr val="0D0D0D"/>
                          </a:solidFill>
                          <a:effectLst/>
                          <a:latin typeface="游明朝" panose="02020400000000000000" pitchFamily="18" charset="-128"/>
                          <a:ea typeface="BIZ UDP明朝 Medium" panose="02020500000000000000" pitchFamily="18" charset="-128"/>
                          <a:cs typeface="Times New Roman" panose="02020603050405020304" pitchFamily="18" charset="0"/>
                        </a:rPr>
                        <a:t>その他の要素</a:t>
                      </a:r>
                      <a:endParaRPr lang="ja-JP" sz="1050" kern="100">
                        <a:effectLst/>
                        <a:latin typeface="游明朝" panose="02020400000000000000" pitchFamily="18" charset="-128"/>
                        <a:ea typeface="游明朝" panose="02020400000000000000" pitchFamily="18" charset="-128"/>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gn="just">
                        <a:lnSpc>
                          <a:spcPts val="1200"/>
                        </a:lnSpc>
                      </a:pPr>
                      <a:r>
                        <a:rPr lang="ja-JP" sz="1000" kern="100">
                          <a:solidFill>
                            <a:srgbClr val="0D0D0D"/>
                          </a:solidFill>
                          <a:effectLst/>
                          <a:latin typeface="游明朝" panose="02020400000000000000" pitchFamily="18" charset="-128"/>
                          <a:ea typeface="BIZ UDP明朝 Medium" panose="02020500000000000000" pitchFamily="18" charset="-128"/>
                          <a:cs typeface="Times New Roman" panose="02020603050405020304" pitchFamily="18" charset="0"/>
                        </a:rPr>
                        <a:t>擁壁、園路、修景施設、便益施設、管理施設、</a:t>
                      </a:r>
                      <a:endParaRPr lang="ja-JP" sz="1050" kern="100">
                        <a:effectLst/>
                        <a:latin typeface="游明朝" panose="02020400000000000000" pitchFamily="18" charset="-128"/>
                        <a:ea typeface="游明朝" panose="02020400000000000000" pitchFamily="18" charset="-128"/>
                        <a:cs typeface="Times New Roman" panose="02020603050405020304" pitchFamily="18" charset="0"/>
                      </a:endParaRPr>
                    </a:p>
                    <a:p>
                      <a:pPr algn="just">
                        <a:lnSpc>
                          <a:spcPts val="1200"/>
                        </a:lnSpc>
                      </a:pPr>
                      <a:r>
                        <a:rPr lang="ja-JP" sz="1000" kern="100">
                          <a:solidFill>
                            <a:srgbClr val="0D0D0D"/>
                          </a:solidFill>
                          <a:effectLst/>
                          <a:latin typeface="游明朝" panose="02020400000000000000" pitchFamily="18" charset="-128"/>
                          <a:ea typeface="BIZ UDP明朝 Medium" panose="02020500000000000000" pitchFamily="18" charset="-128"/>
                          <a:cs typeface="Times New Roman" panose="02020603050405020304" pitchFamily="18" charset="0"/>
                        </a:rPr>
                        <a:t>休養施設、植栽、給水施設、照明灯</a:t>
                      </a:r>
                      <a:endParaRPr lang="ja-JP" sz="1050" kern="100">
                        <a:effectLst/>
                        <a:latin typeface="游明朝" panose="02020400000000000000" pitchFamily="18" charset="-128"/>
                        <a:ea typeface="游明朝" panose="02020400000000000000" pitchFamily="18" charset="-128"/>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kumimoji="1" lang="ja-JP" altLang="en-US"/>
                    </a:p>
                  </a:txBody>
                  <a:tcPr/>
                </a:tc>
                <a:tc>
                  <a:txBody>
                    <a:bodyPr/>
                    <a:lstStyle/>
                    <a:p>
                      <a:pPr marL="111125" indent="-111125" algn="just">
                        <a:lnSpc>
                          <a:spcPts val="1000"/>
                        </a:lnSpc>
                      </a:pPr>
                      <a:r>
                        <a:rPr lang="ja-JP" sz="900" kern="100" dirty="0">
                          <a:solidFill>
                            <a:srgbClr val="0D0D0D"/>
                          </a:solidFill>
                          <a:effectLst/>
                          <a:latin typeface="游明朝" panose="02020400000000000000" pitchFamily="18" charset="-128"/>
                          <a:ea typeface="BIZ UDP明朝 Medium" panose="02020500000000000000" pitchFamily="18" charset="-128"/>
                          <a:cs typeface="Times New Roman" panose="02020603050405020304" pitchFamily="18" charset="0"/>
                        </a:rPr>
                        <a:t>・新設は庭園の保存管理・公開活用に必要なものに限り認める</a:t>
                      </a:r>
                      <a:endParaRPr lang="ja-JP" sz="1050" kern="100" dirty="0">
                        <a:effectLst/>
                        <a:latin typeface="游明朝" panose="02020400000000000000" pitchFamily="18" charset="-128"/>
                        <a:ea typeface="游明朝" panose="02020400000000000000" pitchFamily="18" charset="-128"/>
                        <a:cs typeface="Times New Roman" panose="02020603050405020304" pitchFamily="18" charset="0"/>
                      </a:endParaRPr>
                    </a:p>
                    <a:p>
                      <a:pPr marL="114300" indent="-114300" algn="just">
                        <a:lnSpc>
                          <a:spcPts val="1000"/>
                        </a:lnSpc>
                      </a:pPr>
                      <a:r>
                        <a:rPr lang="ja-JP" sz="900" kern="100" dirty="0">
                          <a:solidFill>
                            <a:srgbClr val="0D0D0D"/>
                          </a:solidFill>
                          <a:effectLst/>
                          <a:latin typeface="游明朝" panose="02020400000000000000" pitchFamily="18" charset="-128"/>
                          <a:ea typeface="BIZ UDP明朝 Medium" panose="02020500000000000000" pitchFamily="18" charset="-128"/>
                          <a:cs typeface="Times New Roman" panose="02020603050405020304" pitchFamily="18" charset="0"/>
                        </a:rPr>
                        <a:t>・既存施設・設備の更新・改築・除却については認める。</a:t>
                      </a:r>
                      <a:endParaRPr lang="ja-JP" sz="1050" kern="100" dirty="0">
                        <a:effectLst/>
                        <a:latin typeface="游明朝" panose="02020400000000000000" pitchFamily="18" charset="-128"/>
                        <a:ea typeface="游明朝" panose="02020400000000000000" pitchFamily="18" charset="-128"/>
                        <a:cs typeface="Times New Roman" panose="02020603050405020304" pitchFamily="18" charset="0"/>
                      </a:endParaRPr>
                    </a:p>
                    <a:p>
                      <a:pPr marL="114300" indent="-114300" algn="just">
                        <a:lnSpc>
                          <a:spcPts val="1000"/>
                        </a:lnSpc>
                      </a:pPr>
                      <a:r>
                        <a:rPr lang="ja-JP" sz="900" kern="100" dirty="0">
                          <a:solidFill>
                            <a:srgbClr val="0D0D0D"/>
                          </a:solidFill>
                          <a:effectLst/>
                          <a:latin typeface="游明朝" panose="02020400000000000000" pitchFamily="18" charset="-128"/>
                          <a:ea typeface="BIZ UDP明朝 Medium" panose="02020500000000000000" pitchFamily="18" charset="-128"/>
                          <a:cs typeface="Times New Roman" panose="02020603050405020304" pitchFamily="18" charset="0"/>
                        </a:rPr>
                        <a:t>・現況、景観に調和しないものは、更新時に周辺景観と調和したものにする。</a:t>
                      </a:r>
                      <a:endParaRPr lang="ja-JP" sz="1050" kern="100" dirty="0">
                        <a:effectLst/>
                        <a:latin typeface="游明朝" panose="02020400000000000000" pitchFamily="18" charset="-128"/>
                        <a:ea typeface="游明朝" panose="02020400000000000000" pitchFamily="18" charset="-128"/>
                        <a:cs typeface="Times New Roman" panose="02020603050405020304" pitchFamily="18" charset="0"/>
                      </a:endParaRPr>
                    </a:p>
                    <a:p>
                      <a:pPr marL="114300" indent="-114300" algn="just">
                        <a:lnSpc>
                          <a:spcPts val="1000"/>
                        </a:lnSpc>
                      </a:pPr>
                      <a:r>
                        <a:rPr lang="ja-JP" sz="900" kern="100" dirty="0">
                          <a:solidFill>
                            <a:srgbClr val="0D0D0D"/>
                          </a:solidFill>
                          <a:effectLst/>
                          <a:latin typeface="游明朝" panose="02020400000000000000" pitchFamily="18" charset="-128"/>
                          <a:ea typeface="BIZ UDP明朝 Medium" panose="02020500000000000000" pitchFamily="18" charset="-128"/>
                          <a:cs typeface="Times New Roman" panose="02020603050405020304" pitchFamily="18" charset="0"/>
                        </a:rPr>
                        <a:t>・補植は、既存樹の枯損等により後継樹が必要となる場合に限り認める。</a:t>
                      </a:r>
                      <a:endParaRPr lang="ja-JP" sz="1050" kern="100" dirty="0">
                        <a:effectLst/>
                        <a:latin typeface="游明朝" panose="02020400000000000000" pitchFamily="18" charset="-128"/>
                        <a:ea typeface="游明朝" panose="02020400000000000000" pitchFamily="18" charset="-128"/>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562345911"/>
                  </a:ext>
                </a:extLst>
              </a:tr>
            </a:tbl>
          </a:graphicData>
        </a:graphic>
      </p:graphicFrame>
      <p:sp>
        <p:nvSpPr>
          <p:cNvPr id="7" name="正方形/長方形 6">
            <a:extLst>
              <a:ext uri="{FF2B5EF4-FFF2-40B4-BE49-F238E27FC236}">
                <a16:creationId xmlns:a16="http://schemas.microsoft.com/office/drawing/2014/main" id="{3A506C89-F48D-42A0-AE29-14DF73FEEF8F}"/>
              </a:ext>
            </a:extLst>
          </p:cNvPr>
          <p:cNvSpPr/>
          <p:nvPr/>
        </p:nvSpPr>
        <p:spPr>
          <a:xfrm>
            <a:off x="8121846" y="7921624"/>
            <a:ext cx="6474447" cy="2370864"/>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33350" marR="0" lvl="0" indent="-133350" algn="just" defTabSz="457200" rtl="0" eaLnBrk="1" fontAlgn="auto" latinLnBrk="0" hangingPunct="1">
              <a:lnSpc>
                <a:spcPct val="100000"/>
              </a:lnSpc>
              <a:spcBef>
                <a:spcPts val="0"/>
              </a:spcBef>
              <a:spcAft>
                <a:spcPts val="0"/>
              </a:spcAft>
              <a:buClrTx/>
              <a:buSzTx/>
              <a:buFontTx/>
              <a:buNone/>
              <a:tabLst/>
              <a:defRPr/>
            </a:pPr>
            <a:r>
              <a:rPr kumimoji="0" lang="ja-JP" altLang="en-US" sz="1050" b="0" i="0" u="none" strike="noStrike" kern="1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Calibri-Bold"/>
              </a:rPr>
              <a:t>　</a:t>
            </a:r>
          </a:p>
          <a:p>
            <a:pPr marL="133350" marR="0" lvl="0" indent="-133350" algn="just" defTabSz="457200" rtl="0" eaLnBrk="1" fontAlgn="auto" latinLnBrk="0" hangingPunct="1">
              <a:lnSpc>
                <a:spcPct val="100000"/>
              </a:lnSpc>
              <a:spcBef>
                <a:spcPts val="0"/>
              </a:spcBef>
              <a:spcAft>
                <a:spcPts val="0"/>
              </a:spcAft>
              <a:buClrTx/>
              <a:buSzTx/>
              <a:buFontTx/>
              <a:buNone/>
              <a:tabLst/>
              <a:defRPr/>
            </a:pPr>
            <a:r>
              <a:rPr kumimoji="0" lang="ja-JP" altLang="en-US" sz="1050" b="0" i="0" u="none" strike="noStrike" kern="1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Calibri-Bold"/>
              </a:rPr>
              <a:t>　</a:t>
            </a:r>
            <a:endParaRPr kumimoji="0" lang="en-US" altLang="ja-JP" sz="1050" b="0" i="0" u="none" strike="noStrike" kern="1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Calibri-Bold"/>
            </a:endParaRPr>
          </a:p>
          <a:p>
            <a:pPr marL="133350" marR="0" lvl="0" indent="-133350" algn="just" defTabSz="457200" rtl="0" eaLnBrk="1" fontAlgn="auto" latinLnBrk="0" hangingPunct="1">
              <a:lnSpc>
                <a:spcPct val="100000"/>
              </a:lnSpc>
              <a:spcBef>
                <a:spcPts val="0"/>
              </a:spcBef>
              <a:spcAft>
                <a:spcPts val="0"/>
              </a:spcAft>
              <a:buClrTx/>
              <a:buSzTx/>
              <a:buFontTx/>
              <a:buNone/>
              <a:tabLst/>
              <a:defRPr/>
            </a:pPr>
            <a:endParaRPr lang="en-US" altLang="ja-JP" sz="1050" kern="100" dirty="0">
              <a:solidFill>
                <a:prstClr val="black"/>
              </a:solidFill>
              <a:latin typeface="ＭＳ ゴシック" panose="020B0609070205080204" pitchFamily="49" charset="-128"/>
              <a:ea typeface="ＭＳ ゴシック" panose="020B0609070205080204" pitchFamily="49" charset="-128"/>
              <a:cs typeface="Calibri-Bold"/>
            </a:endParaRPr>
          </a:p>
          <a:p>
            <a:pPr marL="133350" marR="0" lvl="0" indent="-133350" algn="just" defTabSz="457200" rtl="0" eaLnBrk="1" fontAlgn="auto" latinLnBrk="0" hangingPunct="1">
              <a:lnSpc>
                <a:spcPct val="100000"/>
              </a:lnSpc>
              <a:spcBef>
                <a:spcPts val="0"/>
              </a:spcBef>
              <a:spcAft>
                <a:spcPts val="0"/>
              </a:spcAft>
              <a:buClrTx/>
              <a:buSzTx/>
              <a:buFontTx/>
              <a:buNone/>
              <a:tabLst/>
              <a:defRPr/>
            </a:pPr>
            <a:endParaRPr kumimoji="0" lang="en-US" altLang="ja-JP" sz="1050" b="0" i="0" u="none" strike="noStrike" kern="1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Calibri-Bold"/>
            </a:endParaRPr>
          </a:p>
          <a:p>
            <a:pPr marL="133350" marR="0" lvl="0" indent="-133350" algn="just" defTabSz="457200" rtl="0" eaLnBrk="1" fontAlgn="auto" latinLnBrk="0" hangingPunct="1">
              <a:lnSpc>
                <a:spcPct val="100000"/>
              </a:lnSpc>
              <a:spcBef>
                <a:spcPts val="0"/>
              </a:spcBef>
              <a:spcAft>
                <a:spcPts val="0"/>
              </a:spcAft>
              <a:buClrTx/>
              <a:buSzTx/>
              <a:buFontTx/>
              <a:buNone/>
              <a:tabLst/>
              <a:defRPr/>
            </a:pPr>
            <a:endParaRPr lang="en-US" altLang="ja-JP" sz="1050" kern="100" dirty="0">
              <a:solidFill>
                <a:prstClr val="black"/>
              </a:solidFill>
              <a:latin typeface="ＭＳ ゴシック" panose="020B0609070205080204" pitchFamily="49" charset="-128"/>
              <a:ea typeface="ＭＳ ゴシック" panose="020B0609070205080204" pitchFamily="49" charset="-128"/>
              <a:cs typeface="Calibri-Bold"/>
            </a:endParaRPr>
          </a:p>
          <a:p>
            <a:pPr marL="133350" marR="0" lvl="0" indent="-133350" algn="just" defTabSz="457200" rtl="0" eaLnBrk="1" fontAlgn="auto" latinLnBrk="0" hangingPunct="1">
              <a:lnSpc>
                <a:spcPct val="100000"/>
              </a:lnSpc>
              <a:spcBef>
                <a:spcPts val="0"/>
              </a:spcBef>
              <a:spcAft>
                <a:spcPts val="0"/>
              </a:spcAft>
              <a:buClrTx/>
              <a:buSzTx/>
              <a:buFontTx/>
              <a:buNone/>
              <a:tabLst/>
              <a:defRPr/>
            </a:pPr>
            <a:r>
              <a:rPr kumimoji="0" lang="ja-JP" altLang="en-US" sz="1050" b="0" i="0" u="none" strike="noStrike" kern="1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Calibri-Bold"/>
              </a:rPr>
              <a:t>　③については、以下のような例が挙げられる。</a:t>
            </a:r>
          </a:p>
          <a:p>
            <a:pPr marL="133350" marR="0" lvl="0" indent="-133350" algn="just" defTabSz="457200" rtl="0" eaLnBrk="1" fontAlgn="auto" latinLnBrk="0" hangingPunct="1">
              <a:lnSpc>
                <a:spcPct val="100000"/>
              </a:lnSpc>
              <a:spcBef>
                <a:spcPts val="0"/>
              </a:spcBef>
              <a:spcAft>
                <a:spcPts val="0"/>
              </a:spcAft>
              <a:buClrTx/>
              <a:buSzTx/>
              <a:buFontTx/>
              <a:buNone/>
              <a:tabLst/>
              <a:defRPr/>
            </a:pPr>
            <a:r>
              <a:rPr kumimoji="0" lang="ja-JP" altLang="en-US" sz="1050" b="0" i="0" u="none" strike="noStrike" kern="1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Calibri-Bold"/>
              </a:rPr>
              <a:t>　・清掃、植栽管理等の日常管理</a:t>
            </a:r>
          </a:p>
          <a:p>
            <a:pPr marL="133350" marR="0" lvl="0" indent="-133350" algn="just" defTabSz="457200" rtl="0" eaLnBrk="1" fontAlgn="auto" latinLnBrk="0" hangingPunct="1">
              <a:lnSpc>
                <a:spcPct val="100000"/>
              </a:lnSpc>
              <a:spcBef>
                <a:spcPts val="0"/>
              </a:spcBef>
              <a:spcAft>
                <a:spcPts val="0"/>
              </a:spcAft>
              <a:buClrTx/>
              <a:buSzTx/>
              <a:buFontTx/>
              <a:buNone/>
              <a:tabLst/>
              <a:defRPr/>
            </a:pPr>
            <a:r>
              <a:rPr kumimoji="0" lang="ja-JP" altLang="en-US" sz="1050" b="0" i="0" u="none" strike="noStrike" kern="1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Calibri-Bold"/>
              </a:rPr>
              <a:t>　・建物、園路、工作物等のデザインの変更を伴わない同質素材による補修および修繕</a:t>
            </a:r>
          </a:p>
          <a:p>
            <a:pPr marL="133350" marR="0" lvl="0" indent="-133350" algn="just" defTabSz="457200" rtl="0" eaLnBrk="1" fontAlgn="auto" latinLnBrk="0" hangingPunct="1">
              <a:lnSpc>
                <a:spcPct val="100000"/>
              </a:lnSpc>
              <a:spcBef>
                <a:spcPts val="0"/>
              </a:spcBef>
              <a:spcAft>
                <a:spcPts val="0"/>
              </a:spcAft>
              <a:buClrTx/>
              <a:buSzTx/>
              <a:buFontTx/>
              <a:buNone/>
              <a:tabLst/>
              <a:defRPr/>
            </a:pPr>
            <a:r>
              <a:rPr kumimoji="0" lang="ja-JP" altLang="en-US" sz="1050" b="0" i="0" u="none" strike="noStrike" kern="1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Calibri-Bold"/>
              </a:rPr>
              <a:t>　・水循環設備等の部材更新</a:t>
            </a:r>
          </a:p>
          <a:p>
            <a:pPr marL="133350" marR="0" lvl="0" indent="-133350" algn="just" defTabSz="457200" rtl="0" eaLnBrk="1" fontAlgn="auto" latinLnBrk="0" hangingPunct="1">
              <a:lnSpc>
                <a:spcPct val="100000"/>
              </a:lnSpc>
              <a:spcBef>
                <a:spcPts val="0"/>
              </a:spcBef>
              <a:spcAft>
                <a:spcPts val="0"/>
              </a:spcAft>
              <a:buClrTx/>
              <a:buSzTx/>
              <a:buFontTx/>
              <a:buNone/>
              <a:tabLst/>
              <a:defRPr/>
            </a:pPr>
            <a:r>
              <a:rPr kumimoji="0" lang="ja-JP" altLang="en-US" sz="1050" b="0" i="0" u="none" strike="noStrike" kern="1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Calibri-Bold"/>
              </a:rPr>
              <a:t>　・管理運営上必要なサインの表示面の更新</a:t>
            </a:r>
          </a:p>
          <a:p>
            <a:pPr marL="133350" marR="0" lvl="0" indent="-133350" algn="just" defTabSz="457200" rtl="0" eaLnBrk="1" fontAlgn="auto" latinLnBrk="0" hangingPunct="1">
              <a:lnSpc>
                <a:spcPct val="100000"/>
              </a:lnSpc>
              <a:spcBef>
                <a:spcPts val="0"/>
              </a:spcBef>
              <a:spcAft>
                <a:spcPts val="0"/>
              </a:spcAft>
              <a:buClrTx/>
              <a:buSzTx/>
              <a:buFontTx/>
              <a:buNone/>
              <a:tabLst/>
              <a:defRPr/>
            </a:pPr>
            <a:r>
              <a:rPr kumimoji="0" lang="ja-JP" altLang="en-US" sz="1050" b="0" i="0" u="none" strike="noStrike" kern="1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Calibri-Bold"/>
              </a:rPr>
              <a:t>　・建物の内装および屋内諸設備の補修および修繕</a:t>
            </a:r>
          </a:p>
          <a:p>
            <a:pPr marL="133350" marR="0" lvl="0" indent="-133350" algn="just" defTabSz="457200" rtl="0" eaLnBrk="1" fontAlgn="auto" latinLnBrk="0" hangingPunct="1">
              <a:lnSpc>
                <a:spcPct val="100000"/>
              </a:lnSpc>
              <a:spcBef>
                <a:spcPts val="0"/>
              </a:spcBef>
              <a:spcAft>
                <a:spcPts val="0"/>
              </a:spcAft>
              <a:buClrTx/>
              <a:buSzTx/>
              <a:buFontTx/>
              <a:buNone/>
              <a:tabLst/>
              <a:defRPr/>
            </a:pPr>
            <a:r>
              <a:rPr kumimoji="0" lang="ja-JP" altLang="en-US" sz="1050" b="0" i="0" u="none" strike="noStrike" kern="1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Calibri-Bold"/>
              </a:rPr>
              <a:t>　・小規模かつ使用後、撤去後に庭園の形状に影響を及ぼさない短期間の仮設物の設置</a:t>
            </a:r>
          </a:p>
          <a:p>
            <a:pPr marL="133350" marR="0" lvl="0" indent="-133350" algn="just" defTabSz="457200" rtl="0" eaLnBrk="1" fontAlgn="auto" latinLnBrk="0" hangingPunct="1">
              <a:lnSpc>
                <a:spcPct val="100000"/>
              </a:lnSpc>
              <a:spcBef>
                <a:spcPts val="0"/>
              </a:spcBef>
              <a:spcAft>
                <a:spcPts val="0"/>
              </a:spcAft>
              <a:buClrTx/>
              <a:buSzTx/>
              <a:buFontTx/>
              <a:buNone/>
              <a:tabLst/>
              <a:defRPr/>
            </a:pPr>
            <a:r>
              <a:rPr kumimoji="0" lang="ja-JP" altLang="en-US" sz="1050" b="0" i="0" u="none" strike="noStrike" kern="1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Calibri-Bold"/>
              </a:rPr>
              <a:t>　</a:t>
            </a:r>
          </a:p>
          <a:p>
            <a:pPr marL="133350" marR="0" lvl="0" indent="-133350" algn="just" defTabSz="457200" rtl="0" eaLnBrk="1" fontAlgn="auto" latinLnBrk="0" hangingPunct="1">
              <a:lnSpc>
                <a:spcPct val="100000"/>
              </a:lnSpc>
              <a:spcBef>
                <a:spcPts val="0"/>
              </a:spcBef>
              <a:spcAft>
                <a:spcPts val="0"/>
              </a:spcAft>
              <a:buClrTx/>
              <a:buSzTx/>
              <a:buFontTx/>
              <a:buNone/>
              <a:tabLst/>
              <a:defRPr/>
            </a:pPr>
            <a:r>
              <a:rPr kumimoji="0" lang="ja-JP" altLang="en-US" sz="1050" b="0" i="0" u="none" strike="noStrike" kern="1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Calibri-Bold"/>
              </a:rPr>
              <a:t>　なお、行為について判断に迷う場合は、文化庁・大阪府教育庁文化財保護課と協議する。</a:t>
            </a:r>
          </a:p>
        </p:txBody>
      </p:sp>
      <p:sp>
        <p:nvSpPr>
          <p:cNvPr id="8" name="正方形/長方形 7">
            <a:extLst>
              <a:ext uri="{FF2B5EF4-FFF2-40B4-BE49-F238E27FC236}">
                <a16:creationId xmlns:a16="http://schemas.microsoft.com/office/drawing/2014/main" id="{F8163188-E03A-4AA3-A903-91E260C00863}"/>
              </a:ext>
            </a:extLst>
          </p:cNvPr>
          <p:cNvSpPr/>
          <p:nvPr/>
        </p:nvSpPr>
        <p:spPr>
          <a:xfrm>
            <a:off x="8343863" y="8002097"/>
            <a:ext cx="6030411" cy="590661"/>
          </a:xfrm>
          <a:prstGeom prst="rect">
            <a:avLst/>
          </a:prstGeom>
          <a:noFill/>
          <a:ln>
            <a:solidFill>
              <a:schemeClr val="tx1"/>
            </a:solidFill>
            <a:prstDash val="sysDash"/>
          </a:ln>
        </p:spPr>
        <p:style>
          <a:lnRef idx="2">
            <a:schemeClr val="accent6"/>
          </a:lnRef>
          <a:fillRef idx="1">
            <a:schemeClr val="lt1"/>
          </a:fillRef>
          <a:effectRef idx="0">
            <a:schemeClr val="accent6"/>
          </a:effectRef>
          <a:fontRef idx="minor">
            <a:schemeClr val="dk1"/>
          </a:fontRef>
        </p:style>
        <p:txBody>
          <a:bodyPr rtlCol="0" anchor="ctr"/>
          <a:lstStyle/>
          <a:p>
            <a:pPr marL="133350" marR="0" lvl="0" indent="-133350" algn="just" defTabSz="457200" rtl="0" eaLnBrk="1" fontAlgn="auto" latinLnBrk="0" hangingPunct="1">
              <a:lnSpc>
                <a:spcPct val="100000"/>
              </a:lnSpc>
              <a:spcBef>
                <a:spcPts val="0"/>
              </a:spcBef>
              <a:spcAft>
                <a:spcPts val="0"/>
              </a:spcAft>
              <a:buClrTx/>
              <a:buSzTx/>
              <a:buFontTx/>
              <a:buNone/>
              <a:tabLst/>
              <a:defRPr/>
            </a:pPr>
            <a:r>
              <a:rPr kumimoji="0" lang="ja-JP" altLang="en-US" sz="1050" b="0" i="0" u="none" strike="noStrike" kern="1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Calibri-Bold"/>
              </a:rPr>
              <a:t>①	登録記念物がき損し、又は衰亡している場合の現状回復および応急措置等の維持の措置</a:t>
            </a:r>
          </a:p>
          <a:p>
            <a:pPr marL="133350" marR="0" lvl="0" indent="-133350" algn="just" defTabSz="457200" rtl="0" eaLnBrk="1" fontAlgn="auto" latinLnBrk="0" hangingPunct="1">
              <a:lnSpc>
                <a:spcPct val="100000"/>
              </a:lnSpc>
              <a:spcBef>
                <a:spcPts val="0"/>
              </a:spcBef>
              <a:spcAft>
                <a:spcPts val="0"/>
              </a:spcAft>
              <a:buClrTx/>
              <a:buSzTx/>
              <a:buFontTx/>
              <a:buNone/>
              <a:tabLst/>
              <a:defRPr/>
            </a:pPr>
            <a:r>
              <a:rPr kumimoji="0" lang="ja-JP" altLang="en-US" sz="1050" b="0" i="0" u="none" strike="noStrike" kern="1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Calibri-Bold"/>
              </a:rPr>
              <a:t>②	非常災害のために必要な応急措置をとる場合</a:t>
            </a:r>
          </a:p>
          <a:p>
            <a:pPr marL="133350" marR="0" lvl="0" indent="-133350" algn="just" defTabSz="457200" rtl="0" eaLnBrk="1" fontAlgn="auto" latinLnBrk="0" hangingPunct="1">
              <a:lnSpc>
                <a:spcPct val="100000"/>
              </a:lnSpc>
              <a:spcBef>
                <a:spcPts val="0"/>
              </a:spcBef>
              <a:spcAft>
                <a:spcPts val="0"/>
              </a:spcAft>
              <a:buClrTx/>
              <a:buSzTx/>
              <a:buFontTx/>
              <a:buNone/>
              <a:tabLst/>
              <a:defRPr/>
            </a:pPr>
            <a:r>
              <a:rPr kumimoji="0" lang="ja-JP" altLang="en-US" sz="1050" b="0" i="0" u="none" strike="noStrike" kern="1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Calibri-Bold"/>
              </a:rPr>
              <a:t>③	保存に影響を及ぼす行為で影響の軽微なもの</a:t>
            </a:r>
          </a:p>
        </p:txBody>
      </p:sp>
      <p:graphicFrame>
        <p:nvGraphicFramePr>
          <p:cNvPr id="19" name="表 18">
            <a:extLst>
              <a:ext uri="{FF2B5EF4-FFF2-40B4-BE49-F238E27FC236}">
                <a16:creationId xmlns:a16="http://schemas.microsoft.com/office/drawing/2014/main" id="{C5439050-A284-46FF-A568-8BDE8E8F7D30}"/>
              </a:ext>
            </a:extLst>
          </p:cNvPr>
          <p:cNvGraphicFramePr>
            <a:graphicFrameLocks noGrp="1"/>
          </p:cNvGraphicFramePr>
          <p:nvPr>
            <p:extLst>
              <p:ext uri="{D42A27DB-BD31-4B8C-83A1-F6EECF244321}">
                <p14:modId xmlns:p14="http://schemas.microsoft.com/office/powerpoint/2010/main" val="186484222"/>
              </p:ext>
            </p:extLst>
          </p:nvPr>
        </p:nvGraphicFramePr>
        <p:xfrm>
          <a:off x="8121848" y="1802992"/>
          <a:ext cx="6484849" cy="5372482"/>
        </p:xfrm>
        <a:graphic>
          <a:graphicData uri="http://schemas.openxmlformats.org/drawingml/2006/table">
            <a:tbl>
              <a:tblPr firstRow="1" firstCol="1" bandRow="1"/>
              <a:tblGrid>
                <a:gridCol w="640060">
                  <a:extLst>
                    <a:ext uri="{9D8B030D-6E8A-4147-A177-3AD203B41FA5}">
                      <a16:colId xmlns:a16="http://schemas.microsoft.com/office/drawing/2014/main" val="2279429369"/>
                    </a:ext>
                  </a:extLst>
                </a:gridCol>
                <a:gridCol w="2465408">
                  <a:extLst>
                    <a:ext uri="{9D8B030D-6E8A-4147-A177-3AD203B41FA5}">
                      <a16:colId xmlns:a16="http://schemas.microsoft.com/office/drawing/2014/main" val="254238254"/>
                    </a:ext>
                  </a:extLst>
                </a:gridCol>
                <a:gridCol w="3379381">
                  <a:extLst>
                    <a:ext uri="{9D8B030D-6E8A-4147-A177-3AD203B41FA5}">
                      <a16:colId xmlns:a16="http://schemas.microsoft.com/office/drawing/2014/main" val="747755032"/>
                    </a:ext>
                  </a:extLst>
                </a:gridCol>
              </a:tblGrid>
              <a:tr h="0">
                <a:tc>
                  <a:txBody>
                    <a:bodyPr/>
                    <a:lstStyle/>
                    <a:p>
                      <a:pPr algn="ctr"/>
                      <a:r>
                        <a:rPr lang="ja-JP" sz="1050" kern="100">
                          <a:effectLst/>
                          <a:latin typeface="游明朝" panose="02020400000000000000" pitchFamily="18" charset="-128"/>
                          <a:ea typeface="BIZ UDPゴシック" panose="020B0400000000000000" pitchFamily="50" charset="-128"/>
                          <a:cs typeface="Times New Roman" panose="02020603050405020304" pitchFamily="18" charset="0"/>
                        </a:rPr>
                        <a:t>区分</a:t>
                      </a:r>
                      <a:endParaRPr lang="ja-JP" sz="1050" kern="100">
                        <a:effectLst/>
                        <a:latin typeface="游明朝" panose="02020400000000000000" pitchFamily="18" charset="-128"/>
                        <a:ea typeface="游明朝" panose="02020400000000000000" pitchFamily="18" charset="-128"/>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ja-JP" sz="1050" kern="100">
                          <a:effectLst/>
                          <a:latin typeface="游明朝" panose="02020400000000000000" pitchFamily="18" charset="-128"/>
                          <a:ea typeface="BIZ UDPゴシック" panose="020B0400000000000000" pitchFamily="50" charset="-128"/>
                          <a:cs typeface="Times New Roman" panose="02020603050405020304" pitchFamily="18" charset="0"/>
                        </a:rPr>
                        <a:t>本質的価値を構成する主な要素</a:t>
                      </a:r>
                      <a:endParaRPr lang="ja-JP" sz="1050" kern="100">
                        <a:effectLst/>
                        <a:latin typeface="游明朝" panose="02020400000000000000" pitchFamily="18" charset="-128"/>
                        <a:ea typeface="游明朝" panose="02020400000000000000" pitchFamily="18" charset="-128"/>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ja-JP" sz="1050" kern="100">
                          <a:effectLst/>
                          <a:latin typeface="游明朝" panose="02020400000000000000" pitchFamily="18" charset="-128"/>
                          <a:ea typeface="BIZ UDPゴシック" panose="020B0400000000000000" pitchFamily="50" charset="-128"/>
                          <a:cs typeface="Times New Roman" panose="02020603050405020304" pitchFamily="18" charset="0"/>
                        </a:rPr>
                        <a:t>届出を要する主な行為</a:t>
                      </a:r>
                      <a:endParaRPr lang="ja-JP" sz="1050" kern="100">
                        <a:effectLst/>
                        <a:latin typeface="游明朝" panose="02020400000000000000" pitchFamily="18" charset="-128"/>
                        <a:ea typeface="游明朝" panose="02020400000000000000" pitchFamily="18" charset="-128"/>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931098529"/>
                  </a:ext>
                </a:extLst>
              </a:tr>
              <a:tr h="0">
                <a:tc>
                  <a:txBody>
                    <a:bodyPr/>
                    <a:lstStyle/>
                    <a:p>
                      <a:pPr algn="just">
                        <a:lnSpc>
                          <a:spcPts val="1200"/>
                        </a:lnSpc>
                      </a:pPr>
                      <a:r>
                        <a:rPr lang="ja-JP" sz="1000" kern="100">
                          <a:effectLst/>
                          <a:latin typeface="游明朝" panose="02020400000000000000" pitchFamily="18" charset="-128"/>
                          <a:ea typeface="BIZ UDP明朝 Medium" panose="02020500000000000000" pitchFamily="18" charset="-128"/>
                          <a:cs typeface="Times New Roman" panose="02020603050405020304" pitchFamily="18" charset="0"/>
                        </a:rPr>
                        <a:t>地形・地割</a:t>
                      </a:r>
                      <a:endParaRPr lang="ja-JP" sz="1050" kern="100">
                        <a:effectLst/>
                        <a:latin typeface="游明朝" panose="02020400000000000000" pitchFamily="18" charset="-128"/>
                        <a:ea typeface="游明朝" panose="02020400000000000000" pitchFamily="18" charset="-128"/>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ts val="1000"/>
                        </a:lnSpc>
                      </a:pPr>
                      <a:r>
                        <a:rPr lang="ja-JP" sz="900" kern="100">
                          <a:solidFill>
                            <a:srgbClr val="000000"/>
                          </a:solidFill>
                          <a:effectLst/>
                          <a:latin typeface="游明朝" panose="02020400000000000000" pitchFamily="18" charset="-128"/>
                          <a:ea typeface="BIZ UDP明朝 Medium" panose="02020500000000000000" pitchFamily="18" charset="-128"/>
                          <a:cs typeface="Arial" panose="020B0604020202020204" pitchFamily="34" charset="0"/>
                        </a:rPr>
                        <a:t>①上代地区：北側山地・広場</a:t>
                      </a:r>
                      <a:endParaRPr lang="ja-JP" sz="1050" kern="100">
                        <a:effectLst/>
                        <a:latin typeface="游明朝" panose="02020400000000000000" pitchFamily="18" charset="-128"/>
                        <a:ea typeface="游明朝" panose="02020400000000000000" pitchFamily="18" charset="-128"/>
                        <a:cs typeface="Times New Roman" panose="02020603050405020304" pitchFamily="18" charset="0"/>
                      </a:endParaRPr>
                    </a:p>
                    <a:p>
                      <a:pPr marL="457200" indent="-457200" algn="just">
                        <a:lnSpc>
                          <a:spcPts val="1000"/>
                        </a:lnSpc>
                      </a:pPr>
                      <a:r>
                        <a:rPr lang="ja-JP" sz="900" kern="100">
                          <a:solidFill>
                            <a:srgbClr val="000000"/>
                          </a:solidFill>
                          <a:effectLst/>
                          <a:latin typeface="游明朝" panose="02020400000000000000" pitchFamily="18" charset="-128"/>
                          <a:ea typeface="BIZ UDP明朝 Medium" panose="02020500000000000000" pitchFamily="18" charset="-128"/>
                          <a:cs typeface="Arial" panose="020B0604020202020204" pitchFamily="34" charset="0"/>
                        </a:rPr>
                        <a:t>②中世地区：</a:t>
                      </a:r>
                      <a:r>
                        <a:rPr lang="ja-JP" sz="900" kern="100">
                          <a:effectLst/>
                          <a:latin typeface="游明朝" panose="02020400000000000000" pitchFamily="18" charset="-128"/>
                          <a:ea typeface="BIZ UDP明朝 Medium" panose="02020500000000000000" pitchFamily="18" charset="-128"/>
                          <a:cs typeface="Times New Roman" panose="02020603050405020304" pitchFamily="18" charset="0"/>
                        </a:rPr>
                        <a:t>緩やかな山・</a:t>
                      </a:r>
                      <a:endParaRPr lang="ja-JP" sz="1050" kern="100">
                        <a:effectLst/>
                        <a:latin typeface="游明朝" panose="02020400000000000000" pitchFamily="18" charset="-128"/>
                        <a:ea typeface="游明朝" panose="02020400000000000000" pitchFamily="18" charset="-128"/>
                        <a:cs typeface="Times New Roman" panose="02020603050405020304" pitchFamily="18" charset="0"/>
                      </a:endParaRPr>
                    </a:p>
                    <a:p>
                      <a:pPr marL="533400" indent="114300" algn="just">
                        <a:lnSpc>
                          <a:spcPts val="1000"/>
                        </a:lnSpc>
                      </a:pPr>
                      <a:r>
                        <a:rPr lang="ja-JP" sz="900" kern="100">
                          <a:effectLst/>
                          <a:latin typeface="游明朝" panose="02020400000000000000" pitchFamily="18" charset="-128"/>
                          <a:ea typeface="BIZ UDP明朝 Medium" panose="02020500000000000000" pitchFamily="18" charset="-128"/>
                          <a:cs typeface="Times New Roman" panose="02020603050405020304" pitchFamily="18" charset="0"/>
                        </a:rPr>
                        <a:t>遮蔽植樹帯（石積、盛土含む）</a:t>
                      </a:r>
                      <a:endParaRPr lang="ja-JP" sz="1050" kern="100">
                        <a:effectLst/>
                        <a:latin typeface="游明朝" panose="02020400000000000000" pitchFamily="18" charset="-128"/>
                        <a:ea typeface="游明朝" panose="02020400000000000000" pitchFamily="18" charset="-128"/>
                        <a:cs typeface="Times New Roman" panose="02020603050405020304" pitchFamily="18" charset="0"/>
                      </a:endParaRPr>
                    </a:p>
                    <a:p>
                      <a:pPr algn="just">
                        <a:lnSpc>
                          <a:spcPts val="1200"/>
                        </a:lnSpc>
                      </a:pPr>
                      <a:r>
                        <a:rPr lang="ja-JP" sz="900" kern="100">
                          <a:solidFill>
                            <a:srgbClr val="000000"/>
                          </a:solidFill>
                          <a:effectLst/>
                          <a:latin typeface="游明朝" panose="02020400000000000000" pitchFamily="18" charset="-128"/>
                          <a:ea typeface="BIZ UDP明朝 Medium" panose="02020500000000000000" pitchFamily="18" charset="-128"/>
                          <a:cs typeface="Arial" panose="020B0604020202020204" pitchFamily="34" charset="0"/>
                        </a:rPr>
                        <a:t>③近世地区：</a:t>
                      </a:r>
                      <a:r>
                        <a:rPr lang="ja-JP" sz="900" kern="100">
                          <a:effectLst/>
                          <a:latin typeface="游明朝" panose="02020400000000000000" pitchFamily="18" charset="-128"/>
                          <a:ea typeface="BIZ UDP明朝 Medium" panose="02020500000000000000" pitchFamily="18" charset="-128"/>
                          <a:cs typeface="Times New Roman" panose="02020603050405020304" pitchFamily="18" charset="0"/>
                        </a:rPr>
                        <a:t>芝山・芝山（第二山区）</a:t>
                      </a:r>
                      <a:endParaRPr lang="ja-JP" sz="1050" kern="100">
                        <a:effectLst/>
                        <a:latin typeface="游明朝" panose="02020400000000000000" pitchFamily="18" charset="-128"/>
                        <a:ea typeface="游明朝" panose="02020400000000000000" pitchFamily="18" charset="-128"/>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ts val="1200"/>
                        </a:lnSpc>
                      </a:pPr>
                      <a:r>
                        <a:rPr lang="ja-JP" sz="1000" kern="100">
                          <a:effectLst/>
                          <a:latin typeface="游明朝" panose="02020400000000000000" pitchFamily="18" charset="-128"/>
                          <a:ea typeface="BIZ UDP明朝 Medium" panose="02020500000000000000" pitchFamily="18" charset="-128"/>
                          <a:cs typeface="Times New Roman" panose="02020603050405020304" pitchFamily="18" charset="0"/>
                        </a:rPr>
                        <a:t>・土地の掘削を伴う地形の改変行為</a:t>
                      </a:r>
                      <a:endParaRPr lang="ja-JP" sz="1050" kern="100">
                        <a:effectLst/>
                        <a:latin typeface="游明朝" panose="02020400000000000000" pitchFamily="18" charset="-128"/>
                        <a:ea typeface="游明朝" panose="02020400000000000000" pitchFamily="18" charset="-128"/>
                        <a:cs typeface="Times New Roman" panose="02020603050405020304" pitchFamily="18" charset="0"/>
                      </a:endParaRPr>
                    </a:p>
                    <a:p>
                      <a:pPr algn="just">
                        <a:lnSpc>
                          <a:spcPts val="1200"/>
                        </a:lnSpc>
                      </a:pPr>
                      <a:r>
                        <a:rPr lang="ja-JP" sz="1000" kern="100">
                          <a:effectLst/>
                          <a:latin typeface="游明朝" panose="02020400000000000000" pitchFamily="18" charset="-128"/>
                          <a:ea typeface="BIZ UDP明朝 Medium" panose="02020500000000000000" pitchFamily="18" charset="-128"/>
                          <a:cs typeface="Times New Roman" panose="02020603050405020304" pitchFamily="18" charset="0"/>
                        </a:rPr>
                        <a:t>・大規模な地割の変更を伴う行為</a:t>
                      </a:r>
                      <a:endParaRPr lang="ja-JP" sz="1050" kern="100">
                        <a:effectLst/>
                        <a:latin typeface="游明朝" panose="02020400000000000000" pitchFamily="18" charset="-128"/>
                        <a:ea typeface="游明朝" panose="02020400000000000000" pitchFamily="18" charset="-128"/>
                        <a:cs typeface="Times New Roman" panose="02020603050405020304" pitchFamily="18" charset="0"/>
                      </a:endParaRPr>
                    </a:p>
                    <a:p>
                      <a:pPr algn="just">
                        <a:lnSpc>
                          <a:spcPts val="1200"/>
                        </a:lnSpc>
                      </a:pPr>
                      <a:r>
                        <a:rPr lang="en-US" sz="1000" kern="100">
                          <a:effectLst/>
                          <a:latin typeface="BIZ UDP明朝 Medium" panose="02020500000000000000" pitchFamily="18" charset="-128"/>
                          <a:ea typeface="游明朝" panose="02020400000000000000" pitchFamily="18" charset="-128"/>
                          <a:cs typeface="Times New Roman" panose="02020603050405020304" pitchFamily="18" charset="0"/>
                        </a:rPr>
                        <a:t> </a:t>
                      </a:r>
                      <a:endParaRPr lang="ja-JP" sz="1050" kern="100">
                        <a:effectLst/>
                        <a:latin typeface="游明朝" panose="02020400000000000000" pitchFamily="18" charset="-128"/>
                        <a:ea typeface="游明朝" panose="02020400000000000000" pitchFamily="18" charset="-128"/>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836711459"/>
                  </a:ext>
                </a:extLst>
              </a:tr>
              <a:tr h="0">
                <a:tc>
                  <a:txBody>
                    <a:bodyPr/>
                    <a:lstStyle/>
                    <a:p>
                      <a:pPr algn="just">
                        <a:lnSpc>
                          <a:spcPts val="1200"/>
                        </a:lnSpc>
                      </a:pPr>
                      <a:r>
                        <a:rPr lang="ja-JP" sz="1000" kern="100">
                          <a:effectLst/>
                          <a:latin typeface="游明朝" panose="02020400000000000000" pitchFamily="18" charset="-128"/>
                          <a:ea typeface="BIZ UDP明朝 Medium" panose="02020500000000000000" pitchFamily="18" charset="-128"/>
                          <a:cs typeface="Times New Roman" panose="02020603050405020304" pitchFamily="18" charset="0"/>
                        </a:rPr>
                        <a:t>水景</a:t>
                      </a:r>
                      <a:endParaRPr lang="ja-JP" sz="1050" kern="100">
                        <a:effectLst/>
                        <a:latin typeface="游明朝" panose="02020400000000000000" pitchFamily="18" charset="-128"/>
                        <a:ea typeface="游明朝" panose="02020400000000000000" pitchFamily="18" charset="-128"/>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ts val="1000"/>
                        </a:lnSpc>
                      </a:pPr>
                      <a:r>
                        <a:rPr lang="ja-JP" sz="900" kern="100" dirty="0">
                          <a:solidFill>
                            <a:srgbClr val="000000"/>
                          </a:solidFill>
                          <a:effectLst/>
                          <a:latin typeface="游明朝" panose="02020400000000000000" pitchFamily="18" charset="-128"/>
                          <a:ea typeface="BIZ UDP明朝 Medium" panose="02020500000000000000" pitchFamily="18" charset="-128"/>
                          <a:cs typeface="Arial" panose="020B0604020202020204" pitchFamily="34" charset="0"/>
                        </a:rPr>
                        <a:t>①上代地区：泉（岩組含む）・滝（岩組含む）</a:t>
                      </a:r>
                      <a:endParaRPr lang="ja-JP" sz="1050" kern="100" dirty="0">
                        <a:effectLst/>
                        <a:latin typeface="游明朝" panose="02020400000000000000" pitchFamily="18" charset="-128"/>
                        <a:ea typeface="游明朝" panose="02020400000000000000" pitchFamily="18" charset="-128"/>
                        <a:cs typeface="Times New Roman" panose="02020603050405020304" pitchFamily="18" charset="0"/>
                      </a:endParaRPr>
                    </a:p>
                    <a:p>
                      <a:pPr marL="571500" indent="-571500" algn="just">
                        <a:lnSpc>
                          <a:spcPts val="1000"/>
                        </a:lnSpc>
                      </a:pPr>
                      <a:r>
                        <a:rPr lang="ja-JP" sz="900" kern="100" dirty="0">
                          <a:solidFill>
                            <a:srgbClr val="000000"/>
                          </a:solidFill>
                          <a:effectLst/>
                          <a:latin typeface="游明朝" panose="02020400000000000000" pitchFamily="18" charset="-128"/>
                          <a:ea typeface="BIZ UDP明朝 Medium" panose="02020500000000000000" pitchFamily="18" charset="-128"/>
                          <a:cs typeface="Arial" panose="020B0604020202020204" pitchFamily="34" charset="0"/>
                        </a:rPr>
                        <a:t>②中世地区：</a:t>
                      </a:r>
                      <a:r>
                        <a:rPr lang="ja-JP" sz="900" kern="100" dirty="0">
                          <a:effectLst/>
                          <a:latin typeface="游明朝" panose="02020400000000000000" pitchFamily="18" charset="-128"/>
                          <a:ea typeface="BIZ UDP明朝 Medium" panose="02020500000000000000" pitchFamily="18" charset="-128"/>
                          <a:cs typeface="Times New Roman" panose="02020603050405020304" pitchFamily="18" charset="0"/>
                        </a:rPr>
                        <a:t>渓流（岩組含む）・洲浜（３つの島、石庭含む）・小流（石組含む）</a:t>
                      </a:r>
                      <a:endParaRPr lang="ja-JP" sz="1050" kern="100" dirty="0">
                        <a:effectLst/>
                        <a:latin typeface="游明朝" panose="02020400000000000000" pitchFamily="18" charset="-128"/>
                        <a:ea typeface="游明朝" panose="02020400000000000000" pitchFamily="18" charset="-128"/>
                        <a:cs typeface="Times New Roman" panose="02020603050405020304" pitchFamily="18" charset="0"/>
                      </a:endParaRPr>
                    </a:p>
                    <a:p>
                      <a:pPr marL="685800" indent="-685800" algn="just">
                        <a:lnSpc>
                          <a:spcPts val="1000"/>
                        </a:lnSpc>
                      </a:pPr>
                      <a:r>
                        <a:rPr lang="ja-JP" sz="900" kern="100" dirty="0">
                          <a:solidFill>
                            <a:srgbClr val="000000"/>
                          </a:solidFill>
                          <a:effectLst/>
                          <a:latin typeface="游明朝" panose="02020400000000000000" pitchFamily="18" charset="-128"/>
                          <a:ea typeface="BIZ UDP明朝 Medium" panose="02020500000000000000" pitchFamily="18" charset="-128"/>
                          <a:cs typeface="Arial" panose="020B0604020202020204" pitchFamily="34" charset="0"/>
                        </a:rPr>
                        <a:t>③近世地区：</a:t>
                      </a:r>
                      <a:r>
                        <a:rPr lang="ja-JP" sz="900" kern="100" dirty="0">
                          <a:effectLst/>
                          <a:latin typeface="游明朝" panose="02020400000000000000" pitchFamily="18" charset="-128"/>
                          <a:ea typeface="BIZ UDP明朝 Medium" panose="02020500000000000000" pitchFamily="18" charset="-128"/>
                          <a:cs typeface="Times New Roman" panose="02020603050405020304" pitchFamily="18" charset="0"/>
                        </a:rPr>
                        <a:t>心字池（石組、滝、池畔、中島含む）</a:t>
                      </a:r>
                      <a:endParaRPr lang="ja-JP" sz="1050" kern="100" dirty="0">
                        <a:effectLst/>
                        <a:latin typeface="游明朝" panose="02020400000000000000" pitchFamily="18" charset="-128"/>
                        <a:ea typeface="游明朝" panose="02020400000000000000" pitchFamily="18" charset="-128"/>
                        <a:cs typeface="Times New Roman" panose="02020603050405020304" pitchFamily="18" charset="0"/>
                      </a:endParaRPr>
                    </a:p>
                    <a:p>
                      <a:pPr algn="just">
                        <a:lnSpc>
                          <a:spcPts val="1200"/>
                        </a:lnSpc>
                      </a:pPr>
                      <a:r>
                        <a:rPr lang="ja-JP" sz="900" kern="100" dirty="0">
                          <a:solidFill>
                            <a:srgbClr val="000000"/>
                          </a:solidFill>
                          <a:effectLst/>
                          <a:latin typeface="游明朝" panose="02020400000000000000" pitchFamily="18" charset="-128"/>
                          <a:ea typeface="BIZ UDP明朝 Medium" panose="02020500000000000000" pitchFamily="18" charset="-128"/>
                          <a:cs typeface="Arial" panose="020B0604020202020204" pitchFamily="34" charset="0"/>
                        </a:rPr>
                        <a:t>④現代地区：</a:t>
                      </a:r>
                      <a:r>
                        <a:rPr lang="ja-JP" sz="900" kern="100" dirty="0">
                          <a:effectLst/>
                          <a:latin typeface="游明朝" panose="02020400000000000000" pitchFamily="18" charset="-128"/>
                          <a:ea typeface="BIZ UDP明朝 Medium" panose="02020500000000000000" pitchFamily="18" charset="-128"/>
                          <a:cs typeface="Times New Roman" panose="02020603050405020304" pitchFamily="18" charset="0"/>
                        </a:rPr>
                        <a:t>鯉池（切石組、滝、護岸含む）</a:t>
                      </a:r>
                      <a:endParaRPr lang="ja-JP" sz="1050" kern="100" dirty="0">
                        <a:effectLst/>
                        <a:latin typeface="游明朝" panose="02020400000000000000" pitchFamily="18" charset="-128"/>
                        <a:ea typeface="游明朝" panose="02020400000000000000" pitchFamily="18" charset="-128"/>
                        <a:cs typeface="Times New Roman" panose="02020603050405020304" pitchFamily="18" charset="0"/>
                      </a:endParaRPr>
                    </a:p>
                    <a:p>
                      <a:pPr indent="571500" algn="just">
                        <a:lnSpc>
                          <a:spcPts val="1200"/>
                        </a:lnSpc>
                      </a:pPr>
                      <a:r>
                        <a:rPr lang="ja-JP" sz="900" kern="100" dirty="0">
                          <a:effectLst/>
                          <a:latin typeface="游明朝" panose="02020400000000000000" pitchFamily="18" charset="-128"/>
                          <a:ea typeface="BIZ UDP明朝 Medium" panose="02020500000000000000" pitchFamily="18" charset="-128"/>
                          <a:cs typeface="Times New Roman" panose="02020603050405020304" pitchFamily="18" charset="0"/>
                        </a:rPr>
                        <a:t>・蓮池・菖蒲田</a:t>
                      </a:r>
                      <a:endParaRPr lang="ja-JP" sz="1050" kern="100" dirty="0">
                        <a:effectLst/>
                        <a:latin typeface="游明朝" panose="02020400000000000000" pitchFamily="18" charset="-128"/>
                        <a:ea typeface="游明朝" panose="02020400000000000000" pitchFamily="18" charset="-128"/>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6670" indent="-26670" algn="just">
                        <a:lnSpc>
                          <a:spcPts val="1200"/>
                        </a:lnSpc>
                      </a:pPr>
                      <a:r>
                        <a:rPr lang="ja-JP" sz="1000" kern="100">
                          <a:effectLst/>
                          <a:latin typeface="游明朝" panose="02020400000000000000" pitchFamily="18" charset="-128"/>
                          <a:ea typeface="BIZ UDP明朝 Medium" panose="02020500000000000000" pitchFamily="18" charset="-128"/>
                          <a:cs typeface="Times New Roman" panose="02020603050405020304" pitchFamily="18" charset="0"/>
                        </a:rPr>
                        <a:t>・泉・滝・渓流の石組、池の護岸石組の積み直しを伴う行為</a:t>
                      </a:r>
                      <a:endParaRPr lang="ja-JP" sz="1050" kern="100">
                        <a:effectLst/>
                        <a:latin typeface="游明朝" panose="02020400000000000000" pitchFamily="18" charset="-128"/>
                        <a:ea typeface="游明朝" panose="02020400000000000000" pitchFamily="18" charset="-128"/>
                        <a:cs typeface="Times New Roman" panose="02020603050405020304" pitchFamily="18" charset="0"/>
                      </a:endParaRPr>
                    </a:p>
                    <a:p>
                      <a:pPr marL="24130" indent="-24130" algn="just">
                        <a:lnSpc>
                          <a:spcPts val="1200"/>
                        </a:lnSpc>
                      </a:pPr>
                      <a:r>
                        <a:rPr lang="ja-JP" sz="1000" kern="100">
                          <a:effectLst/>
                          <a:latin typeface="游明朝" panose="02020400000000000000" pitchFamily="18" charset="-128"/>
                          <a:ea typeface="BIZ UDP明朝 Medium" panose="02020500000000000000" pitchFamily="18" charset="-128"/>
                          <a:cs typeface="Times New Roman" panose="02020603050405020304" pitchFamily="18" charset="0"/>
                        </a:rPr>
                        <a:t>・通常の管理行為を超えた大規模な洲浜の砂利の追加・交換</a:t>
                      </a:r>
                      <a:endParaRPr lang="ja-JP" sz="1050" kern="100">
                        <a:effectLst/>
                        <a:latin typeface="游明朝" panose="02020400000000000000" pitchFamily="18" charset="-128"/>
                        <a:ea typeface="游明朝" panose="02020400000000000000" pitchFamily="18" charset="-128"/>
                        <a:cs typeface="Times New Roman" panose="02020603050405020304" pitchFamily="18" charset="0"/>
                      </a:endParaRPr>
                    </a:p>
                    <a:p>
                      <a:pPr algn="just">
                        <a:lnSpc>
                          <a:spcPts val="1200"/>
                        </a:lnSpc>
                      </a:pPr>
                      <a:r>
                        <a:rPr lang="ja-JP" sz="1000" kern="100">
                          <a:effectLst/>
                          <a:latin typeface="游明朝" panose="02020400000000000000" pitchFamily="18" charset="-128"/>
                          <a:ea typeface="BIZ UDP明朝 Medium" panose="02020500000000000000" pitchFamily="18" charset="-128"/>
                          <a:cs typeface="Times New Roman" panose="02020603050405020304" pitchFamily="18" charset="0"/>
                        </a:rPr>
                        <a:t>・心字池の中島の形態の改変を伴う行為</a:t>
                      </a:r>
                      <a:endParaRPr lang="ja-JP" sz="1050" kern="100">
                        <a:effectLst/>
                        <a:latin typeface="游明朝" panose="02020400000000000000" pitchFamily="18" charset="-128"/>
                        <a:ea typeface="游明朝" panose="02020400000000000000" pitchFamily="18" charset="-128"/>
                        <a:cs typeface="Times New Roman" panose="02020603050405020304" pitchFamily="18" charset="0"/>
                      </a:endParaRPr>
                    </a:p>
                    <a:p>
                      <a:pPr algn="just">
                        <a:lnSpc>
                          <a:spcPts val="1200"/>
                        </a:lnSpc>
                      </a:pPr>
                      <a:r>
                        <a:rPr lang="ja-JP" sz="1000" kern="100">
                          <a:effectLst/>
                          <a:latin typeface="游明朝" panose="02020400000000000000" pitchFamily="18" charset="-128"/>
                          <a:ea typeface="BIZ UDP明朝 Medium" panose="02020500000000000000" pitchFamily="18" charset="-128"/>
                          <a:cs typeface="Times New Roman" panose="02020603050405020304" pitchFamily="18" charset="0"/>
                        </a:rPr>
                        <a:t>・鯉池・蓮池・菖蒲田の大規模な意匠の変更を伴う行為</a:t>
                      </a:r>
                      <a:endParaRPr lang="ja-JP" sz="1050" kern="100">
                        <a:effectLst/>
                        <a:latin typeface="游明朝" panose="02020400000000000000" pitchFamily="18" charset="-128"/>
                        <a:ea typeface="游明朝" panose="02020400000000000000" pitchFamily="18" charset="-128"/>
                        <a:cs typeface="Times New Roman" panose="02020603050405020304" pitchFamily="18" charset="0"/>
                      </a:endParaRPr>
                    </a:p>
                    <a:p>
                      <a:pPr algn="just">
                        <a:lnSpc>
                          <a:spcPts val="1200"/>
                        </a:lnSpc>
                      </a:pPr>
                      <a:r>
                        <a:rPr lang="ja-JP" sz="1000" kern="100">
                          <a:effectLst/>
                          <a:latin typeface="游明朝" panose="02020400000000000000" pitchFamily="18" charset="-128"/>
                          <a:ea typeface="BIZ UDP明朝 Medium" panose="02020500000000000000" pitchFamily="18" charset="-128"/>
                          <a:cs typeface="Times New Roman" panose="02020603050405020304" pitchFamily="18" charset="0"/>
                        </a:rPr>
                        <a:t>・大規模な漏水対策のための行為</a:t>
                      </a:r>
                      <a:endParaRPr lang="ja-JP" sz="1050" kern="100">
                        <a:effectLst/>
                        <a:latin typeface="游明朝" panose="02020400000000000000" pitchFamily="18" charset="-128"/>
                        <a:ea typeface="游明朝" panose="02020400000000000000" pitchFamily="18" charset="-128"/>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292206444"/>
                  </a:ext>
                </a:extLst>
              </a:tr>
              <a:tr h="0">
                <a:tc>
                  <a:txBody>
                    <a:bodyPr/>
                    <a:lstStyle/>
                    <a:p>
                      <a:pPr algn="just">
                        <a:lnSpc>
                          <a:spcPts val="1200"/>
                        </a:lnSpc>
                      </a:pPr>
                      <a:r>
                        <a:rPr lang="ja-JP" sz="1000" kern="100">
                          <a:effectLst/>
                          <a:latin typeface="游明朝" panose="02020400000000000000" pitchFamily="18" charset="-128"/>
                          <a:ea typeface="BIZ UDP明朝 Medium" panose="02020500000000000000" pitchFamily="18" charset="-128"/>
                          <a:cs typeface="Times New Roman" panose="02020603050405020304" pitchFamily="18" charset="0"/>
                        </a:rPr>
                        <a:t>石・石組</a:t>
                      </a:r>
                      <a:endParaRPr lang="ja-JP" sz="1050" kern="100">
                        <a:effectLst/>
                        <a:latin typeface="游明朝" panose="02020400000000000000" pitchFamily="18" charset="-128"/>
                        <a:ea typeface="游明朝" panose="02020400000000000000" pitchFamily="18" charset="-128"/>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14300" indent="-114300" algn="l">
                        <a:lnSpc>
                          <a:spcPts val="1000"/>
                        </a:lnSpc>
                      </a:pPr>
                      <a:r>
                        <a:rPr lang="ja-JP" sz="900" kern="100">
                          <a:solidFill>
                            <a:srgbClr val="000000"/>
                          </a:solidFill>
                          <a:effectLst/>
                          <a:latin typeface="游明朝" panose="02020400000000000000" pitchFamily="18" charset="-128"/>
                          <a:ea typeface="BIZ UDP明朝 Medium" panose="02020500000000000000" pitchFamily="18" charset="-128"/>
                          <a:cs typeface="Arial" panose="020B0604020202020204" pitchFamily="34" charset="0"/>
                        </a:rPr>
                        <a:t>①上代地区：石造りの擁壁</a:t>
                      </a:r>
                      <a:endParaRPr lang="ja-JP" sz="1050" kern="100">
                        <a:effectLst/>
                        <a:latin typeface="游明朝" panose="02020400000000000000" pitchFamily="18" charset="-128"/>
                        <a:ea typeface="游明朝" panose="02020400000000000000" pitchFamily="18" charset="-128"/>
                        <a:cs typeface="Times New Roman" panose="02020603050405020304" pitchFamily="18" charset="0"/>
                      </a:endParaRPr>
                    </a:p>
                    <a:p>
                      <a:pPr algn="just">
                        <a:lnSpc>
                          <a:spcPts val="1200"/>
                        </a:lnSpc>
                      </a:pPr>
                      <a:r>
                        <a:rPr lang="ja-JP" sz="900" kern="100">
                          <a:solidFill>
                            <a:srgbClr val="000000"/>
                          </a:solidFill>
                          <a:effectLst/>
                          <a:latin typeface="游明朝" panose="02020400000000000000" pitchFamily="18" charset="-128"/>
                          <a:ea typeface="BIZ UDP明朝 Medium" panose="02020500000000000000" pitchFamily="18" charset="-128"/>
                          <a:cs typeface="Arial" panose="020B0604020202020204" pitchFamily="34" charset="0"/>
                        </a:rPr>
                        <a:t>④現代地区：斜面花壇・小端積</a:t>
                      </a:r>
                      <a:endParaRPr lang="ja-JP" sz="1050" kern="100">
                        <a:effectLst/>
                        <a:latin typeface="游明朝" panose="02020400000000000000" pitchFamily="18" charset="-128"/>
                        <a:ea typeface="游明朝" panose="02020400000000000000" pitchFamily="18" charset="-128"/>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ts val="1200"/>
                        </a:lnSpc>
                      </a:pPr>
                      <a:r>
                        <a:rPr lang="ja-JP" sz="1000" kern="100">
                          <a:effectLst/>
                          <a:latin typeface="游明朝" panose="02020400000000000000" pitchFamily="18" charset="-128"/>
                          <a:ea typeface="BIZ UDP明朝 Medium" panose="02020500000000000000" pitchFamily="18" charset="-128"/>
                          <a:cs typeface="Times New Roman" panose="02020603050405020304" pitchFamily="18" charset="0"/>
                        </a:rPr>
                        <a:t>・石組・景石の大規模な据え直し行為</a:t>
                      </a:r>
                      <a:endParaRPr lang="ja-JP" sz="1050" kern="100">
                        <a:effectLst/>
                        <a:latin typeface="游明朝" panose="02020400000000000000" pitchFamily="18" charset="-128"/>
                        <a:ea typeface="游明朝" panose="02020400000000000000" pitchFamily="18" charset="-128"/>
                        <a:cs typeface="Times New Roman" panose="02020603050405020304" pitchFamily="18" charset="0"/>
                      </a:endParaRPr>
                    </a:p>
                    <a:p>
                      <a:pPr algn="just">
                        <a:lnSpc>
                          <a:spcPts val="1200"/>
                        </a:lnSpc>
                      </a:pPr>
                      <a:r>
                        <a:rPr lang="ja-JP" sz="1000" kern="100">
                          <a:effectLst/>
                          <a:latin typeface="游明朝" panose="02020400000000000000" pitchFamily="18" charset="-128"/>
                          <a:ea typeface="BIZ UDP明朝 Medium" panose="02020500000000000000" pitchFamily="18" charset="-128"/>
                          <a:cs typeface="Times New Roman" panose="02020603050405020304" pitchFamily="18" charset="0"/>
                        </a:rPr>
                        <a:t>・斜面花壇、小端積の意匠の変更を伴う行為</a:t>
                      </a:r>
                      <a:endParaRPr lang="ja-JP" sz="1050" kern="100">
                        <a:effectLst/>
                        <a:latin typeface="游明朝" panose="02020400000000000000" pitchFamily="18" charset="-128"/>
                        <a:ea typeface="游明朝" panose="02020400000000000000" pitchFamily="18" charset="-128"/>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969028755"/>
                  </a:ext>
                </a:extLst>
              </a:tr>
              <a:tr h="0">
                <a:tc>
                  <a:txBody>
                    <a:bodyPr/>
                    <a:lstStyle/>
                    <a:p>
                      <a:pPr algn="just">
                        <a:lnSpc>
                          <a:spcPts val="1200"/>
                        </a:lnSpc>
                      </a:pPr>
                      <a:r>
                        <a:rPr lang="ja-JP" sz="1000" kern="100">
                          <a:effectLst/>
                          <a:latin typeface="游明朝" panose="02020400000000000000" pitchFamily="18" charset="-128"/>
                          <a:ea typeface="BIZ UDP明朝 Medium" panose="02020500000000000000" pitchFamily="18" charset="-128"/>
                          <a:cs typeface="Times New Roman" panose="02020603050405020304" pitchFamily="18" charset="0"/>
                        </a:rPr>
                        <a:t>点景物</a:t>
                      </a:r>
                      <a:endParaRPr lang="ja-JP" sz="1050" kern="100">
                        <a:effectLst/>
                        <a:latin typeface="游明朝" panose="02020400000000000000" pitchFamily="18" charset="-128"/>
                        <a:ea typeface="游明朝" panose="02020400000000000000" pitchFamily="18" charset="-128"/>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ts val="1200"/>
                        </a:lnSpc>
                      </a:pPr>
                      <a:r>
                        <a:rPr lang="ja-JP" sz="900" kern="100">
                          <a:solidFill>
                            <a:srgbClr val="000000"/>
                          </a:solidFill>
                          <a:effectLst/>
                          <a:latin typeface="游明朝" panose="02020400000000000000" pitchFamily="18" charset="-128"/>
                          <a:ea typeface="BIZ UDP明朝 Medium" panose="02020500000000000000" pitchFamily="18" charset="-128"/>
                          <a:cs typeface="Times New Roman" panose="02020603050405020304" pitchFamily="18" charset="0"/>
                        </a:rPr>
                        <a:t>③近世地区：</a:t>
                      </a:r>
                      <a:r>
                        <a:rPr lang="ja-JP" sz="900" kern="100">
                          <a:solidFill>
                            <a:srgbClr val="000000"/>
                          </a:solidFill>
                          <a:effectLst/>
                          <a:latin typeface="游明朝" panose="02020400000000000000" pitchFamily="18" charset="-128"/>
                          <a:ea typeface="BIZ UDP明朝 Medium" panose="02020500000000000000" pitchFamily="18" charset="-128"/>
                          <a:cs typeface="Arial" panose="020B0604020202020204" pitchFamily="34" charset="0"/>
                        </a:rPr>
                        <a:t>雪見灯篭</a:t>
                      </a:r>
                      <a:endParaRPr lang="ja-JP" sz="1050" kern="100">
                        <a:effectLst/>
                        <a:latin typeface="游明朝" panose="02020400000000000000" pitchFamily="18" charset="-128"/>
                        <a:ea typeface="游明朝" panose="02020400000000000000" pitchFamily="18" charset="-128"/>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ts val="1200"/>
                        </a:lnSpc>
                      </a:pPr>
                      <a:r>
                        <a:rPr lang="ja-JP" sz="1000" kern="100">
                          <a:effectLst/>
                          <a:latin typeface="游明朝" panose="02020400000000000000" pitchFamily="18" charset="-128"/>
                          <a:ea typeface="BIZ UDP明朝 Medium" panose="02020500000000000000" pitchFamily="18" charset="-128"/>
                          <a:cs typeface="Times New Roman" panose="02020603050405020304" pitchFamily="18" charset="0"/>
                        </a:rPr>
                        <a:t>・雪見灯篭の修理</a:t>
                      </a:r>
                      <a:endParaRPr lang="ja-JP" sz="1050" kern="100">
                        <a:effectLst/>
                        <a:latin typeface="游明朝" panose="02020400000000000000" pitchFamily="18" charset="-128"/>
                        <a:ea typeface="游明朝" panose="02020400000000000000" pitchFamily="18" charset="-128"/>
                        <a:cs typeface="Times New Roman" panose="02020603050405020304" pitchFamily="18" charset="0"/>
                      </a:endParaRPr>
                    </a:p>
                    <a:p>
                      <a:pPr algn="just">
                        <a:lnSpc>
                          <a:spcPts val="1200"/>
                        </a:lnSpc>
                      </a:pPr>
                      <a:r>
                        <a:rPr lang="ja-JP" sz="1000" kern="100">
                          <a:effectLst/>
                          <a:latin typeface="游明朝" panose="02020400000000000000" pitchFamily="18" charset="-128"/>
                          <a:ea typeface="BIZ UDP明朝 Medium" panose="02020500000000000000" pitchFamily="18" charset="-128"/>
                          <a:cs typeface="Times New Roman" panose="02020603050405020304" pitchFamily="18" charset="0"/>
                        </a:rPr>
                        <a:t>・雪見灯篭の据え直し・新規設置</a:t>
                      </a:r>
                      <a:endParaRPr lang="ja-JP" sz="1050" kern="100">
                        <a:effectLst/>
                        <a:latin typeface="游明朝" panose="02020400000000000000" pitchFamily="18" charset="-128"/>
                        <a:ea typeface="游明朝" panose="02020400000000000000" pitchFamily="18" charset="-128"/>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484215795"/>
                  </a:ext>
                </a:extLst>
              </a:tr>
              <a:tr h="0">
                <a:tc>
                  <a:txBody>
                    <a:bodyPr/>
                    <a:lstStyle/>
                    <a:p>
                      <a:pPr algn="just">
                        <a:lnSpc>
                          <a:spcPts val="1200"/>
                        </a:lnSpc>
                      </a:pPr>
                      <a:r>
                        <a:rPr lang="ja-JP" sz="1000" kern="100">
                          <a:effectLst/>
                          <a:latin typeface="游明朝" panose="02020400000000000000" pitchFamily="18" charset="-128"/>
                          <a:ea typeface="BIZ UDP明朝 Medium" panose="02020500000000000000" pitchFamily="18" charset="-128"/>
                          <a:cs typeface="Times New Roman" panose="02020603050405020304" pitchFamily="18" charset="0"/>
                        </a:rPr>
                        <a:t>園路</a:t>
                      </a:r>
                      <a:endParaRPr lang="ja-JP" sz="1050" kern="100">
                        <a:effectLst/>
                        <a:latin typeface="游明朝" panose="02020400000000000000" pitchFamily="18" charset="-128"/>
                        <a:ea typeface="游明朝" panose="02020400000000000000" pitchFamily="18" charset="-128"/>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685800" indent="-685800" algn="just">
                        <a:lnSpc>
                          <a:spcPts val="1000"/>
                        </a:lnSpc>
                      </a:pPr>
                      <a:r>
                        <a:rPr lang="ja-JP" sz="900" kern="100">
                          <a:solidFill>
                            <a:srgbClr val="000000"/>
                          </a:solidFill>
                          <a:effectLst/>
                          <a:latin typeface="游明朝" panose="02020400000000000000" pitchFamily="18" charset="-128"/>
                          <a:ea typeface="BIZ UDP明朝 Medium" panose="02020500000000000000" pitchFamily="18" charset="-128"/>
                          <a:cs typeface="Arial" panose="020B0604020202020204" pitchFamily="34" charset="0"/>
                        </a:rPr>
                        <a:t>①古代地区：砂利敷き（全域）</a:t>
                      </a:r>
                      <a:r>
                        <a:rPr lang="ja-JP" sz="900" kern="100">
                          <a:effectLst/>
                          <a:latin typeface="游明朝" panose="02020400000000000000" pitchFamily="18" charset="-128"/>
                          <a:ea typeface="BIZ UDP明朝 Medium" panose="02020500000000000000" pitchFamily="18" charset="-128"/>
                          <a:cs typeface="Times New Roman" panose="02020603050405020304" pitchFamily="18" charset="0"/>
                        </a:rPr>
                        <a:t>・広幅員（４～６ｍ）</a:t>
                      </a:r>
                      <a:r>
                        <a:rPr lang="ja-JP" sz="900" kern="100">
                          <a:solidFill>
                            <a:srgbClr val="000000"/>
                          </a:solidFill>
                          <a:effectLst/>
                          <a:latin typeface="游明朝" panose="02020400000000000000" pitchFamily="18" charset="-128"/>
                          <a:ea typeface="BIZ UDP明朝 Medium" panose="02020500000000000000" pitchFamily="18" charset="-128"/>
                          <a:cs typeface="Times New Roman" panose="02020603050405020304" pitchFamily="18" charset="0"/>
                        </a:rPr>
                        <a:t>の園路（全域）</a:t>
                      </a:r>
                      <a:endParaRPr lang="ja-JP" sz="1050" kern="100">
                        <a:effectLst/>
                        <a:latin typeface="游明朝" panose="02020400000000000000" pitchFamily="18" charset="-128"/>
                        <a:ea typeface="游明朝" panose="02020400000000000000" pitchFamily="18" charset="-128"/>
                        <a:cs typeface="Times New Roman" panose="02020603050405020304" pitchFamily="18" charset="0"/>
                      </a:endParaRPr>
                    </a:p>
                    <a:p>
                      <a:pPr marL="114300" indent="-114300" algn="just">
                        <a:lnSpc>
                          <a:spcPts val="1000"/>
                        </a:lnSpc>
                      </a:pPr>
                      <a:r>
                        <a:rPr lang="ja-JP" sz="900" kern="100">
                          <a:effectLst/>
                          <a:latin typeface="游明朝" panose="02020400000000000000" pitchFamily="18" charset="-128"/>
                          <a:ea typeface="BIZ UDP明朝 Medium" panose="02020500000000000000" pitchFamily="18" charset="-128"/>
                          <a:cs typeface="Times New Roman" panose="02020603050405020304" pitchFamily="18" charset="0"/>
                        </a:rPr>
                        <a:t>②中世地区：</a:t>
                      </a:r>
                      <a:r>
                        <a:rPr lang="ja-JP" sz="900" kern="100">
                          <a:solidFill>
                            <a:srgbClr val="000000"/>
                          </a:solidFill>
                          <a:effectLst/>
                          <a:latin typeface="游明朝" panose="02020400000000000000" pitchFamily="18" charset="-128"/>
                          <a:ea typeface="BIZ UDP明朝 Medium" panose="02020500000000000000" pitchFamily="18" charset="-128"/>
                          <a:cs typeface="Arial" panose="020B0604020202020204" pitchFamily="34" charset="0"/>
                        </a:rPr>
                        <a:t>飛石・</a:t>
                      </a:r>
                      <a:r>
                        <a:rPr lang="ja-JP" sz="900" kern="100">
                          <a:effectLst/>
                          <a:latin typeface="游明朝" panose="02020400000000000000" pitchFamily="18" charset="-128"/>
                          <a:ea typeface="BIZ UDP明朝 Medium" panose="02020500000000000000" pitchFamily="18" charset="-128"/>
                          <a:cs typeface="Times New Roman" panose="02020603050405020304" pitchFamily="18" charset="0"/>
                        </a:rPr>
                        <a:t>八つ橋（木造橋）</a:t>
                      </a:r>
                      <a:endParaRPr lang="ja-JP" sz="1050" kern="100">
                        <a:effectLst/>
                        <a:latin typeface="游明朝" panose="02020400000000000000" pitchFamily="18" charset="-128"/>
                        <a:ea typeface="游明朝" panose="02020400000000000000" pitchFamily="18" charset="-128"/>
                        <a:cs typeface="Times New Roman" panose="02020603050405020304" pitchFamily="18" charset="0"/>
                      </a:endParaRPr>
                    </a:p>
                    <a:p>
                      <a:pPr marL="114300" indent="-114300" algn="just">
                        <a:lnSpc>
                          <a:spcPts val="1000"/>
                        </a:lnSpc>
                      </a:pPr>
                      <a:r>
                        <a:rPr lang="ja-JP" sz="900" kern="100">
                          <a:effectLst/>
                          <a:latin typeface="游明朝" panose="02020400000000000000" pitchFamily="18" charset="-128"/>
                          <a:ea typeface="BIZ UDP明朝 Medium" panose="02020500000000000000" pitchFamily="18" charset="-128"/>
                          <a:cs typeface="Times New Roman" panose="02020603050405020304" pitchFamily="18" charset="0"/>
                        </a:rPr>
                        <a:t>③近世地区：石橋（２か所）</a:t>
                      </a:r>
                      <a:endParaRPr lang="ja-JP" sz="1050" kern="100">
                        <a:effectLst/>
                        <a:latin typeface="游明朝" panose="02020400000000000000" pitchFamily="18" charset="-128"/>
                        <a:ea typeface="游明朝" panose="02020400000000000000" pitchFamily="18" charset="-128"/>
                        <a:cs typeface="Times New Roman" panose="02020603050405020304" pitchFamily="18" charset="0"/>
                      </a:endParaRPr>
                    </a:p>
                    <a:p>
                      <a:pPr algn="just">
                        <a:lnSpc>
                          <a:spcPts val="1200"/>
                        </a:lnSpc>
                      </a:pPr>
                      <a:r>
                        <a:rPr lang="ja-JP" sz="900" kern="100">
                          <a:effectLst/>
                          <a:latin typeface="游明朝" panose="02020400000000000000" pitchFamily="18" charset="-128"/>
                          <a:ea typeface="BIZ UDP明朝 Medium" panose="02020500000000000000" pitchFamily="18" charset="-128"/>
                          <a:cs typeface="Times New Roman" panose="02020603050405020304" pitchFamily="18" charset="0"/>
                        </a:rPr>
                        <a:t>④現代地区：蓮池橋・階段</a:t>
                      </a:r>
                      <a:endParaRPr lang="ja-JP" sz="1050" kern="100">
                        <a:effectLst/>
                        <a:latin typeface="游明朝" panose="02020400000000000000" pitchFamily="18" charset="-128"/>
                        <a:ea typeface="游明朝" panose="02020400000000000000" pitchFamily="18" charset="-128"/>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ts val="1200"/>
                        </a:lnSpc>
                      </a:pPr>
                      <a:r>
                        <a:rPr lang="ja-JP" sz="1000" kern="100">
                          <a:effectLst/>
                          <a:latin typeface="游明朝" panose="02020400000000000000" pitchFamily="18" charset="-128"/>
                          <a:ea typeface="BIZ UDP明朝 Medium" panose="02020500000000000000" pitchFamily="18" charset="-128"/>
                          <a:cs typeface="Times New Roman" panose="02020603050405020304" pitchFamily="18" charset="0"/>
                        </a:rPr>
                        <a:t>・園路の新設</a:t>
                      </a:r>
                      <a:endParaRPr lang="ja-JP" sz="1050" kern="100">
                        <a:effectLst/>
                        <a:latin typeface="游明朝" panose="02020400000000000000" pitchFamily="18" charset="-128"/>
                        <a:ea typeface="游明朝" panose="02020400000000000000" pitchFamily="18" charset="-128"/>
                        <a:cs typeface="Times New Roman" panose="02020603050405020304" pitchFamily="18" charset="0"/>
                      </a:endParaRPr>
                    </a:p>
                    <a:p>
                      <a:pPr algn="just">
                        <a:lnSpc>
                          <a:spcPts val="1200"/>
                        </a:lnSpc>
                      </a:pPr>
                      <a:r>
                        <a:rPr lang="ja-JP" sz="1000" kern="100">
                          <a:effectLst/>
                          <a:latin typeface="游明朝" panose="02020400000000000000" pitchFamily="18" charset="-128"/>
                          <a:ea typeface="BIZ UDP明朝 Medium" panose="02020500000000000000" pitchFamily="18" charset="-128"/>
                          <a:cs typeface="Times New Roman" panose="02020603050405020304" pitchFamily="18" charset="0"/>
                        </a:rPr>
                        <a:t>・砂利敷き舗装園路の改変行為</a:t>
                      </a:r>
                      <a:endParaRPr lang="ja-JP" sz="1050" kern="100">
                        <a:effectLst/>
                        <a:latin typeface="游明朝" panose="02020400000000000000" pitchFamily="18" charset="-128"/>
                        <a:ea typeface="游明朝" panose="02020400000000000000" pitchFamily="18" charset="-128"/>
                        <a:cs typeface="Times New Roman" panose="02020603050405020304" pitchFamily="18" charset="0"/>
                      </a:endParaRPr>
                    </a:p>
                    <a:p>
                      <a:pPr algn="just">
                        <a:lnSpc>
                          <a:spcPts val="1200"/>
                        </a:lnSpc>
                      </a:pPr>
                      <a:r>
                        <a:rPr lang="ja-JP" sz="1000" kern="100">
                          <a:effectLst/>
                          <a:latin typeface="游明朝" panose="02020400000000000000" pitchFamily="18" charset="-128"/>
                          <a:ea typeface="BIZ UDP明朝 Medium" panose="02020500000000000000" pitchFamily="18" charset="-128"/>
                          <a:cs typeface="Times New Roman" panose="02020603050405020304" pitchFamily="18" charset="0"/>
                        </a:rPr>
                        <a:t>・広幅員園路の幅員の改変行為</a:t>
                      </a:r>
                      <a:endParaRPr lang="ja-JP" sz="1050" kern="100">
                        <a:effectLst/>
                        <a:latin typeface="游明朝" panose="02020400000000000000" pitchFamily="18" charset="-128"/>
                        <a:ea typeface="游明朝" panose="02020400000000000000" pitchFamily="18" charset="-128"/>
                        <a:cs typeface="Times New Roman" panose="02020603050405020304" pitchFamily="18" charset="0"/>
                      </a:endParaRPr>
                    </a:p>
                    <a:p>
                      <a:pPr algn="just">
                        <a:lnSpc>
                          <a:spcPts val="1200"/>
                        </a:lnSpc>
                      </a:pPr>
                      <a:r>
                        <a:rPr lang="ja-JP" sz="1000" kern="100">
                          <a:effectLst/>
                          <a:latin typeface="游明朝" panose="02020400000000000000" pitchFamily="18" charset="-128"/>
                          <a:ea typeface="BIZ UDP明朝 Medium" panose="02020500000000000000" pitchFamily="18" charset="-128"/>
                          <a:cs typeface="Times New Roman" panose="02020603050405020304" pitchFamily="18" charset="0"/>
                        </a:rPr>
                        <a:t>・飛石・八つ橋・石橋の架け替え</a:t>
                      </a:r>
                      <a:endParaRPr lang="ja-JP" sz="1050" kern="100">
                        <a:effectLst/>
                        <a:latin typeface="游明朝" panose="02020400000000000000" pitchFamily="18" charset="-128"/>
                        <a:ea typeface="游明朝" panose="02020400000000000000" pitchFamily="18" charset="-128"/>
                        <a:cs typeface="Times New Roman" panose="02020603050405020304" pitchFamily="18" charset="0"/>
                      </a:endParaRPr>
                    </a:p>
                    <a:p>
                      <a:pPr algn="just">
                        <a:lnSpc>
                          <a:spcPts val="1200"/>
                        </a:lnSpc>
                      </a:pPr>
                      <a:r>
                        <a:rPr lang="ja-JP" sz="1000" kern="100">
                          <a:effectLst/>
                          <a:latin typeface="游明朝" panose="02020400000000000000" pitchFamily="18" charset="-128"/>
                          <a:ea typeface="BIZ UDP明朝 Medium" panose="02020500000000000000" pitchFamily="18" charset="-128"/>
                          <a:cs typeface="Times New Roman" panose="02020603050405020304" pitchFamily="18" charset="0"/>
                        </a:rPr>
                        <a:t>・蓮池橋・階段の架け替え</a:t>
                      </a:r>
                      <a:endParaRPr lang="ja-JP" sz="1050" kern="100">
                        <a:effectLst/>
                        <a:latin typeface="游明朝" panose="02020400000000000000" pitchFamily="18" charset="-128"/>
                        <a:ea typeface="游明朝" panose="02020400000000000000" pitchFamily="18" charset="-128"/>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157694805"/>
                  </a:ext>
                </a:extLst>
              </a:tr>
              <a:tr h="0">
                <a:tc>
                  <a:txBody>
                    <a:bodyPr/>
                    <a:lstStyle/>
                    <a:p>
                      <a:pPr algn="just">
                        <a:lnSpc>
                          <a:spcPts val="1200"/>
                        </a:lnSpc>
                      </a:pPr>
                      <a:r>
                        <a:rPr lang="ja-JP" sz="1000" kern="100">
                          <a:effectLst/>
                          <a:latin typeface="游明朝" panose="02020400000000000000" pitchFamily="18" charset="-128"/>
                          <a:ea typeface="BIZ UDP明朝 Medium" panose="02020500000000000000" pitchFamily="18" charset="-128"/>
                          <a:cs typeface="Times New Roman" panose="02020603050405020304" pitchFamily="18" charset="0"/>
                        </a:rPr>
                        <a:t>建物</a:t>
                      </a:r>
                      <a:endParaRPr lang="ja-JP" sz="1050" kern="100">
                        <a:effectLst/>
                        <a:latin typeface="游明朝" panose="02020400000000000000" pitchFamily="18" charset="-128"/>
                        <a:ea typeface="游明朝" panose="02020400000000000000" pitchFamily="18" charset="-128"/>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ts val="1000"/>
                        </a:lnSpc>
                      </a:pPr>
                      <a:r>
                        <a:rPr lang="ja-JP" sz="900" kern="100">
                          <a:solidFill>
                            <a:srgbClr val="000000"/>
                          </a:solidFill>
                          <a:effectLst/>
                          <a:latin typeface="游明朝" panose="02020400000000000000" pitchFamily="18" charset="-128"/>
                          <a:ea typeface="BIZ UDP明朝 Medium" panose="02020500000000000000" pitchFamily="18" charset="-128"/>
                          <a:cs typeface="Arial" panose="020B0604020202020204" pitchFamily="34" charset="0"/>
                        </a:rPr>
                        <a:t>①上代地区：迎賓館</a:t>
                      </a:r>
                      <a:endParaRPr lang="ja-JP" sz="1050" kern="100">
                        <a:effectLst/>
                        <a:latin typeface="游明朝" panose="02020400000000000000" pitchFamily="18" charset="-128"/>
                        <a:ea typeface="游明朝" panose="02020400000000000000" pitchFamily="18" charset="-128"/>
                        <a:cs typeface="Times New Roman" panose="02020603050405020304" pitchFamily="18" charset="0"/>
                      </a:endParaRPr>
                    </a:p>
                    <a:p>
                      <a:pPr marL="685800" indent="-685800" algn="just">
                        <a:lnSpc>
                          <a:spcPts val="1000"/>
                        </a:lnSpc>
                      </a:pPr>
                      <a:r>
                        <a:rPr lang="ja-JP" sz="900" kern="100">
                          <a:solidFill>
                            <a:srgbClr val="000000"/>
                          </a:solidFill>
                          <a:effectLst/>
                          <a:latin typeface="游明朝" panose="02020400000000000000" pitchFamily="18" charset="-128"/>
                          <a:ea typeface="BIZ UDP明朝 Medium" panose="02020500000000000000" pitchFamily="18" charset="-128"/>
                          <a:cs typeface="Arial" panose="020B0604020202020204" pitchFamily="34" charset="0"/>
                        </a:rPr>
                        <a:t>②中世地区：茶室（汎庵、万里庵）（茶庭、石階段を含む）・１号棟（休憩所）</a:t>
                      </a:r>
                      <a:endParaRPr lang="ja-JP" sz="1050" kern="100">
                        <a:effectLst/>
                        <a:latin typeface="游明朝" panose="02020400000000000000" pitchFamily="18" charset="-128"/>
                        <a:ea typeface="游明朝" panose="02020400000000000000" pitchFamily="18" charset="-128"/>
                        <a:cs typeface="Times New Roman" panose="02020603050405020304" pitchFamily="18" charset="0"/>
                      </a:endParaRPr>
                    </a:p>
                    <a:p>
                      <a:pPr marL="666750" algn="just">
                        <a:lnSpc>
                          <a:spcPts val="1000"/>
                        </a:lnSpc>
                      </a:pPr>
                      <a:r>
                        <a:rPr lang="ja-JP" sz="900" kern="100">
                          <a:solidFill>
                            <a:srgbClr val="000000"/>
                          </a:solidFill>
                          <a:effectLst/>
                          <a:latin typeface="游明朝" panose="02020400000000000000" pitchFamily="18" charset="-128"/>
                          <a:ea typeface="BIZ UDP明朝 Medium" panose="02020500000000000000" pitchFamily="18" charset="-128"/>
                          <a:cs typeface="Arial" panose="020B0604020202020204" pitchFamily="34" charset="0"/>
                        </a:rPr>
                        <a:t>・２号棟（千里庵：茶庭、石積み、階段、石張舗装</a:t>
                      </a:r>
                      <a:r>
                        <a:rPr lang="ja-JP" sz="900" kern="100">
                          <a:effectLst/>
                          <a:latin typeface="游明朝" panose="02020400000000000000" pitchFamily="18" charset="-128"/>
                          <a:ea typeface="BIZ UDP明朝 Medium" panose="02020500000000000000" pitchFamily="18" charset="-128"/>
                          <a:cs typeface="Arial" panose="020B0604020202020204" pitchFamily="34" charset="0"/>
                        </a:rPr>
                        <a:t>含む）</a:t>
                      </a:r>
                      <a:endParaRPr lang="ja-JP" sz="1050" kern="100">
                        <a:effectLst/>
                        <a:latin typeface="游明朝" panose="02020400000000000000" pitchFamily="18" charset="-128"/>
                        <a:ea typeface="游明朝" panose="02020400000000000000" pitchFamily="18" charset="-128"/>
                        <a:cs typeface="Times New Roman" panose="02020603050405020304" pitchFamily="18" charset="0"/>
                      </a:endParaRPr>
                    </a:p>
                    <a:p>
                      <a:pPr algn="just">
                        <a:lnSpc>
                          <a:spcPts val="1000"/>
                        </a:lnSpc>
                      </a:pPr>
                      <a:r>
                        <a:rPr lang="ja-JP" sz="900" kern="100">
                          <a:effectLst/>
                          <a:latin typeface="游明朝" panose="02020400000000000000" pitchFamily="18" charset="-128"/>
                          <a:ea typeface="BIZ UDP明朝 Medium" panose="02020500000000000000" pitchFamily="18" charset="-128"/>
                          <a:cs typeface="Arial" panose="020B0604020202020204" pitchFamily="34" charset="0"/>
                        </a:rPr>
                        <a:t>③近世地区：</a:t>
                      </a:r>
                      <a:r>
                        <a:rPr lang="ja-JP" sz="900" kern="100">
                          <a:solidFill>
                            <a:srgbClr val="000000"/>
                          </a:solidFill>
                          <a:effectLst/>
                          <a:latin typeface="游明朝" panose="02020400000000000000" pitchFamily="18" charset="-128"/>
                          <a:ea typeface="BIZ UDP明朝 Medium" panose="02020500000000000000" pitchFamily="18" charset="-128"/>
                          <a:cs typeface="Arial" panose="020B0604020202020204" pitchFamily="34" charset="0"/>
                        </a:rPr>
                        <a:t>３号棟（中央休憩所）</a:t>
                      </a:r>
                      <a:endParaRPr lang="ja-JP" sz="1050" kern="100">
                        <a:effectLst/>
                        <a:latin typeface="游明朝" panose="02020400000000000000" pitchFamily="18" charset="-128"/>
                        <a:ea typeface="游明朝" panose="02020400000000000000" pitchFamily="18" charset="-128"/>
                        <a:cs typeface="Times New Roman" panose="02020603050405020304" pitchFamily="18" charset="0"/>
                      </a:endParaRPr>
                    </a:p>
                    <a:p>
                      <a:pPr indent="571500" algn="just">
                        <a:lnSpc>
                          <a:spcPts val="1000"/>
                        </a:lnSpc>
                      </a:pPr>
                      <a:r>
                        <a:rPr lang="ja-JP" sz="900" kern="100">
                          <a:solidFill>
                            <a:srgbClr val="000000"/>
                          </a:solidFill>
                          <a:effectLst/>
                          <a:latin typeface="游明朝" panose="02020400000000000000" pitchFamily="18" charset="-128"/>
                          <a:ea typeface="BIZ UDP明朝 Medium" panose="02020500000000000000" pitchFamily="18" charset="-128"/>
                          <a:cs typeface="Arial" panose="020B0604020202020204" pitchFamily="34" charset="0"/>
                        </a:rPr>
                        <a:t>・４号棟（中央門）</a:t>
                      </a:r>
                      <a:endParaRPr lang="ja-JP" sz="1050" kern="100">
                        <a:effectLst/>
                        <a:latin typeface="游明朝" panose="02020400000000000000" pitchFamily="18" charset="-128"/>
                        <a:ea typeface="游明朝" panose="02020400000000000000" pitchFamily="18" charset="-128"/>
                        <a:cs typeface="Times New Roman" panose="02020603050405020304" pitchFamily="18" charset="0"/>
                      </a:endParaRPr>
                    </a:p>
                    <a:p>
                      <a:pPr marL="685800" indent="-685800" algn="just">
                        <a:lnSpc>
                          <a:spcPts val="1000"/>
                        </a:lnSpc>
                      </a:pPr>
                      <a:r>
                        <a:rPr lang="ja-JP" sz="900" kern="100">
                          <a:solidFill>
                            <a:srgbClr val="000000"/>
                          </a:solidFill>
                          <a:effectLst/>
                          <a:latin typeface="游明朝" panose="02020400000000000000" pitchFamily="18" charset="-128"/>
                          <a:ea typeface="BIZ UDP明朝 Medium" panose="02020500000000000000" pitchFamily="18" charset="-128"/>
                          <a:cs typeface="Arial" panose="020B0604020202020204" pitchFamily="34" charset="0"/>
                        </a:rPr>
                        <a:t>④現代地区：５号棟（休憩所）</a:t>
                      </a:r>
                      <a:r>
                        <a:rPr lang="ja-JP" sz="900" kern="100">
                          <a:effectLst/>
                          <a:latin typeface="游明朝" panose="02020400000000000000" pitchFamily="18" charset="-128"/>
                          <a:ea typeface="BIZ UDP明朝 Medium" panose="02020500000000000000" pitchFamily="18" charset="-128"/>
                          <a:cs typeface="Times New Roman" panose="02020603050405020304" pitchFamily="18" charset="0"/>
                        </a:rPr>
                        <a:t>・６号棟（休憩所）・７号棟（展望台含む）</a:t>
                      </a:r>
                      <a:endParaRPr lang="ja-JP" sz="1050" kern="100">
                        <a:effectLst/>
                        <a:latin typeface="游明朝" panose="02020400000000000000" pitchFamily="18" charset="-128"/>
                        <a:ea typeface="游明朝" panose="02020400000000000000" pitchFamily="18" charset="-128"/>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ts val="1200"/>
                        </a:lnSpc>
                      </a:pPr>
                      <a:r>
                        <a:rPr lang="ja-JP" sz="1000" kern="100">
                          <a:effectLst/>
                          <a:latin typeface="游明朝" panose="02020400000000000000" pitchFamily="18" charset="-128"/>
                          <a:ea typeface="BIZ UDP明朝 Medium" panose="02020500000000000000" pitchFamily="18" charset="-128"/>
                          <a:cs typeface="Times New Roman" panose="02020603050405020304" pitchFamily="18" charset="0"/>
                        </a:rPr>
                        <a:t>・建築物の耐震補強行為</a:t>
                      </a:r>
                      <a:endParaRPr lang="ja-JP" sz="1050" kern="100">
                        <a:effectLst/>
                        <a:latin typeface="游明朝" panose="02020400000000000000" pitchFamily="18" charset="-128"/>
                        <a:ea typeface="游明朝" panose="02020400000000000000" pitchFamily="18" charset="-128"/>
                        <a:cs typeface="Times New Roman" panose="02020603050405020304" pitchFamily="18" charset="0"/>
                      </a:endParaRPr>
                    </a:p>
                    <a:p>
                      <a:pPr algn="just">
                        <a:lnSpc>
                          <a:spcPts val="1200"/>
                        </a:lnSpc>
                      </a:pPr>
                      <a:r>
                        <a:rPr lang="ja-JP" sz="1000" kern="100">
                          <a:effectLst/>
                          <a:latin typeface="游明朝" panose="02020400000000000000" pitchFamily="18" charset="-128"/>
                          <a:ea typeface="BIZ UDP明朝 Medium" panose="02020500000000000000" pitchFamily="18" charset="-128"/>
                          <a:cs typeface="Times New Roman" panose="02020603050405020304" pitchFamily="18" charset="0"/>
                        </a:rPr>
                        <a:t>・建築物の壁面、屋根等の意匠の改変行為</a:t>
                      </a:r>
                      <a:endParaRPr lang="ja-JP" sz="1050" kern="100">
                        <a:effectLst/>
                        <a:latin typeface="游明朝" panose="02020400000000000000" pitchFamily="18" charset="-128"/>
                        <a:ea typeface="游明朝" panose="02020400000000000000" pitchFamily="18" charset="-128"/>
                        <a:cs typeface="Times New Roman" panose="02020603050405020304" pitchFamily="18" charset="0"/>
                      </a:endParaRPr>
                    </a:p>
                    <a:p>
                      <a:pPr marL="127000" indent="-127000" algn="just">
                        <a:lnSpc>
                          <a:spcPts val="1200"/>
                        </a:lnSpc>
                      </a:pPr>
                      <a:r>
                        <a:rPr lang="ja-JP" sz="1000" kern="100">
                          <a:effectLst/>
                          <a:latin typeface="游明朝" panose="02020400000000000000" pitchFamily="18" charset="-128"/>
                          <a:ea typeface="BIZ UDP明朝 Medium" panose="02020500000000000000" pitchFamily="18" charset="-128"/>
                          <a:cs typeface="Times New Roman" panose="02020603050405020304" pitchFamily="18" charset="0"/>
                        </a:rPr>
                        <a:t>・建築物の除却（建築後</a:t>
                      </a:r>
                      <a:r>
                        <a:rPr lang="en-US" sz="1000" kern="100">
                          <a:effectLst/>
                          <a:latin typeface="游明朝" panose="02020400000000000000" pitchFamily="18" charset="-128"/>
                          <a:ea typeface="BIZ UDP明朝 Medium" panose="02020500000000000000" pitchFamily="18" charset="-128"/>
                          <a:cs typeface="Times New Roman" panose="02020603050405020304" pitchFamily="18" charset="0"/>
                        </a:rPr>
                        <a:t>50</a:t>
                      </a:r>
                      <a:r>
                        <a:rPr lang="ja-JP" sz="1000" kern="100">
                          <a:effectLst/>
                          <a:latin typeface="游明朝" panose="02020400000000000000" pitchFamily="18" charset="-128"/>
                          <a:ea typeface="BIZ UDP明朝 Medium" panose="02020500000000000000" pitchFamily="18" charset="-128"/>
                          <a:cs typeface="Times New Roman" panose="02020603050405020304" pitchFamily="18" charset="0"/>
                        </a:rPr>
                        <a:t>年を経過していないものに限る）</a:t>
                      </a:r>
                      <a:endParaRPr lang="ja-JP" sz="1050" kern="100">
                        <a:effectLst/>
                        <a:latin typeface="游明朝" panose="02020400000000000000" pitchFamily="18" charset="-128"/>
                        <a:ea typeface="游明朝" panose="02020400000000000000" pitchFamily="18" charset="-128"/>
                        <a:cs typeface="Times New Roman" panose="02020603050405020304" pitchFamily="18" charset="0"/>
                      </a:endParaRPr>
                    </a:p>
                    <a:p>
                      <a:pPr marL="127000" indent="-127000" algn="just">
                        <a:lnSpc>
                          <a:spcPts val="1200"/>
                        </a:lnSpc>
                      </a:pPr>
                      <a:r>
                        <a:rPr lang="ja-JP" sz="1000" kern="100">
                          <a:effectLst/>
                          <a:latin typeface="游明朝" panose="02020400000000000000" pitchFamily="18" charset="-128"/>
                          <a:ea typeface="BIZ UDP明朝 Medium" panose="02020500000000000000" pitchFamily="18" charset="-128"/>
                          <a:cs typeface="Times New Roman" panose="02020603050405020304" pitchFamily="18" charset="0"/>
                        </a:rPr>
                        <a:t>・修理のための足場の設置</a:t>
                      </a:r>
                      <a:endParaRPr lang="ja-JP" sz="1050" kern="100">
                        <a:effectLst/>
                        <a:latin typeface="游明朝" panose="02020400000000000000" pitchFamily="18" charset="-128"/>
                        <a:ea typeface="游明朝" panose="02020400000000000000" pitchFamily="18" charset="-128"/>
                        <a:cs typeface="Times New Roman" panose="02020603050405020304" pitchFamily="18" charset="0"/>
                      </a:endParaRPr>
                    </a:p>
                    <a:p>
                      <a:pPr marL="127000" indent="-127000" algn="just">
                        <a:lnSpc>
                          <a:spcPts val="1200"/>
                        </a:lnSpc>
                      </a:pPr>
                      <a:r>
                        <a:rPr lang="ja-JP" sz="1000" kern="100">
                          <a:effectLst/>
                          <a:latin typeface="游明朝" panose="02020400000000000000" pitchFamily="18" charset="-128"/>
                          <a:ea typeface="BIZ UDP明朝 Medium" panose="02020500000000000000" pitchFamily="18" charset="-128"/>
                          <a:cs typeface="Times New Roman" panose="02020603050405020304" pitchFamily="18" charset="0"/>
                        </a:rPr>
                        <a:t>・保存のために必要とされる試験材料の採取</a:t>
                      </a:r>
                      <a:endParaRPr lang="ja-JP" sz="1050" kern="100">
                        <a:effectLst/>
                        <a:latin typeface="游明朝" panose="02020400000000000000" pitchFamily="18" charset="-128"/>
                        <a:ea typeface="游明朝" panose="02020400000000000000" pitchFamily="18" charset="-128"/>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134038799"/>
                  </a:ext>
                </a:extLst>
              </a:tr>
              <a:tr h="0">
                <a:tc>
                  <a:txBody>
                    <a:bodyPr/>
                    <a:lstStyle/>
                    <a:p>
                      <a:pPr algn="just">
                        <a:lnSpc>
                          <a:spcPts val="1200"/>
                        </a:lnSpc>
                      </a:pPr>
                      <a:r>
                        <a:rPr lang="ja-JP" sz="1000" kern="100">
                          <a:effectLst/>
                          <a:latin typeface="游明朝" panose="02020400000000000000" pitchFamily="18" charset="-128"/>
                          <a:ea typeface="BIZ UDP明朝 Medium" panose="02020500000000000000" pitchFamily="18" charset="-128"/>
                          <a:cs typeface="Times New Roman" panose="02020603050405020304" pitchFamily="18" charset="0"/>
                        </a:rPr>
                        <a:t>工作物</a:t>
                      </a:r>
                      <a:endParaRPr lang="ja-JP" sz="1050" kern="100">
                        <a:effectLst/>
                        <a:latin typeface="游明朝" panose="02020400000000000000" pitchFamily="18" charset="-128"/>
                        <a:ea typeface="游明朝" panose="02020400000000000000" pitchFamily="18" charset="-128"/>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ts val="1200"/>
                        </a:lnSpc>
                      </a:pPr>
                      <a:r>
                        <a:rPr lang="ja-JP" sz="1000" kern="100">
                          <a:effectLst/>
                          <a:latin typeface="游明朝" panose="02020400000000000000" pitchFamily="18" charset="-128"/>
                          <a:ea typeface="BIZ UDP明朝 Medium" panose="02020500000000000000" pitchFamily="18" charset="-128"/>
                          <a:cs typeface="Times New Roman" panose="02020603050405020304" pitchFamily="18" charset="0"/>
                        </a:rPr>
                        <a:t>該当なし</a:t>
                      </a:r>
                      <a:endParaRPr lang="ja-JP" sz="1050" kern="100">
                        <a:effectLst/>
                        <a:latin typeface="游明朝" panose="02020400000000000000" pitchFamily="18" charset="-128"/>
                        <a:ea typeface="游明朝" panose="02020400000000000000" pitchFamily="18" charset="-128"/>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ts val="1200"/>
                        </a:lnSpc>
                      </a:pPr>
                      <a:r>
                        <a:rPr lang="ja-JP" sz="1000" kern="100" dirty="0">
                          <a:effectLst/>
                          <a:latin typeface="游明朝" panose="02020400000000000000" pitchFamily="18" charset="-128"/>
                          <a:ea typeface="BIZ UDP明朝 Medium" panose="02020500000000000000" pitchFamily="18" charset="-128"/>
                          <a:cs typeface="Times New Roman" panose="02020603050405020304" pitchFamily="18" charset="0"/>
                        </a:rPr>
                        <a:t>・標識・解説板等の新設</a:t>
                      </a:r>
                      <a:endParaRPr lang="ja-JP" sz="1050" kern="100" dirty="0">
                        <a:effectLst/>
                        <a:latin typeface="游明朝" panose="02020400000000000000" pitchFamily="18" charset="-128"/>
                        <a:ea typeface="游明朝" panose="02020400000000000000" pitchFamily="18" charset="-128"/>
                        <a:cs typeface="Times New Roman" panose="02020603050405020304" pitchFamily="18" charset="0"/>
                      </a:endParaRPr>
                    </a:p>
                    <a:p>
                      <a:pPr algn="just">
                        <a:lnSpc>
                          <a:spcPts val="1200"/>
                        </a:lnSpc>
                      </a:pPr>
                      <a:r>
                        <a:rPr lang="ja-JP" sz="1000" kern="100" dirty="0">
                          <a:effectLst/>
                          <a:latin typeface="游明朝" panose="02020400000000000000" pitchFamily="18" charset="-128"/>
                          <a:ea typeface="BIZ UDP明朝 Medium" panose="02020500000000000000" pitchFamily="18" charset="-128"/>
                          <a:cs typeface="Times New Roman" panose="02020603050405020304" pitchFamily="18" charset="0"/>
                        </a:rPr>
                        <a:t>・人止め柵・杭、手摺等の新設</a:t>
                      </a:r>
                      <a:endParaRPr lang="ja-JP" sz="1050" kern="100" dirty="0">
                        <a:effectLst/>
                        <a:latin typeface="游明朝" panose="02020400000000000000" pitchFamily="18" charset="-128"/>
                        <a:ea typeface="游明朝" panose="02020400000000000000" pitchFamily="18" charset="-128"/>
                        <a:cs typeface="Times New Roman" panose="02020603050405020304" pitchFamily="18" charset="0"/>
                      </a:endParaRPr>
                    </a:p>
                    <a:p>
                      <a:pPr algn="just">
                        <a:lnSpc>
                          <a:spcPts val="1200"/>
                        </a:lnSpc>
                      </a:pPr>
                      <a:r>
                        <a:rPr lang="ja-JP" sz="1000" kern="100" dirty="0">
                          <a:effectLst/>
                          <a:latin typeface="游明朝" panose="02020400000000000000" pitchFamily="18" charset="-128"/>
                          <a:ea typeface="BIZ UDP明朝 Medium" panose="02020500000000000000" pitchFamily="18" charset="-128"/>
                          <a:cs typeface="Times New Roman" panose="02020603050405020304" pitchFamily="18" charset="0"/>
                        </a:rPr>
                        <a:t>・休憩所、ベンチ等の新設</a:t>
                      </a:r>
                      <a:endParaRPr lang="ja-JP" sz="1050" kern="100" dirty="0">
                        <a:effectLst/>
                        <a:latin typeface="游明朝" panose="02020400000000000000" pitchFamily="18" charset="-128"/>
                        <a:ea typeface="游明朝" panose="02020400000000000000" pitchFamily="18" charset="-128"/>
                        <a:cs typeface="Times New Roman" panose="02020603050405020304" pitchFamily="18" charset="0"/>
                      </a:endParaRPr>
                    </a:p>
                    <a:p>
                      <a:pPr algn="just">
                        <a:lnSpc>
                          <a:spcPts val="1200"/>
                        </a:lnSpc>
                      </a:pPr>
                      <a:r>
                        <a:rPr lang="ja-JP" sz="1000" kern="100" dirty="0">
                          <a:effectLst/>
                          <a:latin typeface="游明朝" panose="02020400000000000000" pitchFamily="18" charset="-128"/>
                          <a:ea typeface="BIZ UDP明朝 Medium" panose="02020500000000000000" pitchFamily="18" charset="-128"/>
                          <a:cs typeface="Times New Roman" panose="02020603050405020304" pitchFamily="18" charset="0"/>
                        </a:rPr>
                        <a:t>・照明灯の新設</a:t>
                      </a:r>
                      <a:endParaRPr lang="ja-JP" sz="1050" kern="100" dirty="0">
                        <a:effectLst/>
                        <a:latin typeface="游明朝" panose="02020400000000000000" pitchFamily="18" charset="-128"/>
                        <a:ea typeface="游明朝" panose="02020400000000000000" pitchFamily="18" charset="-128"/>
                        <a:cs typeface="Times New Roman" panose="02020603050405020304" pitchFamily="18" charset="0"/>
                      </a:endParaRPr>
                    </a:p>
                    <a:p>
                      <a:pPr algn="just">
                        <a:lnSpc>
                          <a:spcPts val="1200"/>
                        </a:lnSpc>
                      </a:pPr>
                      <a:r>
                        <a:rPr lang="ja-JP" sz="1000" kern="100" dirty="0">
                          <a:effectLst/>
                          <a:latin typeface="游明朝" panose="02020400000000000000" pitchFamily="18" charset="-128"/>
                          <a:ea typeface="BIZ UDP明朝 Medium" panose="02020500000000000000" pitchFamily="18" charset="-128"/>
                          <a:cs typeface="Times New Roman" panose="02020603050405020304" pitchFamily="18" charset="0"/>
                        </a:rPr>
                        <a:t>・その他施設の新設・撤去</a:t>
                      </a:r>
                      <a:endParaRPr lang="ja-JP" sz="1050" kern="100" dirty="0">
                        <a:effectLst/>
                        <a:latin typeface="游明朝" panose="02020400000000000000" pitchFamily="18" charset="-128"/>
                        <a:ea typeface="游明朝" panose="02020400000000000000" pitchFamily="18" charset="-128"/>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461495097"/>
                  </a:ext>
                </a:extLst>
              </a:tr>
              <a:tr h="0">
                <a:tc>
                  <a:txBody>
                    <a:bodyPr/>
                    <a:lstStyle/>
                    <a:p>
                      <a:pPr algn="just">
                        <a:lnSpc>
                          <a:spcPts val="1200"/>
                        </a:lnSpc>
                      </a:pPr>
                      <a:r>
                        <a:rPr lang="ja-JP" sz="1000" kern="100">
                          <a:effectLst/>
                          <a:latin typeface="游明朝" panose="02020400000000000000" pitchFamily="18" charset="-128"/>
                          <a:ea typeface="BIZ UDP明朝 Medium" panose="02020500000000000000" pitchFamily="18" charset="-128"/>
                          <a:cs typeface="Times New Roman" panose="02020603050405020304" pitchFamily="18" charset="0"/>
                        </a:rPr>
                        <a:t>植栽</a:t>
                      </a:r>
                      <a:endParaRPr lang="ja-JP" sz="1050" kern="100">
                        <a:effectLst/>
                        <a:latin typeface="游明朝" panose="02020400000000000000" pitchFamily="18" charset="-128"/>
                        <a:ea typeface="游明朝" panose="02020400000000000000" pitchFamily="18" charset="-128"/>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ts val="1200"/>
                        </a:lnSpc>
                      </a:pPr>
                      <a:r>
                        <a:rPr lang="ja-JP" sz="1000" kern="100" dirty="0">
                          <a:effectLst/>
                          <a:latin typeface="游明朝" panose="02020400000000000000" pitchFamily="18" charset="-128"/>
                          <a:ea typeface="BIZ UDP明朝 Medium" panose="02020500000000000000" pitchFamily="18" charset="-128"/>
                          <a:cs typeface="Times New Roman" panose="02020603050405020304" pitchFamily="18" charset="0"/>
                        </a:rPr>
                        <a:t>①上代地区：ヤマモミジ（銘木）</a:t>
                      </a:r>
                      <a:endParaRPr lang="ja-JP" sz="1050" kern="100" dirty="0">
                        <a:effectLst/>
                        <a:latin typeface="游明朝" panose="02020400000000000000" pitchFamily="18" charset="-128"/>
                        <a:ea typeface="游明朝" panose="02020400000000000000" pitchFamily="18" charset="-128"/>
                        <a:cs typeface="Times New Roman" panose="02020603050405020304" pitchFamily="18" charset="0"/>
                      </a:endParaRPr>
                    </a:p>
                    <a:p>
                      <a:pPr algn="just">
                        <a:lnSpc>
                          <a:spcPts val="1200"/>
                        </a:lnSpc>
                      </a:pPr>
                      <a:r>
                        <a:rPr lang="ja-JP" sz="1000" kern="100" dirty="0">
                          <a:effectLst/>
                          <a:latin typeface="游明朝" panose="02020400000000000000" pitchFamily="18" charset="-128"/>
                          <a:ea typeface="BIZ UDP明朝 Medium" panose="02020500000000000000" pitchFamily="18" charset="-128"/>
                          <a:cs typeface="Times New Roman" panose="02020603050405020304" pitchFamily="18" charset="0"/>
                        </a:rPr>
                        <a:t>③近世地区：</a:t>
                      </a:r>
                      <a:r>
                        <a:rPr lang="ja-JP" sz="1000" kern="0" dirty="0">
                          <a:effectLst/>
                          <a:latin typeface="游明朝" panose="02020400000000000000" pitchFamily="18" charset="-128"/>
                          <a:ea typeface="BIZ UDP明朝 Medium" panose="02020500000000000000" pitchFamily="18" charset="-128"/>
                          <a:cs typeface="ＭＳ Ｐゴシック" panose="020B0600070205080204" pitchFamily="50" charset="-128"/>
                        </a:rPr>
                        <a:t>クロマツ（銘木）</a:t>
                      </a:r>
                      <a:endParaRPr lang="ja-JP" sz="1050" kern="100" dirty="0">
                        <a:effectLst/>
                        <a:latin typeface="游明朝" panose="02020400000000000000" pitchFamily="18" charset="-128"/>
                        <a:ea typeface="游明朝" panose="02020400000000000000" pitchFamily="18" charset="-128"/>
                        <a:cs typeface="Times New Roman" panose="02020603050405020304" pitchFamily="18" charset="0"/>
                      </a:endParaRPr>
                    </a:p>
                    <a:p>
                      <a:pPr indent="508000" algn="just">
                        <a:lnSpc>
                          <a:spcPts val="1200"/>
                        </a:lnSpc>
                      </a:pPr>
                      <a:r>
                        <a:rPr lang="ja-JP" sz="1000" kern="0" dirty="0">
                          <a:effectLst/>
                          <a:latin typeface="游明朝" panose="02020400000000000000" pitchFamily="18" charset="-128"/>
                          <a:ea typeface="BIZ UDP明朝 Medium" panose="02020500000000000000" pitchFamily="18" charset="-128"/>
                          <a:cs typeface="ＭＳ Ｐゴシック" panose="020B0600070205080204" pitchFamily="50" charset="-128"/>
                        </a:rPr>
                        <a:t>・</a:t>
                      </a:r>
                      <a:r>
                        <a:rPr lang="ja-JP" sz="1000" kern="100" dirty="0">
                          <a:effectLst/>
                          <a:latin typeface="游明朝" panose="02020400000000000000" pitchFamily="18" charset="-128"/>
                          <a:ea typeface="BIZ UDP明朝 Medium" panose="02020500000000000000" pitchFamily="18" charset="-128"/>
                          <a:cs typeface="Times New Roman" panose="02020603050405020304" pitchFamily="18" charset="0"/>
                        </a:rPr>
                        <a:t>モミジ類（銘木）</a:t>
                      </a:r>
                      <a:endParaRPr lang="ja-JP" sz="1050" kern="100" dirty="0">
                        <a:effectLst/>
                        <a:latin typeface="游明朝" panose="02020400000000000000" pitchFamily="18" charset="-128"/>
                        <a:ea typeface="游明朝" panose="02020400000000000000" pitchFamily="18" charset="-128"/>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27000" indent="-127000" algn="just">
                        <a:lnSpc>
                          <a:spcPts val="1200"/>
                        </a:lnSpc>
                      </a:pPr>
                      <a:r>
                        <a:rPr lang="ja-JP" sz="1000" kern="100" dirty="0">
                          <a:effectLst/>
                          <a:latin typeface="游明朝" panose="02020400000000000000" pitchFamily="18" charset="-128"/>
                          <a:ea typeface="BIZ UDP明朝 Medium" panose="02020500000000000000" pitchFamily="18" charset="-128"/>
                          <a:cs typeface="Times New Roman" panose="02020603050405020304" pitchFamily="18" charset="0"/>
                        </a:rPr>
                        <a:t>・本質的価値及び補完する要素を構成する要素のうち銘木・大木に指定された樹木の伐採・伐根・移植</a:t>
                      </a:r>
                      <a:endParaRPr lang="ja-JP" sz="1050" kern="100" dirty="0">
                        <a:effectLst/>
                        <a:latin typeface="游明朝" panose="02020400000000000000" pitchFamily="18" charset="-128"/>
                        <a:ea typeface="游明朝" panose="02020400000000000000" pitchFamily="18" charset="-128"/>
                        <a:cs typeface="Times New Roman" panose="02020603050405020304" pitchFamily="18" charset="0"/>
                      </a:endParaRPr>
                    </a:p>
                    <a:p>
                      <a:pPr algn="just">
                        <a:lnSpc>
                          <a:spcPts val="1200"/>
                        </a:lnSpc>
                      </a:pPr>
                      <a:r>
                        <a:rPr lang="ja-JP" sz="1000" kern="100" dirty="0">
                          <a:effectLst/>
                          <a:latin typeface="游明朝" panose="02020400000000000000" pitchFamily="18" charset="-128"/>
                          <a:ea typeface="BIZ UDP明朝 Medium" panose="02020500000000000000" pitchFamily="18" charset="-128"/>
                          <a:cs typeface="Times New Roman" panose="02020603050405020304" pitchFamily="18" charset="0"/>
                        </a:rPr>
                        <a:t>・新たな銘木の植栽</a:t>
                      </a:r>
                      <a:endParaRPr lang="ja-JP" sz="1050" kern="100" dirty="0">
                        <a:effectLst/>
                        <a:latin typeface="游明朝" panose="02020400000000000000" pitchFamily="18" charset="-128"/>
                        <a:ea typeface="游明朝" panose="02020400000000000000" pitchFamily="18" charset="-128"/>
                        <a:cs typeface="Times New Roman" panose="02020603050405020304" pitchFamily="18" charset="0"/>
                      </a:endParaRPr>
                    </a:p>
                    <a:p>
                      <a:pPr algn="just">
                        <a:lnSpc>
                          <a:spcPts val="1200"/>
                        </a:lnSpc>
                      </a:pPr>
                      <a:r>
                        <a:rPr lang="ja-JP" sz="1000" kern="100" dirty="0">
                          <a:effectLst/>
                          <a:latin typeface="游明朝" panose="02020400000000000000" pitchFamily="18" charset="-128"/>
                          <a:ea typeface="BIZ UDP明朝 Medium" panose="02020500000000000000" pitchFamily="18" charset="-128"/>
                          <a:cs typeface="Times New Roman" panose="02020603050405020304" pitchFamily="18" charset="0"/>
                        </a:rPr>
                        <a:t>・支障木の伐採</a:t>
                      </a:r>
                      <a:endParaRPr lang="ja-JP" sz="1050" kern="100" dirty="0">
                        <a:effectLst/>
                        <a:latin typeface="游明朝" panose="02020400000000000000" pitchFamily="18" charset="-128"/>
                        <a:ea typeface="游明朝" panose="02020400000000000000" pitchFamily="18" charset="-128"/>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571865852"/>
                  </a:ext>
                </a:extLst>
              </a:tr>
            </a:tbl>
          </a:graphicData>
        </a:graphic>
      </p:graphicFrame>
      <p:sp>
        <p:nvSpPr>
          <p:cNvPr id="24" name="正方形/長方形 23">
            <a:extLst>
              <a:ext uri="{FF2B5EF4-FFF2-40B4-BE49-F238E27FC236}">
                <a16:creationId xmlns:a16="http://schemas.microsoft.com/office/drawing/2014/main" id="{201F0D67-E1B1-435F-B09B-074F9C9EC2FB}"/>
              </a:ext>
            </a:extLst>
          </p:cNvPr>
          <p:cNvSpPr/>
          <p:nvPr/>
        </p:nvSpPr>
        <p:spPr>
          <a:xfrm>
            <a:off x="385203" y="6105235"/>
            <a:ext cx="7051113" cy="3379808"/>
          </a:xfrm>
          <a:prstGeom prst="rect">
            <a:avLst/>
          </a:prstGeom>
          <a:no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ja-JP" sz="1200" b="0" i="0" u="none" strike="noStrike" kern="100" cap="none" spc="0" normalizeH="0" baseline="0" noProof="0" dirty="0">
                <a:ln>
                  <a:noFill/>
                </a:ln>
                <a:solidFill>
                  <a:prstClr val="black"/>
                </a:solidFill>
                <a:effectLst/>
                <a:uLnTx/>
                <a:uFillTx/>
                <a:latin typeface="BIZ UDP明朝 Medium" panose="02020500000000000000" pitchFamily="18" charset="-128"/>
                <a:ea typeface="BIZ UDP明朝 Medium" panose="02020500000000000000" pitchFamily="18" charset="-128"/>
                <a:cs typeface="Times New Roman" panose="02020603050405020304" pitchFamily="18" charset="0"/>
              </a:rPr>
              <a:t>現状変更などの取扱における留意事項</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altLang="ja-JP" sz="1200" b="0" i="0" u="none" strike="noStrike" kern="100" cap="none" spc="0" normalizeH="0" baseline="0" noProof="0" dirty="0">
                <a:ln>
                  <a:noFill/>
                </a:ln>
                <a:solidFill>
                  <a:prstClr val="black"/>
                </a:solidFill>
                <a:effectLst/>
                <a:uLnTx/>
                <a:uFillTx/>
                <a:latin typeface="BIZ UDP明朝 Medium" panose="02020500000000000000" pitchFamily="18" charset="-128"/>
                <a:ea typeface="BIZ UDP明朝 Medium" panose="02020500000000000000" pitchFamily="18" charset="-128"/>
                <a:cs typeface="Times New Roman" panose="02020603050405020304" pitchFamily="18" charset="0"/>
              </a:rPr>
              <a:t> </a:t>
            </a:r>
            <a:endParaRPr kumimoji="0" lang="ja-JP" altLang="ja-JP" sz="1200" b="0" i="0" u="none" strike="noStrike" kern="100" cap="none" spc="0" normalizeH="0" baseline="0" noProof="0" dirty="0">
              <a:ln>
                <a:noFill/>
              </a:ln>
              <a:solidFill>
                <a:prstClr val="black"/>
              </a:solidFill>
              <a:effectLst/>
              <a:uLnTx/>
              <a:uFillTx/>
              <a:latin typeface="BIZ UDP明朝 Medium" panose="02020500000000000000" pitchFamily="18" charset="-128"/>
              <a:ea typeface="BIZ UDP明朝 Medium" panose="02020500000000000000" pitchFamily="18" charset="-128"/>
              <a:cs typeface="Times New Roman" panose="02020603050405020304" pitchFamily="18" charset="0"/>
            </a:endParaRPr>
          </a:p>
          <a:p>
            <a:pPr marR="0" lvl="0" algn="just" defTabSz="457200" rtl="0" eaLnBrk="1" fontAlgn="auto" latinLnBrk="0" hangingPunct="1">
              <a:lnSpc>
                <a:spcPct val="100000"/>
              </a:lnSpc>
              <a:spcBef>
                <a:spcPts val="0"/>
              </a:spcBef>
              <a:spcAft>
                <a:spcPts val="0"/>
              </a:spcAft>
              <a:buClrTx/>
              <a:buSzTx/>
              <a:tabLst/>
              <a:defRPr/>
            </a:pPr>
            <a:r>
              <a:rPr kumimoji="0" lang="ja-JP" altLang="en-US" sz="1200" b="0" i="0" u="none" strike="noStrike" kern="100" cap="none" spc="0" normalizeH="0" baseline="0" noProof="0" dirty="0">
                <a:ln>
                  <a:noFill/>
                </a:ln>
                <a:solidFill>
                  <a:prstClr val="black"/>
                </a:solidFill>
                <a:effectLst/>
                <a:uLnTx/>
                <a:uFillTx/>
                <a:latin typeface="BIZ UDP明朝 Medium" panose="02020500000000000000" pitchFamily="18" charset="-128"/>
                <a:ea typeface="BIZ UDP明朝 Medium" panose="02020500000000000000" pitchFamily="18" charset="-128"/>
                <a:cs typeface="Times New Roman" panose="02020603050405020304" pitchFamily="18" charset="0"/>
              </a:rPr>
              <a:t>①</a:t>
            </a:r>
            <a:r>
              <a:rPr kumimoji="0" lang="ja-JP" altLang="ja-JP" sz="1200" b="0" i="0" u="none" strike="noStrike" kern="100" cap="none" spc="0" normalizeH="0" baseline="0" noProof="0" dirty="0">
                <a:ln>
                  <a:noFill/>
                </a:ln>
                <a:solidFill>
                  <a:prstClr val="black"/>
                </a:solidFill>
                <a:effectLst/>
                <a:uLnTx/>
                <a:uFillTx/>
                <a:latin typeface="BIZ UDP明朝 Medium" panose="02020500000000000000" pitchFamily="18" charset="-128"/>
                <a:ea typeface="BIZ UDP明朝 Medium" panose="02020500000000000000" pitchFamily="18" charset="-128"/>
                <a:cs typeface="Times New Roman" panose="02020603050405020304" pitchFamily="18" charset="0"/>
              </a:rPr>
              <a:t>現状変更が必要とされる行為を行う際には、文化庁、大阪府教育庁文化財保護課などの関係機関と</a:t>
            </a:r>
            <a:endParaRPr kumimoji="0" lang="en-US" altLang="ja-JP" sz="1200" b="0" i="0" u="none" strike="noStrike" kern="100" cap="none" spc="0" normalizeH="0" baseline="0" noProof="0" dirty="0">
              <a:ln>
                <a:noFill/>
              </a:ln>
              <a:solidFill>
                <a:prstClr val="black"/>
              </a:solidFill>
              <a:effectLst/>
              <a:uLnTx/>
              <a:uFillTx/>
              <a:latin typeface="BIZ UDP明朝 Medium" panose="02020500000000000000" pitchFamily="18" charset="-128"/>
              <a:ea typeface="BIZ UDP明朝 Medium" panose="02020500000000000000" pitchFamily="18" charset="-128"/>
              <a:cs typeface="Times New Roman" panose="02020603050405020304" pitchFamily="18" charset="0"/>
            </a:endParaRPr>
          </a:p>
          <a:p>
            <a:pPr marR="0" lvl="0" algn="just" defTabSz="457200" rtl="0" eaLnBrk="1" fontAlgn="auto" latinLnBrk="0" hangingPunct="1">
              <a:lnSpc>
                <a:spcPct val="100000"/>
              </a:lnSpc>
              <a:spcBef>
                <a:spcPts val="0"/>
              </a:spcBef>
              <a:spcAft>
                <a:spcPts val="0"/>
              </a:spcAft>
              <a:buClrTx/>
              <a:buSzTx/>
              <a:tabLst/>
              <a:defRPr/>
            </a:pPr>
            <a:r>
              <a:rPr lang="ja-JP" altLang="en-US" sz="1200" kern="100" dirty="0">
                <a:solidFill>
                  <a:prstClr val="black"/>
                </a:solidFill>
                <a:latin typeface="BIZ UDP明朝 Medium" panose="02020500000000000000" pitchFamily="18" charset="-128"/>
                <a:ea typeface="BIZ UDP明朝 Medium" panose="02020500000000000000" pitchFamily="18" charset="-128"/>
                <a:cs typeface="Times New Roman" panose="02020603050405020304" pitchFamily="18" charset="0"/>
              </a:rPr>
              <a:t>　</a:t>
            </a:r>
            <a:r>
              <a:rPr kumimoji="0" lang="ja-JP" altLang="ja-JP" sz="1200" b="0" i="0" u="none" strike="noStrike" kern="100" cap="none" spc="0" normalizeH="0" baseline="0" noProof="0" dirty="0">
                <a:ln>
                  <a:noFill/>
                </a:ln>
                <a:solidFill>
                  <a:prstClr val="black"/>
                </a:solidFill>
                <a:effectLst/>
                <a:uLnTx/>
                <a:uFillTx/>
                <a:latin typeface="BIZ UDP明朝 Medium" panose="02020500000000000000" pitchFamily="18" charset="-128"/>
                <a:ea typeface="BIZ UDP明朝 Medium" panose="02020500000000000000" pitchFamily="18" charset="-128"/>
                <a:cs typeface="Times New Roman" panose="02020603050405020304" pitchFamily="18" charset="0"/>
              </a:rPr>
              <a:t>協議を行うとともに、</a:t>
            </a:r>
            <a:r>
              <a:rPr kumimoji="0" lang="ja-JP" altLang="ja-JP" sz="1200" b="0" i="0" u="none" strike="noStrike" kern="100" cap="none" spc="0" normalizeH="0" baseline="0" noProof="0" dirty="0">
                <a:ln>
                  <a:noFill/>
                </a:ln>
                <a:solidFill>
                  <a:srgbClr val="000000"/>
                </a:solidFill>
                <a:effectLst/>
                <a:uLnTx/>
                <a:uFillTx/>
                <a:latin typeface="BIZ UDP明朝 Medium" panose="02020500000000000000" pitchFamily="18" charset="-128"/>
                <a:ea typeface="BIZ UDP明朝 Medium" panose="02020500000000000000" pitchFamily="18" charset="-128"/>
                <a:cs typeface="Times New Roman" panose="02020603050405020304" pitchFamily="18" charset="0"/>
              </a:rPr>
              <a:t>必要に応じて学</a:t>
            </a:r>
            <a:r>
              <a:rPr kumimoji="0" lang="ja-JP" altLang="ja-JP" sz="1200" b="0" i="0" u="none" strike="noStrike" kern="100" cap="none" spc="0" normalizeH="0" baseline="0" noProof="0" dirty="0">
                <a:ln>
                  <a:noFill/>
                </a:ln>
                <a:solidFill>
                  <a:prstClr val="black"/>
                </a:solidFill>
                <a:effectLst/>
                <a:uLnTx/>
                <a:uFillTx/>
                <a:latin typeface="BIZ UDP明朝 Medium" panose="02020500000000000000" pitchFamily="18" charset="-128"/>
                <a:ea typeface="BIZ UDP明朝 Medium" panose="02020500000000000000" pitchFamily="18" charset="-128"/>
                <a:cs typeface="Times New Roman" panose="02020603050405020304" pitchFamily="18" charset="0"/>
              </a:rPr>
              <a:t>識経験者で構成される大阪府日本万国博覧会記念公園運営</a:t>
            </a:r>
            <a:endParaRPr kumimoji="0" lang="en-US" altLang="ja-JP" sz="1200" b="0" i="0" u="none" strike="noStrike" kern="100" cap="none" spc="0" normalizeH="0" baseline="0" noProof="0" dirty="0">
              <a:ln>
                <a:noFill/>
              </a:ln>
              <a:solidFill>
                <a:prstClr val="black"/>
              </a:solidFill>
              <a:effectLst/>
              <a:uLnTx/>
              <a:uFillTx/>
              <a:latin typeface="BIZ UDP明朝 Medium" panose="02020500000000000000" pitchFamily="18" charset="-128"/>
              <a:ea typeface="BIZ UDP明朝 Medium" panose="02020500000000000000" pitchFamily="18" charset="-128"/>
              <a:cs typeface="Times New Roman" panose="02020603050405020304" pitchFamily="18" charset="0"/>
            </a:endParaRPr>
          </a:p>
          <a:p>
            <a:pPr marR="0" lvl="0" algn="just" defTabSz="457200" rtl="0" eaLnBrk="1" fontAlgn="auto" latinLnBrk="0" hangingPunct="1">
              <a:lnSpc>
                <a:spcPct val="100000"/>
              </a:lnSpc>
              <a:spcBef>
                <a:spcPts val="0"/>
              </a:spcBef>
              <a:spcAft>
                <a:spcPts val="0"/>
              </a:spcAft>
              <a:buClrTx/>
              <a:buSzTx/>
              <a:tabLst/>
              <a:defRPr/>
            </a:pPr>
            <a:r>
              <a:rPr lang="ja-JP" altLang="en-US" sz="1200" kern="100" dirty="0">
                <a:solidFill>
                  <a:prstClr val="black"/>
                </a:solidFill>
                <a:latin typeface="BIZ UDP明朝 Medium" panose="02020500000000000000" pitchFamily="18" charset="-128"/>
                <a:ea typeface="BIZ UDP明朝 Medium" panose="02020500000000000000" pitchFamily="18" charset="-128"/>
                <a:cs typeface="Times New Roman" panose="02020603050405020304" pitchFamily="18" charset="0"/>
              </a:rPr>
              <a:t>　</a:t>
            </a:r>
            <a:r>
              <a:rPr kumimoji="0" lang="ja-JP" altLang="ja-JP" sz="1200" b="0" i="0" u="none" strike="noStrike" kern="100" cap="none" spc="0" normalizeH="0" baseline="0" noProof="0" dirty="0">
                <a:ln>
                  <a:noFill/>
                </a:ln>
                <a:solidFill>
                  <a:prstClr val="black"/>
                </a:solidFill>
                <a:effectLst/>
                <a:uLnTx/>
                <a:uFillTx/>
                <a:latin typeface="BIZ UDP明朝 Medium" panose="02020500000000000000" pitchFamily="18" charset="-128"/>
                <a:ea typeface="BIZ UDP明朝 Medium" panose="02020500000000000000" pitchFamily="18" charset="-128"/>
                <a:cs typeface="Times New Roman" panose="02020603050405020304" pitchFamily="18" charset="0"/>
              </a:rPr>
              <a:t>審議会緑整備部会等に諮り、適宜専門家からの指導・助言を得るものとする。</a:t>
            </a:r>
            <a:endParaRPr kumimoji="0" lang="en-US" altLang="ja-JP" sz="1200" b="0" i="0" u="none" strike="noStrike" kern="100" cap="none" spc="0" normalizeH="0" baseline="0" noProof="0" dirty="0">
              <a:ln>
                <a:noFill/>
              </a:ln>
              <a:solidFill>
                <a:prstClr val="black"/>
              </a:solidFill>
              <a:effectLst/>
              <a:uLnTx/>
              <a:uFillTx/>
              <a:latin typeface="BIZ UDP明朝 Medium" panose="02020500000000000000" pitchFamily="18" charset="-128"/>
              <a:ea typeface="BIZ UDP明朝 Medium" panose="02020500000000000000" pitchFamily="18" charset="-128"/>
              <a:cs typeface="Times New Roman" panose="02020603050405020304" pitchFamily="18" charset="0"/>
            </a:endParaRPr>
          </a:p>
          <a:p>
            <a:pPr marR="0" lvl="0" algn="just" defTabSz="457200" rtl="0" eaLnBrk="1" fontAlgn="auto" latinLnBrk="0" hangingPunct="1">
              <a:lnSpc>
                <a:spcPct val="100000"/>
              </a:lnSpc>
              <a:spcBef>
                <a:spcPts val="0"/>
              </a:spcBef>
              <a:spcAft>
                <a:spcPts val="0"/>
              </a:spcAft>
              <a:buClrTx/>
              <a:buSzTx/>
              <a:tabLst/>
              <a:defRPr/>
            </a:pPr>
            <a:endParaRPr kumimoji="0" lang="ja-JP" altLang="ja-JP" sz="1200" b="0" i="0" u="none" strike="noStrike" kern="100" cap="none" spc="0" normalizeH="0" baseline="0" noProof="0" dirty="0">
              <a:ln>
                <a:noFill/>
              </a:ln>
              <a:solidFill>
                <a:prstClr val="black"/>
              </a:solidFill>
              <a:effectLst/>
              <a:uLnTx/>
              <a:uFillTx/>
              <a:latin typeface="BIZ UDP明朝 Medium" panose="02020500000000000000" pitchFamily="18" charset="-128"/>
              <a:ea typeface="BIZ UDP明朝 Medium" panose="02020500000000000000" pitchFamily="18" charset="-128"/>
              <a:cs typeface="Times New Roman" panose="02020603050405020304" pitchFamily="18" charset="0"/>
            </a:endParaRPr>
          </a:p>
          <a:p>
            <a:pPr marL="133350" marR="0" lvl="0" indent="-133350" algn="just" defTabSz="457200" rtl="0" eaLnBrk="1" fontAlgn="auto" latinLnBrk="0" hangingPunct="1">
              <a:lnSpc>
                <a:spcPct val="100000"/>
              </a:lnSpc>
              <a:spcBef>
                <a:spcPts val="0"/>
              </a:spcBef>
              <a:spcAft>
                <a:spcPts val="0"/>
              </a:spcAft>
              <a:buClrTx/>
              <a:buSzTx/>
              <a:buFontTx/>
              <a:buNone/>
              <a:tabLst/>
              <a:defRPr/>
            </a:pPr>
            <a:r>
              <a:rPr kumimoji="0" lang="ja-JP" altLang="ja-JP" sz="1200" b="0" i="0" u="none" strike="noStrike" kern="100" cap="none" spc="0" normalizeH="0" baseline="0" noProof="0" dirty="0">
                <a:ln>
                  <a:noFill/>
                </a:ln>
                <a:solidFill>
                  <a:prstClr val="black"/>
                </a:solidFill>
                <a:effectLst/>
                <a:uLnTx/>
                <a:uFillTx/>
                <a:latin typeface="BIZ UDP明朝 Medium" panose="02020500000000000000" pitchFamily="18" charset="-128"/>
                <a:ea typeface="BIZ UDP明朝 Medium" panose="02020500000000000000" pitchFamily="18" charset="-128"/>
                <a:cs typeface="Times New Roman" panose="02020603050405020304" pitchFamily="18" charset="0"/>
              </a:rPr>
              <a:t>②現状変更が必要とされる行為の対象とする範囲は、庭園の景観の連続性や庭園意匠の継承の観点から必要最小限の範囲とする。</a:t>
            </a:r>
            <a:endParaRPr kumimoji="0" lang="en-US" altLang="ja-JP" sz="1200" b="0" i="0" u="none" strike="noStrike" kern="100" cap="none" spc="0" normalizeH="0" baseline="0" noProof="0" dirty="0">
              <a:ln>
                <a:noFill/>
              </a:ln>
              <a:solidFill>
                <a:prstClr val="black"/>
              </a:solidFill>
              <a:effectLst/>
              <a:uLnTx/>
              <a:uFillTx/>
              <a:latin typeface="BIZ UDP明朝 Medium" panose="02020500000000000000" pitchFamily="18" charset="-128"/>
              <a:ea typeface="BIZ UDP明朝 Medium" panose="02020500000000000000" pitchFamily="18" charset="-128"/>
              <a:cs typeface="Times New Roman" panose="02020603050405020304" pitchFamily="18" charset="0"/>
            </a:endParaRPr>
          </a:p>
          <a:p>
            <a:pPr marL="133350" marR="0" lvl="0" indent="-133350" algn="just" defTabSz="457200" rtl="0" eaLnBrk="1" fontAlgn="auto" latinLnBrk="0" hangingPunct="1">
              <a:lnSpc>
                <a:spcPct val="100000"/>
              </a:lnSpc>
              <a:spcBef>
                <a:spcPts val="0"/>
              </a:spcBef>
              <a:spcAft>
                <a:spcPts val="0"/>
              </a:spcAft>
              <a:buClrTx/>
              <a:buSzTx/>
              <a:buFontTx/>
              <a:buNone/>
              <a:tabLst/>
              <a:defRPr/>
            </a:pPr>
            <a:endParaRPr kumimoji="0" lang="ja-JP" altLang="ja-JP" sz="1200" b="0" i="0" u="none" strike="noStrike" kern="100" cap="none" spc="0" normalizeH="0" baseline="0" noProof="0" dirty="0">
              <a:ln>
                <a:noFill/>
              </a:ln>
              <a:solidFill>
                <a:prstClr val="black"/>
              </a:solidFill>
              <a:effectLst/>
              <a:uLnTx/>
              <a:uFillTx/>
              <a:latin typeface="BIZ UDP明朝 Medium" panose="02020500000000000000" pitchFamily="18" charset="-128"/>
              <a:ea typeface="BIZ UDP明朝 Medium" panose="02020500000000000000" pitchFamily="18" charset="-128"/>
              <a:cs typeface="Times New Roman" panose="02020603050405020304" pitchFamily="18" charset="0"/>
            </a:endParaRPr>
          </a:p>
          <a:p>
            <a:pPr marL="133350" marR="0" lvl="0" indent="-133350" algn="just" defTabSz="457200" rtl="0" eaLnBrk="1" fontAlgn="auto" latinLnBrk="0" hangingPunct="1">
              <a:lnSpc>
                <a:spcPct val="100000"/>
              </a:lnSpc>
              <a:spcBef>
                <a:spcPts val="0"/>
              </a:spcBef>
              <a:spcAft>
                <a:spcPts val="0"/>
              </a:spcAft>
              <a:buClrTx/>
              <a:buSzTx/>
              <a:buFontTx/>
              <a:buNone/>
              <a:tabLst/>
              <a:defRPr/>
            </a:pPr>
            <a:r>
              <a:rPr kumimoji="0" lang="ja-JP" altLang="ja-JP" sz="1200" b="0" i="0" u="none" strike="noStrike" kern="100" cap="none" spc="0" normalizeH="0" baseline="0" noProof="0" dirty="0">
                <a:ln>
                  <a:noFill/>
                </a:ln>
                <a:solidFill>
                  <a:prstClr val="black"/>
                </a:solidFill>
                <a:effectLst/>
                <a:uLnTx/>
                <a:uFillTx/>
                <a:latin typeface="BIZ UDP明朝 Medium" panose="02020500000000000000" pitchFamily="18" charset="-128"/>
                <a:ea typeface="BIZ UDP明朝 Medium" panose="02020500000000000000" pitchFamily="18" charset="-128"/>
                <a:cs typeface="Times New Roman" panose="02020603050405020304" pitchFamily="18" charset="0"/>
              </a:rPr>
              <a:t>③保存管理及び修復整備、活用において現状変更を必要とする行為は、安全確保を目的としたもの、本質的価値の構成要素の保存を目的としたもの、名勝庭園としての保存に係る環境保全を目的としたもの、名勝庭園の文化財価値に即した利活用を目的としたものとする。</a:t>
            </a:r>
            <a:endParaRPr kumimoji="0" lang="en-US" altLang="ja-JP" sz="1200" b="0" i="0" u="none" strike="noStrike" kern="100" cap="none" spc="0" normalizeH="0" baseline="0" noProof="0" dirty="0">
              <a:ln>
                <a:noFill/>
              </a:ln>
              <a:solidFill>
                <a:prstClr val="black"/>
              </a:solidFill>
              <a:effectLst/>
              <a:uLnTx/>
              <a:uFillTx/>
              <a:latin typeface="BIZ UDP明朝 Medium" panose="02020500000000000000" pitchFamily="18" charset="-128"/>
              <a:ea typeface="BIZ UDP明朝 Medium" panose="02020500000000000000" pitchFamily="18" charset="-128"/>
              <a:cs typeface="Times New Roman" panose="02020603050405020304" pitchFamily="18" charset="0"/>
            </a:endParaRPr>
          </a:p>
          <a:p>
            <a:pPr marL="133350" marR="0" lvl="0" indent="-133350" algn="just" defTabSz="457200" rtl="0" eaLnBrk="1" fontAlgn="auto" latinLnBrk="0" hangingPunct="1">
              <a:lnSpc>
                <a:spcPct val="100000"/>
              </a:lnSpc>
              <a:spcBef>
                <a:spcPts val="0"/>
              </a:spcBef>
              <a:spcAft>
                <a:spcPts val="0"/>
              </a:spcAft>
              <a:buClrTx/>
              <a:buSzTx/>
              <a:buFontTx/>
              <a:buNone/>
              <a:tabLst/>
              <a:defRPr/>
            </a:pPr>
            <a:endParaRPr kumimoji="0" lang="ja-JP" altLang="ja-JP" sz="1200" b="0" i="0" u="none" strike="noStrike" kern="100" cap="none" spc="0" normalizeH="0" baseline="0" noProof="0" dirty="0">
              <a:ln>
                <a:noFill/>
              </a:ln>
              <a:solidFill>
                <a:prstClr val="black"/>
              </a:solidFill>
              <a:effectLst/>
              <a:uLnTx/>
              <a:uFillTx/>
              <a:latin typeface="BIZ UDP明朝 Medium" panose="02020500000000000000" pitchFamily="18" charset="-128"/>
              <a:ea typeface="BIZ UDP明朝 Medium" panose="02020500000000000000" pitchFamily="18" charset="-128"/>
              <a:cs typeface="Times New Roman" panose="02020603050405020304" pitchFamily="18" charset="0"/>
            </a:endParaRPr>
          </a:p>
          <a:p>
            <a:pPr marL="0" marR="0" lvl="0" indent="0" algn="just" defTabSz="457200" rtl="0" eaLnBrk="1" fontAlgn="auto" latinLnBrk="0" hangingPunct="1">
              <a:lnSpc>
                <a:spcPct val="100000"/>
              </a:lnSpc>
              <a:spcBef>
                <a:spcPts val="0"/>
              </a:spcBef>
              <a:spcAft>
                <a:spcPts val="0"/>
              </a:spcAft>
              <a:buClrTx/>
              <a:buSzTx/>
              <a:buFontTx/>
              <a:buNone/>
              <a:tabLst/>
              <a:defRPr/>
            </a:pPr>
            <a:r>
              <a:rPr kumimoji="0" lang="ja-JP" altLang="ja-JP" sz="1200" b="0" i="0" u="none" strike="noStrike" kern="100" cap="none" spc="0" normalizeH="0" baseline="0" noProof="0" dirty="0">
                <a:ln>
                  <a:noFill/>
                </a:ln>
                <a:solidFill>
                  <a:prstClr val="black"/>
                </a:solidFill>
                <a:effectLst/>
                <a:uLnTx/>
                <a:uFillTx/>
                <a:latin typeface="BIZ UDP明朝 Medium" panose="02020500000000000000" pitchFamily="18" charset="-128"/>
                <a:ea typeface="BIZ UDP明朝 Medium" panose="02020500000000000000" pitchFamily="18" charset="-128"/>
                <a:cs typeface="Times New Roman" panose="02020603050405020304" pitchFamily="18" charset="0"/>
              </a:rPr>
              <a:t>④施設整備を行う場合は、庭園の風致景観に十分配慮した規模・形態・色彩・素材とする。</a:t>
            </a:r>
            <a:endParaRPr kumimoji="0" lang="en-US" altLang="ja-JP" sz="1200" b="0" i="0" u="none" strike="noStrike" kern="100" cap="none" spc="0" normalizeH="0" baseline="0" noProof="0" dirty="0">
              <a:ln>
                <a:noFill/>
              </a:ln>
              <a:solidFill>
                <a:prstClr val="black"/>
              </a:solidFill>
              <a:effectLst/>
              <a:uLnTx/>
              <a:uFillTx/>
              <a:latin typeface="BIZ UDP明朝 Medium" panose="02020500000000000000" pitchFamily="18" charset="-128"/>
              <a:ea typeface="BIZ UDP明朝 Medium" panose="02020500000000000000" pitchFamily="18" charset="-128"/>
              <a:cs typeface="Times New Roman" panose="02020603050405020304" pitchFamily="18" charset="0"/>
            </a:endParaRPr>
          </a:p>
          <a:p>
            <a:pPr marL="0" marR="0" lvl="0" indent="0" algn="just" defTabSz="457200" rtl="0" eaLnBrk="1" fontAlgn="auto" latinLnBrk="0" hangingPunct="1">
              <a:lnSpc>
                <a:spcPct val="100000"/>
              </a:lnSpc>
              <a:spcBef>
                <a:spcPts val="0"/>
              </a:spcBef>
              <a:spcAft>
                <a:spcPts val="0"/>
              </a:spcAft>
              <a:buClrTx/>
              <a:buSzTx/>
              <a:buFontTx/>
              <a:buNone/>
              <a:tabLst/>
              <a:defRPr/>
            </a:pPr>
            <a:endParaRPr kumimoji="0" lang="ja-JP" altLang="ja-JP" sz="1200" b="0" i="0" u="none" strike="noStrike" kern="100" cap="none" spc="0" normalizeH="0" baseline="0" noProof="0" dirty="0">
              <a:ln>
                <a:noFill/>
              </a:ln>
              <a:solidFill>
                <a:prstClr val="black"/>
              </a:solidFill>
              <a:effectLst/>
              <a:uLnTx/>
              <a:uFillTx/>
              <a:latin typeface="BIZ UDP明朝 Medium" panose="02020500000000000000" pitchFamily="18" charset="-128"/>
              <a:ea typeface="BIZ UDP明朝 Medium" panose="02020500000000000000" pitchFamily="18" charset="-128"/>
              <a:cs typeface="Times New Roman" panose="02020603050405020304" pitchFamily="18" charset="0"/>
            </a:endParaRPr>
          </a:p>
          <a:p>
            <a:pPr marL="0" marR="0" lvl="0" indent="0" algn="just" defTabSz="457200" rtl="0" eaLnBrk="1" fontAlgn="auto" latinLnBrk="0" hangingPunct="1">
              <a:lnSpc>
                <a:spcPct val="100000"/>
              </a:lnSpc>
              <a:spcBef>
                <a:spcPts val="0"/>
              </a:spcBef>
              <a:spcAft>
                <a:spcPts val="0"/>
              </a:spcAft>
              <a:buClrTx/>
              <a:buSzTx/>
              <a:buFontTx/>
              <a:buNone/>
              <a:tabLst/>
              <a:defRPr/>
            </a:pPr>
            <a:r>
              <a:rPr kumimoji="0" lang="ja-JP" altLang="ja-JP" sz="1200" b="0" i="0" u="none" strike="noStrike" kern="100" cap="none" spc="0" normalizeH="0" baseline="0" noProof="0" dirty="0">
                <a:ln>
                  <a:noFill/>
                </a:ln>
                <a:solidFill>
                  <a:prstClr val="black"/>
                </a:solidFill>
                <a:effectLst/>
                <a:uLnTx/>
                <a:uFillTx/>
                <a:latin typeface="BIZ UDP明朝 Medium" panose="02020500000000000000" pitchFamily="18" charset="-128"/>
                <a:ea typeface="BIZ UDP明朝 Medium" panose="02020500000000000000" pitchFamily="18" charset="-128"/>
                <a:cs typeface="Times New Roman" panose="02020603050405020304" pitchFamily="18" charset="0"/>
              </a:rPr>
              <a:t>⑤現状変更を必要とされる行為を行う場合は、その行為の実施前後の状況及び経過を記録する。</a:t>
            </a:r>
          </a:p>
        </p:txBody>
      </p:sp>
    </p:spTree>
    <p:extLst>
      <p:ext uri="{BB962C8B-B14F-4D97-AF65-F5344CB8AC3E}">
        <p14:creationId xmlns:p14="http://schemas.microsoft.com/office/powerpoint/2010/main" val="346431950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3">
            <a:extLst>
              <a:ext uri="{FF2B5EF4-FFF2-40B4-BE49-F238E27FC236}">
                <a16:creationId xmlns:a16="http://schemas.microsoft.com/office/drawing/2014/main" id="{C05FC86F-6702-FC78-70CA-980C81322CD2}"/>
              </a:ext>
            </a:extLst>
          </p:cNvPr>
          <p:cNvSpPr txBox="1"/>
          <p:nvPr/>
        </p:nvSpPr>
        <p:spPr>
          <a:xfrm>
            <a:off x="-19032" y="-25724"/>
            <a:ext cx="15119350" cy="438236"/>
          </a:xfrm>
          <a:prstGeom prst="rect">
            <a:avLst/>
          </a:prstGeom>
          <a:solidFill>
            <a:schemeClr val="accent1"/>
          </a:solidFill>
          <a:ln w="6350">
            <a:solidFill>
              <a:schemeClr val="accent1">
                <a:lumMod val="75000"/>
              </a:schemeClr>
            </a:solidFill>
            <a:prstDash val="lgDash"/>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1800" b="1" i="0" u="none" strike="noStrike" kern="0" cap="none" spc="0" normalizeH="0" baseline="0" noProof="0" dirty="0">
                <a:ln>
                  <a:noFill/>
                </a:ln>
                <a:solidFill>
                  <a:prstClr val="white"/>
                </a:solidFill>
                <a:effectLst/>
                <a:uLnTx/>
                <a:uFillTx/>
                <a:latin typeface="ＭＳ ゴシック" panose="020B0609070205080204" pitchFamily="49" charset="-128"/>
                <a:ea typeface="ＭＳ ゴシック" panose="020B0609070205080204" pitchFamily="49" charset="-128"/>
                <a:cs typeface="HG荳ｸ・ｺ・橸ｽｼ・ｯ・ｸM-PRO"/>
              </a:rPr>
              <a:t>第９章　今後の事業推進の方向性</a:t>
            </a:r>
            <a:endParaRPr kumimoji="0" lang="ja-JP" altLang="ja-JP" sz="1800" b="1" i="0" u="none" strike="noStrike" kern="100" cap="none" spc="0" normalizeH="0" baseline="0" noProof="0" dirty="0">
              <a:ln>
                <a:noFill/>
              </a:ln>
              <a:solidFill>
                <a:prstClr val="white"/>
              </a:solidFill>
              <a:effectLst/>
              <a:uLnTx/>
              <a:uFillTx/>
              <a:latin typeface="ＭＳ ゴシック" panose="020B0609070205080204" pitchFamily="49" charset="-128"/>
              <a:ea typeface="ＭＳ ゴシック" panose="020B0609070205080204" pitchFamily="49" charset="-128"/>
              <a:cs typeface="Times New Roman" panose="02020603050405020304" pitchFamily="18" charset="0"/>
            </a:endParaRPr>
          </a:p>
        </p:txBody>
      </p:sp>
      <p:sp>
        <p:nvSpPr>
          <p:cNvPr id="6" name="テキスト ボックス 13">
            <a:extLst>
              <a:ext uri="{FF2B5EF4-FFF2-40B4-BE49-F238E27FC236}">
                <a16:creationId xmlns:a16="http://schemas.microsoft.com/office/drawing/2014/main" id="{EA33EB93-D03D-65EA-998F-11CB2E88ADC7}"/>
              </a:ext>
            </a:extLst>
          </p:cNvPr>
          <p:cNvSpPr txBox="1"/>
          <p:nvPr/>
        </p:nvSpPr>
        <p:spPr>
          <a:xfrm>
            <a:off x="7853019" y="482839"/>
            <a:ext cx="7090497" cy="9999463"/>
          </a:xfrm>
          <a:prstGeom prst="rect">
            <a:avLst/>
          </a:prstGeom>
          <a:solidFill>
            <a:schemeClr val="accent1">
              <a:lumMod val="20000"/>
              <a:lumOff val="80000"/>
            </a:schemeClr>
          </a:solidFill>
          <a:ln w="12700">
            <a:solidFill>
              <a:schemeClr val="tx1"/>
            </a:solidFill>
            <a:prstDash val="solid"/>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lvl="0" indent="0" algn="just" defTabSz="457200" rtl="0" eaLnBrk="1" fontAlgn="auto" latinLnBrk="0" hangingPunct="1">
              <a:lnSpc>
                <a:spcPct val="100000"/>
              </a:lnSpc>
              <a:spcBef>
                <a:spcPts val="0"/>
              </a:spcBef>
              <a:spcAft>
                <a:spcPts val="0"/>
              </a:spcAft>
              <a:buClrTx/>
              <a:buSzTx/>
              <a:buFontTx/>
              <a:buNone/>
              <a:tabLst/>
              <a:defRPr/>
            </a:pPr>
            <a:endParaRPr kumimoji="0" lang="en-US" altLang="ja-JP" sz="1050" b="1" i="0" u="none" strike="noStrike" kern="1200" cap="none" spc="0" normalizeH="0" baseline="0" noProof="0">
              <a:ln>
                <a:noFill/>
              </a:ln>
              <a:solidFill>
                <a:srgbClr val="000000"/>
              </a:solidFill>
              <a:effectLst/>
              <a:uLnTx/>
              <a:uFillTx/>
              <a:latin typeface="ＭＳ ゴシック" panose="020B0609070205080204" pitchFamily="49" charset="-128"/>
              <a:ea typeface="ＭＳ ゴシック" panose="020B0609070205080204" pitchFamily="49" charset="-128"/>
              <a:cs typeface="Courier New" panose="02070309020205020404" pitchFamily="49" charset="0"/>
            </a:endParaRPr>
          </a:p>
          <a:p>
            <a:pPr marL="133350" marR="0" lvl="0" indent="-133350" algn="just" defTabSz="457200" rtl="0" eaLnBrk="1" fontAlgn="auto" latinLnBrk="0" hangingPunct="1">
              <a:lnSpc>
                <a:spcPct val="100000"/>
              </a:lnSpc>
              <a:spcBef>
                <a:spcPts val="0"/>
              </a:spcBef>
              <a:spcAft>
                <a:spcPts val="0"/>
              </a:spcAft>
              <a:buClrTx/>
              <a:buSzTx/>
              <a:buFontTx/>
              <a:buNone/>
              <a:tabLst/>
              <a:defRPr/>
            </a:pPr>
            <a:endParaRPr kumimoji="0" lang="en-US" altLang="ja-JP" sz="1400" b="1" i="0" u="none" strike="noStrike" kern="100" cap="none" spc="0" normalizeH="0" baseline="0" noProof="0">
              <a:ln>
                <a:noFill/>
              </a:ln>
              <a:solidFill>
                <a:prstClr val="black"/>
              </a:solidFill>
              <a:effectLst/>
              <a:uLnTx/>
              <a:uFillTx/>
              <a:latin typeface="ＭＳ ゴシック" panose="020B0609070205080204" pitchFamily="49" charset="-128"/>
              <a:ea typeface="ＭＳ ゴシック" panose="020B0609070205080204" pitchFamily="49" charset="-128"/>
              <a:cs typeface="Calibri-Bold"/>
            </a:endParaRPr>
          </a:p>
          <a:p>
            <a:pPr marL="133350" marR="0" lvl="0" indent="-133350" algn="just" defTabSz="457200" rtl="0" eaLnBrk="1" fontAlgn="auto" latinLnBrk="0" hangingPunct="1">
              <a:lnSpc>
                <a:spcPct val="100000"/>
              </a:lnSpc>
              <a:spcBef>
                <a:spcPts val="0"/>
              </a:spcBef>
              <a:spcAft>
                <a:spcPts val="0"/>
              </a:spcAft>
              <a:buClrTx/>
              <a:buSzTx/>
              <a:buFontTx/>
              <a:buNone/>
              <a:tabLst/>
              <a:defRPr/>
            </a:pPr>
            <a:endParaRPr kumimoji="0" lang="en-US" altLang="ja-JP" sz="1050" b="0" i="0" u="none" strike="noStrike" kern="100" cap="none" spc="0" normalizeH="0" baseline="0" noProof="0">
              <a:ln>
                <a:noFill/>
              </a:ln>
              <a:solidFill>
                <a:prstClr val="black"/>
              </a:solidFill>
              <a:effectLst/>
              <a:uLnTx/>
              <a:uFillTx/>
              <a:latin typeface="ＭＳ ゴシック" panose="020B0609070205080204" pitchFamily="49" charset="-128"/>
              <a:ea typeface="ＭＳ ゴシック" panose="020B0609070205080204" pitchFamily="49" charset="-128"/>
              <a:cs typeface="Calibri-Bold"/>
            </a:endParaRPr>
          </a:p>
          <a:p>
            <a:pPr marL="133350" marR="0" lvl="0" indent="-133350" algn="just" defTabSz="457200" rtl="0" eaLnBrk="1" fontAlgn="auto" latinLnBrk="0" hangingPunct="1">
              <a:lnSpc>
                <a:spcPct val="100000"/>
              </a:lnSpc>
              <a:spcBef>
                <a:spcPts val="0"/>
              </a:spcBef>
              <a:spcAft>
                <a:spcPts val="0"/>
              </a:spcAft>
              <a:buClrTx/>
              <a:buSzTx/>
              <a:buFontTx/>
              <a:buNone/>
              <a:tabLst/>
              <a:defRPr/>
            </a:pPr>
            <a:r>
              <a:rPr kumimoji="0" lang="ja-JP" altLang="en-US" sz="1050" b="0" i="0" u="none" strike="noStrike" kern="100" cap="none" spc="0" normalizeH="0" baseline="0" noProof="0">
                <a:ln>
                  <a:noFill/>
                </a:ln>
                <a:solidFill>
                  <a:prstClr val="black"/>
                </a:solidFill>
                <a:effectLst/>
                <a:uLnTx/>
                <a:uFillTx/>
                <a:latin typeface="ＭＳ ゴシック" panose="020B0609070205080204" pitchFamily="49" charset="-128"/>
                <a:ea typeface="ＭＳ ゴシック" panose="020B0609070205080204" pitchFamily="49" charset="-128"/>
                <a:cs typeface="Calibri-Bold"/>
              </a:rPr>
              <a:t>　　</a:t>
            </a:r>
            <a:endParaRPr kumimoji="0" lang="en-US" altLang="ja-JP" sz="1400" b="1" i="0" u="none" strike="noStrike" kern="100" cap="none" spc="0" normalizeH="0" baseline="0" noProof="0">
              <a:ln>
                <a:noFill/>
              </a:ln>
              <a:solidFill>
                <a:prstClr val="black"/>
              </a:solidFill>
              <a:effectLst/>
              <a:uLnTx/>
              <a:uFillTx/>
              <a:latin typeface="ＭＳ ゴシック" panose="020B0609070205080204" pitchFamily="49" charset="-128"/>
              <a:ea typeface="ＭＳ ゴシック" panose="020B0609070205080204" pitchFamily="49" charset="-128"/>
              <a:cs typeface="Calibri-Bold"/>
            </a:endParaRPr>
          </a:p>
          <a:p>
            <a:pPr marL="133350" marR="0" lvl="0" indent="-133350" algn="just" defTabSz="457200" rtl="0" eaLnBrk="1" fontAlgn="auto" latinLnBrk="0" hangingPunct="1">
              <a:lnSpc>
                <a:spcPct val="100000"/>
              </a:lnSpc>
              <a:spcBef>
                <a:spcPts val="0"/>
              </a:spcBef>
              <a:spcAft>
                <a:spcPts val="0"/>
              </a:spcAft>
              <a:buClrTx/>
              <a:buSzTx/>
              <a:buFontTx/>
              <a:buNone/>
              <a:tabLst/>
              <a:defRPr/>
            </a:pPr>
            <a:endParaRPr kumimoji="0" lang="en-US" altLang="ja-JP" sz="1400" b="1" i="0" u="none" strike="noStrike" kern="100" cap="none" spc="0" normalizeH="0" baseline="0" noProof="0">
              <a:ln>
                <a:noFill/>
              </a:ln>
              <a:solidFill>
                <a:prstClr val="black"/>
              </a:solidFill>
              <a:effectLst/>
              <a:uLnTx/>
              <a:uFillTx/>
              <a:latin typeface="ＭＳ ゴシック" panose="020B0609070205080204" pitchFamily="49" charset="-128"/>
              <a:ea typeface="ＭＳ ゴシック" panose="020B0609070205080204" pitchFamily="49" charset="-128"/>
              <a:cs typeface="Calibri-Bold"/>
            </a:endParaRPr>
          </a:p>
          <a:p>
            <a:pPr marL="133350" marR="0" lvl="0" indent="-133350" algn="just" defTabSz="457200" rtl="0" eaLnBrk="1" fontAlgn="auto" latinLnBrk="0" hangingPunct="1">
              <a:lnSpc>
                <a:spcPct val="100000"/>
              </a:lnSpc>
              <a:spcBef>
                <a:spcPts val="0"/>
              </a:spcBef>
              <a:spcAft>
                <a:spcPts val="0"/>
              </a:spcAft>
              <a:buClrTx/>
              <a:buSzTx/>
              <a:buFontTx/>
              <a:buNone/>
              <a:tabLst/>
              <a:defRPr/>
            </a:pPr>
            <a:endParaRPr kumimoji="0" lang="en-US" altLang="ja-JP" sz="1400" b="1" i="0" u="none" strike="noStrike" kern="100" cap="none" spc="0" normalizeH="0" baseline="0" noProof="0">
              <a:ln>
                <a:noFill/>
              </a:ln>
              <a:solidFill>
                <a:prstClr val="black"/>
              </a:solidFill>
              <a:effectLst/>
              <a:uLnTx/>
              <a:uFillTx/>
              <a:latin typeface="ＭＳ ゴシック" panose="020B0609070205080204" pitchFamily="49" charset="-128"/>
              <a:ea typeface="ＭＳ ゴシック" panose="020B0609070205080204" pitchFamily="49" charset="-128"/>
              <a:cs typeface="Calibri-Bold"/>
            </a:endParaRPr>
          </a:p>
          <a:p>
            <a:pPr marL="133350" marR="0" lvl="0" indent="-133350" algn="just" defTabSz="457200" rtl="0" eaLnBrk="1" fontAlgn="auto" latinLnBrk="0" hangingPunct="1">
              <a:lnSpc>
                <a:spcPct val="100000"/>
              </a:lnSpc>
              <a:spcBef>
                <a:spcPts val="0"/>
              </a:spcBef>
              <a:spcAft>
                <a:spcPts val="0"/>
              </a:spcAft>
              <a:buClrTx/>
              <a:buSzTx/>
              <a:buFontTx/>
              <a:buNone/>
              <a:tabLst/>
              <a:defRPr/>
            </a:pPr>
            <a:endParaRPr kumimoji="0" lang="en-US" altLang="ja-JP" sz="1400" b="1" i="0" u="none" strike="noStrike" kern="100" cap="none" spc="0" normalizeH="0" baseline="0" noProof="0">
              <a:ln>
                <a:noFill/>
              </a:ln>
              <a:solidFill>
                <a:prstClr val="black"/>
              </a:solidFill>
              <a:effectLst/>
              <a:uLnTx/>
              <a:uFillTx/>
              <a:latin typeface="ＭＳ ゴシック" panose="020B0609070205080204" pitchFamily="49" charset="-128"/>
              <a:ea typeface="ＭＳ ゴシック" panose="020B0609070205080204" pitchFamily="49" charset="-128"/>
              <a:cs typeface="Calibri-Bold"/>
            </a:endParaRPr>
          </a:p>
          <a:p>
            <a:pPr marL="133350" marR="0" lvl="0" indent="-133350" algn="just" defTabSz="457200" rtl="0" eaLnBrk="1" fontAlgn="auto" latinLnBrk="0" hangingPunct="1">
              <a:lnSpc>
                <a:spcPct val="100000"/>
              </a:lnSpc>
              <a:spcBef>
                <a:spcPts val="0"/>
              </a:spcBef>
              <a:spcAft>
                <a:spcPts val="0"/>
              </a:spcAft>
              <a:buClrTx/>
              <a:buSzTx/>
              <a:buFontTx/>
              <a:buNone/>
              <a:tabLst/>
              <a:defRPr/>
            </a:pPr>
            <a:endParaRPr kumimoji="0" lang="en-US" altLang="ja-JP" sz="1400" b="1" i="0" u="none" strike="noStrike" kern="100" cap="none" spc="0" normalizeH="0" baseline="0" noProof="0">
              <a:ln>
                <a:noFill/>
              </a:ln>
              <a:solidFill>
                <a:prstClr val="black"/>
              </a:solidFill>
              <a:effectLst/>
              <a:uLnTx/>
              <a:uFillTx/>
              <a:latin typeface="ＭＳ ゴシック" panose="020B0609070205080204" pitchFamily="49" charset="-128"/>
              <a:ea typeface="ＭＳ ゴシック" panose="020B0609070205080204" pitchFamily="49" charset="-128"/>
              <a:cs typeface="Calibri-Bold"/>
            </a:endParaRPr>
          </a:p>
          <a:p>
            <a:pPr marL="133350" marR="0" lvl="0" indent="-133350" algn="just" defTabSz="457200" rtl="0" eaLnBrk="1" fontAlgn="auto" latinLnBrk="0" hangingPunct="1">
              <a:lnSpc>
                <a:spcPct val="100000"/>
              </a:lnSpc>
              <a:spcBef>
                <a:spcPts val="0"/>
              </a:spcBef>
              <a:spcAft>
                <a:spcPts val="0"/>
              </a:spcAft>
              <a:buClrTx/>
              <a:buSzTx/>
              <a:buFontTx/>
              <a:buNone/>
              <a:tabLst/>
              <a:defRPr/>
            </a:pPr>
            <a:endParaRPr kumimoji="0" lang="en-US" altLang="ja-JP" sz="1400" b="1" i="0" u="none" strike="noStrike" kern="100" cap="none" spc="0" normalizeH="0" baseline="0" noProof="0">
              <a:ln>
                <a:noFill/>
              </a:ln>
              <a:solidFill>
                <a:prstClr val="black"/>
              </a:solidFill>
              <a:effectLst/>
              <a:uLnTx/>
              <a:uFillTx/>
              <a:latin typeface="ＭＳ ゴシック" panose="020B0609070205080204" pitchFamily="49" charset="-128"/>
              <a:ea typeface="ＭＳ ゴシック" panose="020B0609070205080204" pitchFamily="49" charset="-128"/>
              <a:cs typeface="Calibri-Bold"/>
            </a:endParaRPr>
          </a:p>
          <a:p>
            <a:pPr marL="133350" marR="0" lvl="0" indent="-133350" algn="just" defTabSz="457200" rtl="0" eaLnBrk="1" fontAlgn="auto" latinLnBrk="0" hangingPunct="1">
              <a:lnSpc>
                <a:spcPct val="100000"/>
              </a:lnSpc>
              <a:spcBef>
                <a:spcPts val="0"/>
              </a:spcBef>
              <a:spcAft>
                <a:spcPts val="0"/>
              </a:spcAft>
              <a:buClrTx/>
              <a:buSzTx/>
              <a:buFontTx/>
              <a:buNone/>
              <a:tabLst/>
              <a:defRPr/>
            </a:pPr>
            <a:endParaRPr kumimoji="0" lang="en-US" altLang="ja-JP" sz="1400" b="1" i="0" u="none" strike="noStrike" kern="100" cap="none" spc="0" normalizeH="0" baseline="0" noProof="0">
              <a:ln>
                <a:noFill/>
              </a:ln>
              <a:solidFill>
                <a:prstClr val="black"/>
              </a:solidFill>
              <a:effectLst/>
              <a:uLnTx/>
              <a:uFillTx/>
              <a:latin typeface="ＭＳ ゴシック" panose="020B0609070205080204" pitchFamily="49" charset="-128"/>
              <a:ea typeface="ＭＳ ゴシック" panose="020B0609070205080204" pitchFamily="49" charset="-128"/>
              <a:cs typeface="Calibri-Bold"/>
            </a:endParaRPr>
          </a:p>
          <a:p>
            <a:pPr marL="133350" marR="0" lvl="0" indent="-133350" algn="just" defTabSz="457200" rtl="0" eaLnBrk="1" fontAlgn="auto" latinLnBrk="0" hangingPunct="1">
              <a:lnSpc>
                <a:spcPct val="100000"/>
              </a:lnSpc>
              <a:spcBef>
                <a:spcPts val="0"/>
              </a:spcBef>
              <a:spcAft>
                <a:spcPts val="0"/>
              </a:spcAft>
              <a:buClrTx/>
              <a:buSzTx/>
              <a:buFontTx/>
              <a:buNone/>
              <a:tabLst/>
              <a:defRPr/>
            </a:pPr>
            <a:endParaRPr kumimoji="0" lang="en-US" altLang="ja-JP" sz="1400" b="1" i="0" u="none" strike="noStrike" kern="100" cap="none" spc="0" normalizeH="0" baseline="0" noProof="0">
              <a:ln>
                <a:noFill/>
              </a:ln>
              <a:solidFill>
                <a:prstClr val="black"/>
              </a:solidFill>
              <a:effectLst/>
              <a:uLnTx/>
              <a:uFillTx/>
              <a:latin typeface="ＭＳ ゴシック" panose="020B0609070205080204" pitchFamily="49" charset="-128"/>
              <a:ea typeface="ＭＳ ゴシック" panose="020B0609070205080204" pitchFamily="49" charset="-128"/>
              <a:cs typeface="Calibri-Bold"/>
            </a:endParaRPr>
          </a:p>
          <a:p>
            <a:pPr marL="133350" marR="0" lvl="0" indent="-133350" algn="just" defTabSz="457200" rtl="0" eaLnBrk="1" fontAlgn="auto" latinLnBrk="0" hangingPunct="1">
              <a:lnSpc>
                <a:spcPct val="100000"/>
              </a:lnSpc>
              <a:spcBef>
                <a:spcPts val="0"/>
              </a:spcBef>
              <a:spcAft>
                <a:spcPts val="0"/>
              </a:spcAft>
              <a:buClrTx/>
              <a:buSzTx/>
              <a:buFontTx/>
              <a:buNone/>
              <a:tabLst/>
              <a:defRPr/>
            </a:pPr>
            <a:endParaRPr kumimoji="0" lang="en-US" altLang="ja-JP" sz="1400" b="1" i="0" u="none" strike="noStrike" kern="100" cap="none" spc="0" normalizeH="0" baseline="0" noProof="0">
              <a:ln>
                <a:noFill/>
              </a:ln>
              <a:solidFill>
                <a:prstClr val="black"/>
              </a:solidFill>
              <a:effectLst/>
              <a:uLnTx/>
              <a:uFillTx/>
              <a:latin typeface="ＭＳ ゴシック" panose="020B0609070205080204" pitchFamily="49" charset="-128"/>
              <a:ea typeface="ＭＳ ゴシック" panose="020B0609070205080204" pitchFamily="49" charset="-128"/>
              <a:cs typeface="Calibri-Bold"/>
            </a:endParaRPr>
          </a:p>
          <a:p>
            <a:pPr marL="133350" marR="0" lvl="0" indent="-133350" algn="just" defTabSz="457200" rtl="0" eaLnBrk="1" fontAlgn="auto" latinLnBrk="0" hangingPunct="1">
              <a:lnSpc>
                <a:spcPct val="100000"/>
              </a:lnSpc>
              <a:spcBef>
                <a:spcPts val="0"/>
              </a:spcBef>
              <a:spcAft>
                <a:spcPts val="0"/>
              </a:spcAft>
              <a:buClrTx/>
              <a:buSzTx/>
              <a:buFontTx/>
              <a:buNone/>
              <a:tabLst/>
              <a:defRPr/>
            </a:pPr>
            <a:endParaRPr kumimoji="0" lang="en-US" altLang="ja-JP" sz="1400" b="1" i="0" u="none" strike="noStrike" kern="100" cap="none" spc="0" normalizeH="0" baseline="0" noProof="0">
              <a:ln>
                <a:noFill/>
              </a:ln>
              <a:solidFill>
                <a:prstClr val="black"/>
              </a:solidFill>
              <a:effectLst/>
              <a:uLnTx/>
              <a:uFillTx/>
              <a:latin typeface="ＭＳ ゴシック" panose="020B0609070205080204" pitchFamily="49" charset="-128"/>
              <a:ea typeface="ＭＳ ゴシック" panose="020B0609070205080204" pitchFamily="49" charset="-128"/>
              <a:cs typeface="Calibri-Bold"/>
            </a:endParaRPr>
          </a:p>
          <a:p>
            <a:pPr marL="133350" marR="0" lvl="0" indent="-133350" algn="just" defTabSz="457200" rtl="0" eaLnBrk="1" fontAlgn="auto" latinLnBrk="0" hangingPunct="1">
              <a:lnSpc>
                <a:spcPct val="100000"/>
              </a:lnSpc>
              <a:spcBef>
                <a:spcPts val="0"/>
              </a:spcBef>
              <a:spcAft>
                <a:spcPts val="0"/>
              </a:spcAft>
              <a:buClrTx/>
              <a:buSzTx/>
              <a:buFontTx/>
              <a:buNone/>
              <a:tabLst/>
              <a:defRPr/>
            </a:pPr>
            <a:endParaRPr kumimoji="0" lang="en-US" altLang="ja-JP" sz="1400" b="1" i="0" u="none" strike="noStrike" kern="100" cap="none" spc="0" normalizeH="0" baseline="0" noProof="0">
              <a:ln>
                <a:noFill/>
              </a:ln>
              <a:solidFill>
                <a:prstClr val="black"/>
              </a:solidFill>
              <a:effectLst/>
              <a:uLnTx/>
              <a:uFillTx/>
              <a:latin typeface="ＭＳ ゴシック" panose="020B0609070205080204" pitchFamily="49" charset="-128"/>
              <a:ea typeface="ＭＳ ゴシック" panose="020B0609070205080204" pitchFamily="49" charset="-128"/>
              <a:cs typeface="Calibri-Bold"/>
            </a:endParaRPr>
          </a:p>
          <a:p>
            <a:pPr marL="133350" marR="0" lvl="0" indent="-133350" algn="just" defTabSz="457200" rtl="0" eaLnBrk="1" fontAlgn="auto" latinLnBrk="0" hangingPunct="1">
              <a:lnSpc>
                <a:spcPct val="100000"/>
              </a:lnSpc>
              <a:spcBef>
                <a:spcPts val="0"/>
              </a:spcBef>
              <a:spcAft>
                <a:spcPts val="0"/>
              </a:spcAft>
              <a:buClrTx/>
              <a:buSzTx/>
              <a:buFontTx/>
              <a:buNone/>
              <a:tabLst/>
              <a:defRPr/>
            </a:pPr>
            <a:endParaRPr kumimoji="0" lang="en-US" altLang="ja-JP" sz="1400" b="1" i="0" u="none" strike="noStrike" kern="100" cap="none" spc="0" normalizeH="0" baseline="0" noProof="0">
              <a:ln>
                <a:noFill/>
              </a:ln>
              <a:solidFill>
                <a:prstClr val="black"/>
              </a:solidFill>
              <a:effectLst/>
              <a:uLnTx/>
              <a:uFillTx/>
              <a:latin typeface="ＭＳ ゴシック" panose="020B0609070205080204" pitchFamily="49" charset="-128"/>
              <a:ea typeface="ＭＳ ゴシック" panose="020B0609070205080204" pitchFamily="49" charset="-128"/>
              <a:cs typeface="Calibri-Bold"/>
            </a:endParaRPr>
          </a:p>
          <a:p>
            <a:pPr marL="133350" marR="0" lvl="0" indent="-133350" algn="just" defTabSz="457200" rtl="0" eaLnBrk="1" fontAlgn="auto" latinLnBrk="0" hangingPunct="1">
              <a:lnSpc>
                <a:spcPct val="100000"/>
              </a:lnSpc>
              <a:spcBef>
                <a:spcPts val="0"/>
              </a:spcBef>
              <a:spcAft>
                <a:spcPts val="0"/>
              </a:spcAft>
              <a:buClrTx/>
              <a:buSzTx/>
              <a:buFontTx/>
              <a:buNone/>
              <a:tabLst/>
              <a:defRPr/>
            </a:pPr>
            <a:endParaRPr kumimoji="0" lang="en-US" altLang="ja-JP" sz="1400" b="1" i="0" u="none" strike="noStrike" kern="100" cap="none" spc="0" normalizeH="0" baseline="0" noProof="0">
              <a:ln>
                <a:noFill/>
              </a:ln>
              <a:solidFill>
                <a:prstClr val="black"/>
              </a:solidFill>
              <a:effectLst/>
              <a:uLnTx/>
              <a:uFillTx/>
              <a:latin typeface="ＭＳ ゴシック" panose="020B0609070205080204" pitchFamily="49" charset="-128"/>
              <a:ea typeface="ＭＳ ゴシック" panose="020B0609070205080204" pitchFamily="49" charset="-128"/>
              <a:cs typeface="Calibri-Bold"/>
            </a:endParaRPr>
          </a:p>
          <a:p>
            <a:pPr marL="133350" marR="0" lvl="0" indent="-133350" algn="just" defTabSz="457200" rtl="0" eaLnBrk="1" fontAlgn="auto" latinLnBrk="0" hangingPunct="1">
              <a:lnSpc>
                <a:spcPct val="100000"/>
              </a:lnSpc>
              <a:spcBef>
                <a:spcPts val="0"/>
              </a:spcBef>
              <a:spcAft>
                <a:spcPts val="0"/>
              </a:spcAft>
              <a:buClrTx/>
              <a:buSzTx/>
              <a:buFontTx/>
              <a:buNone/>
              <a:tabLst/>
              <a:defRPr/>
            </a:pPr>
            <a:endParaRPr kumimoji="0" lang="en-US" altLang="ja-JP" sz="1400" b="1" i="0" u="none" strike="noStrike" kern="100" cap="none" spc="0" normalizeH="0" baseline="0" noProof="0">
              <a:ln>
                <a:noFill/>
              </a:ln>
              <a:solidFill>
                <a:prstClr val="black"/>
              </a:solidFill>
              <a:effectLst/>
              <a:uLnTx/>
              <a:uFillTx/>
              <a:latin typeface="ＭＳ ゴシック" panose="020B0609070205080204" pitchFamily="49" charset="-128"/>
              <a:ea typeface="ＭＳ ゴシック" panose="020B0609070205080204" pitchFamily="49" charset="-128"/>
              <a:cs typeface="Calibri-Bold"/>
            </a:endParaRPr>
          </a:p>
          <a:p>
            <a:pPr marL="133350" marR="0" lvl="0" indent="-133350" algn="just" defTabSz="457200" rtl="0" eaLnBrk="1" fontAlgn="auto" latinLnBrk="0" hangingPunct="1">
              <a:lnSpc>
                <a:spcPct val="100000"/>
              </a:lnSpc>
              <a:spcBef>
                <a:spcPts val="0"/>
              </a:spcBef>
              <a:spcAft>
                <a:spcPts val="0"/>
              </a:spcAft>
              <a:buClrTx/>
              <a:buSzTx/>
              <a:buFontTx/>
              <a:buNone/>
              <a:tabLst/>
              <a:defRPr/>
            </a:pPr>
            <a:endParaRPr kumimoji="0" lang="en-US" altLang="ja-JP" sz="1400" b="1" i="0" u="none" strike="noStrike" kern="100" cap="none" spc="0" normalizeH="0" baseline="0" noProof="0">
              <a:ln>
                <a:noFill/>
              </a:ln>
              <a:solidFill>
                <a:prstClr val="black"/>
              </a:solidFill>
              <a:effectLst/>
              <a:uLnTx/>
              <a:uFillTx/>
              <a:latin typeface="ＭＳ ゴシック" panose="020B0609070205080204" pitchFamily="49" charset="-128"/>
              <a:ea typeface="ＭＳ ゴシック" panose="020B0609070205080204" pitchFamily="49" charset="-128"/>
              <a:cs typeface="Calibri-Bold"/>
            </a:endParaRPr>
          </a:p>
          <a:p>
            <a:pPr marL="133350" marR="0" lvl="0" indent="-133350" algn="just" defTabSz="457200" rtl="0" eaLnBrk="1" fontAlgn="auto" latinLnBrk="0" hangingPunct="1">
              <a:lnSpc>
                <a:spcPct val="100000"/>
              </a:lnSpc>
              <a:spcBef>
                <a:spcPts val="0"/>
              </a:spcBef>
              <a:spcAft>
                <a:spcPts val="0"/>
              </a:spcAft>
              <a:buClrTx/>
              <a:buSzTx/>
              <a:buFontTx/>
              <a:buNone/>
              <a:tabLst/>
              <a:defRPr/>
            </a:pPr>
            <a:endParaRPr kumimoji="0" lang="en-US" altLang="ja-JP" sz="1400" b="1" i="0" u="none" strike="noStrike" kern="100" cap="none" spc="0" normalizeH="0" baseline="0" noProof="0">
              <a:ln>
                <a:noFill/>
              </a:ln>
              <a:solidFill>
                <a:prstClr val="black"/>
              </a:solidFill>
              <a:effectLst/>
              <a:uLnTx/>
              <a:uFillTx/>
              <a:latin typeface="ＭＳ ゴシック" panose="020B0609070205080204" pitchFamily="49" charset="-128"/>
              <a:ea typeface="ＭＳ ゴシック" panose="020B0609070205080204" pitchFamily="49" charset="-128"/>
              <a:cs typeface="Calibri-Bold"/>
            </a:endParaRPr>
          </a:p>
          <a:p>
            <a:pPr marL="133350" marR="0" lvl="0" indent="-133350" algn="just" defTabSz="457200" rtl="0" eaLnBrk="1" fontAlgn="auto" latinLnBrk="0" hangingPunct="1">
              <a:lnSpc>
                <a:spcPct val="100000"/>
              </a:lnSpc>
              <a:spcBef>
                <a:spcPts val="0"/>
              </a:spcBef>
              <a:spcAft>
                <a:spcPts val="0"/>
              </a:spcAft>
              <a:buClrTx/>
              <a:buSzTx/>
              <a:buFontTx/>
              <a:buNone/>
              <a:tabLst/>
              <a:defRPr/>
            </a:pPr>
            <a:endParaRPr kumimoji="0" lang="en-US" altLang="ja-JP" sz="1400" b="1" i="0" u="none" strike="noStrike" kern="100" cap="none" spc="0" normalizeH="0" baseline="0" noProof="0">
              <a:ln>
                <a:noFill/>
              </a:ln>
              <a:solidFill>
                <a:prstClr val="black"/>
              </a:solidFill>
              <a:effectLst/>
              <a:uLnTx/>
              <a:uFillTx/>
              <a:latin typeface="ＭＳ ゴシック" panose="020B0609070205080204" pitchFamily="49" charset="-128"/>
              <a:ea typeface="ＭＳ ゴシック" panose="020B0609070205080204" pitchFamily="49" charset="-128"/>
              <a:cs typeface="Calibri-Bold"/>
            </a:endParaRPr>
          </a:p>
          <a:p>
            <a:pPr marL="133350" marR="0" lvl="0" indent="-133350" algn="just" defTabSz="457200" rtl="0" eaLnBrk="1" fontAlgn="auto" latinLnBrk="0" hangingPunct="1">
              <a:lnSpc>
                <a:spcPct val="100000"/>
              </a:lnSpc>
              <a:spcBef>
                <a:spcPts val="0"/>
              </a:spcBef>
              <a:spcAft>
                <a:spcPts val="0"/>
              </a:spcAft>
              <a:buClrTx/>
              <a:buSzTx/>
              <a:buFontTx/>
              <a:buNone/>
              <a:tabLst/>
              <a:defRPr/>
            </a:pPr>
            <a:endParaRPr kumimoji="0" lang="en-US" altLang="ja-JP" sz="1200" b="0" i="0" u="none" strike="noStrike" kern="100" cap="none" spc="0" normalizeH="0" baseline="0" noProof="0">
              <a:ln>
                <a:noFill/>
              </a:ln>
              <a:solidFill>
                <a:prstClr val="black"/>
              </a:solidFill>
              <a:effectLst/>
              <a:uLnTx/>
              <a:uFillTx/>
              <a:latin typeface="ＭＳ ゴシック" panose="020B0609070205080204" pitchFamily="49" charset="-128"/>
              <a:ea typeface="ＭＳ ゴシック" panose="020B0609070205080204" pitchFamily="49" charset="-128"/>
              <a:cs typeface="Times New Roman" panose="02020603050405020304" pitchFamily="18" charset="0"/>
            </a:endParaRPr>
          </a:p>
          <a:p>
            <a:pPr marL="133350" marR="0" lvl="0" indent="-133350" algn="just" defTabSz="457200" rtl="0" eaLnBrk="1" fontAlgn="auto" latinLnBrk="0" hangingPunct="1">
              <a:lnSpc>
                <a:spcPct val="100000"/>
              </a:lnSpc>
              <a:spcBef>
                <a:spcPts val="0"/>
              </a:spcBef>
              <a:spcAft>
                <a:spcPts val="0"/>
              </a:spcAft>
              <a:buClrTx/>
              <a:buSzTx/>
              <a:buFontTx/>
              <a:buNone/>
              <a:tabLst/>
              <a:defRPr/>
            </a:pPr>
            <a:endParaRPr kumimoji="0" lang="ja-JP" altLang="ja-JP" sz="1200" b="0" i="0" u="none" strike="noStrike" kern="1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Times New Roman" panose="02020603050405020304" pitchFamily="18" charset="0"/>
            </a:endParaRPr>
          </a:p>
        </p:txBody>
      </p:sp>
      <p:sp>
        <p:nvSpPr>
          <p:cNvPr id="10" name="テキスト ボックス 2">
            <a:extLst>
              <a:ext uri="{FF2B5EF4-FFF2-40B4-BE49-F238E27FC236}">
                <a16:creationId xmlns:a16="http://schemas.microsoft.com/office/drawing/2014/main" id="{1F1472F3-04DF-7D5F-81A9-E6E0C2F1BA1F}"/>
              </a:ext>
            </a:extLst>
          </p:cNvPr>
          <p:cNvSpPr txBox="1">
            <a:spLocks noChangeArrowheads="1"/>
          </p:cNvSpPr>
          <p:nvPr/>
        </p:nvSpPr>
        <p:spPr bwMode="auto">
          <a:xfrm>
            <a:off x="14497703" y="10435263"/>
            <a:ext cx="602615" cy="276999"/>
          </a:xfrm>
          <a:prstGeom prst="rect">
            <a:avLst/>
          </a:prstGeom>
          <a:noFill/>
          <a:ln w="9525">
            <a:noFill/>
            <a:miter lim="800000"/>
            <a:headEnd/>
            <a:tailEnd/>
          </a:ln>
        </p:spPr>
        <p:txBody>
          <a:bodyPr rot="0" vert="horz" wrap="square" lIns="91440" tIns="45720" rIns="91440" bIns="45720" anchor="t" anchorCtr="0">
            <a:spAutoFit/>
          </a:bodyPr>
          <a:lstStyle/>
          <a:p>
            <a:pPr marL="0" marR="0" lvl="0" indent="0" algn="just" defTabSz="457200" rtl="0" eaLnBrk="1" fontAlgn="auto" latinLnBrk="0" hangingPunct="1">
              <a:lnSpc>
                <a:spcPct val="100000"/>
              </a:lnSpc>
              <a:spcBef>
                <a:spcPts val="0"/>
              </a:spcBef>
              <a:spcAft>
                <a:spcPts val="0"/>
              </a:spcAft>
              <a:buClrTx/>
              <a:buSzTx/>
              <a:buFontTx/>
              <a:buNone/>
              <a:tabLst/>
              <a:defRPr/>
            </a:pPr>
            <a:r>
              <a:rPr kumimoji="0" lang="en-US" sz="1200" b="1" i="0" u="none" strike="noStrike" kern="100" cap="none" spc="0" normalizeH="0" baseline="0" noProof="0" dirty="0">
                <a:ln>
                  <a:noFill/>
                </a:ln>
                <a:solidFill>
                  <a:prstClr val="black"/>
                </a:solidFill>
                <a:effectLst/>
                <a:uLnTx/>
                <a:uFillTx/>
                <a:latin typeface="HG丸ｺﾞｼｯｸM-PRO" panose="020F0600000000000000" pitchFamily="50" charset="-128"/>
                <a:ea typeface="游明朝" panose="02020400000000000000" pitchFamily="18" charset="-128"/>
                <a:cs typeface="Times New Roman" panose="02020603050405020304" pitchFamily="18" charset="0"/>
              </a:rPr>
              <a:t>-</a:t>
            </a:r>
            <a:r>
              <a:rPr kumimoji="0" lang="en-US" altLang="ja-JP" sz="1200" b="1" i="0" u="none" strike="noStrike" kern="100" cap="none" spc="0" normalizeH="0" baseline="0" noProof="0" dirty="0">
                <a:ln>
                  <a:noFill/>
                </a:ln>
                <a:solidFill>
                  <a:prstClr val="black"/>
                </a:solidFill>
                <a:effectLst/>
                <a:uLnTx/>
                <a:uFillTx/>
                <a:latin typeface="HG丸ｺﾞｼｯｸM-PRO" panose="020F0600000000000000" pitchFamily="50" charset="-128"/>
                <a:ea typeface="游明朝" panose="02020400000000000000" pitchFamily="18" charset="-128"/>
                <a:cs typeface="Times New Roman" panose="02020603050405020304" pitchFamily="18" charset="0"/>
              </a:rPr>
              <a:t>9-</a:t>
            </a:r>
            <a:endParaRPr kumimoji="0" lang="ja-JP" altLang="en-US" sz="1050" b="1" i="0" u="none" strike="noStrike" kern="100" cap="none" spc="0" normalizeH="0" baseline="0" noProof="0" dirty="0">
              <a:ln>
                <a:noFill/>
              </a:ln>
              <a:solidFill>
                <a:prstClr val="black"/>
              </a:solidFill>
              <a:effectLst/>
              <a:uLnTx/>
              <a:uFillTx/>
              <a:latin typeface="游明朝" panose="02020400000000000000" pitchFamily="18" charset="-128"/>
              <a:ea typeface="游明朝" panose="02020400000000000000" pitchFamily="18" charset="-128"/>
              <a:cs typeface="Times New Roman" panose="02020603050405020304" pitchFamily="18" charset="0"/>
            </a:endParaRPr>
          </a:p>
        </p:txBody>
      </p:sp>
      <p:sp>
        <p:nvSpPr>
          <p:cNvPr id="21" name="テキスト ボックス 13">
            <a:extLst>
              <a:ext uri="{FF2B5EF4-FFF2-40B4-BE49-F238E27FC236}">
                <a16:creationId xmlns:a16="http://schemas.microsoft.com/office/drawing/2014/main" id="{4E6491BC-E0FD-4B8E-A7AF-CE6618C250F4}"/>
              </a:ext>
            </a:extLst>
          </p:cNvPr>
          <p:cNvSpPr txBox="1"/>
          <p:nvPr/>
        </p:nvSpPr>
        <p:spPr>
          <a:xfrm>
            <a:off x="187084" y="528857"/>
            <a:ext cx="7422669" cy="9986441"/>
          </a:xfrm>
          <a:prstGeom prst="rect">
            <a:avLst/>
          </a:prstGeom>
          <a:solidFill>
            <a:schemeClr val="tx2">
              <a:lumMod val="20000"/>
              <a:lumOff val="80000"/>
            </a:schemeClr>
          </a:solidFill>
          <a:ln w="12700">
            <a:solidFill>
              <a:schemeClr val="tx1"/>
            </a:solidFill>
            <a:prstDash val="solid"/>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lvl="0" indent="0" algn="just" defTabSz="457200" rtl="0" eaLnBrk="1" fontAlgn="auto" latinLnBrk="0" hangingPunct="1">
              <a:lnSpc>
                <a:spcPct val="100000"/>
              </a:lnSpc>
              <a:spcBef>
                <a:spcPts val="0"/>
              </a:spcBef>
              <a:spcAft>
                <a:spcPts val="0"/>
              </a:spcAft>
              <a:buClrTx/>
              <a:buSzTx/>
              <a:buFontTx/>
              <a:buNone/>
              <a:tabLst/>
              <a:defRPr/>
            </a:pPr>
            <a:endParaRPr kumimoji="0" lang="en-US" altLang="ja-JP" sz="1800" b="1"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Courier New" panose="02070309020205020404" pitchFamily="49" charset="0"/>
            </a:endParaRPr>
          </a:p>
          <a:p>
            <a:pPr marL="0" marR="0" lvl="0" indent="0" algn="just" defTabSz="457200" rtl="0" eaLnBrk="1" fontAlgn="auto" latinLnBrk="0" hangingPunct="1">
              <a:lnSpc>
                <a:spcPct val="100000"/>
              </a:lnSpc>
              <a:spcBef>
                <a:spcPts val="0"/>
              </a:spcBef>
              <a:spcAft>
                <a:spcPts val="0"/>
              </a:spcAft>
              <a:buClrTx/>
              <a:buSzTx/>
              <a:buFontTx/>
              <a:buNone/>
              <a:tabLst/>
              <a:defRPr/>
            </a:pPr>
            <a:r>
              <a:rPr kumimoji="0" lang="ja-JP" altLang="en-US" sz="1800" b="1"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Courier New" panose="02070309020205020404" pitchFamily="49" charset="0"/>
              </a:rPr>
              <a:t>９－１</a:t>
            </a:r>
            <a:r>
              <a:rPr kumimoji="0" lang="en-US" altLang="ja-JP" sz="1800" b="1"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Courier New" panose="02070309020205020404" pitchFamily="49" charset="0"/>
              </a:rPr>
              <a:t>.</a:t>
            </a:r>
            <a:r>
              <a:rPr kumimoji="0" lang="ja-JP" altLang="en-US" sz="1800" b="1"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Courier New" panose="02070309020205020404" pitchFamily="49" charset="0"/>
              </a:rPr>
              <a:t> 万博日本庭園の保存・活用に向けた体制</a:t>
            </a:r>
            <a:endParaRPr kumimoji="0" lang="en-US" altLang="ja-JP" sz="1800" b="1"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Courier New" panose="02070309020205020404" pitchFamily="49" charset="0"/>
            </a:endParaRPr>
          </a:p>
          <a:p>
            <a:pPr marL="0" marR="0" lvl="0" indent="0" algn="just" defTabSz="457200" rtl="0" eaLnBrk="1" fontAlgn="auto" latinLnBrk="0" hangingPunct="1">
              <a:lnSpc>
                <a:spcPct val="100000"/>
              </a:lnSpc>
              <a:spcBef>
                <a:spcPts val="0"/>
              </a:spcBef>
              <a:spcAft>
                <a:spcPts val="0"/>
              </a:spcAft>
              <a:buClrTx/>
              <a:buSzTx/>
              <a:buFontTx/>
              <a:buNone/>
              <a:tabLst/>
              <a:defRPr/>
            </a:pPr>
            <a:r>
              <a:rPr kumimoji="0" lang="ja-JP" altLang="en-US" sz="105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Courier New" panose="02070309020205020404" pitchFamily="49" charset="0"/>
              </a:rPr>
              <a:t>　・大阪府と万博公園の指定管理者、</a:t>
            </a:r>
            <a:r>
              <a:rPr kumimoji="0" lang="ja-JP" altLang="en-US" sz="1050" i="0" u="none" strike="noStrike" kern="1200" cap="none" spc="0" normalizeH="0" baseline="0" noProof="0" dirty="0">
                <a:ln>
                  <a:noFill/>
                </a:ln>
                <a:effectLst/>
                <a:uLnTx/>
                <a:uFillTx/>
                <a:latin typeface="ＭＳ ゴシック" panose="020B0609070205080204" pitchFamily="49" charset="-128"/>
                <a:ea typeface="ＭＳ ゴシック" panose="020B0609070205080204" pitchFamily="49" charset="-128"/>
                <a:cs typeface="Courier New" panose="02070309020205020404" pitchFamily="49" charset="0"/>
              </a:rPr>
              <a:t>万博日本庭園の植栽管理受託者</a:t>
            </a:r>
            <a:r>
              <a:rPr kumimoji="0" lang="ja-JP" altLang="en-US" sz="105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Courier New" panose="02070309020205020404" pitchFamily="49" charset="0"/>
              </a:rPr>
              <a:t>が連携して維持管理、活用・整備を進める。</a:t>
            </a:r>
            <a:endParaRPr kumimoji="0" lang="en-US" altLang="ja-JP" sz="105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Courier New" panose="02070309020205020404" pitchFamily="49" charset="0"/>
            </a:endParaRPr>
          </a:p>
          <a:p>
            <a:pPr marL="0" marR="0" lvl="0" indent="0" algn="just" defTabSz="457200" rtl="0" eaLnBrk="1" fontAlgn="auto" latinLnBrk="0" hangingPunct="1">
              <a:lnSpc>
                <a:spcPct val="100000"/>
              </a:lnSpc>
              <a:spcBef>
                <a:spcPts val="0"/>
              </a:spcBef>
              <a:spcAft>
                <a:spcPts val="0"/>
              </a:spcAft>
              <a:buClrTx/>
              <a:buSzTx/>
              <a:buFontTx/>
              <a:buNone/>
              <a:tabLst/>
              <a:defRPr/>
            </a:pPr>
            <a:r>
              <a:rPr lang="ja-JP" altLang="en-US" sz="1050" dirty="0">
                <a:solidFill>
                  <a:srgbClr val="000000"/>
                </a:solidFill>
                <a:latin typeface="ＭＳ ゴシック" panose="020B0609070205080204" pitchFamily="49" charset="-128"/>
                <a:ea typeface="ＭＳ ゴシック" panose="020B0609070205080204" pitchFamily="49" charset="-128"/>
                <a:cs typeface="Courier New" panose="02070309020205020404" pitchFamily="49" charset="0"/>
              </a:rPr>
              <a:t>　・</a:t>
            </a:r>
            <a:r>
              <a:rPr kumimoji="0" lang="ja-JP" altLang="en-US" sz="105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Courier New" panose="02070309020205020404" pitchFamily="49" charset="0"/>
              </a:rPr>
              <a:t>関係者すべてが万博日本庭園の保存・継承についての理解が浸透するよう体制整備を進める</a:t>
            </a:r>
            <a:endParaRPr kumimoji="0" lang="en-US" altLang="ja-JP" sz="105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Courier New" panose="02070309020205020404" pitchFamily="49" charset="0"/>
            </a:endParaRPr>
          </a:p>
          <a:p>
            <a:pPr marL="0" marR="0" lvl="0" indent="0" algn="just" defTabSz="457200" rtl="0" eaLnBrk="1" fontAlgn="auto" latinLnBrk="0" hangingPunct="1">
              <a:lnSpc>
                <a:spcPct val="100000"/>
              </a:lnSpc>
              <a:spcBef>
                <a:spcPts val="0"/>
              </a:spcBef>
              <a:spcAft>
                <a:spcPts val="0"/>
              </a:spcAft>
              <a:buClrTx/>
              <a:buSzTx/>
              <a:buFontTx/>
              <a:buNone/>
              <a:tabLst/>
              <a:defRPr/>
            </a:pPr>
            <a:endParaRPr kumimoji="0" lang="en-US" altLang="ja-JP" sz="105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Courier New" panose="02070309020205020404" pitchFamily="49" charset="0"/>
            </a:endParaRPr>
          </a:p>
          <a:p>
            <a:pPr marL="0" marR="0" lvl="0" indent="0" algn="just" defTabSz="457200" rtl="0" eaLnBrk="1" fontAlgn="auto" latinLnBrk="0" hangingPunct="1">
              <a:lnSpc>
                <a:spcPct val="100000"/>
              </a:lnSpc>
              <a:spcBef>
                <a:spcPts val="0"/>
              </a:spcBef>
              <a:spcAft>
                <a:spcPts val="0"/>
              </a:spcAft>
              <a:buClrTx/>
              <a:buSzTx/>
              <a:buFontTx/>
              <a:buNone/>
              <a:tabLst/>
              <a:defRPr/>
            </a:pPr>
            <a:endParaRPr kumimoji="0" lang="en-US" altLang="ja-JP" sz="1800" b="1"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Courier New" panose="02070309020205020404" pitchFamily="49" charset="0"/>
            </a:endParaRPr>
          </a:p>
          <a:p>
            <a:pPr marL="0" marR="0" lvl="0" indent="0" algn="just" defTabSz="457200" rtl="0" eaLnBrk="1" fontAlgn="auto" latinLnBrk="0" hangingPunct="1">
              <a:lnSpc>
                <a:spcPct val="100000"/>
              </a:lnSpc>
              <a:spcBef>
                <a:spcPts val="0"/>
              </a:spcBef>
              <a:spcAft>
                <a:spcPts val="0"/>
              </a:spcAft>
              <a:buClrTx/>
              <a:buSzTx/>
              <a:buFontTx/>
              <a:buNone/>
              <a:tabLst/>
              <a:defRPr/>
            </a:pPr>
            <a:endParaRPr kumimoji="0" lang="en-US" altLang="ja-JP" sz="1800" b="1"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Courier New" panose="02070309020205020404" pitchFamily="49" charset="0"/>
            </a:endParaRPr>
          </a:p>
          <a:p>
            <a:pPr marL="0" marR="0" lvl="0" indent="0" algn="just" defTabSz="457200" rtl="0" eaLnBrk="1" fontAlgn="auto" latinLnBrk="0" hangingPunct="1">
              <a:lnSpc>
                <a:spcPct val="100000"/>
              </a:lnSpc>
              <a:spcBef>
                <a:spcPts val="0"/>
              </a:spcBef>
              <a:spcAft>
                <a:spcPts val="0"/>
              </a:spcAft>
              <a:buClrTx/>
              <a:buSzTx/>
              <a:buFontTx/>
              <a:buNone/>
              <a:tabLst/>
              <a:defRPr/>
            </a:pPr>
            <a:endParaRPr kumimoji="0" lang="en-US" altLang="ja-JP" sz="1800" b="1"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Courier New" panose="02070309020205020404" pitchFamily="49" charset="0"/>
            </a:endParaRPr>
          </a:p>
          <a:p>
            <a:pPr marL="0" marR="0" lvl="0" indent="0" algn="just" defTabSz="457200" rtl="0" eaLnBrk="1" fontAlgn="auto" latinLnBrk="0" hangingPunct="1">
              <a:lnSpc>
                <a:spcPct val="100000"/>
              </a:lnSpc>
              <a:spcBef>
                <a:spcPts val="0"/>
              </a:spcBef>
              <a:spcAft>
                <a:spcPts val="0"/>
              </a:spcAft>
              <a:buClrTx/>
              <a:buSzTx/>
              <a:buFontTx/>
              <a:buNone/>
              <a:tabLst/>
              <a:defRPr/>
            </a:pPr>
            <a:endParaRPr kumimoji="0" lang="en-US" altLang="ja-JP" sz="1800" b="1"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Courier New" panose="02070309020205020404" pitchFamily="49" charset="0"/>
            </a:endParaRPr>
          </a:p>
          <a:p>
            <a:pPr marL="0" marR="0" lvl="0" indent="0" algn="just" defTabSz="457200" rtl="0" eaLnBrk="1" fontAlgn="auto" latinLnBrk="0" hangingPunct="1">
              <a:lnSpc>
                <a:spcPct val="100000"/>
              </a:lnSpc>
              <a:spcBef>
                <a:spcPts val="0"/>
              </a:spcBef>
              <a:spcAft>
                <a:spcPts val="0"/>
              </a:spcAft>
              <a:buClrTx/>
              <a:buSzTx/>
              <a:buFontTx/>
              <a:buNone/>
              <a:tabLst/>
              <a:defRPr/>
            </a:pPr>
            <a:endParaRPr kumimoji="0" lang="en-US" altLang="ja-JP" sz="1800" b="1"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Courier New" panose="02070309020205020404" pitchFamily="49" charset="0"/>
            </a:endParaRPr>
          </a:p>
          <a:p>
            <a:pPr marL="0" marR="0" lvl="0" indent="0" algn="just" defTabSz="457200" rtl="0" eaLnBrk="1" fontAlgn="auto" latinLnBrk="0" hangingPunct="1">
              <a:lnSpc>
                <a:spcPct val="100000"/>
              </a:lnSpc>
              <a:spcBef>
                <a:spcPts val="0"/>
              </a:spcBef>
              <a:spcAft>
                <a:spcPts val="0"/>
              </a:spcAft>
              <a:buClrTx/>
              <a:buSzTx/>
              <a:buFontTx/>
              <a:buNone/>
              <a:tabLst/>
              <a:defRPr/>
            </a:pPr>
            <a:endParaRPr kumimoji="0" lang="en-US" altLang="ja-JP" sz="1800" b="1"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Courier New" panose="02070309020205020404" pitchFamily="49" charset="0"/>
            </a:endParaRPr>
          </a:p>
          <a:p>
            <a:pPr marL="0" marR="0" lvl="0" indent="0" algn="just" defTabSz="457200" rtl="0" eaLnBrk="1" fontAlgn="auto" latinLnBrk="0" hangingPunct="1">
              <a:lnSpc>
                <a:spcPct val="100000"/>
              </a:lnSpc>
              <a:spcBef>
                <a:spcPts val="0"/>
              </a:spcBef>
              <a:spcAft>
                <a:spcPts val="0"/>
              </a:spcAft>
              <a:buClrTx/>
              <a:buSzTx/>
              <a:buFontTx/>
              <a:buNone/>
              <a:tabLst/>
              <a:defRPr/>
            </a:pPr>
            <a:endParaRPr kumimoji="0" lang="en-US" altLang="ja-JP" sz="1800" b="1"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Courier New" panose="02070309020205020404" pitchFamily="49" charset="0"/>
            </a:endParaRPr>
          </a:p>
          <a:p>
            <a:pPr marL="0" marR="0" lvl="0" indent="0" algn="just" defTabSz="457200" rtl="0" eaLnBrk="1" fontAlgn="auto" latinLnBrk="0" hangingPunct="1">
              <a:lnSpc>
                <a:spcPct val="100000"/>
              </a:lnSpc>
              <a:spcBef>
                <a:spcPts val="0"/>
              </a:spcBef>
              <a:spcAft>
                <a:spcPts val="0"/>
              </a:spcAft>
              <a:buClrTx/>
              <a:buSzTx/>
              <a:buFontTx/>
              <a:buNone/>
              <a:tabLst/>
              <a:defRPr/>
            </a:pPr>
            <a:endParaRPr kumimoji="0" lang="en-US" altLang="ja-JP" sz="1800" b="1"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Courier New" panose="02070309020205020404" pitchFamily="49" charset="0"/>
            </a:endParaRPr>
          </a:p>
          <a:p>
            <a:pPr marL="0" marR="0" lvl="0" indent="0" algn="just" defTabSz="457200" rtl="0" eaLnBrk="1" fontAlgn="auto" latinLnBrk="0" hangingPunct="1">
              <a:lnSpc>
                <a:spcPct val="100000"/>
              </a:lnSpc>
              <a:spcBef>
                <a:spcPts val="0"/>
              </a:spcBef>
              <a:spcAft>
                <a:spcPts val="0"/>
              </a:spcAft>
              <a:buClrTx/>
              <a:buSzTx/>
              <a:buFontTx/>
              <a:buNone/>
              <a:tabLst/>
              <a:defRPr/>
            </a:pPr>
            <a:endParaRPr kumimoji="0" lang="en-US" altLang="ja-JP" sz="1800" b="1"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Courier New" panose="02070309020205020404" pitchFamily="49" charset="0"/>
            </a:endParaRPr>
          </a:p>
          <a:p>
            <a:pPr marL="0" marR="0" lvl="0" indent="0" algn="just" defTabSz="457200" rtl="0" eaLnBrk="1" fontAlgn="auto" latinLnBrk="0" hangingPunct="1">
              <a:lnSpc>
                <a:spcPct val="100000"/>
              </a:lnSpc>
              <a:spcBef>
                <a:spcPts val="0"/>
              </a:spcBef>
              <a:spcAft>
                <a:spcPts val="0"/>
              </a:spcAft>
              <a:buClrTx/>
              <a:buSzTx/>
              <a:buFontTx/>
              <a:buNone/>
              <a:tabLst/>
              <a:defRPr/>
            </a:pPr>
            <a:endParaRPr kumimoji="0" lang="en-US" altLang="ja-JP" sz="1800" b="1"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Courier New" panose="02070309020205020404" pitchFamily="49" charset="0"/>
            </a:endParaRPr>
          </a:p>
          <a:p>
            <a:pPr marL="0" marR="0" lvl="0" indent="0" algn="just" defTabSz="457200" rtl="0" eaLnBrk="1" fontAlgn="auto" latinLnBrk="0" hangingPunct="1">
              <a:lnSpc>
                <a:spcPct val="100000"/>
              </a:lnSpc>
              <a:spcBef>
                <a:spcPts val="0"/>
              </a:spcBef>
              <a:spcAft>
                <a:spcPts val="0"/>
              </a:spcAft>
              <a:buClrTx/>
              <a:buSzTx/>
              <a:buFontTx/>
              <a:buNone/>
              <a:tabLst/>
              <a:defRPr/>
            </a:pPr>
            <a:endParaRPr kumimoji="0" lang="en-US" altLang="ja-JP" sz="1800" b="1"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Courier New" panose="02070309020205020404" pitchFamily="49" charset="0"/>
            </a:endParaRPr>
          </a:p>
          <a:p>
            <a:pPr marL="0" marR="0" lvl="0" indent="0" algn="just" defTabSz="457200" rtl="0" eaLnBrk="1" fontAlgn="auto" latinLnBrk="0" hangingPunct="1">
              <a:lnSpc>
                <a:spcPct val="100000"/>
              </a:lnSpc>
              <a:spcBef>
                <a:spcPts val="0"/>
              </a:spcBef>
              <a:spcAft>
                <a:spcPts val="0"/>
              </a:spcAft>
              <a:buClrTx/>
              <a:buSzTx/>
              <a:buFontTx/>
              <a:buNone/>
              <a:tabLst/>
              <a:defRPr/>
            </a:pPr>
            <a:endParaRPr kumimoji="0" lang="en-US" altLang="ja-JP" sz="1800" b="1"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Courier New" panose="02070309020205020404" pitchFamily="49" charset="0"/>
            </a:endParaRPr>
          </a:p>
          <a:p>
            <a:pPr marL="0" marR="0" lvl="0" indent="0" algn="just" defTabSz="457200" rtl="0" eaLnBrk="1" fontAlgn="auto" latinLnBrk="0" hangingPunct="1">
              <a:lnSpc>
                <a:spcPct val="100000"/>
              </a:lnSpc>
              <a:spcBef>
                <a:spcPts val="0"/>
              </a:spcBef>
              <a:spcAft>
                <a:spcPts val="0"/>
              </a:spcAft>
              <a:buClrTx/>
              <a:buSzTx/>
              <a:buFontTx/>
              <a:buNone/>
              <a:tabLst/>
              <a:defRPr/>
            </a:pPr>
            <a:endParaRPr kumimoji="0" lang="en-US" altLang="ja-JP" sz="1800" b="1"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Courier New" panose="02070309020205020404" pitchFamily="49" charset="0"/>
            </a:endParaRPr>
          </a:p>
          <a:p>
            <a:pPr marL="0" marR="0" lvl="0" indent="0" algn="just" defTabSz="457200" rtl="0" eaLnBrk="1" fontAlgn="auto" latinLnBrk="0" hangingPunct="1">
              <a:lnSpc>
                <a:spcPct val="100000"/>
              </a:lnSpc>
              <a:spcBef>
                <a:spcPts val="0"/>
              </a:spcBef>
              <a:spcAft>
                <a:spcPts val="0"/>
              </a:spcAft>
              <a:buClrTx/>
              <a:buSzTx/>
              <a:buFontTx/>
              <a:buNone/>
              <a:tabLst/>
              <a:defRPr/>
            </a:pPr>
            <a:r>
              <a:rPr kumimoji="0" lang="ja-JP" altLang="en-US" sz="1800" b="1"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Courier New" panose="02070309020205020404" pitchFamily="49" charset="0"/>
              </a:rPr>
              <a:t>９－２</a:t>
            </a:r>
            <a:r>
              <a:rPr kumimoji="0" lang="en-US" altLang="ja-JP" sz="1800" b="1"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Courier New" panose="02070309020205020404" pitchFamily="49" charset="0"/>
              </a:rPr>
              <a:t>.</a:t>
            </a:r>
            <a:r>
              <a:rPr kumimoji="0" lang="ja-JP" altLang="en-US" sz="1800" b="1"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Courier New" panose="02070309020205020404" pitchFamily="49" charset="0"/>
              </a:rPr>
              <a:t> 事業計画</a:t>
            </a:r>
            <a:endParaRPr kumimoji="0" lang="en-US" altLang="ja-JP" sz="1800" b="1"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Courier New" panose="02070309020205020404" pitchFamily="49" charset="0"/>
            </a:endParaRPr>
          </a:p>
          <a:p>
            <a:pPr marL="0" marR="0" lvl="0" indent="0" algn="just" defTabSz="457200" rtl="0" eaLnBrk="1" fontAlgn="auto" latinLnBrk="0" hangingPunct="1">
              <a:lnSpc>
                <a:spcPct val="100000"/>
              </a:lnSpc>
              <a:spcBef>
                <a:spcPts val="0"/>
              </a:spcBef>
              <a:spcAft>
                <a:spcPts val="0"/>
              </a:spcAft>
              <a:buClrTx/>
              <a:buSzTx/>
              <a:buFontTx/>
              <a:buNone/>
              <a:tabLst/>
              <a:defRPr/>
            </a:pPr>
            <a:r>
              <a:rPr kumimoji="0" lang="ja-JP" altLang="en-US" sz="1800" b="1"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Courier New" panose="02070309020205020404" pitchFamily="49" charset="0"/>
              </a:rPr>
              <a:t>　</a:t>
            </a:r>
            <a:r>
              <a:rPr kumimoji="0" lang="ja-JP" altLang="en-US" sz="105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Courier New" panose="02070309020205020404" pitchFamily="49" charset="0"/>
              </a:rPr>
              <a:t>万博日本庭園の保存・管理、活用、整備については、個別の課題に対応して</a:t>
            </a:r>
            <a:r>
              <a:rPr kumimoji="0" lang="ja-JP" altLang="en-US" sz="1050" i="0" u="none" strike="noStrike" kern="1200" cap="none" spc="0" normalizeH="0" baseline="0" noProof="0" dirty="0">
                <a:ln>
                  <a:noFill/>
                </a:ln>
                <a:effectLst/>
                <a:uLnTx/>
                <a:uFillTx/>
                <a:latin typeface="ＭＳ ゴシック" panose="020B0609070205080204" pitchFamily="49" charset="-128"/>
                <a:ea typeface="ＭＳ ゴシック" panose="020B0609070205080204" pitchFamily="49" charset="-128"/>
                <a:cs typeface="Courier New" panose="02070309020205020404" pitchFamily="49" charset="0"/>
              </a:rPr>
              <a:t>右表の事業</a:t>
            </a:r>
            <a:r>
              <a:rPr kumimoji="0" lang="ja-JP" altLang="en-US" sz="105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Courier New" panose="02070309020205020404" pitchFamily="49" charset="0"/>
              </a:rPr>
              <a:t>を計画する。</a:t>
            </a:r>
            <a:endParaRPr kumimoji="0" lang="en-US" altLang="ja-JP" sz="105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Courier New" panose="02070309020205020404" pitchFamily="49" charset="0"/>
            </a:endParaRPr>
          </a:p>
          <a:p>
            <a:pPr marL="0" marR="0" lvl="0" indent="0" algn="just" defTabSz="457200" rtl="0" eaLnBrk="1" fontAlgn="auto" latinLnBrk="0" hangingPunct="1">
              <a:lnSpc>
                <a:spcPct val="100000"/>
              </a:lnSpc>
              <a:spcBef>
                <a:spcPts val="0"/>
              </a:spcBef>
              <a:spcAft>
                <a:spcPts val="0"/>
              </a:spcAft>
              <a:buClrTx/>
              <a:buSzTx/>
              <a:buFontTx/>
              <a:buNone/>
              <a:tabLst/>
              <a:defRPr/>
            </a:pPr>
            <a:endParaRPr kumimoji="0" lang="en-US" altLang="ja-JP" sz="1400" b="1"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Courier New" panose="02070309020205020404" pitchFamily="49" charset="0"/>
            </a:endParaRPr>
          </a:p>
          <a:p>
            <a:pPr marL="0" marR="0" lvl="0" indent="0" algn="just" defTabSz="457200" rtl="0" eaLnBrk="1" fontAlgn="auto" latinLnBrk="0" hangingPunct="1">
              <a:lnSpc>
                <a:spcPct val="100000"/>
              </a:lnSpc>
              <a:spcBef>
                <a:spcPts val="0"/>
              </a:spcBef>
              <a:spcAft>
                <a:spcPts val="0"/>
              </a:spcAft>
              <a:buClrTx/>
              <a:buSzTx/>
              <a:buFontTx/>
              <a:buNone/>
              <a:tabLst/>
              <a:defRPr/>
            </a:pPr>
            <a:r>
              <a:rPr kumimoji="0" lang="ja-JP" altLang="en-US" sz="1800" b="1"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Courier New" panose="02070309020205020404" pitchFamily="49" charset="0"/>
              </a:rPr>
              <a:t>９－３</a:t>
            </a:r>
            <a:r>
              <a:rPr kumimoji="0" lang="en-US" altLang="ja-JP" sz="1800" b="1"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Courier New" panose="02070309020205020404" pitchFamily="49" charset="0"/>
              </a:rPr>
              <a:t>.</a:t>
            </a:r>
            <a:r>
              <a:rPr kumimoji="0" lang="ja-JP" altLang="en-US" sz="1800" b="1"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Courier New" panose="02070309020205020404" pitchFamily="49" charset="0"/>
              </a:rPr>
              <a:t>経過観察</a:t>
            </a:r>
            <a:endParaRPr kumimoji="0" lang="en-US" altLang="ja-JP" sz="1800" b="1"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Courier New" panose="02070309020205020404" pitchFamily="49" charset="0"/>
            </a:endParaRPr>
          </a:p>
          <a:p>
            <a:pPr marL="0" marR="0" lvl="0" indent="0" algn="just" defTabSz="457200" rtl="0" eaLnBrk="1" fontAlgn="auto" latinLnBrk="0" hangingPunct="1">
              <a:lnSpc>
                <a:spcPct val="100000"/>
              </a:lnSpc>
              <a:spcBef>
                <a:spcPts val="0"/>
              </a:spcBef>
              <a:spcAft>
                <a:spcPts val="0"/>
              </a:spcAft>
              <a:buClrTx/>
              <a:buSzTx/>
              <a:buFontTx/>
              <a:buNone/>
              <a:tabLst/>
              <a:defRPr/>
            </a:pPr>
            <a:endParaRPr kumimoji="0" lang="en-US" altLang="ja-JP" sz="800" b="1"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Courier New" panose="02070309020205020404" pitchFamily="49" charset="0"/>
            </a:endParaRPr>
          </a:p>
          <a:p>
            <a:pPr marL="133350" marR="0" lvl="0" indent="-133350" algn="just" defTabSz="457200" rtl="0" eaLnBrk="1" fontAlgn="auto" latinLnBrk="0" hangingPunct="1">
              <a:lnSpc>
                <a:spcPct val="100000"/>
              </a:lnSpc>
              <a:spcBef>
                <a:spcPts val="0"/>
              </a:spcBef>
              <a:spcAft>
                <a:spcPts val="0"/>
              </a:spcAft>
              <a:buClrTx/>
              <a:buSzTx/>
              <a:buFontTx/>
              <a:buNone/>
              <a:tabLst/>
              <a:defRPr/>
            </a:pPr>
            <a:r>
              <a:rPr kumimoji="0" lang="ja-JP" altLang="en-US" sz="1050" b="0" i="0" u="none" strike="noStrike" kern="1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Calibri-Bold"/>
              </a:rPr>
              <a:t>　　・本計画の推進と実現に向けて、事業計画の実施及び達成状況の把握のための経過観察を定期的に行う。</a:t>
            </a:r>
          </a:p>
          <a:p>
            <a:pPr marL="133350" marR="0" lvl="0" indent="-133350" algn="just" defTabSz="457200" rtl="0" eaLnBrk="1" fontAlgn="auto" latinLnBrk="0" hangingPunct="1">
              <a:lnSpc>
                <a:spcPct val="100000"/>
              </a:lnSpc>
              <a:spcBef>
                <a:spcPts val="0"/>
              </a:spcBef>
              <a:spcAft>
                <a:spcPts val="0"/>
              </a:spcAft>
              <a:buClrTx/>
              <a:buSzTx/>
              <a:buFontTx/>
              <a:buNone/>
              <a:tabLst/>
              <a:defRPr/>
            </a:pPr>
            <a:r>
              <a:rPr kumimoji="0" lang="ja-JP" altLang="en-US" sz="1050" b="0" i="0" u="none" strike="noStrike" kern="1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Calibri-Bold"/>
              </a:rPr>
              <a:t>　　・恒常的・定期的な経過観察としては、大阪府日本万国博覧会記念公園運営審議会緑整備部会の開催時に、</a:t>
            </a:r>
            <a:endParaRPr kumimoji="0" lang="en-US" altLang="ja-JP" sz="1050" b="0" i="0" u="none" strike="noStrike" kern="1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Calibri-Bold"/>
            </a:endParaRPr>
          </a:p>
          <a:p>
            <a:pPr marL="133350" marR="0" lvl="0" indent="-133350" algn="just" defTabSz="457200" rtl="0" eaLnBrk="1" fontAlgn="auto" latinLnBrk="0" hangingPunct="1">
              <a:lnSpc>
                <a:spcPct val="100000"/>
              </a:lnSpc>
              <a:spcBef>
                <a:spcPts val="0"/>
              </a:spcBef>
              <a:spcAft>
                <a:spcPts val="0"/>
              </a:spcAft>
              <a:buClrTx/>
              <a:buSzTx/>
              <a:buFontTx/>
              <a:buNone/>
              <a:tabLst/>
              <a:defRPr/>
            </a:pPr>
            <a:r>
              <a:rPr kumimoji="0" lang="ja-JP" altLang="en-US" sz="1050" b="0" i="0" u="none" strike="noStrike" kern="1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Calibri-Bold"/>
              </a:rPr>
              <a:t>　　　有識者への報告を行い、事業の検証を行う。</a:t>
            </a:r>
          </a:p>
          <a:p>
            <a:pPr marL="133350" marR="0" lvl="0" indent="-133350" algn="just" defTabSz="457200" rtl="0" eaLnBrk="1" fontAlgn="auto" latinLnBrk="0" hangingPunct="1">
              <a:lnSpc>
                <a:spcPct val="100000"/>
              </a:lnSpc>
              <a:spcBef>
                <a:spcPts val="0"/>
              </a:spcBef>
              <a:spcAft>
                <a:spcPts val="0"/>
              </a:spcAft>
              <a:buClrTx/>
              <a:buSzTx/>
              <a:buFontTx/>
              <a:buNone/>
              <a:tabLst/>
              <a:defRPr/>
            </a:pPr>
            <a:r>
              <a:rPr kumimoji="0" lang="ja-JP" altLang="en-US" sz="1050" b="0" i="0" u="none" strike="noStrike" kern="1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Calibri-Bold"/>
              </a:rPr>
              <a:t>　　・突発的な自然災害等の発生により事業の継続的な実施が見込めない場合には、緑整備部会に諮りつつ、</a:t>
            </a:r>
            <a:endParaRPr kumimoji="0" lang="en-US" altLang="ja-JP" sz="1050" b="0" i="0" u="none" strike="noStrike" kern="1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Calibri-Bold"/>
            </a:endParaRPr>
          </a:p>
          <a:p>
            <a:pPr marL="133350" marR="0" lvl="0" indent="-133350" algn="just" defTabSz="457200" rtl="0" eaLnBrk="1" fontAlgn="auto" latinLnBrk="0" hangingPunct="1">
              <a:lnSpc>
                <a:spcPct val="100000"/>
              </a:lnSpc>
              <a:spcBef>
                <a:spcPts val="0"/>
              </a:spcBef>
              <a:spcAft>
                <a:spcPts val="0"/>
              </a:spcAft>
              <a:buClrTx/>
              <a:buSzTx/>
              <a:buFontTx/>
              <a:buNone/>
              <a:tabLst/>
              <a:defRPr/>
            </a:pPr>
            <a:r>
              <a:rPr kumimoji="0" lang="ja-JP" altLang="en-US" sz="1050" b="0" i="0" u="none" strike="noStrike" kern="1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Calibri-Bold"/>
              </a:rPr>
              <a:t>　　　計画を見直す</a:t>
            </a:r>
          </a:p>
          <a:p>
            <a:pPr marL="133350" marR="0" lvl="0" indent="-133350" algn="just" defTabSz="457200" rtl="0" eaLnBrk="1" fontAlgn="auto" latinLnBrk="0" hangingPunct="1">
              <a:lnSpc>
                <a:spcPct val="100000"/>
              </a:lnSpc>
              <a:spcBef>
                <a:spcPts val="0"/>
              </a:spcBef>
              <a:spcAft>
                <a:spcPts val="0"/>
              </a:spcAft>
              <a:buClrTx/>
              <a:buSzTx/>
              <a:buFontTx/>
              <a:buNone/>
              <a:tabLst/>
              <a:defRPr/>
            </a:pPr>
            <a:endParaRPr kumimoji="0" lang="en-US" altLang="ja-JP" sz="1400" b="1" i="0" u="none" strike="noStrike" kern="1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Calibri-Bold"/>
            </a:endParaRPr>
          </a:p>
          <a:p>
            <a:pPr marL="0" marR="0" lvl="0" indent="0" algn="just" defTabSz="457200" rtl="0" eaLnBrk="1" fontAlgn="auto" latinLnBrk="0" hangingPunct="1">
              <a:lnSpc>
                <a:spcPct val="100000"/>
              </a:lnSpc>
              <a:spcBef>
                <a:spcPts val="0"/>
              </a:spcBef>
              <a:spcAft>
                <a:spcPts val="0"/>
              </a:spcAft>
              <a:buClrTx/>
              <a:buSzTx/>
              <a:buFontTx/>
              <a:buNone/>
              <a:tabLst/>
              <a:defRPr/>
            </a:pPr>
            <a:r>
              <a:rPr kumimoji="0" lang="ja-JP" altLang="en-US" sz="1800" b="1"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Courier New" panose="02070309020205020404" pitchFamily="49" charset="0"/>
              </a:rPr>
              <a:t>９－４</a:t>
            </a:r>
            <a:r>
              <a:rPr kumimoji="0" lang="en-US" altLang="ja-JP" sz="1800" b="1"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Courier New" panose="02070309020205020404" pitchFamily="49" charset="0"/>
              </a:rPr>
              <a:t>.</a:t>
            </a:r>
            <a:r>
              <a:rPr kumimoji="0" lang="ja-JP" altLang="en-US" sz="1800" b="1"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Courier New" panose="02070309020205020404" pitchFamily="49" charset="0"/>
              </a:rPr>
              <a:t>調査研究</a:t>
            </a:r>
            <a:endParaRPr kumimoji="0" lang="en-US" altLang="ja-JP" sz="1800" b="1"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Courier New" panose="02070309020205020404" pitchFamily="49" charset="0"/>
            </a:endParaRPr>
          </a:p>
          <a:p>
            <a:pPr marL="0" marR="0" lvl="0" indent="0" algn="just" defTabSz="457200" rtl="0" eaLnBrk="1" fontAlgn="auto" latinLnBrk="0" hangingPunct="1">
              <a:lnSpc>
                <a:spcPct val="100000"/>
              </a:lnSpc>
              <a:spcBef>
                <a:spcPts val="0"/>
              </a:spcBef>
              <a:spcAft>
                <a:spcPts val="0"/>
              </a:spcAft>
              <a:buClrTx/>
              <a:buSzTx/>
              <a:buFontTx/>
              <a:buNone/>
              <a:tabLst/>
              <a:defRPr/>
            </a:pPr>
            <a:r>
              <a:rPr kumimoji="0" lang="ja-JP" altLang="en-US" sz="1800" b="1"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Courier New" panose="02070309020205020404" pitchFamily="49" charset="0"/>
              </a:rPr>
              <a:t>　</a:t>
            </a:r>
            <a:r>
              <a:rPr kumimoji="0" lang="ja-JP" altLang="en-US" sz="12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Courier New" panose="02070309020205020404" pitchFamily="49" charset="0"/>
              </a:rPr>
              <a:t>万博日本庭園の保存管理、活用のため、継続的に調査研究を進める。</a:t>
            </a:r>
            <a:endParaRPr kumimoji="0" lang="en-US" altLang="ja-JP" sz="12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Courier New" panose="02070309020205020404" pitchFamily="49" charset="0"/>
            </a:endParaRPr>
          </a:p>
          <a:p>
            <a:pPr marL="0" marR="0" lvl="0" indent="0" algn="just" defTabSz="457200" rtl="0" eaLnBrk="1" fontAlgn="auto" latinLnBrk="0" hangingPunct="1">
              <a:lnSpc>
                <a:spcPct val="100000"/>
              </a:lnSpc>
              <a:spcBef>
                <a:spcPts val="0"/>
              </a:spcBef>
              <a:spcAft>
                <a:spcPts val="0"/>
              </a:spcAft>
              <a:buClrTx/>
              <a:buSzTx/>
              <a:buFontTx/>
              <a:buNone/>
              <a:tabLst/>
              <a:defRPr/>
            </a:pPr>
            <a:endParaRPr kumimoji="0" lang="en-US" altLang="ja-JP" sz="8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Courier New" panose="02070309020205020404" pitchFamily="49" charset="0"/>
            </a:endParaRPr>
          </a:p>
          <a:p>
            <a:pPr marL="0" marR="0" lvl="0" indent="0" algn="just" defTabSz="457200" rtl="0" eaLnBrk="1" fontAlgn="auto" latinLnBrk="0" hangingPunct="1">
              <a:lnSpc>
                <a:spcPct val="100000"/>
              </a:lnSpc>
              <a:spcBef>
                <a:spcPts val="0"/>
              </a:spcBef>
              <a:spcAft>
                <a:spcPts val="0"/>
              </a:spcAft>
              <a:buClrTx/>
              <a:buSzTx/>
              <a:buFontTx/>
              <a:buNone/>
              <a:tabLst/>
              <a:defRPr/>
            </a:pPr>
            <a:r>
              <a:rPr kumimoji="0" lang="ja-JP" altLang="en-US" sz="1050" b="1" i="0" u="none" strike="noStrike" kern="1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Times New Roman" panose="02020603050405020304" pitchFamily="18" charset="0"/>
              </a:rPr>
              <a:t>　</a:t>
            </a:r>
            <a:r>
              <a:rPr lang="ja-JP" altLang="en-US" sz="1050" b="1" kern="100" dirty="0">
                <a:solidFill>
                  <a:prstClr val="black"/>
                </a:solidFill>
                <a:latin typeface="ＭＳ ゴシック" panose="020B0609070205080204" pitchFamily="49" charset="-128"/>
                <a:ea typeface="ＭＳ ゴシック" panose="020B0609070205080204" pitchFamily="49" charset="-128"/>
                <a:cs typeface="Times New Roman" panose="02020603050405020304" pitchFamily="18" charset="0"/>
              </a:rPr>
              <a:t>①</a:t>
            </a:r>
            <a:r>
              <a:rPr kumimoji="0" lang="ja-JP" altLang="ja-JP" sz="1050" b="1" i="0" u="none" strike="noStrike" kern="1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Times New Roman" panose="02020603050405020304" pitchFamily="18" charset="0"/>
              </a:rPr>
              <a:t>保存・管理のために必要とされる調査・研究</a:t>
            </a:r>
          </a:p>
          <a:p>
            <a:pPr marL="180340" marR="0" lvl="0" indent="-89535" algn="just" defTabSz="457200" rtl="0" eaLnBrk="1" fontAlgn="auto" latinLnBrk="0" hangingPunct="1">
              <a:lnSpc>
                <a:spcPct val="100000"/>
              </a:lnSpc>
              <a:spcBef>
                <a:spcPts val="0"/>
              </a:spcBef>
              <a:spcAft>
                <a:spcPts val="0"/>
              </a:spcAft>
              <a:buClrTx/>
              <a:buSzTx/>
              <a:buFontTx/>
              <a:buNone/>
              <a:tabLst/>
              <a:defRPr/>
            </a:pPr>
            <a:r>
              <a:rPr kumimoji="0" lang="ja-JP" altLang="en-US" sz="1050" b="0" i="0" u="none" strike="noStrike" kern="1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Times New Roman" panose="02020603050405020304" pitchFamily="18" charset="0"/>
              </a:rPr>
              <a:t>　</a:t>
            </a:r>
            <a:r>
              <a:rPr kumimoji="0" lang="ja-JP" altLang="ja-JP" sz="1050" b="0" i="0" u="none" strike="noStrike" kern="1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Times New Roman" panose="02020603050405020304" pitchFamily="18" charset="0"/>
              </a:rPr>
              <a:t>・継続的な資料や図面、写真等の収集についての専門家への意見聴取やヒアリングの実施</a:t>
            </a:r>
          </a:p>
          <a:p>
            <a:pPr marL="180340" marR="0" lvl="0" indent="-89535" algn="just" defTabSz="457200" rtl="0" eaLnBrk="1" fontAlgn="auto" latinLnBrk="0" hangingPunct="1">
              <a:lnSpc>
                <a:spcPct val="100000"/>
              </a:lnSpc>
              <a:spcBef>
                <a:spcPts val="0"/>
              </a:spcBef>
              <a:spcAft>
                <a:spcPts val="0"/>
              </a:spcAft>
              <a:buClrTx/>
              <a:buSzTx/>
              <a:buFontTx/>
              <a:buNone/>
              <a:tabLst/>
              <a:defRPr/>
            </a:pPr>
            <a:r>
              <a:rPr kumimoji="0" lang="ja-JP" altLang="en-US" sz="1050" b="0" i="0" u="none" strike="noStrike" kern="1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Times New Roman" panose="02020603050405020304" pitchFamily="18" charset="0"/>
              </a:rPr>
              <a:t>　</a:t>
            </a:r>
            <a:r>
              <a:rPr kumimoji="0" lang="ja-JP" altLang="ja-JP" sz="1050" b="0" i="0" u="none" strike="noStrike" kern="1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Times New Roman" panose="02020603050405020304" pitchFamily="18" charset="0"/>
              </a:rPr>
              <a:t>・良好な植栽管理を実現するための継続的な景観モニタリング調査</a:t>
            </a:r>
          </a:p>
          <a:p>
            <a:pPr marL="89535" marR="0" lvl="0" indent="0" algn="just" defTabSz="457200" rtl="0" eaLnBrk="1" fontAlgn="auto" latinLnBrk="0" hangingPunct="1">
              <a:lnSpc>
                <a:spcPct val="100000"/>
              </a:lnSpc>
              <a:spcBef>
                <a:spcPts val="0"/>
              </a:spcBef>
              <a:spcAft>
                <a:spcPts val="0"/>
              </a:spcAft>
              <a:buClrTx/>
              <a:buSzTx/>
              <a:buFontTx/>
              <a:buNone/>
              <a:tabLst/>
              <a:defRPr/>
            </a:pPr>
            <a:r>
              <a:rPr kumimoji="0" lang="ja-JP" altLang="en-US" sz="1050" b="0" i="0" u="none" strike="noStrike" kern="1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Times New Roman" panose="02020603050405020304" pitchFamily="18" charset="0"/>
              </a:rPr>
              <a:t>　</a:t>
            </a:r>
            <a:r>
              <a:rPr kumimoji="0" lang="ja-JP" altLang="ja-JP" sz="1050" b="0" i="0" u="none" strike="noStrike" kern="1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Times New Roman" panose="02020603050405020304" pitchFamily="18" charset="0"/>
              </a:rPr>
              <a:t>・万国博覧会催時の日本庭園景観の主体となる銘木の植栽箇所等の特定に対する調査</a:t>
            </a:r>
          </a:p>
          <a:p>
            <a:pPr marL="0" marR="0" lvl="0" indent="89535" algn="just" defTabSz="457200" rtl="0" eaLnBrk="1" fontAlgn="auto" latinLnBrk="0" hangingPunct="1">
              <a:lnSpc>
                <a:spcPct val="100000"/>
              </a:lnSpc>
              <a:spcBef>
                <a:spcPts val="0"/>
              </a:spcBef>
              <a:spcAft>
                <a:spcPts val="0"/>
              </a:spcAft>
              <a:buClrTx/>
              <a:buSzTx/>
              <a:buFontTx/>
              <a:buNone/>
              <a:tabLst/>
              <a:defRPr/>
            </a:pPr>
            <a:r>
              <a:rPr kumimoji="0" lang="ja-JP" altLang="en-US" sz="1050" b="0" i="0" u="none" strike="noStrike" kern="1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Times New Roman" panose="02020603050405020304" pitchFamily="18" charset="0"/>
              </a:rPr>
              <a:t>　</a:t>
            </a:r>
            <a:r>
              <a:rPr kumimoji="0" lang="ja-JP" altLang="ja-JP" sz="1050" b="0" i="0" u="none" strike="noStrike" kern="1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Times New Roman" panose="02020603050405020304" pitchFamily="18" charset="0"/>
              </a:rPr>
              <a:t>・豊かな水景を維持するためのシステム等の老朽化に対する技術的な調査</a:t>
            </a:r>
          </a:p>
          <a:p>
            <a:pPr marL="0" marR="0" lvl="0" indent="89535" algn="just" defTabSz="457200" rtl="0" eaLnBrk="1" fontAlgn="auto" latinLnBrk="0" hangingPunct="1">
              <a:lnSpc>
                <a:spcPct val="100000"/>
              </a:lnSpc>
              <a:spcBef>
                <a:spcPts val="0"/>
              </a:spcBef>
              <a:spcAft>
                <a:spcPts val="0"/>
              </a:spcAft>
              <a:buClrTx/>
              <a:buSzTx/>
              <a:buFontTx/>
              <a:buNone/>
              <a:tabLst/>
              <a:defRPr/>
            </a:pPr>
            <a:r>
              <a:rPr kumimoji="0" lang="ja-JP" altLang="en-US" sz="1050" b="0" i="0" u="none" strike="noStrike" kern="1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Times New Roman" panose="02020603050405020304" pitchFamily="18" charset="0"/>
              </a:rPr>
              <a:t>　</a:t>
            </a:r>
            <a:r>
              <a:rPr kumimoji="0" lang="ja-JP" altLang="ja-JP" sz="1050" b="0" i="0" u="none" strike="noStrike" kern="1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Times New Roman" panose="02020603050405020304" pitchFamily="18" charset="0"/>
              </a:rPr>
              <a:t>・確実な保存の措置を進めるための現況図面類の整備</a:t>
            </a:r>
          </a:p>
          <a:p>
            <a:pPr marL="0" marR="0" lvl="0" indent="89535" algn="just" defTabSz="457200" rtl="0" eaLnBrk="1" fontAlgn="auto" latinLnBrk="0" hangingPunct="1">
              <a:lnSpc>
                <a:spcPct val="100000"/>
              </a:lnSpc>
              <a:spcBef>
                <a:spcPts val="0"/>
              </a:spcBef>
              <a:spcAft>
                <a:spcPts val="0"/>
              </a:spcAft>
              <a:buClrTx/>
              <a:buSzTx/>
              <a:buFontTx/>
              <a:buNone/>
              <a:tabLst/>
              <a:defRPr/>
            </a:pPr>
            <a:r>
              <a:rPr kumimoji="0" lang="ja-JP" altLang="en-US" sz="1050" b="0" i="0" u="none" strike="noStrike" kern="1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Times New Roman" panose="02020603050405020304" pitchFamily="18" charset="0"/>
              </a:rPr>
              <a:t>　</a:t>
            </a:r>
            <a:r>
              <a:rPr kumimoji="0" lang="ja-JP" altLang="ja-JP" sz="1050" b="0" i="0" u="none" strike="noStrike" kern="1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Times New Roman" panose="02020603050405020304" pitchFamily="18" charset="0"/>
              </a:rPr>
              <a:t>・名勝指定を視野に各施設の設置時期や工事内容、改修履歴などの継続的な記録の実施</a:t>
            </a:r>
          </a:p>
          <a:p>
            <a:pPr marL="0" marR="0" lvl="0" indent="0" algn="just" defTabSz="457200" rtl="0" eaLnBrk="1" fontAlgn="auto" latinLnBrk="0" hangingPunct="1">
              <a:lnSpc>
                <a:spcPct val="100000"/>
              </a:lnSpc>
              <a:spcBef>
                <a:spcPts val="0"/>
              </a:spcBef>
              <a:spcAft>
                <a:spcPts val="0"/>
              </a:spcAft>
              <a:buClrTx/>
              <a:buSzTx/>
              <a:buFontTx/>
              <a:buNone/>
              <a:tabLst/>
              <a:defRPr/>
            </a:pPr>
            <a:r>
              <a:rPr kumimoji="0" lang="en-US" altLang="ja-JP" sz="1050" b="0" i="0" u="none" strike="noStrike" kern="1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Times New Roman" panose="02020603050405020304" pitchFamily="18" charset="0"/>
              </a:rPr>
              <a:t> </a:t>
            </a:r>
            <a:endParaRPr kumimoji="0" lang="ja-JP" altLang="ja-JP" sz="1050" b="0" i="0" u="none" strike="noStrike" kern="1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Times New Roman" panose="02020603050405020304" pitchFamily="18" charset="0"/>
            </a:endParaRPr>
          </a:p>
          <a:p>
            <a:pPr marL="0" marR="0" lvl="0" indent="0" algn="just" defTabSz="457200" rtl="0" eaLnBrk="1" fontAlgn="auto" latinLnBrk="0" hangingPunct="1">
              <a:lnSpc>
                <a:spcPct val="100000"/>
              </a:lnSpc>
              <a:spcBef>
                <a:spcPts val="0"/>
              </a:spcBef>
              <a:spcAft>
                <a:spcPts val="0"/>
              </a:spcAft>
              <a:buClrTx/>
              <a:buSzTx/>
              <a:buFontTx/>
              <a:buNone/>
              <a:tabLst/>
              <a:defRPr/>
            </a:pPr>
            <a:r>
              <a:rPr kumimoji="0" lang="ja-JP" altLang="en-US" sz="1050" b="0" i="0" u="none" strike="noStrike" kern="1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Times New Roman" panose="02020603050405020304" pitchFamily="18" charset="0"/>
              </a:rPr>
              <a:t>　</a:t>
            </a:r>
            <a:r>
              <a:rPr kumimoji="0" lang="ja-JP" altLang="ja-JP" sz="1050" b="1" i="0" u="none" strike="noStrike" kern="1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Times New Roman" panose="02020603050405020304" pitchFamily="18" charset="0"/>
              </a:rPr>
              <a:t>②活用のために必要とされる調査・研究</a:t>
            </a:r>
          </a:p>
          <a:p>
            <a:pPr marL="133350" marR="0" lvl="0" indent="-133350" algn="just" defTabSz="457200" rtl="0" eaLnBrk="1" fontAlgn="auto" latinLnBrk="0" hangingPunct="1">
              <a:lnSpc>
                <a:spcPct val="100000"/>
              </a:lnSpc>
              <a:spcBef>
                <a:spcPts val="0"/>
              </a:spcBef>
              <a:spcAft>
                <a:spcPts val="0"/>
              </a:spcAft>
              <a:buClrTx/>
              <a:buSzTx/>
              <a:buFontTx/>
              <a:buNone/>
              <a:tabLst/>
              <a:defRPr/>
            </a:pPr>
            <a:r>
              <a:rPr kumimoji="0" lang="ja-JP" altLang="en-US" sz="1050" b="0" i="0" u="none" strike="noStrike" kern="1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Times New Roman" panose="02020603050405020304" pitchFamily="18" charset="0"/>
              </a:rPr>
              <a:t>　　</a:t>
            </a:r>
            <a:r>
              <a:rPr kumimoji="0" lang="ja-JP" altLang="ja-JP" sz="1050" b="0" i="0" u="none" strike="noStrike" kern="1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Times New Roman" panose="02020603050405020304" pitchFamily="18" charset="0"/>
              </a:rPr>
              <a:t>・外国人や庭園利用者からみた万博日本庭園の評価や意見聴取</a:t>
            </a:r>
            <a:r>
              <a:rPr kumimoji="0" lang="ja-JP" altLang="en-US" sz="1050" b="0" i="0" u="none" strike="noStrike" kern="1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Times New Roman" panose="02020603050405020304" pitchFamily="18" charset="0"/>
              </a:rPr>
              <a:t>などの各種調査</a:t>
            </a:r>
            <a:endParaRPr kumimoji="0" lang="ja-JP" altLang="ja-JP" sz="1050" b="0" i="0" u="none" strike="noStrike" kern="1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Times New Roman" panose="02020603050405020304" pitchFamily="18" charset="0"/>
            </a:endParaRPr>
          </a:p>
          <a:p>
            <a:pPr marL="0" marR="0" lvl="0" indent="0" algn="just" defTabSz="457200" rtl="0" eaLnBrk="1" fontAlgn="auto" latinLnBrk="0" hangingPunct="1">
              <a:lnSpc>
                <a:spcPct val="100000"/>
              </a:lnSpc>
              <a:spcBef>
                <a:spcPts val="0"/>
              </a:spcBef>
              <a:spcAft>
                <a:spcPts val="0"/>
              </a:spcAft>
              <a:buClrTx/>
              <a:buSzTx/>
              <a:buFontTx/>
              <a:buNone/>
              <a:tabLst/>
              <a:defRPr/>
            </a:pPr>
            <a:r>
              <a:rPr kumimoji="0" lang="ja-JP" altLang="en-US" sz="1050" b="0" i="0" u="none" strike="noStrike" kern="1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Times New Roman" panose="02020603050405020304" pitchFamily="18" charset="0"/>
              </a:rPr>
              <a:t>　　</a:t>
            </a:r>
            <a:r>
              <a:rPr kumimoji="0" lang="ja-JP" altLang="ja-JP" sz="1050" b="0" i="0" u="none" strike="noStrike" kern="1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Times New Roman" panose="02020603050405020304" pitchFamily="18" charset="0"/>
              </a:rPr>
              <a:t>・庭園利用のバリアフリー化に向けた名勝庭園を対象とした事例研究</a:t>
            </a:r>
          </a:p>
          <a:p>
            <a:pPr marL="0" marR="0" lvl="0" indent="0" algn="just" defTabSz="457200" rtl="0" eaLnBrk="1" fontAlgn="auto" latinLnBrk="0" hangingPunct="1">
              <a:lnSpc>
                <a:spcPct val="100000"/>
              </a:lnSpc>
              <a:spcBef>
                <a:spcPts val="0"/>
              </a:spcBef>
              <a:spcAft>
                <a:spcPts val="0"/>
              </a:spcAft>
              <a:buClrTx/>
              <a:buSzTx/>
              <a:buFontTx/>
              <a:buNone/>
              <a:tabLst/>
              <a:defRPr/>
            </a:pPr>
            <a:endParaRPr kumimoji="0" lang="ja-JP" altLang="en-US" sz="1800" b="1"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Courier New" panose="02070309020205020404" pitchFamily="49" charset="0"/>
            </a:endParaRPr>
          </a:p>
        </p:txBody>
      </p:sp>
      <p:sp>
        <p:nvSpPr>
          <p:cNvPr id="53" name="Rectangle 4">
            <a:extLst>
              <a:ext uri="{FF2B5EF4-FFF2-40B4-BE49-F238E27FC236}">
                <a16:creationId xmlns:a16="http://schemas.microsoft.com/office/drawing/2014/main" id="{017D79AE-FCAA-03A0-B9EC-DF0E8BFACCF1}"/>
              </a:ext>
            </a:extLst>
          </p:cNvPr>
          <p:cNvSpPr>
            <a:spLocks noChangeArrowheads="1"/>
          </p:cNvSpPr>
          <p:nvPr/>
        </p:nvSpPr>
        <p:spPr bwMode="auto">
          <a:xfrm>
            <a:off x="0" y="457200"/>
            <a:ext cx="1511935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1200" cap="none" spc="0" normalizeH="0" baseline="0" noProof="0">
              <a:ln>
                <a:noFill/>
              </a:ln>
              <a:solidFill>
                <a:prstClr val="black"/>
              </a:solidFill>
              <a:effectLst/>
              <a:uLnTx/>
              <a:uFillTx/>
              <a:latin typeface="Calibri" panose="020F0502020204030204"/>
              <a:ea typeface="游ゴシック" panose="020B0400000000000000" pitchFamily="50" charset="-128"/>
              <a:cs typeface="+mn-cs"/>
            </a:endParaRPr>
          </a:p>
        </p:txBody>
      </p:sp>
      <p:sp>
        <p:nvSpPr>
          <p:cNvPr id="8" name="テキスト ボックス 1">
            <a:extLst>
              <a:ext uri="{FF2B5EF4-FFF2-40B4-BE49-F238E27FC236}">
                <a16:creationId xmlns:a16="http://schemas.microsoft.com/office/drawing/2014/main" id="{4CB35579-283D-5233-E0B4-7F77966C7015}"/>
              </a:ext>
            </a:extLst>
          </p:cNvPr>
          <p:cNvSpPr txBox="1"/>
          <p:nvPr/>
        </p:nvSpPr>
        <p:spPr>
          <a:xfrm>
            <a:off x="2333770" y="5038463"/>
            <a:ext cx="2700020" cy="214630"/>
          </a:xfrm>
          <a:prstGeom prst="rect">
            <a:avLst/>
          </a:prstGeom>
          <a:noFill/>
          <a:ln w="6350">
            <a:noFill/>
          </a:ln>
        </p:spPr>
        <p:txBody>
          <a:bodyPr rot="0" spcFirstLastPara="0" vert="horz" wrap="square" lIns="74295" tIns="8890" rIns="74295" bIns="8890" numCol="1" spcCol="0" rtlCol="0" fromWordArt="0" anchor="t" anchorCtr="0" forceAA="0" compatLnSpc="1">
            <a:prstTxWarp prst="textNoShape">
              <a:avLst/>
            </a:prstTxWarp>
            <a:noAutofit/>
          </a:bodyPr>
          <a:lstStyle/>
          <a:p>
            <a:pPr algn="ctr"/>
            <a:r>
              <a:rPr lang="ja-JP" sz="1000" kern="100" dirty="0">
                <a:effectLst/>
                <a:latin typeface="游明朝" panose="02020400000000000000" pitchFamily="18" charset="-128"/>
                <a:ea typeface="BIZ UDPゴシック" panose="020B0400000000000000" pitchFamily="50" charset="-128"/>
                <a:cs typeface="Times New Roman" panose="02020603050405020304" pitchFamily="18" charset="0"/>
              </a:rPr>
              <a:t>万博日本庭園の保存・活用の推進体制</a:t>
            </a:r>
            <a:endParaRPr lang="ja-JP" sz="1050" kern="100" dirty="0">
              <a:effectLst/>
              <a:latin typeface="游明朝" panose="02020400000000000000" pitchFamily="18" charset="-128"/>
              <a:ea typeface="游明朝" panose="02020400000000000000" pitchFamily="18" charset="-128"/>
              <a:cs typeface="Times New Roman" panose="02020603050405020304" pitchFamily="18" charset="0"/>
            </a:endParaRPr>
          </a:p>
        </p:txBody>
      </p:sp>
      <p:sp>
        <p:nvSpPr>
          <p:cNvPr id="12" name="正方形/長方形 11">
            <a:extLst>
              <a:ext uri="{FF2B5EF4-FFF2-40B4-BE49-F238E27FC236}">
                <a16:creationId xmlns:a16="http://schemas.microsoft.com/office/drawing/2014/main" id="{8CC4C9C4-8456-4BCB-A1E4-BEFFFC4E4DAC}"/>
              </a:ext>
            </a:extLst>
          </p:cNvPr>
          <p:cNvSpPr/>
          <p:nvPr/>
        </p:nvSpPr>
        <p:spPr>
          <a:xfrm>
            <a:off x="7331136" y="544970"/>
            <a:ext cx="3114027" cy="400596"/>
          </a:xfrm>
          <a:prstGeom prst="rect">
            <a:avLst/>
          </a:prstGeom>
          <a:no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kumimoji="1" lang="en-US" altLang="ja-JP" sz="1400" dirty="0"/>
              <a:t>【</a:t>
            </a:r>
            <a:r>
              <a:rPr kumimoji="1" lang="ja-JP" altLang="en-US" sz="1400" dirty="0"/>
              <a:t>事業計画</a:t>
            </a:r>
            <a:r>
              <a:rPr kumimoji="1" lang="en-US" altLang="ja-JP" sz="1400" dirty="0"/>
              <a:t>】</a:t>
            </a:r>
            <a:endParaRPr kumimoji="1" lang="ja-JP" altLang="en-US" sz="1400" dirty="0"/>
          </a:p>
        </p:txBody>
      </p:sp>
      <p:sp>
        <p:nvSpPr>
          <p:cNvPr id="13" name="正方形/長方形 12">
            <a:extLst>
              <a:ext uri="{FF2B5EF4-FFF2-40B4-BE49-F238E27FC236}">
                <a16:creationId xmlns:a16="http://schemas.microsoft.com/office/drawing/2014/main" id="{EC33527A-BC4C-42FC-A32E-AC6A55E5847B}"/>
              </a:ext>
            </a:extLst>
          </p:cNvPr>
          <p:cNvSpPr/>
          <p:nvPr/>
        </p:nvSpPr>
        <p:spPr>
          <a:xfrm>
            <a:off x="13280572" y="24888"/>
            <a:ext cx="1773378" cy="353382"/>
          </a:xfrm>
          <a:prstGeom prst="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kumimoji="1" lang="ja-JP" altLang="en-US" sz="1400"/>
              <a:t>概要版</a:t>
            </a:r>
            <a:endParaRPr kumimoji="1" lang="ja-JP" altLang="en-US" sz="1400" dirty="0"/>
          </a:p>
        </p:txBody>
      </p:sp>
      <p:grpSp>
        <p:nvGrpSpPr>
          <p:cNvPr id="25" name="グループ化 24">
            <a:extLst>
              <a:ext uri="{FF2B5EF4-FFF2-40B4-BE49-F238E27FC236}">
                <a16:creationId xmlns:a16="http://schemas.microsoft.com/office/drawing/2014/main" id="{D9137257-A4DE-1D8D-D791-92787580FD62}"/>
              </a:ext>
            </a:extLst>
          </p:cNvPr>
          <p:cNvGrpSpPr/>
          <p:nvPr/>
        </p:nvGrpSpPr>
        <p:grpSpPr>
          <a:xfrm>
            <a:off x="838202" y="1642701"/>
            <a:ext cx="5955028" cy="3305772"/>
            <a:chOff x="-287652" y="0"/>
            <a:chExt cx="5955028" cy="3306319"/>
          </a:xfrm>
        </p:grpSpPr>
        <p:grpSp>
          <p:nvGrpSpPr>
            <p:cNvPr id="26" name="グループ化 25">
              <a:extLst>
                <a:ext uri="{FF2B5EF4-FFF2-40B4-BE49-F238E27FC236}">
                  <a16:creationId xmlns:a16="http://schemas.microsoft.com/office/drawing/2014/main" id="{C698A415-D3CF-1209-5880-5B8EA0A3D4A1}"/>
                </a:ext>
              </a:extLst>
            </p:cNvPr>
            <p:cNvGrpSpPr/>
            <p:nvPr/>
          </p:nvGrpSpPr>
          <p:grpSpPr>
            <a:xfrm>
              <a:off x="1581150" y="0"/>
              <a:ext cx="2986870" cy="2634800"/>
              <a:chOff x="304800" y="-125201"/>
              <a:chExt cx="2986870" cy="2473794"/>
            </a:xfrm>
          </p:grpSpPr>
          <p:grpSp>
            <p:nvGrpSpPr>
              <p:cNvPr id="34" name="グループ化 33">
                <a:extLst>
                  <a:ext uri="{FF2B5EF4-FFF2-40B4-BE49-F238E27FC236}">
                    <a16:creationId xmlns:a16="http://schemas.microsoft.com/office/drawing/2014/main" id="{AD3F48C9-64E4-3B57-7DC7-94CCC373EDCC}"/>
                  </a:ext>
                </a:extLst>
              </p:cNvPr>
              <p:cNvGrpSpPr/>
              <p:nvPr/>
            </p:nvGrpSpPr>
            <p:grpSpPr>
              <a:xfrm>
                <a:off x="304800" y="-125201"/>
                <a:ext cx="2586098" cy="1679756"/>
                <a:chOff x="304800" y="-125201"/>
                <a:chExt cx="2586098" cy="1679756"/>
              </a:xfrm>
            </p:grpSpPr>
            <p:sp>
              <p:nvSpPr>
                <p:cNvPr id="37" name="四角形: 角を丸くする 36">
                  <a:extLst>
                    <a:ext uri="{FF2B5EF4-FFF2-40B4-BE49-F238E27FC236}">
                      <a16:creationId xmlns:a16="http://schemas.microsoft.com/office/drawing/2014/main" id="{C7090BD5-1AE0-F20E-5268-3A41863935E4}"/>
                    </a:ext>
                  </a:extLst>
                </p:cNvPr>
                <p:cNvSpPr/>
                <p:nvPr/>
              </p:nvSpPr>
              <p:spPr>
                <a:xfrm>
                  <a:off x="723900" y="-125201"/>
                  <a:ext cx="1666936" cy="304060"/>
                </a:xfrm>
                <a:prstGeom prst="roundRect">
                  <a:avLst/>
                </a:prstGeom>
                <a:noFill/>
                <a:ln w="12700" cap="flat" cmpd="sng" algn="ctr">
                  <a:solidFill>
                    <a:srgbClr val="70AD47">
                      <a:lumMod val="75000"/>
                    </a:srgb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ja-JP" altLang="en-US" sz="900" b="0" i="0" u="none" strike="noStrike" kern="100" cap="none" spc="0" normalizeH="0" baseline="0" noProof="0">
                      <a:ln>
                        <a:noFill/>
                      </a:ln>
                      <a:solidFill>
                        <a:srgbClr val="000000"/>
                      </a:solidFill>
                      <a:effectLst/>
                      <a:uLnTx/>
                      <a:uFillTx/>
                      <a:latin typeface="游明朝" panose="020F0502020204030204"/>
                      <a:ea typeface="BIZ UDPゴシック" panose="020B0400000000000000" pitchFamily="50" charset="-128"/>
                      <a:cs typeface="Times New Roman" panose="02020603050405020304" pitchFamily="18" charset="0"/>
                    </a:rPr>
                    <a:t>国（文化庁）</a:t>
                  </a:r>
                  <a:endParaRPr kumimoji="0" lang="ja-JP" altLang="en-US" sz="1050" b="0" i="0" u="none" strike="noStrike" kern="100" cap="none" spc="0" normalizeH="0" baseline="0" noProof="0">
                    <a:ln>
                      <a:noFill/>
                    </a:ln>
                    <a:solidFill>
                      <a:sysClr val="window" lastClr="FFFFFF"/>
                    </a:solidFill>
                    <a:effectLst/>
                    <a:uLnTx/>
                    <a:uFillTx/>
                    <a:latin typeface="游明朝" panose="020F0502020204030204"/>
                    <a:ea typeface="游明朝" panose="02020400000000000000" pitchFamily="18" charset="-128"/>
                    <a:cs typeface="Times New Roman" panose="02020603050405020304" pitchFamily="18" charset="0"/>
                  </a:endParaRPr>
                </a:p>
              </p:txBody>
            </p:sp>
            <p:grpSp>
              <p:nvGrpSpPr>
                <p:cNvPr id="38" name="グループ化 37">
                  <a:extLst>
                    <a:ext uri="{FF2B5EF4-FFF2-40B4-BE49-F238E27FC236}">
                      <a16:creationId xmlns:a16="http://schemas.microsoft.com/office/drawing/2014/main" id="{F978631B-7756-3E06-88DC-FD97F9F95593}"/>
                    </a:ext>
                  </a:extLst>
                </p:cNvPr>
                <p:cNvGrpSpPr/>
                <p:nvPr/>
              </p:nvGrpSpPr>
              <p:grpSpPr>
                <a:xfrm>
                  <a:off x="304800" y="1027243"/>
                  <a:ext cx="2586098" cy="527312"/>
                  <a:chOff x="304800" y="637354"/>
                  <a:chExt cx="2586098" cy="527840"/>
                </a:xfrm>
              </p:grpSpPr>
              <p:sp>
                <p:nvSpPr>
                  <p:cNvPr id="39" name="テキスト ボックス 1643086116">
                    <a:extLst>
                      <a:ext uri="{FF2B5EF4-FFF2-40B4-BE49-F238E27FC236}">
                        <a16:creationId xmlns:a16="http://schemas.microsoft.com/office/drawing/2014/main" id="{50A27C0C-F4E7-5B69-FF56-AF2D2FC515CE}"/>
                      </a:ext>
                    </a:extLst>
                  </p:cNvPr>
                  <p:cNvSpPr txBox="1"/>
                  <p:nvPr/>
                </p:nvSpPr>
                <p:spPr>
                  <a:xfrm>
                    <a:off x="1890774" y="826378"/>
                    <a:ext cx="1000124" cy="304800"/>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lvl="0" indent="0" algn="just" defTabSz="914400" eaLnBrk="1" fontAlgn="auto" latinLnBrk="0" hangingPunct="1">
                      <a:lnSpc>
                        <a:spcPct val="100000"/>
                      </a:lnSpc>
                      <a:spcBef>
                        <a:spcPts val="0"/>
                      </a:spcBef>
                      <a:spcAft>
                        <a:spcPts val="0"/>
                      </a:spcAft>
                      <a:buClrTx/>
                      <a:buSzTx/>
                      <a:buFontTx/>
                      <a:buNone/>
                      <a:tabLst/>
                      <a:defRPr/>
                    </a:pPr>
                    <a:r>
                      <a:rPr kumimoji="0" lang="ja-JP" altLang="en-US" sz="800" b="0" i="0" u="none" strike="noStrike" kern="100" cap="none" spc="0" normalizeH="0" baseline="0" noProof="0" dirty="0">
                        <a:ln>
                          <a:noFill/>
                        </a:ln>
                        <a:solidFill>
                          <a:sysClr val="windowText" lastClr="000000"/>
                        </a:solidFill>
                        <a:effectLst/>
                        <a:uLnTx/>
                        <a:uFillTx/>
                        <a:latin typeface="游明朝" panose="02020400000000000000" pitchFamily="18" charset="-128"/>
                        <a:ea typeface="BIZ UDPゴシック" panose="020B0400000000000000" pitchFamily="50" charset="-128"/>
                        <a:cs typeface="Times New Roman" panose="02020603050405020304" pitchFamily="18" charset="0"/>
                      </a:rPr>
                      <a:t>報告・相談・届出</a:t>
                    </a:r>
                    <a:endParaRPr kumimoji="0" lang="ja-JP" altLang="en-US" sz="1050" b="0" i="0" u="none" strike="noStrike" kern="100" cap="none" spc="0" normalizeH="0" baseline="0" noProof="0" dirty="0">
                      <a:ln>
                        <a:noFill/>
                      </a:ln>
                      <a:solidFill>
                        <a:sysClr val="windowText" lastClr="000000"/>
                      </a:solidFill>
                      <a:effectLst/>
                      <a:uLnTx/>
                      <a:uFillTx/>
                      <a:latin typeface="游明朝" panose="02020400000000000000" pitchFamily="18" charset="-128"/>
                      <a:ea typeface="游明朝" panose="02020400000000000000" pitchFamily="18" charset="-128"/>
                      <a:cs typeface="Times New Roman" panose="02020603050405020304" pitchFamily="18" charset="0"/>
                    </a:endParaRPr>
                  </a:p>
                </p:txBody>
              </p:sp>
              <p:grpSp>
                <p:nvGrpSpPr>
                  <p:cNvPr id="40" name="グループ化 39">
                    <a:extLst>
                      <a:ext uri="{FF2B5EF4-FFF2-40B4-BE49-F238E27FC236}">
                        <a16:creationId xmlns:a16="http://schemas.microsoft.com/office/drawing/2014/main" id="{4BD73857-99DD-E376-793B-6BD4C7CE4713}"/>
                      </a:ext>
                    </a:extLst>
                  </p:cNvPr>
                  <p:cNvGrpSpPr/>
                  <p:nvPr/>
                </p:nvGrpSpPr>
                <p:grpSpPr>
                  <a:xfrm>
                    <a:off x="304800" y="637354"/>
                    <a:ext cx="1590675" cy="527840"/>
                    <a:chOff x="304800" y="637354"/>
                    <a:chExt cx="1590675" cy="527840"/>
                  </a:xfrm>
                </p:grpSpPr>
                <p:cxnSp>
                  <p:nvCxnSpPr>
                    <p:cNvPr id="41" name="直線矢印コネクタ 40">
                      <a:extLst>
                        <a:ext uri="{FF2B5EF4-FFF2-40B4-BE49-F238E27FC236}">
                          <a16:creationId xmlns:a16="http://schemas.microsoft.com/office/drawing/2014/main" id="{547B001E-0140-30B7-34DC-54869CD927B8}"/>
                        </a:ext>
                      </a:extLst>
                    </p:cNvPr>
                    <p:cNvCxnSpPr/>
                    <p:nvPr/>
                  </p:nvCxnSpPr>
                  <p:spPr>
                    <a:xfrm flipH="1">
                      <a:off x="971550" y="637354"/>
                      <a:ext cx="0" cy="439841"/>
                    </a:xfrm>
                    <a:prstGeom prst="straightConnector1">
                      <a:avLst/>
                    </a:prstGeom>
                    <a:noFill/>
                    <a:ln w="19050" cap="flat" cmpd="sng" algn="ctr">
                      <a:solidFill>
                        <a:srgbClr val="44546A"/>
                      </a:solidFill>
                      <a:prstDash val="solid"/>
                      <a:miter lim="800000"/>
                      <a:tailEnd type="triangle"/>
                    </a:ln>
                    <a:effectLst/>
                  </p:spPr>
                </p:cxnSp>
                <p:sp>
                  <p:nvSpPr>
                    <p:cNvPr id="42" name="テキスト ボックス 462469728">
                      <a:extLst>
                        <a:ext uri="{FF2B5EF4-FFF2-40B4-BE49-F238E27FC236}">
                          <a16:creationId xmlns:a16="http://schemas.microsoft.com/office/drawing/2014/main" id="{50F5414F-96AF-FDE8-FF83-F17778B2C9BF}"/>
                        </a:ext>
                      </a:extLst>
                    </p:cNvPr>
                    <p:cNvSpPr txBox="1"/>
                    <p:nvPr/>
                  </p:nvSpPr>
                  <p:spPr>
                    <a:xfrm>
                      <a:off x="304800" y="860394"/>
                      <a:ext cx="666750" cy="304800"/>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lvl="0" indent="0" algn="just" defTabSz="914400" eaLnBrk="1" fontAlgn="auto" latinLnBrk="0" hangingPunct="1">
                        <a:lnSpc>
                          <a:spcPct val="100000"/>
                        </a:lnSpc>
                        <a:spcBef>
                          <a:spcPts val="0"/>
                        </a:spcBef>
                        <a:spcAft>
                          <a:spcPts val="0"/>
                        </a:spcAft>
                        <a:buClrTx/>
                        <a:buSzTx/>
                        <a:buFontTx/>
                        <a:buNone/>
                        <a:tabLst/>
                        <a:defRPr/>
                      </a:pPr>
                      <a:r>
                        <a:rPr kumimoji="0" lang="ja-JP" altLang="en-US" sz="800" b="0" i="0" u="none" strike="noStrike" kern="100" cap="none" spc="0" normalizeH="0" baseline="0" noProof="0" dirty="0">
                          <a:ln>
                            <a:noFill/>
                          </a:ln>
                          <a:solidFill>
                            <a:sysClr val="windowText" lastClr="000000"/>
                          </a:solidFill>
                          <a:effectLst/>
                          <a:uLnTx/>
                          <a:uFillTx/>
                          <a:latin typeface="游明朝" panose="02020400000000000000" pitchFamily="18" charset="-128"/>
                          <a:ea typeface="BIZ UDPゴシック" panose="020B0400000000000000" pitchFamily="50" charset="-128"/>
                          <a:cs typeface="Times New Roman" panose="02020603050405020304" pitchFamily="18" charset="0"/>
                        </a:rPr>
                        <a:t>指導・助言</a:t>
                      </a:r>
                      <a:endParaRPr kumimoji="0" lang="ja-JP" altLang="en-US" sz="1050" b="0" i="0" u="none" strike="noStrike" kern="100" cap="none" spc="0" normalizeH="0" baseline="0" noProof="0" dirty="0">
                        <a:ln>
                          <a:noFill/>
                        </a:ln>
                        <a:solidFill>
                          <a:sysClr val="windowText" lastClr="000000"/>
                        </a:solidFill>
                        <a:effectLst/>
                        <a:uLnTx/>
                        <a:uFillTx/>
                        <a:latin typeface="游明朝" panose="02020400000000000000" pitchFamily="18" charset="-128"/>
                        <a:ea typeface="游明朝" panose="02020400000000000000" pitchFamily="18" charset="-128"/>
                        <a:cs typeface="Times New Roman" panose="02020603050405020304" pitchFamily="18" charset="0"/>
                      </a:endParaRPr>
                    </a:p>
                  </p:txBody>
                </p:sp>
                <p:cxnSp>
                  <p:nvCxnSpPr>
                    <p:cNvPr id="43" name="直線矢印コネクタ 42">
                      <a:extLst>
                        <a:ext uri="{FF2B5EF4-FFF2-40B4-BE49-F238E27FC236}">
                          <a16:creationId xmlns:a16="http://schemas.microsoft.com/office/drawing/2014/main" id="{09486929-B504-8C21-E03A-61CDA9498B1D}"/>
                        </a:ext>
                      </a:extLst>
                    </p:cNvPr>
                    <p:cNvCxnSpPr/>
                    <p:nvPr/>
                  </p:nvCxnSpPr>
                  <p:spPr>
                    <a:xfrm flipV="1">
                      <a:off x="1895475" y="656455"/>
                      <a:ext cx="0" cy="428961"/>
                    </a:xfrm>
                    <a:prstGeom prst="straightConnector1">
                      <a:avLst/>
                    </a:prstGeom>
                    <a:noFill/>
                    <a:ln w="19050" cap="flat" cmpd="sng" algn="ctr">
                      <a:solidFill>
                        <a:srgbClr val="44546A"/>
                      </a:solidFill>
                      <a:prstDash val="solid"/>
                      <a:miter lim="800000"/>
                      <a:tailEnd type="triangle"/>
                    </a:ln>
                    <a:effectLst/>
                  </p:spPr>
                </p:cxnSp>
              </p:grpSp>
            </p:grpSp>
          </p:grpSp>
          <p:sp>
            <p:nvSpPr>
              <p:cNvPr id="35" name="テキスト ボックス 1">
                <a:extLst>
                  <a:ext uri="{FF2B5EF4-FFF2-40B4-BE49-F238E27FC236}">
                    <a16:creationId xmlns:a16="http://schemas.microsoft.com/office/drawing/2014/main" id="{6DAD7AB7-920D-9043-57C4-C074C39E174C}"/>
                  </a:ext>
                </a:extLst>
              </p:cNvPr>
              <p:cNvSpPr txBox="1"/>
              <p:nvPr/>
            </p:nvSpPr>
            <p:spPr>
              <a:xfrm>
                <a:off x="1929595" y="2044062"/>
                <a:ext cx="1362075" cy="304531"/>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lvl="0" indent="0" algn="just" defTabSz="914400" eaLnBrk="1" fontAlgn="auto" latinLnBrk="0" hangingPunct="1">
                  <a:lnSpc>
                    <a:spcPct val="100000"/>
                  </a:lnSpc>
                  <a:spcBef>
                    <a:spcPts val="0"/>
                  </a:spcBef>
                  <a:spcAft>
                    <a:spcPts val="0"/>
                  </a:spcAft>
                  <a:buClrTx/>
                  <a:buSzTx/>
                  <a:buFontTx/>
                  <a:buNone/>
                  <a:tabLst/>
                  <a:defRPr/>
                </a:pPr>
                <a:r>
                  <a:rPr kumimoji="0" lang="ja-JP" altLang="en-US" sz="800" b="0" i="0" u="none" strike="noStrike" kern="100" cap="none" spc="0" normalizeH="0" baseline="0" noProof="0" dirty="0">
                    <a:ln>
                      <a:noFill/>
                    </a:ln>
                    <a:solidFill>
                      <a:sysClr val="windowText" lastClr="000000"/>
                    </a:solidFill>
                    <a:effectLst/>
                    <a:uLnTx/>
                    <a:uFillTx/>
                    <a:latin typeface="游明朝" panose="02020400000000000000" pitchFamily="18" charset="-128"/>
                    <a:ea typeface="BIZ UDPゴシック" panose="020B0400000000000000" pitchFamily="50" charset="-128"/>
                    <a:cs typeface="Times New Roman" panose="02020603050405020304" pitchFamily="18" charset="0"/>
                  </a:rPr>
                  <a:t>文化財保護に対する啓発</a:t>
                </a:r>
                <a:endParaRPr kumimoji="0" lang="ja-JP" altLang="en-US" sz="1050" b="0" i="0" u="none" strike="noStrike" kern="100" cap="none" spc="0" normalizeH="0" baseline="0" noProof="0" dirty="0">
                  <a:ln>
                    <a:noFill/>
                  </a:ln>
                  <a:solidFill>
                    <a:sysClr val="windowText" lastClr="000000"/>
                  </a:solidFill>
                  <a:effectLst/>
                  <a:uLnTx/>
                  <a:uFillTx/>
                  <a:latin typeface="游明朝" panose="02020400000000000000" pitchFamily="18" charset="-128"/>
                  <a:ea typeface="游明朝" panose="02020400000000000000" pitchFamily="18" charset="-128"/>
                  <a:cs typeface="Times New Roman" panose="02020603050405020304" pitchFamily="18" charset="0"/>
                </a:endParaRPr>
              </a:p>
            </p:txBody>
          </p:sp>
          <p:sp>
            <p:nvSpPr>
              <p:cNvPr id="36" name="四角形: 角を丸くする 35">
                <a:extLst>
                  <a:ext uri="{FF2B5EF4-FFF2-40B4-BE49-F238E27FC236}">
                    <a16:creationId xmlns:a16="http://schemas.microsoft.com/office/drawing/2014/main" id="{8757BAB8-5297-C86B-5CFB-A60521A62987}"/>
                  </a:ext>
                </a:extLst>
              </p:cNvPr>
              <p:cNvSpPr/>
              <p:nvPr/>
            </p:nvSpPr>
            <p:spPr>
              <a:xfrm>
                <a:off x="723900" y="688608"/>
                <a:ext cx="1628775" cy="341709"/>
              </a:xfrm>
              <a:prstGeom prst="roundRect">
                <a:avLst/>
              </a:prstGeom>
              <a:noFill/>
              <a:ln w="12700" cap="flat" cmpd="sng" algn="ctr">
                <a:solidFill>
                  <a:srgbClr val="5B9BD5">
                    <a:shade val="50000"/>
                  </a:srgb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ja-JP" altLang="en-US" sz="900" b="0" i="0" u="none" strike="noStrike" kern="100" cap="none" spc="0" normalizeH="0" baseline="0" noProof="0">
                    <a:ln>
                      <a:noFill/>
                    </a:ln>
                    <a:solidFill>
                      <a:srgbClr val="000000"/>
                    </a:solidFill>
                    <a:effectLst/>
                    <a:uLnTx/>
                    <a:uFillTx/>
                    <a:latin typeface="游明朝" panose="02020400000000000000" pitchFamily="18" charset="-128"/>
                    <a:ea typeface="BIZ UDPゴシック" panose="020B0400000000000000" pitchFamily="50" charset="-128"/>
                    <a:cs typeface="Times New Roman" panose="02020603050405020304" pitchFamily="18" charset="0"/>
                  </a:rPr>
                  <a:t>吹田市文化財保護課</a:t>
                </a:r>
                <a:endParaRPr kumimoji="0" lang="ja-JP" altLang="en-US" sz="1050" b="0" i="0" u="none" strike="noStrike" kern="100" cap="none" spc="0" normalizeH="0" baseline="0" noProof="0">
                  <a:ln>
                    <a:noFill/>
                  </a:ln>
                  <a:solidFill>
                    <a:sysClr val="windowText" lastClr="000000"/>
                  </a:solidFill>
                  <a:effectLst/>
                  <a:uLnTx/>
                  <a:uFillTx/>
                  <a:latin typeface="游明朝" panose="02020400000000000000" pitchFamily="18" charset="-128"/>
                  <a:ea typeface="游明朝" panose="02020400000000000000" pitchFamily="18" charset="-128"/>
                  <a:cs typeface="Times New Roman" panose="02020603050405020304" pitchFamily="18" charset="0"/>
                </a:endParaRPr>
              </a:p>
            </p:txBody>
          </p:sp>
        </p:grpSp>
        <p:sp>
          <p:nvSpPr>
            <p:cNvPr id="32" name="四角形: 角を丸くする 31">
              <a:extLst>
                <a:ext uri="{FF2B5EF4-FFF2-40B4-BE49-F238E27FC236}">
                  <a16:creationId xmlns:a16="http://schemas.microsoft.com/office/drawing/2014/main" id="{A2B8CC37-E3B0-A87A-439E-00E430480D4B}"/>
                </a:ext>
              </a:extLst>
            </p:cNvPr>
            <p:cNvSpPr/>
            <p:nvPr/>
          </p:nvSpPr>
          <p:spPr>
            <a:xfrm>
              <a:off x="-287652" y="1371600"/>
              <a:ext cx="5955028" cy="1934719"/>
            </a:xfrm>
            <a:prstGeom prst="roundRect">
              <a:avLst/>
            </a:prstGeom>
            <a:noFill/>
            <a:ln w="28575" cap="flat" cmpd="sng" algn="ctr">
              <a:solidFill>
                <a:srgbClr val="70AD47">
                  <a:lumMod val="75000"/>
                </a:srgb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ysClr val="window" lastClr="FFFFFF"/>
                </a:solidFill>
                <a:effectLst/>
                <a:uLnTx/>
                <a:uFillTx/>
                <a:latin typeface="游明朝" panose="020F0502020204030204"/>
                <a:ea typeface="游明朝" panose="02020400000000000000" pitchFamily="18" charset="-128"/>
                <a:cs typeface="+mn-cs"/>
              </a:endParaRPr>
            </a:p>
          </p:txBody>
        </p:sp>
        <p:grpSp>
          <p:nvGrpSpPr>
            <p:cNvPr id="28" name="グループ化 27">
              <a:extLst>
                <a:ext uri="{FF2B5EF4-FFF2-40B4-BE49-F238E27FC236}">
                  <a16:creationId xmlns:a16="http://schemas.microsoft.com/office/drawing/2014/main" id="{E6869278-72F1-C75F-C125-1525F3E10080}"/>
                </a:ext>
              </a:extLst>
            </p:cNvPr>
            <p:cNvGrpSpPr/>
            <p:nvPr/>
          </p:nvGrpSpPr>
          <p:grpSpPr>
            <a:xfrm>
              <a:off x="-257082" y="533127"/>
              <a:ext cx="2104932" cy="851271"/>
              <a:chOff x="-352332" y="-19323"/>
              <a:chExt cx="2104932" cy="851271"/>
            </a:xfrm>
          </p:grpSpPr>
          <p:sp>
            <p:nvSpPr>
              <p:cNvPr id="29" name="四角形: 角を丸くする 28">
                <a:extLst>
                  <a:ext uri="{FF2B5EF4-FFF2-40B4-BE49-F238E27FC236}">
                    <a16:creationId xmlns:a16="http://schemas.microsoft.com/office/drawing/2014/main" id="{EBF40522-2552-C2FC-E3E5-83CDE8EFF927}"/>
                  </a:ext>
                </a:extLst>
              </p:cNvPr>
              <p:cNvSpPr/>
              <p:nvPr/>
            </p:nvSpPr>
            <p:spPr>
              <a:xfrm>
                <a:off x="-352332" y="-19323"/>
                <a:ext cx="1685925" cy="363949"/>
              </a:xfrm>
              <a:prstGeom prst="roundRect">
                <a:avLst/>
              </a:prstGeom>
              <a:noFill/>
              <a:ln w="12700" cap="flat" cmpd="sng" algn="ctr">
                <a:solidFill>
                  <a:sysClr val="windowText" lastClr="000000"/>
                </a:solidFill>
                <a:prstDash val="sysDash"/>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ja-JP" altLang="en-US" sz="900" b="0" i="0" u="none" strike="noStrike" kern="100" cap="none" spc="0" normalizeH="0" baseline="0" noProof="0" dirty="0">
                    <a:ln>
                      <a:noFill/>
                    </a:ln>
                    <a:effectLst/>
                    <a:uLnTx/>
                    <a:uFillTx/>
                    <a:latin typeface="游明朝" panose="02020400000000000000" pitchFamily="18" charset="-128"/>
                    <a:ea typeface="BIZ UDPゴシック" panose="020B0400000000000000" pitchFamily="50" charset="-128"/>
                    <a:cs typeface="Times New Roman" panose="02020603050405020304" pitchFamily="18" charset="0"/>
                  </a:rPr>
                  <a:t>吹田市・茨木市都市計画部局</a:t>
                </a:r>
                <a:endParaRPr kumimoji="0" lang="ja-JP" altLang="en-US" sz="1050" b="0" i="0" u="none" strike="noStrike" kern="100" cap="none" spc="0" normalizeH="0" baseline="0" noProof="0" dirty="0">
                  <a:ln>
                    <a:noFill/>
                  </a:ln>
                  <a:effectLst/>
                  <a:uLnTx/>
                  <a:uFillTx/>
                  <a:latin typeface="游明朝" panose="02020400000000000000" pitchFamily="18" charset="-128"/>
                  <a:ea typeface="游明朝" panose="02020400000000000000" pitchFamily="18" charset="-128"/>
                  <a:cs typeface="Times New Roman" panose="02020603050405020304" pitchFamily="18" charset="0"/>
                </a:endParaRPr>
              </a:p>
            </p:txBody>
          </p:sp>
          <p:cxnSp>
            <p:nvCxnSpPr>
              <p:cNvPr id="30" name="直線矢印コネクタ 29">
                <a:extLst>
                  <a:ext uri="{FF2B5EF4-FFF2-40B4-BE49-F238E27FC236}">
                    <a16:creationId xmlns:a16="http://schemas.microsoft.com/office/drawing/2014/main" id="{4F93706C-5FB8-D30D-4647-6EA3A5A81394}"/>
                  </a:ext>
                </a:extLst>
              </p:cNvPr>
              <p:cNvCxnSpPr/>
              <p:nvPr/>
            </p:nvCxnSpPr>
            <p:spPr>
              <a:xfrm flipH="1">
                <a:off x="266700" y="363949"/>
                <a:ext cx="0" cy="467999"/>
              </a:xfrm>
              <a:prstGeom prst="straightConnector1">
                <a:avLst/>
              </a:prstGeom>
              <a:noFill/>
              <a:ln w="19050" cap="flat" cmpd="sng" algn="ctr">
                <a:solidFill>
                  <a:sysClr val="windowText" lastClr="000000"/>
                </a:solidFill>
                <a:prstDash val="solid"/>
                <a:miter lim="800000"/>
                <a:headEnd type="triangle"/>
                <a:tailEnd type="triangle"/>
              </a:ln>
              <a:effectLst/>
            </p:spPr>
          </p:cxnSp>
          <p:sp>
            <p:nvSpPr>
              <p:cNvPr id="31" name="テキスト ボックス 1">
                <a:extLst>
                  <a:ext uri="{FF2B5EF4-FFF2-40B4-BE49-F238E27FC236}">
                    <a16:creationId xmlns:a16="http://schemas.microsoft.com/office/drawing/2014/main" id="{300BF985-AF0C-56AF-DF60-C33A3EA3578F}"/>
                  </a:ext>
                </a:extLst>
              </p:cNvPr>
              <p:cNvSpPr txBox="1"/>
              <p:nvPr/>
            </p:nvSpPr>
            <p:spPr>
              <a:xfrm>
                <a:off x="-95250" y="409116"/>
                <a:ext cx="1847850" cy="324313"/>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lvl="0" indent="304800" algn="just" defTabSz="914400" eaLnBrk="1" fontAlgn="auto" latinLnBrk="0" hangingPunct="1">
                  <a:lnSpc>
                    <a:spcPct val="100000"/>
                  </a:lnSpc>
                  <a:spcBef>
                    <a:spcPts val="0"/>
                  </a:spcBef>
                  <a:spcAft>
                    <a:spcPts val="0"/>
                  </a:spcAft>
                  <a:buClrTx/>
                  <a:buSzTx/>
                  <a:buFontTx/>
                  <a:buNone/>
                  <a:tabLst/>
                  <a:defRPr/>
                </a:pPr>
                <a:r>
                  <a:rPr kumimoji="0" lang="ja-JP" altLang="en-US" sz="800" b="0" i="0" u="none" strike="noStrike" kern="100" cap="none" spc="0" normalizeH="0" baseline="0" noProof="0" dirty="0">
                    <a:ln>
                      <a:noFill/>
                    </a:ln>
                    <a:effectLst/>
                    <a:uLnTx/>
                    <a:uFillTx/>
                    <a:latin typeface="游明朝" panose="02020400000000000000" pitchFamily="18" charset="-128"/>
                    <a:ea typeface="BIZ UDPゴシック" panose="020B0400000000000000" pitchFamily="50" charset="-128"/>
                    <a:cs typeface="Times New Roman" panose="02020603050405020304" pitchFamily="18" charset="0"/>
                  </a:rPr>
                  <a:t>景観等の保全に向けた連携</a:t>
                </a:r>
                <a:endParaRPr kumimoji="0" lang="ja-JP" altLang="en-US" sz="1050" b="0" i="0" u="none" strike="noStrike" kern="100" cap="none" spc="0" normalizeH="0" baseline="0" noProof="0" dirty="0">
                  <a:ln>
                    <a:noFill/>
                  </a:ln>
                  <a:effectLst/>
                  <a:uLnTx/>
                  <a:uFillTx/>
                  <a:latin typeface="游明朝" panose="02020400000000000000" pitchFamily="18" charset="-128"/>
                  <a:ea typeface="游明朝" panose="02020400000000000000" pitchFamily="18" charset="-128"/>
                  <a:cs typeface="Times New Roman" panose="02020603050405020304" pitchFamily="18" charset="0"/>
                </a:endParaRPr>
              </a:p>
            </p:txBody>
          </p:sp>
        </p:grpSp>
      </p:grpSp>
      <p:sp>
        <p:nvSpPr>
          <p:cNvPr id="62" name="四角形: 角を丸くする 61">
            <a:extLst>
              <a:ext uri="{FF2B5EF4-FFF2-40B4-BE49-F238E27FC236}">
                <a16:creationId xmlns:a16="http://schemas.microsoft.com/office/drawing/2014/main" id="{083D651F-25DD-8906-8DD0-D6EDE1C0B2BE}"/>
              </a:ext>
            </a:extLst>
          </p:cNvPr>
          <p:cNvSpPr/>
          <p:nvPr/>
        </p:nvSpPr>
        <p:spPr>
          <a:xfrm>
            <a:off x="3126739" y="2070864"/>
            <a:ext cx="1647190" cy="361950"/>
          </a:xfrm>
          <a:prstGeom prst="roundRect">
            <a:avLst/>
          </a:prstGeom>
          <a:noFill/>
          <a:ln w="12700" cap="flat" cmpd="sng" algn="ctr">
            <a:solidFill>
              <a:srgbClr val="5B9BD5">
                <a:shade val="50000"/>
              </a:srgb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algn="ctr"/>
            <a:r>
              <a:rPr lang="ja-JP" sz="900" kern="100" dirty="0">
                <a:solidFill>
                  <a:srgbClr val="000000"/>
                </a:solidFill>
                <a:effectLst/>
                <a:latin typeface="游明朝" panose="02020400000000000000" pitchFamily="18" charset="-128"/>
                <a:ea typeface="BIZ UDPゴシック" panose="020B0400000000000000" pitchFamily="50" charset="-128"/>
                <a:cs typeface="Times New Roman" panose="02020603050405020304" pitchFamily="18" charset="0"/>
              </a:rPr>
              <a:t>大阪府教育庁文化財保護課</a:t>
            </a:r>
            <a:endParaRPr lang="ja-JP" sz="1050" kern="100" dirty="0">
              <a:effectLst/>
              <a:latin typeface="游明朝" panose="02020400000000000000" pitchFamily="18" charset="-128"/>
              <a:ea typeface="游明朝" panose="02020400000000000000" pitchFamily="18" charset="-128"/>
              <a:cs typeface="Times New Roman" panose="02020603050405020304" pitchFamily="18" charset="0"/>
            </a:endParaRPr>
          </a:p>
        </p:txBody>
      </p:sp>
      <p:sp>
        <p:nvSpPr>
          <p:cNvPr id="63" name="四角形: 角を丸くする 62">
            <a:extLst>
              <a:ext uri="{FF2B5EF4-FFF2-40B4-BE49-F238E27FC236}">
                <a16:creationId xmlns:a16="http://schemas.microsoft.com/office/drawing/2014/main" id="{3EA458CC-46BE-A5FA-1F35-0D4AE06451BE}"/>
              </a:ext>
            </a:extLst>
          </p:cNvPr>
          <p:cNvSpPr/>
          <p:nvPr/>
        </p:nvSpPr>
        <p:spPr>
          <a:xfrm>
            <a:off x="5294999" y="4271326"/>
            <a:ext cx="1200150" cy="495300"/>
          </a:xfrm>
          <a:prstGeom prst="roundRect">
            <a:avLst/>
          </a:prstGeom>
          <a:noFill/>
          <a:ln w="12700" cap="flat" cmpd="sng" algn="ctr">
            <a:solidFill>
              <a:srgbClr val="5B9BD5">
                <a:shade val="50000"/>
              </a:srgb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ts val="1200"/>
              </a:lnSpc>
            </a:pPr>
            <a:r>
              <a:rPr lang="ja-JP" sz="800" kern="100">
                <a:solidFill>
                  <a:srgbClr val="000000"/>
                </a:solidFill>
                <a:effectLst/>
                <a:latin typeface="游明朝" panose="02020400000000000000" pitchFamily="18" charset="-128"/>
                <a:ea typeface="BIZ UDPゴシック" panose="020B0400000000000000" pitchFamily="50" charset="-128"/>
                <a:cs typeface="Times New Roman" panose="02020603050405020304" pitchFamily="18" charset="0"/>
              </a:rPr>
              <a:t>市民・府民・国民</a:t>
            </a:r>
            <a:endParaRPr lang="ja-JP" sz="1050" kern="100">
              <a:effectLst/>
              <a:latin typeface="游明朝" panose="02020400000000000000" pitchFamily="18" charset="-128"/>
              <a:ea typeface="游明朝" panose="02020400000000000000" pitchFamily="18" charset="-128"/>
              <a:cs typeface="Times New Roman" panose="02020603050405020304" pitchFamily="18" charset="0"/>
            </a:endParaRPr>
          </a:p>
        </p:txBody>
      </p:sp>
      <p:sp>
        <p:nvSpPr>
          <p:cNvPr id="64" name="四角形: 角を丸くする 63">
            <a:extLst>
              <a:ext uri="{FF2B5EF4-FFF2-40B4-BE49-F238E27FC236}">
                <a16:creationId xmlns:a16="http://schemas.microsoft.com/office/drawing/2014/main" id="{FC40C970-2FFF-F57D-3627-1B748540C722}"/>
              </a:ext>
            </a:extLst>
          </p:cNvPr>
          <p:cNvSpPr/>
          <p:nvPr/>
        </p:nvSpPr>
        <p:spPr>
          <a:xfrm>
            <a:off x="2961073" y="4263764"/>
            <a:ext cx="1924050" cy="485775"/>
          </a:xfrm>
          <a:prstGeom prst="roundRect">
            <a:avLst/>
          </a:prstGeom>
          <a:noFill/>
          <a:ln w="12700" cap="flat" cmpd="sng" algn="ctr">
            <a:solidFill>
              <a:srgbClr val="5B9BD5">
                <a:shade val="50000"/>
              </a:srgb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ts val="1200"/>
              </a:lnSpc>
            </a:pPr>
            <a:r>
              <a:rPr lang="ja-JP" sz="800" kern="100" dirty="0">
                <a:solidFill>
                  <a:srgbClr val="000000"/>
                </a:solidFill>
                <a:effectLst/>
                <a:latin typeface="游明朝" panose="02020400000000000000" pitchFamily="18" charset="-128"/>
                <a:ea typeface="BIZ UDPゴシック" panose="020B0400000000000000" pitchFamily="50" charset="-128"/>
                <a:cs typeface="Times New Roman" panose="02020603050405020304" pitchFamily="18" charset="0"/>
              </a:rPr>
              <a:t>民間団体・</a:t>
            </a:r>
            <a:r>
              <a:rPr lang="en-US" sz="800" kern="100" dirty="0">
                <a:solidFill>
                  <a:srgbClr val="000000"/>
                </a:solidFill>
                <a:effectLst/>
                <a:latin typeface="游明朝" panose="02020400000000000000" pitchFamily="18" charset="-128"/>
                <a:ea typeface="BIZ UDPゴシック" panose="020B0400000000000000" pitchFamily="50" charset="-128"/>
                <a:cs typeface="Times New Roman" panose="02020603050405020304" pitchFamily="18" charset="0"/>
              </a:rPr>
              <a:t>NPO</a:t>
            </a:r>
            <a:r>
              <a:rPr lang="ja-JP" altLang="en-US" sz="800" kern="100" dirty="0">
                <a:solidFill>
                  <a:srgbClr val="000000"/>
                </a:solidFill>
                <a:effectLst/>
                <a:latin typeface="游明朝" panose="02020400000000000000" pitchFamily="18" charset="-128"/>
                <a:ea typeface="BIZ UDPゴシック" panose="020B0400000000000000" pitchFamily="50" charset="-128"/>
                <a:cs typeface="Times New Roman" panose="02020603050405020304" pitchFamily="18" charset="0"/>
              </a:rPr>
              <a:t>等</a:t>
            </a:r>
            <a:endParaRPr lang="ja-JP" sz="1050" kern="100" dirty="0">
              <a:effectLst/>
              <a:latin typeface="游明朝" panose="02020400000000000000" pitchFamily="18" charset="-128"/>
              <a:ea typeface="游明朝" panose="02020400000000000000" pitchFamily="18" charset="-128"/>
              <a:cs typeface="Times New Roman" panose="02020603050405020304" pitchFamily="18" charset="0"/>
            </a:endParaRPr>
          </a:p>
        </p:txBody>
      </p:sp>
      <p:sp>
        <p:nvSpPr>
          <p:cNvPr id="65" name="四角形: 角を丸くする 64">
            <a:extLst>
              <a:ext uri="{FF2B5EF4-FFF2-40B4-BE49-F238E27FC236}">
                <a16:creationId xmlns:a16="http://schemas.microsoft.com/office/drawing/2014/main" id="{CE62BA21-688B-C682-C512-8CF5D0C0AFC6}"/>
              </a:ext>
            </a:extLst>
          </p:cNvPr>
          <p:cNvSpPr/>
          <p:nvPr/>
        </p:nvSpPr>
        <p:spPr>
          <a:xfrm>
            <a:off x="1010627" y="4233139"/>
            <a:ext cx="1762125" cy="504825"/>
          </a:xfrm>
          <a:prstGeom prst="roundRect">
            <a:avLst/>
          </a:prstGeom>
          <a:noFill/>
          <a:ln w="12700" cap="flat" cmpd="sng" algn="ctr">
            <a:solidFill>
              <a:srgbClr val="5B9BD5">
                <a:shade val="50000"/>
              </a:srgb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ts val="1200"/>
              </a:lnSpc>
            </a:pPr>
            <a:r>
              <a:rPr lang="ja-JP" sz="800" kern="100" dirty="0">
                <a:solidFill>
                  <a:srgbClr val="000000"/>
                </a:solidFill>
                <a:effectLst/>
                <a:latin typeface="游明朝" panose="02020400000000000000" pitchFamily="18" charset="-128"/>
                <a:ea typeface="BIZ UDPゴシック" panose="020B0400000000000000" pitchFamily="50" charset="-128"/>
                <a:cs typeface="Times New Roman" panose="02020603050405020304" pitchFamily="18" charset="0"/>
              </a:rPr>
              <a:t>大阪府日本万国博覧会記念公園</a:t>
            </a:r>
            <a:endParaRPr lang="en-US" altLang="ja-JP" sz="800" kern="100" dirty="0">
              <a:solidFill>
                <a:srgbClr val="000000"/>
              </a:solidFill>
              <a:effectLst/>
              <a:latin typeface="游明朝" panose="02020400000000000000" pitchFamily="18" charset="-128"/>
              <a:ea typeface="BIZ UDPゴシック" panose="020B0400000000000000" pitchFamily="50" charset="-128"/>
              <a:cs typeface="Times New Roman" panose="02020603050405020304" pitchFamily="18" charset="0"/>
            </a:endParaRPr>
          </a:p>
          <a:p>
            <a:pPr algn="ctr">
              <a:lnSpc>
                <a:spcPts val="1200"/>
              </a:lnSpc>
            </a:pPr>
            <a:r>
              <a:rPr lang="ja-JP" sz="800" kern="100" dirty="0">
                <a:solidFill>
                  <a:srgbClr val="000000"/>
                </a:solidFill>
                <a:effectLst/>
                <a:latin typeface="游明朝" panose="02020400000000000000" pitchFamily="18" charset="-128"/>
                <a:ea typeface="BIZ UDPゴシック" panose="020B0400000000000000" pitchFamily="50" charset="-128"/>
                <a:cs typeface="Times New Roman" panose="02020603050405020304" pitchFamily="18" charset="0"/>
              </a:rPr>
              <a:t>運営審議会緑整備部会</a:t>
            </a:r>
            <a:r>
              <a:rPr lang="ja-JP" sz="800" kern="100" dirty="0">
                <a:effectLst/>
                <a:latin typeface="游明朝" panose="02020400000000000000" pitchFamily="18" charset="-128"/>
                <a:ea typeface="BIZ UDPゴシック" panose="020B0400000000000000" pitchFamily="50" charset="-128"/>
                <a:cs typeface="Times New Roman" panose="02020603050405020304" pitchFamily="18" charset="0"/>
              </a:rPr>
              <a:t>等</a:t>
            </a:r>
            <a:endParaRPr lang="ja-JP" sz="1050" kern="100" dirty="0">
              <a:effectLst/>
              <a:latin typeface="游明朝" panose="02020400000000000000" pitchFamily="18" charset="-128"/>
              <a:ea typeface="游明朝" panose="02020400000000000000" pitchFamily="18" charset="-128"/>
              <a:cs typeface="Times New Roman" panose="02020603050405020304" pitchFamily="18" charset="0"/>
            </a:endParaRPr>
          </a:p>
        </p:txBody>
      </p:sp>
      <p:grpSp>
        <p:nvGrpSpPr>
          <p:cNvPr id="66" name="グループ化 65">
            <a:extLst>
              <a:ext uri="{FF2B5EF4-FFF2-40B4-BE49-F238E27FC236}">
                <a16:creationId xmlns:a16="http://schemas.microsoft.com/office/drawing/2014/main" id="{D21A76AB-A965-0036-B2A5-6DC4F437FD99}"/>
              </a:ext>
            </a:extLst>
          </p:cNvPr>
          <p:cNvGrpSpPr/>
          <p:nvPr/>
        </p:nvGrpSpPr>
        <p:grpSpPr>
          <a:xfrm>
            <a:off x="5102104" y="3452265"/>
            <a:ext cx="750044" cy="833984"/>
            <a:chOff x="0" y="0"/>
            <a:chExt cx="847725" cy="1005793"/>
          </a:xfrm>
        </p:grpSpPr>
        <p:cxnSp>
          <p:nvCxnSpPr>
            <p:cNvPr id="67" name="直線矢印コネクタ 66">
              <a:extLst>
                <a:ext uri="{FF2B5EF4-FFF2-40B4-BE49-F238E27FC236}">
                  <a16:creationId xmlns:a16="http://schemas.microsoft.com/office/drawing/2014/main" id="{2BBAFC5C-6769-3535-58A6-8990DE574DC0}"/>
                </a:ext>
              </a:extLst>
            </p:cNvPr>
            <p:cNvCxnSpPr/>
            <p:nvPr/>
          </p:nvCxnSpPr>
          <p:spPr>
            <a:xfrm flipH="1" flipV="1">
              <a:off x="0" y="0"/>
              <a:ext cx="847725" cy="9525"/>
            </a:xfrm>
            <a:prstGeom prst="straightConnector1">
              <a:avLst/>
            </a:prstGeom>
            <a:noFill/>
            <a:ln w="19050" cap="flat" cmpd="sng" algn="ctr">
              <a:solidFill>
                <a:sysClr val="windowText" lastClr="000000"/>
              </a:solidFill>
              <a:prstDash val="solid"/>
              <a:miter lim="800000"/>
              <a:tailEnd type="triangle"/>
            </a:ln>
            <a:effectLst/>
          </p:spPr>
        </p:cxnSp>
        <p:cxnSp>
          <p:nvCxnSpPr>
            <p:cNvPr id="68" name="直線コネクタ 67">
              <a:extLst>
                <a:ext uri="{FF2B5EF4-FFF2-40B4-BE49-F238E27FC236}">
                  <a16:creationId xmlns:a16="http://schemas.microsoft.com/office/drawing/2014/main" id="{DCC4B436-1A2E-3E1B-EBFC-CEC859CF024B}"/>
                </a:ext>
              </a:extLst>
            </p:cNvPr>
            <p:cNvCxnSpPr/>
            <p:nvPr/>
          </p:nvCxnSpPr>
          <p:spPr>
            <a:xfrm>
              <a:off x="836422" y="9114"/>
              <a:ext cx="0" cy="996679"/>
            </a:xfrm>
            <a:prstGeom prst="line">
              <a:avLst/>
            </a:prstGeom>
            <a:noFill/>
            <a:ln w="19050" cap="flat" cmpd="sng" algn="ctr">
              <a:solidFill>
                <a:sysClr val="windowText" lastClr="000000"/>
              </a:solidFill>
              <a:prstDash val="solid"/>
              <a:miter lim="800000"/>
            </a:ln>
            <a:effectLst/>
          </p:spPr>
        </p:cxnSp>
      </p:grpSp>
      <p:grpSp>
        <p:nvGrpSpPr>
          <p:cNvPr id="69" name="グループ化 68">
            <a:extLst>
              <a:ext uri="{FF2B5EF4-FFF2-40B4-BE49-F238E27FC236}">
                <a16:creationId xmlns:a16="http://schemas.microsoft.com/office/drawing/2014/main" id="{A04D08CC-DED1-4B75-A10D-63B9C2AF9713}"/>
              </a:ext>
            </a:extLst>
          </p:cNvPr>
          <p:cNvGrpSpPr/>
          <p:nvPr/>
        </p:nvGrpSpPr>
        <p:grpSpPr>
          <a:xfrm>
            <a:off x="5109198" y="3650674"/>
            <a:ext cx="474040" cy="641666"/>
            <a:chOff x="-28607" y="-33166"/>
            <a:chExt cx="432493" cy="807155"/>
          </a:xfrm>
        </p:grpSpPr>
        <p:cxnSp>
          <p:nvCxnSpPr>
            <p:cNvPr id="70" name="直線コネクタ 69">
              <a:extLst>
                <a:ext uri="{FF2B5EF4-FFF2-40B4-BE49-F238E27FC236}">
                  <a16:creationId xmlns:a16="http://schemas.microsoft.com/office/drawing/2014/main" id="{C6895B9A-F886-153C-9560-95BA1B200956}"/>
                </a:ext>
              </a:extLst>
            </p:cNvPr>
            <p:cNvCxnSpPr/>
            <p:nvPr/>
          </p:nvCxnSpPr>
          <p:spPr>
            <a:xfrm flipH="1">
              <a:off x="-28607" y="-33166"/>
              <a:ext cx="432481" cy="0"/>
            </a:xfrm>
            <a:prstGeom prst="line">
              <a:avLst/>
            </a:prstGeom>
            <a:noFill/>
            <a:ln w="19050" cap="flat" cmpd="sng" algn="ctr">
              <a:solidFill>
                <a:sysClr val="windowText" lastClr="000000"/>
              </a:solidFill>
              <a:prstDash val="solid"/>
              <a:miter lim="800000"/>
            </a:ln>
            <a:effectLst/>
          </p:spPr>
        </p:cxnSp>
        <p:cxnSp>
          <p:nvCxnSpPr>
            <p:cNvPr id="71" name="直線矢印コネクタ 70">
              <a:extLst>
                <a:ext uri="{FF2B5EF4-FFF2-40B4-BE49-F238E27FC236}">
                  <a16:creationId xmlns:a16="http://schemas.microsoft.com/office/drawing/2014/main" id="{36D4842D-E7E3-8B5F-4C71-73A75E1CA2C5}"/>
                </a:ext>
              </a:extLst>
            </p:cNvPr>
            <p:cNvCxnSpPr/>
            <p:nvPr/>
          </p:nvCxnSpPr>
          <p:spPr>
            <a:xfrm>
              <a:off x="403886" y="-33162"/>
              <a:ext cx="0" cy="807151"/>
            </a:xfrm>
            <a:prstGeom prst="straightConnector1">
              <a:avLst/>
            </a:prstGeom>
            <a:noFill/>
            <a:ln w="28575" cap="flat" cmpd="sng" algn="ctr">
              <a:solidFill>
                <a:srgbClr val="44546A"/>
              </a:solidFill>
              <a:prstDash val="solid"/>
              <a:miter lim="800000"/>
              <a:tailEnd type="triangle"/>
            </a:ln>
            <a:effectLst/>
          </p:spPr>
        </p:cxnSp>
      </p:grpSp>
      <p:sp>
        <p:nvSpPr>
          <p:cNvPr id="72" name="テキスト ボックス 1">
            <a:extLst>
              <a:ext uri="{FF2B5EF4-FFF2-40B4-BE49-F238E27FC236}">
                <a16:creationId xmlns:a16="http://schemas.microsoft.com/office/drawing/2014/main" id="{1C1100EA-C56F-AAC6-9F90-EFC681E5C8DD}"/>
              </a:ext>
            </a:extLst>
          </p:cNvPr>
          <p:cNvSpPr txBox="1"/>
          <p:nvPr/>
        </p:nvSpPr>
        <p:spPr>
          <a:xfrm>
            <a:off x="5084274" y="3250773"/>
            <a:ext cx="1219200" cy="304165"/>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just"/>
            <a:r>
              <a:rPr lang="ja-JP" sz="800" kern="100" dirty="0">
                <a:effectLst/>
                <a:latin typeface="游明朝" panose="02020400000000000000" pitchFamily="18" charset="-128"/>
                <a:ea typeface="BIZ UDPゴシック" panose="020B0400000000000000" pitchFamily="50" charset="-128"/>
                <a:cs typeface="Times New Roman" panose="02020603050405020304" pitchFamily="18" charset="0"/>
              </a:rPr>
              <a:t>保存・活用への協力</a:t>
            </a:r>
            <a:endParaRPr lang="ja-JP" sz="1050" kern="100" dirty="0">
              <a:effectLst/>
              <a:latin typeface="游明朝" panose="02020400000000000000" pitchFamily="18" charset="-128"/>
              <a:ea typeface="游明朝" panose="02020400000000000000" pitchFamily="18" charset="-128"/>
              <a:cs typeface="Times New Roman" panose="02020603050405020304" pitchFamily="18" charset="0"/>
            </a:endParaRPr>
          </a:p>
        </p:txBody>
      </p:sp>
      <p:sp>
        <p:nvSpPr>
          <p:cNvPr id="73" name="テキスト ボックス 72">
            <a:extLst>
              <a:ext uri="{FF2B5EF4-FFF2-40B4-BE49-F238E27FC236}">
                <a16:creationId xmlns:a16="http://schemas.microsoft.com/office/drawing/2014/main" id="{7C191EB1-EA6B-2CA4-84E0-1C9759352D1D}"/>
              </a:ext>
            </a:extLst>
          </p:cNvPr>
          <p:cNvSpPr txBox="1"/>
          <p:nvPr/>
        </p:nvSpPr>
        <p:spPr>
          <a:xfrm>
            <a:off x="1929598" y="3332631"/>
            <a:ext cx="3179600" cy="615553"/>
          </a:xfrm>
          <a:prstGeom prst="rect">
            <a:avLst/>
          </a:prstGeom>
          <a:noFill/>
          <a:ln w="28575">
            <a:solidFill>
              <a:schemeClr val="tx1"/>
            </a:solidFill>
          </a:ln>
        </p:spPr>
        <p:txBody>
          <a:bodyPr wrap="square" rtlCol="0">
            <a:spAutoFit/>
          </a:bodyPr>
          <a:lstStyle/>
          <a:p>
            <a:pPr algn="ctr"/>
            <a:r>
              <a:rPr kumimoji="1" lang="ja-JP" altLang="en-US" sz="1200" dirty="0">
                <a:latin typeface="BIZ UDPゴシック" panose="020B0400000000000000" pitchFamily="50" charset="-128"/>
                <a:ea typeface="BIZ UDPゴシック" panose="020B0400000000000000" pitchFamily="50" charset="-128"/>
              </a:rPr>
              <a:t>大阪府万国博覧会記念公園事務所</a:t>
            </a:r>
            <a:endParaRPr kumimoji="1" lang="en-US" altLang="ja-JP" sz="1200" dirty="0">
              <a:latin typeface="BIZ UDPゴシック" panose="020B0400000000000000" pitchFamily="50" charset="-128"/>
              <a:ea typeface="BIZ UDPゴシック" panose="020B0400000000000000" pitchFamily="50" charset="-128"/>
            </a:endParaRPr>
          </a:p>
          <a:p>
            <a:pPr algn="ctr"/>
            <a:endParaRPr kumimoji="1" lang="en-US" altLang="ja-JP" sz="1200" dirty="0">
              <a:latin typeface="BIZ UDPゴシック" panose="020B0400000000000000" pitchFamily="50" charset="-128"/>
              <a:ea typeface="BIZ UDPゴシック" panose="020B0400000000000000" pitchFamily="50" charset="-128"/>
            </a:endParaRPr>
          </a:p>
          <a:p>
            <a:pPr algn="ctr"/>
            <a:r>
              <a:rPr kumimoji="1" lang="ja-JP" altLang="en-US" sz="1000" dirty="0">
                <a:latin typeface="BIZ UDPゴシック" panose="020B0400000000000000" pitchFamily="50" charset="-128"/>
                <a:ea typeface="BIZ UDPゴシック" panose="020B0400000000000000" pitchFamily="50" charset="-128"/>
              </a:rPr>
              <a:t>指定管理者　　　植栽管理受託者・その他工事受注者等</a:t>
            </a:r>
          </a:p>
        </p:txBody>
      </p:sp>
      <p:grpSp>
        <p:nvGrpSpPr>
          <p:cNvPr id="74" name="グループ化 73">
            <a:extLst>
              <a:ext uri="{FF2B5EF4-FFF2-40B4-BE49-F238E27FC236}">
                <a16:creationId xmlns:a16="http://schemas.microsoft.com/office/drawing/2014/main" id="{89A4E86B-FC13-4055-8E05-A5B48FDBCA2C}"/>
              </a:ext>
            </a:extLst>
          </p:cNvPr>
          <p:cNvGrpSpPr/>
          <p:nvPr/>
        </p:nvGrpSpPr>
        <p:grpSpPr>
          <a:xfrm>
            <a:off x="3210276" y="3954932"/>
            <a:ext cx="720000" cy="432000"/>
            <a:chOff x="448368" y="-28073"/>
            <a:chExt cx="790575" cy="395955"/>
          </a:xfrm>
        </p:grpSpPr>
        <p:cxnSp>
          <p:nvCxnSpPr>
            <p:cNvPr id="75" name="直線矢印コネクタ 74">
              <a:extLst>
                <a:ext uri="{FF2B5EF4-FFF2-40B4-BE49-F238E27FC236}">
                  <a16:creationId xmlns:a16="http://schemas.microsoft.com/office/drawing/2014/main" id="{9445C410-4392-6836-207C-C06246B93BD0}"/>
                </a:ext>
              </a:extLst>
            </p:cNvPr>
            <p:cNvCxnSpPr/>
            <p:nvPr/>
          </p:nvCxnSpPr>
          <p:spPr>
            <a:xfrm flipH="1">
              <a:off x="803744" y="-28073"/>
              <a:ext cx="0" cy="296966"/>
            </a:xfrm>
            <a:prstGeom prst="straightConnector1">
              <a:avLst/>
            </a:prstGeom>
            <a:noFill/>
            <a:ln w="28575" cap="flat" cmpd="sng" algn="ctr">
              <a:solidFill>
                <a:sysClr val="windowText" lastClr="000000"/>
              </a:solidFill>
              <a:prstDash val="solid"/>
              <a:miter lim="800000"/>
              <a:headEnd type="triangle"/>
              <a:tailEnd type="triangle"/>
            </a:ln>
            <a:effectLst/>
          </p:spPr>
        </p:cxnSp>
        <p:sp>
          <p:nvSpPr>
            <p:cNvPr id="76" name="テキスト ボックス 73">
              <a:extLst>
                <a:ext uri="{FF2B5EF4-FFF2-40B4-BE49-F238E27FC236}">
                  <a16:creationId xmlns:a16="http://schemas.microsoft.com/office/drawing/2014/main" id="{1B73F02F-99B5-43A5-9C5C-5969A9588933}"/>
                </a:ext>
              </a:extLst>
            </p:cNvPr>
            <p:cNvSpPr txBox="1"/>
            <p:nvPr/>
          </p:nvSpPr>
          <p:spPr>
            <a:xfrm>
              <a:off x="448368" y="63082"/>
              <a:ext cx="790575" cy="304800"/>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just"/>
              <a:r>
                <a:rPr lang="ja-JP" sz="800" kern="100" dirty="0">
                  <a:effectLst/>
                  <a:latin typeface="游明朝" panose="02020400000000000000" pitchFamily="18" charset="-128"/>
                  <a:ea typeface="BIZ UDPゴシック" panose="020B0400000000000000" pitchFamily="50" charset="-128"/>
                  <a:cs typeface="Times New Roman" panose="02020603050405020304" pitchFamily="18" charset="0"/>
                </a:rPr>
                <a:t>連携　・協力</a:t>
              </a:r>
              <a:endParaRPr lang="ja-JP" sz="1050" kern="100" dirty="0">
                <a:effectLst/>
                <a:latin typeface="游明朝" panose="02020400000000000000" pitchFamily="18" charset="-128"/>
                <a:ea typeface="游明朝" panose="02020400000000000000" pitchFamily="18" charset="-128"/>
                <a:cs typeface="Times New Roman" panose="02020603050405020304" pitchFamily="18" charset="0"/>
              </a:endParaRPr>
            </a:p>
          </p:txBody>
        </p:sp>
      </p:grpSp>
      <p:grpSp>
        <p:nvGrpSpPr>
          <p:cNvPr id="77" name="グループ化 76">
            <a:extLst>
              <a:ext uri="{FF2B5EF4-FFF2-40B4-BE49-F238E27FC236}">
                <a16:creationId xmlns:a16="http://schemas.microsoft.com/office/drawing/2014/main" id="{FADE2DAA-BF78-E195-13C9-918052DA5289}"/>
              </a:ext>
            </a:extLst>
          </p:cNvPr>
          <p:cNvGrpSpPr/>
          <p:nvPr/>
        </p:nvGrpSpPr>
        <p:grpSpPr>
          <a:xfrm>
            <a:off x="1287779" y="3501230"/>
            <a:ext cx="641819" cy="731909"/>
            <a:chOff x="9525" y="0"/>
            <a:chExt cx="298617" cy="780610"/>
          </a:xfrm>
        </p:grpSpPr>
        <p:cxnSp>
          <p:nvCxnSpPr>
            <p:cNvPr id="78" name="直線コネクタ 77">
              <a:extLst>
                <a:ext uri="{FF2B5EF4-FFF2-40B4-BE49-F238E27FC236}">
                  <a16:creationId xmlns:a16="http://schemas.microsoft.com/office/drawing/2014/main" id="{5B488E02-0063-3E8E-652D-929E01F117BD}"/>
                </a:ext>
              </a:extLst>
            </p:cNvPr>
            <p:cNvCxnSpPr/>
            <p:nvPr/>
          </p:nvCxnSpPr>
          <p:spPr>
            <a:xfrm flipH="1">
              <a:off x="9525" y="0"/>
              <a:ext cx="298617" cy="0"/>
            </a:xfrm>
            <a:prstGeom prst="line">
              <a:avLst/>
            </a:prstGeom>
            <a:noFill/>
            <a:ln w="19050" cap="flat" cmpd="sng" algn="ctr">
              <a:solidFill>
                <a:sysClr val="windowText" lastClr="000000"/>
              </a:solidFill>
              <a:prstDash val="solid"/>
              <a:miter lim="800000"/>
            </a:ln>
            <a:effectLst/>
          </p:spPr>
        </p:cxnSp>
        <p:cxnSp>
          <p:nvCxnSpPr>
            <p:cNvPr id="79" name="直線矢印コネクタ 78">
              <a:extLst>
                <a:ext uri="{FF2B5EF4-FFF2-40B4-BE49-F238E27FC236}">
                  <a16:creationId xmlns:a16="http://schemas.microsoft.com/office/drawing/2014/main" id="{3F8362CD-F4E7-A2CD-F698-6B1115C839AC}"/>
                </a:ext>
              </a:extLst>
            </p:cNvPr>
            <p:cNvCxnSpPr/>
            <p:nvPr/>
          </p:nvCxnSpPr>
          <p:spPr>
            <a:xfrm>
              <a:off x="9525" y="0"/>
              <a:ext cx="0" cy="780610"/>
            </a:xfrm>
            <a:prstGeom prst="straightConnector1">
              <a:avLst/>
            </a:prstGeom>
            <a:noFill/>
            <a:ln w="19050" cap="flat" cmpd="sng" algn="ctr">
              <a:solidFill>
                <a:srgbClr val="44546A"/>
              </a:solidFill>
              <a:prstDash val="solid"/>
              <a:miter lim="800000"/>
              <a:tailEnd type="triangle"/>
            </a:ln>
            <a:effectLst/>
          </p:spPr>
        </p:cxnSp>
      </p:grpSp>
      <p:grpSp>
        <p:nvGrpSpPr>
          <p:cNvPr id="80" name="グループ化 79">
            <a:extLst>
              <a:ext uri="{FF2B5EF4-FFF2-40B4-BE49-F238E27FC236}">
                <a16:creationId xmlns:a16="http://schemas.microsoft.com/office/drawing/2014/main" id="{4EE7B4E3-FF0C-F148-A514-C7BEF9F87211}"/>
              </a:ext>
            </a:extLst>
          </p:cNvPr>
          <p:cNvGrpSpPr/>
          <p:nvPr/>
        </p:nvGrpSpPr>
        <p:grpSpPr>
          <a:xfrm>
            <a:off x="1119143" y="3382754"/>
            <a:ext cx="819251" cy="840624"/>
            <a:chOff x="123825" y="197485"/>
            <a:chExt cx="623314" cy="1043689"/>
          </a:xfrm>
        </p:grpSpPr>
        <p:cxnSp>
          <p:nvCxnSpPr>
            <p:cNvPr id="81" name="直線コネクタ 80">
              <a:extLst>
                <a:ext uri="{FF2B5EF4-FFF2-40B4-BE49-F238E27FC236}">
                  <a16:creationId xmlns:a16="http://schemas.microsoft.com/office/drawing/2014/main" id="{00C0BB21-C9C7-AD07-E916-3D79DCF91662}"/>
                </a:ext>
              </a:extLst>
            </p:cNvPr>
            <p:cNvCxnSpPr/>
            <p:nvPr/>
          </p:nvCxnSpPr>
          <p:spPr>
            <a:xfrm flipV="1">
              <a:off x="123825" y="197485"/>
              <a:ext cx="0" cy="1043689"/>
            </a:xfrm>
            <a:prstGeom prst="line">
              <a:avLst/>
            </a:prstGeom>
            <a:noFill/>
            <a:ln w="19050" cap="flat" cmpd="sng" algn="ctr">
              <a:solidFill>
                <a:sysClr val="windowText" lastClr="000000"/>
              </a:solidFill>
              <a:prstDash val="solid"/>
              <a:miter lim="800000"/>
            </a:ln>
            <a:effectLst/>
          </p:spPr>
        </p:cxnSp>
        <p:cxnSp>
          <p:nvCxnSpPr>
            <p:cNvPr id="82" name="直線矢印コネクタ 81">
              <a:extLst>
                <a:ext uri="{FF2B5EF4-FFF2-40B4-BE49-F238E27FC236}">
                  <a16:creationId xmlns:a16="http://schemas.microsoft.com/office/drawing/2014/main" id="{C242A436-8FC4-3D2D-594A-0FA25E733994}"/>
                </a:ext>
              </a:extLst>
            </p:cNvPr>
            <p:cNvCxnSpPr/>
            <p:nvPr/>
          </p:nvCxnSpPr>
          <p:spPr>
            <a:xfrm flipV="1">
              <a:off x="123825" y="207013"/>
              <a:ext cx="623314" cy="0"/>
            </a:xfrm>
            <a:prstGeom prst="straightConnector1">
              <a:avLst/>
            </a:prstGeom>
            <a:noFill/>
            <a:ln w="19050" cap="flat" cmpd="sng" algn="ctr">
              <a:solidFill>
                <a:sysClr val="windowText" lastClr="000000"/>
              </a:solidFill>
              <a:prstDash val="solid"/>
              <a:miter lim="800000"/>
              <a:tailEnd type="triangle"/>
            </a:ln>
            <a:effectLst/>
          </p:spPr>
        </p:cxnSp>
      </p:grpSp>
      <p:sp>
        <p:nvSpPr>
          <p:cNvPr id="83" name="テキスト ボックス 83793327">
            <a:extLst>
              <a:ext uri="{FF2B5EF4-FFF2-40B4-BE49-F238E27FC236}">
                <a16:creationId xmlns:a16="http://schemas.microsoft.com/office/drawing/2014/main" id="{A7CF6A78-6B39-900B-EBCD-0186490CD621}"/>
              </a:ext>
            </a:extLst>
          </p:cNvPr>
          <p:cNvSpPr txBox="1"/>
          <p:nvPr/>
        </p:nvSpPr>
        <p:spPr>
          <a:xfrm>
            <a:off x="1254879" y="3861317"/>
            <a:ext cx="828675" cy="304800"/>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just"/>
            <a:r>
              <a:rPr lang="ja-JP" sz="800" kern="100">
                <a:effectLst/>
                <a:latin typeface="游明朝" panose="02020400000000000000" pitchFamily="18" charset="-128"/>
                <a:ea typeface="BIZ UDPゴシック" panose="020B0400000000000000" pitchFamily="50" charset="-128"/>
                <a:cs typeface="Times New Roman" panose="02020603050405020304" pitchFamily="18" charset="0"/>
              </a:rPr>
              <a:t>報告・相談</a:t>
            </a:r>
            <a:endParaRPr lang="ja-JP" sz="1050" kern="100">
              <a:effectLst/>
              <a:latin typeface="游明朝" panose="02020400000000000000" pitchFamily="18" charset="-128"/>
              <a:ea typeface="游明朝" panose="02020400000000000000" pitchFamily="18" charset="-128"/>
              <a:cs typeface="Times New Roman" panose="02020603050405020304" pitchFamily="18" charset="0"/>
            </a:endParaRPr>
          </a:p>
        </p:txBody>
      </p:sp>
      <p:sp>
        <p:nvSpPr>
          <p:cNvPr id="84" name="テキスト ボックス 85">
            <a:extLst>
              <a:ext uri="{FF2B5EF4-FFF2-40B4-BE49-F238E27FC236}">
                <a16:creationId xmlns:a16="http://schemas.microsoft.com/office/drawing/2014/main" id="{496F1E29-1E74-B977-0167-60A0A8397566}"/>
              </a:ext>
            </a:extLst>
          </p:cNvPr>
          <p:cNvSpPr txBox="1"/>
          <p:nvPr/>
        </p:nvSpPr>
        <p:spPr>
          <a:xfrm>
            <a:off x="1086636" y="3184696"/>
            <a:ext cx="828675" cy="304800"/>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just"/>
            <a:r>
              <a:rPr lang="ja-JP" sz="800" kern="100">
                <a:effectLst/>
                <a:latin typeface="游明朝" panose="02020400000000000000" pitchFamily="18" charset="-128"/>
                <a:ea typeface="BIZ UDPゴシック" panose="020B0400000000000000" pitchFamily="50" charset="-128"/>
                <a:cs typeface="Times New Roman" panose="02020603050405020304" pitchFamily="18" charset="0"/>
              </a:rPr>
              <a:t>指導・助言</a:t>
            </a:r>
            <a:endParaRPr lang="ja-JP" sz="1050" kern="100">
              <a:effectLst/>
              <a:latin typeface="游明朝" panose="02020400000000000000" pitchFamily="18" charset="-128"/>
              <a:ea typeface="游明朝" panose="02020400000000000000" pitchFamily="18" charset="-128"/>
              <a:cs typeface="Times New Roman" panose="02020603050405020304" pitchFamily="18" charset="0"/>
            </a:endParaRPr>
          </a:p>
        </p:txBody>
      </p:sp>
      <p:cxnSp>
        <p:nvCxnSpPr>
          <p:cNvPr id="4" name="直線矢印コネクタ 3">
            <a:extLst>
              <a:ext uri="{FF2B5EF4-FFF2-40B4-BE49-F238E27FC236}">
                <a16:creationId xmlns:a16="http://schemas.microsoft.com/office/drawing/2014/main" id="{F768DDBB-73E7-1DFB-FD02-66589221B162}"/>
              </a:ext>
            </a:extLst>
          </p:cNvPr>
          <p:cNvCxnSpPr/>
          <p:nvPr/>
        </p:nvCxnSpPr>
        <p:spPr>
          <a:xfrm>
            <a:off x="2535647" y="3545689"/>
            <a:ext cx="0" cy="216000"/>
          </a:xfrm>
          <a:prstGeom prst="straightConnector1">
            <a:avLst/>
          </a:prstGeom>
          <a:ln w="19050">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5" name="直線矢印コネクタ 4">
            <a:extLst>
              <a:ext uri="{FF2B5EF4-FFF2-40B4-BE49-F238E27FC236}">
                <a16:creationId xmlns:a16="http://schemas.microsoft.com/office/drawing/2014/main" id="{F2CFFA53-854E-9C85-CCB5-7419AF633869}"/>
              </a:ext>
            </a:extLst>
          </p:cNvPr>
          <p:cNvCxnSpPr/>
          <p:nvPr/>
        </p:nvCxnSpPr>
        <p:spPr>
          <a:xfrm>
            <a:off x="3898418" y="3521985"/>
            <a:ext cx="0" cy="216000"/>
          </a:xfrm>
          <a:prstGeom prst="straightConnector1">
            <a:avLst/>
          </a:prstGeom>
          <a:ln w="19050">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7" name="テキスト ボックス 462469728">
            <a:extLst>
              <a:ext uri="{FF2B5EF4-FFF2-40B4-BE49-F238E27FC236}">
                <a16:creationId xmlns:a16="http://schemas.microsoft.com/office/drawing/2014/main" id="{83D40B81-7716-6039-FE4E-B6981B42A23A}"/>
              </a:ext>
            </a:extLst>
          </p:cNvPr>
          <p:cNvSpPr txBox="1"/>
          <p:nvPr/>
        </p:nvSpPr>
        <p:spPr>
          <a:xfrm>
            <a:off x="3928293" y="3564619"/>
            <a:ext cx="666750" cy="324259"/>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lvl="0" indent="0" algn="just" defTabSz="914400" eaLnBrk="1" fontAlgn="auto" latinLnBrk="0" hangingPunct="1">
              <a:lnSpc>
                <a:spcPct val="100000"/>
              </a:lnSpc>
              <a:spcBef>
                <a:spcPts val="0"/>
              </a:spcBef>
              <a:spcAft>
                <a:spcPts val="0"/>
              </a:spcAft>
              <a:buClrTx/>
              <a:buSzTx/>
              <a:buFontTx/>
              <a:buNone/>
              <a:tabLst/>
              <a:defRPr/>
            </a:pPr>
            <a:r>
              <a:rPr kumimoji="0" lang="ja-JP" altLang="en-US" sz="800" b="0" i="0" u="none" strike="noStrike" kern="100" cap="none" spc="0" normalizeH="0" baseline="0" noProof="0" dirty="0">
                <a:ln>
                  <a:noFill/>
                </a:ln>
                <a:solidFill>
                  <a:sysClr val="windowText" lastClr="000000"/>
                </a:solidFill>
                <a:effectLst/>
                <a:uLnTx/>
                <a:uFillTx/>
                <a:latin typeface="BIZ UDPゴシック" panose="020B0400000000000000" pitchFamily="50" charset="-128"/>
                <a:ea typeface="BIZ UDPゴシック" panose="020B0400000000000000" pitchFamily="50" charset="-128"/>
                <a:cs typeface="Times New Roman" panose="02020603050405020304" pitchFamily="18" charset="0"/>
              </a:rPr>
              <a:t>委託</a:t>
            </a:r>
            <a:endParaRPr kumimoji="0" lang="ja-JP" altLang="en-US" sz="900" b="0" i="0" u="none" strike="noStrike" kern="100" cap="none" spc="0" normalizeH="0" baseline="0" noProof="0" dirty="0">
              <a:ln>
                <a:noFill/>
              </a:ln>
              <a:solidFill>
                <a:sysClr val="windowText" lastClr="000000"/>
              </a:solidFill>
              <a:effectLst/>
              <a:uLnTx/>
              <a:uFillTx/>
              <a:latin typeface="游明朝" panose="02020400000000000000" pitchFamily="18" charset="-128"/>
              <a:ea typeface="游明朝" panose="02020400000000000000" pitchFamily="18" charset="-128"/>
              <a:cs typeface="Times New Roman" panose="02020603050405020304" pitchFamily="18" charset="0"/>
            </a:endParaRPr>
          </a:p>
        </p:txBody>
      </p:sp>
      <p:sp>
        <p:nvSpPr>
          <p:cNvPr id="9" name="テキスト ボックス 8">
            <a:extLst>
              <a:ext uri="{FF2B5EF4-FFF2-40B4-BE49-F238E27FC236}">
                <a16:creationId xmlns:a16="http://schemas.microsoft.com/office/drawing/2014/main" id="{BEB78A5E-B75C-DB1D-7142-AF592B4CC24A}"/>
              </a:ext>
            </a:extLst>
          </p:cNvPr>
          <p:cNvSpPr txBox="1"/>
          <p:nvPr/>
        </p:nvSpPr>
        <p:spPr>
          <a:xfrm>
            <a:off x="10933122" y="9514084"/>
            <a:ext cx="3999144" cy="246221"/>
          </a:xfrm>
          <a:prstGeom prst="rect">
            <a:avLst/>
          </a:prstGeom>
          <a:noFill/>
        </p:spPr>
        <p:txBody>
          <a:bodyPr wrap="square" rtlCol="0">
            <a:spAutoFit/>
          </a:bodyPr>
          <a:lstStyle/>
          <a:p>
            <a:r>
              <a:rPr kumimoji="1" lang="en-US" altLang="ja-JP" sz="1000" dirty="0">
                <a:latin typeface="BIZ UDPゴシック" panose="020B0400000000000000" pitchFamily="50" charset="-128"/>
                <a:ea typeface="BIZ UDPゴシック" panose="020B0400000000000000" pitchFamily="50" charset="-128"/>
              </a:rPr>
              <a:t>※</a:t>
            </a:r>
            <a:r>
              <a:rPr kumimoji="1" lang="ja-JP" altLang="en-US" sz="1000" dirty="0">
                <a:latin typeface="BIZ UDPゴシック" panose="020B0400000000000000" pitchFamily="50" charset="-128"/>
                <a:ea typeface="BIZ UDPゴシック" panose="020B0400000000000000" pitchFamily="50" charset="-128"/>
              </a:rPr>
              <a:t>１：水循環システム等、機械・電気設備は破損前に確実な更新が必要</a:t>
            </a:r>
          </a:p>
        </p:txBody>
      </p:sp>
      <p:graphicFrame>
        <p:nvGraphicFramePr>
          <p:cNvPr id="11" name="表 10">
            <a:extLst>
              <a:ext uri="{FF2B5EF4-FFF2-40B4-BE49-F238E27FC236}">
                <a16:creationId xmlns:a16="http://schemas.microsoft.com/office/drawing/2014/main" id="{014CF720-1C34-4572-93CA-B2E595A5B98B}"/>
              </a:ext>
            </a:extLst>
          </p:cNvPr>
          <p:cNvGraphicFramePr>
            <a:graphicFrameLocks noGrp="1"/>
          </p:cNvGraphicFramePr>
          <p:nvPr>
            <p:extLst>
              <p:ext uri="{D42A27DB-BD31-4B8C-83A1-F6EECF244321}">
                <p14:modId xmlns:p14="http://schemas.microsoft.com/office/powerpoint/2010/main" val="714991442"/>
              </p:ext>
            </p:extLst>
          </p:nvPr>
        </p:nvGraphicFramePr>
        <p:xfrm>
          <a:off x="8156662" y="1054618"/>
          <a:ext cx="6633396" cy="8381092"/>
        </p:xfrm>
        <a:graphic>
          <a:graphicData uri="http://schemas.openxmlformats.org/drawingml/2006/table">
            <a:tbl>
              <a:tblPr firstRow="1" firstCol="1" bandRow="1"/>
              <a:tblGrid>
                <a:gridCol w="344805">
                  <a:extLst>
                    <a:ext uri="{9D8B030D-6E8A-4147-A177-3AD203B41FA5}">
                      <a16:colId xmlns:a16="http://schemas.microsoft.com/office/drawing/2014/main" val="1294382706"/>
                    </a:ext>
                  </a:extLst>
                </a:gridCol>
                <a:gridCol w="383579">
                  <a:extLst>
                    <a:ext uri="{9D8B030D-6E8A-4147-A177-3AD203B41FA5}">
                      <a16:colId xmlns:a16="http://schemas.microsoft.com/office/drawing/2014/main" val="2235257188"/>
                    </a:ext>
                  </a:extLst>
                </a:gridCol>
                <a:gridCol w="736087">
                  <a:extLst>
                    <a:ext uri="{9D8B030D-6E8A-4147-A177-3AD203B41FA5}">
                      <a16:colId xmlns:a16="http://schemas.microsoft.com/office/drawing/2014/main" val="2877876986"/>
                    </a:ext>
                  </a:extLst>
                </a:gridCol>
                <a:gridCol w="2448801">
                  <a:extLst>
                    <a:ext uri="{9D8B030D-6E8A-4147-A177-3AD203B41FA5}">
                      <a16:colId xmlns:a16="http://schemas.microsoft.com/office/drawing/2014/main" val="3660233103"/>
                    </a:ext>
                  </a:extLst>
                </a:gridCol>
                <a:gridCol w="1803719">
                  <a:extLst>
                    <a:ext uri="{9D8B030D-6E8A-4147-A177-3AD203B41FA5}">
                      <a16:colId xmlns:a16="http://schemas.microsoft.com/office/drawing/2014/main" val="2461114125"/>
                    </a:ext>
                  </a:extLst>
                </a:gridCol>
                <a:gridCol w="916405">
                  <a:extLst>
                    <a:ext uri="{9D8B030D-6E8A-4147-A177-3AD203B41FA5}">
                      <a16:colId xmlns:a16="http://schemas.microsoft.com/office/drawing/2014/main" val="1075411045"/>
                    </a:ext>
                  </a:extLst>
                </a:gridCol>
              </a:tblGrid>
              <a:tr h="177781">
                <a:tc>
                  <a:txBody>
                    <a:bodyPr/>
                    <a:lstStyle/>
                    <a:p>
                      <a:pPr algn="ctr">
                        <a:lnSpc>
                          <a:spcPts val="1300"/>
                        </a:lnSpc>
                      </a:pPr>
                      <a:r>
                        <a:rPr lang="en-US" sz="900" kern="100" dirty="0">
                          <a:effectLst/>
                          <a:latin typeface="BIZ UDPゴシック" panose="020B0400000000000000" pitchFamily="50" charset="-128"/>
                          <a:ea typeface="游明朝" panose="02020400000000000000" pitchFamily="18" charset="-128"/>
                          <a:cs typeface="Times New Roman" panose="02020603050405020304" pitchFamily="18" charset="0"/>
                        </a:rPr>
                        <a:t> </a:t>
                      </a:r>
                      <a:endParaRPr lang="ja-JP" sz="900" kern="100" dirty="0">
                        <a:effectLst/>
                        <a:latin typeface="游明朝" panose="02020400000000000000" pitchFamily="18" charset="-128"/>
                        <a:ea typeface="游明朝" panose="02020400000000000000" pitchFamily="18" charset="-128"/>
                        <a:cs typeface="Times New Roman" panose="02020603050405020304" pitchFamily="18" charset="0"/>
                      </a:endParaRPr>
                    </a:p>
                  </a:txBody>
                  <a:tcPr marL="33534" marR="3353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gn="ctr">
                        <a:lnSpc>
                          <a:spcPts val="1300"/>
                        </a:lnSpc>
                      </a:pPr>
                      <a:r>
                        <a:rPr lang="ja-JP" sz="900" kern="100" dirty="0">
                          <a:effectLst/>
                          <a:latin typeface="ＭＳ ゴシック" panose="020B0609070205080204" pitchFamily="49" charset="-128"/>
                          <a:ea typeface="ＭＳ ゴシック" panose="020B0609070205080204" pitchFamily="49" charset="-128"/>
                          <a:cs typeface="Times New Roman" panose="02020603050405020304" pitchFamily="18" charset="0"/>
                        </a:rPr>
                        <a:t>区分</a:t>
                      </a:r>
                    </a:p>
                  </a:txBody>
                  <a:tcPr marL="33534" marR="3353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kumimoji="1" lang="ja-JP" altLang="en-US"/>
                    </a:p>
                  </a:txBody>
                  <a:tcPr/>
                </a:tc>
                <a:tc>
                  <a:txBody>
                    <a:bodyPr/>
                    <a:lstStyle/>
                    <a:p>
                      <a:pPr algn="ctr">
                        <a:lnSpc>
                          <a:spcPts val="1300"/>
                        </a:lnSpc>
                      </a:pPr>
                      <a:r>
                        <a:rPr lang="ja-JP" sz="900" kern="100">
                          <a:effectLst/>
                          <a:latin typeface="ＭＳ ゴシック" panose="020B0609070205080204" pitchFamily="49" charset="-128"/>
                          <a:ea typeface="ＭＳ ゴシック" panose="020B0609070205080204" pitchFamily="49" charset="-128"/>
                          <a:cs typeface="Times New Roman" panose="02020603050405020304" pitchFamily="18" charset="0"/>
                        </a:rPr>
                        <a:t>個別の課題</a:t>
                      </a:r>
                    </a:p>
                  </a:txBody>
                  <a:tcPr marL="33534" marR="3353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300"/>
                        </a:lnSpc>
                      </a:pPr>
                      <a:r>
                        <a:rPr lang="ja-JP" sz="900" kern="100">
                          <a:effectLst/>
                          <a:latin typeface="ＭＳ ゴシック" panose="020B0609070205080204" pitchFamily="49" charset="-128"/>
                          <a:ea typeface="ＭＳ ゴシック" panose="020B0609070205080204" pitchFamily="49" charset="-128"/>
                          <a:cs typeface="Times New Roman" panose="02020603050405020304" pitchFamily="18" charset="0"/>
                        </a:rPr>
                        <a:t>具体的手法</a:t>
                      </a:r>
                    </a:p>
                  </a:txBody>
                  <a:tcPr marL="33534" marR="3353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300"/>
                        </a:lnSpc>
                      </a:pPr>
                      <a:r>
                        <a:rPr lang="ja-JP" sz="900" kern="100">
                          <a:effectLst/>
                          <a:latin typeface="ＭＳ ゴシック" panose="020B0609070205080204" pitchFamily="49" charset="-128"/>
                          <a:ea typeface="ＭＳ ゴシック" panose="020B0609070205080204" pitchFamily="49" charset="-128"/>
                          <a:cs typeface="Times New Roman" panose="02020603050405020304" pitchFamily="18" charset="0"/>
                        </a:rPr>
                        <a:t>実施時期</a:t>
                      </a:r>
                    </a:p>
                  </a:txBody>
                  <a:tcPr marL="33534" marR="3353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821318256"/>
                  </a:ext>
                </a:extLst>
              </a:tr>
              <a:tr h="154409">
                <a:tc rowSpan="12">
                  <a:txBody>
                    <a:bodyPr/>
                    <a:lstStyle/>
                    <a:p>
                      <a:pPr marL="71755" marR="71755" algn="ctr">
                        <a:lnSpc>
                          <a:spcPts val="1000"/>
                        </a:lnSpc>
                        <a:spcAft>
                          <a:spcPts val="0"/>
                        </a:spcAft>
                      </a:pPr>
                      <a:r>
                        <a:rPr lang="ja-JP" sz="900" kern="100">
                          <a:effectLst/>
                          <a:latin typeface="ＭＳ ゴシック" panose="020B0609070205080204" pitchFamily="49" charset="-128"/>
                          <a:ea typeface="ＭＳ ゴシック" panose="020B0609070205080204" pitchFamily="49" charset="-128"/>
                          <a:cs typeface="Times New Roman" panose="02020603050405020304" pitchFamily="18" charset="0"/>
                        </a:rPr>
                        <a:t>日本庭園全体</a:t>
                      </a:r>
                    </a:p>
                  </a:txBody>
                  <a:tcPr marL="33534" marR="33534" marT="0" marB="0" vert="eaVert"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3" gridSpan="2">
                  <a:txBody>
                    <a:bodyPr/>
                    <a:lstStyle/>
                    <a:p>
                      <a:pPr algn="just">
                        <a:lnSpc>
                          <a:spcPts val="1200"/>
                        </a:lnSpc>
                      </a:pPr>
                      <a:r>
                        <a:rPr lang="ja-JP" sz="900" kern="100" dirty="0">
                          <a:effectLst/>
                          <a:latin typeface="ＭＳ ゴシック" panose="020B0609070205080204" pitchFamily="49" charset="-128"/>
                          <a:ea typeface="ＭＳ ゴシック" panose="020B0609070205080204" pitchFamily="49" charset="-128"/>
                          <a:cs typeface="Times New Roman" panose="02020603050405020304" pitchFamily="18" charset="0"/>
                        </a:rPr>
                        <a:t>■保存</a:t>
                      </a:r>
                    </a:p>
                    <a:p>
                      <a:pPr algn="just">
                        <a:lnSpc>
                          <a:spcPts val="1200"/>
                        </a:lnSpc>
                      </a:pPr>
                      <a:r>
                        <a:rPr lang="ja-JP" sz="900" kern="100" dirty="0">
                          <a:effectLst/>
                          <a:latin typeface="ＭＳ ゴシック" panose="020B0609070205080204" pitchFamily="49" charset="-128"/>
                          <a:ea typeface="ＭＳ ゴシック" panose="020B0609070205080204" pitchFamily="49" charset="-128"/>
                          <a:cs typeface="Times New Roman" panose="02020603050405020304" pitchFamily="18" charset="0"/>
                        </a:rPr>
                        <a:t>施設等</a:t>
                      </a:r>
                    </a:p>
                  </a:txBody>
                  <a:tcPr marL="33534" marR="3353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3" hMerge="1">
                  <a:txBody>
                    <a:bodyPr/>
                    <a:lstStyle/>
                    <a:p>
                      <a:endParaRPr kumimoji="1" lang="ja-JP" altLang="en-US"/>
                    </a:p>
                  </a:txBody>
                  <a:tcPr/>
                </a:tc>
                <a:tc>
                  <a:txBody>
                    <a:bodyPr/>
                    <a:lstStyle/>
                    <a:p>
                      <a:pPr algn="just">
                        <a:lnSpc>
                          <a:spcPts val="1100"/>
                        </a:lnSpc>
                      </a:pPr>
                      <a:r>
                        <a:rPr lang="ja-JP" sz="900" kern="100">
                          <a:effectLst/>
                          <a:latin typeface="ＭＳ ゴシック" panose="020B0609070205080204" pitchFamily="49" charset="-128"/>
                          <a:ea typeface="ＭＳ ゴシック" panose="020B0609070205080204" pitchFamily="49" charset="-128"/>
                          <a:cs typeface="Times New Roman" panose="02020603050405020304" pitchFamily="18" charset="0"/>
                        </a:rPr>
                        <a:t>土砂流出による景石の埋もれ</a:t>
                      </a:r>
                    </a:p>
                  </a:txBody>
                  <a:tcPr marL="33534" marR="3353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ts val="1100"/>
                        </a:lnSpc>
                      </a:pPr>
                      <a:r>
                        <a:rPr lang="ja-JP" sz="900" kern="100">
                          <a:effectLst/>
                          <a:latin typeface="ＭＳ ゴシック" panose="020B0609070205080204" pitchFamily="49" charset="-128"/>
                          <a:ea typeface="ＭＳ ゴシック" panose="020B0609070205080204" pitchFamily="49" charset="-128"/>
                          <a:cs typeface="Times New Roman" panose="02020603050405020304" pitchFamily="18" charset="0"/>
                        </a:rPr>
                        <a:t>計画的な土砂の撤去</a:t>
                      </a:r>
                    </a:p>
                  </a:txBody>
                  <a:tcPr marL="33534" marR="3353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100"/>
                        </a:lnSpc>
                      </a:pPr>
                      <a:r>
                        <a:rPr lang="ja-JP" sz="900" kern="100">
                          <a:effectLst/>
                          <a:latin typeface="ＭＳ ゴシック" panose="020B0609070205080204" pitchFamily="49" charset="-128"/>
                          <a:ea typeface="ＭＳ ゴシック" panose="020B0609070205080204" pitchFamily="49" charset="-128"/>
                          <a:cs typeface="Times New Roman" panose="02020603050405020304" pitchFamily="18" charset="0"/>
                        </a:rPr>
                        <a:t>継続的に実施</a:t>
                      </a:r>
                    </a:p>
                  </a:txBody>
                  <a:tcPr marL="33534" marR="3353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550352591"/>
                  </a:ext>
                </a:extLst>
              </a:tr>
              <a:tr h="308819">
                <a:tc vMerge="1">
                  <a:txBody>
                    <a:bodyPr/>
                    <a:lstStyle/>
                    <a:p>
                      <a:endParaRPr kumimoji="1" lang="ja-JP" altLang="en-US"/>
                    </a:p>
                  </a:txBody>
                  <a:tcPr/>
                </a:tc>
                <a:tc gridSpan="2" vMerge="1">
                  <a:txBody>
                    <a:bodyPr/>
                    <a:lstStyle/>
                    <a:p>
                      <a:endParaRPr kumimoji="1" lang="ja-JP" altLang="en-US"/>
                    </a:p>
                  </a:txBody>
                  <a:tcPr/>
                </a:tc>
                <a:tc hMerge="1" vMerge="1">
                  <a:txBody>
                    <a:bodyPr/>
                    <a:lstStyle/>
                    <a:p>
                      <a:endParaRPr kumimoji="1" lang="ja-JP" altLang="en-US"/>
                    </a:p>
                  </a:txBody>
                  <a:tcPr/>
                </a:tc>
                <a:tc>
                  <a:txBody>
                    <a:bodyPr/>
                    <a:lstStyle/>
                    <a:p>
                      <a:pPr algn="just">
                        <a:lnSpc>
                          <a:spcPts val="1100"/>
                        </a:lnSpc>
                      </a:pPr>
                      <a:r>
                        <a:rPr lang="ja-JP" sz="900" kern="100" dirty="0">
                          <a:effectLst/>
                          <a:latin typeface="ＭＳ ゴシック" panose="020B0609070205080204" pitchFamily="49" charset="-128"/>
                          <a:ea typeface="ＭＳ ゴシック" panose="020B0609070205080204" pitchFamily="49" charset="-128"/>
                          <a:cs typeface="Times New Roman" panose="02020603050405020304" pitchFamily="18" charset="0"/>
                        </a:rPr>
                        <a:t>水循環システム等の老朽化や水質・水景の悪化</a:t>
                      </a:r>
                    </a:p>
                  </a:txBody>
                  <a:tcPr marL="33534" marR="3353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ts val="1100"/>
                        </a:lnSpc>
                      </a:pPr>
                      <a:r>
                        <a:rPr lang="ja-JP" sz="900" kern="100" dirty="0">
                          <a:effectLst/>
                          <a:latin typeface="ＭＳ ゴシック" panose="020B0609070205080204" pitchFamily="49" charset="-128"/>
                          <a:ea typeface="ＭＳ ゴシック" panose="020B0609070205080204" pitchFamily="49" charset="-128"/>
                          <a:cs typeface="Times New Roman" panose="02020603050405020304" pitchFamily="18" charset="0"/>
                        </a:rPr>
                        <a:t>水循環システムの再検討</a:t>
                      </a:r>
                    </a:p>
                    <a:p>
                      <a:pPr algn="just">
                        <a:lnSpc>
                          <a:spcPts val="1100"/>
                        </a:lnSpc>
                      </a:pPr>
                      <a:r>
                        <a:rPr lang="ja-JP" sz="900" kern="100" dirty="0">
                          <a:effectLst/>
                          <a:latin typeface="ＭＳ ゴシック" panose="020B0609070205080204" pitchFamily="49" charset="-128"/>
                          <a:ea typeface="ＭＳ ゴシック" panose="020B0609070205080204" pitchFamily="49" charset="-128"/>
                          <a:cs typeface="Times New Roman" panose="02020603050405020304" pitchFamily="18" charset="0"/>
                        </a:rPr>
                        <a:t>日常の保守・補修、</a:t>
                      </a:r>
                      <a:r>
                        <a:rPr lang="ja-JP" sz="900" b="0" kern="100" dirty="0">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適期の更新</a:t>
                      </a:r>
                    </a:p>
                  </a:txBody>
                  <a:tcPr marL="33534" marR="3353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100"/>
                        </a:lnSpc>
                      </a:pPr>
                      <a:r>
                        <a:rPr lang="ja-JP" sz="900" kern="100" dirty="0">
                          <a:effectLst/>
                          <a:latin typeface="ＭＳ ゴシック" panose="020B0609070205080204" pitchFamily="49" charset="-128"/>
                          <a:ea typeface="ＭＳ ゴシック" panose="020B0609070205080204" pitchFamily="49" charset="-128"/>
                          <a:cs typeface="Times New Roman" panose="02020603050405020304" pitchFamily="18" charset="0"/>
                        </a:rPr>
                        <a:t>継続的に実施</a:t>
                      </a:r>
                    </a:p>
                    <a:p>
                      <a:pPr algn="l">
                        <a:lnSpc>
                          <a:spcPts val="1100"/>
                        </a:lnSpc>
                      </a:pPr>
                      <a:r>
                        <a:rPr lang="ja-JP" altLang="en-US" sz="900" kern="100" dirty="0">
                          <a:solidFill>
                            <a:srgbClr val="FF0000"/>
                          </a:solidFill>
                          <a:effectLst/>
                          <a:latin typeface="ＭＳ ゴシック" panose="020B0609070205080204" pitchFamily="49" charset="-128"/>
                          <a:ea typeface="ＭＳ ゴシック" panose="020B0609070205080204" pitchFamily="49" charset="-128"/>
                          <a:cs typeface="Times New Roman" panose="02020603050405020304" pitchFamily="18" charset="0"/>
                        </a:rPr>
                        <a:t>　　　　</a:t>
                      </a:r>
                      <a:r>
                        <a:rPr lang="ja-JP" altLang="en-US" sz="900" kern="100" dirty="0">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　</a:t>
                      </a:r>
                      <a:r>
                        <a:rPr lang="ja-JP" sz="900" kern="100" dirty="0">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※１</a:t>
                      </a:r>
                    </a:p>
                  </a:txBody>
                  <a:tcPr marL="33534" marR="3353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40690786"/>
                  </a:ext>
                </a:extLst>
              </a:tr>
              <a:tr h="154409">
                <a:tc vMerge="1">
                  <a:txBody>
                    <a:bodyPr/>
                    <a:lstStyle/>
                    <a:p>
                      <a:endParaRPr kumimoji="1" lang="ja-JP" altLang="en-US"/>
                    </a:p>
                  </a:txBody>
                  <a:tcPr/>
                </a:tc>
                <a:tc gridSpan="2" vMerge="1">
                  <a:txBody>
                    <a:bodyPr/>
                    <a:lstStyle/>
                    <a:p>
                      <a:endParaRPr kumimoji="1" lang="ja-JP" altLang="en-US"/>
                    </a:p>
                  </a:txBody>
                  <a:tcPr/>
                </a:tc>
                <a:tc hMerge="1" vMerge="1">
                  <a:txBody>
                    <a:bodyPr/>
                    <a:lstStyle/>
                    <a:p>
                      <a:endParaRPr kumimoji="1" lang="ja-JP" altLang="en-US"/>
                    </a:p>
                  </a:txBody>
                  <a:tcPr/>
                </a:tc>
                <a:tc>
                  <a:txBody>
                    <a:bodyPr/>
                    <a:lstStyle/>
                    <a:p>
                      <a:pPr algn="just">
                        <a:lnSpc>
                          <a:spcPts val="1100"/>
                        </a:lnSpc>
                      </a:pPr>
                      <a:r>
                        <a:rPr lang="ja-JP" sz="900" kern="100" dirty="0">
                          <a:effectLst/>
                          <a:latin typeface="ＭＳ ゴシック" panose="020B0609070205080204" pitchFamily="49" charset="-128"/>
                          <a:ea typeface="ＭＳ ゴシック" panose="020B0609070205080204" pitchFamily="49" charset="-128"/>
                          <a:cs typeface="Times New Roman" panose="02020603050405020304" pitchFamily="18" charset="0"/>
                        </a:rPr>
                        <a:t>園路・建築物の保存継続</a:t>
                      </a:r>
                    </a:p>
                  </a:txBody>
                  <a:tcPr marL="33534" marR="3353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ts val="1100"/>
                        </a:lnSpc>
                      </a:pPr>
                      <a:r>
                        <a:rPr lang="ja-JP" sz="900" kern="100">
                          <a:effectLst/>
                          <a:latin typeface="ＭＳ ゴシック" panose="020B0609070205080204" pitchFamily="49" charset="-128"/>
                          <a:ea typeface="ＭＳ ゴシック" panose="020B0609070205080204" pitchFamily="49" charset="-128"/>
                          <a:cs typeface="Times New Roman" panose="02020603050405020304" pitchFamily="18" charset="0"/>
                        </a:rPr>
                        <a:t>計画的な点検の継続</a:t>
                      </a:r>
                    </a:p>
                  </a:txBody>
                  <a:tcPr marL="33534" marR="3353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100"/>
                        </a:lnSpc>
                      </a:pPr>
                      <a:r>
                        <a:rPr lang="ja-JP" sz="900" kern="100">
                          <a:effectLst/>
                          <a:latin typeface="ＭＳ ゴシック" panose="020B0609070205080204" pitchFamily="49" charset="-128"/>
                          <a:ea typeface="ＭＳ ゴシック" panose="020B0609070205080204" pitchFamily="49" charset="-128"/>
                          <a:cs typeface="Times New Roman" panose="02020603050405020304" pitchFamily="18" charset="0"/>
                        </a:rPr>
                        <a:t>継続的に実施</a:t>
                      </a:r>
                    </a:p>
                  </a:txBody>
                  <a:tcPr marL="33534" marR="3353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597478759"/>
                  </a:ext>
                </a:extLst>
              </a:tr>
              <a:tr h="154409">
                <a:tc vMerge="1">
                  <a:txBody>
                    <a:bodyPr/>
                    <a:lstStyle/>
                    <a:p>
                      <a:endParaRPr kumimoji="1" lang="ja-JP" altLang="en-US"/>
                    </a:p>
                  </a:txBody>
                  <a:tcPr/>
                </a:tc>
                <a:tc rowSpan="2" gridSpan="2">
                  <a:txBody>
                    <a:bodyPr/>
                    <a:lstStyle/>
                    <a:p>
                      <a:pPr algn="just">
                        <a:lnSpc>
                          <a:spcPts val="1200"/>
                        </a:lnSpc>
                      </a:pPr>
                      <a:r>
                        <a:rPr lang="ja-JP" sz="900" kern="100">
                          <a:effectLst/>
                          <a:latin typeface="ＭＳ ゴシック" panose="020B0609070205080204" pitchFamily="49" charset="-128"/>
                          <a:ea typeface="ＭＳ ゴシック" panose="020B0609070205080204" pitchFamily="49" charset="-128"/>
                          <a:cs typeface="Times New Roman" panose="02020603050405020304" pitchFamily="18" charset="0"/>
                        </a:rPr>
                        <a:t>■保存</a:t>
                      </a:r>
                    </a:p>
                    <a:p>
                      <a:pPr algn="just">
                        <a:lnSpc>
                          <a:spcPts val="1200"/>
                        </a:lnSpc>
                      </a:pPr>
                      <a:r>
                        <a:rPr lang="ja-JP" sz="900" kern="100">
                          <a:effectLst/>
                          <a:latin typeface="ＭＳ ゴシック" panose="020B0609070205080204" pitchFamily="49" charset="-128"/>
                          <a:ea typeface="ＭＳ ゴシック" panose="020B0609070205080204" pitchFamily="49" charset="-128"/>
                          <a:cs typeface="Times New Roman" panose="02020603050405020304" pitchFamily="18" charset="0"/>
                        </a:rPr>
                        <a:t>樹林管理</a:t>
                      </a:r>
                    </a:p>
                  </a:txBody>
                  <a:tcPr marL="33534" marR="3353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hMerge="1">
                  <a:txBody>
                    <a:bodyPr/>
                    <a:lstStyle/>
                    <a:p>
                      <a:endParaRPr kumimoji="1" lang="ja-JP" altLang="en-US"/>
                    </a:p>
                  </a:txBody>
                  <a:tcPr/>
                </a:tc>
                <a:tc>
                  <a:txBody>
                    <a:bodyPr/>
                    <a:lstStyle/>
                    <a:p>
                      <a:pPr algn="just">
                        <a:lnSpc>
                          <a:spcPts val="1100"/>
                        </a:lnSpc>
                      </a:pPr>
                      <a:r>
                        <a:rPr lang="ja-JP" sz="900" kern="100">
                          <a:effectLst/>
                          <a:latin typeface="ＭＳ ゴシック" panose="020B0609070205080204" pitchFamily="49" charset="-128"/>
                          <a:ea typeface="ＭＳ ゴシック" panose="020B0609070205080204" pitchFamily="49" charset="-128"/>
                          <a:cs typeface="Times New Roman" panose="02020603050405020304" pitchFamily="18" charset="0"/>
                        </a:rPr>
                        <a:t>植栽景観の変容</a:t>
                      </a:r>
                    </a:p>
                  </a:txBody>
                  <a:tcPr marL="33534" marR="3353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ts val="1100"/>
                        </a:lnSpc>
                      </a:pPr>
                      <a:r>
                        <a:rPr lang="ja-JP" sz="900" kern="100">
                          <a:effectLst/>
                          <a:latin typeface="ＭＳ ゴシック" panose="020B0609070205080204" pitchFamily="49" charset="-128"/>
                          <a:ea typeface="ＭＳ ゴシック" panose="020B0609070205080204" pitchFamily="49" charset="-128"/>
                          <a:cs typeface="Times New Roman" panose="02020603050405020304" pitchFamily="18" charset="0"/>
                        </a:rPr>
                        <a:t>継続的な植栽管理の実施</a:t>
                      </a:r>
                    </a:p>
                  </a:txBody>
                  <a:tcPr marL="33534" marR="3353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100"/>
                        </a:lnSpc>
                      </a:pPr>
                      <a:r>
                        <a:rPr lang="ja-JP" sz="900" kern="100">
                          <a:effectLst/>
                          <a:latin typeface="ＭＳ ゴシック" panose="020B0609070205080204" pitchFamily="49" charset="-128"/>
                          <a:ea typeface="ＭＳ ゴシック" panose="020B0609070205080204" pitchFamily="49" charset="-128"/>
                          <a:cs typeface="Times New Roman" panose="02020603050405020304" pitchFamily="18" charset="0"/>
                        </a:rPr>
                        <a:t>継続的に実施</a:t>
                      </a:r>
                    </a:p>
                  </a:txBody>
                  <a:tcPr marL="33534" marR="3353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403505546"/>
                  </a:ext>
                </a:extLst>
              </a:tr>
              <a:tr h="168835">
                <a:tc vMerge="1">
                  <a:txBody>
                    <a:bodyPr/>
                    <a:lstStyle/>
                    <a:p>
                      <a:endParaRPr kumimoji="1" lang="ja-JP" altLang="en-US"/>
                    </a:p>
                  </a:txBody>
                  <a:tcPr/>
                </a:tc>
                <a:tc gridSpan="2" vMerge="1">
                  <a:txBody>
                    <a:bodyPr/>
                    <a:lstStyle/>
                    <a:p>
                      <a:endParaRPr kumimoji="1" lang="ja-JP" altLang="en-US"/>
                    </a:p>
                  </a:txBody>
                  <a:tcPr/>
                </a:tc>
                <a:tc hMerge="1" vMerge="1">
                  <a:txBody>
                    <a:bodyPr/>
                    <a:lstStyle/>
                    <a:p>
                      <a:endParaRPr kumimoji="1" lang="ja-JP" altLang="en-US"/>
                    </a:p>
                  </a:txBody>
                  <a:tcPr/>
                </a:tc>
                <a:tc>
                  <a:txBody>
                    <a:bodyPr/>
                    <a:lstStyle/>
                    <a:p>
                      <a:pPr algn="just">
                        <a:lnSpc>
                          <a:spcPts val="1100"/>
                        </a:lnSpc>
                      </a:pPr>
                      <a:r>
                        <a:rPr lang="ja-JP" sz="900" kern="100" dirty="0">
                          <a:effectLst/>
                          <a:latin typeface="ＭＳ ゴシック" panose="020B0609070205080204" pitchFamily="49" charset="-128"/>
                          <a:ea typeface="ＭＳ ゴシック" panose="020B0609070205080204" pitchFamily="49" charset="-128"/>
                          <a:cs typeface="Times New Roman" panose="02020603050405020304" pitchFamily="18" charset="0"/>
                        </a:rPr>
                        <a:t>倒木・危険木への対応</a:t>
                      </a:r>
                    </a:p>
                  </a:txBody>
                  <a:tcPr marL="33534" marR="3353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ts val="1100"/>
                        </a:lnSpc>
                      </a:pPr>
                      <a:r>
                        <a:rPr lang="ja-JP" sz="900" kern="100" dirty="0">
                          <a:effectLst/>
                          <a:latin typeface="ＭＳ ゴシック" panose="020B0609070205080204" pitchFamily="49" charset="-128"/>
                          <a:ea typeface="ＭＳ ゴシック" panose="020B0609070205080204" pitchFamily="49" charset="-128"/>
                          <a:cs typeface="Times New Roman" panose="02020603050405020304" pitchFamily="18" charset="0"/>
                        </a:rPr>
                        <a:t>計画的な危険木管理</a:t>
                      </a:r>
                    </a:p>
                  </a:txBody>
                  <a:tcPr marL="33534" marR="3353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100"/>
                        </a:lnSpc>
                      </a:pPr>
                      <a:r>
                        <a:rPr lang="ja-JP" sz="900" kern="100">
                          <a:effectLst/>
                          <a:latin typeface="ＭＳ ゴシック" panose="020B0609070205080204" pitchFamily="49" charset="-128"/>
                          <a:ea typeface="ＭＳ ゴシック" panose="020B0609070205080204" pitchFamily="49" charset="-128"/>
                          <a:cs typeface="Times New Roman" panose="02020603050405020304" pitchFamily="18" charset="0"/>
                        </a:rPr>
                        <a:t>継続的に実施</a:t>
                      </a:r>
                    </a:p>
                  </a:txBody>
                  <a:tcPr marL="33534" marR="3353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937213738"/>
                  </a:ext>
                </a:extLst>
              </a:tr>
              <a:tr h="154409">
                <a:tc vMerge="1">
                  <a:txBody>
                    <a:bodyPr/>
                    <a:lstStyle/>
                    <a:p>
                      <a:endParaRPr kumimoji="1" lang="ja-JP" altLang="en-US"/>
                    </a:p>
                  </a:txBody>
                  <a:tcPr/>
                </a:tc>
                <a:tc rowSpan="4" gridSpan="2">
                  <a:txBody>
                    <a:bodyPr/>
                    <a:lstStyle/>
                    <a:p>
                      <a:pPr algn="just">
                        <a:lnSpc>
                          <a:spcPts val="1200"/>
                        </a:lnSpc>
                      </a:pPr>
                      <a:r>
                        <a:rPr lang="ja-JP" sz="900" kern="100">
                          <a:effectLst/>
                          <a:latin typeface="ＭＳ ゴシック" panose="020B0609070205080204" pitchFamily="49" charset="-128"/>
                          <a:ea typeface="ＭＳ ゴシック" panose="020B0609070205080204" pitchFamily="49" charset="-128"/>
                          <a:cs typeface="Times New Roman" panose="02020603050405020304" pitchFamily="18" charset="0"/>
                        </a:rPr>
                        <a:t>■活用</a:t>
                      </a:r>
                    </a:p>
                    <a:p>
                      <a:pPr algn="just">
                        <a:lnSpc>
                          <a:spcPts val="1200"/>
                        </a:lnSpc>
                      </a:pPr>
                      <a:r>
                        <a:rPr lang="ja-JP" sz="900" kern="100">
                          <a:effectLst/>
                          <a:latin typeface="ＭＳ ゴシック" panose="020B0609070205080204" pitchFamily="49" charset="-128"/>
                          <a:ea typeface="ＭＳ ゴシック" panose="020B0609070205080204" pitchFamily="49" charset="-128"/>
                          <a:cs typeface="Times New Roman" panose="02020603050405020304" pitchFamily="18" charset="0"/>
                        </a:rPr>
                        <a:t>価値理解</a:t>
                      </a:r>
                    </a:p>
                  </a:txBody>
                  <a:tcPr marL="33534" marR="3353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4" hMerge="1">
                  <a:txBody>
                    <a:bodyPr/>
                    <a:lstStyle/>
                    <a:p>
                      <a:endParaRPr kumimoji="1" lang="ja-JP" altLang="en-US"/>
                    </a:p>
                  </a:txBody>
                  <a:tcPr/>
                </a:tc>
                <a:tc>
                  <a:txBody>
                    <a:bodyPr/>
                    <a:lstStyle/>
                    <a:p>
                      <a:pPr algn="just">
                        <a:lnSpc>
                          <a:spcPts val="1100"/>
                        </a:lnSpc>
                      </a:pPr>
                      <a:r>
                        <a:rPr lang="ja-JP" sz="900" kern="100" dirty="0">
                          <a:effectLst/>
                          <a:latin typeface="ＭＳ ゴシック" panose="020B0609070205080204" pitchFamily="49" charset="-128"/>
                          <a:ea typeface="ＭＳ ゴシック" panose="020B0609070205080204" pitchFamily="49" charset="-128"/>
                          <a:cs typeface="Times New Roman" panose="02020603050405020304" pitchFamily="18" charset="0"/>
                        </a:rPr>
                        <a:t>施設の未利用</a:t>
                      </a:r>
                    </a:p>
                  </a:txBody>
                  <a:tcPr marL="33534" marR="3353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ts val="1100"/>
                        </a:lnSpc>
                      </a:pPr>
                      <a:r>
                        <a:rPr lang="ja-JP" sz="900" kern="100">
                          <a:effectLst/>
                          <a:latin typeface="ＭＳ ゴシック" panose="020B0609070205080204" pitchFamily="49" charset="-128"/>
                          <a:ea typeface="ＭＳ ゴシック" panose="020B0609070205080204" pitchFamily="49" charset="-128"/>
                          <a:cs typeface="Times New Roman" panose="02020603050405020304" pitchFamily="18" charset="0"/>
                        </a:rPr>
                        <a:t>施設の活用推進</a:t>
                      </a:r>
                    </a:p>
                  </a:txBody>
                  <a:tcPr marL="33534" marR="3353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100"/>
                        </a:lnSpc>
                      </a:pPr>
                      <a:r>
                        <a:rPr lang="ja-JP" sz="900" kern="100">
                          <a:effectLst/>
                          <a:latin typeface="ＭＳ ゴシック" panose="020B0609070205080204" pitchFamily="49" charset="-128"/>
                          <a:ea typeface="ＭＳ ゴシック" panose="020B0609070205080204" pitchFamily="49" charset="-128"/>
                          <a:cs typeface="Times New Roman" panose="02020603050405020304" pitchFamily="18" charset="0"/>
                        </a:rPr>
                        <a:t>継続的に実施</a:t>
                      </a:r>
                    </a:p>
                  </a:txBody>
                  <a:tcPr marL="33534" marR="3353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608337093"/>
                  </a:ext>
                </a:extLst>
              </a:tr>
              <a:tr h="154409">
                <a:tc vMerge="1">
                  <a:txBody>
                    <a:bodyPr/>
                    <a:lstStyle/>
                    <a:p>
                      <a:endParaRPr kumimoji="1" lang="ja-JP" altLang="en-US"/>
                    </a:p>
                  </a:txBody>
                  <a:tcPr/>
                </a:tc>
                <a:tc gridSpan="2" vMerge="1">
                  <a:txBody>
                    <a:bodyPr/>
                    <a:lstStyle/>
                    <a:p>
                      <a:endParaRPr kumimoji="1" lang="ja-JP" altLang="en-US"/>
                    </a:p>
                  </a:txBody>
                  <a:tcPr/>
                </a:tc>
                <a:tc hMerge="1" vMerge="1">
                  <a:txBody>
                    <a:bodyPr/>
                    <a:lstStyle/>
                    <a:p>
                      <a:endParaRPr kumimoji="1" lang="ja-JP" altLang="en-US"/>
                    </a:p>
                  </a:txBody>
                  <a:tcPr/>
                </a:tc>
                <a:tc>
                  <a:txBody>
                    <a:bodyPr/>
                    <a:lstStyle/>
                    <a:p>
                      <a:pPr algn="just">
                        <a:lnSpc>
                          <a:spcPts val="1100"/>
                        </a:lnSpc>
                      </a:pPr>
                      <a:r>
                        <a:rPr lang="ja-JP" sz="900" kern="100" dirty="0">
                          <a:effectLst/>
                          <a:latin typeface="ＭＳ ゴシック" panose="020B0609070205080204" pitchFamily="49" charset="-128"/>
                          <a:ea typeface="ＭＳ ゴシック" panose="020B0609070205080204" pitchFamily="49" charset="-128"/>
                          <a:cs typeface="Times New Roman" panose="02020603050405020304" pitchFamily="18" charset="0"/>
                        </a:rPr>
                        <a:t>園内利用環境の不足</a:t>
                      </a:r>
                    </a:p>
                  </a:txBody>
                  <a:tcPr marL="33534" marR="3353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ts val="1100"/>
                        </a:lnSpc>
                      </a:pPr>
                      <a:r>
                        <a:rPr lang="ja-JP" sz="900" kern="100">
                          <a:effectLst/>
                          <a:latin typeface="ＭＳ ゴシック" panose="020B0609070205080204" pitchFamily="49" charset="-128"/>
                          <a:ea typeface="ＭＳ ゴシック" panose="020B0609070205080204" pitchFamily="49" charset="-128"/>
                          <a:cs typeface="Times New Roman" panose="02020603050405020304" pitchFamily="18" charset="0"/>
                        </a:rPr>
                        <a:t>園内移動手法の検討</a:t>
                      </a:r>
                    </a:p>
                  </a:txBody>
                  <a:tcPr marL="33534" marR="3353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100"/>
                        </a:lnSpc>
                      </a:pPr>
                      <a:r>
                        <a:rPr lang="ja-JP" sz="900" kern="100" dirty="0">
                          <a:effectLst/>
                          <a:latin typeface="ＭＳ ゴシック" panose="020B0609070205080204" pitchFamily="49" charset="-128"/>
                          <a:ea typeface="ＭＳ ゴシック" panose="020B0609070205080204" pitchFamily="49" charset="-128"/>
                          <a:cs typeface="Times New Roman" panose="02020603050405020304" pitchFamily="18" charset="0"/>
                        </a:rPr>
                        <a:t>継続的に実施</a:t>
                      </a:r>
                    </a:p>
                  </a:txBody>
                  <a:tcPr marL="33534" marR="3353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740201140"/>
                  </a:ext>
                </a:extLst>
              </a:tr>
              <a:tr h="154409">
                <a:tc vMerge="1">
                  <a:txBody>
                    <a:bodyPr/>
                    <a:lstStyle/>
                    <a:p>
                      <a:endParaRPr kumimoji="1" lang="ja-JP" altLang="en-US"/>
                    </a:p>
                  </a:txBody>
                  <a:tcPr/>
                </a:tc>
                <a:tc gridSpan="2" vMerge="1">
                  <a:txBody>
                    <a:bodyPr/>
                    <a:lstStyle/>
                    <a:p>
                      <a:endParaRPr kumimoji="1" lang="ja-JP" altLang="en-US"/>
                    </a:p>
                  </a:txBody>
                  <a:tcPr/>
                </a:tc>
                <a:tc hMerge="1" vMerge="1">
                  <a:txBody>
                    <a:bodyPr/>
                    <a:lstStyle/>
                    <a:p>
                      <a:endParaRPr kumimoji="1" lang="ja-JP" altLang="en-US"/>
                    </a:p>
                  </a:txBody>
                  <a:tcPr/>
                </a:tc>
                <a:tc>
                  <a:txBody>
                    <a:bodyPr/>
                    <a:lstStyle/>
                    <a:p>
                      <a:pPr algn="just">
                        <a:lnSpc>
                          <a:spcPts val="1100"/>
                        </a:lnSpc>
                      </a:pPr>
                      <a:r>
                        <a:rPr lang="ja-JP" sz="900" kern="100" dirty="0">
                          <a:effectLst/>
                          <a:latin typeface="ＭＳ ゴシック" panose="020B0609070205080204" pitchFamily="49" charset="-128"/>
                          <a:ea typeface="ＭＳ ゴシック" panose="020B0609070205080204" pitchFamily="49" charset="-128"/>
                          <a:cs typeface="Times New Roman" panose="02020603050405020304" pitchFamily="18" charset="0"/>
                        </a:rPr>
                        <a:t>魅力発信の弱さ</a:t>
                      </a:r>
                    </a:p>
                  </a:txBody>
                  <a:tcPr marL="33534" marR="3353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ts val="1100"/>
                        </a:lnSpc>
                      </a:pPr>
                      <a:r>
                        <a:rPr lang="ja-JP" sz="900" kern="100">
                          <a:effectLst/>
                          <a:latin typeface="ＭＳ ゴシック" panose="020B0609070205080204" pitchFamily="49" charset="-128"/>
                          <a:ea typeface="ＭＳ ゴシック" panose="020B0609070205080204" pitchFamily="49" charset="-128"/>
                          <a:cs typeface="Times New Roman" panose="02020603050405020304" pitchFamily="18" charset="0"/>
                        </a:rPr>
                        <a:t>情報発信・イベント開催</a:t>
                      </a:r>
                    </a:p>
                  </a:txBody>
                  <a:tcPr marL="33534" marR="3353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100"/>
                        </a:lnSpc>
                      </a:pPr>
                      <a:r>
                        <a:rPr lang="ja-JP" sz="900" kern="100" dirty="0">
                          <a:effectLst/>
                          <a:latin typeface="ＭＳ ゴシック" panose="020B0609070205080204" pitchFamily="49" charset="-128"/>
                          <a:ea typeface="ＭＳ ゴシック" panose="020B0609070205080204" pitchFamily="49" charset="-128"/>
                          <a:cs typeface="Times New Roman" panose="02020603050405020304" pitchFamily="18" charset="0"/>
                        </a:rPr>
                        <a:t>継続的に実施</a:t>
                      </a:r>
                    </a:p>
                  </a:txBody>
                  <a:tcPr marL="33534" marR="3353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181948209"/>
                  </a:ext>
                </a:extLst>
              </a:tr>
              <a:tr h="154409">
                <a:tc vMerge="1">
                  <a:txBody>
                    <a:bodyPr/>
                    <a:lstStyle/>
                    <a:p>
                      <a:endParaRPr kumimoji="1" lang="ja-JP" altLang="en-US"/>
                    </a:p>
                  </a:txBody>
                  <a:tcPr/>
                </a:tc>
                <a:tc gridSpan="2" vMerge="1">
                  <a:txBody>
                    <a:bodyPr/>
                    <a:lstStyle/>
                    <a:p>
                      <a:endParaRPr kumimoji="1" lang="ja-JP" altLang="en-US"/>
                    </a:p>
                  </a:txBody>
                  <a:tcPr/>
                </a:tc>
                <a:tc hMerge="1" vMerge="1">
                  <a:txBody>
                    <a:bodyPr/>
                    <a:lstStyle/>
                    <a:p>
                      <a:endParaRPr kumimoji="1" lang="ja-JP" altLang="en-US"/>
                    </a:p>
                  </a:txBody>
                  <a:tcPr/>
                </a:tc>
                <a:tc>
                  <a:txBody>
                    <a:bodyPr/>
                    <a:lstStyle/>
                    <a:p>
                      <a:pPr algn="just">
                        <a:lnSpc>
                          <a:spcPts val="1100"/>
                        </a:lnSpc>
                      </a:pPr>
                      <a:r>
                        <a:rPr lang="ja-JP" sz="900" kern="100">
                          <a:effectLst/>
                          <a:latin typeface="ＭＳ ゴシック" panose="020B0609070205080204" pitchFamily="49" charset="-128"/>
                          <a:ea typeface="ＭＳ ゴシック" panose="020B0609070205080204" pitchFamily="49" charset="-128"/>
                          <a:cs typeface="Times New Roman" panose="02020603050405020304" pitchFamily="18" charset="0"/>
                        </a:rPr>
                        <a:t>新たな活用手法の検討</a:t>
                      </a:r>
                    </a:p>
                  </a:txBody>
                  <a:tcPr marL="33534" marR="3353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ts val="1100"/>
                        </a:lnSpc>
                      </a:pPr>
                      <a:r>
                        <a:rPr lang="ja-JP" sz="900" kern="100">
                          <a:effectLst/>
                          <a:latin typeface="ＭＳ ゴシック" panose="020B0609070205080204" pitchFamily="49" charset="-128"/>
                          <a:ea typeface="ＭＳ ゴシック" panose="020B0609070205080204" pitchFamily="49" charset="-128"/>
                          <a:cs typeface="Times New Roman" panose="02020603050405020304" pitchFamily="18" charset="0"/>
                        </a:rPr>
                        <a:t>体験フィールドとしての活用</a:t>
                      </a:r>
                    </a:p>
                  </a:txBody>
                  <a:tcPr marL="33534" marR="3353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100"/>
                        </a:lnSpc>
                      </a:pPr>
                      <a:r>
                        <a:rPr lang="ja-JP" sz="900" kern="100">
                          <a:effectLst/>
                          <a:latin typeface="ＭＳ ゴシック" panose="020B0609070205080204" pitchFamily="49" charset="-128"/>
                          <a:ea typeface="ＭＳ ゴシック" panose="020B0609070205080204" pitchFamily="49" charset="-128"/>
                          <a:cs typeface="Times New Roman" panose="02020603050405020304" pitchFamily="18" charset="0"/>
                        </a:rPr>
                        <a:t>継続的に実施</a:t>
                      </a:r>
                    </a:p>
                  </a:txBody>
                  <a:tcPr marL="33534" marR="3353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552089576"/>
                  </a:ext>
                </a:extLst>
              </a:tr>
              <a:tr h="154409">
                <a:tc vMerge="1">
                  <a:txBody>
                    <a:bodyPr/>
                    <a:lstStyle/>
                    <a:p>
                      <a:endParaRPr kumimoji="1" lang="ja-JP" altLang="en-US"/>
                    </a:p>
                  </a:txBody>
                  <a:tcPr/>
                </a:tc>
                <a:tc rowSpan="2" gridSpan="2">
                  <a:txBody>
                    <a:bodyPr/>
                    <a:lstStyle/>
                    <a:p>
                      <a:pPr algn="just">
                        <a:lnSpc>
                          <a:spcPts val="1200"/>
                        </a:lnSpc>
                      </a:pPr>
                      <a:r>
                        <a:rPr lang="ja-JP" sz="900" kern="100">
                          <a:effectLst/>
                          <a:latin typeface="ＭＳ ゴシック" panose="020B0609070205080204" pitchFamily="49" charset="-128"/>
                          <a:ea typeface="ＭＳ ゴシック" panose="020B0609070205080204" pitchFamily="49" charset="-128"/>
                          <a:cs typeface="Times New Roman" panose="02020603050405020304" pitchFamily="18" charset="0"/>
                        </a:rPr>
                        <a:t>■整備</a:t>
                      </a:r>
                    </a:p>
                    <a:p>
                      <a:pPr algn="just">
                        <a:lnSpc>
                          <a:spcPts val="1200"/>
                        </a:lnSpc>
                      </a:pPr>
                      <a:r>
                        <a:rPr lang="ja-JP" sz="900" kern="100">
                          <a:effectLst/>
                          <a:latin typeface="ＭＳ ゴシック" panose="020B0609070205080204" pitchFamily="49" charset="-128"/>
                          <a:ea typeface="ＭＳ ゴシック" panose="020B0609070205080204" pitchFamily="49" charset="-128"/>
                          <a:cs typeface="Times New Roman" panose="02020603050405020304" pitchFamily="18" charset="0"/>
                        </a:rPr>
                        <a:t>安全確保</a:t>
                      </a:r>
                    </a:p>
                  </a:txBody>
                  <a:tcPr marL="33534" marR="3353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hMerge="1">
                  <a:txBody>
                    <a:bodyPr/>
                    <a:lstStyle/>
                    <a:p>
                      <a:endParaRPr kumimoji="1" lang="ja-JP" altLang="en-US"/>
                    </a:p>
                  </a:txBody>
                  <a:tcPr/>
                </a:tc>
                <a:tc>
                  <a:txBody>
                    <a:bodyPr/>
                    <a:lstStyle/>
                    <a:p>
                      <a:pPr algn="just">
                        <a:lnSpc>
                          <a:spcPts val="1100"/>
                        </a:lnSpc>
                      </a:pPr>
                      <a:r>
                        <a:rPr lang="ja-JP" sz="900" kern="100">
                          <a:effectLst/>
                          <a:latin typeface="ＭＳ ゴシック" panose="020B0609070205080204" pitchFamily="49" charset="-128"/>
                          <a:ea typeface="ＭＳ ゴシック" panose="020B0609070205080204" pitchFamily="49" charset="-128"/>
                          <a:cs typeface="Times New Roman" panose="02020603050405020304" pitchFamily="18" charset="0"/>
                        </a:rPr>
                        <a:t>施設等の老朽化</a:t>
                      </a:r>
                    </a:p>
                  </a:txBody>
                  <a:tcPr marL="33534" marR="3353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ts val="1100"/>
                        </a:lnSpc>
                      </a:pPr>
                      <a:r>
                        <a:rPr lang="ja-JP" sz="900" kern="100">
                          <a:effectLst/>
                          <a:latin typeface="ＭＳ ゴシック" panose="020B0609070205080204" pitchFamily="49" charset="-128"/>
                          <a:ea typeface="ＭＳ ゴシック" panose="020B0609070205080204" pitchFamily="49" charset="-128"/>
                          <a:cs typeface="Times New Roman" panose="02020603050405020304" pitchFamily="18" charset="0"/>
                        </a:rPr>
                        <a:t>計画的な建築物等補修</a:t>
                      </a:r>
                    </a:p>
                  </a:txBody>
                  <a:tcPr marL="33534" marR="3353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100"/>
                        </a:lnSpc>
                      </a:pPr>
                      <a:r>
                        <a:rPr lang="ja-JP" sz="900" kern="100" dirty="0">
                          <a:effectLst/>
                          <a:latin typeface="ＭＳ ゴシック" panose="020B0609070205080204" pitchFamily="49" charset="-128"/>
                          <a:ea typeface="ＭＳ ゴシック" panose="020B0609070205080204" pitchFamily="49" charset="-128"/>
                          <a:cs typeface="Times New Roman" panose="02020603050405020304" pitchFamily="18" charset="0"/>
                        </a:rPr>
                        <a:t>継続的に実施</a:t>
                      </a:r>
                    </a:p>
                  </a:txBody>
                  <a:tcPr marL="33534" marR="3353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077301488"/>
                  </a:ext>
                </a:extLst>
              </a:tr>
              <a:tr h="168835">
                <a:tc vMerge="1">
                  <a:txBody>
                    <a:bodyPr/>
                    <a:lstStyle/>
                    <a:p>
                      <a:endParaRPr kumimoji="1" lang="ja-JP" altLang="en-US"/>
                    </a:p>
                  </a:txBody>
                  <a:tcPr/>
                </a:tc>
                <a:tc gridSpan="2" vMerge="1">
                  <a:txBody>
                    <a:bodyPr/>
                    <a:lstStyle/>
                    <a:p>
                      <a:endParaRPr kumimoji="1" lang="ja-JP" altLang="en-US"/>
                    </a:p>
                  </a:txBody>
                  <a:tcPr/>
                </a:tc>
                <a:tc hMerge="1" vMerge="1">
                  <a:txBody>
                    <a:bodyPr/>
                    <a:lstStyle/>
                    <a:p>
                      <a:endParaRPr kumimoji="1" lang="ja-JP" altLang="en-US"/>
                    </a:p>
                  </a:txBody>
                  <a:tcPr/>
                </a:tc>
                <a:tc>
                  <a:txBody>
                    <a:bodyPr/>
                    <a:lstStyle/>
                    <a:p>
                      <a:pPr algn="just">
                        <a:lnSpc>
                          <a:spcPts val="1100"/>
                        </a:lnSpc>
                      </a:pPr>
                      <a:r>
                        <a:rPr lang="ja-JP" sz="900" kern="100" dirty="0">
                          <a:effectLst/>
                          <a:latin typeface="ＭＳ ゴシック" panose="020B0609070205080204" pitchFamily="49" charset="-128"/>
                          <a:ea typeface="ＭＳ ゴシック" panose="020B0609070205080204" pitchFamily="49" charset="-128"/>
                          <a:cs typeface="Times New Roman" panose="02020603050405020304" pitchFamily="18" charset="0"/>
                        </a:rPr>
                        <a:t>安全上の課題</a:t>
                      </a:r>
                    </a:p>
                  </a:txBody>
                  <a:tcPr marL="33534" marR="3353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ts val="1100"/>
                        </a:lnSpc>
                      </a:pPr>
                      <a:r>
                        <a:rPr lang="ja-JP" sz="900" kern="100" dirty="0">
                          <a:effectLst/>
                          <a:latin typeface="ＭＳ ゴシック" panose="020B0609070205080204" pitchFamily="49" charset="-128"/>
                          <a:ea typeface="ＭＳ ゴシック" panose="020B0609070205080204" pitchFamily="49" charset="-128"/>
                          <a:cs typeface="Times New Roman" panose="02020603050405020304" pitchFamily="18" charset="0"/>
                        </a:rPr>
                        <a:t>放送設備等の維持</a:t>
                      </a:r>
                    </a:p>
                  </a:txBody>
                  <a:tcPr marL="33534" marR="3353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100"/>
                        </a:lnSpc>
                      </a:pPr>
                      <a:r>
                        <a:rPr lang="ja-JP" sz="900" kern="100">
                          <a:effectLst/>
                          <a:latin typeface="ＭＳ ゴシック" panose="020B0609070205080204" pitchFamily="49" charset="-128"/>
                          <a:ea typeface="ＭＳ ゴシック" panose="020B0609070205080204" pitchFamily="49" charset="-128"/>
                          <a:cs typeface="Times New Roman" panose="02020603050405020304" pitchFamily="18" charset="0"/>
                        </a:rPr>
                        <a:t>継続的に実施</a:t>
                      </a:r>
                    </a:p>
                  </a:txBody>
                  <a:tcPr marL="33534" marR="3353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468805522"/>
                  </a:ext>
                </a:extLst>
              </a:tr>
              <a:tr h="323244">
                <a:tc vMerge="1">
                  <a:txBody>
                    <a:bodyPr/>
                    <a:lstStyle/>
                    <a:p>
                      <a:endParaRPr kumimoji="1" lang="ja-JP" altLang="en-US"/>
                    </a:p>
                  </a:txBody>
                  <a:tcPr/>
                </a:tc>
                <a:tc gridSpan="2">
                  <a:txBody>
                    <a:bodyPr/>
                    <a:lstStyle/>
                    <a:p>
                      <a:pPr algn="just">
                        <a:lnSpc>
                          <a:spcPts val="1200"/>
                        </a:lnSpc>
                      </a:pPr>
                      <a:r>
                        <a:rPr lang="ja-JP" sz="900" kern="100">
                          <a:effectLst/>
                          <a:latin typeface="ＭＳ ゴシック" panose="020B0609070205080204" pitchFamily="49" charset="-128"/>
                          <a:ea typeface="ＭＳ ゴシック" panose="020B0609070205080204" pitchFamily="49" charset="-128"/>
                          <a:cs typeface="Times New Roman" panose="02020603050405020304" pitchFamily="18" charset="0"/>
                        </a:rPr>
                        <a:t>■整備</a:t>
                      </a:r>
                    </a:p>
                    <a:p>
                      <a:pPr algn="just">
                        <a:lnSpc>
                          <a:spcPts val="1200"/>
                        </a:lnSpc>
                      </a:pPr>
                      <a:r>
                        <a:rPr lang="ja-JP" sz="900" kern="100">
                          <a:effectLst/>
                          <a:latin typeface="ＭＳ ゴシック" panose="020B0609070205080204" pitchFamily="49" charset="-128"/>
                          <a:ea typeface="ＭＳ ゴシック" panose="020B0609070205080204" pitchFamily="49" charset="-128"/>
                          <a:cs typeface="Times New Roman" panose="02020603050405020304" pitchFamily="18" charset="0"/>
                        </a:rPr>
                        <a:t>利便性向上</a:t>
                      </a:r>
                    </a:p>
                  </a:txBody>
                  <a:tcPr marL="33534" marR="3353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kumimoji="1" lang="ja-JP" altLang="en-US"/>
                    </a:p>
                  </a:txBody>
                  <a:tcPr/>
                </a:tc>
                <a:tc>
                  <a:txBody>
                    <a:bodyPr/>
                    <a:lstStyle/>
                    <a:p>
                      <a:pPr algn="just">
                        <a:lnSpc>
                          <a:spcPts val="1100"/>
                        </a:lnSpc>
                      </a:pPr>
                      <a:r>
                        <a:rPr lang="ja-JP" sz="900" kern="100">
                          <a:effectLst/>
                          <a:latin typeface="ＭＳ ゴシック" panose="020B0609070205080204" pitchFamily="49" charset="-128"/>
                          <a:ea typeface="ＭＳ ゴシック" panose="020B0609070205080204" pitchFamily="49" charset="-128"/>
                          <a:cs typeface="Times New Roman" panose="02020603050405020304" pitchFamily="18" charset="0"/>
                        </a:rPr>
                        <a:t>サイン等の不十分さ、</a:t>
                      </a:r>
                    </a:p>
                    <a:p>
                      <a:pPr algn="just">
                        <a:lnSpc>
                          <a:spcPts val="1100"/>
                        </a:lnSpc>
                      </a:pPr>
                      <a:r>
                        <a:rPr lang="ja-JP" sz="900" kern="100">
                          <a:effectLst/>
                          <a:latin typeface="ＭＳ ゴシック" panose="020B0609070205080204" pitchFamily="49" charset="-128"/>
                          <a:ea typeface="ＭＳ ゴシック" panose="020B0609070205080204" pitchFamily="49" charset="-128"/>
                          <a:cs typeface="Times New Roman" panose="02020603050405020304" pitchFamily="18" charset="0"/>
                        </a:rPr>
                        <a:t>園内移動の困難箇所</a:t>
                      </a:r>
                    </a:p>
                  </a:txBody>
                  <a:tcPr marL="33534" marR="3353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ts val="1100"/>
                        </a:lnSpc>
                      </a:pPr>
                      <a:r>
                        <a:rPr lang="ja-JP" sz="900" kern="100" dirty="0">
                          <a:effectLst/>
                          <a:latin typeface="ＭＳ ゴシック" panose="020B0609070205080204" pitchFamily="49" charset="-128"/>
                          <a:ea typeface="ＭＳ ゴシック" panose="020B0609070205080204" pitchFamily="49" charset="-128"/>
                          <a:cs typeface="Times New Roman" panose="02020603050405020304" pitchFamily="18" charset="0"/>
                        </a:rPr>
                        <a:t>サイン整備・バリアフリー化推進、施設利便性向上</a:t>
                      </a:r>
                    </a:p>
                  </a:txBody>
                  <a:tcPr marL="33534" marR="3353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100"/>
                        </a:lnSpc>
                      </a:pPr>
                      <a:r>
                        <a:rPr lang="ja-JP" sz="900" kern="100" dirty="0">
                          <a:effectLst/>
                          <a:latin typeface="ＭＳ ゴシック" panose="020B0609070205080204" pitchFamily="49" charset="-128"/>
                          <a:ea typeface="ＭＳ ゴシック" panose="020B0609070205080204" pitchFamily="49" charset="-128"/>
                          <a:cs typeface="Times New Roman" panose="02020603050405020304" pitchFamily="18" charset="0"/>
                        </a:rPr>
                        <a:t>継続的に実施</a:t>
                      </a:r>
                    </a:p>
                  </a:txBody>
                  <a:tcPr marL="33534" marR="3353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559149585"/>
                  </a:ext>
                </a:extLst>
              </a:tr>
              <a:tr h="154409">
                <a:tc rowSpan="30">
                  <a:txBody>
                    <a:bodyPr/>
                    <a:lstStyle/>
                    <a:p>
                      <a:pPr marL="71755" marR="71755" algn="ctr">
                        <a:lnSpc>
                          <a:spcPts val="1000"/>
                        </a:lnSpc>
                        <a:spcAft>
                          <a:spcPts val="0"/>
                        </a:spcAft>
                      </a:pPr>
                      <a:r>
                        <a:rPr lang="ja-JP" sz="900" kern="100" dirty="0">
                          <a:effectLst/>
                          <a:latin typeface="ＭＳ ゴシック" panose="020B0609070205080204" pitchFamily="49" charset="-128"/>
                          <a:ea typeface="ＭＳ ゴシック" panose="020B0609070205080204" pitchFamily="49" charset="-128"/>
                          <a:cs typeface="Times New Roman" panose="02020603050405020304" pitchFamily="18" charset="0"/>
                        </a:rPr>
                        <a:t>地区別</a:t>
                      </a:r>
                    </a:p>
                  </a:txBody>
                  <a:tcPr marL="33534" marR="33534" marT="0" marB="0" vert="eaVert"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4">
                  <a:txBody>
                    <a:bodyPr/>
                    <a:lstStyle/>
                    <a:p>
                      <a:pPr algn="just">
                        <a:lnSpc>
                          <a:spcPts val="1200"/>
                        </a:lnSpc>
                      </a:pPr>
                      <a:r>
                        <a:rPr lang="ja-JP" sz="900" kern="100">
                          <a:effectLst/>
                          <a:latin typeface="ＭＳ ゴシック" panose="020B0609070205080204" pitchFamily="49" charset="-128"/>
                          <a:ea typeface="ＭＳ ゴシック" panose="020B0609070205080204" pitchFamily="49" charset="-128"/>
                          <a:cs typeface="Times New Roman" panose="02020603050405020304" pitchFamily="18" charset="0"/>
                        </a:rPr>
                        <a:t>上代</a:t>
                      </a:r>
                    </a:p>
                  </a:txBody>
                  <a:tcPr marL="33534" marR="3353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just">
                        <a:lnSpc>
                          <a:spcPts val="1200"/>
                        </a:lnSpc>
                      </a:pPr>
                      <a:r>
                        <a:rPr lang="ja-JP" sz="900" kern="100">
                          <a:effectLst/>
                          <a:latin typeface="ＭＳ ゴシック" panose="020B0609070205080204" pitchFamily="49" charset="-128"/>
                          <a:ea typeface="ＭＳ ゴシック" panose="020B0609070205080204" pitchFamily="49" charset="-128"/>
                          <a:cs typeface="Times New Roman" panose="02020603050405020304" pitchFamily="18" charset="0"/>
                        </a:rPr>
                        <a:t>本質的価値</a:t>
                      </a:r>
                    </a:p>
                  </a:txBody>
                  <a:tcPr marL="33534" marR="3353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ts val="1100"/>
                        </a:lnSpc>
                      </a:pPr>
                      <a:r>
                        <a:rPr lang="ja-JP" sz="900" kern="100" dirty="0">
                          <a:effectLst/>
                          <a:latin typeface="ＭＳ ゴシック" panose="020B0609070205080204" pitchFamily="49" charset="-128"/>
                          <a:ea typeface="ＭＳ ゴシック" panose="020B0609070205080204" pitchFamily="49" charset="-128"/>
                          <a:cs typeface="Times New Roman" panose="02020603050405020304" pitchFamily="18" charset="0"/>
                        </a:rPr>
                        <a:t>泉の広場サクラの衰退</a:t>
                      </a:r>
                    </a:p>
                  </a:txBody>
                  <a:tcPr marL="33534" marR="3353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ts val="1100"/>
                        </a:lnSpc>
                      </a:pPr>
                      <a:r>
                        <a:rPr lang="ja-JP" sz="900" kern="100" dirty="0">
                          <a:effectLst/>
                          <a:latin typeface="ＭＳ ゴシック" panose="020B0609070205080204" pitchFamily="49" charset="-128"/>
                          <a:ea typeface="ＭＳ ゴシック" panose="020B0609070205080204" pitchFamily="49" charset="-128"/>
                          <a:cs typeface="Times New Roman" panose="02020603050405020304" pitchFamily="18" charset="0"/>
                        </a:rPr>
                        <a:t>サクラの補植等の検討</a:t>
                      </a:r>
                    </a:p>
                  </a:txBody>
                  <a:tcPr marL="33534" marR="3353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100"/>
                        </a:lnSpc>
                      </a:pPr>
                      <a:r>
                        <a:rPr lang="ja-JP" sz="900" kern="100">
                          <a:effectLst/>
                          <a:latin typeface="ＭＳ ゴシック" panose="020B0609070205080204" pitchFamily="49" charset="-128"/>
                          <a:ea typeface="ＭＳ ゴシック" panose="020B0609070205080204" pitchFamily="49" charset="-128"/>
                          <a:cs typeface="Times New Roman" panose="02020603050405020304" pitchFamily="18" charset="0"/>
                        </a:rPr>
                        <a:t>短期～長期</a:t>
                      </a:r>
                    </a:p>
                  </a:txBody>
                  <a:tcPr marL="33534" marR="3353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58628080"/>
                  </a:ext>
                </a:extLst>
              </a:tr>
              <a:tr h="298127">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a:txBody>
                    <a:bodyPr/>
                    <a:lstStyle/>
                    <a:p>
                      <a:pPr algn="just">
                        <a:lnSpc>
                          <a:spcPts val="1100"/>
                        </a:lnSpc>
                      </a:pPr>
                      <a:r>
                        <a:rPr lang="ja-JP" sz="900" kern="100" dirty="0">
                          <a:effectLst/>
                          <a:latin typeface="ＭＳ ゴシック" panose="020B0609070205080204" pitchFamily="49" charset="-128"/>
                          <a:ea typeface="ＭＳ ゴシック" panose="020B0609070205080204" pitchFamily="49" charset="-128"/>
                          <a:cs typeface="Times New Roman" panose="02020603050405020304" pitchFamily="18" charset="0"/>
                        </a:rPr>
                        <a:t>滝の広場銘木ヤマモミジの枯死</a:t>
                      </a:r>
                    </a:p>
                  </a:txBody>
                  <a:tcPr marL="33534" marR="3353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ts val="1100"/>
                        </a:lnSpc>
                      </a:pPr>
                      <a:r>
                        <a:rPr lang="ja-JP" sz="900" kern="100">
                          <a:effectLst/>
                          <a:latin typeface="ＭＳ ゴシック" panose="020B0609070205080204" pitchFamily="49" charset="-128"/>
                          <a:ea typeface="ＭＳ ゴシック" panose="020B0609070205080204" pitchFamily="49" charset="-128"/>
                          <a:cs typeface="Times New Roman" panose="02020603050405020304" pitchFamily="18" charset="0"/>
                        </a:rPr>
                        <a:t>ヤマモミジの補植、周辺植栽の適切な管理</a:t>
                      </a:r>
                    </a:p>
                  </a:txBody>
                  <a:tcPr marL="33534" marR="3353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100"/>
                        </a:lnSpc>
                      </a:pPr>
                      <a:r>
                        <a:rPr lang="ja-JP" sz="900" kern="100" dirty="0">
                          <a:effectLst/>
                          <a:latin typeface="ＭＳ ゴシック" panose="020B0609070205080204" pitchFamily="49" charset="-128"/>
                          <a:ea typeface="ＭＳ ゴシック" panose="020B0609070205080204" pitchFamily="49" charset="-128"/>
                          <a:cs typeface="Times New Roman" panose="02020603050405020304" pitchFamily="18" charset="0"/>
                        </a:rPr>
                        <a:t>短期～長期</a:t>
                      </a:r>
                    </a:p>
                  </a:txBody>
                  <a:tcPr marL="33534" marR="3353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075003564"/>
                  </a:ext>
                </a:extLst>
              </a:tr>
              <a:tr h="154409">
                <a:tc vMerge="1">
                  <a:txBody>
                    <a:bodyPr/>
                    <a:lstStyle/>
                    <a:p>
                      <a:endParaRPr kumimoji="1" lang="ja-JP" altLang="en-US"/>
                    </a:p>
                  </a:txBody>
                  <a:tcPr/>
                </a:tc>
                <a:tc vMerge="1">
                  <a:txBody>
                    <a:bodyPr/>
                    <a:lstStyle/>
                    <a:p>
                      <a:endParaRPr kumimoji="1" lang="ja-JP" altLang="en-US"/>
                    </a:p>
                  </a:txBody>
                  <a:tcPr/>
                </a:tc>
                <a:tc rowSpan="2">
                  <a:txBody>
                    <a:bodyPr/>
                    <a:lstStyle/>
                    <a:p>
                      <a:pPr algn="just">
                        <a:lnSpc>
                          <a:spcPts val="1200"/>
                        </a:lnSpc>
                      </a:pPr>
                      <a:r>
                        <a:rPr lang="ja-JP" sz="900" kern="100">
                          <a:effectLst/>
                          <a:latin typeface="ＭＳ ゴシック" panose="020B0609070205080204" pitchFamily="49" charset="-128"/>
                          <a:ea typeface="ＭＳ ゴシック" panose="020B0609070205080204" pitchFamily="49" charset="-128"/>
                          <a:cs typeface="Times New Roman" panose="02020603050405020304" pitchFamily="18" charset="0"/>
                        </a:rPr>
                        <a:t>補完要素</a:t>
                      </a:r>
                    </a:p>
                  </a:txBody>
                  <a:tcPr marL="33534" marR="3353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ts val="1100"/>
                        </a:lnSpc>
                      </a:pPr>
                      <a:r>
                        <a:rPr lang="ja-JP" sz="900" kern="100">
                          <a:effectLst/>
                          <a:latin typeface="ＭＳ ゴシック" panose="020B0609070205080204" pitchFamily="49" charset="-128"/>
                          <a:ea typeface="ＭＳ ゴシック" panose="020B0609070205080204" pitchFamily="49" charset="-128"/>
                          <a:cs typeface="Times New Roman" panose="02020603050405020304" pitchFamily="18" charset="0"/>
                        </a:rPr>
                        <a:t>泉・滝の背後の樹木の過大成長</a:t>
                      </a:r>
                    </a:p>
                  </a:txBody>
                  <a:tcPr marL="33534" marR="3353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ts val="1100"/>
                        </a:lnSpc>
                      </a:pPr>
                      <a:r>
                        <a:rPr lang="ja-JP" sz="900" kern="100">
                          <a:effectLst/>
                          <a:latin typeface="ＭＳ ゴシック" panose="020B0609070205080204" pitchFamily="49" charset="-128"/>
                          <a:ea typeface="ＭＳ ゴシック" panose="020B0609070205080204" pitchFamily="49" charset="-128"/>
                          <a:cs typeface="Times New Roman" panose="02020603050405020304" pitchFamily="18" charset="0"/>
                        </a:rPr>
                        <a:t>継続的な樹林管理</a:t>
                      </a:r>
                    </a:p>
                  </a:txBody>
                  <a:tcPr marL="33534" marR="3353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100"/>
                        </a:lnSpc>
                      </a:pPr>
                      <a:r>
                        <a:rPr lang="ja-JP" sz="900" kern="100" dirty="0">
                          <a:effectLst/>
                          <a:latin typeface="ＭＳ ゴシック" panose="020B0609070205080204" pitchFamily="49" charset="-128"/>
                          <a:ea typeface="ＭＳ ゴシック" panose="020B0609070205080204" pitchFamily="49" charset="-128"/>
                          <a:cs typeface="Times New Roman" panose="02020603050405020304" pitchFamily="18" charset="0"/>
                        </a:rPr>
                        <a:t>短期～長期</a:t>
                      </a:r>
                    </a:p>
                  </a:txBody>
                  <a:tcPr marL="33534" marR="3353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902273574"/>
                  </a:ext>
                </a:extLst>
              </a:tr>
              <a:tr h="231615">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a:txBody>
                    <a:bodyPr/>
                    <a:lstStyle/>
                    <a:p>
                      <a:pPr algn="just">
                        <a:lnSpc>
                          <a:spcPts val="1100"/>
                        </a:lnSpc>
                      </a:pPr>
                      <a:r>
                        <a:rPr lang="ja-JP" sz="900" kern="100">
                          <a:effectLst/>
                          <a:latin typeface="ＭＳ ゴシック" panose="020B0609070205080204" pitchFamily="49" charset="-128"/>
                          <a:ea typeface="ＭＳ ゴシック" panose="020B0609070205080204" pitchFamily="49" charset="-128"/>
                          <a:cs typeface="Times New Roman" panose="02020603050405020304" pitchFamily="18" charset="0"/>
                        </a:rPr>
                        <a:t>モミ林・イヌマキ林の一部樹木の樹形の乱れ</a:t>
                      </a:r>
                    </a:p>
                  </a:txBody>
                  <a:tcPr marL="33534" marR="3353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ts val="1100"/>
                        </a:lnSpc>
                      </a:pPr>
                      <a:r>
                        <a:rPr lang="ja-JP" sz="900" kern="100" dirty="0">
                          <a:effectLst/>
                          <a:latin typeface="ＭＳ ゴシック" panose="020B0609070205080204" pitchFamily="49" charset="-128"/>
                          <a:ea typeface="ＭＳ ゴシック" panose="020B0609070205080204" pitchFamily="49" charset="-128"/>
                          <a:cs typeface="Times New Roman" panose="02020603050405020304" pitchFamily="18" charset="0"/>
                        </a:rPr>
                        <a:t>樹林景観の再生</a:t>
                      </a:r>
                    </a:p>
                  </a:txBody>
                  <a:tcPr marL="33534" marR="3353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100"/>
                        </a:lnSpc>
                      </a:pPr>
                      <a:r>
                        <a:rPr lang="ja-JP" sz="900" kern="100" dirty="0">
                          <a:effectLst/>
                          <a:latin typeface="ＭＳ ゴシック" panose="020B0609070205080204" pitchFamily="49" charset="-128"/>
                          <a:ea typeface="ＭＳ ゴシック" panose="020B0609070205080204" pitchFamily="49" charset="-128"/>
                          <a:cs typeface="Times New Roman" panose="02020603050405020304" pitchFamily="18" charset="0"/>
                        </a:rPr>
                        <a:t>短期～長期</a:t>
                      </a:r>
                    </a:p>
                  </a:txBody>
                  <a:tcPr marL="33534" marR="3353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73010799"/>
                  </a:ext>
                </a:extLst>
              </a:tr>
              <a:tr h="140236">
                <a:tc vMerge="1">
                  <a:txBody>
                    <a:bodyPr/>
                    <a:lstStyle/>
                    <a:p>
                      <a:endParaRPr kumimoji="1" lang="ja-JP" altLang="en-US"/>
                    </a:p>
                  </a:txBody>
                  <a:tcPr/>
                </a:tc>
                <a:tc rowSpan="6">
                  <a:txBody>
                    <a:bodyPr/>
                    <a:lstStyle/>
                    <a:p>
                      <a:pPr algn="just">
                        <a:lnSpc>
                          <a:spcPts val="1200"/>
                        </a:lnSpc>
                      </a:pPr>
                      <a:r>
                        <a:rPr lang="ja-JP" sz="900" kern="100">
                          <a:effectLst/>
                          <a:latin typeface="ＭＳ ゴシック" panose="020B0609070205080204" pitchFamily="49" charset="-128"/>
                          <a:ea typeface="ＭＳ ゴシック" panose="020B0609070205080204" pitchFamily="49" charset="-128"/>
                          <a:cs typeface="Times New Roman" panose="02020603050405020304" pitchFamily="18" charset="0"/>
                        </a:rPr>
                        <a:t>中世</a:t>
                      </a:r>
                    </a:p>
                  </a:txBody>
                  <a:tcPr marL="33534" marR="3353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3">
                  <a:txBody>
                    <a:bodyPr/>
                    <a:lstStyle/>
                    <a:p>
                      <a:pPr algn="just">
                        <a:lnSpc>
                          <a:spcPts val="1200"/>
                        </a:lnSpc>
                      </a:pPr>
                      <a:r>
                        <a:rPr lang="ja-JP" sz="900" kern="100">
                          <a:effectLst/>
                          <a:latin typeface="ＭＳ ゴシック" panose="020B0609070205080204" pitchFamily="49" charset="-128"/>
                          <a:ea typeface="ＭＳ ゴシック" panose="020B0609070205080204" pitchFamily="49" charset="-128"/>
                          <a:cs typeface="Times New Roman" panose="02020603050405020304" pitchFamily="18" charset="0"/>
                        </a:rPr>
                        <a:t>本質的価値</a:t>
                      </a:r>
                    </a:p>
                  </a:txBody>
                  <a:tcPr marL="33534" marR="3353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ts val="1100"/>
                        </a:lnSpc>
                      </a:pPr>
                      <a:r>
                        <a:rPr lang="ja-JP" sz="900" kern="100">
                          <a:effectLst/>
                          <a:latin typeface="ＭＳ ゴシック" panose="020B0609070205080204" pitchFamily="49" charset="-128"/>
                          <a:ea typeface="ＭＳ ゴシック" panose="020B0609070205080204" pitchFamily="49" charset="-128"/>
                          <a:cs typeface="Times New Roman" panose="02020603050405020304" pitchFamily="18" charset="0"/>
                        </a:rPr>
                        <a:t>１号棟天井の退色</a:t>
                      </a:r>
                    </a:p>
                  </a:txBody>
                  <a:tcPr marL="33534" marR="3353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ts val="1100"/>
                        </a:lnSpc>
                      </a:pPr>
                      <a:r>
                        <a:rPr lang="ja-JP" sz="900" kern="100">
                          <a:effectLst/>
                          <a:latin typeface="ＭＳ ゴシック" panose="020B0609070205080204" pitchFamily="49" charset="-128"/>
                          <a:ea typeface="ＭＳ ゴシック" panose="020B0609070205080204" pitchFamily="49" charset="-128"/>
                          <a:cs typeface="Times New Roman" panose="02020603050405020304" pitchFamily="18" charset="0"/>
                        </a:rPr>
                        <a:t>補修の実施</a:t>
                      </a:r>
                    </a:p>
                  </a:txBody>
                  <a:tcPr marL="33534" marR="3353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100"/>
                        </a:lnSpc>
                      </a:pPr>
                      <a:r>
                        <a:rPr lang="ja-JP" sz="900" kern="100">
                          <a:effectLst/>
                          <a:latin typeface="ＭＳ ゴシック" panose="020B0609070205080204" pitchFamily="49" charset="-128"/>
                          <a:ea typeface="ＭＳ ゴシック" panose="020B0609070205080204" pitchFamily="49" charset="-128"/>
                          <a:cs typeface="Times New Roman" panose="02020603050405020304" pitchFamily="18" charset="0"/>
                        </a:rPr>
                        <a:t>長期</a:t>
                      </a:r>
                    </a:p>
                  </a:txBody>
                  <a:tcPr marL="33534" marR="3353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989430267"/>
                  </a:ext>
                </a:extLst>
              </a:tr>
              <a:tr h="231615">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a:txBody>
                    <a:bodyPr/>
                    <a:lstStyle/>
                    <a:p>
                      <a:pPr algn="just">
                        <a:lnSpc>
                          <a:spcPts val="1100"/>
                        </a:lnSpc>
                      </a:pPr>
                      <a:r>
                        <a:rPr lang="ja-JP" sz="900" kern="100">
                          <a:effectLst/>
                          <a:latin typeface="ＭＳ ゴシック" panose="020B0609070205080204" pitchFamily="49" charset="-128"/>
                          <a:ea typeface="ＭＳ ゴシック" panose="020B0609070205080204" pitchFamily="49" charset="-128"/>
                          <a:cs typeface="Times New Roman" panose="02020603050405020304" pitchFamily="18" charset="0"/>
                        </a:rPr>
                        <a:t>サワラ林等緩衝植樹帯の樹林景観の乱れ</a:t>
                      </a:r>
                    </a:p>
                  </a:txBody>
                  <a:tcPr marL="33534" marR="3353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ts val="1100"/>
                        </a:lnSpc>
                      </a:pPr>
                      <a:r>
                        <a:rPr lang="ja-JP" sz="900" kern="100" dirty="0">
                          <a:effectLst/>
                          <a:latin typeface="ＭＳ ゴシック" panose="020B0609070205080204" pitchFamily="49" charset="-128"/>
                          <a:ea typeface="ＭＳ ゴシック" panose="020B0609070205080204" pitchFamily="49" charset="-128"/>
                          <a:cs typeface="Times New Roman" panose="02020603050405020304" pitchFamily="18" charset="0"/>
                        </a:rPr>
                        <a:t>継続的な景観回復</a:t>
                      </a:r>
                    </a:p>
                  </a:txBody>
                  <a:tcPr marL="33534" marR="3353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100"/>
                        </a:lnSpc>
                      </a:pPr>
                      <a:r>
                        <a:rPr lang="ja-JP" sz="900" kern="100">
                          <a:effectLst/>
                          <a:latin typeface="ＭＳ ゴシック" panose="020B0609070205080204" pitchFamily="49" charset="-128"/>
                          <a:ea typeface="ＭＳ ゴシック" panose="020B0609070205080204" pitchFamily="49" charset="-128"/>
                          <a:cs typeface="Times New Roman" panose="02020603050405020304" pitchFamily="18" charset="0"/>
                        </a:rPr>
                        <a:t>短期～長期</a:t>
                      </a:r>
                    </a:p>
                  </a:txBody>
                  <a:tcPr marL="33534" marR="3353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11292301"/>
                  </a:ext>
                </a:extLst>
              </a:tr>
              <a:tr h="298127">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a:txBody>
                    <a:bodyPr/>
                    <a:lstStyle/>
                    <a:p>
                      <a:pPr algn="just">
                        <a:lnSpc>
                          <a:spcPts val="1100"/>
                        </a:lnSpc>
                      </a:pPr>
                      <a:r>
                        <a:rPr lang="ja-JP" sz="900" kern="100" dirty="0">
                          <a:effectLst/>
                          <a:latin typeface="ＭＳ ゴシック" panose="020B0609070205080204" pitchFamily="49" charset="-128"/>
                          <a:ea typeface="ＭＳ ゴシック" panose="020B0609070205080204" pitchFamily="49" charset="-128"/>
                          <a:cs typeface="Times New Roman" panose="02020603050405020304" pitchFamily="18" charset="0"/>
                        </a:rPr>
                        <a:t>渓流の景観の維持</a:t>
                      </a:r>
                    </a:p>
                  </a:txBody>
                  <a:tcPr marL="33534" marR="3353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ts val="1100"/>
                        </a:lnSpc>
                      </a:pPr>
                      <a:r>
                        <a:rPr lang="ja-JP" sz="900" kern="100" dirty="0">
                          <a:effectLst/>
                          <a:latin typeface="ＭＳ ゴシック" panose="020B0609070205080204" pitchFamily="49" charset="-128"/>
                          <a:ea typeface="ＭＳ ゴシック" panose="020B0609070205080204" pitchFamily="49" charset="-128"/>
                          <a:cs typeface="Times New Roman" panose="02020603050405020304" pitchFamily="18" charset="0"/>
                        </a:rPr>
                        <a:t>渓流沿いの低木、水草等の管理の実施</a:t>
                      </a:r>
                    </a:p>
                  </a:txBody>
                  <a:tcPr marL="33534" marR="3353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100"/>
                        </a:lnSpc>
                      </a:pPr>
                      <a:r>
                        <a:rPr lang="ja-JP" sz="900" kern="100" dirty="0">
                          <a:effectLst/>
                          <a:latin typeface="ＭＳ ゴシック" panose="020B0609070205080204" pitchFamily="49" charset="-128"/>
                          <a:ea typeface="ＭＳ ゴシック" panose="020B0609070205080204" pitchFamily="49" charset="-128"/>
                          <a:cs typeface="Times New Roman" panose="02020603050405020304" pitchFamily="18" charset="0"/>
                        </a:rPr>
                        <a:t>短期～長期</a:t>
                      </a:r>
                    </a:p>
                  </a:txBody>
                  <a:tcPr marL="33534" marR="3353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136447608"/>
                  </a:ext>
                </a:extLst>
              </a:tr>
              <a:tr h="154409">
                <a:tc vMerge="1">
                  <a:txBody>
                    <a:bodyPr/>
                    <a:lstStyle/>
                    <a:p>
                      <a:endParaRPr kumimoji="1" lang="ja-JP" altLang="en-US"/>
                    </a:p>
                  </a:txBody>
                  <a:tcPr/>
                </a:tc>
                <a:tc vMerge="1">
                  <a:txBody>
                    <a:bodyPr/>
                    <a:lstStyle/>
                    <a:p>
                      <a:endParaRPr kumimoji="1" lang="ja-JP" altLang="en-US"/>
                    </a:p>
                  </a:txBody>
                  <a:tcPr/>
                </a:tc>
                <a:tc rowSpan="3">
                  <a:txBody>
                    <a:bodyPr/>
                    <a:lstStyle/>
                    <a:p>
                      <a:pPr algn="just">
                        <a:lnSpc>
                          <a:spcPts val="1200"/>
                        </a:lnSpc>
                      </a:pPr>
                      <a:r>
                        <a:rPr lang="ja-JP" sz="900" kern="100">
                          <a:effectLst/>
                          <a:latin typeface="ＭＳ ゴシック" panose="020B0609070205080204" pitchFamily="49" charset="-128"/>
                          <a:ea typeface="ＭＳ ゴシック" panose="020B0609070205080204" pitchFamily="49" charset="-128"/>
                          <a:cs typeface="Times New Roman" panose="02020603050405020304" pitchFamily="18" charset="0"/>
                        </a:rPr>
                        <a:t>補完要素</a:t>
                      </a:r>
                    </a:p>
                  </a:txBody>
                  <a:tcPr marL="33534" marR="3353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ts val="1100"/>
                        </a:lnSpc>
                      </a:pPr>
                      <a:r>
                        <a:rPr lang="ja-JP" sz="900" kern="100">
                          <a:effectLst/>
                          <a:latin typeface="ＭＳ ゴシック" panose="020B0609070205080204" pitchFamily="49" charset="-128"/>
                          <a:ea typeface="ＭＳ ゴシック" panose="020B0609070205080204" pitchFamily="49" charset="-128"/>
                          <a:cs typeface="Times New Roman" panose="02020603050405020304" pitchFamily="18" charset="0"/>
                        </a:rPr>
                        <a:t>園芸植物展示場の劣化</a:t>
                      </a:r>
                    </a:p>
                  </a:txBody>
                  <a:tcPr marL="33534" marR="3353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ts val="1100"/>
                        </a:lnSpc>
                      </a:pPr>
                      <a:r>
                        <a:rPr lang="ja-JP" sz="900" kern="100">
                          <a:effectLst/>
                          <a:latin typeface="ＭＳ ゴシック" panose="020B0609070205080204" pitchFamily="49" charset="-128"/>
                          <a:ea typeface="ＭＳ ゴシック" panose="020B0609070205080204" pitchFamily="49" charset="-128"/>
                          <a:cs typeface="Times New Roman" panose="02020603050405020304" pitchFamily="18" charset="0"/>
                        </a:rPr>
                        <a:t>補修の実施</a:t>
                      </a:r>
                    </a:p>
                  </a:txBody>
                  <a:tcPr marL="33534" marR="3353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100"/>
                        </a:lnSpc>
                      </a:pPr>
                      <a:r>
                        <a:rPr lang="ja-JP" sz="900" kern="100">
                          <a:effectLst/>
                          <a:latin typeface="ＭＳ ゴシック" panose="020B0609070205080204" pitchFamily="49" charset="-128"/>
                          <a:ea typeface="ＭＳ ゴシック" panose="020B0609070205080204" pitchFamily="49" charset="-128"/>
                          <a:cs typeface="Times New Roman" panose="02020603050405020304" pitchFamily="18" charset="0"/>
                        </a:rPr>
                        <a:t>中期</a:t>
                      </a:r>
                    </a:p>
                  </a:txBody>
                  <a:tcPr marL="33534" marR="3353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542450937"/>
                  </a:ext>
                </a:extLst>
              </a:tr>
              <a:tr h="154409">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a:txBody>
                    <a:bodyPr/>
                    <a:lstStyle/>
                    <a:p>
                      <a:pPr algn="just">
                        <a:lnSpc>
                          <a:spcPts val="1100"/>
                        </a:lnSpc>
                      </a:pPr>
                      <a:r>
                        <a:rPr lang="ja-JP" sz="900" kern="100">
                          <a:effectLst/>
                          <a:latin typeface="ＭＳ ゴシック" panose="020B0609070205080204" pitchFamily="49" charset="-128"/>
                          <a:ea typeface="ＭＳ ゴシック" panose="020B0609070205080204" pitchFamily="49" charset="-128"/>
                          <a:cs typeface="Times New Roman" panose="02020603050405020304" pitchFamily="18" charset="0"/>
                        </a:rPr>
                        <a:t>「サクラの丘」サクラの衰退</a:t>
                      </a:r>
                    </a:p>
                  </a:txBody>
                  <a:tcPr marL="33534" marR="3353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ts val="1100"/>
                        </a:lnSpc>
                      </a:pPr>
                      <a:r>
                        <a:rPr lang="ja-JP" sz="900" kern="100">
                          <a:effectLst/>
                          <a:latin typeface="ＭＳ ゴシック" panose="020B0609070205080204" pitchFamily="49" charset="-128"/>
                          <a:ea typeface="ＭＳ ゴシック" panose="020B0609070205080204" pitchFamily="49" charset="-128"/>
                          <a:cs typeface="Times New Roman" panose="02020603050405020304" pitchFamily="18" charset="0"/>
                        </a:rPr>
                        <a:t>サクラの樹勢回復等の検討</a:t>
                      </a:r>
                    </a:p>
                  </a:txBody>
                  <a:tcPr marL="33534" marR="3353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100"/>
                        </a:lnSpc>
                      </a:pPr>
                      <a:r>
                        <a:rPr lang="ja-JP" sz="900" kern="100" dirty="0">
                          <a:effectLst/>
                          <a:latin typeface="ＭＳ ゴシック" panose="020B0609070205080204" pitchFamily="49" charset="-128"/>
                          <a:ea typeface="ＭＳ ゴシック" panose="020B0609070205080204" pitchFamily="49" charset="-128"/>
                          <a:cs typeface="Times New Roman" panose="02020603050405020304" pitchFamily="18" charset="0"/>
                        </a:rPr>
                        <a:t>中期</a:t>
                      </a:r>
                    </a:p>
                  </a:txBody>
                  <a:tcPr marL="33534" marR="3353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722345764"/>
                  </a:ext>
                </a:extLst>
              </a:tr>
              <a:tr h="463228">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a:txBody>
                    <a:bodyPr/>
                    <a:lstStyle/>
                    <a:p>
                      <a:pPr algn="just">
                        <a:lnSpc>
                          <a:spcPts val="1100"/>
                        </a:lnSpc>
                      </a:pPr>
                      <a:r>
                        <a:rPr lang="ja-JP" sz="900" kern="100">
                          <a:effectLst/>
                          <a:latin typeface="ＭＳ ゴシック" panose="020B0609070205080204" pitchFamily="49" charset="-128"/>
                          <a:ea typeface="ＭＳ ゴシック" panose="020B0609070205080204" pitchFamily="49" charset="-128"/>
                          <a:cs typeface="Times New Roman" panose="02020603050405020304" pitchFamily="18" charset="0"/>
                        </a:rPr>
                        <a:t>ツツジ類、ネムノキ、モミジ谷、竹林、ケヤキ疎林・ミヤギノハギ群落、茶室、ケヤキ、クロマツ等の管理</a:t>
                      </a:r>
                    </a:p>
                  </a:txBody>
                  <a:tcPr marL="33534" marR="3353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ts val="1100"/>
                        </a:lnSpc>
                      </a:pPr>
                      <a:r>
                        <a:rPr lang="ja-JP" sz="900" kern="100" dirty="0">
                          <a:effectLst/>
                          <a:latin typeface="ＭＳ ゴシック" panose="020B0609070205080204" pitchFamily="49" charset="-128"/>
                          <a:ea typeface="ＭＳ ゴシック" panose="020B0609070205080204" pitchFamily="49" charset="-128"/>
                          <a:cs typeface="Times New Roman" panose="02020603050405020304" pitchFamily="18" charset="0"/>
                        </a:rPr>
                        <a:t>適切な剪定等の管理による植栽景観の向上</a:t>
                      </a:r>
                    </a:p>
                  </a:txBody>
                  <a:tcPr marL="33534" marR="3353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100"/>
                        </a:lnSpc>
                      </a:pPr>
                      <a:r>
                        <a:rPr lang="ja-JP" sz="900" kern="100" dirty="0">
                          <a:effectLst/>
                          <a:latin typeface="ＭＳ ゴシック" panose="020B0609070205080204" pitchFamily="49" charset="-128"/>
                          <a:ea typeface="ＭＳ ゴシック" panose="020B0609070205080204" pitchFamily="49" charset="-128"/>
                          <a:cs typeface="Times New Roman" panose="02020603050405020304" pitchFamily="18" charset="0"/>
                        </a:rPr>
                        <a:t>短期～長期</a:t>
                      </a:r>
                    </a:p>
                  </a:txBody>
                  <a:tcPr marL="33534" marR="3353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189395464"/>
                  </a:ext>
                </a:extLst>
              </a:tr>
              <a:tr h="154409">
                <a:tc vMerge="1">
                  <a:txBody>
                    <a:bodyPr/>
                    <a:lstStyle/>
                    <a:p>
                      <a:endParaRPr kumimoji="1" lang="ja-JP" altLang="en-US"/>
                    </a:p>
                  </a:txBody>
                  <a:tcPr/>
                </a:tc>
                <a:tc rowSpan="9">
                  <a:txBody>
                    <a:bodyPr/>
                    <a:lstStyle/>
                    <a:p>
                      <a:pPr algn="just">
                        <a:lnSpc>
                          <a:spcPts val="1200"/>
                        </a:lnSpc>
                      </a:pPr>
                      <a:r>
                        <a:rPr lang="ja-JP" sz="900" kern="100" dirty="0">
                          <a:effectLst/>
                          <a:latin typeface="ＭＳ ゴシック" panose="020B0609070205080204" pitchFamily="49" charset="-128"/>
                          <a:ea typeface="ＭＳ ゴシック" panose="020B0609070205080204" pitchFamily="49" charset="-128"/>
                          <a:cs typeface="Times New Roman" panose="02020603050405020304" pitchFamily="18" charset="0"/>
                        </a:rPr>
                        <a:t>近世</a:t>
                      </a:r>
                    </a:p>
                  </a:txBody>
                  <a:tcPr marL="33534" marR="3353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4">
                  <a:txBody>
                    <a:bodyPr/>
                    <a:lstStyle/>
                    <a:p>
                      <a:pPr algn="just">
                        <a:lnSpc>
                          <a:spcPts val="1200"/>
                        </a:lnSpc>
                      </a:pPr>
                      <a:r>
                        <a:rPr lang="ja-JP" sz="900" kern="100">
                          <a:effectLst/>
                          <a:latin typeface="ＭＳ ゴシック" panose="020B0609070205080204" pitchFamily="49" charset="-128"/>
                          <a:ea typeface="ＭＳ ゴシック" panose="020B0609070205080204" pitchFamily="49" charset="-128"/>
                          <a:cs typeface="Times New Roman" panose="02020603050405020304" pitchFamily="18" charset="0"/>
                        </a:rPr>
                        <a:t>本質的価値</a:t>
                      </a:r>
                    </a:p>
                  </a:txBody>
                  <a:tcPr marL="33534" marR="3353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ts val="1100"/>
                        </a:lnSpc>
                      </a:pPr>
                      <a:r>
                        <a:rPr lang="ja-JP" sz="900" kern="100">
                          <a:effectLst/>
                          <a:latin typeface="ＭＳ ゴシック" panose="020B0609070205080204" pitchFamily="49" charset="-128"/>
                          <a:ea typeface="ＭＳ ゴシック" panose="020B0609070205080204" pitchFamily="49" charset="-128"/>
                          <a:cs typeface="Times New Roman" panose="02020603050405020304" pitchFamily="18" charset="0"/>
                        </a:rPr>
                        <a:t>心字池石組背後の土砂流出</a:t>
                      </a:r>
                    </a:p>
                  </a:txBody>
                  <a:tcPr marL="33534" marR="3353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ts val="1100"/>
                        </a:lnSpc>
                      </a:pPr>
                      <a:r>
                        <a:rPr lang="ja-JP" sz="900" kern="100" dirty="0">
                          <a:effectLst/>
                          <a:latin typeface="ＭＳ ゴシック" panose="020B0609070205080204" pitchFamily="49" charset="-128"/>
                          <a:ea typeface="ＭＳ ゴシック" panose="020B0609070205080204" pitchFamily="49" charset="-128"/>
                          <a:cs typeface="Times New Roman" panose="02020603050405020304" pitchFamily="18" charset="0"/>
                        </a:rPr>
                        <a:t>流出土砂の補填</a:t>
                      </a:r>
                    </a:p>
                  </a:txBody>
                  <a:tcPr marL="33534" marR="3353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100"/>
                        </a:lnSpc>
                      </a:pPr>
                      <a:r>
                        <a:rPr lang="ja-JP" sz="900" kern="100" dirty="0">
                          <a:effectLst/>
                          <a:latin typeface="ＭＳ ゴシック" panose="020B0609070205080204" pitchFamily="49" charset="-128"/>
                          <a:ea typeface="ＭＳ ゴシック" panose="020B0609070205080204" pitchFamily="49" charset="-128"/>
                          <a:cs typeface="Times New Roman" panose="02020603050405020304" pitchFamily="18" charset="0"/>
                        </a:rPr>
                        <a:t>中期</a:t>
                      </a:r>
                    </a:p>
                  </a:txBody>
                  <a:tcPr marL="33534" marR="3353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656040587"/>
                  </a:ext>
                </a:extLst>
              </a:tr>
              <a:tr h="140236">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a:txBody>
                    <a:bodyPr/>
                    <a:lstStyle/>
                    <a:p>
                      <a:pPr algn="just">
                        <a:lnSpc>
                          <a:spcPts val="1100"/>
                        </a:lnSpc>
                      </a:pPr>
                      <a:r>
                        <a:rPr lang="ja-JP" sz="900" kern="100">
                          <a:effectLst/>
                          <a:latin typeface="ＭＳ ゴシック" panose="020B0609070205080204" pitchFamily="49" charset="-128"/>
                          <a:ea typeface="ＭＳ ゴシック" panose="020B0609070205080204" pitchFamily="49" charset="-128"/>
                          <a:cs typeface="Times New Roman" panose="02020603050405020304" pitchFamily="18" charset="0"/>
                        </a:rPr>
                        <a:t>３号棟の経年劣化</a:t>
                      </a:r>
                    </a:p>
                  </a:txBody>
                  <a:tcPr marL="33534" marR="3353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ts val="1100"/>
                        </a:lnSpc>
                      </a:pPr>
                      <a:r>
                        <a:rPr lang="ja-JP" sz="900" kern="100">
                          <a:effectLst/>
                          <a:latin typeface="ＭＳ ゴシック" panose="020B0609070205080204" pitchFamily="49" charset="-128"/>
                          <a:ea typeface="ＭＳ ゴシック" panose="020B0609070205080204" pitchFamily="49" charset="-128"/>
                          <a:cs typeface="Times New Roman" panose="02020603050405020304" pitchFamily="18" charset="0"/>
                        </a:rPr>
                        <a:t>補修実施</a:t>
                      </a:r>
                    </a:p>
                  </a:txBody>
                  <a:tcPr marL="33534" marR="3353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100"/>
                        </a:lnSpc>
                      </a:pPr>
                      <a:r>
                        <a:rPr lang="ja-JP" sz="900" kern="100" dirty="0">
                          <a:effectLst/>
                          <a:latin typeface="ＭＳ ゴシック" panose="020B0609070205080204" pitchFamily="49" charset="-128"/>
                          <a:ea typeface="ＭＳ ゴシック" panose="020B0609070205080204" pitchFamily="49" charset="-128"/>
                          <a:cs typeface="Times New Roman" panose="02020603050405020304" pitchFamily="18" charset="0"/>
                        </a:rPr>
                        <a:t>中期</a:t>
                      </a:r>
                    </a:p>
                  </a:txBody>
                  <a:tcPr marL="33534" marR="3353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247690593"/>
                  </a:ext>
                </a:extLst>
              </a:tr>
              <a:tr h="140236">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a:txBody>
                    <a:bodyPr/>
                    <a:lstStyle/>
                    <a:p>
                      <a:pPr algn="just">
                        <a:lnSpc>
                          <a:spcPts val="1100"/>
                        </a:lnSpc>
                      </a:pPr>
                      <a:r>
                        <a:rPr lang="ja-JP" sz="900" kern="100">
                          <a:effectLst/>
                          <a:latin typeface="ＭＳ ゴシック" panose="020B0609070205080204" pitchFamily="49" charset="-128"/>
                          <a:ea typeface="ＭＳ ゴシック" panose="020B0609070205080204" pitchFamily="49" charset="-128"/>
                          <a:cs typeface="Times New Roman" panose="02020603050405020304" pitchFamily="18" charset="0"/>
                        </a:rPr>
                        <a:t>４号棟の未利用</a:t>
                      </a:r>
                    </a:p>
                  </a:txBody>
                  <a:tcPr marL="33534" marR="3353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ts val="1100"/>
                        </a:lnSpc>
                      </a:pPr>
                      <a:r>
                        <a:rPr lang="ja-JP" sz="900" kern="100" dirty="0">
                          <a:effectLst/>
                          <a:latin typeface="ＭＳ ゴシック" panose="020B0609070205080204" pitchFamily="49" charset="-128"/>
                          <a:ea typeface="ＭＳ ゴシック" panose="020B0609070205080204" pitchFamily="49" charset="-128"/>
                          <a:cs typeface="Times New Roman" panose="02020603050405020304" pitchFamily="18" charset="0"/>
                        </a:rPr>
                        <a:t>活用手法の検討</a:t>
                      </a:r>
                    </a:p>
                  </a:txBody>
                  <a:tcPr marL="33534" marR="3353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100"/>
                        </a:lnSpc>
                      </a:pPr>
                      <a:r>
                        <a:rPr lang="ja-JP" sz="900" kern="100">
                          <a:effectLst/>
                          <a:latin typeface="ＭＳ ゴシック" panose="020B0609070205080204" pitchFamily="49" charset="-128"/>
                          <a:ea typeface="ＭＳ ゴシック" panose="020B0609070205080204" pitchFamily="49" charset="-128"/>
                          <a:cs typeface="Times New Roman" panose="02020603050405020304" pitchFamily="18" charset="0"/>
                        </a:rPr>
                        <a:t>長期</a:t>
                      </a:r>
                    </a:p>
                  </a:txBody>
                  <a:tcPr marL="33534" marR="3353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12515674"/>
                  </a:ext>
                </a:extLst>
              </a:tr>
              <a:tr h="154409">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a:txBody>
                    <a:bodyPr/>
                    <a:lstStyle/>
                    <a:p>
                      <a:pPr algn="just">
                        <a:lnSpc>
                          <a:spcPts val="1100"/>
                        </a:lnSpc>
                      </a:pPr>
                      <a:r>
                        <a:rPr lang="ja-JP" sz="900" kern="100">
                          <a:effectLst/>
                          <a:latin typeface="ＭＳ ゴシック" panose="020B0609070205080204" pitchFamily="49" charset="-128"/>
                          <a:ea typeface="ＭＳ ゴシック" panose="020B0609070205080204" pitchFamily="49" charset="-128"/>
                          <a:cs typeface="Times New Roman" panose="02020603050405020304" pitchFamily="18" charset="0"/>
                        </a:rPr>
                        <a:t>銘木クロマツの管理</a:t>
                      </a:r>
                    </a:p>
                  </a:txBody>
                  <a:tcPr marL="33534" marR="3353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ts val="1100"/>
                        </a:lnSpc>
                      </a:pPr>
                      <a:r>
                        <a:rPr lang="ja-JP" sz="900" kern="100" dirty="0">
                          <a:effectLst/>
                          <a:latin typeface="ＭＳ ゴシック" panose="020B0609070205080204" pitchFamily="49" charset="-128"/>
                          <a:ea typeface="ＭＳ ゴシック" panose="020B0609070205080204" pitchFamily="49" charset="-128"/>
                          <a:cs typeface="Times New Roman" panose="02020603050405020304" pitchFamily="18" charset="0"/>
                        </a:rPr>
                        <a:t>適切な管理の実施</a:t>
                      </a:r>
                    </a:p>
                  </a:txBody>
                  <a:tcPr marL="33534" marR="3353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100"/>
                        </a:lnSpc>
                      </a:pPr>
                      <a:r>
                        <a:rPr lang="ja-JP" sz="900" kern="100" dirty="0">
                          <a:effectLst/>
                          <a:latin typeface="ＭＳ ゴシック" panose="020B0609070205080204" pitchFamily="49" charset="-128"/>
                          <a:ea typeface="ＭＳ ゴシック" panose="020B0609070205080204" pitchFamily="49" charset="-128"/>
                          <a:cs typeface="Times New Roman" panose="02020603050405020304" pitchFamily="18" charset="0"/>
                        </a:rPr>
                        <a:t>短期～長期</a:t>
                      </a:r>
                    </a:p>
                  </a:txBody>
                  <a:tcPr marL="33534" marR="3353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836052237"/>
                  </a:ext>
                </a:extLst>
              </a:tr>
              <a:tr h="174802">
                <a:tc vMerge="1">
                  <a:txBody>
                    <a:bodyPr/>
                    <a:lstStyle/>
                    <a:p>
                      <a:endParaRPr kumimoji="1" lang="ja-JP" altLang="en-US"/>
                    </a:p>
                  </a:txBody>
                  <a:tcPr/>
                </a:tc>
                <a:tc vMerge="1">
                  <a:txBody>
                    <a:bodyPr/>
                    <a:lstStyle/>
                    <a:p>
                      <a:endParaRPr kumimoji="1" lang="ja-JP" altLang="en-US"/>
                    </a:p>
                  </a:txBody>
                  <a:tcPr/>
                </a:tc>
                <a:tc rowSpan="5">
                  <a:txBody>
                    <a:bodyPr/>
                    <a:lstStyle/>
                    <a:p>
                      <a:pPr algn="just">
                        <a:lnSpc>
                          <a:spcPts val="1200"/>
                        </a:lnSpc>
                      </a:pPr>
                      <a:r>
                        <a:rPr lang="ja-JP" sz="900" kern="100">
                          <a:effectLst/>
                          <a:latin typeface="ＭＳ ゴシック" panose="020B0609070205080204" pitchFamily="49" charset="-128"/>
                          <a:ea typeface="ＭＳ ゴシック" panose="020B0609070205080204" pitchFamily="49" charset="-128"/>
                          <a:cs typeface="Times New Roman" panose="02020603050405020304" pitchFamily="18" charset="0"/>
                        </a:rPr>
                        <a:t>補完要素</a:t>
                      </a:r>
                    </a:p>
                  </a:txBody>
                  <a:tcPr marL="33534" marR="3353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ts val="1100"/>
                        </a:lnSpc>
                      </a:pPr>
                      <a:r>
                        <a:rPr lang="ja-JP" sz="900" kern="100" dirty="0">
                          <a:effectLst/>
                          <a:latin typeface="ＭＳ ゴシック" panose="020B0609070205080204" pitchFamily="49" charset="-128"/>
                          <a:ea typeface="ＭＳ ゴシック" panose="020B0609070205080204" pitchFamily="49" charset="-128"/>
                          <a:cs typeface="Times New Roman" panose="02020603050405020304" pitchFamily="18" charset="0"/>
                        </a:rPr>
                        <a:t>日本庭園模型の劣化</a:t>
                      </a:r>
                    </a:p>
                  </a:txBody>
                  <a:tcPr marL="33534" marR="3353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ts val="1100"/>
                        </a:lnSpc>
                      </a:pPr>
                      <a:r>
                        <a:rPr lang="ja-JP" sz="900" kern="100" dirty="0">
                          <a:effectLst/>
                          <a:latin typeface="ＭＳ ゴシック" panose="020B0609070205080204" pitchFamily="49" charset="-128"/>
                          <a:ea typeface="ＭＳ ゴシック" panose="020B0609070205080204" pitchFamily="49" charset="-128"/>
                          <a:cs typeface="Times New Roman" panose="02020603050405020304" pitchFamily="18" charset="0"/>
                        </a:rPr>
                        <a:t>補修の実施</a:t>
                      </a:r>
                    </a:p>
                  </a:txBody>
                  <a:tcPr marL="33534" marR="3353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100"/>
                        </a:lnSpc>
                      </a:pPr>
                      <a:r>
                        <a:rPr lang="ja-JP" sz="900" kern="100" dirty="0">
                          <a:effectLst/>
                          <a:latin typeface="ＭＳ ゴシック" panose="020B0609070205080204" pitchFamily="49" charset="-128"/>
                          <a:ea typeface="ＭＳ ゴシック" panose="020B0609070205080204" pitchFamily="49" charset="-128"/>
                          <a:cs typeface="Times New Roman" panose="02020603050405020304" pitchFamily="18" charset="0"/>
                        </a:rPr>
                        <a:t>長期</a:t>
                      </a:r>
                    </a:p>
                  </a:txBody>
                  <a:tcPr marL="33534" marR="3353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268872243"/>
                  </a:ext>
                </a:extLst>
              </a:tr>
              <a:tr h="157480">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a:txBody>
                    <a:bodyPr/>
                    <a:lstStyle/>
                    <a:p>
                      <a:pPr algn="just">
                        <a:lnSpc>
                          <a:spcPts val="1100"/>
                        </a:lnSpc>
                      </a:pPr>
                      <a:r>
                        <a:rPr lang="ja-JP" altLang="en-US" sz="900" kern="100" dirty="0">
                          <a:effectLst/>
                          <a:latin typeface="ＭＳ ゴシック" panose="020B0609070205080204" pitchFamily="49" charset="-128"/>
                          <a:ea typeface="ＭＳ ゴシック" panose="020B0609070205080204" pitchFamily="49" charset="-128"/>
                          <a:cs typeface="Times New Roman" panose="02020603050405020304" pitchFamily="18" charset="0"/>
                        </a:rPr>
                        <a:t>樹勢が劣化している銘木</a:t>
                      </a:r>
                    </a:p>
                  </a:txBody>
                  <a:tcPr marL="33534" marR="3353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ts val="1100"/>
                        </a:lnSpc>
                      </a:pPr>
                      <a:r>
                        <a:rPr lang="ja-JP" altLang="en-US" sz="900" kern="100" dirty="0">
                          <a:effectLst/>
                          <a:latin typeface="ＭＳ ゴシック" panose="020B0609070205080204" pitchFamily="49" charset="-128"/>
                          <a:ea typeface="ＭＳ ゴシック" panose="020B0609070205080204" pitchFamily="49" charset="-128"/>
                          <a:cs typeface="Times New Roman" panose="02020603050405020304" pitchFamily="18" charset="0"/>
                        </a:rPr>
                        <a:t>樹勢回復・更新検討</a:t>
                      </a:r>
                    </a:p>
                  </a:txBody>
                  <a:tcPr marL="33534" marR="3353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100"/>
                        </a:lnSpc>
                      </a:pPr>
                      <a:r>
                        <a:rPr lang="ja-JP" altLang="en-US" sz="900" kern="100" dirty="0">
                          <a:effectLst/>
                          <a:latin typeface="ＭＳ ゴシック" panose="020B0609070205080204" pitchFamily="49" charset="-128"/>
                          <a:ea typeface="ＭＳ ゴシック" panose="020B0609070205080204" pitchFamily="49" charset="-128"/>
                          <a:cs typeface="Times New Roman" panose="02020603050405020304" pitchFamily="18" charset="0"/>
                        </a:rPr>
                        <a:t>長期</a:t>
                      </a:r>
                    </a:p>
                  </a:txBody>
                  <a:tcPr marL="33534" marR="3353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13712543"/>
                  </a:ext>
                </a:extLst>
              </a:tr>
              <a:tr h="231615">
                <a:tc vMerge="1">
                  <a:txBody>
                    <a:bodyPr/>
                    <a:lstStyle/>
                    <a:p>
                      <a:endParaRPr kumimoji="1" lang="ja-JP" altLang="en-US"/>
                    </a:p>
                  </a:txBody>
                  <a:tcPr>
                    <a:lnT w="12700" cap="flat" cmpd="sng" algn="ctr">
                      <a:solidFill>
                        <a:srgbClr val="000000"/>
                      </a:solidFill>
                      <a:prstDash val="solid"/>
                      <a:round/>
                      <a:headEnd type="none" w="med" len="med"/>
                      <a:tailEnd type="none" w="med" len="med"/>
                    </a:lnT>
                  </a:tcPr>
                </a:tc>
                <a:tc vMerge="1">
                  <a:txBody>
                    <a:bodyPr/>
                    <a:lstStyle/>
                    <a:p>
                      <a:endParaRPr kumimoji="1" lang="ja-JP" altLang="en-US"/>
                    </a:p>
                  </a:txBody>
                  <a:tcPr>
                    <a:lnT w="12700" cap="flat" cmpd="sng" algn="ctr">
                      <a:solidFill>
                        <a:srgbClr val="000000"/>
                      </a:solidFill>
                      <a:prstDash val="solid"/>
                      <a:round/>
                      <a:headEnd type="none" w="med" len="med"/>
                      <a:tailEnd type="none" w="med" len="med"/>
                    </a:lnT>
                  </a:tcPr>
                </a:tc>
                <a:tc vMerge="1">
                  <a:txBody>
                    <a:bodyPr/>
                    <a:lstStyle/>
                    <a:p>
                      <a:endParaRPr kumimoji="1" lang="ja-JP" altLang="en-US"/>
                    </a:p>
                  </a:txBody>
                  <a:tcPr>
                    <a:lnT w="12700" cap="flat" cmpd="sng" algn="ctr">
                      <a:solidFill>
                        <a:srgbClr val="000000"/>
                      </a:solidFill>
                      <a:prstDash val="solid"/>
                      <a:round/>
                      <a:headEnd type="none" w="med" len="med"/>
                      <a:tailEnd type="none" w="med" len="med"/>
                    </a:lnT>
                  </a:tcPr>
                </a:tc>
                <a:tc>
                  <a:txBody>
                    <a:bodyPr/>
                    <a:lstStyle/>
                    <a:p>
                      <a:pPr algn="just">
                        <a:lnSpc>
                          <a:spcPts val="1100"/>
                        </a:lnSpc>
                      </a:pPr>
                      <a:r>
                        <a:rPr lang="ja-JP" sz="900" kern="100" dirty="0">
                          <a:effectLst/>
                          <a:latin typeface="ＭＳ ゴシック" panose="020B0609070205080204" pitchFamily="49" charset="-128"/>
                          <a:ea typeface="ＭＳ ゴシック" panose="020B0609070205080204" pitchFamily="49" charset="-128"/>
                          <a:cs typeface="Times New Roman" panose="02020603050405020304" pitchFamily="18" charset="0"/>
                        </a:rPr>
                        <a:t>心字池対岸部の樹林の高木化・肥大化</a:t>
                      </a:r>
                    </a:p>
                  </a:txBody>
                  <a:tcPr marL="33534" marR="33534" marT="0" marB="0" anchor="ctr">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ts val="1100"/>
                        </a:lnSpc>
                      </a:pPr>
                      <a:r>
                        <a:rPr lang="ja-JP" sz="900" kern="100">
                          <a:effectLst/>
                          <a:latin typeface="ＭＳ ゴシック" panose="020B0609070205080204" pitchFamily="49" charset="-128"/>
                          <a:ea typeface="ＭＳ ゴシック" panose="020B0609070205080204" pitchFamily="49" charset="-128"/>
                          <a:cs typeface="Times New Roman" panose="02020603050405020304" pitchFamily="18" charset="0"/>
                        </a:rPr>
                        <a:t>樹林地の剪定の実施</a:t>
                      </a:r>
                    </a:p>
                  </a:txBody>
                  <a:tcPr marL="33534" marR="3353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100"/>
                        </a:lnSpc>
                      </a:pPr>
                      <a:r>
                        <a:rPr lang="ja-JP" sz="900" kern="100" dirty="0">
                          <a:effectLst/>
                          <a:latin typeface="ＭＳ ゴシック" panose="020B0609070205080204" pitchFamily="49" charset="-128"/>
                          <a:ea typeface="ＭＳ ゴシック" panose="020B0609070205080204" pitchFamily="49" charset="-128"/>
                          <a:cs typeface="Times New Roman" panose="02020603050405020304" pitchFamily="18" charset="0"/>
                        </a:rPr>
                        <a:t>短期～長期</a:t>
                      </a:r>
                    </a:p>
                  </a:txBody>
                  <a:tcPr marL="33534" marR="3353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357001738"/>
                  </a:ext>
                </a:extLst>
              </a:tr>
              <a:tr h="298127">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a:txBody>
                    <a:bodyPr/>
                    <a:lstStyle/>
                    <a:p>
                      <a:pPr algn="just">
                        <a:lnSpc>
                          <a:spcPts val="1100"/>
                        </a:lnSpc>
                      </a:pPr>
                      <a:r>
                        <a:rPr lang="ja-JP" sz="900" kern="100">
                          <a:effectLst/>
                          <a:latin typeface="ＭＳ ゴシック" panose="020B0609070205080204" pitchFamily="49" charset="-128"/>
                          <a:ea typeface="ＭＳ ゴシック" panose="020B0609070205080204" pitchFamily="49" charset="-128"/>
                          <a:cs typeface="Times New Roman" panose="02020603050405020304" pitchFamily="18" charset="0"/>
                        </a:rPr>
                        <a:t>園外の高層建築物による景観阻害</a:t>
                      </a:r>
                    </a:p>
                  </a:txBody>
                  <a:tcPr marL="33534" marR="3353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ts val="1100"/>
                        </a:lnSpc>
                      </a:pPr>
                      <a:r>
                        <a:rPr lang="ja-JP" sz="900" kern="100" dirty="0">
                          <a:effectLst/>
                          <a:latin typeface="ＭＳ ゴシック" panose="020B0609070205080204" pitchFamily="49" charset="-128"/>
                          <a:ea typeface="ＭＳ ゴシック" panose="020B0609070205080204" pitchFamily="49" charset="-128"/>
                          <a:cs typeface="Times New Roman" panose="02020603050405020304" pitchFamily="18" charset="0"/>
                        </a:rPr>
                        <a:t>北側山地樹林の遮蔽機能を拡充する高木の育成</a:t>
                      </a:r>
                    </a:p>
                  </a:txBody>
                  <a:tcPr marL="33534" marR="3353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100"/>
                        </a:lnSpc>
                      </a:pPr>
                      <a:r>
                        <a:rPr lang="ja-JP" sz="900" kern="100" dirty="0">
                          <a:effectLst/>
                          <a:latin typeface="ＭＳ ゴシック" panose="020B0609070205080204" pitchFamily="49" charset="-128"/>
                          <a:ea typeface="ＭＳ ゴシック" panose="020B0609070205080204" pitchFamily="49" charset="-128"/>
                          <a:cs typeface="Times New Roman" panose="02020603050405020304" pitchFamily="18" charset="0"/>
                        </a:rPr>
                        <a:t>長期</a:t>
                      </a:r>
                    </a:p>
                  </a:txBody>
                  <a:tcPr marL="33534" marR="3353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575896175"/>
                  </a:ext>
                </a:extLst>
              </a:tr>
              <a:tr h="154409">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a:txBody>
                    <a:bodyPr/>
                    <a:lstStyle/>
                    <a:p>
                      <a:pPr algn="just">
                        <a:lnSpc>
                          <a:spcPts val="1100"/>
                        </a:lnSpc>
                      </a:pPr>
                      <a:r>
                        <a:rPr lang="ja-JP" sz="900" kern="100" spc="-50">
                          <a:effectLst/>
                          <a:latin typeface="ＭＳ ゴシック" panose="020B0609070205080204" pitchFamily="49" charset="-128"/>
                          <a:ea typeface="ＭＳ ゴシック" panose="020B0609070205080204" pitchFamily="49" charset="-128"/>
                          <a:cs typeface="Times New Roman" panose="02020603050405020304" pitchFamily="18" charset="0"/>
                        </a:rPr>
                        <a:t>ツツジ類、マテバシイ等の過大成長</a:t>
                      </a:r>
                      <a:endParaRPr lang="ja-JP" sz="900" kern="100">
                        <a:effectLst/>
                        <a:latin typeface="ＭＳ ゴシック" panose="020B0609070205080204" pitchFamily="49" charset="-128"/>
                        <a:ea typeface="ＭＳ ゴシック" panose="020B0609070205080204" pitchFamily="49" charset="-128"/>
                        <a:cs typeface="Times New Roman" panose="02020603050405020304" pitchFamily="18" charset="0"/>
                      </a:endParaRPr>
                    </a:p>
                  </a:txBody>
                  <a:tcPr marL="33534" marR="3353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ts val="1100"/>
                        </a:lnSpc>
                      </a:pPr>
                      <a:r>
                        <a:rPr lang="ja-JP" sz="900" kern="100" dirty="0">
                          <a:effectLst/>
                          <a:latin typeface="ＭＳ ゴシック" panose="020B0609070205080204" pitchFamily="49" charset="-128"/>
                          <a:ea typeface="ＭＳ ゴシック" panose="020B0609070205080204" pitchFamily="49" charset="-128"/>
                          <a:cs typeface="Times New Roman" panose="02020603050405020304" pitchFamily="18" charset="0"/>
                        </a:rPr>
                        <a:t>修復剪定の実施</a:t>
                      </a:r>
                    </a:p>
                  </a:txBody>
                  <a:tcPr marL="33534" marR="3353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100"/>
                        </a:lnSpc>
                      </a:pPr>
                      <a:r>
                        <a:rPr lang="ja-JP" sz="900" kern="100" dirty="0">
                          <a:effectLst/>
                          <a:latin typeface="ＭＳ ゴシック" panose="020B0609070205080204" pitchFamily="49" charset="-128"/>
                          <a:ea typeface="ＭＳ ゴシック" panose="020B0609070205080204" pitchFamily="49" charset="-128"/>
                          <a:cs typeface="Times New Roman" panose="02020603050405020304" pitchFamily="18" charset="0"/>
                        </a:rPr>
                        <a:t>短期～長期</a:t>
                      </a:r>
                    </a:p>
                  </a:txBody>
                  <a:tcPr marL="33534" marR="3353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629518622"/>
                  </a:ext>
                </a:extLst>
              </a:tr>
              <a:tr h="154409">
                <a:tc vMerge="1">
                  <a:txBody>
                    <a:bodyPr/>
                    <a:lstStyle/>
                    <a:p>
                      <a:endParaRPr kumimoji="1" lang="ja-JP" altLang="en-US"/>
                    </a:p>
                  </a:txBody>
                  <a:tcPr/>
                </a:tc>
                <a:tc rowSpan="11">
                  <a:txBody>
                    <a:bodyPr/>
                    <a:lstStyle/>
                    <a:p>
                      <a:pPr algn="just">
                        <a:lnSpc>
                          <a:spcPts val="1200"/>
                        </a:lnSpc>
                      </a:pPr>
                      <a:r>
                        <a:rPr lang="ja-JP" sz="900" kern="100" dirty="0">
                          <a:effectLst/>
                          <a:latin typeface="ＭＳ ゴシック" panose="020B0609070205080204" pitchFamily="49" charset="-128"/>
                          <a:ea typeface="ＭＳ ゴシック" panose="020B0609070205080204" pitchFamily="49" charset="-128"/>
                          <a:cs typeface="Times New Roman" panose="02020603050405020304" pitchFamily="18" charset="0"/>
                        </a:rPr>
                        <a:t>現代</a:t>
                      </a:r>
                    </a:p>
                  </a:txBody>
                  <a:tcPr marL="33534" marR="3353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7">
                  <a:txBody>
                    <a:bodyPr/>
                    <a:lstStyle/>
                    <a:p>
                      <a:pPr algn="just">
                        <a:lnSpc>
                          <a:spcPts val="1200"/>
                        </a:lnSpc>
                      </a:pPr>
                      <a:r>
                        <a:rPr lang="ja-JP" sz="900" kern="100">
                          <a:effectLst/>
                          <a:latin typeface="ＭＳ ゴシック" panose="020B0609070205080204" pitchFamily="49" charset="-128"/>
                          <a:ea typeface="ＭＳ ゴシック" panose="020B0609070205080204" pitchFamily="49" charset="-128"/>
                          <a:cs typeface="Times New Roman" panose="02020603050405020304" pitchFamily="18" charset="0"/>
                        </a:rPr>
                        <a:t>本質的価値</a:t>
                      </a:r>
                    </a:p>
                  </a:txBody>
                  <a:tcPr marL="33534" marR="3353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ts val="1100"/>
                        </a:lnSpc>
                      </a:pPr>
                      <a:r>
                        <a:rPr lang="ja-JP" sz="900" kern="100">
                          <a:effectLst/>
                          <a:latin typeface="ＭＳ ゴシック" panose="020B0609070205080204" pitchFamily="49" charset="-128"/>
                          <a:ea typeface="ＭＳ ゴシック" panose="020B0609070205080204" pitchFamily="49" charset="-128"/>
                          <a:cs typeface="Times New Roman" panose="02020603050405020304" pitchFamily="18" charset="0"/>
                        </a:rPr>
                        <a:t>菖蒲田護岸の漏水等</a:t>
                      </a:r>
                    </a:p>
                  </a:txBody>
                  <a:tcPr marL="33534" marR="3353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ts val="1100"/>
                        </a:lnSpc>
                      </a:pPr>
                      <a:r>
                        <a:rPr lang="ja-JP" sz="900" kern="100">
                          <a:effectLst/>
                          <a:latin typeface="ＭＳ ゴシック" panose="020B0609070205080204" pitchFamily="49" charset="-128"/>
                          <a:ea typeface="ＭＳ ゴシック" panose="020B0609070205080204" pitchFamily="49" charset="-128"/>
                          <a:cs typeface="Times New Roman" panose="02020603050405020304" pitchFamily="18" charset="0"/>
                        </a:rPr>
                        <a:t>漏水対策等の実施</a:t>
                      </a:r>
                    </a:p>
                  </a:txBody>
                  <a:tcPr marL="33534" marR="3353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100"/>
                        </a:lnSpc>
                      </a:pPr>
                      <a:r>
                        <a:rPr lang="ja-JP" sz="900" kern="100">
                          <a:effectLst/>
                          <a:latin typeface="ＭＳ ゴシック" panose="020B0609070205080204" pitchFamily="49" charset="-128"/>
                          <a:ea typeface="ＭＳ ゴシック" panose="020B0609070205080204" pitchFamily="49" charset="-128"/>
                          <a:cs typeface="Times New Roman" panose="02020603050405020304" pitchFamily="18" charset="0"/>
                        </a:rPr>
                        <a:t>長期</a:t>
                      </a:r>
                    </a:p>
                  </a:txBody>
                  <a:tcPr marL="33534" marR="3353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123218670"/>
                  </a:ext>
                </a:extLst>
              </a:tr>
              <a:tr h="140236">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a:txBody>
                    <a:bodyPr/>
                    <a:lstStyle/>
                    <a:p>
                      <a:pPr algn="just">
                        <a:lnSpc>
                          <a:spcPts val="1100"/>
                        </a:lnSpc>
                      </a:pPr>
                      <a:r>
                        <a:rPr lang="ja-JP" sz="900" kern="100">
                          <a:effectLst/>
                          <a:latin typeface="ＭＳ ゴシック" panose="020B0609070205080204" pitchFamily="49" charset="-128"/>
                          <a:ea typeface="ＭＳ ゴシック" panose="020B0609070205080204" pitchFamily="49" charset="-128"/>
                          <a:cs typeface="Times New Roman" panose="02020603050405020304" pitchFamily="18" charset="0"/>
                        </a:rPr>
                        <a:t>蓮池橋の劣化</a:t>
                      </a:r>
                    </a:p>
                  </a:txBody>
                  <a:tcPr marL="33534" marR="3353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ts val="1100"/>
                        </a:lnSpc>
                      </a:pPr>
                      <a:r>
                        <a:rPr lang="ja-JP" sz="900" kern="100">
                          <a:effectLst/>
                          <a:latin typeface="ＭＳ ゴシック" panose="020B0609070205080204" pitchFamily="49" charset="-128"/>
                          <a:ea typeface="ＭＳ ゴシック" panose="020B0609070205080204" pitchFamily="49" charset="-128"/>
                          <a:cs typeface="Times New Roman" panose="02020603050405020304" pitchFamily="18" charset="0"/>
                        </a:rPr>
                        <a:t>補修の実施</a:t>
                      </a:r>
                    </a:p>
                  </a:txBody>
                  <a:tcPr marL="33534" marR="3353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100"/>
                        </a:lnSpc>
                      </a:pPr>
                      <a:r>
                        <a:rPr lang="ja-JP" sz="900" kern="100">
                          <a:effectLst/>
                          <a:latin typeface="ＭＳ ゴシック" panose="020B0609070205080204" pitchFamily="49" charset="-128"/>
                          <a:ea typeface="ＭＳ ゴシック" panose="020B0609070205080204" pitchFamily="49" charset="-128"/>
                          <a:cs typeface="Times New Roman" panose="02020603050405020304" pitchFamily="18" charset="0"/>
                        </a:rPr>
                        <a:t>短期</a:t>
                      </a:r>
                    </a:p>
                  </a:txBody>
                  <a:tcPr marL="33534" marR="3353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796410056"/>
                  </a:ext>
                </a:extLst>
              </a:tr>
              <a:tr h="154409">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a:txBody>
                    <a:bodyPr/>
                    <a:lstStyle/>
                    <a:p>
                      <a:pPr algn="just">
                        <a:lnSpc>
                          <a:spcPts val="1100"/>
                        </a:lnSpc>
                      </a:pPr>
                      <a:r>
                        <a:rPr lang="ja-JP" sz="900" kern="100">
                          <a:effectLst/>
                          <a:latin typeface="ＭＳ ゴシック" panose="020B0609070205080204" pitchFamily="49" charset="-128"/>
                          <a:ea typeface="ＭＳ ゴシック" panose="020B0609070205080204" pitchFamily="49" charset="-128"/>
                          <a:cs typeface="Times New Roman" panose="02020603050405020304" pitchFamily="18" charset="0"/>
                        </a:rPr>
                        <a:t>５号棟前園路の舗装劣化</a:t>
                      </a:r>
                    </a:p>
                  </a:txBody>
                  <a:tcPr marL="33534" marR="3353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ts val="1100"/>
                        </a:lnSpc>
                      </a:pPr>
                      <a:r>
                        <a:rPr lang="ja-JP" sz="900" kern="100">
                          <a:effectLst/>
                          <a:latin typeface="ＭＳ ゴシック" panose="020B0609070205080204" pitchFamily="49" charset="-128"/>
                          <a:ea typeface="ＭＳ ゴシック" panose="020B0609070205080204" pitchFamily="49" charset="-128"/>
                          <a:cs typeface="Times New Roman" panose="02020603050405020304" pitchFamily="18" charset="0"/>
                        </a:rPr>
                        <a:t>補修の実施</a:t>
                      </a:r>
                    </a:p>
                  </a:txBody>
                  <a:tcPr marL="33534" marR="3353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100"/>
                        </a:lnSpc>
                      </a:pPr>
                      <a:r>
                        <a:rPr lang="ja-JP" sz="900" kern="100">
                          <a:effectLst/>
                          <a:latin typeface="ＭＳ ゴシック" panose="020B0609070205080204" pitchFamily="49" charset="-128"/>
                          <a:ea typeface="ＭＳ ゴシック" panose="020B0609070205080204" pitchFamily="49" charset="-128"/>
                          <a:cs typeface="Times New Roman" panose="02020603050405020304" pitchFamily="18" charset="0"/>
                        </a:rPr>
                        <a:t>短期</a:t>
                      </a:r>
                    </a:p>
                  </a:txBody>
                  <a:tcPr marL="33534" marR="3353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669598079"/>
                  </a:ext>
                </a:extLst>
              </a:tr>
              <a:tr h="298127">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a:txBody>
                    <a:bodyPr/>
                    <a:lstStyle/>
                    <a:p>
                      <a:pPr algn="just">
                        <a:lnSpc>
                          <a:spcPts val="1100"/>
                        </a:lnSpc>
                      </a:pPr>
                      <a:r>
                        <a:rPr lang="ja-JP" sz="900" kern="100">
                          <a:effectLst/>
                          <a:latin typeface="ＭＳ ゴシック" panose="020B0609070205080204" pitchFamily="49" charset="-128"/>
                          <a:ea typeface="ＭＳ ゴシック" panose="020B0609070205080204" pitchFamily="49" charset="-128"/>
                          <a:cs typeface="Times New Roman" panose="02020603050405020304" pitchFamily="18" charset="0"/>
                        </a:rPr>
                        <a:t>「斜面花壇」等の石材損傷</a:t>
                      </a:r>
                    </a:p>
                  </a:txBody>
                  <a:tcPr marL="33534" marR="3353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ts val="1100"/>
                        </a:lnSpc>
                      </a:pPr>
                      <a:r>
                        <a:rPr lang="ja-JP" sz="900" kern="100">
                          <a:effectLst/>
                          <a:latin typeface="ＭＳ ゴシック" panose="020B0609070205080204" pitchFamily="49" charset="-128"/>
                          <a:ea typeface="ＭＳ ゴシック" panose="020B0609070205080204" pitchFamily="49" charset="-128"/>
                          <a:cs typeface="Times New Roman" panose="02020603050405020304" pitchFamily="18" charset="0"/>
                        </a:rPr>
                        <a:t>計画的な補修の実施</a:t>
                      </a:r>
                    </a:p>
                    <a:p>
                      <a:pPr algn="just">
                        <a:lnSpc>
                          <a:spcPts val="1100"/>
                        </a:lnSpc>
                      </a:pPr>
                      <a:r>
                        <a:rPr lang="ja-JP" sz="900" kern="100">
                          <a:effectLst/>
                          <a:latin typeface="ＭＳ ゴシック" panose="020B0609070205080204" pitchFamily="49" charset="-128"/>
                          <a:ea typeface="ＭＳ ゴシック" panose="020B0609070205080204" pitchFamily="49" charset="-128"/>
                          <a:cs typeface="Times New Roman" panose="02020603050405020304" pitchFamily="18" charset="0"/>
                        </a:rPr>
                        <a:t>積極的な活用</a:t>
                      </a:r>
                    </a:p>
                  </a:txBody>
                  <a:tcPr marL="33534" marR="3353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100"/>
                        </a:lnSpc>
                      </a:pPr>
                      <a:r>
                        <a:rPr lang="ja-JP" sz="900" kern="100">
                          <a:effectLst/>
                          <a:latin typeface="ＭＳ ゴシック" panose="020B0609070205080204" pitchFamily="49" charset="-128"/>
                          <a:ea typeface="ＭＳ ゴシック" panose="020B0609070205080204" pitchFamily="49" charset="-128"/>
                          <a:cs typeface="Times New Roman" panose="02020603050405020304" pitchFamily="18" charset="0"/>
                        </a:rPr>
                        <a:t>長期</a:t>
                      </a:r>
                    </a:p>
                    <a:p>
                      <a:pPr algn="ctr">
                        <a:lnSpc>
                          <a:spcPts val="1100"/>
                        </a:lnSpc>
                      </a:pPr>
                      <a:r>
                        <a:rPr lang="ja-JP" sz="900" kern="100">
                          <a:effectLst/>
                          <a:latin typeface="ＭＳ ゴシック" panose="020B0609070205080204" pitchFamily="49" charset="-128"/>
                          <a:ea typeface="ＭＳ ゴシック" panose="020B0609070205080204" pitchFamily="49" charset="-128"/>
                          <a:cs typeface="Times New Roman" panose="02020603050405020304" pitchFamily="18" charset="0"/>
                        </a:rPr>
                        <a:t>短期～長期</a:t>
                      </a:r>
                    </a:p>
                  </a:txBody>
                  <a:tcPr marL="33534" marR="3353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002216194"/>
                  </a:ext>
                </a:extLst>
              </a:tr>
              <a:tr h="298127">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a:txBody>
                    <a:bodyPr/>
                    <a:lstStyle/>
                    <a:p>
                      <a:pPr algn="just">
                        <a:lnSpc>
                          <a:spcPts val="1100"/>
                        </a:lnSpc>
                      </a:pPr>
                      <a:r>
                        <a:rPr lang="ja-JP" sz="900" kern="100">
                          <a:effectLst/>
                          <a:latin typeface="ＭＳ ゴシック" panose="020B0609070205080204" pitchFamily="49" charset="-128"/>
                          <a:ea typeface="ＭＳ ゴシック" panose="020B0609070205080204" pitchFamily="49" charset="-128"/>
                          <a:cs typeface="Times New Roman" panose="02020603050405020304" pitchFamily="18" charset="0"/>
                        </a:rPr>
                        <a:t>５号棟の設備、６号棟の塗装、７号棟への階段手摺の劣化</a:t>
                      </a:r>
                    </a:p>
                  </a:txBody>
                  <a:tcPr marL="33534" marR="3353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ts val="1100"/>
                        </a:lnSpc>
                      </a:pPr>
                      <a:r>
                        <a:rPr lang="ja-JP" sz="900" kern="100">
                          <a:effectLst/>
                          <a:latin typeface="ＭＳ ゴシック" panose="020B0609070205080204" pitchFamily="49" charset="-128"/>
                          <a:ea typeface="ＭＳ ゴシック" panose="020B0609070205080204" pitchFamily="49" charset="-128"/>
                          <a:cs typeface="Times New Roman" panose="02020603050405020304" pitchFamily="18" charset="0"/>
                        </a:rPr>
                        <a:t>計画的な補修の実施</a:t>
                      </a:r>
                    </a:p>
                  </a:txBody>
                  <a:tcPr marL="33534" marR="3353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100"/>
                        </a:lnSpc>
                      </a:pPr>
                      <a:r>
                        <a:rPr lang="ja-JP" sz="900" kern="100">
                          <a:effectLst/>
                          <a:latin typeface="ＭＳ ゴシック" panose="020B0609070205080204" pitchFamily="49" charset="-128"/>
                          <a:ea typeface="ＭＳ ゴシック" panose="020B0609070205080204" pitchFamily="49" charset="-128"/>
                          <a:cs typeface="Times New Roman" panose="02020603050405020304" pitchFamily="18" charset="0"/>
                        </a:rPr>
                        <a:t>長期</a:t>
                      </a:r>
                    </a:p>
                  </a:txBody>
                  <a:tcPr marL="33534" marR="3353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566006103"/>
                  </a:ext>
                </a:extLst>
              </a:tr>
              <a:tr h="154409">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a:txBody>
                    <a:bodyPr/>
                    <a:lstStyle/>
                    <a:p>
                      <a:pPr algn="just">
                        <a:lnSpc>
                          <a:spcPts val="1100"/>
                        </a:lnSpc>
                      </a:pPr>
                      <a:r>
                        <a:rPr lang="ja-JP" sz="900" kern="100">
                          <a:effectLst/>
                          <a:latin typeface="ＭＳ ゴシック" panose="020B0609070205080204" pitchFamily="49" charset="-128"/>
                          <a:ea typeface="ＭＳ ゴシック" panose="020B0609070205080204" pitchFamily="49" charset="-128"/>
                          <a:cs typeface="Times New Roman" panose="02020603050405020304" pitchFamily="18" charset="0"/>
                        </a:rPr>
                        <a:t>７号棟の地下トイレの閉鎖</a:t>
                      </a:r>
                    </a:p>
                  </a:txBody>
                  <a:tcPr marL="33534" marR="3353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ts val="1100"/>
                        </a:lnSpc>
                      </a:pPr>
                      <a:r>
                        <a:rPr lang="ja-JP" sz="900" kern="100">
                          <a:effectLst/>
                          <a:latin typeface="ＭＳ ゴシック" panose="020B0609070205080204" pitchFamily="49" charset="-128"/>
                          <a:ea typeface="ＭＳ ゴシック" panose="020B0609070205080204" pitchFamily="49" charset="-128"/>
                          <a:cs typeface="Times New Roman" panose="02020603050405020304" pitchFamily="18" charset="0"/>
                        </a:rPr>
                        <a:t>活用の検討</a:t>
                      </a:r>
                    </a:p>
                  </a:txBody>
                  <a:tcPr marL="33534" marR="3353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100"/>
                        </a:lnSpc>
                      </a:pPr>
                      <a:r>
                        <a:rPr lang="ja-JP" sz="900" kern="100">
                          <a:effectLst/>
                          <a:latin typeface="ＭＳ ゴシック" panose="020B0609070205080204" pitchFamily="49" charset="-128"/>
                          <a:ea typeface="ＭＳ ゴシック" panose="020B0609070205080204" pitchFamily="49" charset="-128"/>
                          <a:cs typeface="Times New Roman" panose="02020603050405020304" pitchFamily="18" charset="0"/>
                        </a:rPr>
                        <a:t>長期</a:t>
                      </a:r>
                    </a:p>
                  </a:txBody>
                  <a:tcPr marL="33534" marR="3353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209673668"/>
                  </a:ext>
                </a:extLst>
              </a:tr>
              <a:tr h="154409">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a:txBody>
                    <a:bodyPr/>
                    <a:lstStyle/>
                    <a:p>
                      <a:pPr algn="just">
                        <a:lnSpc>
                          <a:spcPts val="1100"/>
                        </a:lnSpc>
                      </a:pPr>
                      <a:r>
                        <a:rPr lang="ja-JP" sz="900" kern="100">
                          <a:effectLst/>
                          <a:latin typeface="ＭＳ ゴシック" panose="020B0609070205080204" pitchFamily="49" charset="-128"/>
                          <a:ea typeface="ＭＳ ゴシック" panose="020B0609070205080204" pitchFamily="49" charset="-128"/>
                          <a:cs typeface="Times New Roman" panose="02020603050405020304" pitchFamily="18" charset="0"/>
                        </a:rPr>
                        <a:t>蓮池のハスの衰退</a:t>
                      </a:r>
                    </a:p>
                  </a:txBody>
                  <a:tcPr marL="33534" marR="3353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ts val="1100"/>
                        </a:lnSpc>
                      </a:pPr>
                      <a:r>
                        <a:rPr lang="ja-JP" sz="900" kern="100">
                          <a:effectLst/>
                          <a:latin typeface="ＭＳ ゴシック" panose="020B0609070205080204" pitchFamily="49" charset="-128"/>
                          <a:ea typeface="ＭＳ ゴシック" panose="020B0609070205080204" pitchFamily="49" charset="-128"/>
                          <a:cs typeface="Times New Roman" panose="02020603050405020304" pitchFamily="18" charset="0"/>
                        </a:rPr>
                        <a:t>ジャンボタニシ等の駆除の継続</a:t>
                      </a:r>
                    </a:p>
                  </a:txBody>
                  <a:tcPr marL="33534" marR="3353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100"/>
                        </a:lnSpc>
                      </a:pPr>
                      <a:r>
                        <a:rPr lang="ja-JP" sz="900" kern="100">
                          <a:effectLst/>
                          <a:latin typeface="ＭＳ ゴシック" panose="020B0609070205080204" pitchFamily="49" charset="-128"/>
                          <a:ea typeface="ＭＳ ゴシック" panose="020B0609070205080204" pitchFamily="49" charset="-128"/>
                          <a:cs typeface="Times New Roman" panose="02020603050405020304" pitchFamily="18" charset="0"/>
                        </a:rPr>
                        <a:t>長期</a:t>
                      </a:r>
                    </a:p>
                  </a:txBody>
                  <a:tcPr marL="33534" marR="3353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633406716"/>
                  </a:ext>
                </a:extLst>
              </a:tr>
              <a:tr h="154409">
                <a:tc vMerge="1">
                  <a:txBody>
                    <a:bodyPr/>
                    <a:lstStyle/>
                    <a:p>
                      <a:endParaRPr kumimoji="1" lang="ja-JP" altLang="en-US"/>
                    </a:p>
                  </a:txBody>
                  <a:tcPr/>
                </a:tc>
                <a:tc vMerge="1">
                  <a:txBody>
                    <a:bodyPr/>
                    <a:lstStyle/>
                    <a:p>
                      <a:endParaRPr kumimoji="1" lang="ja-JP" altLang="en-US"/>
                    </a:p>
                  </a:txBody>
                  <a:tcPr/>
                </a:tc>
                <a:tc rowSpan="4">
                  <a:txBody>
                    <a:bodyPr/>
                    <a:lstStyle/>
                    <a:p>
                      <a:pPr algn="just">
                        <a:lnSpc>
                          <a:spcPts val="1200"/>
                        </a:lnSpc>
                      </a:pPr>
                      <a:r>
                        <a:rPr lang="ja-JP" sz="900" kern="100" dirty="0">
                          <a:effectLst/>
                          <a:latin typeface="ＭＳ ゴシック" panose="020B0609070205080204" pitchFamily="49" charset="-128"/>
                          <a:ea typeface="ＭＳ ゴシック" panose="020B0609070205080204" pitchFamily="49" charset="-128"/>
                          <a:cs typeface="Times New Roman" panose="02020603050405020304" pitchFamily="18" charset="0"/>
                        </a:rPr>
                        <a:t>補完要素</a:t>
                      </a:r>
                    </a:p>
                  </a:txBody>
                  <a:tcPr marL="33534" marR="3353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ts val="1100"/>
                        </a:lnSpc>
                      </a:pPr>
                      <a:r>
                        <a:rPr lang="ja-JP" sz="900" kern="100">
                          <a:effectLst/>
                          <a:latin typeface="ＭＳ ゴシック" panose="020B0609070205080204" pitchFamily="49" charset="-128"/>
                          <a:ea typeface="ＭＳ ゴシック" panose="020B0609070205080204" pitchFamily="49" charset="-128"/>
                          <a:cs typeface="Times New Roman" panose="02020603050405020304" pitchFamily="18" charset="0"/>
                        </a:rPr>
                        <a:t>鯉池背後の樹林の過大成長</a:t>
                      </a:r>
                    </a:p>
                  </a:txBody>
                  <a:tcPr marL="33534" marR="3353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ts val="1100"/>
                        </a:lnSpc>
                      </a:pPr>
                      <a:r>
                        <a:rPr lang="ja-JP" sz="900" kern="100">
                          <a:effectLst/>
                          <a:latin typeface="ＭＳ ゴシック" panose="020B0609070205080204" pitchFamily="49" charset="-128"/>
                          <a:ea typeface="ＭＳ ゴシック" panose="020B0609070205080204" pitchFamily="49" charset="-128"/>
                          <a:cs typeface="Times New Roman" panose="02020603050405020304" pitchFamily="18" charset="0"/>
                        </a:rPr>
                        <a:t>適切な剪定等の実施</a:t>
                      </a:r>
                    </a:p>
                  </a:txBody>
                  <a:tcPr marL="33534" marR="3353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100"/>
                        </a:lnSpc>
                      </a:pPr>
                      <a:r>
                        <a:rPr lang="ja-JP" sz="900" kern="100">
                          <a:effectLst/>
                          <a:latin typeface="ＭＳ ゴシック" panose="020B0609070205080204" pitchFamily="49" charset="-128"/>
                          <a:ea typeface="ＭＳ ゴシック" panose="020B0609070205080204" pitchFamily="49" charset="-128"/>
                          <a:cs typeface="Times New Roman" panose="02020603050405020304" pitchFamily="18" charset="0"/>
                        </a:rPr>
                        <a:t>短期～長期</a:t>
                      </a:r>
                    </a:p>
                  </a:txBody>
                  <a:tcPr marL="33534" marR="3353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243807220"/>
                  </a:ext>
                </a:extLst>
              </a:tr>
              <a:tr h="154409">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a:txBody>
                    <a:bodyPr/>
                    <a:lstStyle/>
                    <a:p>
                      <a:pPr algn="just">
                        <a:lnSpc>
                          <a:spcPts val="1100"/>
                        </a:lnSpc>
                      </a:pPr>
                      <a:r>
                        <a:rPr lang="ja-JP" sz="900" kern="100">
                          <a:effectLst/>
                          <a:latin typeface="ＭＳ ゴシック" panose="020B0609070205080204" pitchFamily="49" charset="-128"/>
                          <a:ea typeface="ＭＳ ゴシック" panose="020B0609070205080204" pitchFamily="49" charset="-128"/>
                          <a:cs typeface="Times New Roman" panose="02020603050405020304" pitchFamily="18" charset="0"/>
                        </a:rPr>
                        <a:t>銘木キャラボクの樹勢衰退</a:t>
                      </a:r>
                    </a:p>
                  </a:txBody>
                  <a:tcPr marL="33534" marR="3353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ts val="1100"/>
                        </a:lnSpc>
                      </a:pPr>
                      <a:r>
                        <a:rPr lang="ja-JP" sz="900" kern="100">
                          <a:effectLst/>
                          <a:latin typeface="ＭＳ ゴシック" panose="020B0609070205080204" pitchFamily="49" charset="-128"/>
                          <a:ea typeface="ＭＳ ゴシック" panose="020B0609070205080204" pitchFamily="49" charset="-128"/>
                          <a:cs typeface="Times New Roman" panose="02020603050405020304" pitchFamily="18" charset="0"/>
                        </a:rPr>
                        <a:t>樹勢回復・更新検討</a:t>
                      </a:r>
                    </a:p>
                  </a:txBody>
                  <a:tcPr marL="33534" marR="3353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100"/>
                        </a:lnSpc>
                      </a:pPr>
                      <a:r>
                        <a:rPr lang="ja-JP" sz="900" kern="100">
                          <a:effectLst/>
                          <a:latin typeface="ＭＳ ゴシック" panose="020B0609070205080204" pitchFamily="49" charset="-128"/>
                          <a:ea typeface="ＭＳ ゴシック" panose="020B0609070205080204" pitchFamily="49" charset="-128"/>
                          <a:cs typeface="Times New Roman" panose="02020603050405020304" pitchFamily="18" charset="0"/>
                        </a:rPr>
                        <a:t>中期</a:t>
                      </a:r>
                    </a:p>
                  </a:txBody>
                  <a:tcPr marL="33534" marR="3353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275046160"/>
                  </a:ext>
                </a:extLst>
              </a:tr>
              <a:tr h="140236">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a:txBody>
                    <a:bodyPr/>
                    <a:lstStyle/>
                    <a:p>
                      <a:pPr algn="just">
                        <a:lnSpc>
                          <a:spcPts val="1100"/>
                        </a:lnSpc>
                      </a:pPr>
                      <a:r>
                        <a:rPr lang="ja-JP" sz="900" kern="100">
                          <a:effectLst/>
                          <a:latin typeface="ＭＳ ゴシック" panose="020B0609070205080204" pitchFamily="49" charset="-128"/>
                          <a:ea typeface="ＭＳ ゴシック" panose="020B0609070205080204" pitchFamily="49" charset="-128"/>
                          <a:cs typeface="Times New Roman" panose="02020603050405020304" pitchFamily="18" charset="0"/>
                        </a:rPr>
                        <a:t>ウツギ群植の補植</a:t>
                      </a:r>
                    </a:p>
                  </a:txBody>
                  <a:tcPr marL="33534" marR="3353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ts val="1100"/>
                        </a:lnSpc>
                      </a:pPr>
                      <a:r>
                        <a:rPr lang="ja-JP" sz="900" kern="100">
                          <a:effectLst/>
                          <a:latin typeface="ＭＳ ゴシック" panose="020B0609070205080204" pitchFamily="49" charset="-128"/>
                          <a:ea typeface="ＭＳ ゴシック" panose="020B0609070205080204" pitchFamily="49" charset="-128"/>
                          <a:cs typeface="Times New Roman" panose="02020603050405020304" pitchFamily="18" charset="0"/>
                        </a:rPr>
                        <a:t>補植の実施</a:t>
                      </a:r>
                    </a:p>
                  </a:txBody>
                  <a:tcPr marL="33534" marR="3353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100"/>
                        </a:lnSpc>
                      </a:pPr>
                      <a:r>
                        <a:rPr lang="ja-JP" sz="900" kern="100">
                          <a:effectLst/>
                          <a:latin typeface="ＭＳ ゴシック" panose="020B0609070205080204" pitchFamily="49" charset="-128"/>
                          <a:ea typeface="ＭＳ ゴシック" panose="020B0609070205080204" pitchFamily="49" charset="-128"/>
                          <a:cs typeface="Times New Roman" panose="02020603050405020304" pitchFamily="18" charset="0"/>
                        </a:rPr>
                        <a:t>中期</a:t>
                      </a:r>
                    </a:p>
                  </a:txBody>
                  <a:tcPr marL="33534" marR="3353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599581382"/>
                  </a:ext>
                </a:extLst>
              </a:tr>
              <a:tr h="308819">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a:txBody>
                    <a:bodyPr/>
                    <a:lstStyle/>
                    <a:p>
                      <a:pPr algn="just">
                        <a:lnSpc>
                          <a:spcPts val="1100"/>
                        </a:lnSpc>
                      </a:pPr>
                      <a:r>
                        <a:rPr lang="ja-JP" sz="900" kern="100" dirty="0">
                          <a:effectLst/>
                          <a:latin typeface="ＭＳ ゴシック" panose="020B0609070205080204" pitchFamily="49" charset="-128"/>
                          <a:ea typeface="ＭＳ ゴシック" panose="020B0609070205080204" pitchFamily="49" charset="-128"/>
                          <a:cs typeface="Times New Roman" panose="02020603050405020304" pitchFamily="18" charset="0"/>
                        </a:rPr>
                        <a:t>クヌギ林、クロマツの管理</a:t>
                      </a:r>
                    </a:p>
                  </a:txBody>
                  <a:tcPr marL="33534" marR="3353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ts val="1100"/>
                        </a:lnSpc>
                      </a:pPr>
                      <a:r>
                        <a:rPr lang="ja-JP" sz="900" kern="100">
                          <a:effectLst/>
                          <a:latin typeface="ＭＳ ゴシック" panose="020B0609070205080204" pitchFamily="49" charset="-128"/>
                          <a:ea typeface="ＭＳ ゴシック" panose="020B0609070205080204" pitchFamily="49" charset="-128"/>
                          <a:cs typeface="Times New Roman" panose="02020603050405020304" pitchFamily="18" charset="0"/>
                        </a:rPr>
                        <a:t>剪定によるクヌギ林の稜線の調整</a:t>
                      </a:r>
                    </a:p>
                    <a:p>
                      <a:pPr algn="just">
                        <a:lnSpc>
                          <a:spcPts val="1100"/>
                        </a:lnSpc>
                      </a:pPr>
                      <a:r>
                        <a:rPr lang="ja-JP" sz="900" kern="100">
                          <a:effectLst/>
                          <a:latin typeface="ＭＳ ゴシック" panose="020B0609070205080204" pitchFamily="49" charset="-128"/>
                          <a:ea typeface="ＭＳ ゴシック" panose="020B0609070205080204" pitchFamily="49" charset="-128"/>
                          <a:cs typeface="Times New Roman" panose="02020603050405020304" pitchFamily="18" charset="0"/>
                        </a:rPr>
                        <a:t>クロマツの適切な管理</a:t>
                      </a:r>
                    </a:p>
                  </a:txBody>
                  <a:tcPr marL="33534" marR="3353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100"/>
                        </a:lnSpc>
                      </a:pPr>
                      <a:r>
                        <a:rPr lang="ja-JP" sz="900" kern="100" dirty="0">
                          <a:effectLst/>
                          <a:latin typeface="ＭＳ ゴシック" panose="020B0609070205080204" pitchFamily="49" charset="-128"/>
                          <a:ea typeface="ＭＳ ゴシック" panose="020B0609070205080204" pitchFamily="49" charset="-128"/>
                          <a:cs typeface="Times New Roman" panose="02020603050405020304" pitchFamily="18" charset="0"/>
                        </a:rPr>
                        <a:t>短期</a:t>
                      </a:r>
                    </a:p>
                    <a:p>
                      <a:pPr algn="ctr">
                        <a:lnSpc>
                          <a:spcPts val="1100"/>
                        </a:lnSpc>
                      </a:pPr>
                      <a:r>
                        <a:rPr lang="ja-JP" sz="900" kern="100" dirty="0">
                          <a:effectLst/>
                          <a:latin typeface="ＭＳ ゴシック" panose="020B0609070205080204" pitchFamily="49" charset="-128"/>
                          <a:ea typeface="ＭＳ ゴシック" panose="020B0609070205080204" pitchFamily="49" charset="-128"/>
                          <a:cs typeface="Times New Roman" panose="02020603050405020304" pitchFamily="18" charset="0"/>
                        </a:rPr>
                        <a:t>短期～長期</a:t>
                      </a:r>
                    </a:p>
                  </a:txBody>
                  <a:tcPr marL="33534" marR="3353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552862125"/>
                  </a:ext>
                </a:extLst>
              </a:tr>
            </a:tbl>
          </a:graphicData>
        </a:graphic>
      </p:graphicFrame>
    </p:spTree>
    <p:extLst>
      <p:ext uri="{BB962C8B-B14F-4D97-AF65-F5344CB8AC3E}">
        <p14:creationId xmlns:p14="http://schemas.microsoft.com/office/powerpoint/2010/main" val="2956760133"/>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6115</TotalTime>
  <Words>9906</Words>
  <Application>Microsoft Office PowerPoint</Application>
  <PresentationFormat>ユーザー設定</PresentationFormat>
  <Paragraphs>1430</Paragraphs>
  <Slides>9</Slides>
  <Notes>0</Notes>
  <HiddenSlides>0</HiddenSlides>
  <MMClips>0</MMClips>
  <ScaleCrop>false</ScaleCrop>
  <HeadingPairs>
    <vt:vector size="6" baseType="variant">
      <vt:variant>
        <vt:lpstr>使用されているフォント</vt:lpstr>
      </vt:variant>
      <vt:variant>
        <vt:i4>11</vt:i4>
      </vt:variant>
      <vt:variant>
        <vt:lpstr>テーマ</vt:lpstr>
      </vt:variant>
      <vt:variant>
        <vt:i4>1</vt:i4>
      </vt:variant>
      <vt:variant>
        <vt:lpstr>スライド タイトル</vt:lpstr>
      </vt:variant>
      <vt:variant>
        <vt:i4>9</vt:i4>
      </vt:variant>
    </vt:vector>
  </HeadingPairs>
  <TitlesOfParts>
    <vt:vector size="21" baseType="lpstr">
      <vt:lpstr>BIZ UDPゴシック</vt:lpstr>
      <vt:lpstr>BIZ UDP明朝 Medium</vt:lpstr>
      <vt:lpstr>BIZ UDゴシック</vt:lpstr>
      <vt:lpstr>BIZ UD明朝 Medium</vt:lpstr>
      <vt:lpstr>HG丸ｺﾞｼｯｸM-PRO</vt:lpstr>
      <vt:lpstr>ＭＳ ゴシック</vt:lpstr>
      <vt:lpstr>游明朝</vt:lpstr>
      <vt:lpstr>Arial</vt:lpstr>
      <vt:lpstr>Calibri</vt:lpstr>
      <vt:lpstr>Calibri Light</vt:lpstr>
      <vt:lpstr>Century</vt:lpstr>
      <vt:lpstr>Office テーマ</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安場 浩一郎</dc:creator>
  <cp:lastModifiedBy>佐藤　志津子</cp:lastModifiedBy>
  <cp:revision>266</cp:revision>
  <cp:lastPrinted>2024-10-29T05:12:44Z</cp:lastPrinted>
  <dcterms:created xsi:type="dcterms:W3CDTF">2022-08-18T06:55:25Z</dcterms:created>
  <dcterms:modified xsi:type="dcterms:W3CDTF">2024-10-31T02:25:26Z</dcterms:modified>
</cp:coreProperties>
</file>