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3">
  <p:sldMasterIdLst>
    <p:sldMasterId id="2147483648" r:id="rId1"/>
    <p:sldMasterId id="2147483660" r:id="rId2"/>
    <p:sldMasterId id="2147483685" r:id="rId3"/>
  </p:sldMasterIdLst>
  <p:notesMasterIdLst>
    <p:notesMasterId r:id="rId8"/>
  </p:notesMasterIdLst>
  <p:sldIdLst>
    <p:sldId id="265" r:id="rId4"/>
    <p:sldId id="262" r:id="rId5"/>
    <p:sldId id="263" r:id="rId6"/>
    <p:sldId id="264" r:id="rId7"/>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60"/>
  </p:normalViewPr>
  <p:slideViewPr>
    <p:cSldViewPr>
      <p:cViewPr varScale="1">
        <p:scale>
          <a:sx n="94" d="100"/>
          <a:sy n="94" d="100"/>
        </p:scale>
        <p:origin x="1133"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1431A11F-0845-40D7-AE05-CAD84753DB13}" type="datetimeFigureOut">
              <a:rPr lang="ja-JP" altLang="en-US"/>
              <a:pPr>
                <a:defRPr/>
              </a:pPr>
              <a:t>2024/7/5</a:t>
            </a:fld>
            <a:endParaRPr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311EB82-0287-42F8-B79D-A4418E2B91A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311EB82-0287-42F8-B79D-A4418E2B91AB}" type="slidenum">
              <a:rPr lang="ja-JP" altLang="en-US" smtClean="0"/>
              <a:pPr>
                <a:defRPr/>
              </a:pPr>
              <a:t>1</a:t>
            </a:fld>
            <a:endParaRPr lang="ja-JP" altLang="en-US"/>
          </a:p>
        </p:txBody>
      </p:sp>
    </p:spTree>
    <p:extLst>
      <p:ext uri="{BB962C8B-B14F-4D97-AF65-F5344CB8AC3E}">
        <p14:creationId xmlns:p14="http://schemas.microsoft.com/office/powerpoint/2010/main" val="3449747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F311EB82-0287-42F8-B79D-A4418E2B91AB}" type="slidenum">
              <a:rPr lang="ja-JP" altLang="en-US" smtClean="0"/>
              <a:pPr>
                <a:defRPr/>
              </a:pPr>
              <a:t>2</a:t>
            </a:fld>
            <a:endParaRPr lang="ja-JP" altLang="en-US"/>
          </a:p>
        </p:txBody>
      </p:sp>
    </p:spTree>
    <p:extLst>
      <p:ext uri="{BB962C8B-B14F-4D97-AF65-F5344CB8AC3E}">
        <p14:creationId xmlns:p14="http://schemas.microsoft.com/office/powerpoint/2010/main" val="3108946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1C5FF979-A173-443B-B920-20E252FEAD5E}" type="datetime1">
              <a:rPr lang="ja-JP" altLang="en-US"/>
              <a:pPr>
                <a:defRPr/>
              </a:pPr>
              <a:t>2024/7/5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2E12882-3020-463C-BACD-F300EFE72336}" type="slidenum">
              <a:rPr lang="ja-JP" altLang="en-US"/>
              <a:pPr>
                <a:defRPr/>
              </a:pPr>
              <a:t>‹#›</a:t>
            </a:fld>
            <a:endParaRPr lang="ja-JP" altLang="en-US"/>
          </a:p>
        </p:txBody>
      </p:sp>
    </p:spTree>
    <p:extLst>
      <p:ext uri="{BB962C8B-B14F-4D97-AF65-F5344CB8AC3E}">
        <p14:creationId xmlns:p14="http://schemas.microsoft.com/office/powerpoint/2010/main" val="311012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6FB434D9-C3AC-4214-B2FD-8A6591BFB5E4}" type="datetime1">
              <a:rPr lang="ja-JP" altLang="en-US"/>
              <a:pPr>
                <a:defRPr/>
              </a:pPr>
              <a:t>2024/7/5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2F02055-6237-436A-AF79-B6928915B8C2}" type="slidenum">
              <a:rPr lang="ja-JP" altLang="en-US"/>
              <a:pPr>
                <a:defRPr/>
              </a:pPr>
              <a:t>‹#›</a:t>
            </a:fld>
            <a:endParaRPr lang="ja-JP" altLang="en-US"/>
          </a:p>
        </p:txBody>
      </p:sp>
    </p:spTree>
    <p:extLst>
      <p:ext uri="{BB962C8B-B14F-4D97-AF65-F5344CB8AC3E}">
        <p14:creationId xmlns:p14="http://schemas.microsoft.com/office/powerpoint/2010/main" val="1434656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1794A534-07B8-43EE-86FD-0F1346330BE4}" type="datetime1">
              <a:rPr lang="ja-JP" altLang="en-US"/>
              <a:pPr>
                <a:defRPr/>
              </a:pPr>
              <a:t>2024/7/5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3281D97-BC50-484F-944B-CF5C8EF0AE91}" type="slidenum">
              <a:rPr lang="ja-JP" altLang="en-US"/>
              <a:pPr>
                <a:defRPr/>
              </a:pPr>
              <a:t>‹#›</a:t>
            </a:fld>
            <a:endParaRPr lang="ja-JP" altLang="en-US"/>
          </a:p>
        </p:txBody>
      </p:sp>
    </p:spTree>
    <p:extLst>
      <p:ext uri="{BB962C8B-B14F-4D97-AF65-F5344CB8AC3E}">
        <p14:creationId xmlns:p14="http://schemas.microsoft.com/office/powerpoint/2010/main" val="40908659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0248FD5E-FAFC-4905-A2F9-D3D8DF0DA34D}" type="datetime1">
              <a:rPr lang="ja-JP" altLang="en-US"/>
              <a:pPr>
                <a:defRPr/>
              </a:pPr>
              <a:t>2024/7/5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3114B99-D329-48BD-921E-CDB74DE78304}" type="slidenum">
              <a:rPr lang="ja-JP" altLang="en-US"/>
              <a:pPr>
                <a:defRPr/>
              </a:pPr>
              <a:t>‹#›</a:t>
            </a:fld>
            <a:endParaRPr lang="ja-JP" altLang="en-US"/>
          </a:p>
        </p:txBody>
      </p:sp>
    </p:spTree>
    <p:extLst>
      <p:ext uri="{BB962C8B-B14F-4D97-AF65-F5344CB8AC3E}">
        <p14:creationId xmlns:p14="http://schemas.microsoft.com/office/powerpoint/2010/main" val="2571034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E8401E2-C0FF-48D2-9DEB-D26E67C1E7F6}" type="datetime1">
              <a:rPr lang="ja-JP" altLang="en-US"/>
              <a:pPr>
                <a:defRPr/>
              </a:pPr>
              <a:t>2024/7/5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9FAF079-910E-4DF5-A296-0B07D709C623}" type="slidenum">
              <a:rPr lang="ja-JP" altLang="en-US"/>
              <a:pPr>
                <a:defRPr/>
              </a:pPr>
              <a:t>‹#›</a:t>
            </a:fld>
            <a:endParaRPr lang="ja-JP" altLang="en-US"/>
          </a:p>
        </p:txBody>
      </p:sp>
    </p:spTree>
    <p:extLst>
      <p:ext uri="{BB962C8B-B14F-4D97-AF65-F5344CB8AC3E}">
        <p14:creationId xmlns:p14="http://schemas.microsoft.com/office/powerpoint/2010/main" val="32589466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433F39D0-9D61-4CB3-ACEE-A10AFA837C08}" type="datetime1">
              <a:rPr lang="ja-JP" altLang="en-US"/>
              <a:pPr>
                <a:defRPr/>
              </a:pPr>
              <a:t>2024/7/5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ED14390-44D4-41D3-9041-08AE032D6295}" type="slidenum">
              <a:rPr lang="ja-JP" altLang="en-US"/>
              <a:pPr>
                <a:defRPr/>
              </a:pPr>
              <a:t>‹#›</a:t>
            </a:fld>
            <a:endParaRPr lang="ja-JP" altLang="en-US"/>
          </a:p>
        </p:txBody>
      </p:sp>
    </p:spTree>
    <p:extLst>
      <p:ext uri="{BB962C8B-B14F-4D97-AF65-F5344CB8AC3E}">
        <p14:creationId xmlns:p14="http://schemas.microsoft.com/office/powerpoint/2010/main" val="1770195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E7FD0EE0-534E-4185-9FFA-833C7A94F520}" type="datetime1">
              <a:rPr lang="ja-JP" altLang="en-US"/>
              <a:pPr>
                <a:defRPr/>
              </a:pPr>
              <a:t>2024/7/5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85C1F53-8B13-4632-AB67-9F9CB1CC26EA}" type="slidenum">
              <a:rPr lang="ja-JP" altLang="en-US"/>
              <a:pPr>
                <a:defRPr/>
              </a:pPr>
              <a:t>‹#›</a:t>
            </a:fld>
            <a:endParaRPr lang="ja-JP" altLang="en-US"/>
          </a:p>
        </p:txBody>
      </p:sp>
    </p:spTree>
    <p:extLst>
      <p:ext uri="{BB962C8B-B14F-4D97-AF65-F5344CB8AC3E}">
        <p14:creationId xmlns:p14="http://schemas.microsoft.com/office/powerpoint/2010/main" val="276070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899F2F59-3005-4C0F-B16C-4767DB05216A}" type="datetime1">
              <a:rPr lang="ja-JP" altLang="en-US"/>
              <a:pPr>
                <a:defRPr/>
              </a:pPr>
              <a:t>2024/7/5</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2A57AD4C-77E6-4A90-95F0-7752CA765416}" type="slidenum">
              <a:rPr lang="ja-JP" altLang="en-US"/>
              <a:pPr>
                <a:defRPr/>
              </a:pPr>
              <a:t>‹#›</a:t>
            </a:fld>
            <a:endParaRPr lang="ja-JP" altLang="en-US"/>
          </a:p>
        </p:txBody>
      </p:sp>
    </p:spTree>
    <p:extLst>
      <p:ext uri="{BB962C8B-B14F-4D97-AF65-F5344CB8AC3E}">
        <p14:creationId xmlns:p14="http://schemas.microsoft.com/office/powerpoint/2010/main" val="2135617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A9ABA2E2-7481-416C-81A0-0417CCA87FB4}" type="datetime1">
              <a:rPr lang="ja-JP" altLang="en-US"/>
              <a:pPr>
                <a:defRPr/>
              </a:pPr>
              <a:t>2024/7/5</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C026B7F5-035E-472C-A730-87DCE91326A1}" type="slidenum">
              <a:rPr lang="ja-JP" altLang="en-US"/>
              <a:pPr>
                <a:defRPr/>
              </a:pPr>
              <a:t>‹#›</a:t>
            </a:fld>
            <a:endParaRPr lang="ja-JP" altLang="en-US"/>
          </a:p>
        </p:txBody>
      </p:sp>
    </p:spTree>
    <p:extLst>
      <p:ext uri="{BB962C8B-B14F-4D97-AF65-F5344CB8AC3E}">
        <p14:creationId xmlns:p14="http://schemas.microsoft.com/office/powerpoint/2010/main" val="9967658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67C7A93-463E-4DD5-994E-8D3CB895B598}" type="datetime1">
              <a:rPr lang="ja-JP" altLang="en-US"/>
              <a:pPr>
                <a:defRPr/>
              </a:pPr>
              <a:t>2024/7/5</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162F15C9-2708-4D2C-A746-5772AE3F3ED4}" type="slidenum">
              <a:rPr lang="ja-JP" altLang="en-US"/>
              <a:pPr>
                <a:defRPr/>
              </a:pPr>
              <a:t>‹#›</a:t>
            </a:fld>
            <a:endParaRPr lang="ja-JP" altLang="en-US"/>
          </a:p>
        </p:txBody>
      </p:sp>
    </p:spTree>
    <p:extLst>
      <p:ext uri="{BB962C8B-B14F-4D97-AF65-F5344CB8AC3E}">
        <p14:creationId xmlns:p14="http://schemas.microsoft.com/office/powerpoint/2010/main" val="32430620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3F1BCFB1-F66D-4414-A783-28F864B0E95C}" type="datetime1">
              <a:rPr lang="ja-JP" altLang="en-US"/>
              <a:pPr>
                <a:defRPr/>
              </a:pPr>
              <a:t>2024/7/5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04B9289-C955-4FCC-A314-EDFE65267FEE}" type="slidenum">
              <a:rPr lang="ja-JP" altLang="en-US"/>
              <a:pPr>
                <a:defRPr/>
              </a:pPr>
              <a:t>‹#›</a:t>
            </a:fld>
            <a:endParaRPr lang="ja-JP" altLang="en-US"/>
          </a:p>
        </p:txBody>
      </p:sp>
    </p:spTree>
    <p:extLst>
      <p:ext uri="{BB962C8B-B14F-4D97-AF65-F5344CB8AC3E}">
        <p14:creationId xmlns:p14="http://schemas.microsoft.com/office/powerpoint/2010/main" val="212882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0A664A3E-FFFA-425F-8C66-797AAC18F5F4}" type="datetime1">
              <a:rPr lang="ja-JP" altLang="en-US"/>
              <a:pPr>
                <a:defRPr/>
              </a:pPr>
              <a:t>2024/7/5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BC2FCD1-A865-4DE7-A1AB-559992F9EEE7}" type="slidenum">
              <a:rPr lang="ja-JP" altLang="en-US"/>
              <a:pPr>
                <a:defRPr/>
              </a:pPr>
              <a:t>‹#›</a:t>
            </a:fld>
            <a:endParaRPr lang="ja-JP" altLang="en-US"/>
          </a:p>
        </p:txBody>
      </p:sp>
    </p:spTree>
    <p:extLst>
      <p:ext uri="{BB962C8B-B14F-4D97-AF65-F5344CB8AC3E}">
        <p14:creationId xmlns:p14="http://schemas.microsoft.com/office/powerpoint/2010/main" val="36409703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98EB944-776F-4C7D-A074-CAE16F64627C}" type="datetime1">
              <a:rPr lang="ja-JP" altLang="en-US"/>
              <a:pPr>
                <a:defRPr/>
              </a:pPr>
              <a:t>2024/7/5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B8B65CA-C881-43D4-A5F5-AC886AEDE114}" type="slidenum">
              <a:rPr lang="ja-JP" altLang="en-US"/>
              <a:pPr>
                <a:defRPr/>
              </a:pPr>
              <a:t>‹#›</a:t>
            </a:fld>
            <a:endParaRPr lang="ja-JP" altLang="en-US"/>
          </a:p>
        </p:txBody>
      </p:sp>
    </p:spTree>
    <p:extLst>
      <p:ext uri="{BB962C8B-B14F-4D97-AF65-F5344CB8AC3E}">
        <p14:creationId xmlns:p14="http://schemas.microsoft.com/office/powerpoint/2010/main" val="27911720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9953A30-3999-43B9-9C74-5F74B2C7A98C}" type="datetime1">
              <a:rPr lang="ja-JP" altLang="en-US"/>
              <a:pPr>
                <a:defRPr/>
              </a:pPr>
              <a:t>2024/7/5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B55F4F8-03C6-4964-B605-A3F5171BFACD}" type="slidenum">
              <a:rPr lang="ja-JP" altLang="en-US"/>
              <a:pPr>
                <a:defRPr/>
              </a:pPr>
              <a:t>‹#›</a:t>
            </a:fld>
            <a:endParaRPr lang="ja-JP" altLang="en-US"/>
          </a:p>
        </p:txBody>
      </p:sp>
    </p:spTree>
    <p:extLst>
      <p:ext uri="{BB962C8B-B14F-4D97-AF65-F5344CB8AC3E}">
        <p14:creationId xmlns:p14="http://schemas.microsoft.com/office/powerpoint/2010/main" val="10178670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9B5A5CD-9E71-45AC-8190-CA48E2E5FBA4}" type="datetime1">
              <a:rPr lang="ja-JP" altLang="en-US"/>
              <a:pPr>
                <a:defRPr/>
              </a:pPr>
              <a:t>2024/7/5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823B0E9-27DE-425F-9837-50E3FF2FB579}" type="slidenum">
              <a:rPr lang="ja-JP" altLang="en-US"/>
              <a:pPr>
                <a:defRPr/>
              </a:pPr>
              <a:t>‹#›</a:t>
            </a:fld>
            <a:endParaRPr lang="ja-JP" altLang="en-US"/>
          </a:p>
        </p:txBody>
      </p:sp>
    </p:spTree>
    <p:extLst>
      <p:ext uri="{BB962C8B-B14F-4D97-AF65-F5344CB8AC3E}">
        <p14:creationId xmlns:p14="http://schemas.microsoft.com/office/powerpoint/2010/main" val="11611089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728C9A49-7B1F-4171-921F-EEF68B4CB7A8}" type="datetime1">
              <a:rPr lang="ja-JP" altLang="en-US"/>
              <a:pPr>
                <a:defRPr/>
              </a:pPr>
              <a:t>2024/7/5</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408590B9-93B7-44C0-B258-1B46710C8D2F}" type="slidenum">
              <a:rPr lang="ja-JP" altLang="en-US"/>
              <a:pPr>
                <a:defRPr/>
              </a:pPr>
              <a:t>‹#›</a:t>
            </a:fld>
            <a:endParaRPr lang="ja-JP" altLang="en-US"/>
          </a:p>
        </p:txBody>
      </p:sp>
    </p:spTree>
    <p:extLst>
      <p:ext uri="{BB962C8B-B14F-4D97-AF65-F5344CB8AC3E}">
        <p14:creationId xmlns:p14="http://schemas.microsoft.com/office/powerpoint/2010/main" val="6919546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タイトル">
    <p:spTree>
      <p:nvGrpSpPr>
        <p:cNvPr id="1" name=""/>
        <p:cNvGrpSpPr/>
        <p:nvPr/>
      </p:nvGrpSpPr>
      <p:grpSpPr>
        <a:xfrm>
          <a:off x="0" y="0"/>
          <a:ext cx="0" cy="0"/>
          <a:chOff x="0" y="0"/>
          <a:chExt cx="0" cy="0"/>
        </a:xfrm>
      </p:grpSpPr>
      <p:sp>
        <p:nvSpPr>
          <p:cNvPr id="4" name="フッター プレースホルダー 3"/>
          <p:cNvSpPr>
            <a:spLocks noGrp="1"/>
          </p:cNvSpPr>
          <p:nvPr>
            <p:ph type="ftr" sz="quarter" idx="3"/>
          </p:nvPr>
        </p:nvSpPr>
        <p:spPr>
          <a:xfrm>
            <a:off x="85348" y="6583671"/>
            <a:ext cx="583704" cy="185141"/>
          </a:xfrm>
          <a:prstGeom prst="rect">
            <a:avLst/>
          </a:prstGeom>
          <a:solidFill>
            <a:schemeClr val="bg2"/>
          </a:solidFill>
          <a:ln>
            <a:noFill/>
          </a:ln>
        </p:spPr>
        <p:txBody>
          <a:bodyPr wrap="square" lIns="0" tIns="36000" rIns="0" bIns="18000" anchor="ctr" anchorCtr="0">
            <a:spAutoFit/>
          </a:bodyPr>
          <a:lstStyle>
            <a:lvl1pPr algn="ctr">
              <a:lnSpc>
                <a:spcPct val="120000"/>
              </a:lnSpc>
              <a:defRPr sz="738">
                <a:solidFill>
                  <a:schemeClr val="tx1"/>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
        <p:nvSpPr>
          <p:cNvPr id="7" name="タイトル 1"/>
          <p:cNvSpPr>
            <a:spLocks noGrp="1"/>
          </p:cNvSpPr>
          <p:nvPr>
            <p:ph type="ctrTitle"/>
          </p:nvPr>
        </p:nvSpPr>
        <p:spPr>
          <a:xfrm>
            <a:off x="750277" y="2924994"/>
            <a:ext cx="7643446" cy="1008062"/>
          </a:xfrm>
        </p:spPr>
        <p:txBody>
          <a:bodyPr anchor="ctr" anchorCtr="0"/>
          <a:lstStyle>
            <a:lvl1pPr algn="ctr">
              <a:lnSpc>
                <a:spcPct val="120000"/>
              </a:lnSpc>
              <a:defRPr sz="3323" b="1">
                <a:solidFill>
                  <a:schemeClr val="tx1"/>
                </a:solidFill>
              </a:defRPr>
            </a:lvl1pPr>
          </a:lstStyle>
          <a:p>
            <a:endParaRPr kumimoji="1" lang="ja-JP" altLang="en-US" dirty="0"/>
          </a:p>
        </p:txBody>
      </p:sp>
    </p:spTree>
    <p:extLst>
      <p:ext uri="{BB962C8B-B14F-4D97-AF65-F5344CB8AC3E}">
        <p14:creationId xmlns:p14="http://schemas.microsoft.com/office/powerpoint/2010/main" val="11038778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ナビ#1">
    <p:spTree>
      <p:nvGrpSpPr>
        <p:cNvPr id="1" name=""/>
        <p:cNvGrpSpPr/>
        <p:nvPr/>
      </p:nvGrpSpPr>
      <p:grpSpPr>
        <a:xfrm>
          <a:off x="0" y="0"/>
          <a:ext cx="0" cy="0"/>
          <a:chOff x="0" y="0"/>
          <a:chExt cx="0" cy="0"/>
        </a:xfrm>
      </p:grpSpPr>
      <p:sp>
        <p:nvSpPr>
          <p:cNvPr id="6" name="Rectangle 6"/>
          <p:cNvSpPr>
            <a:spLocks noChangeArrowheads="1"/>
          </p:cNvSpPr>
          <p:nvPr userDrawn="1"/>
        </p:nvSpPr>
        <p:spPr bwMode="gray">
          <a:xfrm>
            <a:off x="0" y="0"/>
            <a:ext cx="1746738" cy="6858000"/>
          </a:xfrm>
          <a:prstGeom prst="rect">
            <a:avLst/>
          </a:prstGeom>
          <a:solidFill>
            <a:schemeClr val="tx2"/>
          </a:solidFill>
          <a:ln>
            <a:noFill/>
          </a:ln>
          <a:effectLst/>
        </p:spPr>
        <p:txBody>
          <a:bodyPr lIns="0" tIns="0" rIns="0" bIns="0" anchor="ctr">
            <a:noAutofit/>
          </a:bodyPr>
          <a:lstStyle/>
          <a:p>
            <a:endParaRPr lang="ja-JP" altLang="en-US"/>
          </a:p>
        </p:txBody>
      </p:sp>
      <p:sp>
        <p:nvSpPr>
          <p:cNvPr id="2" name="タイトル 1"/>
          <p:cNvSpPr>
            <a:spLocks noGrp="1"/>
          </p:cNvSpPr>
          <p:nvPr>
            <p:ph type="title"/>
          </p:nvPr>
        </p:nvSpPr>
        <p:spPr bwMode="white"/>
        <p:txBody>
          <a:bodyPr/>
          <a:lstStyle>
            <a:lvl1pPr>
              <a:defRPr>
                <a:solidFill>
                  <a:schemeClr val="bg1"/>
                </a:solidFill>
              </a:defRPr>
            </a:lvl1pPr>
          </a:lstStyle>
          <a:p>
            <a:r>
              <a:rPr kumimoji="1" lang="ja-JP" altLang="en-US"/>
              <a:t>マスター タイトルの書式設定</a:t>
            </a:r>
          </a:p>
        </p:txBody>
      </p:sp>
      <p:sp>
        <p:nvSpPr>
          <p:cNvPr id="4" name="スライド番号プレースホルダー 5"/>
          <p:cNvSpPr>
            <a:spLocks noGrp="1"/>
          </p:cNvSpPr>
          <p:nvPr>
            <p:ph type="sldNum" sz="quarter" idx="4"/>
          </p:nvPr>
        </p:nvSpPr>
        <p:spPr>
          <a:xfrm>
            <a:off x="6865178" y="6592268"/>
            <a:ext cx="2133600" cy="257113"/>
          </a:xfrm>
          <a:prstGeom prst="rect">
            <a:avLst/>
          </a:prstGeom>
        </p:spPr>
        <p:txBody>
          <a:bodyPr vert="horz" lIns="0" tIns="0" rIns="0" bIns="0" rtlCol="0" anchor="ctr"/>
          <a:lstStyle>
            <a:lvl1pPr algn="r">
              <a:defRPr sz="923"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5" name="フッター プレースホルダー 2"/>
          <p:cNvSpPr>
            <a:spLocks noGrp="1"/>
          </p:cNvSpPr>
          <p:nvPr>
            <p:ph type="ftr" sz="quarter" idx="3"/>
          </p:nvPr>
        </p:nvSpPr>
        <p:spPr bwMode="white">
          <a:xfrm>
            <a:off x="85348" y="6583671"/>
            <a:ext cx="583704" cy="185141"/>
          </a:xfrm>
          <a:prstGeom prst="rect">
            <a:avLst/>
          </a:prstGeom>
          <a:solidFill>
            <a:schemeClr val="bg1">
              <a:alpha val="20000"/>
            </a:schemeClr>
          </a:solidFill>
        </p:spPr>
        <p:txBody>
          <a:bodyPr lIns="0" tIns="36000" rIns="0" bIns="18000" anchor="ctr" anchorCtr="0"/>
          <a:lstStyle>
            <a:lvl1pPr algn="ctr">
              <a:lnSpc>
                <a:spcPct val="120000"/>
              </a:lnSpc>
              <a:defRPr sz="738">
                <a:solidFill>
                  <a:schemeClr val="bg1"/>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Tree>
    <p:extLst>
      <p:ext uri="{BB962C8B-B14F-4D97-AF65-F5344CB8AC3E}">
        <p14:creationId xmlns:p14="http://schemas.microsoft.com/office/powerpoint/2010/main" val="40314208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ナビ#2">
    <p:spTree>
      <p:nvGrpSpPr>
        <p:cNvPr id="1" name=""/>
        <p:cNvGrpSpPr/>
        <p:nvPr/>
      </p:nvGrpSpPr>
      <p:grpSpPr>
        <a:xfrm>
          <a:off x="0" y="0"/>
          <a:ext cx="0" cy="0"/>
          <a:chOff x="0" y="0"/>
          <a:chExt cx="0" cy="0"/>
        </a:xfrm>
      </p:grpSpPr>
      <p:sp>
        <p:nvSpPr>
          <p:cNvPr id="7" name="角丸四角形 6"/>
          <p:cNvSpPr/>
          <p:nvPr userDrawn="1"/>
        </p:nvSpPr>
        <p:spPr bwMode="auto">
          <a:xfrm>
            <a:off x="0" y="0"/>
            <a:ext cx="9144000" cy="6858000"/>
          </a:xfrm>
          <a:prstGeom prst="roundRect">
            <a:avLst>
              <a:gd name="adj" fmla="val 0"/>
            </a:avLst>
          </a:prstGeom>
          <a:solidFill>
            <a:schemeClr val="accent1"/>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583865" y="3018668"/>
            <a:ext cx="7976271" cy="784662"/>
          </a:xfrm>
          <a:ln w="6350">
            <a:solidFill>
              <a:schemeClr val="tx2"/>
            </a:solidFill>
          </a:ln>
        </p:spPr>
        <p:txBody>
          <a:bodyPr wrap="square" lIns="180000" tIns="180000" rIns="180000" bIns="144000">
            <a:spAutoFit/>
          </a:bodyPr>
          <a:lstStyle>
            <a:lvl1pPr algn="ctr">
              <a:lnSpc>
                <a:spcPct val="120000"/>
              </a:lnSpc>
              <a:defRPr sz="2585">
                <a:solidFill>
                  <a:schemeClr val="tx2"/>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a:xfrm>
            <a:off x="85348" y="6583671"/>
            <a:ext cx="583704" cy="185141"/>
          </a:xfrm>
          <a:prstGeom prst="rect">
            <a:avLst/>
          </a:prstGeom>
          <a:solidFill>
            <a:schemeClr val="bg1"/>
          </a:solidFill>
        </p:spPr>
        <p:txBody>
          <a:bodyPr lIns="0" tIns="36000" rIns="0" bIns="18000" anchor="ctr" anchorCtr="0"/>
          <a:lstStyle>
            <a:lvl1pPr algn="ctr">
              <a:lnSpc>
                <a:spcPct val="120000"/>
              </a:lnSpc>
              <a:defRPr sz="738">
                <a:solidFill>
                  <a:schemeClr val="tx2"/>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
        <p:nvSpPr>
          <p:cNvPr id="6" name="スライド番号プレースホルダー 5"/>
          <p:cNvSpPr>
            <a:spLocks noGrp="1"/>
          </p:cNvSpPr>
          <p:nvPr>
            <p:ph type="sldNum" sz="quarter" idx="4"/>
          </p:nvPr>
        </p:nvSpPr>
        <p:spPr>
          <a:xfrm>
            <a:off x="6865178" y="6592268"/>
            <a:ext cx="2133600" cy="257113"/>
          </a:xfrm>
          <a:prstGeom prst="rect">
            <a:avLst/>
          </a:prstGeom>
        </p:spPr>
        <p:txBody>
          <a:bodyPr vert="horz" lIns="0" tIns="0" rIns="0" bIns="0" rtlCol="0" anchor="ctr"/>
          <a:lstStyle>
            <a:lvl1pPr algn="r">
              <a:defRPr sz="923" b="1">
                <a:solidFill>
                  <a:schemeClr val="tx2"/>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8342157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ナビ#3">
    <p:spTree>
      <p:nvGrpSpPr>
        <p:cNvPr id="1" name=""/>
        <p:cNvGrpSpPr/>
        <p:nvPr/>
      </p:nvGrpSpPr>
      <p:grpSpPr>
        <a:xfrm>
          <a:off x="0" y="0"/>
          <a:ext cx="0" cy="0"/>
          <a:chOff x="0" y="0"/>
          <a:chExt cx="0" cy="0"/>
        </a:xfrm>
      </p:grpSpPr>
      <p:sp>
        <p:nvSpPr>
          <p:cNvPr id="7" name="角丸四角形 6"/>
          <p:cNvSpPr/>
          <p:nvPr userDrawn="1"/>
        </p:nvSpPr>
        <p:spPr bwMode="auto">
          <a:xfrm>
            <a:off x="0" y="0"/>
            <a:ext cx="9144000" cy="6858000"/>
          </a:xfrm>
          <a:prstGeom prst="roundRect">
            <a:avLst>
              <a:gd name="adj" fmla="val 0"/>
            </a:avLst>
          </a:prstGeom>
          <a:solidFill>
            <a:schemeClr val="accent1"/>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583865" y="2986000"/>
            <a:ext cx="7976271" cy="849999"/>
          </a:xfrm>
          <a:ln w="6350">
            <a:noFill/>
          </a:ln>
        </p:spPr>
        <p:txBody>
          <a:bodyPr wrap="square" lIns="180000" tIns="180000" rIns="180000" bIns="144000">
            <a:spAutoFit/>
          </a:bodyPr>
          <a:lstStyle>
            <a:lvl1pPr algn="ctr">
              <a:lnSpc>
                <a:spcPct val="120000"/>
              </a:lnSpc>
              <a:defRPr sz="2954">
                <a:solidFill>
                  <a:schemeClr val="tx2"/>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a:xfrm>
            <a:off x="85348" y="6583671"/>
            <a:ext cx="583704" cy="185141"/>
          </a:xfrm>
          <a:prstGeom prst="rect">
            <a:avLst/>
          </a:prstGeom>
          <a:solidFill>
            <a:schemeClr val="bg1"/>
          </a:solidFill>
        </p:spPr>
        <p:txBody>
          <a:bodyPr lIns="0" tIns="36000" rIns="0" bIns="18000" anchor="ctr" anchorCtr="0"/>
          <a:lstStyle>
            <a:lvl1pPr algn="ctr">
              <a:lnSpc>
                <a:spcPct val="120000"/>
              </a:lnSpc>
              <a:defRPr sz="738">
                <a:solidFill>
                  <a:schemeClr val="tx2"/>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
        <p:nvSpPr>
          <p:cNvPr id="6" name="スライド番号プレースホルダー 5"/>
          <p:cNvSpPr>
            <a:spLocks noGrp="1"/>
          </p:cNvSpPr>
          <p:nvPr>
            <p:ph type="sldNum" sz="quarter" idx="4"/>
          </p:nvPr>
        </p:nvSpPr>
        <p:spPr>
          <a:xfrm>
            <a:off x="6865178" y="6592268"/>
            <a:ext cx="2133600" cy="257113"/>
          </a:xfrm>
          <a:prstGeom prst="rect">
            <a:avLst/>
          </a:prstGeom>
        </p:spPr>
        <p:txBody>
          <a:bodyPr vert="horz" lIns="0" tIns="0" rIns="0" bIns="0" rtlCol="0" anchor="ctr"/>
          <a:lstStyle>
            <a:lvl1pPr algn="r">
              <a:defRPr sz="923" b="1">
                <a:solidFill>
                  <a:schemeClr val="tx2"/>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4759977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ナビ#4">
    <p:spTree>
      <p:nvGrpSpPr>
        <p:cNvPr id="1" name=""/>
        <p:cNvGrpSpPr/>
        <p:nvPr/>
      </p:nvGrpSpPr>
      <p:grpSpPr>
        <a:xfrm>
          <a:off x="0" y="0"/>
          <a:ext cx="0" cy="0"/>
          <a:chOff x="0" y="0"/>
          <a:chExt cx="0" cy="0"/>
        </a:xfrm>
      </p:grpSpPr>
      <p:sp>
        <p:nvSpPr>
          <p:cNvPr id="7" name="角丸四角形 6"/>
          <p:cNvSpPr/>
          <p:nvPr userDrawn="1"/>
        </p:nvSpPr>
        <p:spPr bwMode="auto">
          <a:xfrm>
            <a:off x="0" y="0"/>
            <a:ext cx="9144000" cy="6858000"/>
          </a:xfrm>
          <a:prstGeom prst="roundRect">
            <a:avLst>
              <a:gd name="adj" fmla="val 0"/>
            </a:avLst>
          </a:prstGeom>
          <a:solidFill>
            <a:schemeClr val="tx2"/>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bwMode="gray">
          <a:xfrm>
            <a:off x="583865" y="2986000"/>
            <a:ext cx="7976271" cy="849999"/>
          </a:xfrm>
          <a:ln w="6350">
            <a:noFill/>
          </a:ln>
        </p:spPr>
        <p:txBody>
          <a:bodyPr wrap="square" lIns="180000" tIns="180000" rIns="180000" bIns="144000">
            <a:spAutoFit/>
          </a:bodyPr>
          <a:lstStyle>
            <a:lvl1pPr algn="ctr">
              <a:lnSpc>
                <a:spcPct val="120000"/>
              </a:lnSpc>
              <a:defRPr sz="2954">
                <a:solidFill>
                  <a:schemeClr val="bg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gray">
          <a:xfrm>
            <a:off x="85348" y="6583671"/>
            <a:ext cx="583704" cy="185141"/>
          </a:xfrm>
          <a:prstGeom prst="rect">
            <a:avLst/>
          </a:prstGeom>
          <a:solidFill>
            <a:schemeClr val="bg1">
              <a:alpha val="20000"/>
            </a:schemeClr>
          </a:solidFill>
        </p:spPr>
        <p:txBody>
          <a:bodyPr lIns="0" tIns="36000" rIns="0" bIns="18000" anchor="ctr" anchorCtr="0"/>
          <a:lstStyle>
            <a:lvl1pPr algn="ctr">
              <a:lnSpc>
                <a:spcPct val="120000"/>
              </a:lnSpc>
              <a:defRPr sz="738">
                <a:solidFill>
                  <a:schemeClr val="bg1"/>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
        <p:nvSpPr>
          <p:cNvPr id="6" name="スライド番号プレースホルダー 5"/>
          <p:cNvSpPr>
            <a:spLocks noGrp="1"/>
          </p:cNvSpPr>
          <p:nvPr>
            <p:ph type="sldNum" sz="quarter" idx="4"/>
          </p:nvPr>
        </p:nvSpPr>
        <p:spPr bwMode="gray">
          <a:xfrm>
            <a:off x="6865178" y="6592268"/>
            <a:ext cx="2133600" cy="257113"/>
          </a:xfrm>
          <a:prstGeom prst="rect">
            <a:avLst/>
          </a:prstGeom>
        </p:spPr>
        <p:txBody>
          <a:bodyPr vert="horz" lIns="0" tIns="0" rIns="0" bIns="0" rtlCol="0" anchor="ctr"/>
          <a:lstStyle>
            <a:lvl1pPr algn="r">
              <a:defRPr sz="923" b="1">
                <a:solidFill>
                  <a:schemeClr val="bg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015735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コンテンツ">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4"/>
          </p:nvPr>
        </p:nvSpPr>
        <p:spPr>
          <a:xfrm>
            <a:off x="6865178" y="6592268"/>
            <a:ext cx="2133600" cy="257113"/>
          </a:xfrm>
          <a:prstGeom prst="rect">
            <a:avLst/>
          </a:prstGeom>
        </p:spPr>
        <p:txBody>
          <a:bodyPr vert="horz" lIns="0" tIns="0" rIns="0" bIns="0" rtlCol="0" anchor="ctr"/>
          <a:lstStyle>
            <a:lvl1pPr algn="r">
              <a:defRPr sz="923"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2" name="タイトル 11"/>
          <p:cNvSpPr>
            <a:spLocks noGrp="1"/>
          </p:cNvSpPr>
          <p:nvPr>
            <p:ph type="title"/>
          </p:nvPr>
        </p:nvSpPr>
        <p:spPr/>
        <p:txBody>
          <a:bodyPr/>
          <a:lstStyle/>
          <a:p>
            <a:r>
              <a:rPr kumimoji="1" lang="ja-JP" altLang="en-US" dirty="0"/>
              <a:t>マスター タイトルの書式設定</a:t>
            </a:r>
          </a:p>
        </p:txBody>
      </p:sp>
      <p:sp>
        <p:nvSpPr>
          <p:cNvPr id="6" name="フッター プレースホルダー 3"/>
          <p:cNvSpPr>
            <a:spLocks noGrp="1"/>
          </p:cNvSpPr>
          <p:nvPr>
            <p:ph type="ftr" sz="quarter" idx="3"/>
          </p:nvPr>
        </p:nvSpPr>
        <p:spPr>
          <a:xfrm>
            <a:off x="85348" y="6583671"/>
            <a:ext cx="583704" cy="185141"/>
          </a:xfrm>
          <a:prstGeom prst="rect">
            <a:avLst/>
          </a:prstGeom>
          <a:solidFill>
            <a:schemeClr val="bg2"/>
          </a:solidFill>
          <a:ln>
            <a:noFill/>
          </a:ln>
        </p:spPr>
        <p:txBody>
          <a:bodyPr wrap="square" lIns="0" tIns="36000" rIns="0" bIns="18000" anchor="ctr" anchorCtr="0">
            <a:spAutoFit/>
          </a:bodyPr>
          <a:lstStyle>
            <a:lvl1pPr algn="ctr">
              <a:lnSpc>
                <a:spcPct val="120000"/>
              </a:lnSpc>
              <a:defRPr sz="738">
                <a:solidFill>
                  <a:schemeClr val="tx1"/>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
        <p:nvSpPr>
          <p:cNvPr id="9" name="Line 5"/>
          <p:cNvSpPr>
            <a:spLocks noChangeShapeType="1"/>
          </p:cNvSpPr>
          <p:nvPr userDrawn="1"/>
        </p:nvSpPr>
        <p:spPr bwMode="gray">
          <a:xfrm>
            <a:off x="0" y="620713"/>
            <a:ext cx="914400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
        <p:nvSpPr>
          <p:cNvPr id="10" name="Rectangle 10"/>
          <p:cNvSpPr>
            <a:spLocks noChangeArrowheads="1"/>
          </p:cNvSpPr>
          <p:nvPr userDrawn="1"/>
        </p:nvSpPr>
        <p:spPr bwMode="auto">
          <a:xfrm>
            <a:off x="0" y="519520"/>
            <a:ext cx="65" cy="276999"/>
          </a:xfrm>
          <a:prstGeom prst="rect">
            <a:avLst/>
          </a:prstGeom>
          <a:solidFill>
            <a:schemeClr val="bg2"/>
          </a:solidFill>
          <a:ln>
            <a:noFill/>
          </a:ln>
          <a:effectLst/>
        </p:spPr>
        <p:txBody>
          <a:bodyPr wrap="none" lIns="0" tIns="0" rIns="0" bIns="0" anchor="ctr">
            <a:spAutoFit/>
          </a:bodyPr>
          <a:lstStyle/>
          <a:p>
            <a:endParaRPr lang="ja-JP" altLang="en-US"/>
          </a:p>
        </p:txBody>
      </p:sp>
    </p:spTree>
    <p:extLst>
      <p:ext uri="{BB962C8B-B14F-4D97-AF65-F5344CB8AC3E}">
        <p14:creationId xmlns:p14="http://schemas.microsoft.com/office/powerpoint/2010/main" val="3371083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1D341908-8170-4777-AFDD-60C56C4F9781}" type="datetime1">
              <a:rPr lang="ja-JP" altLang="en-US"/>
              <a:pPr>
                <a:defRPr/>
              </a:pPr>
              <a:t>2024/7/5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1E5A4B7-5F29-4326-8225-555476CBB7B2}" type="slidenum">
              <a:rPr lang="ja-JP" altLang="en-US"/>
              <a:pPr>
                <a:defRPr/>
              </a:pPr>
              <a:t>‹#›</a:t>
            </a:fld>
            <a:endParaRPr lang="ja-JP" altLang="en-US"/>
          </a:p>
        </p:txBody>
      </p:sp>
    </p:spTree>
    <p:extLst>
      <p:ext uri="{BB962C8B-B14F-4D97-AF65-F5344CB8AC3E}">
        <p14:creationId xmlns:p14="http://schemas.microsoft.com/office/powerpoint/2010/main" val="25194800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補足#1">
    <p:spTree>
      <p:nvGrpSpPr>
        <p:cNvPr id="1" name=""/>
        <p:cNvGrpSpPr/>
        <p:nvPr/>
      </p:nvGrpSpPr>
      <p:grpSpPr>
        <a:xfrm>
          <a:off x="0" y="0"/>
          <a:ext cx="0" cy="0"/>
          <a:chOff x="0" y="0"/>
          <a:chExt cx="0" cy="0"/>
        </a:xfrm>
      </p:grpSpPr>
      <p:sp>
        <p:nvSpPr>
          <p:cNvPr id="8" name="角丸四角形 7"/>
          <p:cNvSpPr/>
          <p:nvPr userDrawn="1"/>
        </p:nvSpPr>
        <p:spPr bwMode="auto">
          <a:xfrm>
            <a:off x="0" y="1"/>
            <a:ext cx="9144000" cy="656692"/>
          </a:xfrm>
          <a:prstGeom prst="roundRect">
            <a:avLst>
              <a:gd name="adj" fmla="val 0"/>
            </a:avLst>
          </a:prstGeom>
          <a:solidFill>
            <a:schemeClr val="tx1">
              <a:alpha val="80000"/>
            </a:schemeClr>
          </a:solidFill>
          <a:ln>
            <a:noFill/>
          </a:ln>
          <a:effectLst/>
        </p:spPr>
        <p:txBody>
          <a:bodyPr lIns="0" tIns="0" rIns="0" bIns="0" rtlCol="0" anchor="ctr">
            <a:noAutofit/>
          </a:bodyPr>
          <a:lstStyle/>
          <a:p>
            <a:pPr algn="just">
              <a:lnSpc>
                <a:spcPct val="140000"/>
              </a:lnSpc>
              <a:spcBef>
                <a:spcPct val="0"/>
              </a:spcBef>
              <a:spcAft>
                <a:spcPts val="554"/>
              </a:spcAft>
            </a:pPr>
            <a:endParaRPr kumimoji="1" lang="ja-JP" altLang="en-US" sz="1477" dirty="0">
              <a:solidFill>
                <a:schemeClr val="bg1"/>
              </a:solidFill>
              <a:latin typeface="メイリオ" pitchFamily="50" charset="-128"/>
              <a:ea typeface="メイリオ" pitchFamily="50" charset="-128"/>
              <a:cs typeface="メイリオ" pitchFamily="50" charset="-128"/>
            </a:endParaRPr>
          </a:p>
        </p:txBody>
      </p:sp>
      <p:sp>
        <p:nvSpPr>
          <p:cNvPr id="4" name="スライド番号プレースホルダー 5"/>
          <p:cNvSpPr>
            <a:spLocks noGrp="1"/>
          </p:cNvSpPr>
          <p:nvPr>
            <p:ph type="sldNum" sz="quarter" idx="4"/>
          </p:nvPr>
        </p:nvSpPr>
        <p:spPr>
          <a:xfrm>
            <a:off x="6865178" y="6592268"/>
            <a:ext cx="2133600" cy="257113"/>
          </a:xfrm>
          <a:prstGeom prst="rect">
            <a:avLst/>
          </a:prstGeom>
        </p:spPr>
        <p:txBody>
          <a:bodyPr vert="horz" lIns="0" tIns="0" rIns="0" bIns="0" rtlCol="0" anchor="ctr"/>
          <a:lstStyle>
            <a:lvl1pPr algn="r">
              <a:defRPr sz="923"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2" name="タイトル 1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6" name="フッター プレースホルダー 3"/>
          <p:cNvSpPr>
            <a:spLocks noGrp="1"/>
          </p:cNvSpPr>
          <p:nvPr>
            <p:ph type="ftr" sz="quarter" idx="3"/>
          </p:nvPr>
        </p:nvSpPr>
        <p:spPr>
          <a:xfrm>
            <a:off x="85348" y="6583671"/>
            <a:ext cx="583704"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Tree>
    <p:extLst>
      <p:ext uri="{BB962C8B-B14F-4D97-AF65-F5344CB8AC3E}">
        <p14:creationId xmlns:p14="http://schemas.microsoft.com/office/powerpoint/2010/main" val="39431402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補足#2">
    <p:spTree>
      <p:nvGrpSpPr>
        <p:cNvPr id="1" name=""/>
        <p:cNvGrpSpPr/>
        <p:nvPr/>
      </p:nvGrpSpPr>
      <p:grpSpPr>
        <a:xfrm>
          <a:off x="0" y="0"/>
          <a:ext cx="0" cy="0"/>
          <a:chOff x="0" y="0"/>
          <a:chExt cx="0" cy="0"/>
        </a:xfrm>
      </p:grpSpPr>
      <p:sp>
        <p:nvSpPr>
          <p:cNvPr id="2" name="タイトル 1"/>
          <p:cNvSpPr>
            <a:spLocks noGrp="1"/>
          </p:cNvSpPr>
          <p:nvPr>
            <p:ph type="title"/>
          </p:nvPr>
        </p:nvSpPr>
        <p:spPr>
          <a:xfrm>
            <a:off x="284754" y="404664"/>
            <a:ext cx="8541257" cy="396044"/>
          </a:xfrm>
        </p:spPr>
        <p:txBody>
          <a:bodyPr/>
          <a:lstStyle>
            <a:lvl1pPr algn="ctr">
              <a:defRPr b="1">
                <a:solidFill>
                  <a:schemeClr val="tx2"/>
                </a:solidFill>
              </a:defRPr>
            </a:lvl1pPr>
          </a:lstStyle>
          <a:p>
            <a:r>
              <a:rPr kumimoji="1" lang="ja-JP" altLang="en-US" dirty="0"/>
              <a:t>マスター タイトルの書式設定</a:t>
            </a:r>
          </a:p>
        </p:txBody>
      </p:sp>
      <p:sp>
        <p:nvSpPr>
          <p:cNvPr id="13" name="フッター プレースホルダー 3"/>
          <p:cNvSpPr>
            <a:spLocks noGrp="1"/>
          </p:cNvSpPr>
          <p:nvPr>
            <p:ph type="ftr" sz="quarter" idx="3"/>
          </p:nvPr>
        </p:nvSpPr>
        <p:spPr>
          <a:xfrm>
            <a:off x="251520" y="6389887"/>
            <a:ext cx="583704"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
        <p:nvSpPr>
          <p:cNvPr id="6" name="スライド番号プレースホルダー 5"/>
          <p:cNvSpPr>
            <a:spLocks noGrp="1"/>
          </p:cNvSpPr>
          <p:nvPr>
            <p:ph type="sldNum" sz="quarter" idx="4"/>
          </p:nvPr>
        </p:nvSpPr>
        <p:spPr>
          <a:xfrm>
            <a:off x="6765474" y="6412248"/>
            <a:ext cx="2133600" cy="257113"/>
          </a:xfrm>
          <a:prstGeom prst="rect">
            <a:avLst/>
          </a:prstGeom>
        </p:spPr>
        <p:txBody>
          <a:bodyPr vert="horz" lIns="0" tIns="0" rIns="0" bIns="0" rtlCol="0" anchor="ctr"/>
          <a:lstStyle>
            <a:lvl1pPr algn="r">
              <a:defRPr sz="923"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1" name="角丸四角形 6"/>
          <p:cNvSpPr/>
          <p:nvPr userDrawn="1"/>
        </p:nvSpPr>
        <p:spPr bwMode="auto">
          <a:xfrm>
            <a:off x="0" y="0"/>
            <a:ext cx="9149553" cy="6858000"/>
          </a:xfrm>
          <a:custGeom>
            <a:avLst/>
            <a:gdLst/>
            <a:ahLst/>
            <a:cxnLst/>
            <a:rect l="l" t="t" r="r" b="b"/>
            <a:pathLst>
              <a:path w="9903600" h="6858000">
                <a:moveTo>
                  <a:pt x="183240" y="144000"/>
                </a:moveTo>
                <a:cubicBezTo>
                  <a:pt x="162231" y="144000"/>
                  <a:pt x="145200" y="161031"/>
                  <a:pt x="145200" y="182040"/>
                </a:cubicBezTo>
                <a:lnTo>
                  <a:pt x="145200" y="6675960"/>
                </a:lnTo>
                <a:cubicBezTo>
                  <a:pt x="145200" y="6696969"/>
                  <a:pt x="162231" y="6714000"/>
                  <a:pt x="183240" y="6714000"/>
                </a:cubicBezTo>
                <a:lnTo>
                  <a:pt x="9722760" y="6714000"/>
                </a:lnTo>
                <a:cubicBezTo>
                  <a:pt x="9743769" y="6714000"/>
                  <a:pt x="9760800" y="6696969"/>
                  <a:pt x="9760800" y="6675960"/>
                </a:cubicBezTo>
                <a:lnTo>
                  <a:pt x="9760800" y="182040"/>
                </a:lnTo>
                <a:cubicBezTo>
                  <a:pt x="9760800" y="161031"/>
                  <a:pt x="9743769" y="144000"/>
                  <a:pt x="9722760" y="144000"/>
                </a:cubicBezTo>
                <a:close/>
                <a:moveTo>
                  <a:pt x="0" y="0"/>
                </a:moveTo>
                <a:lnTo>
                  <a:pt x="9903600" y="0"/>
                </a:lnTo>
                <a:lnTo>
                  <a:pt x="9903600" y="6858000"/>
                </a:lnTo>
                <a:lnTo>
                  <a:pt x="0" y="6858000"/>
                </a:lnTo>
                <a:close/>
              </a:path>
            </a:pathLst>
          </a:custGeom>
          <a:solidFill>
            <a:schemeClr val="tx2"/>
          </a:solidFill>
          <a:ln>
            <a:noFill/>
          </a:ln>
          <a:effectLst/>
        </p:spPr>
        <p:txBody>
          <a:bodyPr wrap="square"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6483189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補足#3">
    <p:spTree>
      <p:nvGrpSpPr>
        <p:cNvPr id="1" name=""/>
        <p:cNvGrpSpPr/>
        <p:nvPr/>
      </p:nvGrpSpPr>
      <p:grpSpPr>
        <a:xfrm>
          <a:off x="0" y="0"/>
          <a:ext cx="0" cy="0"/>
          <a:chOff x="0" y="0"/>
          <a:chExt cx="0" cy="0"/>
        </a:xfrm>
      </p:grpSpPr>
      <p:sp>
        <p:nvSpPr>
          <p:cNvPr id="2" name="タイトル 1"/>
          <p:cNvSpPr>
            <a:spLocks noGrp="1"/>
          </p:cNvSpPr>
          <p:nvPr>
            <p:ph type="title"/>
          </p:nvPr>
        </p:nvSpPr>
        <p:spPr>
          <a:xfrm>
            <a:off x="284754" y="404664"/>
            <a:ext cx="8541257" cy="396044"/>
          </a:xfrm>
        </p:spPr>
        <p:txBody>
          <a:bodyPr/>
          <a:lstStyle>
            <a:lvl1pPr algn="ctr">
              <a:defRPr b="1">
                <a:solidFill>
                  <a:schemeClr val="tx1"/>
                </a:solidFill>
              </a:defRPr>
            </a:lvl1pPr>
          </a:lstStyle>
          <a:p>
            <a:r>
              <a:rPr kumimoji="1" lang="ja-JP" altLang="en-US" dirty="0"/>
              <a:t>マスター タイトルの書式設定</a:t>
            </a:r>
          </a:p>
        </p:txBody>
      </p:sp>
      <p:sp>
        <p:nvSpPr>
          <p:cNvPr id="13" name="フッター プレースホルダー 3"/>
          <p:cNvSpPr>
            <a:spLocks noGrp="1"/>
          </p:cNvSpPr>
          <p:nvPr>
            <p:ph type="ftr" sz="quarter" idx="3"/>
          </p:nvPr>
        </p:nvSpPr>
        <p:spPr>
          <a:xfrm>
            <a:off x="251520" y="6389887"/>
            <a:ext cx="583704"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
        <p:nvSpPr>
          <p:cNvPr id="6" name="スライド番号プレースホルダー 5"/>
          <p:cNvSpPr>
            <a:spLocks noGrp="1"/>
          </p:cNvSpPr>
          <p:nvPr>
            <p:ph type="sldNum" sz="quarter" idx="4"/>
          </p:nvPr>
        </p:nvSpPr>
        <p:spPr>
          <a:xfrm>
            <a:off x="6765474" y="6412248"/>
            <a:ext cx="2133600" cy="257113"/>
          </a:xfrm>
          <a:prstGeom prst="rect">
            <a:avLst/>
          </a:prstGeom>
        </p:spPr>
        <p:txBody>
          <a:bodyPr vert="horz" lIns="0" tIns="0" rIns="0" bIns="0" rtlCol="0" anchor="ctr"/>
          <a:lstStyle>
            <a:lvl1pPr algn="r">
              <a:defRPr sz="923"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1" name="角丸四角形 6"/>
          <p:cNvSpPr/>
          <p:nvPr userDrawn="1"/>
        </p:nvSpPr>
        <p:spPr bwMode="auto">
          <a:xfrm>
            <a:off x="0" y="0"/>
            <a:ext cx="9149553" cy="6858000"/>
          </a:xfrm>
          <a:custGeom>
            <a:avLst/>
            <a:gdLst/>
            <a:ahLst/>
            <a:cxnLst/>
            <a:rect l="l" t="t" r="r" b="b"/>
            <a:pathLst>
              <a:path w="9903600" h="6858000">
                <a:moveTo>
                  <a:pt x="183240" y="144000"/>
                </a:moveTo>
                <a:cubicBezTo>
                  <a:pt x="162231" y="144000"/>
                  <a:pt x="145200" y="161031"/>
                  <a:pt x="145200" y="182040"/>
                </a:cubicBezTo>
                <a:lnTo>
                  <a:pt x="145200" y="6675960"/>
                </a:lnTo>
                <a:cubicBezTo>
                  <a:pt x="145200" y="6696969"/>
                  <a:pt x="162231" y="6714000"/>
                  <a:pt x="183240" y="6714000"/>
                </a:cubicBezTo>
                <a:lnTo>
                  <a:pt x="9722760" y="6714000"/>
                </a:lnTo>
                <a:cubicBezTo>
                  <a:pt x="9743769" y="6714000"/>
                  <a:pt x="9760800" y="6696969"/>
                  <a:pt x="9760800" y="6675960"/>
                </a:cubicBezTo>
                <a:lnTo>
                  <a:pt x="9760800" y="182040"/>
                </a:lnTo>
                <a:cubicBezTo>
                  <a:pt x="9760800" y="161031"/>
                  <a:pt x="9743769" y="144000"/>
                  <a:pt x="9722760" y="144000"/>
                </a:cubicBezTo>
                <a:close/>
                <a:moveTo>
                  <a:pt x="0" y="0"/>
                </a:moveTo>
                <a:lnTo>
                  <a:pt x="9903600" y="0"/>
                </a:lnTo>
                <a:lnTo>
                  <a:pt x="9903600" y="6858000"/>
                </a:lnTo>
                <a:lnTo>
                  <a:pt x="0" y="6858000"/>
                </a:lnTo>
                <a:close/>
              </a:path>
            </a:pathLst>
          </a:custGeom>
          <a:solidFill>
            <a:schemeClr val="tx1"/>
          </a:solidFill>
          <a:ln>
            <a:noFill/>
          </a:ln>
          <a:effectLst/>
        </p:spPr>
        <p:txBody>
          <a:bodyPr wrap="square"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6566897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補足#4">
    <p:spTree>
      <p:nvGrpSpPr>
        <p:cNvPr id="1" name=""/>
        <p:cNvGrpSpPr/>
        <p:nvPr/>
      </p:nvGrpSpPr>
      <p:grpSpPr>
        <a:xfrm>
          <a:off x="0" y="0"/>
          <a:ext cx="0" cy="0"/>
          <a:chOff x="0" y="0"/>
          <a:chExt cx="0" cy="0"/>
        </a:xfrm>
      </p:grpSpPr>
      <p:sp>
        <p:nvSpPr>
          <p:cNvPr id="4" name="角丸四角形 3"/>
          <p:cNvSpPr/>
          <p:nvPr userDrawn="1"/>
        </p:nvSpPr>
        <p:spPr bwMode="auto">
          <a:xfrm>
            <a:off x="0" y="0"/>
            <a:ext cx="9141785" cy="6858000"/>
          </a:xfrm>
          <a:prstGeom prst="roundRect">
            <a:avLst>
              <a:gd name="adj" fmla="val 0"/>
            </a:avLst>
          </a:prstGeom>
          <a:solidFill>
            <a:schemeClr val="bg2"/>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8" name="AutoShape 3"/>
          <p:cNvSpPr>
            <a:spLocks noChangeArrowheads="1"/>
          </p:cNvSpPr>
          <p:nvPr userDrawn="1"/>
        </p:nvSpPr>
        <p:spPr bwMode="auto">
          <a:xfrm>
            <a:off x="134031" y="144000"/>
            <a:ext cx="8875938" cy="6570000"/>
          </a:xfrm>
          <a:prstGeom prst="roundRect">
            <a:avLst>
              <a:gd name="adj" fmla="val 579"/>
            </a:avLst>
          </a:prstGeom>
          <a:solidFill>
            <a:schemeClr val="bg1"/>
          </a:solidFill>
          <a:ln w="6350">
            <a:solidFill>
              <a:schemeClr val="tx1"/>
            </a:solidFill>
          </a:ln>
          <a:effectLst/>
        </p:spPr>
        <p:txBody>
          <a:bodyPr wrap="square" lIns="265846" tIns="498462" rIns="265846" bIns="166154" anchor="ctr" anchorCtr="0">
            <a:noAutofit/>
          </a:bodyPr>
          <a:lstStyle/>
          <a:p>
            <a:pPr marL="0" lvl="0" indent="0" algn="just">
              <a:lnSpc>
                <a:spcPct val="140000"/>
              </a:lnSpc>
              <a:spcAft>
                <a:spcPts val="1108"/>
              </a:spcAft>
              <a:buFont typeface="Wingdings" pitchFamily="2" charset="2"/>
              <a:buNone/>
            </a:pPr>
            <a:endParaRPr lang="en-US" altLang="ja-JP" sz="1477" dirty="0">
              <a:solidFill>
                <a:schemeClr val="tx2"/>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284754" y="404664"/>
            <a:ext cx="8541257" cy="396044"/>
          </a:xfrm>
        </p:spPr>
        <p:txBody>
          <a:bodyPr/>
          <a:lstStyle>
            <a:lvl1pPr algn="ctr">
              <a:defRPr b="1">
                <a:solidFill>
                  <a:schemeClr val="tx1"/>
                </a:solidFill>
              </a:defRPr>
            </a:lvl1pPr>
          </a:lstStyle>
          <a:p>
            <a:r>
              <a:rPr kumimoji="1" lang="ja-JP" altLang="en-US" dirty="0"/>
              <a:t>マスター タイトルの書式設定</a:t>
            </a:r>
          </a:p>
        </p:txBody>
      </p:sp>
      <p:sp>
        <p:nvSpPr>
          <p:cNvPr id="13" name="フッター プレースホルダー 3"/>
          <p:cNvSpPr>
            <a:spLocks noGrp="1"/>
          </p:cNvSpPr>
          <p:nvPr>
            <p:ph type="ftr" sz="quarter" idx="3"/>
          </p:nvPr>
        </p:nvSpPr>
        <p:spPr>
          <a:xfrm>
            <a:off x="251520" y="6389887"/>
            <a:ext cx="583704"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
        <p:nvSpPr>
          <p:cNvPr id="6" name="スライド番号プレースホルダー 5"/>
          <p:cNvSpPr>
            <a:spLocks noGrp="1"/>
          </p:cNvSpPr>
          <p:nvPr>
            <p:ph type="sldNum" sz="quarter" idx="4"/>
          </p:nvPr>
        </p:nvSpPr>
        <p:spPr>
          <a:xfrm>
            <a:off x="6765474" y="6412248"/>
            <a:ext cx="2133600" cy="257113"/>
          </a:xfrm>
          <a:prstGeom prst="rect">
            <a:avLst/>
          </a:prstGeom>
        </p:spPr>
        <p:txBody>
          <a:bodyPr vert="horz" lIns="0" tIns="0" rIns="0" bIns="0" rtlCol="0" anchor="ctr"/>
          <a:lstStyle>
            <a:lvl1pPr algn="r">
              <a:defRPr sz="923"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4673585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ブランク（ベースカラー）">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a:xfrm>
            <a:off x="85348" y="6583671"/>
            <a:ext cx="583704" cy="185141"/>
          </a:xfrm>
          <a:prstGeom prst="rect">
            <a:avLst/>
          </a:prstGeom>
          <a:solidFill>
            <a:schemeClr val="bg2"/>
          </a:solidFill>
        </p:spPr>
        <p:txBody>
          <a:bodyPr lIns="0" tIns="36000" rIns="0" bIns="18000" anchor="ctr" anchorCtr="0"/>
          <a:lstStyle>
            <a:lvl1pPr algn="ctr">
              <a:lnSpc>
                <a:spcPct val="120000"/>
              </a:lnSpc>
              <a:defRPr sz="738">
                <a:solidFill>
                  <a:schemeClr val="tx1"/>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
        <p:nvSpPr>
          <p:cNvPr id="4" name="スライド番号プレースホルダー 5"/>
          <p:cNvSpPr>
            <a:spLocks noGrp="1"/>
          </p:cNvSpPr>
          <p:nvPr>
            <p:ph type="sldNum" sz="quarter" idx="4"/>
          </p:nvPr>
        </p:nvSpPr>
        <p:spPr>
          <a:xfrm>
            <a:off x="6865178" y="6592268"/>
            <a:ext cx="2133600" cy="257113"/>
          </a:xfrm>
          <a:prstGeom prst="rect">
            <a:avLst/>
          </a:prstGeom>
        </p:spPr>
        <p:txBody>
          <a:bodyPr vert="horz" lIns="0" tIns="0" rIns="0" bIns="0" rtlCol="0" anchor="ctr"/>
          <a:lstStyle>
            <a:lvl1pPr algn="r">
              <a:defRPr sz="923"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4802299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ブランク（メインカラー）">
    <p:spTree>
      <p:nvGrpSpPr>
        <p:cNvPr id="1" name=""/>
        <p:cNvGrpSpPr/>
        <p:nvPr/>
      </p:nvGrpSpPr>
      <p:grpSpPr>
        <a:xfrm>
          <a:off x="0" y="0"/>
          <a:ext cx="0" cy="0"/>
          <a:chOff x="0" y="0"/>
          <a:chExt cx="0" cy="0"/>
        </a:xfrm>
      </p:grpSpPr>
      <p:sp>
        <p:nvSpPr>
          <p:cNvPr id="4" name="角丸四角形 3"/>
          <p:cNvSpPr/>
          <p:nvPr userDrawn="1"/>
        </p:nvSpPr>
        <p:spPr bwMode="auto">
          <a:xfrm>
            <a:off x="0" y="0"/>
            <a:ext cx="9144000" cy="6858000"/>
          </a:xfrm>
          <a:prstGeom prst="roundRect">
            <a:avLst>
              <a:gd name="adj" fmla="val 0"/>
            </a:avLst>
          </a:prstGeom>
          <a:solidFill>
            <a:schemeClr val="tx2"/>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85348" y="6583671"/>
            <a:ext cx="583704" cy="185141"/>
          </a:xfrm>
          <a:prstGeom prst="rect">
            <a:avLst/>
          </a:prstGeom>
          <a:solidFill>
            <a:schemeClr val="bg1">
              <a:alpha val="20000"/>
            </a:schemeClr>
          </a:solidFill>
        </p:spPr>
        <p:txBody>
          <a:bodyPr lIns="0" tIns="36000" rIns="0" bIns="18000" anchor="ctr" anchorCtr="0"/>
          <a:lstStyle>
            <a:lvl1pPr algn="ctr">
              <a:lnSpc>
                <a:spcPct val="120000"/>
              </a:lnSpc>
              <a:defRPr sz="738">
                <a:solidFill>
                  <a:srgbClr val="FFFFFF"/>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
        <p:nvSpPr>
          <p:cNvPr id="6" name="スライド番号プレースホルダー 5"/>
          <p:cNvSpPr>
            <a:spLocks noGrp="1"/>
          </p:cNvSpPr>
          <p:nvPr>
            <p:ph type="sldNum" sz="quarter" idx="4"/>
          </p:nvPr>
        </p:nvSpPr>
        <p:spPr bwMode="white">
          <a:xfrm>
            <a:off x="6865178" y="6592268"/>
            <a:ext cx="2133600" cy="257113"/>
          </a:xfrm>
          <a:prstGeom prst="rect">
            <a:avLst/>
          </a:prstGeom>
        </p:spPr>
        <p:txBody>
          <a:bodyPr vert="horz" lIns="0" tIns="0" rIns="0" bIns="0" rtlCol="0" anchor="ctr"/>
          <a:lstStyle>
            <a:lvl1pPr algn="r">
              <a:defRPr sz="923" b="1">
                <a:solidFill>
                  <a:schemeClr val="bg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25344734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ブランク（無彩色）">
    <p:spTree>
      <p:nvGrpSpPr>
        <p:cNvPr id="1" name=""/>
        <p:cNvGrpSpPr/>
        <p:nvPr/>
      </p:nvGrpSpPr>
      <p:grpSpPr>
        <a:xfrm>
          <a:off x="0" y="0"/>
          <a:ext cx="0" cy="0"/>
          <a:chOff x="0" y="0"/>
          <a:chExt cx="0" cy="0"/>
        </a:xfrm>
      </p:grpSpPr>
      <p:sp>
        <p:nvSpPr>
          <p:cNvPr id="4" name="角丸四角形 3"/>
          <p:cNvSpPr/>
          <p:nvPr userDrawn="1"/>
        </p:nvSpPr>
        <p:spPr bwMode="auto">
          <a:xfrm>
            <a:off x="0" y="0"/>
            <a:ext cx="9144000" cy="6858000"/>
          </a:xfrm>
          <a:prstGeom prst="roundRect">
            <a:avLst>
              <a:gd name="adj" fmla="val 0"/>
            </a:avLst>
          </a:prstGeom>
          <a:solidFill>
            <a:schemeClr val="tx1"/>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85348" y="6583671"/>
            <a:ext cx="583704" cy="185141"/>
          </a:xfrm>
          <a:prstGeom prst="rect">
            <a:avLst/>
          </a:prstGeom>
          <a:solidFill>
            <a:schemeClr val="bg1">
              <a:alpha val="20000"/>
            </a:schemeClr>
          </a:solidFill>
        </p:spPr>
        <p:txBody>
          <a:bodyPr lIns="0" tIns="36000" rIns="0" bIns="18000" anchor="ctr" anchorCtr="0"/>
          <a:lstStyle>
            <a:lvl1pPr algn="ctr">
              <a:lnSpc>
                <a:spcPct val="120000"/>
              </a:lnSpc>
              <a:defRPr sz="738">
                <a:solidFill>
                  <a:srgbClr val="FFFFFF"/>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
        <p:nvSpPr>
          <p:cNvPr id="6" name="スライド番号プレースホルダー 5"/>
          <p:cNvSpPr>
            <a:spLocks noGrp="1"/>
          </p:cNvSpPr>
          <p:nvPr>
            <p:ph type="sldNum" sz="quarter" idx="4"/>
          </p:nvPr>
        </p:nvSpPr>
        <p:spPr bwMode="white">
          <a:xfrm>
            <a:off x="6865178" y="6592268"/>
            <a:ext cx="2133600" cy="257113"/>
          </a:xfrm>
          <a:prstGeom prst="rect">
            <a:avLst/>
          </a:prstGeom>
        </p:spPr>
        <p:txBody>
          <a:bodyPr vert="horz" lIns="0" tIns="0" rIns="0" bIns="0" rtlCol="0" anchor="ctr"/>
          <a:lstStyle>
            <a:lvl1pPr algn="r">
              <a:defRPr sz="923" b="1">
                <a:solidFill>
                  <a:schemeClr val="bg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8297969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ブランク（サブカラー#1）">
    <p:spTree>
      <p:nvGrpSpPr>
        <p:cNvPr id="1" name=""/>
        <p:cNvGrpSpPr/>
        <p:nvPr/>
      </p:nvGrpSpPr>
      <p:grpSpPr>
        <a:xfrm>
          <a:off x="0" y="0"/>
          <a:ext cx="0" cy="0"/>
          <a:chOff x="0" y="0"/>
          <a:chExt cx="0" cy="0"/>
        </a:xfrm>
      </p:grpSpPr>
      <p:sp>
        <p:nvSpPr>
          <p:cNvPr id="4" name="角丸四角形 3"/>
          <p:cNvSpPr/>
          <p:nvPr userDrawn="1"/>
        </p:nvSpPr>
        <p:spPr bwMode="auto">
          <a:xfrm>
            <a:off x="0" y="0"/>
            <a:ext cx="9144000" cy="6858000"/>
          </a:xfrm>
          <a:prstGeom prst="roundRect">
            <a:avLst>
              <a:gd name="adj" fmla="val 0"/>
            </a:avLst>
          </a:prstGeom>
          <a:solidFill>
            <a:schemeClr val="accent1"/>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p:txBody>
          <a:bodyPr/>
          <a:lstStyle>
            <a:lvl1pPr>
              <a:defRPr>
                <a:solidFill>
                  <a:schemeClr val="tx2"/>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85348" y="6583671"/>
            <a:ext cx="583704" cy="185141"/>
          </a:xfrm>
          <a:prstGeom prst="rect">
            <a:avLst/>
          </a:prstGeom>
          <a:solidFill>
            <a:schemeClr val="bg1"/>
          </a:solidFill>
        </p:spPr>
        <p:txBody>
          <a:bodyPr lIns="0" tIns="36000" rIns="0" bIns="18000" anchor="ctr" anchorCtr="0"/>
          <a:lstStyle>
            <a:lvl1pPr algn="ctr">
              <a:lnSpc>
                <a:spcPct val="120000"/>
              </a:lnSpc>
              <a:defRPr sz="738">
                <a:solidFill>
                  <a:schemeClr val="tx2"/>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
        <p:nvSpPr>
          <p:cNvPr id="6" name="スライド番号プレースホルダー 5"/>
          <p:cNvSpPr>
            <a:spLocks noGrp="1"/>
          </p:cNvSpPr>
          <p:nvPr>
            <p:ph type="sldNum" sz="quarter" idx="4"/>
          </p:nvPr>
        </p:nvSpPr>
        <p:spPr>
          <a:xfrm>
            <a:off x="6865178" y="6592268"/>
            <a:ext cx="2133600" cy="257113"/>
          </a:xfrm>
          <a:prstGeom prst="rect">
            <a:avLst/>
          </a:prstGeom>
        </p:spPr>
        <p:txBody>
          <a:bodyPr vert="horz" lIns="0" tIns="0" rIns="0" bIns="0" rtlCol="0" anchor="ctr"/>
          <a:lstStyle>
            <a:lvl1pPr algn="r">
              <a:defRPr sz="923" b="1">
                <a:solidFill>
                  <a:schemeClr val="tx2"/>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23593567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ブランク（サブカラー#2）">
    <p:spTree>
      <p:nvGrpSpPr>
        <p:cNvPr id="1" name=""/>
        <p:cNvGrpSpPr/>
        <p:nvPr/>
      </p:nvGrpSpPr>
      <p:grpSpPr>
        <a:xfrm>
          <a:off x="0" y="0"/>
          <a:ext cx="0" cy="0"/>
          <a:chOff x="0" y="0"/>
          <a:chExt cx="0" cy="0"/>
        </a:xfrm>
      </p:grpSpPr>
      <p:sp>
        <p:nvSpPr>
          <p:cNvPr id="4" name="角丸四角形 3"/>
          <p:cNvSpPr/>
          <p:nvPr userDrawn="1"/>
        </p:nvSpPr>
        <p:spPr bwMode="auto">
          <a:xfrm>
            <a:off x="0" y="0"/>
            <a:ext cx="9144000" cy="6858000"/>
          </a:xfrm>
          <a:prstGeom prst="roundRect">
            <a:avLst>
              <a:gd name="adj" fmla="val 0"/>
            </a:avLst>
          </a:prstGeom>
          <a:solidFill>
            <a:schemeClr val="bg2"/>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p:txBody>
          <a:bodyPr/>
          <a:lstStyle>
            <a:lvl1pPr>
              <a:defRPr>
                <a:solidFill>
                  <a:schemeClr val="tx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85348" y="6583671"/>
            <a:ext cx="583704" cy="185141"/>
          </a:xfrm>
          <a:prstGeom prst="rect">
            <a:avLst/>
          </a:prstGeom>
          <a:solidFill>
            <a:schemeClr val="bg1"/>
          </a:solidFill>
        </p:spPr>
        <p:txBody>
          <a:bodyPr lIns="0" tIns="36000" rIns="0" bIns="18000" anchor="ctr" anchorCtr="0"/>
          <a:lstStyle>
            <a:lvl1pPr algn="ctr">
              <a:lnSpc>
                <a:spcPct val="120000"/>
              </a:lnSpc>
              <a:defRPr sz="738">
                <a:solidFill>
                  <a:schemeClr val="tx1"/>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
        <p:nvSpPr>
          <p:cNvPr id="7" name="スライド番号プレースホルダー 5"/>
          <p:cNvSpPr>
            <a:spLocks noGrp="1"/>
          </p:cNvSpPr>
          <p:nvPr>
            <p:ph type="sldNum" sz="quarter" idx="4"/>
          </p:nvPr>
        </p:nvSpPr>
        <p:spPr>
          <a:xfrm>
            <a:off x="6865178" y="6592268"/>
            <a:ext cx="2133600" cy="257113"/>
          </a:xfrm>
          <a:prstGeom prst="rect">
            <a:avLst/>
          </a:prstGeom>
        </p:spPr>
        <p:txBody>
          <a:bodyPr vert="horz" lIns="0" tIns="0" rIns="0" bIns="0" rtlCol="0" anchor="ctr"/>
          <a:lstStyle>
            <a:lvl1pPr algn="r">
              <a:defRPr sz="923"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37822618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ブランク（ブラック）">
    <p:spTree>
      <p:nvGrpSpPr>
        <p:cNvPr id="1" name=""/>
        <p:cNvGrpSpPr/>
        <p:nvPr/>
      </p:nvGrpSpPr>
      <p:grpSpPr>
        <a:xfrm>
          <a:off x="0" y="0"/>
          <a:ext cx="0" cy="0"/>
          <a:chOff x="0" y="0"/>
          <a:chExt cx="0" cy="0"/>
        </a:xfrm>
      </p:grpSpPr>
      <p:sp>
        <p:nvSpPr>
          <p:cNvPr id="4" name="角丸四角形 3"/>
          <p:cNvSpPr/>
          <p:nvPr userDrawn="1"/>
        </p:nvSpPr>
        <p:spPr bwMode="auto">
          <a:xfrm>
            <a:off x="0" y="0"/>
            <a:ext cx="9144000" cy="6858000"/>
          </a:xfrm>
          <a:prstGeom prst="roundRect">
            <a:avLst>
              <a:gd name="adj" fmla="val 0"/>
            </a:avLst>
          </a:prstGeom>
          <a:solidFill>
            <a:schemeClr val="accent6"/>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85348" y="6583671"/>
            <a:ext cx="583704" cy="185141"/>
          </a:xfrm>
          <a:prstGeom prst="rect">
            <a:avLst/>
          </a:prstGeom>
          <a:solidFill>
            <a:schemeClr val="bg1">
              <a:alpha val="20000"/>
            </a:schemeClr>
          </a:solidFill>
        </p:spPr>
        <p:txBody>
          <a:bodyPr lIns="0" tIns="36000" rIns="0" bIns="18000" anchor="ctr" anchorCtr="0"/>
          <a:lstStyle>
            <a:lvl1pPr algn="ctr">
              <a:lnSpc>
                <a:spcPct val="120000"/>
              </a:lnSpc>
              <a:defRPr sz="738">
                <a:solidFill>
                  <a:srgbClr val="FFFFFF"/>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
        <p:nvSpPr>
          <p:cNvPr id="6" name="スライド番号プレースホルダー 5"/>
          <p:cNvSpPr>
            <a:spLocks noGrp="1"/>
          </p:cNvSpPr>
          <p:nvPr>
            <p:ph type="sldNum" sz="quarter" idx="4"/>
          </p:nvPr>
        </p:nvSpPr>
        <p:spPr bwMode="white">
          <a:xfrm>
            <a:off x="6865178" y="6592268"/>
            <a:ext cx="2133600" cy="257113"/>
          </a:xfrm>
          <a:prstGeom prst="rect">
            <a:avLst/>
          </a:prstGeom>
        </p:spPr>
        <p:txBody>
          <a:bodyPr vert="horz" lIns="0" tIns="0" rIns="0" bIns="0" rtlCol="0" anchor="ctr"/>
          <a:lstStyle>
            <a:lvl1pPr algn="r">
              <a:defRPr sz="923" b="1">
                <a:solidFill>
                  <a:schemeClr val="bg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2274494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BDCAE506-1926-4833-9FD2-1964B61F6793}" type="datetime1">
              <a:rPr lang="ja-JP" altLang="en-US"/>
              <a:pPr>
                <a:defRPr/>
              </a:pPr>
              <a:t>2024/7/5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969B8A7-CB83-4C7C-85A7-535B3A8EC0EF}" type="slidenum">
              <a:rPr lang="ja-JP" altLang="en-US"/>
              <a:pPr>
                <a:defRPr/>
              </a:pPr>
              <a:t>‹#›</a:t>
            </a:fld>
            <a:endParaRPr lang="ja-JP" altLang="en-US"/>
          </a:p>
        </p:txBody>
      </p:sp>
    </p:spTree>
    <p:extLst>
      <p:ext uri="{BB962C8B-B14F-4D97-AF65-F5344CB8AC3E}">
        <p14:creationId xmlns:p14="http://schemas.microsoft.com/office/powerpoint/2010/main" val="231940288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ガイド位置">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0"/>
          </p:nvPr>
        </p:nvSpPr>
        <p:spPr/>
        <p:txBody>
          <a:bodyPr/>
          <a:lstStyle/>
          <a:p>
            <a:r>
              <a:rPr lang="en-US" altLang="ja-JP" dirty="0"/>
              <a:t>#P16091</a:t>
            </a:r>
            <a:endParaRPr lang="ja-JP" altLang="en-US" dirty="0"/>
          </a:p>
        </p:txBody>
      </p:sp>
      <p:cxnSp>
        <p:nvCxnSpPr>
          <p:cNvPr id="27" name="直線コネクタ 26"/>
          <p:cNvCxnSpPr/>
          <p:nvPr userDrawn="1"/>
        </p:nvCxnSpPr>
        <p:spPr>
          <a:xfrm flipV="1">
            <a:off x="750277" y="0"/>
            <a:ext cx="0" cy="6858000"/>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userDrawn="1"/>
        </p:nvCxnSpPr>
        <p:spPr>
          <a:xfrm flipV="1">
            <a:off x="4572000" y="0"/>
            <a:ext cx="0" cy="6858000"/>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userDrawn="1"/>
        </p:nvCxnSpPr>
        <p:spPr>
          <a:xfrm flipV="1">
            <a:off x="3143250" y="-1"/>
            <a:ext cx="0" cy="6858000"/>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userDrawn="1"/>
        </p:nvCxnSpPr>
        <p:spPr>
          <a:xfrm flipV="1">
            <a:off x="5991958" y="0"/>
            <a:ext cx="0" cy="6858000"/>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userDrawn="1"/>
        </p:nvCxnSpPr>
        <p:spPr>
          <a:xfrm flipV="1">
            <a:off x="8393723" y="0"/>
            <a:ext cx="0" cy="6858000"/>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userDrawn="1"/>
        </p:nvCxnSpPr>
        <p:spPr>
          <a:xfrm flipH="1">
            <a:off x="0" y="620714"/>
            <a:ext cx="9144000" cy="1"/>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userDrawn="1"/>
        </p:nvCxnSpPr>
        <p:spPr>
          <a:xfrm flipH="1">
            <a:off x="0" y="1881188"/>
            <a:ext cx="9144000" cy="1"/>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userDrawn="1"/>
        </p:nvCxnSpPr>
        <p:spPr>
          <a:xfrm flipH="1">
            <a:off x="0" y="3429000"/>
            <a:ext cx="9144000" cy="1"/>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userDrawn="1"/>
        </p:nvCxnSpPr>
        <p:spPr>
          <a:xfrm flipH="1">
            <a:off x="-12101" y="4976813"/>
            <a:ext cx="9144000" cy="1"/>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userDrawn="1"/>
        </p:nvCxnSpPr>
        <p:spPr>
          <a:xfrm flipH="1">
            <a:off x="0" y="6237313"/>
            <a:ext cx="9144000" cy="1"/>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37" name="AutoShape 33"/>
          <p:cNvSpPr>
            <a:spLocks noChangeArrowheads="1"/>
          </p:cNvSpPr>
          <p:nvPr userDrawn="1"/>
        </p:nvSpPr>
        <p:spPr bwMode="gray">
          <a:xfrm>
            <a:off x="4605177" y="3248980"/>
            <a:ext cx="1063560" cy="297770"/>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0cm</a:t>
            </a:r>
          </a:p>
        </p:txBody>
      </p:sp>
      <p:sp>
        <p:nvSpPr>
          <p:cNvPr id="38" name="AutoShape 33"/>
          <p:cNvSpPr>
            <a:spLocks noChangeArrowheads="1"/>
          </p:cNvSpPr>
          <p:nvPr userDrawn="1"/>
        </p:nvSpPr>
        <p:spPr bwMode="gray">
          <a:xfrm>
            <a:off x="4605234" y="1715278"/>
            <a:ext cx="1063560" cy="297770"/>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4.30cm</a:t>
            </a:r>
          </a:p>
        </p:txBody>
      </p:sp>
      <p:sp>
        <p:nvSpPr>
          <p:cNvPr id="39" name="AutoShape 33"/>
          <p:cNvSpPr>
            <a:spLocks noChangeArrowheads="1"/>
          </p:cNvSpPr>
          <p:nvPr userDrawn="1"/>
        </p:nvSpPr>
        <p:spPr bwMode="gray">
          <a:xfrm>
            <a:off x="218286" y="3563938"/>
            <a:ext cx="1063560" cy="297770"/>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11.50cm</a:t>
            </a:r>
          </a:p>
        </p:txBody>
      </p:sp>
      <p:sp>
        <p:nvSpPr>
          <p:cNvPr id="40" name="AutoShape 33"/>
          <p:cNvSpPr>
            <a:spLocks noChangeArrowheads="1"/>
          </p:cNvSpPr>
          <p:nvPr userDrawn="1"/>
        </p:nvSpPr>
        <p:spPr bwMode="gray">
          <a:xfrm>
            <a:off x="4605234" y="6057292"/>
            <a:ext cx="1063560" cy="297770"/>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7.80cm</a:t>
            </a:r>
          </a:p>
        </p:txBody>
      </p:sp>
      <p:sp>
        <p:nvSpPr>
          <p:cNvPr id="41" name="AutoShape 33"/>
          <p:cNvSpPr>
            <a:spLocks noChangeArrowheads="1"/>
          </p:cNvSpPr>
          <p:nvPr userDrawn="1"/>
        </p:nvSpPr>
        <p:spPr bwMode="gray">
          <a:xfrm>
            <a:off x="4605234" y="440668"/>
            <a:ext cx="1063560" cy="297770"/>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7.80cm</a:t>
            </a:r>
          </a:p>
        </p:txBody>
      </p:sp>
      <p:sp>
        <p:nvSpPr>
          <p:cNvPr id="42" name="AutoShape 33"/>
          <p:cNvSpPr>
            <a:spLocks noChangeArrowheads="1"/>
          </p:cNvSpPr>
          <p:nvPr userDrawn="1"/>
        </p:nvSpPr>
        <p:spPr bwMode="gray">
          <a:xfrm>
            <a:off x="2611167" y="3573016"/>
            <a:ext cx="1063560" cy="297770"/>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4.30cm</a:t>
            </a:r>
          </a:p>
        </p:txBody>
      </p:sp>
      <p:sp>
        <p:nvSpPr>
          <p:cNvPr id="43" name="AutoShape 33"/>
          <p:cNvSpPr>
            <a:spLocks noChangeArrowheads="1"/>
          </p:cNvSpPr>
          <p:nvPr userDrawn="1"/>
        </p:nvSpPr>
        <p:spPr bwMode="gray">
          <a:xfrm>
            <a:off x="4040249" y="3565235"/>
            <a:ext cx="1063560" cy="297770"/>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0cm</a:t>
            </a:r>
          </a:p>
        </p:txBody>
      </p:sp>
      <p:sp>
        <p:nvSpPr>
          <p:cNvPr id="44" name="AutoShape 33"/>
          <p:cNvSpPr>
            <a:spLocks noChangeArrowheads="1"/>
          </p:cNvSpPr>
          <p:nvPr userDrawn="1"/>
        </p:nvSpPr>
        <p:spPr bwMode="gray">
          <a:xfrm>
            <a:off x="5469330" y="3565235"/>
            <a:ext cx="1063560" cy="297770"/>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4.30cm</a:t>
            </a:r>
          </a:p>
        </p:txBody>
      </p:sp>
      <p:sp>
        <p:nvSpPr>
          <p:cNvPr id="45" name="AutoShape 33"/>
          <p:cNvSpPr>
            <a:spLocks noChangeArrowheads="1"/>
          </p:cNvSpPr>
          <p:nvPr userDrawn="1"/>
        </p:nvSpPr>
        <p:spPr bwMode="gray">
          <a:xfrm>
            <a:off x="7862212" y="3565235"/>
            <a:ext cx="1063560" cy="297770"/>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11.50cm</a:t>
            </a:r>
          </a:p>
        </p:txBody>
      </p:sp>
      <p:sp>
        <p:nvSpPr>
          <p:cNvPr id="46" name="AutoShape 33"/>
          <p:cNvSpPr>
            <a:spLocks noChangeArrowheads="1"/>
          </p:cNvSpPr>
          <p:nvPr userDrawn="1"/>
        </p:nvSpPr>
        <p:spPr bwMode="gray">
          <a:xfrm>
            <a:off x="4605234" y="4825375"/>
            <a:ext cx="1063560" cy="297770"/>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4.30cm</a:t>
            </a:r>
          </a:p>
        </p:txBody>
      </p:sp>
      <p:sp>
        <p:nvSpPr>
          <p:cNvPr id="48" name="タイトル 1"/>
          <p:cNvSpPr>
            <a:spLocks noGrp="1"/>
          </p:cNvSpPr>
          <p:nvPr>
            <p:ph type="title"/>
          </p:nvPr>
        </p:nvSpPr>
        <p:spPr bwMode="white">
          <a:xfrm>
            <a:off x="251520" y="152636"/>
            <a:ext cx="8640960" cy="396044"/>
          </a:xfrm>
        </p:spPr>
        <p:txBody>
          <a:bodyPr/>
          <a:lstStyle>
            <a:lvl1pPr>
              <a:defRPr>
                <a:solidFill>
                  <a:schemeClr val="tx1"/>
                </a:solidFill>
              </a:defRPr>
            </a:lvl1pPr>
          </a:lstStyle>
          <a:p>
            <a:r>
              <a:rPr kumimoji="1" lang="ja-JP" altLang="en-US" dirty="0"/>
              <a:t>マスター タイトルの書式設定</a:t>
            </a:r>
          </a:p>
        </p:txBody>
      </p:sp>
      <p:sp>
        <p:nvSpPr>
          <p:cNvPr id="49" name="スライド番号プレースホルダー 5"/>
          <p:cNvSpPr>
            <a:spLocks noGrp="1"/>
          </p:cNvSpPr>
          <p:nvPr>
            <p:ph type="sldNum" sz="quarter" idx="4"/>
          </p:nvPr>
        </p:nvSpPr>
        <p:spPr>
          <a:xfrm>
            <a:off x="6865178" y="6592268"/>
            <a:ext cx="2133600" cy="257113"/>
          </a:xfrm>
          <a:prstGeom prst="rect">
            <a:avLst/>
          </a:prstGeom>
        </p:spPr>
        <p:txBody>
          <a:bodyPr vert="horz" lIns="0" tIns="0" rIns="0" bIns="0" rtlCol="0" anchor="ctr"/>
          <a:lstStyle>
            <a:lvl1pPr algn="r">
              <a:defRPr sz="923"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71300659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42F93A-AE20-41E3-85C8-41234D465D1C}" type="datetimeFigureOut">
              <a:rPr kumimoji="1" lang="ja-JP" altLang="en-US" smtClean="0"/>
              <a:t>2024/7/5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CCBC2A7-A4EA-411B-9F42-24987D276B26}" type="slidenum">
              <a:rPr kumimoji="1" lang="ja-JP" altLang="en-US" smtClean="0"/>
              <a:t>‹#›</a:t>
            </a:fld>
            <a:endParaRPr kumimoji="1" lang="ja-JP" altLang="en-US"/>
          </a:p>
        </p:txBody>
      </p:sp>
    </p:spTree>
    <p:extLst>
      <p:ext uri="{BB962C8B-B14F-4D97-AF65-F5344CB8AC3E}">
        <p14:creationId xmlns:p14="http://schemas.microsoft.com/office/powerpoint/2010/main" val="4142135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C9C01C96-3CFF-4EE2-B0B4-EB494AEC0806}" type="datetime1">
              <a:rPr lang="ja-JP" altLang="en-US"/>
              <a:pPr>
                <a:defRPr/>
              </a:pPr>
              <a:t>2024/7/5</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73DD3CD5-93B2-4E55-9646-D33BA16173B8}" type="slidenum">
              <a:rPr lang="ja-JP" altLang="en-US"/>
              <a:pPr>
                <a:defRPr/>
              </a:pPr>
              <a:t>‹#›</a:t>
            </a:fld>
            <a:endParaRPr lang="ja-JP" altLang="en-US"/>
          </a:p>
        </p:txBody>
      </p:sp>
    </p:spTree>
    <p:extLst>
      <p:ext uri="{BB962C8B-B14F-4D97-AF65-F5344CB8AC3E}">
        <p14:creationId xmlns:p14="http://schemas.microsoft.com/office/powerpoint/2010/main" val="565867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76BEC552-492B-4156-909B-3FF029129AA8}" type="datetime1">
              <a:rPr lang="ja-JP" altLang="en-US"/>
              <a:pPr>
                <a:defRPr/>
              </a:pPr>
              <a:t>2024/7/5</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73691351-7C14-47A9-8E5D-87CA8EB3BA86}" type="slidenum">
              <a:rPr lang="ja-JP" altLang="en-US"/>
              <a:pPr>
                <a:defRPr/>
              </a:pPr>
              <a:t>‹#›</a:t>
            </a:fld>
            <a:endParaRPr lang="ja-JP" altLang="en-US"/>
          </a:p>
        </p:txBody>
      </p:sp>
    </p:spTree>
    <p:extLst>
      <p:ext uri="{BB962C8B-B14F-4D97-AF65-F5344CB8AC3E}">
        <p14:creationId xmlns:p14="http://schemas.microsoft.com/office/powerpoint/2010/main" val="559527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07C45C2E-4275-40F9-9E30-E6095137C92B}" type="datetime1">
              <a:rPr lang="ja-JP" altLang="en-US"/>
              <a:pPr>
                <a:defRPr/>
              </a:pPr>
              <a:t>2024/7/5</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137B09A2-9DBF-47C8-B403-B20101CED64A}" type="slidenum">
              <a:rPr lang="ja-JP" altLang="en-US"/>
              <a:pPr>
                <a:defRPr/>
              </a:pPr>
              <a:t>‹#›</a:t>
            </a:fld>
            <a:endParaRPr lang="ja-JP" altLang="en-US"/>
          </a:p>
        </p:txBody>
      </p:sp>
    </p:spTree>
    <p:extLst>
      <p:ext uri="{BB962C8B-B14F-4D97-AF65-F5344CB8AC3E}">
        <p14:creationId xmlns:p14="http://schemas.microsoft.com/office/powerpoint/2010/main" val="179465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975D28F-0EF9-4EE8-987F-6837CF63801A}" type="datetime1">
              <a:rPr lang="ja-JP" altLang="en-US"/>
              <a:pPr>
                <a:defRPr/>
              </a:pPr>
              <a:t>2024/7/5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1270CD5-BDBF-4F70-8AB5-7BA38A2F03EE}" type="slidenum">
              <a:rPr lang="ja-JP" altLang="en-US"/>
              <a:pPr>
                <a:defRPr/>
              </a:pPr>
              <a:t>‹#›</a:t>
            </a:fld>
            <a:endParaRPr lang="ja-JP" altLang="en-US"/>
          </a:p>
        </p:txBody>
      </p:sp>
    </p:spTree>
    <p:extLst>
      <p:ext uri="{BB962C8B-B14F-4D97-AF65-F5344CB8AC3E}">
        <p14:creationId xmlns:p14="http://schemas.microsoft.com/office/powerpoint/2010/main" val="3702377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945774F6-25B5-4F3A-B3B6-DDE94A6DEF84}" type="datetime1">
              <a:rPr lang="ja-JP" altLang="en-US"/>
              <a:pPr>
                <a:defRPr/>
              </a:pPr>
              <a:t>2024/7/5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9ED7FC3-656A-497A-8826-BD3C849568BD}" type="slidenum">
              <a:rPr lang="ja-JP" altLang="en-US"/>
              <a:pPr>
                <a:defRPr/>
              </a:pPr>
              <a:t>‹#›</a:t>
            </a:fld>
            <a:endParaRPr lang="ja-JP" altLang="en-US"/>
          </a:p>
        </p:txBody>
      </p:sp>
    </p:spTree>
    <p:extLst>
      <p:ext uri="{BB962C8B-B14F-4D97-AF65-F5344CB8AC3E}">
        <p14:creationId xmlns:p14="http://schemas.microsoft.com/office/powerpoint/2010/main" val="3832314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slideLayout" Target="../slideLayouts/slideLayout4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slideLayout" Target="../slideLayouts/slideLayout40.xml"/><Relationship Id="rId2" Type="http://schemas.openxmlformats.org/officeDocument/2006/relationships/slideLayout" Target="../slideLayouts/slideLayout25.xml"/><Relationship Id="rId16" Type="http://schemas.openxmlformats.org/officeDocument/2006/relationships/slideLayout" Target="../slideLayouts/slideLayout39.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slideLayout" Target="../slideLayouts/slideLayout38.xml"/><Relationship Id="rId10" Type="http://schemas.openxmlformats.org/officeDocument/2006/relationships/slideLayout" Target="../slideLayouts/slideLayout33.xml"/><Relationship Id="rId19" Type="http://schemas.openxmlformats.org/officeDocument/2006/relationships/theme" Target="../theme/theme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E5AED2B2-A0D0-4B03-839B-4E1D56858317}" type="datetime1">
              <a:rPr lang="ja-JP" altLang="en-US"/>
              <a:pPr>
                <a:defRPr/>
              </a:pPr>
              <a:t>2024/7/5</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A4F5C93A-253C-4627-B9B3-EE7805AF493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BEE086F5-7641-4C1E-98DE-A6800FF24B2A}" type="datetime1">
              <a:rPr lang="ja-JP" altLang="en-US"/>
              <a:pPr>
                <a:defRPr/>
              </a:pPr>
              <a:t>2024/7/5</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1EB505CA-82FE-4F47-97B1-956D7F5591F0}"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51520" y="152636"/>
            <a:ext cx="8640960" cy="396044"/>
          </a:xfrm>
          <a:prstGeom prst="rect">
            <a:avLst/>
          </a:prstGeom>
        </p:spPr>
        <p:txBody>
          <a:bodyPr vert="horz" lIns="0" tIns="0" rIns="0" bIns="0" rtlCol="0" anchor="ctr">
            <a:noAutofit/>
          </a:bodyPr>
          <a:lstStyle/>
          <a:p>
            <a:r>
              <a:rPr kumimoji="1" lang="ja-JP" altLang="en-US" dirty="0"/>
              <a:t>マスター タイトルの書式設定</a:t>
            </a:r>
          </a:p>
        </p:txBody>
      </p:sp>
      <p:sp>
        <p:nvSpPr>
          <p:cNvPr id="6" name="フッター プレースホルダー 3"/>
          <p:cNvSpPr>
            <a:spLocks noGrp="1"/>
          </p:cNvSpPr>
          <p:nvPr>
            <p:ph type="ftr" sz="quarter" idx="3"/>
          </p:nvPr>
        </p:nvSpPr>
        <p:spPr>
          <a:xfrm>
            <a:off x="85348" y="6583671"/>
            <a:ext cx="583704"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Tree>
    <p:extLst>
      <p:ext uri="{BB962C8B-B14F-4D97-AF65-F5344CB8AC3E}">
        <p14:creationId xmlns:p14="http://schemas.microsoft.com/office/powerpoint/2010/main" val="64203529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Lst>
  <p:hf hdr="0" ftr="0" dt="0"/>
  <p:txStyles>
    <p:titleStyle>
      <a:lvl1pPr algn="l" defTabSz="844083" rtl="0" eaLnBrk="1" latinLnBrk="0" hangingPunct="1">
        <a:spcBef>
          <a:spcPct val="0"/>
        </a:spcBef>
        <a:buNone/>
        <a:defRPr kumimoji="1" sz="2031" kern="1200">
          <a:solidFill>
            <a:schemeClr val="tx1"/>
          </a:solidFill>
          <a:latin typeface="メイリオ" pitchFamily="50" charset="-128"/>
          <a:ea typeface="メイリオ" pitchFamily="50" charset="-128"/>
          <a:cs typeface="メイリオ" pitchFamily="50" charset="-128"/>
        </a:defRPr>
      </a:lvl1pPr>
    </p:titleStyle>
    <p:bodyStyle>
      <a:lvl1pPr marL="316531" indent="-316531" algn="l" defTabSz="844083" rtl="0" eaLnBrk="1" latinLnBrk="0" hangingPunct="1">
        <a:spcBef>
          <a:spcPct val="20000"/>
        </a:spcBef>
        <a:buFont typeface="Arial"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9E5B82E-4293-44B0-A298-7F311F65D22C}"/>
              </a:ext>
            </a:extLst>
          </p:cNvPr>
          <p:cNvSpPr/>
          <p:nvPr/>
        </p:nvSpPr>
        <p:spPr>
          <a:xfrm>
            <a:off x="0" y="4234"/>
            <a:ext cx="9144000" cy="6244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BA50B08B-6643-434D-861A-9B4B21089A5A}"/>
              </a:ext>
            </a:extLst>
          </p:cNvPr>
          <p:cNvSpPr>
            <a:spLocks noGrp="1"/>
          </p:cNvSpPr>
          <p:nvPr>
            <p:ph type="sldNum" sz="quarter" idx="12"/>
          </p:nvPr>
        </p:nvSpPr>
        <p:spPr/>
        <p:txBody>
          <a:bodyPr/>
          <a:lstStyle/>
          <a:p>
            <a:pPr>
              <a:defRPr/>
            </a:pPr>
            <a:r>
              <a:rPr lang="en-US" altLang="ja-JP" dirty="0"/>
              <a:t>1</a:t>
            </a:r>
            <a:endParaRPr lang="ja-JP" altLang="en-US" dirty="0"/>
          </a:p>
        </p:txBody>
      </p:sp>
      <p:sp>
        <p:nvSpPr>
          <p:cNvPr id="31" name="タイトル 6">
            <a:extLst>
              <a:ext uri="{FF2B5EF4-FFF2-40B4-BE49-F238E27FC236}">
                <a16:creationId xmlns:a16="http://schemas.microsoft.com/office/drawing/2014/main" id="{F7161D27-2F94-4282-8F9D-F09048C031CC}"/>
              </a:ext>
            </a:extLst>
          </p:cNvPr>
          <p:cNvSpPr txBox="1">
            <a:spLocks/>
          </p:cNvSpPr>
          <p:nvPr/>
        </p:nvSpPr>
        <p:spPr bwMode="white">
          <a:xfrm>
            <a:off x="34620" y="144338"/>
            <a:ext cx="9001876" cy="396044"/>
          </a:xfrm>
          <a:prstGeom prst="rect">
            <a:avLst/>
          </a:prstGeom>
        </p:spPr>
        <p:txBody>
          <a:bodyPr vert="horz" lIns="0" tIns="0" rIns="0" bIns="0" rtlCol="0" anchor="ctr">
            <a:noAutofit/>
          </a:bodyPr>
          <a:lstStyle>
            <a:lvl1pPr algn="l" defTabSz="914400" rtl="0" eaLnBrk="1" latinLnBrk="0" hangingPunct="1">
              <a:spcBef>
                <a:spcPct val="0"/>
              </a:spcBef>
              <a:buNone/>
              <a:defRPr kumimoji="1" sz="2200" kern="1200">
                <a:solidFill>
                  <a:schemeClr val="bg1"/>
                </a:solidFill>
                <a:latin typeface="メイリオ" pitchFamily="50" charset="-128"/>
                <a:ea typeface="メイリオ" pitchFamily="50" charset="-128"/>
                <a:cs typeface="メイリオ" pitchFamily="50" charset="-128"/>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メイリオ" pitchFamily="50" charset="-128"/>
                <a:ea typeface="メイリオ" pitchFamily="50" charset="-128"/>
              </a:rPr>
              <a:t>大阪府子ども計画策定専門部会</a:t>
            </a:r>
            <a:endParaRPr kumimoji="1" lang="en-US" altLang="ja-JP" sz="1800" b="1" i="0" u="none" strike="noStrike" kern="1200" cap="none" spc="0" normalizeH="0" baseline="0" noProof="0" dirty="0">
              <a:ln>
                <a:noFill/>
              </a:ln>
              <a:solidFill>
                <a:srgbClr val="FFFFFF"/>
              </a:solidFill>
              <a:effectLst/>
              <a:uLnTx/>
              <a:uFillTx/>
              <a:latin typeface="メイリオ" pitchFamily="50" charset="-128"/>
              <a:ea typeface="メイリオ" pitchFamily="50" charset="-128"/>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メイリオ" pitchFamily="50" charset="-128"/>
                <a:ea typeface="メイリオ" pitchFamily="50" charset="-128"/>
              </a:rPr>
              <a:t>ひとり親家庭等自立促進計画策定</a:t>
            </a:r>
            <a:r>
              <a:rPr kumimoji="1" lang="en-US" altLang="ja-JP" sz="1800" b="1" i="0" u="none" strike="noStrike" kern="1200" cap="none" spc="0" normalizeH="0" baseline="0" noProof="0" dirty="0">
                <a:ln>
                  <a:noFill/>
                </a:ln>
                <a:solidFill>
                  <a:srgbClr val="FFFFFF"/>
                </a:solidFill>
                <a:effectLst/>
                <a:uLnTx/>
                <a:uFillTx/>
                <a:latin typeface="メイリオ" pitchFamily="50" charset="-128"/>
                <a:ea typeface="メイリオ" pitchFamily="50" charset="-128"/>
              </a:rPr>
              <a:t>WG</a:t>
            </a:r>
            <a:endParaRPr kumimoji="1" lang="ja-JP" altLang="en-US" sz="1800" b="1" i="0" u="none" strike="noStrike" kern="1200" cap="none" spc="0" normalizeH="0" baseline="0" noProof="0" dirty="0">
              <a:ln>
                <a:noFill/>
              </a:ln>
              <a:solidFill>
                <a:srgbClr val="FFFFFF"/>
              </a:solidFill>
              <a:effectLst/>
              <a:uLnTx/>
              <a:uFillTx/>
              <a:latin typeface="メイリオ" pitchFamily="50" charset="-128"/>
              <a:ea typeface="メイリオ" pitchFamily="50" charset="-128"/>
            </a:endParaRPr>
          </a:p>
        </p:txBody>
      </p:sp>
      <p:sp>
        <p:nvSpPr>
          <p:cNvPr id="33" name="テキスト ボックス 32">
            <a:extLst>
              <a:ext uri="{FF2B5EF4-FFF2-40B4-BE49-F238E27FC236}">
                <a16:creationId xmlns:a16="http://schemas.microsoft.com/office/drawing/2014/main" id="{0FCAA0BE-EF3B-4812-9361-14B52751AF4D}"/>
              </a:ext>
            </a:extLst>
          </p:cNvPr>
          <p:cNvSpPr txBox="1"/>
          <p:nvPr/>
        </p:nvSpPr>
        <p:spPr>
          <a:xfrm>
            <a:off x="215516" y="894126"/>
            <a:ext cx="8712968" cy="2982035"/>
          </a:xfrm>
          <a:prstGeom prst="rect">
            <a:avLst/>
          </a:prstGeom>
          <a:noFill/>
        </p:spPr>
        <p:txBody>
          <a:bodyPr wrap="square" rtlCol="0">
            <a:spAutoFit/>
          </a:bodyPr>
          <a:lstStyle/>
          <a:p>
            <a:pPr>
              <a:lnSpc>
                <a:spcPct val="150000"/>
              </a:lnSpc>
            </a:pPr>
            <a:r>
              <a:rPr kumimoji="1" lang="ja-JP" altLang="en-US"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審議</a:t>
            </a:r>
            <a:r>
              <a:rPr kumimoji="1" lang="ja-JP" altLang="en-US" dirty="0">
                <a:latin typeface="ＭＳ ゴシック" panose="020B0609070205080204" pitchFamily="49" charset="-128"/>
                <a:ea typeface="ＭＳ ゴシック" panose="020B0609070205080204" pitchFamily="49" charset="-128"/>
              </a:rPr>
              <a:t>状況＞</a:t>
            </a:r>
            <a:endParaRPr kumimoji="1" lang="en-US" altLang="ja-JP" dirty="0">
              <a:latin typeface="ＭＳ ゴシック" panose="020B0609070205080204" pitchFamily="49" charset="-128"/>
              <a:ea typeface="ＭＳ ゴシック" panose="020B0609070205080204" pitchFamily="49" charset="-128"/>
            </a:endParaRPr>
          </a:p>
          <a:p>
            <a:pPr>
              <a:lnSpc>
                <a:spcPct val="150000"/>
              </a:lnSpc>
            </a:pPr>
            <a:r>
              <a:rPr lang="ja-JP" altLang="en-US" sz="2000" dirty="0">
                <a:latin typeface="ＭＳ ゴシック" panose="020B0609070205080204" pitchFamily="49" charset="-128"/>
                <a:ea typeface="ＭＳ ゴシック" panose="020B0609070205080204" pitchFamily="49" charset="-128"/>
              </a:rPr>
              <a:t>■</a:t>
            </a:r>
            <a:r>
              <a:rPr kumimoji="1" lang="ja-JP" altLang="en-US" sz="2000" dirty="0">
                <a:latin typeface="ＭＳ ゴシック" panose="020B0609070205080204" pitchFamily="49" charset="-128"/>
                <a:ea typeface="ＭＳ ゴシック" panose="020B0609070205080204" pitchFamily="49" charset="-128"/>
              </a:rPr>
              <a:t>令和</a:t>
            </a:r>
            <a:r>
              <a:rPr lang="ja-JP" altLang="en-US" sz="2000" dirty="0">
                <a:latin typeface="ＭＳ ゴシック" panose="020B0609070205080204" pitchFamily="49" charset="-128"/>
                <a:ea typeface="ＭＳ ゴシック" panose="020B0609070205080204" pitchFamily="49" charset="-128"/>
              </a:rPr>
              <a:t>５年度第２回ひとり親家庭等自立促進計画策定ＷＧ</a:t>
            </a:r>
            <a:endParaRPr lang="en-US" altLang="ja-JP" sz="20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dirty="0">
                <a:latin typeface="ＭＳ ゴシック" panose="020B0609070205080204" pitchFamily="49" charset="-128"/>
                <a:ea typeface="ＭＳ ゴシック" panose="020B0609070205080204" pitchFamily="49" charset="-128"/>
              </a:rPr>
              <a:t>　〇日時：</a:t>
            </a:r>
            <a:r>
              <a:rPr lang="ja-JP" altLang="en-US" dirty="0">
                <a:latin typeface="ＭＳ ゴシック" panose="020B0609070205080204" pitchFamily="49" charset="-128"/>
                <a:ea typeface="ＭＳ ゴシック" panose="020B0609070205080204" pitchFamily="49" charset="-128"/>
              </a:rPr>
              <a:t>令和６年１月</a:t>
            </a:r>
            <a:r>
              <a:rPr lang="en-US" altLang="ja-JP" dirty="0">
                <a:latin typeface="ＭＳ ゴシック" panose="020B0609070205080204" pitchFamily="49" charset="-128"/>
                <a:ea typeface="ＭＳ ゴシック" panose="020B0609070205080204" pitchFamily="49" charset="-128"/>
              </a:rPr>
              <a:t>24</a:t>
            </a:r>
            <a:r>
              <a:rPr lang="ja-JP" altLang="en-US" dirty="0">
                <a:latin typeface="ＭＳ ゴシック" panose="020B0609070205080204" pitchFamily="49" charset="-128"/>
                <a:ea typeface="ＭＳ ゴシック" panose="020B0609070205080204" pitchFamily="49" charset="-128"/>
              </a:rPr>
              <a:t>日（水）</a:t>
            </a:r>
            <a:r>
              <a:rPr lang="en-US" altLang="ja-JP" dirty="0">
                <a:latin typeface="ＭＳ ゴシック" panose="020B0609070205080204" pitchFamily="49" charset="-128"/>
                <a:ea typeface="ＭＳ ゴシック" panose="020B0609070205080204" pitchFamily="49" charset="-128"/>
              </a:rPr>
              <a:t>13</a:t>
            </a:r>
            <a:r>
              <a:rPr lang="ja-JP" altLang="en-US" dirty="0">
                <a:latin typeface="ＭＳ ゴシック" panose="020B0609070205080204" pitchFamily="49" charset="-128"/>
                <a:ea typeface="ＭＳ ゴシック" panose="020B0609070205080204" pitchFamily="49" charset="-128"/>
              </a:rPr>
              <a:t>時～</a:t>
            </a:r>
            <a:r>
              <a:rPr lang="en-US" altLang="ja-JP" dirty="0">
                <a:latin typeface="ＭＳ ゴシック" panose="020B0609070205080204" pitchFamily="49" charset="-128"/>
                <a:ea typeface="ＭＳ ゴシック" panose="020B0609070205080204" pitchFamily="49" charset="-128"/>
              </a:rPr>
              <a:t>15</a:t>
            </a:r>
            <a:r>
              <a:rPr lang="ja-JP" altLang="en-US" dirty="0">
                <a:latin typeface="ＭＳ ゴシック" panose="020B0609070205080204" pitchFamily="49" charset="-128"/>
                <a:ea typeface="ＭＳ ゴシック" panose="020B0609070205080204" pitchFamily="49" charset="-128"/>
              </a:rPr>
              <a:t>時</a:t>
            </a:r>
          </a:p>
          <a:p>
            <a:pPr>
              <a:lnSpc>
                <a:spcPct val="150000"/>
              </a:lnSpc>
            </a:pPr>
            <a:r>
              <a:rPr kumimoji="1" lang="ja-JP" altLang="en-US" dirty="0">
                <a:latin typeface="ＭＳ ゴシック" panose="020B0609070205080204" pitchFamily="49" charset="-128"/>
                <a:ea typeface="ＭＳ ゴシック" panose="020B0609070205080204" pitchFamily="49" charset="-128"/>
              </a:rPr>
              <a:t>　〇議題：（１）第四次大阪府ひとり親家庭等自立促進計画の実施状況について</a:t>
            </a:r>
          </a:p>
          <a:p>
            <a:pPr>
              <a:lnSpc>
                <a:spcPct val="150000"/>
              </a:lnSpc>
            </a:pPr>
            <a:r>
              <a:rPr kumimoji="1" lang="ja-JP" altLang="en-US" dirty="0">
                <a:latin typeface="ＭＳ ゴシック" panose="020B0609070205080204" pitchFamily="49" charset="-128"/>
                <a:ea typeface="ＭＳ ゴシック" panose="020B0609070205080204" pitchFamily="49" charset="-128"/>
              </a:rPr>
              <a:t>　　　　　（２）アンケート調査の分析について</a:t>
            </a:r>
          </a:p>
          <a:p>
            <a:pPr>
              <a:lnSpc>
                <a:spcPct val="150000"/>
              </a:lnSpc>
            </a:pPr>
            <a:r>
              <a:rPr kumimoji="1" lang="ja-JP" altLang="en-US" dirty="0">
                <a:latin typeface="ＭＳ ゴシック" panose="020B0609070205080204" pitchFamily="49" charset="-128"/>
                <a:ea typeface="ＭＳ ゴシック" panose="020B0609070205080204" pitchFamily="49" charset="-128"/>
              </a:rPr>
              <a:t>　　　　　（３）第五次大阪府ひとり親家庭等自立促進計画構成素案について</a:t>
            </a:r>
          </a:p>
          <a:p>
            <a:pPr>
              <a:lnSpc>
                <a:spcPct val="150000"/>
              </a:lnSpc>
            </a:pPr>
            <a:endParaRPr kumimoji="1" lang="en-US" altLang="ja-JP" dirty="0">
              <a:latin typeface="ＭＳ ゴシック" panose="020B0609070205080204" pitchFamily="49" charset="-128"/>
              <a:ea typeface="ＭＳ ゴシック" panose="020B0609070205080204" pitchFamily="49" charset="-128"/>
            </a:endParaRPr>
          </a:p>
        </p:txBody>
      </p:sp>
      <p:sp>
        <p:nvSpPr>
          <p:cNvPr id="37" name="テキスト ボックス 36">
            <a:extLst>
              <a:ext uri="{FF2B5EF4-FFF2-40B4-BE49-F238E27FC236}">
                <a16:creationId xmlns:a16="http://schemas.microsoft.com/office/drawing/2014/main" id="{FB220AD1-95AC-4708-AD06-91F0799E04D8}"/>
              </a:ext>
            </a:extLst>
          </p:cNvPr>
          <p:cNvSpPr txBox="1"/>
          <p:nvPr/>
        </p:nvSpPr>
        <p:spPr>
          <a:xfrm>
            <a:off x="696501" y="4217982"/>
            <a:ext cx="8518388" cy="1273875"/>
          </a:xfrm>
          <a:prstGeom prst="rect">
            <a:avLst/>
          </a:prstGeom>
          <a:noFill/>
        </p:spPr>
        <p:txBody>
          <a:bodyPr wrap="square" rtlCol="0">
            <a:spAutoFit/>
          </a:bodyPr>
          <a:lstStyle/>
          <a:p>
            <a:pPr>
              <a:lnSpc>
                <a:spcPct val="150000"/>
              </a:lnSpc>
            </a:pPr>
            <a:r>
              <a:rPr kumimoji="1" lang="ja-JP" altLang="en-US" dirty="0">
                <a:latin typeface="ＭＳ ゴシック" panose="020B0609070205080204" pitchFamily="49" charset="-128"/>
                <a:ea typeface="ＭＳ ゴシック" panose="020B0609070205080204" pitchFamily="49" charset="-128"/>
              </a:rPr>
              <a:t>＜今後の</a:t>
            </a:r>
            <a:r>
              <a:rPr lang="ja-JP" altLang="en-US" dirty="0">
                <a:latin typeface="ＭＳ ゴシック" panose="020B0609070205080204" pitchFamily="49" charset="-128"/>
                <a:ea typeface="ＭＳ ゴシック" panose="020B0609070205080204" pitchFamily="49" charset="-128"/>
              </a:rPr>
              <a:t>ＷＧスケジュール</a:t>
            </a:r>
            <a:r>
              <a:rPr kumimoji="1" lang="ja-JP" altLang="en-US" dirty="0">
                <a:latin typeface="ＭＳ ゴシック" panose="020B0609070205080204" pitchFamily="49" charset="-128"/>
                <a:ea typeface="ＭＳ ゴシック" panose="020B0609070205080204" pitchFamily="49" charset="-128"/>
              </a:rPr>
              <a:t>＞</a:t>
            </a:r>
            <a:endParaRPr kumimoji="1" lang="en-US" altLang="ja-JP" dirty="0">
              <a:latin typeface="ＭＳ ゴシック" panose="020B0609070205080204" pitchFamily="49" charset="-128"/>
              <a:ea typeface="ＭＳ ゴシック" panose="020B0609070205080204" pitchFamily="49" charset="-128"/>
            </a:endParaRPr>
          </a:p>
          <a:p>
            <a:pPr>
              <a:lnSpc>
                <a:spcPct val="150000"/>
              </a:lnSpc>
            </a:pPr>
            <a:r>
              <a:rPr kumimoji="1" lang="ja-JP" altLang="en-US" dirty="0">
                <a:latin typeface="ＭＳ ゴシック" panose="020B0609070205080204" pitchFamily="49" charset="-128"/>
                <a:ea typeface="ＭＳ ゴシック" panose="020B0609070205080204" pitchFamily="49" charset="-128"/>
              </a:rPr>
              <a:t>　〇</a:t>
            </a:r>
            <a:r>
              <a:rPr lang="ja-JP" altLang="en-US" dirty="0">
                <a:latin typeface="ＭＳ ゴシック" panose="020B0609070205080204" pitchFamily="49" charset="-128"/>
                <a:ea typeface="ＭＳ ゴシック" panose="020B0609070205080204" pitchFamily="49" charset="-128"/>
              </a:rPr>
              <a:t>７月末　　　第１回ひとり親家庭等自立促進計画策定ＷＧ</a:t>
            </a:r>
          </a:p>
          <a:p>
            <a:pPr>
              <a:lnSpc>
                <a:spcPct val="150000"/>
              </a:lnSpc>
            </a:pPr>
            <a:r>
              <a:rPr lang="ja-JP" altLang="en-US" dirty="0">
                <a:latin typeface="ＭＳ ゴシック" panose="020B0609070205080204" pitchFamily="49" charset="-128"/>
                <a:ea typeface="ＭＳ ゴシック" panose="020B0609070205080204" pitchFamily="49" charset="-128"/>
              </a:rPr>
              <a:t>　　　　　　　　（予定議題）計画（素案）について</a:t>
            </a:r>
            <a:endParaRPr kumimoji="1" lang="ja-JP" altLang="en-US" dirty="0">
              <a:latin typeface="ＭＳ ゴシック" panose="020B0609070205080204" pitchFamily="49" charset="-128"/>
              <a:ea typeface="ＭＳ ゴシック" panose="020B0609070205080204" pitchFamily="49" charset="-128"/>
            </a:endParaRPr>
          </a:p>
        </p:txBody>
      </p:sp>
      <p:sp>
        <p:nvSpPr>
          <p:cNvPr id="38" name="大かっこ 37">
            <a:extLst>
              <a:ext uri="{FF2B5EF4-FFF2-40B4-BE49-F238E27FC236}">
                <a16:creationId xmlns:a16="http://schemas.microsoft.com/office/drawing/2014/main" id="{1D943255-0F7F-484E-8F10-50CE085FE4D9}"/>
              </a:ext>
            </a:extLst>
          </p:cNvPr>
          <p:cNvSpPr/>
          <p:nvPr/>
        </p:nvSpPr>
        <p:spPr>
          <a:xfrm>
            <a:off x="539552" y="4145974"/>
            <a:ext cx="8245503" cy="1902329"/>
          </a:xfrm>
          <a:prstGeom prst="bracketPair">
            <a:avLst>
              <a:gd name="adj" fmla="val 12122"/>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733E0E0F-8669-4021-AB4C-C108E1669B3A}"/>
              </a:ext>
            </a:extLst>
          </p:cNvPr>
          <p:cNvSpPr/>
          <p:nvPr/>
        </p:nvSpPr>
        <p:spPr>
          <a:xfrm>
            <a:off x="7688885" y="108334"/>
            <a:ext cx="1239599" cy="43204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b="1" dirty="0">
                <a:solidFill>
                  <a:schemeClr val="tx1"/>
                </a:solidFill>
              </a:rPr>
              <a:t>資料５</a:t>
            </a:r>
          </a:p>
        </p:txBody>
      </p:sp>
    </p:spTree>
    <p:extLst>
      <p:ext uri="{BB962C8B-B14F-4D97-AF65-F5344CB8AC3E}">
        <p14:creationId xmlns:p14="http://schemas.microsoft.com/office/powerpoint/2010/main" val="1011037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A50B08B-6643-434D-861A-9B4B21089A5A}"/>
              </a:ext>
            </a:extLst>
          </p:cNvPr>
          <p:cNvSpPr>
            <a:spLocks noGrp="1"/>
          </p:cNvSpPr>
          <p:nvPr>
            <p:ph type="sldNum" sz="quarter" idx="12"/>
          </p:nvPr>
        </p:nvSpPr>
        <p:spPr/>
        <p:txBody>
          <a:bodyPr/>
          <a:lstStyle/>
          <a:p>
            <a:pPr>
              <a:defRPr/>
            </a:pPr>
            <a:fld id="{137B09A2-9DBF-47C8-B403-B20101CED64A}" type="slidenum">
              <a:rPr lang="ja-JP" altLang="en-US" smtClean="0"/>
              <a:pPr>
                <a:defRPr/>
              </a:pPr>
              <a:t>2</a:t>
            </a:fld>
            <a:endParaRPr lang="ja-JP" altLang="en-US" dirty="0"/>
          </a:p>
        </p:txBody>
      </p:sp>
      <p:sp>
        <p:nvSpPr>
          <p:cNvPr id="3" name="AutoShape 35">
            <a:extLst>
              <a:ext uri="{FF2B5EF4-FFF2-40B4-BE49-F238E27FC236}">
                <a16:creationId xmlns:a16="http://schemas.microsoft.com/office/drawing/2014/main" id="{7C2451EE-A126-4EF6-BD10-57A9096FA1B3}"/>
              </a:ext>
            </a:extLst>
          </p:cNvPr>
          <p:cNvSpPr>
            <a:spLocks noChangeArrowheads="1"/>
          </p:cNvSpPr>
          <p:nvPr/>
        </p:nvSpPr>
        <p:spPr bwMode="auto">
          <a:xfrm>
            <a:off x="1403648" y="188640"/>
            <a:ext cx="6375176" cy="390014"/>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marL="0" marR="0" lvl="0" indent="355600" algn="ctr"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a:ln>
                  <a:noFill/>
                </a:ln>
                <a:solidFill>
                  <a:srgbClr val="000000"/>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第五次大阪府ひとり親家庭等自立促進計画</a:t>
            </a:r>
            <a:r>
              <a:rPr kumimoji="0" lang="ja-JP" altLang="ja-JP" sz="1200" b="0" i="0" u="none" strike="noStrike" cap="none" normalizeH="0" baseline="0" dirty="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ja-JP" sz="1400" b="0" i="0" u="none" strike="noStrike" cap="none" normalizeH="0" baseline="0" dirty="0">
                <a:ln>
                  <a:noFill/>
                </a:ln>
                <a:solidFill>
                  <a:srgbClr val="000000"/>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構成素案　概要</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grpSp>
        <p:nvGrpSpPr>
          <p:cNvPr id="5" name="グループ化 4">
            <a:extLst>
              <a:ext uri="{FF2B5EF4-FFF2-40B4-BE49-F238E27FC236}">
                <a16:creationId xmlns:a16="http://schemas.microsoft.com/office/drawing/2014/main" id="{D6F2FEE9-6640-4E89-BD2A-BC98D17BD730}"/>
              </a:ext>
            </a:extLst>
          </p:cNvPr>
          <p:cNvGrpSpPr/>
          <p:nvPr/>
        </p:nvGrpSpPr>
        <p:grpSpPr>
          <a:xfrm>
            <a:off x="169561" y="750416"/>
            <a:ext cx="8831415" cy="5414888"/>
            <a:chOff x="0" y="0"/>
            <a:chExt cx="13380762" cy="8203873"/>
          </a:xfrm>
        </p:grpSpPr>
        <p:grpSp>
          <p:nvGrpSpPr>
            <p:cNvPr id="6" name="グループ化 5">
              <a:extLst>
                <a:ext uri="{FF2B5EF4-FFF2-40B4-BE49-F238E27FC236}">
                  <a16:creationId xmlns:a16="http://schemas.microsoft.com/office/drawing/2014/main" id="{2E4D9A89-28D6-4B16-8B16-9B6C9A49206E}"/>
                </a:ext>
              </a:extLst>
            </p:cNvPr>
            <p:cNvGrpSpPr/>
            <p:nvPr/>
          </p:nvGrpSpPr>
          <p:grpSpPr>
            <a:xfrm>
              <a:off x="0" y="0"/>
              <a:ext cx="3312142" cy="5905793"/>
              <a:chOff x="0" y="0"/>
              <a:chExt cx="3312142" cy="5905793"/>
            </a:xfrm>
          </p:grpSpPr>
          <p:sp>
            <p:nvSpPr>
              <p:cNvPr id="26" name="Rectangle 2">
                <a:extLst>
                  <a:ext uri="{FF2B5EF4-FFF2-40B4-BE49-F238E27FC236}">
                    <a16:creationId xmlns:a16="http://schemas.microsoft.com/office/drawing/2014/main" id="{689CE83C-FE13-42F1-8017-E9E922EFB458}"/>
                  </a:ext>
                </a:extLst>
              </p:cNvPr>
              <p:cNvSpPr>
                <a:spLocks noChangeArrowheads="1"/>
              </p:cNvSpPr>
              <p:nvPr/>
            </p:nvSpPr>
            <p:spPr bwMode="auto">
              <a:xfrm>
                <a:off x="0" y="0"/>
                <a:ext cx="3312142" cy="5905793"/>
              </a:xfrm>
              <a:prstGeom prst="rect">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74295" tIns="8890" rIns="74295" bIns="8890" anchor="t" anchorCtr="0" upright="1">
                <a:noAutofit/>
              </a:bodyPr>
              <a:lstStyle/>
              <a:p>
                <a:pPr algn="just"/>
                <a:r>
                  <a:rPr lang="en-US" sz="730" kern="100" dirty="0">
                    <a:solidFill>
                      <a:srgbClr val="000000"/>
                    </a:solidFill>
                    <a:effectLst/>
                    <a:latin typeface="HGPｺﾞｼｯｸE" panose="020B0900000000000000"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marR="133350" indent="-139700" algn="just">
                  <a:spcAft>
                    <a:spcPts val="0"/>
                  </a:spcAft>
                </a:pPr>
                <a:endParaRPr lang="en-US" alt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marL="139700" marR="133350" indent="-13970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大阪府では、平成</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16</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年</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3</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月に「大阪府母子家庭等自立促進計画」、平成</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21</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年</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12</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月に「第二次大阪府母子家庭等自立促進計画」、平成</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27</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年</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3</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月に「第三次大阪府ひとり親家庭等自立促進計画」、令和</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2</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年</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3</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月に「第四次大阪府ひとり親家庭等自立促進計画」を策定し、ひとり親家庭等の自立支援施策の推進に努めてきた。</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marR="133350" indent="-13970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この間、国において、令和</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5</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年</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4</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月にこども家庭庁が設置され、「こども未来戦略（令和５年</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12</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月</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22</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日閣議決定）」の「加速化プラン」や「こども大綱（令和５年</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12</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月</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22</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日閣議決定）」において、ひとり親家庭への支援について掲げられた。</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marR="133350" indent="-13970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また、大阪府においては、国に先立ち、令和</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4</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年</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4</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月に子ども家庭局を設置するとともに、令和</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2</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年</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6</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月に大阪府立母子・父子福祉センターが開設され、就業支援や生活相談、養育費や親子交流に係る相談を実施している。</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marR="133350" indent="-133350" algn="just">
                  <a:spcAft>
                    <a:spcPts val="0"/>
                  </a:spcAft>
                </a:pPr>
                <a:r>
                  <a:rPr lang="ja-JP" sz="73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さらに、国の法制審議会家族法制部会においては、離婚後の子どもの養育に関して、民法改正も含め、養育費の確保や親子交流支援について議論がなされている。</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0970" marR="133350" indent="-14097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こうしたことから、第四次計画に基づく施策の実施状況や評価、第五次計画策定に係るアンケート調査の結果などを踏まえ、令和</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7</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年度以降のひとり親家庭等の自立を促進するための支援のあり方や今後の施策の方向性を示すとともに、総合的な事業展開を図るため、「第五次大阪府ひとり親家庭等自立促進計画」を策定するもの。</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7" name="Text Box 27">
                <a:extLst>
                  <a:ext uri="{FF2B5EF4-FFF2-40B4-BE49-F238E27FC236}">
                    <a16:creationId xmlns:a16="http://schemas.microsoft.com/office/drawing/2014/main" id="{86C95EB4-9224-4086-9CFB-34D18DE66B01}"/>
                  </a:ext>
                </a:extLst>
              </p:cNvPr>
              <p:cNvSpPr txBox="1">
                <a:spLocks noChangeArrowheads="1"/>
              </p:cNvSpPr>
              <p:nvPr/>
            </p:nvSpPr>
            <p:spPr bwMode="auto">
              <a:xfrm>
                <a:off x="0" y="0"/>
                <a:ext cx="3312142" cy="228600"/>
              </a:xfrm>
              <a:prstGeom prst="rect">
                <a:avLst/>
              </a:prstGeom>
              <a:solidFill>
                <a:srgbClr val="000000"/>
              </a:solidFill>
              <a:ln w="9525">
                <a:solidFill>
                  <a:srgbClr val="000000"/>
                </a:solidFill>
                <a:miter lim="800000"/>
                <a:headEnd/>
                <a:tailEnd/>
              </a:ln>
            </p:spPr>
            <p:txBody>
              <a:bodyPr rot="0" vert="horz" wrap="square" lIns="74295" tIns="8890" rIns="74295" bIns="8890" anchor="t" anchorCtr="0" upright="1">
                <a:noAutofit/>
              </a:bodyPr>
              <a:lstStyle/>
              <a:p>
                <a:pPr algn="just"/>
                <a:r>
                  <a:rPr lang="ja-JP" sz="730" kern="100" dirty="0">
                    <a:solidFill>
                      <a:schemeClr val="bg1"/>
                    </a:solidFill>
                    <a:effectLst/>
                    <a:latin typeface="Century" panose="02040604050505020304" pitchFamily="18" charset="0"/>
                    <a:ea typeface="HGP創英角ｺﾞｼｯｸUB" panose="020B0900000000000000" pitchFamily="50" charset="-128"/>
                    <a:cs typeface="Times New Roman" panose="02020603050405020304" pitchFamily="18" charset="0"/>
                  </a:rPr>
                  <a:t>計画策定の趣旨</a:t>
                </a:r>
                <a:endParaRPr lang="ja-JP" sz="73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grpSp>
        <p:grpSp>
          <p:nvGrpSpPr>
            <p:cNvPr id="7" name="グループ化 6">
              <a:extLst>
                <a:ext uri="{FF2B5EF4-FFF2-40B4-BE49-F238E27FC236}">
                  <a16:creationId xmlns:a16="http://schemas.microsoft.com/office/drawing/2014/main" id="{D7CBE726-3AB4-414F-A57A-A3FE8940E02C}"/>
                </a:ext>
              </a:extLst>
            </p:cNvPr>
            <p:cNvGrpSpPr/>
            <p:nvPr/>
          </p:nvGrpSpPr>
          <p:grpSpPr>
            <a:xfrm>
              <a:off x="3772062" y="1"/>
              <a:ext cx="5184222" cy="1141760"/>
              <a:chOff x="-1225607" y="1"/>
              <a:chExt cx="5184222" cy="1141760"/>
            </a:xfrm>
          </p:grpSpPr>
          <p:sp>
            <p:nvSpPr>
              <p:cNvPr id="24" name="Rectangle 4">
                <a:extLst>
                  <a:ext uri="{FF2B5EF4-FFF2-40B4-BE49-F238E27FC236}">
                    <a16:creationId xmlns:a16="http://schemas.microsoft.com/office/drawing/2014/main" id="{5866842E-0072-4984-8789-F02181A30F5D}"/>
                  </a:ext>
                </a:extLst>
              </p:cNvPr>
              <p:cNvSpPr>
                <a:spLocks noChangeArrowheads="1"/>
              </p:cNvSpPr>
              <p:nvPr/>
            </p:nvSpPr>
            <p:spPr bwMode="auto">
              <a:xfrm>
                <a:off x="-1225607" y="3"/>
                <a:ext cx="5184222" cy="1141758"/>
              </a:xfrm>
              <a:prstGeom prst="rect">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0" tIns="8890" rIns="74295" bIns="8890" anchor="t" anchorCtr="0" upright="1">
                <a:noAutofit/>
              </a:bodyPr>
              <a:lstStyle/>
              <a:p>
                <a:pPr algn="just"/>
                <a:r>
                  <a:rPr lang="en-US" sz="73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marR="133350" algn="just">
                  <a:spcAft>
                    <a:spcPts val="0"/>
                  </a:spcAft>
                </a:pPr>
                <a:endParaRPr lang="en-US" altLang="ja-JP" sz="500" kern="100" dirty="0">
                  <a:latin typeface="Century" panose="02040604050505020304" pitchFamily="18" charset="0"/>
                  <a:ea typeface="ＭＳ ゴシック" panose="020B0609070205080204" pitchFamily="49" charset="-128"/>
                  <a:cs typeface="Times New Roman" panose="02020603050405020304" pitchFamily="18" charset="0"/>
                </a:endParaRPr>
              </a:p>
              <a:p>
                <a:pPr marL="139700" marR="133350" algn="just">
                  <a:spcAft>
                    <a:spcPts val="0"/>
                  </a:spcAft>
                </a:pPr>
                <a:r>
                  <a:rPr lang="ja-JP" altLang="en-US" sz="500" kern="100" dirty="0">
                    <a:effectLst/>
                    <a:latin typeface="Century" panose="02040604050505020304" pitchFamily="18" charset="0"/>
                    <a:ea typeface="ＭＳ ゴシック" panose="020B0609070205080204" pitchFamily="49" charset="-128"/>
                    <a:cs typeface="Times New Roman" panose="02020603050405020304" pitchFamily="18" charset="0"/>
                  </a:rPr>
                  <a:t>　</a:t>
                </a:r>
                <a:r>
                  <a:rPr lang="ja-JP" sz="730" kern="100" dirty="0">
                    <a:effectLst/>
                    <a:latin typeface="Century" panose="02040604050505020304" pitchFamily="18" charset="0"/>
                    <a:ea typeface="ＭＳ ゴシック" panose="020B0609070205080204" pitchFamily="49" charset="-128"/>
                    <a:cs typeface="Times New Roman" panose="02020603050405020304" pitchFamily="18" charset="0"/>
                  </a:rPr>
                  <a:t>子育てと生計をひとりで担っている、ひとり親家庭等が、社会を構成する子育て家庭のひとつの家族形態として、自らの力を発揮し安定した生活を営みながら安心して子どもを育てることのできる社会づくりをめざす。</a:t>
                </a:r>
                <a:endParaRPr lang="en-US" altLang="ja-JP" sz="73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marR="133350" algn="just">
                  <a:spcAft>
                    <a:spcPts val="0"/>
                  </a:spcAft>
                </a:pPr>
                <a:r>
                  <a:rPr lang="ja-JP" sz="730" kern="100" dirty="0">
                    <a:effectLst/>
                    <a:latin typeface="Century" panose="02040604050505020304" pitchFamily="18" charset="0"/>
                    <a:ea typeface="ＭＳ ゴシック" panose="020B0609070205080204" pitchFamily="49" charset="-128"/>
                    <a:cs typeface="Times New Roman" panose="02020603050405020304" pitchFamily="18" charset="0"/>
                  </a:rPr>
                  <a:t>～ひとり親家庭等の暮らしの安定と向上を実現し、希望の持てる将来へ～</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5" name="Text Box 30">
                <a:extLst>
                  <a:ext uri="{FF2B5EF4-FFF2-40B4-BE49-F238E27FC236}">
                    <a16:creationId xmlns:a16="http://schemas.microsoft.com/office/drawing/2014/main" id="{AA6514E4-C5DC-47B4-8CE0-B3513FE34F87}"/>
                  </a:ext>
                </a:extLst>
              </p:cNvPr>
              <p:cNvSpPr txBox="1">
                <a:spLocks noChangeArrowheads="1"/>
              </p:cNvSpPr>
              <p:nvPr/>
            </p:nvSpPr>
            <p:spPr bwMode="auto">
              <a:xfrm>
                <a:off x="-1225607" y="1"/>
                <a:ext cx="5184222" cy="228600"/>
              </a:xfrm>
              <a:prstGeom prst="rect">
                <a:avLst/>
              </a:prstGeom>
              <a:solidFill>
                <a:srgbClr val="000000"/>
              </a:solidFill>
              <a:ln w="9525">
                <a:solidFill>
                  <a:srgbClr val="000000"/>
                </a:solidFill>
                <a:miter lim="800000"/>
                <a:headEnd/>
                <a:tailEnd/>
              </a:ln>
            </p:spPr>
            <p:txBody>
              <a:bodyPr rot="0" vert="horz" wrap="square" lIns="74295" tIns="8890" rIns="74295" bIns="8890" anchor="t" anchorCtr="0" upright="1">
                <a:noAutofit/>
              </a:bodyPr>
              <a:lstStyle/>
              <a:p>
                <a:pPr algn="just"/>
                <a:r>
                  <a:rPr lang="ja-JP" sz="730" kern="100" dirty="0">
                    <a:solidFill>
                      <a:schemeClr val="bg1"/>
                    </a:solidFill>
                    <a:effectLst/>
                    <a:latin typeface="Century" panose="02040604050505020304" pitchFamily="18" charset="0"/>
                    <a:ea typeface="HGP創英角ｺﾞｼｯｸUB" panose="020B0900000000000000" pitchFamily="50" charset="-128"/>
                    <a:cs typeface="Times New Roman" panose="02020603050405020304" pitchFamily="18" charset="0"/>
                  </a:rPr>
                  <a:t>基本理念（第一次から第</a:t>
                </a:r>
                <a:r>
                  <a:rPr lang="ja-JP" sz="730" kern="100" dirty="0">
                    <a:solidFill>
                      <a:schemeClr val="bg1"/>
                    </a:solidFill>
                    <a:effectLst/>
                    <a:latin typeface="Segoe UI Symbol" panose="020B0502040204020203" pitchFamily="34" charset="0"/>
                    <a:ea typeface="HGP創英角ｺﾞｼｯｸUB" panose="020B0900000000000000" pitchFamily="50" charset="-128"/>
                    <a:cs typeface="Times New Roman" panose="02020603050405020304" pitchFamily="18" charset="0"/>
                  </a:rPr>
                  <a:t>四</a:t>
                </a:r>
                <a:r>
                  <a:rPr lang="ja-JP" sz="730" kern="100" dirty="0">
                    <a:solidFill>
                      <a:schemeClr val="bg1"/>
                    </a:solidFill>
                    <a:effectLst/>
                    <a:latin typeface="Century" panose="02040604050505020304" pitchFamily="18" charset="0"/>
                    <a:ea typeface="HGP創英角ｺﾞｼｯｸUB" panose="020B0900000000000000" pitchFamily="50" charset="-128"/>
                    <a:cs typeface="Times New Roman" panose="02020603050405020304" pitchFamily="18" charset="0"/>
                  </a:rPr>
                  <a:t>次計画の理念や考え方を継承）</a:t>
                </a:r>
                <a:endParaRPr lang="ja-JP" sz="73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grpSp>
        <p:grpSp>
          <p:nvGrpSpPr>
            <p:cNvPr id="8" name="グループ化 7">
              <a:extLst>
                <a:ext uri="{FF2B5EF4-FFF2-40B4-BE49-F238E27FC236}">
                  <a16:creationId xmlns:a16="http://schemas.microsoft.com/office/drawing/2014/main" id="{E6C5D2A8-F405-479A-9DF4-724325904815}"/>
                </a:ext>
              </a:extLst>
            </p:cNvPr>
            <p:cNvGrpSpPr/>
            <p:nvPr/>
          </p:nvGrpSpPr>
          <p:grpSpPr>
            <a:xfrm>
              <a:off x="9238706" y="0"/>
              <a:ext cx="4142056" cy="504025"/>
              <a:chOff x="-236370" y="0"/>
              <a:chExt cx="4142056" cy="504025"/>
            </a:xfrm>
          </p:grpSpPr>
          <p:sp>
            <p:nvSpPr>
              <p:cNvPr id="22" name="Rectangle 13">
                <a:extLst>
                  <a:ext uri="{FF2B5EF4-FFF2-40B4-BE49-F238E27FC236}">
                    <a16:creationId xmlns:a16="http://schemas.microsoft.com/office/drawing/2014/main" id="{85A7167A-3D55-4AE0-B581-FEDD0BD4DE7A}"/>
                  </a:ext>
                </a:extLst>
              </p:cNvPr>
              <p:cNvSpPr>
                <a:spLocks noChangeArrowheads="1"/>
              </p:cNvSpPr>
              <p:nvPr/>
            </p:nvSpPr>
            <p:spPr bwMode="auto">
              <a:xfrm>
                <a:off x="-236370" y="0"/>
                <a:ext cx="4140179" cy="504025"/>
              </a:xfrm>
              <a:prstGeom prst="rect">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74295" tIns="8890" rIns="74295" bIns="8890" anchor="t" anchorCtr="0" upright="1">
                <a:noAutofit/>
              </a:bodyPr>
              <a:lstStyle/>
              <a:p>
                <a:pPr algn="just"/>
                <a:r>
                  <a:rPr lang="en-US" sz="73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39700" algn="just"/>
                <a:endParaRPr lang="en-US" altLang="ja-JP" sz="4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indent="139700" algn="just"/>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令和７年度から令和１６年度までの１０年間</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3" name="Text Box 37">
                <a:extLst>
                  <a:ext uri="{FF2B5EF4-FFF2-40B4-BE49-F238E27FC236}">
                    <a16:creationId xmlns:a16="http://schemas.microsoft.com/office/drawing/2014/main" id="{C1A66443-180B-4CF7-9CB8-0F977781FDDD}"/>
                  </a:ext>
                </a:extLst>
              </p:cNvPr>
              <p:cNvSpPr txBox="1">
                <a:spLocks noChangeArrowheads="1"/>
              </p:cNvSpPr>
              <p:nvPr/>
            </p:nvSpPr>
            <p:spPr bwMode="auto">
              <a:xfrm>
                <a:off x="-234493" y="0"/>
                <a:ext cx="4140179" cy="219075"/>
              </a:xfrm>
              <a:prstGeom prst="rect">
                <a:avLst/>
              </a:prstGeom>
              <a:solidFill>
                <a:srgbClr val="000000"/>
              </a:solidFill>
              <a:ln w="9525">
                <a:solidFill>
                  <a:srgbClr val="000000"/>
                </a:solidFill>
                <a:miter lim="800000"/>
                <a:headEnd/>
                <a:tailEnd/>
              </a:ln>
            </p:spPr>
            <p:txBody>
              <a:bodyPr rot="0" vert="horz" wrap="square" lIns="74295" tIns="8890" rIns="74295" bIns="8890" anchor="t" anchorCtr="0" upright="1">
                <a:noAutofit/>
              </a:bodyPr>
              <a:lstStyle/>
              <a:p>
                <a:pPr algn="just"/>
                <a:r>
                  <a:rPr lang="ja-JP" sz="730" kern="100">
                    <a:solidFill>
                      <a:schemeClr val="bg1"/>
                    </a:solidFill>
                    <a:effectLst/>
                    <a:latin typeface="Century" panose="02040604050505020304" pitchFamily="18" charset="0"/>
                    <a:ea typeface="HGPｺﾞｼｯｸE" panose="020B0900000000000000" pitchFamily="50" charset="-128"/>
                    <a:cs typeface="Times New Roman" panose="02020603050405020304" pitchFamily="18" charset="0"/>
                  </a:rPr>
                  <a:t>計画の期間</a:t>
                </a:r>
                <a:endParaRPr lang="ja-JP" sz="73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9" name="AutoShape 25">
              <a:extLst>
                <a:ext uri="{FF2B5EF4-FFF2-40B4-BE49-F238E27FC236}">
                  <a16:creationId xmlns:a16="http://schemas.microsoft.com/office/drawing/2014/main" id="{0B8D5BAD-E2BA-4872-8150-8D253988541F}"/>
                </a:ext>
              </a:extLst>
            </p:cNvPr>
            <p:cNvSpPr>
              <a:spLocks noChangeArrowheads="1"/>
            </p:cNvSpPr>
            <p:nvPr/>
          </p:nvSpPr>
          <p:spPr bwMode="auto">
            <a:xfrm>
              <a:off x="3772063" y="3776433"/>
              <a:ext cx="9575748" cy="4427440"/>
            </a:xfrm>
            <a:prstGeom prst="roundRect">
              <a:avLst>
                <a:gd name="adj" fmla="val 2148"/>
              </a:avLst>
            </a:prstGeom>
            <a:solidFill>
              <a:srgbClr val="FFFFFF"/>
            </a:solidFill>
            <a:ln w="9525">
              <a:solidFill>
                <a:srgbClr val="000000"/>
              </a:solidFill>
              <a:round/>
              <a:headEnd/>
              <a:tailEnd/>
            </a:ln>
            <a:effectLst>
              <a:outerShdw dist="107763" dir="2700000" algn="ctr" rotWithShape="0">
                <a:srgbClr val="808080">
                  <a:alpha val="50000"/>
                </a:srgbClr>
              </a:outerShdw>
            </a:effectLst>
          </p:spPr>
          <p:txBody>
            <a:bodyPr rot="0" vert="horz" wrap="square" lIns="74295" tIns="8890" rIns="74295" bIns="8890" anchor="t" anchorCtr="0" upright="1">
              <a:noAutofit/>
            </a:bodyPr>
            <a:lstStyle/>
            <a:p>
              <a:pPr marL="180975" marR="133350" indent="-180975" algn="just">
                <a:spcAft>
                  <a:spcPts val="0"/>
                </a:spcAft>
              </a:pPr>
              <a:r>
                <a:rPr lang="ja-JP" sz="73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「母子家庭等及び寡婦の生活の安定と向上のための措置に関する基本的な方針｣</a:t>
              </a:r>
              <a:r>
                <a:rPr lang="en-US" sz="73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sz="73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令和２年３月２３日厚生労働省告示</a:t>
              </a:r>
              <a:r>
                <a:rPr lang="en-US" sz="73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sz="73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について</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80340" marR="133350" indent="-18034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１　国、都道府県及び市町村の役割分担と連携</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400050" marR="133350" indent="13970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都道府県等及び市等では、この基本方針に即して、自立促進計画を策定すること等を通じて、地域の実情に応じて、計画的に母子家庭及び父子家庭並びに寡婦施策を実施することが必要。</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400050" marR="133350" indent="13970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都道府県は、広域的な観点から、市町村が実施する就業支援や生活支援が円滑に進むよう、市等における自立促進計画の策定状況や各種施策の取組状況等についての情報提供、市町村のニーズを踏まえた包括的な支援を展開する等、市町村に対する支援を行うことが必要。</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80340" marR="133350" indent="-18034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２　関係機関相互の協力</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80340" marR="133350" indent="-18034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３　相談機能の強化</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400050" marR="133350" indent="13970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母子家庭及び父子家庭並びに寡婦の悩みや課題の内容のいかんにかかわらず、まず相談でき、それぞれの悩みや課題に応じ、様々な支援メニューを組み合わせて、また、必要に応じて、他の支援機関につなげることによって、総合的・包括的な支援を行う必要。</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80340" marR="133350" indent="-18034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４　子育て・生活支援の強化</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80340" marR="133350" indent="-18034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５　就業支援の強化</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400050" marR="133350" indent="13970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母子家庭及び父子家庭並びに寡婦の自立、生活の安定と向上を図るためには、その就業やより良い条件での転職を支援し、就業により収入を安定的に確保することが重要。</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80340" marR="133350" indent="-18034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６　養育費の確保及び面会交流に関する取決めの促進</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400050" marR="133350" indent="13970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養育費の確保については、養育費の取決めや確保が適切になされるよう、離婚する前からの意識付けが重要。</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400050" marR="64135" indent="13970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面会交流に関する意義や課題等を双方の親を含む関係者が認識した上で、取決め・実施が適切になされるよう、国、都道府県及び市町村は、関係機関や民間団体と協力して周知啓発や相談対応を実施していくことが重要</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80340" marR="133350" indent="-18034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７　福祉と雇用の連携</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80340" marR="133350" indent="-18034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８　子どもの貧困対策</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400050" marR="133350" indent="13970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就業支援を中心として、各種支援策を総合的に展開し、母子家庭の母及び父子家庭の父の自立、生活の安定と向上を図ることは、子どもの貧困対策にも資するもの。</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400050" marR="133350" indent="13970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国は、地方公共団体による子どもの貧困対策計画の策定を促し、地方公共団体は、関係機関と連携しつつ、策定した計画に基づく各施策を着実に実施していくことが重要。</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10" name="グループ化 9">
              <a:extLst>
                <a:ext uri="{FF2B5EF4-FFF2-40B4-BE49-F238E27FC236}">
                  <a16:creationId xmlns:a16="http://schemas.microsoft.com/office/drawing/2014/main" id="{25B69256-8F16-4E09-9C0D-A3770B7FC3E5}"/>
                </a:ext>
              </a:extLst>
            </p:cNvPr>
            <p:cNvGrpSpPr/>
            <p:nvPr/>
          </p:nvGrpSpPr>
          <p:grpSpPr>
            <a:xfrm>
              <a:off x="9236592" y="715349"/>
              <a:ext cx="4142383" cy="907953"/>
              <a:chOff x="-285780" y="-404003"/>
              <a:chExt cx="4142383" cy="907953"/>
            </a:xfrm>
          </p:grpSpPr>
          <p:sp>
            <p:nvSpPr>
              <p:cNvPr id="20" name="Rectangle 7">
                <a:extLst>
                  <a:ext uri="{FF2B5EF4-FFF2-40B4-BE49-F238E27FC236}">
                    <a16:creationId xmlns:a16="http://schemas.microsoft.com/office/drawing/2014/main" id="{C523F07F-CD64-48B8-A9C0-A517F8409A7D}"/>
                  </a:ext>
                </a:extLst>
              </p:cNvPr>
              <p:cNvSpPr>
                <a:spLocks noChangeArrowheads="1"/>
              </p:cNvSpPr>
              <p:nvPr/>
            </p:nvSpPr>
            <p:spPr bwMode="auto">
              <a:xfrm>
                <a:off x="-283576" y="-396094"/>
                <a:ext cx="4140179" cy="900044"/>
              </a:xfrm>
              <a:prstGeom prst="rect">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74295" tIns="8890" rIns="74295" bIns="8890" anchor="t" anchorCtr="0" upright="1">
                <a:noAutofit/>
              </a:bodyPr>
              <a:lstStyle/>
              <a:p>
                <a:pPr algn="just"/>
                <a:r>
                  <a:rPr lang="en-US" sz="730" kern="100" dirty="0">
                    <a:effectLst/>
                    <a:latin typeface="HGPｺﾞｼｯｸE" panose="020B0900000000000000"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133350" algn="just"/>
                <a:endParaRPr lang="en-US" altLang="ja-JP" sz="500" kern="100" dirty="0">
                  <a:effectLst/>
                  <a:latin typeface="Century" panose="02040604050505020304" pitchFamily="18" charset="0"/>
                  <a:ea typeface="ＭＳ ゴシック" panose="020B0609070205080204" pitchFamily="49" charset="-128"/>
                  <a:cs typeface="Times New Roman" panose="02020603050405020304" pitchFamily="18" charset="0"/>
                </a:endParaRPr>
              </a:p>
              <a:p>
                <a:pPr marR="133350" algn="just"/>
                <a:r>
                  <a:rPr lang="ja-JP" sz="730" kern="100" dirty="0">
                    <a:effectLst/>
                    <a:latin typeface="Century" panose="02040604050505020304" pitchFamily="18" charset="0"/>
                    <a:ea typeface="ＭＳ ゴシック" panose="020B0609070205080204" pitchFamily="49" charset="-128"/>
                    <a:cs typeface="Times New Roman" panose="02020603050405020304" pitchFamily="18" charset="0"/>
                  </a:rPr>
                  <a:t>１　国、大阪府及び市町村の役割分担と連携による支援</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133350" algn="just"/>
                <a:r>
                  <a:rPr lang="ja-JP" sz="730" kern="100" dirty="0">
                    <a:effectLst/>
                    <a:latin typeface="Century" panose="02040604050505020304" pitchFamily="18" charset="0"/>
                    <a:ea typeface="ＭＳ ゴシック" panose="020B0609070205080204" pitchFamily="49" charset="-128"/>
                    <a:cs typeface="Times New Roman" panose="02020603050405020304" pitchFamily="18" charset="0"/>
                  </a:rPr>
                  <a:t>２　福祉と雇用をはじめ幅広い行政分野の連携による支援</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133350" algn="just"/>
                <a:r>
                  <a:rPr lang="ja-JP" sz="730" kern="100" dirty="0">
                    <a:effectLst/>
                    <a:latin typeface="Century" panose="02040604050505020304" pitchFamily="18" charset="0"/>
                    <a:ea typeface="ＭＳ ゴシック" panose="020B0609070205080204" pitchFamily="49" charset="-128"/>
                    <a:cs typeface="Times New Roman" panose="02020603050405020304" pitchFamily="18" charset="0"/>
                  </a:rPr>
                  <a:t>３　相談・情報提供機能の連携による早期からの支援</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1" name="Text Box 31">
                <a:extLst>
                  <a:ext uri="{FF2B5EF4-FFF2-40B4-BE49-F238E27FC236}">
                    <a16:creationId xmlns:a16="http://schemas.microsoft.com/office/drawing/2014/main" id="{DE208A05-B010-480A-AFD3-B27EE68BEFF2}"/>
                  </a:ext>
                </a:extLst>
              </p:cNvPr>
              <p:cNvSpPr txBox="1">
                <a:spLocks noChangeArrowheads="1"/>
              </p:cNvSpPr>
              <p:nvPr/>
            </p:nvSpPr>
            <p:spPr bwMode="auto">
              <a:xfrm>
                <a:off x="-285780" y="-404003"/>
                <a:ext cx="4140179" cy="247650"/>
              </a:xfrm>
              <a:prstGeom prst="rect">
                <a:avLst/>
              </a:prstGeom>
              <a:solidFill>
                <a:srgbClr val="000000"/>
              </a:solidFill>
              <a:ln w="9525">
                <a:solidFill>
                  <a:srgbClr val="000000"/>
                </a:solidFill>
                <a:miter lim="800000"/>
                <a:headEnd/>
                <a:tailEnd/>
              </a:ln>
            </p:spPr>
            <p:txBody>
              <a:bodyPr rot="0" vert="horz" wrap="square" lIns="74295" tIns="8890" rIns="74295" bIns="8890" anchor="t" anchorCtr="0" upright="1">
                <a:noAutofit/>
              </a:bodyPr>
              <a:lstStyle/>
              <a:p>
                <a:pPr algn="just"/>
                <a:r>
                  <a:rPr lang="ja-JP" sz="730" kern="100" dirty="0">
                    <a:solidFill>
                      <a:schemeClr val="bg1"/>
                    </a:solidFill>
                    <a:effectLst/>
                    <a:latin typeface="Century" panose="02040604050505020304" pitchFamily="18" charset="0"/>
                    <a:ea typeface="HGPｺﾞｼｯｸE" panose="020B0900000000000000" pitchFamily="50" charset="-128"/>
                    <a:cs typeface="Times New Roman" panose="02020603050405020304" pitchFamily="18" charset="0"/>
                  </a:rPr>
                  <a:t>推進にあたっての基本的な考え方</a:t>
                </a:r>
                <a:endParaRPr lang="ja-JP" sz="73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grpSp>
        <p:grpSp>
          <p:nvGrpSpPr>
            <p:cNvPr id="11" name="グループ化 10">
              <a:extLst>
                <a:ext uri="{FF2B5EF4-FFF2-40B4-BE49-F238E27FC236}">
                  <a16:creationId xmlns:a16="http://schemas.microsoft.com/office/drawing/2014/main" id="{E9B0C511-D798-452F-80D4-6256EC6B28DC}"/>
                </a:ext>
              </a:extLst>
            </p:cNvPr>
            <p:cNvGrpSpPr/>
            <p:nvPr/>
          </p:nvGrpSpPr>
          <p:grpSpPr>
            <a:xfrm>
              <a:off x="3772062" y="1469048"/>
              <a:ext cx="5184223" cy="1980098"/>
              <a:chOff x="-1272904" y="-501642"/>
              <a:chExt cx="5184223" cy="1980098"/>
            </a:xfrm>
          </p:grpSpPr>
          <p:sp>
            <p:nvSpPr>
              <p:cNvPr id="18" name="Rectangle 10">
                <a:extLst>
                  <a:ext uri="{FF2B5EF4-FFF2-40B4-BE49-F238E27FC236}">
                    <a16:creationId xmlns:a16="http://schemas.microsoft.com/office/drawing/2014/main" id="{C5A252A4-0B85-4EA3-8522-3CBE68E809E1}"/>
                  </a:ext>
                </a:extLst>
              </p:cNvPr>
              <p:cNvSpPr>
                <a:spLocks noChangeArrowheads="1"/>
              </p:cNvSpPr>
              <p:nvPr/>
            </p:nvSpPr>
            <p:spPr bwMode="auto">
              <a:xfrm>
                <a:off x="-1272904" y="-501642"/>
                <a:ext cx="5184221" cy="1980098"/>
              </a:xfrm>
              <a:prstGeom prst="rect">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74295" tIns="8890" rIns="74295" bIns="8890" anchor="t" anchorCtr="0" upright="1">
                <a:noAutofit/>
              </a:bodyPr>
              <a:lstStyle/>
              <a:p>
                <a:pPr algn="just"/>
                <a:r>
                  <a:rPr lang="en-US" sz="730"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p>
              <a:p>
                <a:pPr algn="just"/>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marR="133350" algn="just">
                  <a:spcAft>
                    <a:spcPts val="0"/>
                  </a:spcAft>
                </a:pPr>
                <a:r>
                  <a:rPr lang="ja-JP" sz="730" kern="100" dirty="0">
                    <a:effectLst/>
                    <a:latin typeface="Century" panose="02040604050505020304" pitchFamily="18" charset="0"/>
                    <a:ea typeface="ＭＳ ゴシック" panose="020B0609070205080204" pitchFamily="49" charset="-128"/>
                    <a:cs typeface="Times New Roman" panose="02020603050405020304" pitchFamily="18" charset="0"/>
                  </a:rPr>
                  <a:t>　</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第四</a:t>
                </a:r>
                <a:r>
                  <a:rPr lang="ja-JP" sz="730" kern="100" dirty="0">
                    <a:effectLst/>
                    <a:latin typeface="Century" panose="02040604050505020304" pitchFamily="18" charset="0"/>
                    <a:ea typeface="ＭＳ ゴシック" panose="020B0609070205080204" pitchFamily="49" charset="-128"/>
                    <a:cs typeface="Times New Roman" panose="02020603050405020304" pitchFamily="18" charset="0"/>
                  </a:rPr>
                  <a:t>次計画の６つの基本目標を継承するとともに、子どもの貧困対策も踏まえた施策を総合的に推進する。</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133350" algn="just"/>
                <a:r>
                  <a:rPr lang="en-US" sz="730" kern="10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133350" indent="139700" algn="just"/>
                <a:r>
                  <a:rPr lang="ja-JP" sz="730" kern="100" dirty="0">
                    <a:effectLst/>
                    <a:latin typeface="Century" panose="02040604050505020304" pitchFamily="18" charset="0"/>
                    <a:ea typeface="ＭＳ ゴシック" panose="020B0609070205080204" pitchFamily="49" charset="-128"/>
                    <a:cs typeface="Times New Roman" panose="02020603050405020304" pitchFamily="18" charset="0"/>
                  </a:rPr>
                  <a:t>１　就業支援</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133350" indent="139700" algn="just"/>
                <a:r>
                  <a:rPr lang="ja-JP" sz="730" kern="100" dirty="0">
                    <a:effectLst/>
                    <a:latin typeface="Century" panose="02040604050505020304" pitchFamily="18" charset="0"/>
                    <a:ea typeface="ＭＳ ゴシック" panose="020B0609070205080204" pitchFamily="49" charset="-128"/>
                    <a:cs typeface="Times New Roman" panose="02020603050405020304" pitchFamily="18" charset="0"/>
                  </a:rPr>
                  <a:t>２　子育てをはじめとした生活面への支援</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133350" indent="139700" algn="just"/>
                <a:r>
                  <a:rPr lang="ja-JP" sz="730" kern="100" dirty="0">
                    <a:effectLst/>
                    <a:latin typeface="Century" panose="02040604050505020304" pitchFamily="18" charset="0"/>
                    <a:ea typeface="ＭＳ ゴシック" panose="020B0609070205080204" pitchFamily="49" charset="-128"/>
                    <a:cs typeface="Times New Roman" panose="02020603050405020304" pitchFamily="18" charset="0"/>
                  </a:rPr>
                  <a:t>３　養育費の確保・面会交流支援</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133350" indent="139700" algn="just"/>
                <a:r>
                  <a:rPr lang="ja-JP" sz="730" kern="100" dirty="0">
                    <a:effectLst/>
                    <a:latin typeface="Century" panose="02040604050505020304" pitchFamily="18" charset="0"/>
                    <a:ea typeface="ＭＳ ゴシック" panose="020B0609070205080204" pitchFamily="49" charset="-128"/>
                    <a:cs typeface="Times New Roman" panose="02020603050405020304" pitchFamily="18" charset="0"/>
                  </a:rPr>
                  <a:t>４　経済的支援</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133350" indent="139700" algn="just"/>
                <a:r>
                  <a:rPr lang="ja-JP" sz="730" kern="100" dirty="0">
                    <a:effectLst/>
                    <a:latin typeface="Century" panose="02040604050505020304" pitchFamily="18" charset="0"/>
                    <a:ea typeface="ＭＳ ゴシック" panose="020B0609070205080204" pitchFamily="49" charset="-128"/>
                    <a:cs typeface="Times New Roman" panose="02020603050405020304" pitchFamily="18" charset="0"/>
                  </a:rPr>
                  <a:t>５　相談機能の充実</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133350" indent="139700" algn="just"/>
                <a:r>
                  <a:rPr lang="ja-JP" sz="730" kern="100" dirty="0">
                    <a:effectLst/>
                    <a:latin typeface="Century" panose="02040604050505020304" pitchFamily="18" charset="0"/>
                    <a:ea typeface="ＭＳ ゴシック" panose="020B0609070205080204" pitchFamily="49" charset="-128"/>
                    <a:cs typeface="Times New Roman" panose="02020603050405020304" pitchFamily="18" charset="0"/>
                  </a:rPr>
                  <a:t>６　人権尊重の社会づくり</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9" name="Text Box 32">
                <a:extLst>
                  <a:ext uri="{FF2B5EF4-FFF2-40B4-BE49-F238E27FC236}">
                    <a16:creationId xmlns:a16="http://schemas.microsoft.com/office/drawing/2014/main" id="{6567DE31-8EDD-4A4E-BD19-92B93E563E94}"/>
                  </a:ext>
                </a:extLst>
              </p:cNvPr>
              <p:cNvSpPr txBox="1">
                <a:spLocks noChangeArrowheads="1"/>
              </p:cNvSpPr>
              <p:nvPr/>
            </p:nvSpPr>
            <p:spPr bwMode="auto">
              <a:xfrm>
                <a:off x="-1272904" y="-501642"/>
                <a:ext cx="5184223" cy="228600"/>
              </a:xfrm>
              <a:prstGeom prst="rect">
                <a:avLst/>
              </a:prstGeom>
              <a:solidFill>
                <a:srgbClr val="000000"/>
              </a:solidFill>
              <a:ln w="9525">
                <a:solidFill>
                  <a:srgbClr val="000000"/>
                </a:solidFill>
                <a:miter lim="800000"/>
                <a:headEnd/>
                <a:tailEnd/>
              </a:ln>
            </p:spPr>
            <p:txBody>
              <a:bodyPr rot="0" vert="horz" wrap="square" lIns="74295" tIns="8890" rIns="74295" bIns="8890" anchor="t" anchorCtr="0" upright="1">
                <a:noAutofit/>
              </a:bodyPr>
              <a:lstStyle/>
              <a:p>
                <a:pPr algn="just"/>
                <a:r>
                  <a:rPr lang="ja-JP" sz="730" kern="100">
                    <a:solidFill>
                      <a:schemeClr val="bg1"/>
                    </a:solidFill>
                    <a:effectLst/>
                    <a:latin typeface="Century" panose="02040604050505020304" pitchFamily="18" charset="0"/>
                    <a:ea typeface="HGPｺﾞｼｯｸE" panose="020B0900000000000000" pitchFamily="50" charset="-128"/>
                    <a:cs typeface="Times New Roman" panose="02020603050405020304" pitchFamily="18" charset="0"/>
                  </a:rPr>
                  <a:t>自立支援策の基本的な目標</a:t>
                </a:r>
                <a:endParaRPr lang="ja-JP" sz="73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grpSp>
        <p:grpSp>
          <p:nvGrpSpPr>
            <p:cNvPr id="12" name="グループ化 11">
              <a:extLst>
                <a:ext uri="{FF2B5EF4-FFF2-40B4-BE49-F238E27FC236}">
                  <a16:creationId xmlns:a16="http://schemas.microsoft.com/office/drawing/2014/main" id="{80B2E81C-5FDC-4833-91F4-AEAF16CC5157}"/>
                </a:ext>
              </a:extLst>
            </p:cNvPr>
            <p:cNvGrpSpPr/>
            <p:nvPr/>
          </p:nvGrpSpPr>
          <p:grpSpPr>
            <a:xfrm>
              <a:off x="15763" y="6117990"/>
              <a:ext cx="3312146" cy="1840227"/>
              <a:chOff x="-3" y="48265"/>
              <a:chExt cx="3312146" cy="1840227"/>
            </a:xfrm>
          </p:grpSpPr>
          <p:sp>
            <p:nvSpPr>
              <p:cNvPr id="16" name="Rectangle 3">
                <a:extLst>
                  <a:ext uri="{FF2B5EF4-FFF2-40B4-BE49-F238E27FC236}">
                    <a16:creationId xmlns:a16="http://schemas.microsoft.com/office/drawing/2014/main" id="{B35E7B30-72F1-4F36-BE7C-380240D3093E}"/>
                  </a:ext>
                </a:extLst>
              </p:cNvPr>
              <p:cNvSpPr>
                <a:spLocks noChangeArrowheads="1"/>
              </p:cNvSpPr>
              <p:nvPr/>
            </p:nvSpPr>
            <p:spPr bwMode="auto">
              <a:xfrm>
                <a:off x="-3" y="48265"/>
                <a:ext cx="3312143" cy="1840227"/>
              </a:xfrm>
              <a:prstGeom prst="rect">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74295" tIns="8890" rIns="74295" bIns="8890" anchor="t" anchorCtr="0" upright="1">
                <a:noAutofit/>
              </a:bodyPr>
              <a:lstStyle/>
              <a:p>
                <a:pPr marL="180340" marR="133350" indent="-180340" algn="just">
                  <a:spcAft>
                    <a:spcPts val="0"/>
                  </a:spcAft>
                </a:pPr>
                <a:r>
                  <a:rPr lang="en-US" sz="73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80340" marR="133350" indent="-180340" algn="just">
                  <a:spcAft>
                    <a:spcPts val="0"/>
                  </a:spcAft>
                </a:pPr>
                <a:endParaRPr lang="en-US" alt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marL="180340" marR="133350" indent="-18034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母子及び父子並びに寡婦福祉法第</a:t>
                </a:r>
                <a:r>
                  <a:rPr lang="en-US"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12</a:t>
                </a: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条に基づく、ひとり親家庭及び寡婦の福祉に関する事項を定める自立促進計画</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80340" marR="133350" indent="-18034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「母子家庭等及び寡婦の生活の安定と向上のための措置に関する基本的な方針」を指針とする。</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80340" marR="133350" indent="-18034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「大阪府子ども計画」など、関連計画との整合性を図る。</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7" name="Text Box 36">
                <a:extLst>
                  <a:ext uri="{FF2B5EF4-FFF2-40B4-BE49-F238E27FC236}">
                    <a16:creationId xmlns:a16="http://schemas.microsoft.com/office/drawing/2014/main" id="{AFDB8BF7-3F56-49F8-A53C-BA32329F4609}"/>
                  </a:ext>
                </a:extLst>
              </p:cNvPr>
              <p:cNvSpPr txBox="1">
                <a:spLocks noChangeArrowheads="1"/>
              </p:cNvSpPr>
              <p:nvPr/>
            </p:nvSpPr>
            <p:spPr bwMode="auto">
              <a:xfrm>
                <a:off x="0" y="48268"/>
                <a:ext cx="3312143" cy="228600"/>
              </a:xfrm>
              <a:prstGeom prst="rect">
                <a:avLst/>
              </a:prstGeom>
              <a:solidFill>
                <a:srgbClr val="000000"/>
              </a:solidFill>
              <a:ln w="9525">
                <a:solidFill>
                  <a:srgbClr val="000000"/>
                </a:solidFill>
                <a:miter lim="800000"/>
                <a:headEnd/>
                <a:tailEnd/>
              </a:ln>
            </p:spPr>
            <p:txBody>
              <a:bodyPr rot="0" vert="horz" wrap="square" lIns="74295" tIns="8890" rIns="74295" bIns="8890" anchor="t" anchorCtr="0" upright="1">
                <a:noAutofit/>
              </a:bodyPr>
              <a:lstStyle/>
              <a:p>
                <a:pPr algn="just"/>
                <a:r>
                  <a:rPr lang="ja-JP" sz="730" kern="100">
                    <a:solidFill>
                      <a:schemeClr val="bg1"/>
                    </a:solidFill>
                    <a:effectLst/>
                    <a:latin typeface="Century" panose="02040604050505020304" pitchFamily="18" charset="0"/>
                    <a:ea typeface="HGP創英角ｺﾞｼｯｸUB" panose="020B0900000000000000" pitchFamily="50" charset="-128"/>
                    <a:cs typeface="Times New Roman" panose="02020603050405020304" pitchFamily="18" charset="0"/>
                  </a:rPr>
                  <a:t>計画の位置づけ</a:t>
                </a:r>
                <a:endParaRPr lang="ja-JP" sz="73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grpSp>
        <p:grpSp>
          <p:nvGrpSpPr>
            <p:cNvPr id="13" name="グループ化 12">
              <a:extLst>
                <a:ext uri="{FF2B5EF4-FFF2-40B4-BE49-F238E27FC236}">
                  <a16:creationId xmlns:a16="http://schemas.microsoft.com/office/drawing/2014/main" id="{58E7C879-D317-435C-9428-29B53AA53EED}"/>
                </a:ext>
              </a:extLst>
            </p:cNvPr>
            <p:cNvGrpSpPr/>
            <p:nvPr/>
          </p:nvGrpSpPr>
          <p:grpSpPr>
            <a:xfrm>
              <a:off x="9238645" y="1815178"/>
              <a:ext cx="4142116" cy="1657387"/>
              <a:chOff x="-299493" y="-581181"/>
              <a:chExt cx="4142116" cy="1657387"/>
            </a:xfrm>
          </p:grpSpPr>
          <p:sp>
            <p:nvSpPr>
              <p:cNvPr id="14" name="Rectangle 22">
                <a:extLst>
                  <a:ext uri="{FF2B5EF4-FFF2-40B4-BE49-F238E27FC236}">
                    <a16:creationId xmlns:a16="http://schemas.microsoft.com/office/drawing/2014/main" id="{ECD20B87-0A67-46EB-A348-C948B7D0DCC3}"/>
                  </a:ext>
                </a:extLst>
              </p:cNvPr>
              <p:cNvSpPr>
                <a:spLocks noChangeArrowheads="1"/>
              </p:cNvSpPr>
              <p:nvPr/>
            </p:nvSpPr>
            <p:spPr bwMode="auto">
              <a:xfrm>
                <a:off x="-299493" y="-581181"/>
                <a:ext cx="4140178" cy="1657387"/>
              </a:xfrm>
              <a:prstGeom prst="rect">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74295" tIns="8890" rIns="74295" bIns="8890" anchor="t" anchorCtr="0" upright="1">
                <a:noAutofit/>
              </a:bodyPr>
              <a:lstStyle/>
              <a:p>
                <a:pPr algn="just"/>
                <a:r>
                  <a:rPr lang="en-US" sz="730" kern="100" dirty="0">
                    <a:solidFill>
                      <a:srgbClr val="000000"/>
                    </a:solidFill>
                    <a:effectLst/>
                    <a:latin typeface="HGPｺﾞｼｯｸE" panose="020B0900000000000000"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marR="133350" indent="-139700" algn="just">
                  <a:spcAft>
                    <a:spcPts val="0"/>
                  </a:spcAft>
                </a:pPr>
                <a:endParaRPr lang="en-US" altLang="ja-JP" sz="5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marL="139700" marR="133350" indent="-13970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府の関係部局、国、市町村及びひとり親家庭等に関する福祉団体等が連携し、施策の推進に取り組む</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marR="133350" indent="-139700" algn="just">
                  <a:spcAft>
                    <a:spcPts val="0"/>
                  </a:spcAft>
                </a:pPr>
                <a:r>
                  <a:rPr lang="ja-JP" sz="73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適宜、計画に定めた施策について進捗状況の把握・公表を行うとともに、子ども家庭審議会計画策定専門部会ひとり親家庭等自立促進計画策定ワーキンググループに対し、進捗状況の報告や意見を求めることにより計画の進行管理を行う。</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 name="Text Box 38">
                <a:extLst>
                  <a:ext uri="{FF2B5EF4-FFF2-40B4-BE49-F238E27FC236}">
                    <a16:creationId xmlns:a16="http://schemas.microsoft.com/office/drawing/2014/main" id="{17D5F90C-F0F7-46C5-B49B-D1C810F665CE}"/>
                  </a:ext>
                </a:extLst>
              </p:cNvPr>
              <p:cNvSpPr txBox="1">
                <a:spLocks noChangeArrowheads="1"/>
              </p:cNvSpPr>
              <p:nvPr/>
            </p:nvSpPr>
            <p:spPr bwMode="auto">
              <a:xfrm>
                <a:off x="-297555" y="-581179"/>
                <a:ext cx="4140178" cy="247650"/>
              </a:xfrm>
              <a:prstGeom prst="rect">
                <a:avLst/>
              </a:prstGeom>
              <a:solidFill>
                <a:srgbClr val="000000"/>
              </a:solidFill>
              <a:ln w="9525">
                <a:solidFill>
                  <a:srgbClr val="000000"/>
                </a:solidFill>
                <a:miter lim="800000"/>
                <a:headEnd/>
                <a:tailEnd/>
              </a:ln>
            </p:spPr>
            <p:txBody>
              <a:bodyPr rot="0" vert="horz" wrap="square" lIns="74295" tIns="8890" rIns="74295" bIns="8890" anchor="t" anchorCtr="0" upright="1">
                <a:noAutofit/>
              </a:bodyPr>
              <a:lstStyle/>
              <a:p>
                <a:pPr algn="just"/>
                <a:r>
                  <a:rPr lang="ja-JP" sz="730" kern="100" dirty="0">
                    <a:solidFill>
                      <a:schemeClr val="bg1"/>
                    </a:solidFill>
                    <a:effectLst/>
                    <a:latin typeface="Century" panose="02040604050505020304" pitchFamily="18" charset="0"/>
                    <a:ea typeface="HGPｺﾞｼｯｸE" panose="020B0900000000000000" pitchFamily="50" charset="-128"/>
                    <a:cs typeface="Times New Roman" panose="02020603050405020304" pitchFamily="18" charset="0"/>
                  </a:rPr>
                  <a:t>計画の進行管理</a:t>
                </a:r>
                <a:endParaRPr lang="ja-JP" sz="73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grpSp>
      </p:grpSp>
      <p:sp>
        <p:nvSpPr>
          <p:cNvPr id="28" name="Rectangle 26">
            <a:extLst>
              <a:ext uri="{FF2B5EF4-FFF2-40B4-BE49-F238E27FC236}">
                <a16:creationId xmlns:a16="http://schemas.microsoft.com/office/drawing/2014/main" id="{49E0417E-1124-4A60-8295-E69662637CAD}"/>
              </a:ext>
            </a:extLst>
          </p:cNvPr>
          <p:cNvSpPr>
            <a:spLocks noChangeArrowheads="1"/>
          </p:cNvSpPr>
          <p:nvPr/>
        </p:nvSpPr>
        <p:spPr bwMode="auto">
          <a:xfrm>
            <a:off x="152400" y="2908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99829" tIns="899829" rIns="899829" bIns="899829" numCol="1" anchor="ctr" anchorCtr="0" compatLnSpc="1">
            <a:prstTxWarp prst="textNoShape">
              <a:avLst/>
            </a:prstTxWarp>
            <a:spAutoFit/>
          </a:bodyPr>
          <a:lstStyle/>
          <a:p>
            <a:endParaRPr lang="ja-JP" altLang="en-US"/>
          </a:p>
        </p:txBody>
      </p:sp>
      <p:sp>
        <p:nvSpPr>
          <p:cNvPr id="30" name="Rectangle 45">
            <a:extLst>
              <a:ext uri="{FF2B5EF4-FFF2-40B4-BE49-F238E27FC236}">
                <a16:creationId xmlns:a16="http://schemas.microsoft.com/office/drawing/2014/main" id="{0ACD8597-DACE-40FE-B8F2-C963182C1D79}"/>
              </a:ext>
            </a:extLst>
          </p:cNvPr>
          <p:cNvSpPr>
            <a:spLocks noChangeArrowheads="1"/>
          </p:cNvSpPr>
          <p:nvPr/>
        </p:nvSpPr>
        <p:spPr bwMode="auto">
          <a:xfrm>
            <a:off x="152400" y="88592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000" b="0" i="0" u="none" strike="noStrike" cap="none" normalizeH="0" baseline="0">
              <a:ln>
                <a:noFill/>
              </a:ln>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ja-JP" sz="1000" b="0" i="0" u="none" strike="noStrike" cap="none" normalizeH="0" baseline="0">
                <a:ln>
                  <a:noFill/>
                </a:ln>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br>
            <a:endParaRPr kumimoji="0" lang="en-US" altLang="ja-JP"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ja-JP" sz="1000" b="0" i="0" u="none" strike="noStrike" cap="none" normalizeH="0" baseline="0">
                <a:ln>
                  <a:noFill/>
                </a:ln>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br>
            <a:endParaRPr kumimoji="0" lang="en-US" altLang="ja-JP"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49158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F1E9949-1BBF-4803-BB75-BAB694D447C4}"/>
              </a:ext>
            </a:extLst>
          </p:cNvPr>
          <p:cNvSpPr>
            <a:spLocks noGrp="1"/>
          </p:cNvSpPr>
          <p:nvPr>
            <p:ph type="sldNum" sz="quarter" idx="12"/>
          </p:nvPr>
        </p:nvSpPr>
        <p:spPr/>
        <p:txBody>
          <a:bodyPr/>
          <a:lstStyle/>
          <a:p>
            <a:pPr>
              <a:defRPr/>
            </a:pPr>
            <a:fld id="{137B09A2-9DBF-47C8-B403-B20101CED64A}" type="slidenum">
              <a:rPr lang="ja-JP" altLang="en-US" smtClean="0"/>
              <a:pPr>
                <a:defRPr/>
              </a:pPr>
              <a:t>3</a:t>
            </a:fld>
            <a:endParaRPr lang="ja-JP" altLang="en-US"/>
          </a:p>
        </p:txBody>
      </p:sp>
      <p:graphicFrame>
        <p:nvGraphicFramePr>
          <p:cNvPr id="3" name="表 2">
            <a:extLst>
              <a:ext uri="{FF2B5EF4-FFF2-40B4-BE49-F238E27FC236}">
                <a16:creationId xmlns:a16="http://schemas.microsoft.com/office/drawing/2014/main" id="{3F5509C3-1267-4306-92FA-4844D9506EC7}"/>
              </a:ext>
            </a:extLst>
          </p:cNvPr>
          <p:cNvGraphicFramePr>
            <a:graphicFrameLocks noGrp="1"/>
          </p:cNvGraphicFramePr>
          <p:nvPr>
            <p:extLst>
              <p:ext uri="{D42A27DB-BD31-4B8C-83A1-F6EECF244321}">
                <p14:modId xmlns:p14="http://schemas.microsoft.com/office/powerpoint/2010/main" val="3070507486"/>
              </p:ext>
            </p:extLst>
          </p:nvPr>
        </p:nvGraphicFramePr>
        <p:xfrm>
          <a:off x="389598" y="620688"/>
          <a:ext cx="8229602" cy="5760001"/>
        </p:xfrm>
        <a:graphic>
          <a:graphicData uri="http://schemas.openxmlformats.org/drawingml/2006/table">
            <a:tbl>
              <a:tblPr firstRow="1" firstCol="1" bandRow="1">
                <a:tableStyleId>{5C22544A-7EE6-4342-B048-85BDC9FD1C3A}</a:tableStyleId>
              </a:tblPr>
              <a:tblGrid>
                <a:gridCol w="509994">
                  <a:extLst>
                    <a:ext uri="{9D8B030D-6E8A-4147-A177-3AD203B41FA5}">
                      <a16:colId xmlns:a16="http://schemas.microsoft.com/office/drawing/2014/main" val="630057977"/>
                    </a:ext>
                  </a:extLst>
                </a:gridCol>
                <a:gridCol w="3859804">
                  <a:extLst>
                    <a:ext uri="{9D8B030D-6E8A-4147-A177-3AD203B41FA5}">
                      <a16:colId xmlns:a16="http://schemas.microsoft.com/office/drawing/2014/main" val="2075776004"/>
                    </a:ext>
                  </a:extLst>
                </a:gridCol>
                <a:gridCol w="3859804">
                  <a:extLst>
                    <a:ext uri="{9D8B030D-6E8A-4147-A177-3AD203B41FA5}">
                      <a16:colId xmlns:a16="http://schemas.microsoft.com/office/drawing/2014/main" val="1136717845"/>
                    </a:ext>
                  </a:extLst>
                </a:gridCol>
              </a:tblGrid>
              <a:tr h="117553">
                <a:tc>
                  <a:txBody>
                    <a:bodyPr/>
                    <a:lstStyle/>
                    <a:p>
                      <a:pPr algn="just"/>
                      <a:r>
                        <a:rPr lang="en-US" sz="730" kern="100">
                          <a:solidFill>
                            <a:schemeClr val="tx1"/>
                          </a:solidFill>
                          <a:effectLst/>
                        </a:rPr>
                        <a:t> </a:t>
                      </a:r>
                      <a:endParaRPr lang="ja-JP" sz="73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sz="730" kern="100">
                          <a:solidFill>
                            <a:schemeClr val="tx1"/>
                          </a:solidFill>
                          <a:effectLst/>
                        </a:rPr>
                        <a:t>第四次大阪府ひとり親家庭等自立促進計画</a:t>
                      </a:r>
                      <a:endParaRPr lang="ja-JP" sz="73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sz="730" kern="100">
                          <a:solidFill>
                            <a:schemeClr val="tx1"/>
                          </a:solidFill>
                          <a:effectLst/>
                        </a:rPr>
                        <a:t>第五次大阪府ひとり親家庭等自立促進計画　（案）</a:t>
                      </a:r>
                      <a:endParaRPr lang="ja-JP" sz="73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3853432"/>
                  </a:ext>
                </a:extLst>
              </a:tr>
              <a:tr h="117553">
                <a:tc>
                  <a:txBody>
                    <a:bodyPr/>
                    <a:lstStyle/>
                    <a:p>
                      <a:pPr algn="ctr"/>
                      <a:r>
                        <a:rPr lang="ja-JP" sz="730" kern="100">
                          <a:solidFill>
                            <a:schemeClr val="tx1"/>
                          </a:solidFill>
                          <a:effectLst/>
                        </a:rPr>
                        <a:t>計画期間</a:t>
                      </a:r>
                      <a:endParaRPr lang="ja-JP" sz="73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tabLst>
                          <a:tab pos="1591310" algn="l"/>
                        </a:tabLst>
                      </a:pPr>
                      <a:r>
                        <a:rPr lang="ja-JP" sz="730" kern="100">
                          <a:solidFill>
                            <a:schemeClr val="tx1"/>
                          </a:solidFill>
                          <a:effectLst/>
                        </a:rPr>
                        <a:t>令和２年度～令和６年度（５年間）</a:t>
                      </a:r>
                      <a:endParaRPr lang="ja-JP" sz="73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sz="730" kern="100">
                          <a:solidFill>
                            <a:schemeClr val="tx1"/>
                          </a:solidFill>
                          <a:effectLst/>
                        </a:rPr>
                        <a:t>令和７年度～令和１６年度（１０年間）</a:t>
                      </a:r>
                      <a:endParaRPr lang="ja-JP" sz="73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9268760"/>
                  </a:ext>
                </a:extLst>
              </a:tr>
              <a:tr h="1528163">
                <a:tc rowSpan="2">
                  <a:txBody>
                    <a:bodyPr/>
                    <a:lstStyle/>
                    <a:p>
                      <a:pPr algn="ctr"/>
                      <a:r>
                        <a:rPr lang="ja-JP" altLang="en-US" sz="730" kern="100" dirty="0">
                          <a:solidFill>
                            <a:schemeClr val="tx1"/>
                          </a:solidFill>
                          <a:effectLst/>
                        </a:rPr>
                        <a:t>基本理念・</a:t>
                      </a:r>
                    </a:p>
                    <a:p>
                      <a:pPr algn="ctr"/>
                      <a:r>
                        <a:rPr lang="ja-JP" altLang="en-US" sz="730" kern="100" dirty="0">
                          <a:solidFill>
                            <a:schemeClr val="tx1"/>
                          </a:solidFill>
                          <a:effectLst/>
                        </a:rPr>
                        <a:t>目標等</a:t>
                      </a:r>
                    </a:p>
                  </a:txBody>
                  <a:tcPr marL="28880" marR="28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730" kern="100" dirty="0">
                          <a:solidFill>
                            <a:schemeClr val="tx1"/>
                          </a:solidFill>
                          <a:effectLst/>
                        </a:rPr>
                        <a:t> </a:t>
                      </a:r>
                      <a:endParaRPr lang="ja-JP" sz="730" kern="100" dirty="0">
                        <a:solidFill>
                          <a:schemeClr val="tx1"/>
                        </a:solidFill>
                        <a:effectLst/>
                      </a:endParaRPr>
                    </a:p>
                    <a:p>
                      <a:pPr algn="just"/>
                      <a:r>
                        <a:rPr lang="ja-JP" sz="730" kern="100" dirty="0">
                          <a:solidFill>
                            <a:schemeClr val="tx1"/>
                          </a:solidFill>
                          <a:effectLst/>
                        </a:rPr>
                        <a:t>【基本理念】</a:t>
                      </a:r>
                    </a:p>
                    <a:p>
                      <a:pPr algn="just"/>
                      <a:r>
                        <a:rPr lang="ja-JP" sz="730" kern="100" dirty="0">
                          <a:solidFill>
                            <a:schemeClr val="tx1"/>
                          </a:solidFill>
                          <a:effectLst/>
                        </a:rPr>
                        <a:t>○　第一次及び第三次計画の理念や考え方を継承</a:t>
                      </a:r>
                    </a:p>
                    <a:p>
                      <a:pPr marL="133350" indent="139700" algn="just"/>
                      <a:r>
                        <a:rPr lang="ja-JP" sz="730" kern="100" dirty="0">
                          <a:solidFill>
                            <a:schemeClr val="tx1"/>
                          </a:solidFill>
                          <a:effectLst/>
                        </a:rPr>
                        <a:t>ひとり親家庭等が、社会を構成する子育て家庭の一つの形態として、自らの力を発揮し安定した生活を営みながら、安心して子供を育てることのできる社会づくりを目指す。</a:t>
                      </a:r>
                    </a:p>
                    <a:p>
                      <a:pPr marL="133350" indent="139700" algn="just"/>
                      <a:r>
                        <a:rPr lang="en-US" sz="730" kern="100" dirty="0">
                          <a:solidFill>
                            <a:schemeClr val="tx1"/>
                          </a:solidFill>
                          <a:effectLst/>
                        </a:rPr>
                        <a:t> </a:t>
                      </a:r>
                      <a:endParaRPr lang="ja-JP" sz="730" kern="100" dirty="0">
                        <a:solidFill>
                          <a:schemeClr val="tx1"/>
                        </a:solidFill>
                        <a:effectLst/>
                      </a:endParaRPr>
                    </a:p>
                    <a:p>
                      <a:pPr algn="just"/>
                      <a:r>
                        <a:rPr lang="ja-JP" sz="730" kern="100" dirty="0">
                          <a:solidFill>
                            <a:schemeClr val="tx1"/>
                          </a:solidFill>
                          <a:effectLst/>
                        </a:rPr>
                        <a:t>［着目点］</a:t>
                      </a:r>
                    </a:p>
                    <a:p>
                      <a:pPr indent="139700" algn="just"/>
                      <a:r>
                        <a:rPr lang="ja-JP" sz="730" kern="100" dirty="0">
                          <a:solidFill>
                            <a:schemeClr val="tx1"/>
                          </a:solidFill>
                          <a:effectLst/>
                        </a:rPr>
                        <a:t>・子どもの貧困対策計画（第二次計画）と連携した取組の推進</a:t>
                      </a:r>
                    </a:p>
                    <a:p>
                      <a:pPr marL="273050" indent="-139700" algn="just"/>
                      <a:r>
                        <a:rPr lang="ja-JP" sz="730" kern="100" dirty="0">
                          <a:solidFill>
                            <a:schemeClr val="tx1"/>
                          </a:solidFill>
                          <a:effectLst/>
                        </a:rPr>
                        <a:t>・大阪府障害者の雇用の促進等と就労の支援に関する条例（ハートフル条例）改正など、新たな制度改正等を契機とした取組の実施</a:t>
                      </a:r>
                    </a:p>
                    <a:p>
                      <a:pPr marL="273050" indent="-139700" algn="just"/>
                      <a:r>
                        <a:rPr lang="en-US" sz="730" kern="100" dirty="0">
                          <a:solidFill>
                            <a:schemeClr val="tx1"/>
                          </a:solidFill>
                          <a:effectLst/>
                        </a:rPr>
                        <a:t> </a:t>
                      </a:r>
                      <a:endParaRPr lang="ja-JP" sz="73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730" kern="100">
                          <a:solidFill>
                            <a:schemeClr val="tx1"/>
                          </a:solidFill>
                          <a:effectLst/>
                        </a:rPr>
                        <a:t> </a:t>
                      </a:r>
                      <a:endParaRPr lang="ja-JP" sz="730" kern="100">
                        <a:solidFill>
                          <a:schemeClr val="tx1"/>
                        </a:solidFill>
                        <a:effectLst/>
                      </a:endParaRPr>
                    </a:p>
                    <a:p>
                      <a:pPr algn="just"/>
                      <a:r>
                        <a:rPr lang="ja-JP" sz="730" kern="100">
                          <a:solidFill>
                            <a:schemeClr val="tx1"/>
                          </a:solidFill>
                          <a:effectLst/>
                        </a:rPr>
                        <a:t>【基本理念】</a:t>
                      </a:r>
                    </a:p>
                    <a:p>
                      <a:pPr algn="just"/>
                      <a:r>
                        <a:rPr lang="ja-JP" sz="730" kern="100">
                          <a:solidFill>
                            <a:schemeClr val="tx1"/>
                          </a:solidFill>
                          <a:effectLst/>
                        </a:rPr>
                        <a:t>○　第一次から第四次計画の理念や考え方を継承</a:t>
                      </a:r>
                    </a:p>
                    <a:p>
                      <a:pPr algn="just"/>
                      <a:r>
                        <a:rPr lang="en-US" sz="730" kern="100">
                          <a:solidFill>
                            <a:schemeClr val="tx1"/>
                          </a:solidFill>
                          <a:effectLst/>
                        </a:rPr>
                        <a:t> </a:t>
                      </a:r>
                      <a:endParaRPr lang="ja-JP" sz="730" kern="100">
                        <a:solidFill>
                          <a:schemeClr val="tx1"/>
                        </a:solidFill>
                        <a:effectLst/>
                      </a:endParaRPr>
                    </a:p>
                    <a:p>
                      <a:pPr algn="just"/>
                      <a:r>
                        <a:rPr lang="en-US" sz="730" kern="100">
                          <a:solidFill>
                            <a:schemeClr val="tx1"/>
                          </a:solidFill>
                          <a:effectLst/>
                        </a:rPr>
                        <a:t> </a:t>
                      </a:r>
                      <a:endParaRPr lang="ja-JP" sz="730" kern="100">
                        <a:solidFill>
                          <a:schemeClr val="tx1"/>
                        </a:solidFill>
                        <a:effectLst/>
                      </a:endParaRPr>
                    </a:p>
                    <a:p>
                      <a:pPr algn="just"/>
                      <a:r>
                        <a:rPr lang="en-US" sz="730" kern="100">
                          <a:solidFill>
                            <a:schemeClr val="tx1"/>
                          </a:solidFill>
                          <a:effectLst/>
                        </a:rPr>
                        <a:t> </a:t>
                      </a:r>
                      <a:endParaRPr lang="ja-JP" sz="730" kern="100">
                        <a:solidFill>
                          <a:schemeClr val="tx1"/>
                        </a:solidFill>
                        <a:effectLst/>
                      </a:endParaRPr>
                    </a:p>
                    <a:p>
                      <a:pPr algn="just"/>
                      <a:r>
                        <a:rPr lang="ja-JP" sz="730" kern="100">
                          <a:solidFill>
                            <a:schemeClr val="tx1"/>
                          </a:solidFill>
                          <a:effectLst/>
                        </a:rPr>
                        <a:t>［着目点］</a:t>
                      </a:r>
                    </a:p>
                    <a:p>
                      <a:pPr marL="273050" indent="-139700" algn="just"/>
                      <a:r>
                        <a:rPr lang="ja-JP" sz="730" kern="100">
                          <a:solidFill>
                            <a:schemeClr val="tx1"/>
                          </a:solidFill>
                          <a:effectLst/>
                        </a:rPr>
                        <a:t>・国のこども家庭庁が設置や大阪府の子ども家庭局の設置など、ひとり親家庭支援だけではなく、貧困世帯等への支援など、子どもに関連する各種支援を連携して実施。</a:t>
                      </a:r>
                    </a:p>
                    <a:p>
                      <a:pPr marL="273050" indent="-139700" algn="just"/>
                      <a:r>
                        <a:rPr lang="ja-JP" sz="730" kern="100">
                          <a:solidFill>
                            <a:schemeClr val="tx1"/>
                          </a:solidFill>
                          <a:effectLst/>
                        </a:rPr>
                        <a:t>・大阪府立母子・父子福祉センターの開設により、専門的な施設として、ひとり親家庭等の就業支援や生活相談、養育費や親子交流に係る相談を実施。</a:t>
                      </a:r>
                    </a:p>
                    <a:p>
                      <a:pPr marL="273050" indent="-139700" algn="just"/>
                      <a:r>
                        <a:rPr lang="ja-JP" sz="730" kern="100">
                          <a:solidFill>
                            <a:schemeClr val="tx1"/>
                          </a:solidFill>
                          <a:effectLst/>
                        </a:rPr>
                        <a:t>・国の法制審議会家族法制部会における議論を踏まえて、養育費確保や親子交流支援について継続して実施。</a:t>
                      </a:r>
                      <a:endParaRPr lang="ja-JP" sz="73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4281644"/>
                  </a:ext>
                </a:extLst>
              </a:tr>
              <a:tr h="3996732">
                <a:tc vMerge="1">
                  <a:txBody>
                    <a:bodyPr/>
                    <a:lstStyle/>
                    <a:p>
                      <a:endParaRPr kumimoji="1" lang="ja-JP" altLang="en-US"/>
                    </a:p>
                  </a:txBody>
                  <a:tcPr/>
                </a:tc>
                <a:tc>
                  <a:txBody>
                    <a:bodyPr/>
                    <a:lstStyle/>
                    <a:p>
                      <a:pPr algn="just"/>
                      <a:r>
                        <a:rPr lang="ja-JP" sz="730" kern="100" dirty="0">
                          <a:solidFill>
                            <a:schemeClr val="tx1"/>
                          </a:solidFill>
                          <a:effectLst/>
                        </a:rPr>
                        <a:t>【基本目標】</a:t>
                      </a:r>
                    </a:p>
                    <a:p>
                      <a:pPr marL="124460" algn="just"/>
                      <a:r>
                        <a:rPr lang="ja-JP" sz="730" kern="100" dirty="0">
                          <a:solidFill>
                            <a:schemeClr val="tx1"/>
                          </a:solidFill>
                          <a:effectLst/>
                        </a:rPr>
                        <a:t>○　第一次から第三次計画の６つの基本目標を継承し、「就業支援」に向けた取組の推進を最重点課題とするとともに、子どもの貧困対策に係る取組等を推進</a:t>
                      </a:r>
                    </a:p>
                    <a:p>
                      <a:pPr algn="just"/>
                      <a:r>
                        <a:rPr lang="en-US" sz="730" kern="100" dirty="0">
                          <a:solidFill>
                            <a:schemeClr val="tx1"/>
                          </a:solidFill>
                          <a:effectLst/>
                        </a:rPr>
                        <a:t> </a:t>
                      </a:r>
                    </a:p>
                    <a:p>
                      <a:pPr algn="just"/>
                      <a:endParaRPr lang="ja-JP" sz="730" kern="100" dirty="0">
                        <a:solidFill>
                          <a:schemeClr val="tx1"/>
                        </a:solidFill>
                        <a:effectLst/>
                      </a:endParaRPr>
                    </a:p>
                    <a:p>
                      <a:pPr algn="just"/>
                      <a:r>
                        <a:rPr lang="en-US" sz="730" kern="100" dirty="0">
                          <a:solidFill>
                            <a:schemeClr val="tx1"/>
                          </a:solidFill>
                          <a:effectLst/>
                          <a:highlight>
                            <a:srgbClr val="C0C0C0"/>
                          </a:highlight>
                        </a:rPr>
                        <a:t>(1)</a:t>
                      </a:r>
                      <a:r>
                        <a:rPr lang="ja-JP" sz="730" kern="100" dirty="0">
                          <a:solidFill>
                            <a:schemeClr val="tx1"/>
                          </a:solidFill>
                          <a:effectLst/>
                          <a:highlight>
                            <a:srgbClr val="C0C0C0"/>
                          </a:highlight>
                        </a:rPr>
                        <a:t>就業支援</a:t>
                      </a:r>
                    </a:p>
                    <a:p>
                      <a:pPr indent="139700" algn="just"/>
                      <a:r>
                        <a:rPr lang="en-US" sz="730" kern="100" dirty="0">
                          <a:solidFill>
                            <a:schemeClr val="tx1"/>
                          </a:solidFill>
                          <a:effectLst/>
                        </a:rPr>
                        <a:t> </a:t>
                      </a:r>
                      <a:endParaRPr lang="ja-JP" sz="730" kern="100" dirty="0">
                        <a:solidFill>
                          <a:schemeClr val="tx1"/>
                        </a:solidFill>
                        <a:effectLst/>
                      </a:endParaRPr>
                    </a:p>
                    <a:p>
                      <a:pPr indent="139700" algn="just"/>
                      <a:r>
                        <a:rPr lang="ja-JP" sz="730" kern="100" dirty="0">
                          <a:solidFill>
                            <a:schemeClr val="tx1"/>
                          </a:solidFill>
                          <a:effectLst/>
                        </a:rPr>
                        <a:t>【就業あっせん】</a:t>
                      </a:r>
                    </a:p>
                    <a:p>
                      <a:pPr indent="139700" algn="just"/>
                      <a:r>
                        <a:rPr lang="ja-JP" sz="730" kern="100" dirty="0">
                          <a:solidFill>
                            <a:schemeClr val="tx1"/>
                          </a:solidFill>
                          <a:effectLst/>
                        </a:rPr>
                        <a:t>・ 母子家庭等就業・自立支援センター事業の推進</a:t>
                      </a:r>
                    </a:p>
                    <a:p>
                      <a:pPr indent="139700" algn="just"/>
                      <a:r>
                        <a:rPr lang="ja-JP" sz="730" kern="100" dirty="0">
                          <a:solidFill>
                            <a:schemeClr val="tx1"/>
                          </a:solidFill>
                          <a:effectLst/>
                        </a:rPr>
                        <a:t>・ 母子・父子自立支援プログラム策定事業と生活保護受給者等就労自立促進事業等との連携</a:t>
                      </a:r>
                    </a:p>
                    <a:p>
                      <a:pPr indent="139700" algn="just"/>
                      <a:r>
                        <a:rPr lang="ja-JP" sz="730" kern="100" dirty="0">
                          <a:solidFill>
                            <a:schemeClr val="tx1"/>
                          </a:solidFill>
                          <a:effectLst/>
                        </a:rPr>
                        <a:t>・ 地域就労支援事業による就労支援</a:t>
                      </a:r>
                    </a:p>
                    <a:p>
                      <a:pPr indent="139700" algn="just"/>
                      <a:r>
                        <a:rPr lang="ja-JP" sz="730" kern="100" dirty="0">
                          <a:solidFill>
                            <a:schemeClr val="tx1"/>
                          </a:solidFill>
                          <a:effectLst/>
                        </a:rPr>
                        <a:t>・ 母子・父子自立支援員による就業相談</a:t>
                      </a:r>
                    </a:p>
                    <a:p>
                      <a:pPr indent="139700" algn="just"/>
                      <a:r>
                        <a:rPr lang="ja-JP" sz="730" kern="100" dirty="0">
                          <a:solidFill>
                            <a:schemeClr val="tx1"/>
                          </a:solidFill>
                          <a:effectLst/>
                        </a:rPr>
                        <a:t>・</a:t>
                      </a:r>
                      <a:r>
                        <a:rPr lang="en-US" sz="730" kern="100" dirty="0">
                          <a:solidFill>
                            <a:schemeClr val="tx1"/>
                          </a:solidFill>
                          <a:effectLst/>
                        </a:rPr>
                        <a:t> OSAKA </a:t>
                      </a:r>
                      <a:r>
                        <a:rPr lang="ja-JP" sz="730" kern="100" dirty="0">
                          <a:solidFill>
                            <a:schemeClr val="tx1"/>
                          </a:solidFill>
                          <a:effectLst/>
                        </a:rPr>
                        <a:t>しごとフィールドによる就労支援</a:t>
                      </a:r>
                    </a:p>
                    <a:p>
                      <a:pPr indent="139700" algn="just"/>
                      <a:r>
                        <a:rPr lang="ja-JP" sz="730" kern="100" dirty="0">
                          <a:solidFill>
                            <a:schemeClr val="tx1"/>
                          </a:solidFill>
                          <a:effectLst/>
                        </a:rPr>
                        <a:t>・ 公共職業安定機関等と連携した求人情報の提供</a:t>
                      </a:r>
                    </a:p>
                    <a:p>
                      <a:pPr indent="139700" algn="just"/>
                      <a:r>
                        <a:rPr lang="ja-JP" sz="730" kern="100" dirty="0">
                          <a:solidFill>
                            <a:schemeClr val="tx1"/>
                          </a:solidFill>
                          <a:effectLst/>
                        </a:rPr>
                        <a:t>・ 公共職業安定所（ハローワーク）における職業紹介</a:t>
                      </a:r>
                    </a:p>
                    <a:p>
                      <a:pPr indent="139700" algn="just"/>
                      <a:r>
                        <a:rPr lang="en-US" sz="730" kern="100" dirty="0">
                          <a:solidFill>
                            <a:schemeClr val="tx1"/>
                          </a:solidFill>
                          <a:effectLst/>
                        </a:rPr>
                        <a:t> </a:t>
                      </a:r>
                      <a:endParaRPr lang="ja-JP" sz="730" kern="100" dirty="0">
                        <a:solidFill>
                          <a:schemeClr val="tx1"/>
                        </a:solidFill>
                        <a:effectLst/>
                      </a:endParaRPr>
                    </a:p>
                    <a:p>
                      <a:pPr indent="139700" algn="just"/>
                      <a:r>
                        <a:rPr lang="ja-JP" sz="730" kern="100" dirty="0">
                          <a:solidFill>
                            <a:schemeClr val="tx1"/>
                          </a:solidFill>
                          <a:effectLst/>
                        </a:rPr>
                        <a:t>【職業訓練等の実施・促進】</a:t>
                      </a:r>
                    </a:p>
                    <a:p>
                      <a:pPr indent="139700" algn="just"/>
                      <a:r>
                        <a:rPr lang="ja-JP" sz="730" kern="100" dirty="0">
                          <a:solidFill>
                            <a:schemeClr val="tx1"/>
                          </a:solidFill>
                          <a:effectLst/>
                        </a:rPr>
                        <a:t>・ 公共職業訓練の実施</a:t>
                      </a:r>
                    </a:p>
                    <a:p>
                      <a:pPr indent="139700" algn="just"/>
                      <a:r>
                        <a:rPr lang="ja-JP" sz="730" kern="100" dirty="0">
                          <a:solidFill>
                            <a:schemeClr val="tx1"/>
                          </a:solidFill>
                          <a:effectLst/>
                        </a:rPr>
                        <a:t>・ 就業支援講習会の実施</a:t>
                      </a:r>
                    </a:p>
                    <a:p>
                      <a:pPr indent="139700" algn="just"/>
                      <a:r>
                        <a:rPr lang="ja-JP" sz="730" kern="100" dirty="0">
                          <a:solidFill>
                            <a:schemeClr val="tx1"/>
                          </a:solidFill>
                          <a:effectLst/>
                        </a:rPr>
                        <a:t>・ 母子家庭・父子家庭自立支援給付金事業等の実施</a:t>
                      </a:r>
                    </a:p>
                    <a:p>
                      <a:pPr indent="139700" algn="just"/>
                      <a:r>
                        <a:rPr lang="ja-JP" sz="730" kern="100" dirty="0">
                          <a:solidFill>
                            <a:schemeClr val="tx1"/>
                          </a:solidFill>
                          <a:effectLst/>
                        </a:rPr>
                        <a:t>・ 技能習得期間中の生活資金貸付の実施</a:t>
                      </a:r>
                    </a:p>
                    <a:p>
                      <a:pPr indent="139700" algn="just"/>
                      <a:r>
                        <a:rPr lang="ja-JP" sz="730" kern="100" dirty="0">
                          <a:solidFill>
                            <a:schemeClr val="tx1"/>
                          </a:solidFill>
                          <a:effectLst/>
                        </a:rPr>
                        <a:t>・ 職業能力形成プログラム（ジョブ・カード制度）の推進</a:t>
                      </a:r>
                    </a:p>
                    <a:p>
                      <a:pPr indent="139700" algn="just"/>
                      <a:r>
                        <a:rPr lang="en-US" sz="730" kern="100" dirty="0">
                          <a:solidFill>
                            <a:schemeClr val="tx1"/>
                          </a:solidFill>
                          <a:effectLst/>
                        </a:rPr>
                        <a:t> </a:t>
                      </a:r>
                      <a:endParaRPr lang="ja-JP" sz="730" kern="100" dirty="0">
                        <a:solidFill>
                          <a:schemeClr val="tx1"/>
                        </a:solidFill>
                        <a:effectLst/>
                      </a:endParaRPr>
                    </a:p>
                    <a:p>
                      <a:pPr indent="139700" algn="just"/>
                      <a:r>
                        <a:rPr lang="ja-JP" sz="730" kern="100" dirty="0">
                          <a:solidFill>
                            <a:schemeClr val="tx1"/>
                          </a:solidFill>
                          <a:effectLst/>
                        </a:rPr>
                        <a:t>【就業機会創出のための支援】</a:t>
                      </a:r>
                    </a:p>
                    <a:p>
                      <a:pPr indent="139700" algn="just"/>
                      <a:r>
                        <a:rPr lang="ja-JP" sz="730" kern="100" dirty="0">
                          <a:solidFill>
                            <a:schemeClr val="tx1"/>
                          </a:solidFill>
                          <a:effectLst/>
                        </a:rPr>
                        <a:t>・ 民間事業主に対するひとり親家庭の親の雇用の働きかけ【重点】</a:t>
                      </a:r>
                    </a:p>
                    <a:p>
                      <a:pPr indent="139700" algn="just"/>
                      <a:r>
                        <a:rPr lang="ja-JP" sz="730" kern="100" dirty="0">
                          <a:solidFill>
                            <a:schemeClr val="tx1"/>
                          </a:solidFill>
                          <a:effectLst/>
                        </a:rPr>
                        <a:t>・ ひとり親家庭の親の雇用に配慮した官公需発注の推進【重点】</a:t>
                      </a:r>
                    </a:p>
                    <a:p>
                      <a:pPr indent="139700" algn="just"/>
                      <a:r>
                        <a:rPr lang="ja-JP" sz="730" kern="100" dirty="0">
                          <a:solidFill>
                            <a:schemeClr val="tx1"/>
                          </a:solidFill>
                          <a:effectLst/>
                        </a:rPr>
                        <a:t>・ 母子・父子福祉団体等への業務発注の推進【重点】</a:t>
                      </a:r>
                    </a:p>
                    <a:p>
                      <a:pPr marL="342900" indent="-209550" algn="just"/>
                      <a:r>
                        <a:rPr lang="ja-JP" sz="730" kern="100" dirty="0">
                          <a:solidFill>
                            <a:schemeClr val="tx1"/>
                          </a:solidFill>
                          <a:effectLst/>
                        </a:rPr>
                        <a:t>・ 公務労働分野におけるひとり親家庭の親等の非常勤職員での雇用を通じた正規雇用へのｽﾃｯﾌﾟｱｯﾌﾟ【重点】</a:t>
                      </a:r>
                    </a:p>
                    <a:p>
                      <a:pPr indent="139700" algn="just"/>
                      <a:r>
                        <a:rPr lang="ja-JP" sz="730" kern="100" dirty="0">
                          <a:solidFill>
                            <a:schemeClr val="tx1"/>
                          </a:solidFill>
                          <a:effectLst/>
                        </a:rPr>
                        <a:t>・ ひとり親家庭の親の雇用を進める事業主への表彰制度の創設【重点】</a:t>
                      </a:r>
                    </a:p>
                    <a:p>
                      <a:pPr indent="139700" algn="just"/>
                      <a:r>
                        <a:rPr lang="ja-JP" sz="730" kern="100" dirty="0">
                          <a:solidFill>
                            <a:schemeClr val="tx1"/>
                          </a:solidFill>
                          <a:effectLst/>
                        </a:rPr>
                        <a:t>・ ひとり親家庭の親の職場定着支援等の取組を推進【重点】</a:t>
                      </a:r>
                    </a:p>
                    <a:p>
                      <a:pPr indent="139700" algn="just"/>
                      <a:r>
                        <a:rPr lang="ja-JP" sz="730" kern="100" dirty="0">
                          <a:solidFill>
                            <a:schemeClr val="tx1"/>
                          </a:solidFill>
                          <a:effectLst/>
                        </a:rPr>
                        <a:t>・ ひとり親家庭の親等が共同で事業を開始する際の支援</a:t>
                      </a:r>
                    </a:p>
                    <a:p>
                      <a:pPr indent="139700" algn="just"/>
                      <a:r>
                        <a:rPr lang="ja-JP" sz="730" kern="100" dirty="0">
                          <a:solidFill>
                            <a:schemeClr val="tx1"/>
                          </a:solidFill>
                          <a:effectLst/>
                        </a:rPr>
                        <a:t>・ 特定求職者雇用開発助成金の活用</a:t>
                      </a:r>
                    </a:p>
                    <a:p>
                      <a:pPr indent="139700" algn="just"/>
                      <a:r>
                        <a:rPr lang="ja-JP" sz="730" kern="100" dirty="0">
                          <a:solidFill>
                            <a:schemeClr val="tx1"/>
                          </a:solidFill>
                          <a:effectLst/>
                        </a:rPr>
                        <a:t>・ 試行雇用（トライアル雇用）を通じた早期就職、常用雇用への移行の促進</a:t>
                      </a:r>
                    </a:p>
                    <a:p>
                      <a:pPr indent="139700" algn="just"/>
                      <a:r>
                        <a:rPr lang="ja-JP" sz="730" kern="100" dirty="0">
                          <a:solidFill>
                            <a:schemeClr val="tx1"/>
                          </a:solidFill>
                          <a:effectLst/>
                        </a:rPr>
                        <a:t>・ 助成金を活用した正規雇用への転換等の促進</a:t>
                      </a:r>
                      <a:endParaRPr lang="ja-JP" sz="73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ja-JP" sz="730" kern="100" dirty="0">
                          <a:solidFill>
                            <a:schemeClr val="tx1"/>
                          </a:solidFill>
                          <a:effectLst/>
                        </a:rPr>
                        <a:t>【基本目標】</a:t>
                      </a:r>
                    </a:p>
                    <a:p>
                      <a:pPr marL="273050" indent="-139700" algn="just"/>
                      <a:r>
                        <a:rPr lang="ja-JP" sz="730" kern="100" dirty="0">
                          <a:solidFill>
                            <a:schemeClr val="tx1"/>
                          </a:solidFill>
                          <a:effectLst/>
                        </a:rPr>
                        <a:t>○　第一次から第四次計画の６つの基本目標を継承し、「就業支援」に向けた取組の推進を最重点課題とするとともに、子どもの貧困対策や養育費確保・親子交流支援、相談体制の充実に係る取組等を推進</a:t>
                      </a: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highlight>
                            <a:srgbClr val="C0C0C0"/>
                          </a:highlight>
                        </a:rPr>
                        <a:t>(1)</a:t>
                      </a:r>
                      <a:r>
                        <a:rPr lang="ja-JP" sz="730" kern="100" dirty="0">
                          <a:solidFill>
                            <a:schemeClr val="tx1"/>
                          </a:solidFill>
                          <a:effectLst/>
                          <a:highlight>
                            <a:srgbClr val="C0C0C0"/>
                          </a:highlight>
                        </a:rPr>
                        <a:t>就業支援</a:t>
                      </a:r>
                    </a:p>
                    <a:p>
                      <a:pPr marL="142875" indent="-9525" algn="just"/>
                      <a:r>
                        <a:rPr lang="en-US" sz="730" kern="100" dirty="0">
                          <a:solidFill>
                            <a:schemeClr val="tx1"/>
                          </a:solidFill>
                          <a:effectLst/>
                        </a:rPr>
                        <a:t> </a:t>
                      </a:r>
                    </a:p>
                    <a:p>
                      <a:pPr marL="142875" indent="-9525" algn="just"/>
                      <a:endParaRPr lang="ja-JP" sz="730" kern="100" dirty="0">
                        <a:solidFill>
                          <a:schemeClr val="tx1"/>
                        </a:solidFill>
                        <a:effectLst/>
                      </a:endParaRPr>
                    </a:p>
                    <a:p>
                      <a:pPr indent="139700" algn="just"/>
                      <a:r>
                        <a:rPr lang="ja-JP" sz="730" kern="100" dirty="0">
                          <a:solidFill>
                            <a:schemeClr val="tx1"/>
                          </a:solidFill>
                          <a:effectLst/>
                        </a:rPr>
                        <a:t>・ 母子家庭等就業・自立支援センター事業の推進【重点】</a:t>
                      </a:r>
                    </a:p>
                    <a:p>
                      <a:pPr marL="142875" indent="-9525" algn="just"/>
                      <a:r>
                        <a:rPr lang="en-US" sz="730" kern="100" dirty="0">
                          <a:solidFill>
                            <a:schemeClr val="tx1"/>
                          </a:solidFill>
                          <a:effectLst/>
                        </a:rPr>
                        <a:t> </a:t>
                      </a:r>
                      <a:endParaRPr lang="ja-JP" sz="730" kern="100" dirty="0">
                        <a:solidFill>
                          <a:schemeClr val="tx1"/>
                        </a:solidFill>
                        <a:effectLst/>
                      </a:endParaRPr>
                    </a:p>
                    <a:p>
                      <a:pPr marL="142875" indent="-9525" algn="just"/>
                      <a:r>
                        <a:rPr lang="en-US" sz="730" kern="100" dirty="0">
                          <a:solidFill>
                            <a:schemeClr val="tx1"/>
                          </a:solidFill>
                          <a:effectLst/>
                        </a:rPr>
                        <a:t> </a:t>
                      </a:r>
                      <a:endParaRPr lang="ja-JP" sz="730" kern="100" dirty="0">
                        <a:solidFill>
                          <a:schemeClr val="tx1"/>
                        </a:solidFill>
                        <a:effectLst/>
                      </a:endParaRPr>
                    </a:p>
                    <a:p>
                      <a:pPr marL="142875" indent="-9525"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indent="139700" algn="just"/>
                      <a:r>
                        <a:rPr lang="ja-JP" sz="730" kern="100" dirty="0">
                          <a:solidFill>
                            <a:schemeClr val="tx1"/>
                          </a:solidFill>
                          <a:effectLst/>
                        </a:rPr>
                        <a:t>・ 就業支援講習会の実施【重点】</a:t>
                      </a: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indent="139700" algn="just"/>
                      <a:r>
                        <a:rPr lang="ja-JP" sz="730" kern="100" dirty="0">
                          <a:solidFill>
                            <a:schemeClr val="tx1"/>
                          </a:solidFill>
                          <a:effectLst/>
                        </a:rPr>
                        <a:t>・ 民間事業主に対するひとり親家庭の親の雇用の働きかけ【重点】</a:t>
                      </a: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indent="139700" algn="just"/>
                      <a:r>
                        <a:rPr lang="ja-JP" sz="730" kern="100" dirty="0">
                          <a:solidFill>
                            <a:schemeClr val="tx1"/>
                          </a:solidFill>
                          <a:effectLst/>
                        </a:rPr>
                        <a:t>・ ひとり親家庭の親の雇用を進める事業主への表彰制度の実施【重点】</a:t>
                      </a: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endParaRPr>
                    </a:p>
                    <a:p>
                      <a:pPr algn="just"/>
                      <a:r>
                        <a:rPr lang="en-US" sz="730" kern="100" dirty="0">
                          <a:solidFill>
                            <a:schemeClr val="tx1"/>
                          </a:solidFill>
                          <a:effectLst/>
                        </a:rPr>
                        <a:t> </a:t>
                      </a:r>
                      <a:endParaRPr lang="ja-JP" sz="73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1611145"/>
                  </a:ext>
                </a:extLst>
              </a:tr>
            </a:tbl>
          </a:graphicData>
        </a:graphic>
      </p:graphicFrame>
      <p:sp>
        <p:nvSpPr>
          <p:cNvPr id="4" name="Rectangle 2">
            <a:extLst>
              <a:ext uri="{FF2B5EF4-FFF2-40B4-BE49-F238E27FC236}">
                <a16:creationId xmlns:a16="http://schemas.microsoft.com/office/drawing/2014/main" id="{381ADF05-BC88-4EB3-BA5C-2938090FECFA}"/>
              </a:ext>
            </a:extLst>
          </p:cNvPr>
          <p:cNvSpPr>
            <a:spLocks noChangeArrowheads="1"/>
          </p:cNvSpPr>
          <p:nvPr/>
        </p:nvSpPr>
        <p:spPr bwMode="auto">
          <a:xfrm>
            <a:off x="2267744" y="74786"/>
            <a:ext cx="48205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a:ln>
                  <a:noFill/>
                </a:ln>
                <a:solidFill>
                  <a:srgbClr val="000000"/>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第五次大阪府ひとり親家庭等自立促進計画　構成素案　概要</a:t>
            </a:r>
            <a:endParaRPr kumimoji="0" lang="ja-JP" altLang="ja-JP" sz="1400" b="0" i="0" u="none" strike="noStrike" cap="none" normalizeH="0" baseline="0" dirty="0">
              <a:ln>
                <a:noFill/>
              </a:ln>
              <a:solidFill>
                <a:schemeClr val="tx1"/>
              </a:solidFill>
              <a:effectLst/>
              <a:latin typeface="HGP創英角ﾎﾟｯﾌﾟ体" panose="040B0A00000000000000" pitchFamily="50" charset="-128"/>
              <a:ea typeface="HGP創英角ﾎﾟｯﾌﾟ体" panose="040B0A00000000000000" pitchFamily="50" charset="-128"/>
            </a:endParaRPr>
          </a:p>
        </p:txBody>
      </p:sp>
      <p:sp>
        <p:nvSpPr>
          <p:cNvPr id="5" name="右矢印 34">
            <a:extLst>
              <a:ext uri="{FF2B5EF4-FFF2-40B4-BE49-F238E27FC236}">
                <a16:creationId xmlns:a16="http://schemas.microsoft.com/office/drawing/2014/main" id="{D9160F5C-499F-459D-BCE1-13AF614F9F33}"/>
              </a:ext>
            </a:extLst>
          </p:cNvPr>
          <p:cNvSpPr/>
          <p:nvPr/>
        </p:nvSpPr>
        <p:spPr>
          <a:xfrm>
            <a:off x="4572000" y="620689"/>
            <a:ext cx="446637" cy="216024"/>
          </a:xfrm>
          <a:prstGeom prst="rightArrow">
            <a:avLst>
              <a:gd name="adj1" fmla="val 50000"/>
              <a:gd name="adj2" fmla="val 54286"/>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Tree>
    <p:extLst>
      <p:ext uri="{BB962C8B-B14F-4D97-AF65-F5344CB8AC3E}">
        <p14:creationId xmlns:p14="http://schemas.microsoft.com/office/powerpoint/2010/main" val="740779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F1E9949-1BBF-4803-BB75-BAB694D447C4}"/>
              </a:ext>
            </a:extLst>
          </p:cNvPr>
          <p:cNvSpPr>
            <a:spLocks noGrp="1"/>
          </p:cNvSpPr>
          <p:nvPr>
            <p:ph type="sldNum" sz="quarter" idx="12"/>
          </p:nvPr>
        </p:nvSpPr>
        <p:spPr/>
        <p:txBody>
          <a:bodyPr/>
          <a:lstStyle/>
          <a:p>
            <a:pPr>
              <a:defRPr/>
            </a:pPr>
            <a:fld id="{137B09A2-9DBF-47C8-B403-B20101CED64A}" type="slidenum">
              <a:rPr lang="ja-JP" altLang="en-US" smtClean="0"/>
              <a:pPr>
                <a:defRPr/>
              </a:pPr>
              <a:t>4</a:t>
            </a:fld>
            <a:endParaRPr lang="ja-JP" altLang="en-US"/>
          </a:p>
        </p:txBody>
      </p:sp>
      <p:graphicFrame>
        <p:nvGraphicFramePr>
          <p:cNvPr id="3" name="表 2">
            <a:extLst>
              <a:ext uri="{FF2B5EF4-FFF2-40B4-BE49-F238E27FC236}">
                <a16:creationId xmlns:a16="http://schemas.microsoft.com/office/drawing/2014/main" id="{3F5509C3-1267-4306-92FA-4844D9506EC7}"/>
              </a:ext>
            </a:extLst>
          </p:cNvPr>
          <p:cNvGraphicFramePr>
            <a:graphicFrameLocks noGrp="1"/>
          </p:cNvGraphicFramePr>
          <p:nvPr>
            <p:extLst>
              <p:ext uri="{D42A27DB-BD31-4B8C-83A1-F6EECF244321}">
                <p14:modId xmlns:p14="http://schemas.microsoft.com/office/powerpoint/2010/main" val="1342981032"/>
              </p:ext>
            </p:extLst>
          </p:nvPr>
        </p:nvGraphicFramePr>
        <p:xfrm>
          <a:off x="389598" y="620688"/>
          <a:ext cx="8229602" cy="5239106"/>
        </p:xfrm>
        <a:graphic>
          <a:graphicData uri="http://schemas.openxmlformats.org/drawingml/2006/table">
            <a:tbl>
              <a:tblPr firstRow="1" firstCol="1" bandRow="1">
                <a:tableStyleId>{5C22544A-7EE6-4342-B048-85BDC9FD1C3A}</a:tableStyleId>
              </a:tblPr>
              <a:tblGrid>
                <a:gridCol w="509994">
                  <a:extLst>
                    <a:ext uri="{9D8B030D-6E8A-4147-A177-3AD203B41FA5}">
                      <a16:colId xmlns:a16="http://schemas.microsoft.com/office/drawing/2014/main" val="630057977"/>
                    </a:ext>
                  </a:extLst>
                </a:gridCol>
                <a:gridCol w="3859804">
                  <a:extLst>
                    <a:ext uri="{9D8B030D-6E8A-4147-A177-3AD203B41FA5}">
                      <a16:colId xmlns:a16="http://schemas.microsoft.com/office/drawing/2014/main" val="2075776004"/>
                    </a:ext>
                  </a:extLst>
                </a:gridCol>
                <a:gridCol w="3859804">
                  <a:extLst>
                    <a:ext uri="{9D8B030D-6E8A-4147-A177-3AD203B41FA5}">
                      <a16:colId xmlns:a16="http://schemas.microsoft.com/office/drawing/2014/main" val="1136717845"/>
                    </a:ext>
                  </a:extLst>
                </a:gridCol>
              </a:tblGrid>
              <a:tr h="117553">
                <a:tc>
                  <a:txBody>
                    <a:bodyPr/>
                    <a:lstStyle/>
                    <a:p>
                      <a:pPr algn="just"/>
                      <a:r>
                        <a:rPr lang="en-US" sz="730" kern="100" dirty="0">
                          <a:solidFill>
                            <a:schemeClr val="tx1"/>
                          </a:solidFill>
                          <a:effectLst/>
                        </a:rPr>
                        <a:t> </a:t>
                      </a:r>
                      <a:endParaRPr lang="ja-JP" sz="73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sz="730" kern="100" dirty="0">
                          <a:solidFill>
                            <a:schemeClr val="tx1"/>
                          </a:solidFill>
                          <a:effectLst/>
                        </a:rPr>
                        <a:t>第四次大阪府ひとり親家庭等自立促進計画</a:t>
                      </a:r>
                      <a:endParaRPr lang="ja-JP" sz="73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sz="730" kern="100">
                          <a:solidFill>
                            <a:schemeClr val="tx1"/>
                          </a:solidFill>
                          <a:effectLst/>
                        </a:rPr>
                        <a:t>第五次大阪府ひとり親家庭等自立促進計画　（案）</a:t>
                      </a:r>
                      <a:endParaRPr lang="ja-JP" sz="73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3853432"/>
                  </a:ext>
                </a:extLst>
              </a:tr>
              <a:tr h="117553">
                <a:tc>
                  <a:txBody>
                    <a:bodyPr/>
                    <a:lstStyle/>
                    <a:p>
                      <a:pPr algn="ctr"/>
                      <a:r>
                        <a:rPr lang="ja-JP" sz="730" kern="100">
                          <a:solidFill>
                            <a:schemeClr val="tx1"/>
                          </a:solidFill>
                          <a:effectLst/>
                        </a:rPr>
                        <a:t>計画期間</a:t>
                      </a:r>
                      <a:endParaRPr lang="ja-JP" sz="73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tabLst>
                          <a:tab pos="1591310" algn="l"/>
                        </a:tabLst>
                      </a:pPr>
                      <a:r>
                        <a:rPr lang="ja-JP" sz="730" kern="100" dirty="0">
                          <a:solidFill>
                            <a:schemeClr val="tx1"/>
                          </a:solidFill>
                          <a:effectLst/>
                        </a:rPr>
                        <a:t>令和２年度～令和６年度（５年間）</a:t>
                      </a:r>
                      <a:endParaRPr lang="ja-JP" sz="73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sz="730" kern="100" dirty="0">
                          <a:solidFill>
                            <a:schemeClr val="tx1"/>
                          </a:solidFill>
                          <a:effectLst/>
                        </a:rPr>
                        <a:t>令和７年度～令和１６年度（１０年間）</a:t>
                      </a:r>
                      <a:endParaRPr lang="ja-JP" sz="73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9268760"/>
                  </a:ext>
                </a:extLst>
              </a:tr>
              <a:tr h="5004000">
                <a:tc>
                  <a:txBody>
                    <a:bodyPr/>
                    <a:lstStyle/>
                    <a:p>
                      <a:pPr algn="ctr"/>
                      <a:endParaRPr lang="ja-JP" sz="73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28880" marR="288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09550"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highlight>
                            <a:srgbClr val="C0C0C0"/>
                          </a:highlight>
                          <a:latin typeface="ＭＳ Ｐゴシック" panose="020B0600070205080204" pitchFamily="50" charset="-128"/>
                          <a:ea typeface="ＭＳ 明朝" panose="02020609040205080304" pitchFamily="17" charset="-128"/>
                          <a:cs typeface="Times New Roman" panose="02020603050405020304" pitchFamily="18" charset="0"/>
                        </a:rPr>
                        <a:t>(2)</a:t>
                      </a:r>
                      <a:r>
                        <a:rPr lang="ja-JP" sz="730" kern="100" dirty="0">
                          <a:solidFill>
                            <a:srgbClr val="000000"/>
                          </a:solidFill>
                          <a:effectLst/>
                          <a:highlight>
                            <a:srgbClr val="C0C0C0"/>
                          </a:highlight>
                          <a:latin typeface="Century" panose="02040604050505020304" pitchFamily="18" charset="0"/>
                          <a:ea typeface="ＭＳ Ｐゴシック" panose="020B0600070205080204" pitchFamily="50" charset="-128"/>
                          <a:cs typeface="Times New Roman" panose="02020603050405020304" pitchFamily="18" charset="0"/>
                        </a:rPr>
                        <a:t>子育てをはじめとした生活面への支援</a:t>
                      </a:r>
                      <a:endParaRPr lang="ja-JP" sz="730"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保育所等優先入所の推進</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多様な保育、子育て支援サービスの提供</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放課後児童健全育成事業（放課後児童クラブ）の充実</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ひとり親家庭等日常生活支援事業の実施やファミリー・サポートセンター事業の活用</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生活支援講習会等事業の実施</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母子生活支援施設を活用した生活支援、自立支援</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公営住宅における優先入居の推進等</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住居確保給付金（生活困窮者自立支援制度）による住居の確保等</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子どもの学習支援等の推進</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子ども輝く未来基金を活用したひとり親家庭への生活支援【重点】</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highlight>
                            <a:srgbClr val="C0C0C0"/>
                          </a:highlight>
                          <a:latin typeface="ＭＳ Ｐゴシック" panose="020B0600070205080204" pitchFamily="50" charset="-128"/>
                          <a:ea typeface="ＭＳ 明朝" panose="02020609040205080304" pitchFamily="17" charset="-128"/>
                          <a:cs typeface="Times New Roman" panose="02020603050405020304" pitchFamily="18" charset="0"/>
                        </a:rPr>
                        <a:t>(3)</a:t>
                      </a:r>
                      <a:r>
                        <a:rPr lang="ja-JP" sz="730" kern="100" dirty="0">
                          <a:solidFill>
                            <a:srgbClr val="000000"/>
                          </a:solidFill>
                          <a:effectLst/>
                          <a:highlight>
                            <a:srgbClr val="C0C0C0"/>
                          </a:highlight>
                          <a:latin typeface="Century" panose="02040604050505020304" pitchFamily="18" charset="0"/>
                          <a:ea typeface="ＭＳ Ｐゴシック" panose="020B0600070205080204" pitchFamily="50" charset="-128"/>
                          <a:cs typeface="Times New Roman" panose="02020603050405020304" pitchFamily="18" charset="0"/>
                        </a:rPr>
                        <a:t>養育費の確保・面会交流支援</a:t>
                      </a:r>
                      <a:endParaRPr lang="ja-JP" sz="730"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面会交流に向けた支援【重点】</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養育費確保に向けた取組の推進【重点】</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養育費相談支援センター事業等との連携</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法律等相談事業の実施</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母子・父子自立支援員等による相談機能の強化</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市町村や専門機関との連携</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highlight>
                            <a:srgbClr val="C0C0C0"/>
                          </a:highlight>
                          <a:latin typeface="ＭＳ Ｐゴシック" panose="020B0600070205080204" pitchFamily="50" charset="-128"/>
                          <a:ea typeface="ＭＳ 明朝" panose="02020609040205080304" pitchFamily="17" charset="-128"/>
                          <a:cs typeface="Times New Roman" panose="02020603050405020304" pitchFamily="18" charset="0"/>
                        </a:rPr>
                        <a:t>(4)</a:t>
                      </a:r>
                      <a:r>
                        <a:rPr lang="ja-JP" sz="730" kern="100" dirty="0">
                          <a:solidFill>
                            <a:srgbClr val="000000"/>
                          </a:solidFill>
                          <a:effectLst/>
                          <a:highlight>
                            <a:srgbClr val="C0C0C0"/>
                          </a:highlight>
                          <a:latin typeface="Century" panose="02040604050505020304" pitchFamily="18" charset="0"/>
                          <a:ea typeface="ＭＳ Ｐゴシック" panose="020B0600070205080204" pitchFamily="50" charset="-128"/>
                          <a:cs typeface="Times New Roman" panose="02020603050405020304" pitchFamily="18" charset="0"/>
                        </a:rPr>
                        <a:t>経済的支援</a:t>
                      </a:r>
                      <a:endParaRPr lang="ja-JP" sz="730"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母子・父子・寡婦福祉資金貸付金の円滑な貸付事業の実施</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児童扶養手当の給付業務の実施等</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ひとり親家庭医療費助成等の実施</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各種減免・奨学金制度の実施等による就学支援</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39700"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highlight>
                            <a:srgbClr val="C0C0C0"/>
                          </a:highlight>
                          <a:latin typeface="ＭＳ Ｐゴシック" panose="020B0600070205080204" pitchFamily="50" charset="-128"/>
                          <a:ea typeface="ＭＳ 明朝" panose="02020609040205080304" pitchFamily="17" charset="-128"/>
                          <a:cs typeface="Times New Roman" panose="02020603050405020304" pitchFamily="18" charset="0"/>
                        </a:rPr>
                        <a:t>(5)</a:t>
                      </a:r>
                      <a:r>
                        <a:rPr lang="ja-JP" sz="730" kern="100" dirty="0">
                          <a:solidFill>
                            <a:srgbClr val="000000"/>
                          </a:solidFill>
                          <a:effectLst/>
                          <a:highlight>
                            <a:srgbClr val="C0C0C0"/>
                          </a:highlight>
                          <a:latin typeface="Century" panose="02040604050505020304" pitchFamily="18" charset="0"/>
                          <a:ea typeface="ＭＳ Ｐゴシック" panose="020B0600070205080204" pitchFamily="50" charset="-128"/>
                          <a:cs typeface="Times New Roman" panose="02020603050405020304" pitchFamily="18" charset="0"/>
                        </a:rPr>
                        <a:t>相談機能の充実</a:t>
                      </a:r>
                      <a:endParaRPr lang="ja-JP" sz="730"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endParaRPr>
                    </a:p>
                    <a:p>
                      <a:pPr indent="139700"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母子・父子自立支援員等による相談支援の実施</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39700"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府立母子・父子福祉センターにおける相談機能の充実【重点】</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39700"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土日・夜間相談事業の実施</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39700"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配偶者暴力相談支援センターによる相談事業の実施</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39700"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子ども家庭センター等による相談事業の実施</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39700"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母子父子福祉推進委員による情報提供等の充実</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39700"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府・市町村担当課による情報提供等の充実</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39700"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関係機関との相互連携の推進</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39700"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学校等教育機関との連携の推進</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highlight>
                            <a:srgbClr val="C0C0C0"/>
                          </a:highlight>
                          <a:latin typeface="ＭＳ Ｐゴシック" panose="020B0600070205080204" pitchFamily="50" charset="-128"/>
                          <a:ea typeface="ＭＳ 明朝" panose="02020609040205080304" pitchFamily="17" charset="-128"/>
                          <a:cs typeface="Times New Roman" panose="02020603050405020304" pitchFamily="18" charset="0"/>
                        </a:rPr>
                        <a:t>(6)</a:t>
                      </a:r>
                      <a:r>
                        <a:rPr lang="ja-JP" sz="730" kern="100" dirty="0">
                          <a:solidFill>
                            <a:srgbClr val="000000"/>
                          </a:solidFill>
                          <a:effectLst/>
                          <a:highlight>
                            <a:srgbClr val="C0C0C0"/>
                          </a:highlight>
                          <a:latin typeface="Century" panose="02040604050505020304" pitchFamily="18" charset="0"/>
                          <a:ea typeface="ＭＳ Ｐゴシック" panose="020B0600070205080204" pitchFamily="50" charset="-128"/>
                          <a:cs typeface="Times New Roman" panose="02020603050405020304" pitchFamily="18" charset="0"/>
                        </a:rPr>
                        <a:t>人権尊重の社会づくり</a:t>
                      </a:r>
                      <a:endParaRPr lang="ja-JP" sz="730"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endParaRPr>
                    </a:p>
                    <a:p>
                      <a:pPr marL="203200" indent="-69850"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人権啓発に関する施策の推進</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03200" indent="-69850"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入居差別解消に向けた啓発の実施</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03200" indent="-69850"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企業に対する公正採用に関する啓発の実施</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03200" indent="-69850"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個人情報の取扱い等に関する取り組みの推進</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90170" marR="901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highlight>
                            <a:srgbClr val="C0C0C0"/>
                          </a:highlight>
                          <a:latin typeface="ＭＳ Ｐゴシック" panose="020B0600070205080204" pitchFamily="50" charset="-128"/>
                          <a:ea typeface="ＭＳ 明朝" panose="02020609040205080304" pitchFamily="17" charset="-128"/>
                          <a:cs typeface="Times New Roman" panose="02020603050405020304" pitchFamily="18" charset="0"/>
                        </a:rPr>
                        <a:t>(2)</a:t>
                      </a:r>
                      <a:r>
                        <a:rPr lang="ja-JP" sz="730" kern="100" dirty="0">
                          <a:solidFill>
                            <a:srgbClr val="000000"/>
                          </a:solidFill>
                          <a:effectLst/>
                          <a:highlight>
                            <a:srgbClr val="C0C0C0"/>
                          </a:highlight>
                          <a:latin typeface="Century" panose="02040604050505020304" pitchFamily="18" charset="0"/>
                          <a:ea typeface="ＭＳ Ｐゴシック" panose="020B0600070205080204" pitchFamily="50" charset="-128"/>
                          <a:cs typeface="Times New Roman" panose="02020603050405020304" pitchFamily="18" charset="0"/>
                        </a:rPr>
                        <a:t>子育てをはじめとした生活面への支援</a:t>
                      </a:r>
                      <a:endParaRPr lang="ja-JP" sz="730"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子どもの学習支援等の推進【重点】</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子ども輝く未来基金を活用したひとり親家庭への生活支援【重点】</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highlight>
                            <a:srgbClr val="C0C0C0"/>
                          </a:highlight>
                          <a:latin typeface="ＭＳ Ｐゴシック" panose="020B0600070205080204" pitchFamily="50" charset="-128"/>
                          <a:ea typeface="ＭＳ 明朝" panose="02020609040205080304" pitchFamily="17" charset="-128"/>
                          <a:cs typeface="Times New Roman" panose="02020603050405020304" pitchFamily="18" charset="0"/>
                        </a:rPr>
                        <a:t>(3)</a:t>
                      </a:r>
                      <a:r>
                        <a:rPr lang="ja-JP" sz="730" kern="100" dirty="0">
                          <a:solidFill>
                            <a:srgbClr val="000000"/>
                          </a:solidFill>
                          <a:effectLst/>
                          <a:highlight>
                            <a:srgbClr val="C0C0C0"/>
                          </a:highlight>
                          <a:latin typeface="Century" panose="02040604050505020304" pitchFamily="18" charset="0"/>
                          <a:ea typeface="ＭＳ Ｐゴシック" panose="020B0600070205080204" pitchFamily="50" charset="-128"/>
                          <a:cs typeface="Times New Roman" panose="02020603050405020304" pitchFamily="18" charset="0"/>
                        </a:rPr>
                        <a:t>養育費の確保・親子交流支援</a:t>
                      </a:r>
                      <a:endParaRPr lang="ja-JP" sz="730"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a:t>
                      </a:r>
                      <a:r>
                        <a:rPr lang="ja-JP" sz="730" u="sng"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離婚前後の親等への普及啓発</a:t>
                      </a:r>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【重点】</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親子交流に向けた支援【重点】</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養育費確保に向けた取組の推進【重点】</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39700"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39700"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39700"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highlight>
                            <a:srgbClr val="C0C0C0"/>
                          </a:highlight>
                          <a:latin typeface="ＭＳ Ｐゴシック" panose="020B0600070205080204" pitchFamily="50" charset="-128"/>
                          <a:ea typeface="ＭＳ 明朝" panose="02020609040205080304" pitchFamily="17" charset="-128"/>
                          <a:cs typeface="Times New Roman" panose="02020603050405020304" pitchFamily="18" charset="0"/>
                        </a:rPr>
                        <a:t>(4)</a:t>
                      </a:r>
                      <a:r>
                        <a:rPr lang="ja-JP" sz="730" kern="100" dirty="0">
                          <a:solidFill>
                            <a:srgbClr val="000000"/>
                          </a:solidFill>
                          <a:effectLst/>
                          <a:highlight>
                            <a:srgbClr val="C0C0C0"/>
                          </a:highlight>
                          <a:latin typeface="Century" panose="02040604050505020304" pitchFamily="18" charset="0"/>
                          <a:ea typeface="ＭＳ Ｐゴシック" panose="020B0600070205080204" pitchFamily="50" charset="-128"/>
                          <a:cs typeface="Times New Roman" panose="02020603050405020304" pitchFamily="18" charset="0"/>
                        </a:rPr>
                        <a:t>経済的支援</a:t>
                      </a:r>
                      <a:endParaRPr lang="ja-JP" sz="730"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42875" indent="-9525"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highlight>
                            <a:srgbClr val="C0C0C0"/>
                          </a:highlight>
                          <a:latin typeface="ＭＳ Ｐゴシック" panose="020B0600070205080204" pitchFamily="50" charset="-128"/>
                          <a:ea typeface="ＭＳ 明朝" panose="02020609040205080304" pitchFamily="17" charset="-128"/>
                          <a:cs typeface="Times New Roman" panose="02020603050405020304" pitchFamily="18" charset="0"/>
                        </a:rPr>
                        <a:t>(5)</a:t>
                      </a:r>
                      <a:r>
                        <a:rPr lang="ja-JP" sz="730" kern="100" dirty="0">
                          <a:solidFill>
                            <a:srgbClr val="000000"/>
                          </a:solidFill>
                          <a:effectLst/>
                          <a:highlight>
                            <a:srgbClr val="C0C0C0"/>
                          </a:highlight>
                          <a:latin typeface="Century" panose="02040604050505020304" pitchFamily="18" charset="0"/>
                          <a:ea typeface="ＭＳ Ｐゴシック" panose="020B0600070205080204" pitchFamily="50" charset="-128"/>
                          <a:cs typeface="Times New Roman" panose="02020603050405020304" pitchFamily="18" charset="0"/>
                        </a:rPr>
                        <a:t>相談機能の充実</a:t>
                      </a:r>
                      <a:endParaRPr lang="ja-JP" sz="730"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endParaRPr>
                    </a:p>
                    <a:p>
                      <a:pPr indent="139700" algn="just"/>
                      <a:r>
                        <a:rPr lang="en-US" sz="730" u="none" strike="noStrike"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39700" algn="just"/>
                      <a:r>
                        <a:rPr lang="ja-JP" sz="73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府立母子・父子福祉センターにおける相談機能の充実【重点】</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latin typeface="ＭＳ Ｐゴシック" panose="020B0600070205080204" pitchFamily="50" charset="-128"/>
                          <a:ea typeface="ＭＳ 明朝" panose="02020609040205080304" pitchFamily="17" charset="-128"/>
                          <a:cs typeface="Times New Roman" panose="02020603050405020304" pitchFamily="18" charset="0"/>
                        </a:rPr>
                        <a:t> </a:t>
                      </a:r>
                      <a:endParaRPr lang="ja-JP" sz="73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730" kern="100" dirty="0">
                          <a:solidFill>
                            <a:srgbClr val="000000"/>
                          </a:solidFill>
                          <a:effectLst/>
                          <a:highlight>
                            <a:srgbClr val="C0C0C0"/>
                          </a:highlight>
                          <a:latin typeface="ＭＳ Ｐゴシック" panose="020B0600070205080204" pitchFamily="50" charset="-128"/>
                          <a:ea typeface="ＭＳ 明朝" panose="02020609040205080304" pitchFamily="17" charset="-128"/>
                          <a:cs typeface="Times New Roman" panose="02020603050405020304" pitchFamily="18" charset="0"/>
                        </a:rPr>
                        <a:t>(6)</a:t>
                      </a:r>
                      <a:r>
                        <a:rPr lang="ja-JP" sz="730" kern="100" dirty="0">
                          <a:solidFill>
                            <a:srgbClr val="000000"/>
                          </a:solidFill>
                          <a:effectLst/>
                          <a:highlight>
                            <a:srgbClr val="C0C0C0"/>
                          </a:highlight>
                          <a:latin typeface="Century" panose="02040604050505020304" pitchFamily="18" charset="0"/>
                          <a:ea typeface="ＭＳ Ｐゴシック" panose="020B0600070205080204" pitchFamily="50" charset="-128"/>
                          <a:cs typeface="Times New Roman" panose="02020603050405020304" pitchFamily="18" charset="0"/>
                        </a:rPr>
                        <a:t>人権尊重の社会づくり　</a:t>
                      </a:r>
                      <a:endParaRPr lang="ja-JP" sz="730" kern="100" dirty="0">
                        <a:effectLst/>
                        <a:highlight>
                          <a:srgbClr val="C0C0C0"/>
                        </a:highlight>
                        <a:latin typeface="Century" panose="02040604050505020304" pitchFamily="18" charset="0"/>
                        <a:ea typeface="ＭＳ 明朝" panose="02020609040205080304" pitchFamily="17" charset="-128"/>
                        <a:cs typeface="Times New Roman" panose="02020603050405020304" pitchFamily="18" charset="0"/>
                      </a:endParaRPr>
                    </a:p>
                  </a:txBody>
                  <a:tcPr marL="90170" marR="901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03996445"/>
                  </a:ext>
                </a:extLst>
              </a:tr>
            </a:tbl>
          </a:graphicData>
        </a:graphic>
      </p:graphicFrame>
      <p:sp>
        <p:nvSpPr>
          <p:cNvPr id="6" name="Rectangle 2">
            <a:extLst>
              <a:ext uri="{FF2B5EF4-FFF2-40B4-BE49-F238E27FC236}">
                <a16:creationId xmlns:a16="http://schemas.microsoft.com/office/drawing/2014/main" id="{2ECEB805-CB5D-4AC1-BA64-A22734649F57}"/>
              </a:ext>
            </a:extLst>
          </p:cNvPr>
          <p:cNvSpPr>
            <a:spLocks noChangeArrowheads="1"/>
          </p:cNvSpPr>
          <p:nvPr/>
        </p:nvSpPr>
        <p:spPr bwMode="auto">
          <a:xfrm>
            <a:off x="2267744" y="74786"/>
            <a:ext cx="48205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a:ln>
                  <a:noFill/>
                </a:ln>
                <a:solidFill>
                  <a:srgbClr val="000000"/>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第五次大阪府ひとり親家庭等自立促進計画　構成素案　概要</a:t>
            </a:r>
            <a:endParaRPr kumimoji="0" lang="ja-JP" altLang="ja-JP" sz="1400" b="0" i="0" u="none" strike="noStrike" cap="none" normalizeH="0" baseline="0" dirty="0">
              <a:ln>
                <a:noFill/>
              </a:ln>
              <a:solidFill>
                <a:schemeClr val="tx1"/>
              </a:solidFill>
              <a:effectLst/>
              <a:latin typeface="HGP創英角ﾎﾟｯﾌﾟ体" panose="040B0A00000000000000" pitchFamily="50" charset="-128"/>
              <a:ea typeface="HGP創英角ﾎﾟｯﾌﾟ体" panose="040B0A00000000000000" pitchFamily="50" charset="-128"/>
            </a:endParaRPr>
          </a:p>
        </p:txBody>
      </p:sp>
      <p:sp>
        <p:nvSpPr>
          <p:cNvPr id="8" name="右矢印 34">
            <a:extLst>
              <a:ext uri="{FF2B5EF4-FFF2-40B4-BE49-F238E27FC236}">
                <a16:creationId xmlns:a16="http://schemas.microsoft.com/office/drawing/2014/main" id="{18CE11ED-2050-42C4-AC00-C153AE76ACB6}"/>
              </a:ext>
            </a:extLst>
          </p:cNvPr>
          <p:cNvSpPr/>
          <p:nvPr/>
        </p:nvSpPr>
        <p:spPr>
          <a:xfrm>
            <a:off x="4572000" y="620689"/>
            <a:ext cx="446637" cy="216024"/>
          </a:xfrm>
          <a:prstGeom prst="rightArrow">
            <a:avLst>
              <a:gd name="adj1" fmla="val 50000"/>
              <a:gd name="adj2" fmla="val 54286"/>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Tree>
    <p:extLst>
      <p:ext uri="{BB962C8B-B14F-4D97-AF65-F5344CB8AC3E}">
        <p14:creationId xmlns:p14="http://schemas.microsoft.com/office/powerpoint/2010/main" val="12873584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owerPoint Design">
  <a:themeElements>
    <a:clrScheme name="PowerPoint Design">
      <a:dk1>
        <a:srgbClr val="4D4D4D"/>
      </a:dk1>
      <a:lt1>
        <a:srgbClr val="FFFFFF"/>
      </a:lt1>
      <a:dk2>
        <a:srgbClr val="0071BC"/>
      </a:dk2>
      <a:lt2>
        <a:srgbClr val="EAEAEA"/>
      </a:lt2>
      <a:accent1>
        <a:srgbClr val="E2F1FA"/>
      </a:accent1>
      <a:accent2>
        <a:srgbClr val="FF5050"/>
      </a:accent2>
      <a:accent3>
        <a:srgbClr val="FFE5E5"/>
      </a:accent3>
      <a:accent4>
        <a:srgbClr val="E4007F"/>
      </a:accent4>
      <a:accent5>
        <a:srgbClr val="FFFF00"/>
      </a:accent5>
      <a:accent6>
        <a:srgbClr val="000000"/>
      </a:accent6>
      <a:hlink>
        <a:srgbClr val="00A0E9"/>
      </a:hlink>
      <a:folHlink>
        <a:srgbClr val="0071BC"/>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a:solidFill>
            <a:schemeClr val="tx1"/>
          </a:solidFill>
        </a:ln>
        <a:effectLst/>
      </a:spPr>
      <a:bodyPr rot="0" spcFirstLastPara="0" vertOverflow="overflow" horzOverflow="overflow" vert="horz" wrap="square" lIns="0" tIns="0" rIns="0" bIns="0" numCol="1" spcCol="0" rtlCol="0" fromWordArt="0" anchor="ctr" anchorCtr="0" forceAA="0" compatLnSpc="1">
        <a:prstTxWarp prst="textNoShape">
          <a:avLst/>
        </a:prstTxWarp>
        <a:spAutoFit/>
      </a:bodyPr>
      <a:lstStyle>
        <a:defPPr algn="just">
          <a:lnSpc>
            <a:spcPct val="140000"/>
          </a:lnSpc>
          <a:spcBef>
            <a:spcPct val="0"/>
          </a:spcBef>
          <a:spcAft>
            <a:spcPts val="600"/>
          </a:spcAft>
          <a:defRPr kumimoji="1" sz="1600" dirty="0">
            <a:solidFill>
              <a:srgbClr val="4D4D4D"/>
            </a:solidFill>
            <a:latin typeface="メイリオ" pitchFamily="50" charset="-128"/>
            <a:ea typeface="メイリオ" pitchFamily="50" charset="-128"/>
            <a:cs typeface="メイリオ" pitchFamily="50"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2864</Words>
  <Application>Microsoft Office PowerPoint</Application>
  <PresentationFormat>画面に合わせる (4:3)</PresentationFormat>
  <Paragraphs>269</Paragraphs>
  <Slides>4</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3</vt:i4>
      </vt:variant>
      <vt:variant>
        <vt:lpstr>スライド タイトル</vt:lpstr>
      </vt:variant>
      <vt:variant>
        <vt:i4>4</vt:i4>
      </vt:variant>
    </vt:vector>
  </HeadingPairs>
  <TitlesOfParts>
    <vt:vector size="18" baseType="lpstr">
      <vt:lpstr>HGPｺﾞｼｯｸE</vt:lpstr>
      <vt:lpstr>HGP創英角ﾎﾟｯﾌﾟ体</vt:lpstr>
      <vt:lpstr>HG丸ｺﾞｼｯｸM-PRO</vt:lpstr>
      <vt:lpstr>ＭＳ Ｐゴシック</vt:lpstr>
      <vt:lpstr>ＭＳ ゴシック</vt:lpstr>
      <vt:lpstr>メイリオ</vt:lpstr>
      <vt:lpstr>Arial</vt:lpstr>
      <vt:lpstr>Calibri</vt:lpstr>
      <vt:lpstr>Century</vt:lpstr>
      <vt:lpstr>Segoe UI Symbol</vt:lpstr>
      <vt:lpstr>Wingdings</vt:lpstr>
      <vt:lpstr>Office テーマ</vt:lpstr>
      <vt:lpstr>デザインの設定</vt:lpstr>
      <vt:lpstr>PowerPoint Design</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2024-06-19T07:43:44Z</dcterms:created>
  <dcterms:modified xsi:type="dcterms:W3CDTF">2024-07-05T07:01:51Z</dcterms:modified>
</cp:coreProperties>
</file>