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淡色スタイル 2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中間スタイル 3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9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197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65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529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25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443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8525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193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673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8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703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FA316-C9C9-4751-802B-92B042954C0D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013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FA316-C9C9-4751-802B-92B042954C0D}" type="datetimeFigureOut">
              <a:rPr kumimoji="1" lang="ja-JP" altLang="en-US" smtClean="0"/>
              <a:t>2024/8/29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8929C-35DA-4637-8F2C-B4AD3C2E59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777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97D25A3-E3E4-4035-99E4-51DE3D7D9AAE}"/>
              </a:ext>
            </a:extLst>
          </p:cNvPr>
          <p:cNvSpPr txBox="1"/>
          <p:nvPr/>
        </p:nvSpPr>
        <p:spPr>
          <a:xfrm>
            <a:off x="510184" y="2281769"/>
            <a:ext cx="814412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en-US" altLang="ja-JP" sz="2000" dirty="0"/>
              <a:t>R6.4</a:t>
            </a:r>
            <a:r>
              <a:rPr kumimoji="1" lang="ja-JP" altLang="en-US" sz="2000" dirty="0"/>
              <a:t>～</a:t>
            </a:r>
            <a:r>
              <a:rPr kumimoji="1" lang="en-US" altLang="ja-JP" sz="2000" dirty="0"/>
              <a:t>5</a:t>
            </a:r>
            <a:r>
              <a:rPr kumimoji="1" lang="ja-JP" altLang="en-US" sz="2000" dirty="0"/>
              <a:t>月　第</a:t>
            </a:r>
            <a:r>
              <a:rPr kumimoji="1" lang="en-US" altLang="ja-JP" sz="2000" dirty="0"/>
              <a:t>1</a:t>
            </a:r>
            <a:r>
              <a:rPr kumimoji="1" lang="ja-JP" altLang="en-US" sz="2000" dirty="0"/>
              <a:t>回</a:t>
            </a:r>
            <a:r>
              <a:rPr kumimoji="1" lang="en-US" altLang="ja-JP" sz="2000" dirty="0"/>
              <a:t>WG</a:t>
            </a:r>
          </a:p>
          <a:p>
            <a:r>
              <a:rPr kumimoji="1" lang="ja-JP" altLang="en-US" sz="2000" dirty="0"/>
              <a:t>　　　　　　　・調査報告書を踏まえた課題と対応の方向性の整理</a:t>
            </a:r>
            <a:endParaRPr kumimoji="1" lang="en-US" altLang="ja-JP" sz="2000" dirty="0"/>
          </a:p>
          <a:p>
            <a:r>
              <a:rPr kumimoji="1" lang="ja-JP" altLang="en-US" sz="2000" dirty="0"/>
              <a:t>　　　　　　　・第三次貧困対策計画骨子案</a:t>
            </a:r>
            <a:endParaRPr kumimoji="1" lang="en-US" altLang="ja-JP" sz="2000" dirty="0"/>
          </a:p>
          <a:p>
            <a:r>
              <a:rPr kumimoji="1" lang="ja-JP" altLang="en-US" sz="2000" dirty="0"/>
              <a:t>　　</a:t>
            </a:r>
            <a:endParaRPr kumimoji="1" lang="en-US" altLang="ja-JP" sz="2000" dirty="0"/>
          </a:p>
          <a:p>
            <a:pPr marL="285750" indent="-285750">
              <a:buFont typeface="Wingdings" panose="05000000000000000000" pitchFamily="2" charset="2"/>
              <a:buChar char="u"/>
            </a:pPr>
            <a:r>
              <a:rPr kumimoji="1" lang="en-US" altLang="ja-JP" sz="2000" dirty="0"/>
              <a:t>R6.7</a:t>
            </a:r>
            <a:r>
              <a:rPr kumimoji="1" lang="ja-JP" altLang="en-US" sz="2000" dirty="0"/>
              <a:t>～</a:t>
            </a:r>
            <a:r>
              <a:rPr kumimoji="1" lang="en-US" altLang="ja-JP" sz="2000" dirty="0"/>
              <a:t>8</a:t>
            </a:r>
            <a:r>
              <a:rPr kumimoji="1" lang="ja-JP" altLang="en-US" sz="2000" dirty="0"/>
              <a:t>月　第</a:t>
            </a:r>
            <a:r>
              <a:rPr kumimoji="1" lang="en-US" altLang="ja-JP" sz="2000" dirty="0"/>
              <a:t>2</a:t>
            </a:r>
            <a:r>
              <a:rPr kumimoji="1" lang="ja-JP" altLang="en-US" sz="2000" dirty="0"/>
              <a:t>回</a:t>
            </a:r>
            <a:r>
              <a:rPr kumimoji="1" lang="en-US" altLang="ja-JP" sz="2000" dirty="0"/>
              <a:t>WG</a:t>
            </a:r>
          </a:p>
          <a:p>
            <a:r>
              <a:rPr kumimoji="1" lang="ja-JP" altLang="en-US" sz="2000" dirty="0"/>
              <a:t>　　　　　　　・第三次貧困対策計画素案　</a:t>
            </a:r>
            <a:endParaRPr kumimoji="1" lang="en-US" altLang="ja-JP" sz="2000" dirty="0"/>
          </a:p>
          <a:p>
            <a:endParaRPr kumimoji="1" lang="en-US" altLang="ja-JP" dirty="0"/>
          </a:p>
          <a:p>
            <a:r>
              <a:rPr kumimoji="1" lang="en-US" altLang="ja-JP" dirty="0"/>
              <a:t>  </a:t>
            </a:r>
            <a:r>
              <a:rPr kumimoji="1" lang="en-US" altLang="ja-JP" sz="1400" dirty="0"/>
              <a:t>※</a:t>
            </a:r>
            <a:r>
              <a:rPr kumimoji="1" lang="ja-JP" altLang="en-US" sz="1400" dirty="0"/>
              <a:t>上記は現時点の案であり、今後変更する場合があります。　　</a:t>
            </a:r>
            <a:r>
              <a:rPr kumimoji="1" lang="ja-JP" altLang="en-US" dirty="0"/>
              <a:t>　　　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4391" y="686804"/>
            <a:ext cx="8509916" cy="337874"/>
          </a:xfrm>
        </p:spPr>
        <p:txBody>
          <a:bodyPr>
            <a:normAutofit/>
          </a:bodyPr>
          <a:lstStyle/>
          <a:p>
            <a:pPr algn="l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令和６年度　次期子どもの貧困対策計画策定に係る貧困対策</a:t>
            </a:r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WG</a:t>
            </a: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の開催スケジュール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kumimoji="1"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4391" y="1118661"/>
            <a:ext cx="9042009" cy="111304"/>
          </a:xfrm>
          <a:prstGeom prst="rect">
            <a:avLst/>
          </a:prstGeom>
          <a:gradFill flip="none" rotWithShape="1">
            <a:gsLst>
              <a:gs pos="61460">
                <a:srgbClr val="C2AEC4"/>
              </a:gs>
              <a:gs pos="50472">
                <a:srgbClr val="CD8FA1"/>
              </a:gs>
              <a:gs pos="44028">
                <a:srgbClr val="D37D8C"/>
              </a:gs>
              <a:gs pos="22940">
                <a:srgbClr val="E84149"/>
              </a:gs>
              <a:gs pos="0">
                <a:srgbClr val="FF00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1350"/>
          </a:p>
        </p:txBody>
      </p:sp>
      <p:sp>
        <p:nvSpPr>
          <p:cNvPr id="27" name="テキスト ボックス 2"/>
          <p:cNvSpPr txBox="1">
            <a:spLocks noChangeArrowheads="1"/>
          </p:cNvSpPr>
          <p:nvPr/>
        </p:nvSpPr>
        <p:spPr bwMode="auto">
          <a:xfrm>
            <a:off x="8129991" y="199660"/>
            <a:ext cx="878837" cy="39315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資料</a:t>
            </a:r>
            <a:r>
              <a:rPr lang="ja-JP" altLang="en-US" sz="14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４</a:t>
            </a:r>
            <a:endParaRPr lang="ja-JP" sz="14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88F1BD6-5285-4D49-8909-B922AA221146}"/>
              </a:ext>
            </a:extLst>
          </p:cNvPr>
          <p:cNvSpPr txBox="1"/>
          <p:nvPr/>
        </p:nvSpPr>
        <p:spPr>
          <a:xfrm>
            <a:off x="453224" y="1891816"/>
            <a:ext cx="27829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（予定と主な審議内容）</a:t>
            </a:r>
          </a:p>
        </p:txBody>
      </p:sp>
    </p:spTree>
    <p:extLst>
      <p:ext uri="{BB962C8B-B14F-4D97-AF65-F5344CB8AC3E}">
        <p14:creationId xmlns:p14="http://schemas.microsoft.com/office/powerpoint/2010/main" val="126980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107</Words>
  <Application>Microsoft Office PowerPoint</Application>
  <PresentationFormat>画面に合わせる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2024-08-29T07:19:36Z</dcterms:created>
  <dcterms:modified xsi:type="dcterms:W3CDTF">2024-08-29T07:19:40Z</dcterms:modified>
</cp:coreProperties>
</file>