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9" r:id="rId2"/>
  </p:sldIdLst>
  <p:sldSz cx="15122525" cy="10693400"/>
  <p:notesSz cx="6807200" cy="9939338"/>
  <p:defaultTextStyle>
    <a:defPPr>
      <a:defRPr lang="ja-JP"/>
    </a:defPPr>
    <a:lvl1pPr marL="0" algn="l" defTabSz="1408010" rtl="0" eaLnBrk="1" latinLnBrk="0" hangingPunct="1">
      <a:defRPr kumimoji="1" sz="2800" kern="1200">
        <a:solidFill>
          <a:schemeClr val="tx1"/>
        </a:solidFill>
        <a:latin typeface="+mn-lt"/>
        <a:ea typeface="+mn-ea"/>
        <a:cs typeface="+mn-cs"/>
      </a:defRPr>
    </a:lvl1pPr>
    <a:lvl2pPr marL="704005" algn="l" defTabSz="1408010" rtl="0" eaLnBrk="1" latinLnBrk="0" hangingPunct="1">
      <a:defRPr kumimoji="1" sz="2800" kern="1200">
        <a:solidFill>
          <a:schemeClr val="tx1"/>
        </a:solidFill>
        <a:latin typeface="+mn-lt"/>
        <a:ea typeface="+mn-ea"/>
        <a:cs typeface="+mn-cs"/>
      </a:defRPr>
    </a:lvl2pPr>
    <a:lvl3pPr marL="1408010" algn="l" defTabSz="1408010" rtl="0" eaLnBrk="1" latinLnBrk="0" hangingPunct="1">
      <a:defRPr kumimoji="1" sz="2800" kern="1200">
        <a:solidFill>
          <a:schemeClr val="tx1"/>
        </a:solidFill>
        <a:latin typeface="+mn-lt"/>
        <a:ea typeface="+mn-ea"/>
        <a:cs typeface="+mn-cs"/>
      </a:defRPr>
    </a:lvl3pPr>
    <a:lvl4pPr marL="2112015" algn="l" defTabSz="1408010" rtl="0" eaLnBrk="1" latinLnBrk="0" hangingPunct="1">
      <a:defRPr kumimoji="1" sz="2800" kern="1200">
        <a:solidFill>
          <a:schemeClr val="tx1"/>
        </a:solidFill>
        <a:latin typeface="+mn-lt"/>
        <a:ea typeface="+mn-ea"/>
        <a:cs typeface="+mn-cs"/>
      </a:defRPr>
    </a:lvl4pPr>
    <a:lvl5pPr marL="2816020" algn="l" defTabSz="1408010" rtl="0" eaLnBrk="1" latinLnBrk="0" hangingPunct="1">
      <a:defRPr kumimoji="1" sz="2800" kern="1200">
        <a:solidFill>
          <a:schemeClr val="tx1"/>
        </a:solidFill>
        <a:latin typeface="+mn-lt"/>
        <a:ea typeface="+mn-ea"/>
        <a:cs typeface="+mn-cs"/>
      </a:defRPr>
    </a:lvl5pPr>
    <a:lvl6pPr marL="3520025" algn="l" defTabSz="1408010" rtl="0" eaLnBrk="1" latinLnBrk="0" hangingPunct="1">
      <a:defRPr kumimoji="1" sz="2800" kern="1200">
        <a:solidFill>
          <a:schemeClr val="tx1"/>
        </a:solidFill>
        <a:latin typeface="+mn-lt"/>
        <a:ea typeface="+mn-ea"/>
        <a:cs typeface="+mn-cs"/>
      </a:defRPr>
    </a:lvl6pPr>
    <a:lvl7pPr marL="4224030" algn="l" defTabSz="1408010" rtl="0" eaLnBrk="1" latinLnBrk="0" hangingPunct="1">
      <a:defRPr kumimoji="1" sz="2800" kern="1200">
        <a:solidFill>
          <a:schemeClr val="tx1"/>
        </a:solidFill>
        <a:latin typeface="+mn-lt"/>
        <a:ea typeface="+mn-ea"/>
        <a:cs typeface="+mn-cs"/>
      </a:defRPr>
    </a:lvl7pPr>
    <a:lvl8pPr marL="4928036" algn="l" defTabSz="1408010" rtl="0" eaLnBrk="1" latinLnBrk="0" hangingPunct="1">
      <a:defRPr kumimoji="1" sz="2800" kern="1200">
        <a:solidFill>
          <a:schemeClr val="tx1"/>
        </a:solidFill>
        <a:latin typeface="+mn-lt"/>
        <a:ea typeface="+mn-ea"/>
        <a:cs typeface="+mn-cs"/>
      </a:defRPr>
    </a:lvl8pPr>
    <a:lvl9pPr marL="5632040" algn="l" defTabSz="1408010" rtl="0" eaLnBrk="1" latinLnBrk="0" hangingPunct="1">
      <a:defRPr kumimoji="1" sz="2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3963546-33DF-4E84-9D11-BFCE6AF25C46}">
          <p14:sldIdLst/>
        </p14:section>
        <p14:section name="タイトルなしのセクション" id="{EA605B47-2FFD-4E8F-81B0-CD320E167F7A}">
          <p14:sldIdLst>
            <p14:sldId id="269"/>
          </p14:sldIdLst>
        </p14:section>
      </p14:sectionLst>
    </p:ext>
    <p:ext uri="{EFAFB233-063F-42B5-8137-9DF3F51BA10A}">
      <p15:sldGuideLst xmlns:p15="http://schemas.microsoft.com/office/powerpoint/2012/main">
        <p15:guide id="1" orient="horz" pos="3368">
          <p15:clr>
            <a:srgbClr val="A4A3A4"/>
          </p15:clr>
        </p15:guide>
        <p15:guide id="2" pos="47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ABD"/>
    <a:srgbClr val="FFCCFF"/>
    <a:srgbClr val="256EFF"/>
    <a:srgbClr val="FFFF99"/>
    <a:srgbClr val="FF4B21"/>
    <a:srgbClr val="FF714F"/>
    <a:srgbClr val="FF967D"/>
    <a:srgbClr val="FF8F75"/>
    <a:srgbClr val="94B1D4"/>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5936" autoAdjust="0"/>
  </p:normalViewPr>
  <p:slideViewPr>
    <p:cSldViewPr showGuides="1">
      <p:cViewPr>
        <p:scale>
          <a:sx n="100" d="100"/>
          <a:sy n="100" d="100"/>
        </p:scale>
        <p:origin x="-2652" y="-258"/>
      </p:cViewPr>
      <p:guideLst>
        <p:guide orient="horz" pos="3368"/>
        <p:guide pos="47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8" tIns="45714" rIns="91428"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0"/>
            <a:ext cx="2949575" cy="496888"/>
          </a:xfrm>
          <a:prstGeom prst="rect">
            <a:avLst/>
          </a:prstGeom>
        </p:spPr>
        <p:txBody>
          <a:bodyPr vert="horz" lIns="91428" tIns="45714" rIns="91428" bIns="45714" rtlCol="0"/>
          <a:lstStyle>
            <a:lvl1pPr algn="r">
              <a:defRPr sz="1200"/>
            </a:lvl1pPr>
          </a:lstStyle>
          <a:p>
            <a:fld id="{0C8DD1BE-2953-48A1-9B0F-C38EFFD7B669}" type="datetimeFigureOut">
              <a:rPr kumimoji="1" lang="ja-JP" altLang="en-US" smtClean="0"/>
              <a:t>2021/12/24</a:t>
            </a:fld>
            <a:endParaRPr kumimoji="1" lang="ja-JP" altLang="en-US"/>
          </a:p>
        </p:txBody>
      </p:sp>
      <p:sp>
        <p:nvSpPr>
          <p:cNvPr id="4" name="スライド イメージ プレースホルダー 3"/>
          <p:cNvSpPr>
            <a:spLocks noGrp="1" noRot="1" noChangeAspect="1"/>
          </p:cNvSpPr>
          <p:nvPr>
            <p:ph type="sldImg" idx="2"/>
          </p:nvPr>
        </p:nvSpPr>
        <p:spPr>
          <a:xfrm>
            <a:off x="769938" y="746125"/>
            <a:ext cx="5267325" cy="3725863"/>
          </a:xfrm>
          <a:prstGeom prst="rect">
            <a:avLst/>
          </a:prstGeom>
          <a:noFill/>
          <a:ln w="12700">
            <a:solidFill>
              <a:prstClr val="black"/>
            </a:solidFill>
          </a:ln>
        </p:spPr>
        <p:txBody>
          <a:bodyPr vert="horz" lIns="91428" tIns="45714" rIns="91428" bIns="45714" rtlCol="0" anchor="ctr"/>
          <a:lstStyle/>
          <a:p>
            <a:endParaRPr lang="ja-JP" altLang="en-US"/>
          </a:p>
        </p:txBody>
      </p:sp>
      <p:sp>
        <p:nvSpPr>
          <p:cNvPr id="5" name="ノート プレースホルダー 4"/>
          <p:cNvSpPr>
            <a:spLocks noGrp="1"/>
          </p:cNvSpPr>
          <p:nvPr>
            <p:ph type="body" sz="quarter" idx="3"/>
          </p:nvPr>
        </p:nvSpPr>
        <p:spPr>
          <a:xfrm>
            <a:off x="681040" y="4721225"/>
            <a:ext cx="5445125" cy="4471988"/>
          </a:xfrm>
          <a:prstGeom prst="rect">
            <a:avLst/>
          </a:prstGeom>
        </p:spPr>
        <p:txBody>
          <a:bodyPr vert="horz" lIns="91428" tIns="45714" rIns="91428" bIns="4571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3"/>
            <a:ext cx="2949575" cy="496887"/>
          </a:xfrm>
          <a:prstGeom prst="rect">
            <a:avLst/>
          </a:prstGeom>
        </p:spPr>
        <p:txBody>
          <a:bodyPr vert="horz" lIns="91428" tIns="45714" rIns="91428"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3"/>
            <a:ext cx="2949575" cy="496887"/>
          </a:xfrm>
          <a:prstGeom prst="rect">
            <a:avLst/>
          </a:prstGeom>
        </p:spPr>
        <p:txBody>
          <a:bodyPr vert="horz" lIns="91428" tIns="45714" rIns="91428" bIns="45714" rtlCol="0" anchor="b"/>
          <a:lstStyle>
            <a:lvl1pPr algn="r">
              <a:defRPr sz="1200"/>
            </a:lvl1pPr>
          </a:lstStyle>
          <a:p>
            <a:fld id="{D128A1AF-D8EE-4EB1-B0FF-6B38B37F22F9}" type="slidenum">
              <a:rPr kumimoji="1" lang="ja-JP" altLang="en-US" smtClean="0"/>
              <a:t>‹#›</a:t>
            </a:fld>
            <a:endParaRPr kumimoji="1" lang="ja-JP" altLang="en-US"/>
          </a:p>
        </p:txBody>
      </p:sp>
    </p:spTree>
    <p:extLst>
      <p:ext uri="{BB962C8B-B14F-4D97-AF65-F5344CB8AC3E}">
        <p14:creationId xmlns:p14="http://schemas.microsoft.com/office/powerpoint/2010/main" val="643537472"/>
      </p:ext>
    </p:extLst>
  </p:cSld>
  <p:clrMap bg1="lt1" tx1="dk1" bg2="lt2" tx2="dk2" accent1="accent1" accent2="accent2" accent3="accent3" accent4="accent4" accent5="accent5" accent6="accent6" hlink="hlink" folHlink="folHlink"/>
  <p:notesStyle>
    <a:lvl1pPr marL="0" algn="l" defTabSz="1408010" rtl="0" eaLnBrk="1" latinLnBrk="0" hangingPunct="1">
      <a:defRPr kumimoji="1" sz="1800" kern="1200">
        <a:solidFill>
          <a:schemeClr val="tx1"/>
        </a:solidFill>
        <a:latin typeface="+mn-lt"/>
        <a:ea typeface="+mn-ea"/>
        <a:cs typeface="+mn-cs"/>
      </a:defRPr>
    </a:lvl1pPr>
    <a:lvl2pPr marL="704005" algn="l" defTabSz="1408010" rtl="0" eaLnBrk="1" latinLnBrk="0" hangingPunct="1">
      <a:defRPr kumimoji="1" sz="1800" kern="1200">
        <a:solidFill>
          <a:schemeClr val="tx1"/>
        </a:solidFill>
        <a:latin typeface="+mn-lt"/>
        <a:ea typeface="+mn-ea"/>
        <a:cs typeface="+mn-cs"/>
      </a:defRPr>
    </a:lvl2pPr>
    <a:lvl3pPr marL="1408010" algn="l" defTabSz="1408010" rtl="0" eaLnBrk="1" latinLnBrk="0" hangingPunct="1">
      <a:defRPr kumimoji="1" sz="1800" kern="1200">
        <a:solidFill>
          <a:schemeClr val="tx1"/>
        </a:solidFill>
        <a:latin typeface="+mn-lt"/>
        <a:ea typeface="+mn-ea"/>
        <a:cs typeface="+mn-cs"/>
      </a:defRPr>
    </a:lvl3pPr>
    <a:lvl4pPr marL="2112015" algn="l" defTabSz="1408010" rtl="0" eaLnBrk="1" latinLnBrk="0" hangingPunct="1">
      <a:defRPr kumimoji="1" sz="1800" kern="1200">
        <a:solidFill>
          <a:schemeClr val="tx1"/>
        </a:solidFill>
        <a:latin typeface="+mn-lt"/>
        <a:ea typeface="+mn-ea"/>
        <a:cs typeface="+mn-cs"/>
      </a:defRPr>
    </a:lvl4pPr>
    <a:lvl5pPr marL="2816020" algn="l" defTabSz="1408010" rtl="0" eaLnBrk="1" latinLnBrk="0" hangingPunct="1">
      <a:defRPr kumimoji="1" sz="1800" kern="1200">
        <a:solidFill>
          <a:schemeClr val="tx1"/>
        </a:solidFill>
        <a:latin typeface="+mn-lt"/>
        <a:ea typeface="+mn-ea"/>
        <a:cs typeface="+mn-cs"/>
      </a:defRPr>
    </a:lvl5pPr>
    <a:lvl6pPr marL="3520025" algn="l" defTabSz="1408010" rtl="0" eaLnBrk="1" latinLnBrk="0" hangingPunct="1">
      <a:defRPr kumimoji="1" sz="1800" kern="1200">
        <a:solidFill>
          <a:schemeClr val="tx1"/>
        </a:solidFill>
        <a:latin typeface="+mn-lt"/>
        <a:ea typeface="+mn-ea"/>
        <a:cs typeface="+mn-cs"/>
      </a:defRPr>
    </a:lvl6pPr>
    <a:lvl7pPr marL="4224030" algn="l" defTabSz="1408010" rtl="0" eaLnBrk="1" latinLnBrk="0" hangingPunct="1">
      <a:defRPr kumimoji="1" sz="1800" kern="1200">
        <a:solidFill>
          <a:schemeClr val="tx1"/>
        </a:solidFill>
        <a:latin typeface="+mn-lt"/>
        <a:ea typeface="+mn-ea"/>
        <a:cs typeface="+mn-cs"/>
      </a:defRPr>
    </a:lvl7pPr>
    <a:lvl8pPr marL="4928036" algn="l" defTabSz="1408010" rtl="0" eaLnBrk="1" latinLnBrk="0" hangingPunct="1">
      <a:defRPr kumimoji="1" sz="1800" kern="1200">
        <a:solidFill>
          <a:schemeClr val="tx1"/>
        </a:solidFill>
        <a:latin typeface="+mn-lt"/>
        <a:ea typeface="+mn-ea"/>
        <a:cs typeface="+mn-cs"/>
      </a:defRPr>
    </a:lvl8pPr>
    <a:lvl9pPr marL="5632040" algn="l" defTabSz="1408010" rtl="0" eaLnBrk="1" latinLnBrk="0" hangingPunct="1">
      <a:defRPr kumimoji="1"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0463" y="1077913"/>
            <a:ext cx="7618412" cy="5386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28A1AF-D8EE-4EB1-B0FF-6B38B37F22F9}" type="slidenum">
              <a:rPr kumimoji="1" lang="ja-JP" altLang="en-US" smtClean="0"/>
              <a:t>1</a:t>
            </a:fld>
            <a:endParaRPr kumimoji="1" lang="ja-JP" altLang="en-US"/>
          </a:p>
        </p:txBody>
      </p:sp>
    </p:spTree>
    <p:extLst>
      <p:ext uri="{BB962C8B-B14F-4D97-AF65-F5344CB8AC3E}">
        <p14:creationId xmlns:p14="http://schemas.microsoft.com/office/powerpoint/2010/main" val="2286409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4190" y="3321888"/>
            <a:ext cx="12854146" cy="2292150"/>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2268379" y="6059593"/>
            <a:ext cx="10585768" cy="2732758"/>
          </a:xfrm>
        </p:spPr>
        <p:txBody>
          <a:bodyPr/>
          <a:lstStyle>
            <a:lvl1pPr marL="0" indent="0" algn="ctr">
              <a:buNone/>
              <a:defRPr>
                <a:solidFill>
                  <a:schemeClr val="tx1">
                    <a:tint val="75000"/>
                  </a:schemeClr>
                </a:solidFill>
              </a:defRPr>
            </a:lvl1pPr>
            <a:lvl2pPr marL="704005" indent="0" algn="ctr">
              <a:buNone/>
              <a:defRPr>
                <a:solidFill>
                  <a:schemeClr val="tx1">
                    <a:tint val="75000"/>
                  </a:schemeClr>
                </a:solidFill>
              </a:defRPr>
            </a:lvl2pPr>
            <a:lvl3pPr marL="1408010" indent="0" algn="ctr">
              <a:buNone/>
              <a:defRPr>
                <a:solidFill>
                  <a:schemeClr val="tx1">
                    <a:tint val="75000"/>
                  </a:schemeClr>
                </a:solidFill>
              </a:defRPr>
            </a:lvl3pPr>
            <a:lvl4pPr marL="2112015" indent="0" algn="ctr">
              <a:buNone/>
              <a:defRPr>
                <a:solidFill>
                  <a:schemeClr val="tx1">
                    <a:tint val="75000"/>
                  </a:schemeClr>
                </a:solidFill>
              </a:defRPr>
            </a:lvl4pPr>
            <a:lvl5pPr marL="2816020" indent="0" algn="ctr">
              <a:buNone/>
              <a:defRPr>
                <a:solidFill>
                  <a:schemeClr val="tx1">
                    <a:tint val="75000"/>
                  </a:schemeClr>
                </a:solidFill>
              </a:defRPr>
            </a:lvl5pPr>
            <a:lvl6pPr marL="3520025" indent="0" algn="ctr">
              <a:buNone/>
              <a:defRPr>
                <a:solidFill>
                  <a:schemeClr val="tx1">
                    <a:tint val="75000"/>
                  </a:schemeClr>
                </a:solidFill>
              </a:defRPr>
            </a:lvl6pPr>
            <a:lvl7pPr marL="4224030" indent="0" algn="ctr">
              <a:buNone/>
              <a:defRPr>
                <a:solidFill>
                  <a:schemeClr val="tx1">
                    <a:tint val="75000"/>
                  </a:schemeClr>
                </a:solidFill>
              </a:defRPr>
            </a:lvl7pPr>
            <a:lvl8pPr marL="4928036" indent="0" algn="ctr">
              <a:buNone/>
              <a:defRPr>
                <a:solidFill>
                  <a:schemeClr val="tx1">
                    <a:tint val="75000"/>
                  </a:schemeClr>
                </a:solidFill>
              </a:defRPr>
            </a:lvl8pPr>
            <a:lvl9pPr marL="56320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42124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3423157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963831" y="428236"/>
            <a:ext cx="3402568" cy="912404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756129" y="428236"/>
            <a:ext cx="9955661" cy="912404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4130323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63124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94576" y="6871502"/>
            <a:ext cx="12854146" cy="2123828"/>
          </a:xfrm>
        </p:spPr>
        <p:txBody>
          <a:bodyPr anchor="t"/>
          <a:lstStyle>
            <a:lvl1pPr algn="l">
              <a:defRPr sz="61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194576" y="4532320"/>
            <a:ext cx="12854146" cy="2339181"/>
          </a:xfrm>
        </p:spPr>
        <p:txBody>
          <a:bodyPr anchor="b"/>
          <a:lstStyle>
            <a:lvl1pPr marL="0" indent="0">
              <a:buNone/>
              <a:defRPr sz="3100">
                <a:solidFill>
                  <a:schemeClr val="tx1">
                    <a:tint val="75000"/>
                  </a:schemeClr>
                </a:solidFill>
              </a:defRPr>
            </a:lvl1pPr>
            <a:lvl2pPr marL="704005" indent="0">
              <a:buNone/>
              <a:defRPr sz="2800">
                <a:solidFill>
                  <a:schemeClr val="tx1">
                    <a:tint val="75000"/>
                  </a:schemeClr>
                </a:solidFill>
              </a:defRPr>
            </a:lvl2pPr>
            <a:lvl3pPr marL="1408010" indent="0">
              <a:buNone/>
              <a:defRPr sz="2400">
                <a:solidFill>
                  <a:schemeClr val="tx1">
                    <a:tint val="75000"/>
                  </a:schemeClr>
                </a:solidFill>
              </a:defRPr>
            </a:lvl3pPr>
            <a:lvl4pPr marL="2112015" indent="0">
              <a:buNone/>
              <a:defRPr sz="2200">
                <a:solidFill>
                  <a:schemeClr val="tx1">
                    <a:tint val="75000"/>
                  </a:schemeClr>
                </a:solidFill>
              </a:defRPr>
            </a:lvl4pPr>
            <a:lvl5pPr marL="2816020" indent="0">
              <a:buNone/>
              <a:defRPr sz="2200">
                <a:solidFill>
                  <a:schemeClr val="tx1">
                    <a:tint val="75000"/>
                  </a:schemeClr>
                </a:solidFill>
              </a:defRPr>
            </a:lvl5pPr>
            <a:lvl6pPr marL="3520025" indent="0">
              <a:buNone/>
              <a:defRPr sz="2200">
                <a:solidFill>
                  <a:schemeClr val="tx1">
                    <a:tint val="75000"/>
                  </a:schemeClr>
                </a:solidFill>
              </a:defRPr>
            </a:lvl6pPr>
            <a:lvl7pPr marL="4224030" indent="0">
              <a:buNone/>
              <a:defRPr sz="2200">
                <a:solidFill>
                  <a:schemeClr val="tx1">
                    <a:tint val="75000"/>
                  </a:schemeClr>
                </a:solidFill>
              </a:defRPr>
            </a:lvl7pPr>
            <a:lvl8pPr marL="4928036" indent="0">
              <a:buNone/>
              <a:defRPr sz="2200">
                <a:solidFill>
                  <a:schemeClr val="tx1">
                    <a:tint val="75000"/>
                  </a:schemeClr>
                </a:solidFill>
              </a:defRPr>
            </a:lvl8pPr>
            <a:lvl9pPr marL="5632040" indent="0">
              <a:buNone/>
              <a:defRPr sz="2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93982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756126" y="2495129"/>
            <a:ext cx="6679115" cy="7057149"/>
          </a:xfrm>
        </p:spPr>
        <p:txBody>
          <a:bodyPr/>
          <a:lstStyle>
            <a:lvl1pPr>
              <a:defRPr sz="4300"/>
            </a:lvl1pPr>
            <a:lvl2pPr>
              <a:defRPr sz="3700"/>
            </a:lvl2pPr>
            <a:lvl3pPr>
              <a:defRPr sz="31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7687284" y="2495129"/>
            <a:ext cx="6679115" cy="7057149"/>
          </a:xfrm>
        </p:spPr>
        <p:txBody>
          <a:bodyPr/>
          <a:lstStyle>
            <a:lvl1pPr>
              <a:defRPr sz="4300"/>
            </a:lvl1pPr>
            <a:lvl2pPr>
              <a:defRPr sz="3700"/>
            </a:lvl2pPr>
            <a:lvl3pPr>
              <a:defRPr sz="31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778968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56130" y="2393642"/>
            <a:ext cx="6681741" cy="997555"/>
          </a:xfrm>
        </p:spPr>
        <p:txBody>
          <a:bodyPr anchor="b"/>
          <a:lstStyle>
            <a:lvl1pPr marL="0" indent="0">
              <a:buNone/>
              <a:defRPr sz="3700" b="1"/>
            </a:lvl1pPr>
            <a:lvl2pPr marL="704005" indent="0">
              <a:buNone/>
              <a:defRPr sz="3100" b="1"/>
            </a:lvl2pPr>
            <a:lvl3pPr marL="1408010" indent="0">
              <a:buNone/>
              <a:defRPr sz="2800" b="1"/>
            </a:lvl3pPr>
            <a:lvl4pPr marL="2112015" indent="0">
              <a:buNone/>
              <a:defRPr sz="2400" b="1"/>
            </a:lvl4pPr>
            <a:lvl5pPr marL="2816020" indent="0">
              <a:buNone/>
              <a:defRPr sz="2400" b="1"/>
            </a:lvl5pPr>
            <a:lvl6pPr marL="3520025" indent="0">
              <a:buNone/>
              <a:defRPr sz="2400" b="1"/>
            </a:lvl6pPr>
            <a:lvl7pPr marL="4224030" indent="0">
              <a:buNone/>
              <a:defRPr sz="2400" b="1"/>
            </a:lvl7pPr>
            <a:lvl8pPr marL="4928036" indent="0">
              <a:buNone/>
              <a:defRPr sz="2400" b="1"/>
            </a:lvl8pPr>
            <a:lvl9pPr marL="5632040" indent="0">
              <a:buNone/>
              <a:defRPr sz="24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756130" y="3391195"/>
            <a:ext cx="6681741" cy="6161082"/>
          </a:xfrm>
        </p:spPr>
        <p:txBody>
          <a:bodyPr/>
          <a:lstStyle>
            <a:lvl1pPr>
              <a:defRPr sz="3700"/>
            </a:lvl1pPr>
            <a:lvl2pPr>
              <a:defRPr sz="3100"/>
            </a:lvl2pPr>
            <a:lvl3pPr>
              <a:defRPr sz="2800"/>
            </a:lvl3pPr>
            <a:lvl4pPr>
              <a:defRPr sz="2400"/>
            </a:lvl4pPr>
            <a:lvl5pPr>
              <a:defRPr sz="2400"/>
            </a:lvl5pPr>
            <a:lvl6pPr>
              <a:defRPr sz="2400"/>
            </a:lvl6pPr>
            <a:lvl7pPr>
              <a:defRPr sz="2400"/>
            </a:lvl7pPr>
            <a:lvl8pPr>
              <a:defRPr sz="2400"/>
            </a:lvl8pPr>
            <a:lvl9pPr>
              <a:defRPr sz="24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7682036" y="2393642"/>
            <a:ext cx="6684367" cy="997555"/>
          </a:xfrm>
        </p:spPr>
        <p:txBody>
          <a:bodyPr anchor="b"/>
          <a:lstStyle>
            <a:lvl1pPr marL="0" indent="0">
              <a:buNone/>
              <a:defRPr sz="3700" b="1"/>
            </a:lvl1pPr>
            <a:lvl2pPr marL="704005" indent="0">
              <a:buNone/>
              <a:defRPr sz="3100" b="1"/>
            </a:lvl2pPr>
            <a:lvl3pPr marL="1408010" indent="0">
              <a:buNone/>
              <a:defRPr sz="2800" b="1"/>
            </a:lvl3pPr>
            <a:lvl4pPr marL="2112015" indent="0">
              <a:buNone/>
              <a:defRPr sz="2400" b="1"/>
            </a:lvl4pPr>
            <a:lvl5pPr marL="2816020" indent="0">
              <a:buNone/>
              <a:defRPr sz="2400" b="1"/>
            </a:lvl5pPr>
            <a:lvl6pPr marL="3520025" indent="0">
              <a:buNone/>
              <a:defRPr sz="2400" b="1"/>
            </a:lvl6pPr>
            <a:lvl7pPr marL="4224030" indent="0">
              <a:buNone/>
              <a:defRPr sz="2400" b="1"/>
            </a:lvl7pPr>
            <a:lvl8pPr marL="4928036" indent="0">
              <a:buNone/>
              <a:defRPr sz="2400" b="1"/>
            </a:lvl8pPr>
            <a:lvl9pPr marL="5632040" indent="0">
              <a:buNone/>
              <a:defRPr sz="24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7682036" y="3391195"/>
            <a:ext cx="6684367" cy="6161082"/>
          </a:xfrm>
        </p:spPr>
        <p:txBody>
          <a:bodyPr/>
          <a:lstStyle>
            <a:lvl1pPr>
              <a:defRPr sz="3700"/>
            </a:lvl1pPr>
            <a:lvl2pPr>
              <a:defRPr sz="3100"/>
            </a:lvl2pPr>
            <a:lvl3pPr>
              <a:defRPr sz="2800"/>
            </a:lvl3pPr>
            <a:lvl4pPr>
              <a:defRPr sz="2400"/>
            </a:lvl4pPr>
            <a:lvl5pPr>
              <a:defRPr sz="2400"/>
            </a:lvl5pPr>
            <a:lvl6pPr>
              <a:defRPr sz="2400"/>
            </a:lvl6pPr>
            <a:lvl7pPr>
              <a:defRPr sz="2400"/>
            </a:lvl7pPr>
            <a:lvl8pPr>
              <a:defRPr sz="2400"/>
            </a:lvl8pPr>
            <a:lvl9pPr>
              <a:defRPr sz="24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270703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4015783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3368444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56130" y="425756"/>
            <a:ext cx="4975207" cy="1811937"/>
          </a:xfrm>
        </p:spPr>
        <p:txBody>
          <a:bodyPr anchor="b"/>
          <a:lstStyle>
            <a:lvl1pPr algn="l">
              <a:defRPr sz="31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912488" y="425758"/>
            <a:ext cx="8453912" cy="9126520"/>
          </a:xfrm>
        </p:spPr>
        <p:txBody>
          <a:bodyPr/>
          <a:lstStyle>
            <a:lvl1pPr>
              <a:defRPr sz="5000"/>
            </a:lvl1pPr>
            <a:lvl2pPr>
              <a:defRPr sz="4300"/>
            </a:lvl2pPr>
            <a:lvl3pPr>
              <a:defRPr sz="3700"/>
            </a:lvl3pPr>
            <a:lvl4pPr>
              <a:defRPr sz="3100"/>
            </a:lvl4pPr>
            <a:lvl5pPr>
              <a:defRPr sz="3100"/>
            </a:lvl5pPr>
            <a:lvl6pPr>
              <a:defRPr sz="3100"/>
            </a:lvl6pPr>
            <a:lvl7pPr>
              <a:defRPr sz="3100"/>
            </a:lvl7pPr>
            <a:lvl8pPr>
              <a:defRPr sz="3100"/>
            </a:lvl8pPr>
            <a:lvl9pPr>
              <a:defRPr sz="3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756130" y="2237696"/>
            <a:ext cx="4975207" cy="7314583"/>
          </a:xfrm>
        </p:spPr>
        <p:txBody>
          <a:bodyPr/>
          <a:lstStyle>
            <a:lvl1pPr marL="0" indent="0">
              <a:buNone/>
              <a:defRPr sz="2200"/>
            </a:lvl1pPr>
            <a:lvl2pPr marL="704005" indent="0">
              <a:buNone/>
              <a:defRPr sz="1800"/>
            </a:lvl2pPr>
            <a:lvl3pPr marL="1408010" indent="0">
              <a:buNone/>
              <a:defRPr sz="1500"/>
            </a:lvl3pPr>
            <a:lvl4pPr marL="2112015" indent="0">
              <a:buNone/>
              <a:defRPr sz="1400"/>
            </a:lvl4pPr>
            <a:lvl5pPr marL="2816020" indent="0">
              <a:buNone/>
              <a:defRPr sz="1400"/>
            </a:lvl5pPr>
            <a:lvl6pPr marL="3520025" indent="0">
              <a:buNone/>
              <a:defRPr sz="1400"/>
            </a:lvl6pPr>
            <a:lvl7pPr marL="4224030" indent="0">
              <a:buNone/>
              <a:defRPr sz="1400"/>
            </a:lvl7pPr>
            <a:lvl8pPr marL="4928036" indent="0">
              <a:buNone/>
              <a:defRPr sz="1400"/>
            </a:lvl8pPr>
            <a:lvl9pPr marL="5632040" indent="0">
              <a:buNone/>
              <a:defRPr sz="14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558550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964122" y="7485383"/>
            <a:ext cx="9073515" cy="883691"/>
          </a:xfrm>
        </p:spPr>
        <p:txBody>
          <a:bodyPr anchor="b"/>
          <a:lstStyle>
            <a:lvl1pPr algn="l">
              <a:defRPr sz="31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64122" y="955475"/>
            <a:ext cx="9073515" cy="6416040"/>
          </a:xfrm>
        </p:spPr>
        <p:txBody>
          <a:bodyPr/>
          <a:lstStyle>
            <a:lvl1pPr marL="0" indent="0">
              <a:buNone/>
              <a:defRPr sz="5000"/>
            </a:lvl1pPr>
            <a:lvl2pPr marL="704005" indent="0">
              <a:buNone/>
              <a:defRPr sz="4300"/>
            </a:lvl2pPr>
            <a:lvl3pPr marL="1408010" indent="0">
              <a:buNone/>
              <a:defRPr sz="3700"/>
            </a:lvl3pPr>
            <a:lvl4pPr marL="2112015" indent="0">
              <a:buNone/>
              <a:defRPr sz="3100"/>
            </a:lvl4pPr>
            <a:lvl5pPr marL="2816020" indent="0">
              <a:buNone/>
              <a:defRPr sz="3100"/>
            </a:lvl5pPr>
            <a:lvl6pPr marL="3520025" indent="0">
              <a:buNone/>
              <a:defRPr sz="3100"/>
            </a:lvl6pPr>
            <a:lvl7pPr marL="4224030" indent="0">
              <a:buNone/>
              <a:defRPr sz="3100"/>
            </a:lvl7pPr>
            <a:lvl8pPr marL="4928036" indent="0">
              <a:buNone/>
              <a:defRPr sz="3100"/>
            </a:lvl8pPr>
            <a:lvl9pPr marL="5632040" indent="0">
              <a:buNone/>
              <a:defRPr sz="3100"/>
            </a:lvl9pPr>
          </a:lstStyle>
          <a:p>
            <a:endParaRPr kumimoji="1" lang="ja-JP" altLang="en-US"/>
          </a:p>
        </p:txBody>
      </p:sp>
      <p:sp>
        <p:nvSpPr>
          <p:cNvPr id="4" name="テキスト プレースホルダー 3"/>
          <p:cNvSpPr>
            <a:spLocks noGrp="1"/>
          </p:cNvSpPr>
          <p:nvPr>
            <p:ph type="body" sz="half" idx="2"/>
          </p:nvPr>
        </p:nvSpPr>
        <p:spPr>
          <a:xfrm>
            <a:off x="2964122" y="8369073"/>
            <a:ext cx="9073515" cy="1254989"/>
          </a:xfrm>
        </p:spPr>
        <p:txBody>
          <a:bodyPr/>
          <a:lstStyle>
            <a:lvl1pPr marL="0" indent="0">
              <a:buNone/>
              <a:defRPr sz="2200"/>
            </a:lvl1pPr>
            <a:lvl2pPr marL="704005" indent="0">
              <a:buNone/>
              <a:defRPr sz="1800"/>
            </a:lvl2pPr>
            <a:lvl3pPr marL="1408010" indent="0">
              <a:buNone/>
              <a:defRPr sz="1500"/>
            </a:lvl3pPr>
            <a:lvl4pPr marL="2112015" indent="0">
              <a:buNone/>
              <a:defRPr sz="1400"/>
            </a:lvl4pPr>
            <a:lvl5pPr marL="2816020" indent="0">
              <a:buNone/>
              <a:defRPr sz="1400"/>
            </a:lvl5pPr>
            <a:lvl6pPr marL="3520025" indent="0">
              <a:buNone/>
              <a:defRPr sz="1400"/>
            </a:lvl6pPr>
            <a:lvl7pPr marL="4224030" indent="0">
              <a:buNone/>
              <a:defRPr sz="1400"/>
            </a:lvl7pPr>
            <a:lvl8pPr marL="4928036" indent="0">
              <a:buNone/>
              <a:defRPr sz="1400"/>
            </a:lvl8pPr>
            <a:lvl9pPr marL="5632040" indent="0">
              <a:buNone/>
              <a:defRPr sz="14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2E86C54-A728-49FF-AEB6-9382D566D249}" type="datetimeFigureOut">
              <a:rPr kumimoji="1" lang="ja-JP" altLang="en-US" smtClean="0"/>
              <a:t>2021/12/24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219409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756126" y="428232"/>
            <a:ext cx="13610273" cy="1782233"/>
          </a:xfrm>
          <a:prstGeom prst="rect">
            <a:avLst/>
          </a:prstGeom>
        </p:spPr>
        <p:txBody>
          <a:bodyPr vert="horz" lIns="140801" tIns="70401" rIns="140801" bIns="70401"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56126" y="2495129"/>
            <a:ext cx="13610273" cy="7057149"/>
          </a:xfrm>
          <a:prstGeom prst="rect">
            <a:avLst/>
          </a:prstGeom>
        </p:spPr>
        <p:txBody>
          <a:bodyPr vert="horz" lIns="140801" tIns="70401" rIns="140801" bIns="70401"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756128" y="9911202"/>
            <a:ext cx="3528590" cy="569325"/>
          </a:xfrm>
          <a:prstGeom prst="rect">
            <a:avLst/>
          </a:prstGeom>
        </p:spPr>
        <p:txBody>
          <a:bodyPr vert="horz" lIns="140801" tIns="70401" rIns="140801" bIns="70401" rtlCol="0" anchor="ctr"/>
          <a:lstStyle>
            <a:lvl1pPr algn="l">
              <a:defRPr sz="1800">
                <a:solidFill>
                  <a:schemeClr val="tx1">
                    <a:tint val="75000"/>
                  </a:schemeClr>
                </a:solidFill>
              </a:defRPr>
            </a:lvl1pPr>
          </a:lstStyle>
          <a:p>
            <a:fld id="{12E86C54-A728-49FF-AEB6-9382D566D249}" type="datetimeFigureOut">
              <a:rPr kumimoji="1" lang="ja-JP" altLang="en-US" smtClean="0"/>
              <a:t>2021/12/24</a:t>
            </a:fld>
            <a:endParaRPr kumimoji="1" lang="ja-JP" altLang="en-US"/>
          </a:p>
        </p:txBody>
      </p:sp>
      <p:sp>
        <p:nvSpPr>
          <p:cNvPr id="5" name="フッター プレースホルダー 4"/>
          <p:cNvSpPr>
            <a:spLocks noGrp="1"/>
          </p:cNvSpPr>
          <p:nvPr>
            <p:ph type="ftr" sz="quarter" idx="3"/>
          </p:nvPr>
        </p:nvSpPr>
        <p:spPr>
          <a:xfrm>
            <a:off x="5166862" y="9911202"/>
            <a:ext cx="4788801" cy="569325"/>
          </a:xfrm>
          <a:prstGeom prst="rect">
            <a:avLst/>
          </a:prstGeom>
        </p:spPr>
        <p:txBody>
          <a:bodyPr vert="horz" lIns="140801" tIns="70401" rIns="140801" bIns="70401" rtlCol="0" anchor="ctr"/>
          <a:lstStyle>
            <a:lvl1pPr algn="ctr">
              <a:defRPr sz="18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10837811" y="9911202"/>
            <a:ext cx="3528590" cy="569325"/>
          </a:xfrm>
          <a:prstGeom prst="rect">
            <a:avLst/>
          </a:prstGeom>
        </p:spPr>
        <p:txBody>
          <a:bodyPr vert="horz" lIns="140801" tIns="70401" rIns="140801" bIns="70401" rtlCol="0" anchor="ctr"/>
          <a:lstStyle>
            <a:lvl1pPr algn="r">
              <a:defRPr sz="1800">
                <a:solidFill>
                  <a:schemeClr val="tx1">
                    <a:tint val="75000"/>
                  </a:schemeClr>
                </a:solidFill>
              </a:defRPr>
            </a:lvl1p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3575391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08010" rtl="0" eaLnBrk="1" latinLnBrk="0" hangingPunct="1">
        <a:spcBef>
          <a:spcPct val="0"/>
        </a:spcBef>
        <a:buNone/>
        <a:defRPr kumimoji="1" sz="6800" kern="1200">
          <a:solidFill>
            <a:schemeClr val="tx1"/>
          </a:solidFill>
          <a:latin typeface="+mj-lt"/>
          <a:ea typeface="+mj-ea"/>
          <a:cs typeface="+mj-cs"/>
        </a:defRPr>
      </a:lvl1pPr>
    </p:titleStyle>
    <p:bodyStyle>
      <a:lvl1pPr marL="528003" indent="-528003" algn="l" defTabSz="1408010" rtl="0" eaLnBrk="1" latinLnBrk="0" hangingPunct="1">
        <a:spcBef>
          <a:spcPct val="20000"/>
        </a:spcBef>
        <a:buFont typeface="Arial" panose="020B0604020202020204" pitchFamily="34" charset="0"/>
        <a:buChar char="•"/>
        <a:defRPr kumimoji="1" sz="5000" kern="1200">
          <a:solidFill>
            <a:schemeClr val="tx1"/>
          </a:solidFill>
          <a:latin typeface="+mn-lt"/>
          <a:ea typeface="+mn-ea"/>
          <a:cs typeface="+mn-cs"/>
        </a:defRPr>
      </a:lvl1pPr>
      <a:lvl2pPr marL="1144008" indent="-440003" algn="l" defTabSz="1408010" rtl="0" eaLnBrk="1" latinLnBrk="0" hangingPunct="1">
        <a:spcBef>
          <a:spcPct val="20000"/>
        </a:spcBef>
        <a:buFont typeface="Arial" panose="020B0604020202020204" pitchFamily="34" charset="0"/>
        <a:buChar char="–"/>
        <a:defRPr kumimoji="1" sz="4300" kern="1200">
          <a:solidFill>
            <a:schemeClr val="tx1"/>
          </a:solidFill>
          <a:latin typeface="+mn-lt"/>
          <a:ea typeface="+mn-ea"/>
          <a:cs typeface="+mn-cs"/>
        </a:defRPr>
      </a:lvl2pPr>
      <a:lvl3pPr marL="1760013" indent="-352002" algn="l" defTabSz="1408010"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3pPr>
      <a:lvl4pPr marL="2464017"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4pPr>
      <a:lvl5pPr marL="3168023"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5pPr>
      <a:lvl6pPr marL="3872028"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6pPr>
      <a:lvl7pPr marL="4576032"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7pPr>
      <a:lvl8pPr marL="5280038"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8pPr>
      <a:lvl9pPr marL="5984043"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9pPr>
    </p:bodyStyle>
    <p:otherStyle>
      <a:defPPr>
        <a:defRPr lang="ja-JP"/>
      </a:defPPr>
      <a:lvl1pPr marL="0" algn="l" defTabSz="1408010" rtl="0" eaLnBrk="1" latinLnBrk="0" hangingPunct="1">
        <a:defRPr kumimoji="1" sz="2800" kern="1200">
          <a:solidFill>
            <a:schemeClr val="tx1"/>
          </a:solidFill>
          <a:latin typeface="+mn-lt"/>
          <a:ea typeface="+mn-ea"/>
          <a:cs typeface="+mn-cs"/>
        </a:defRPr>
      </a:lvl1pPr>
      <a:lvl2pPr marL="704005" algn="l" defTabSz="1408010" rtl="0" eaLnBrk="1" latinLnBrk="0" hangingPunct="1">
        <a:defRPr kumimoji="1" sz="2800" kern="1200">
          <a:solidFill>
            <a:schemeClr val="tx1"/>
          </a:solidFill>
          <a:latin typeface="+mn-lt"/>
          <a:ea typeface="+mn-ea"/>
          <a:cs typeface="+mn-cs"/>
        </a:defRPr>
      </a:lvl2pPr>
      <a:lvl3pPr marL="1408010" algn="l" defTabSz="1408010" rtl="0" eaLnBrk="1" latinLnBrk="0" hangingPunct="1">
        <a:defRPr kumimoji="1" sz="2800" kern="1200">
          <a:solidFill>
            <a:schemeClr val="tx1"/>
          </a:solidFill>
          <a:latin typeface="+mn-lt"/>
          <a:ea typeface="+mn-ea"/>
          <a:cs typeface="+mn-cs"/>
        </a:defRPr>
      </a:lvl3pPr>
      <a:lvl4pPr marL="2112015" algn="l" defTabSz="1408010" rtl="0" eaLnBrk="1" latinLnBrk="0" hangingPunct="1">
        <a:defRPr kumimoji="1" sz="2800" kern="1200">
          <a:solidFill>
            <a:schemeClr val="tx1"/>
          </a:solidFill>
          <a:latin typeface="+mn-lt"/>
          <a:ea typeface="+mn-ea"/>
          <a:cs typeface="+mn-cs"/>
        </a:defRPr>
      </a:lvl4pPr>
      <a:lvl5pPr marL="2816020" algn="l" defTabSz="1408010" rtl="0" eaLnBrk="1" latinLnBrk="0" hangingPunct="1">
        <a:defRPr kumimoji="1" sz="2800" kern="1200">
          <a:solidFill>
            <a:schemeClr val="tx1"/>
          </a:solidFill>
          <a:latin typeface="+mn-lt"/>
          <a:ea typeface="+mn-ea"/>
          <a:cs typeface="+mn-cs"/>
        </a:defRPr>
      </a:lvl5pPr>
      <a:lvl6pPr marL="3520025" algn="l" defTabSz="1408010" rtl="0" eaLnBrk="1" latinLnBrk="0" hangingPunct="1">
        <a:defRPr kumimoji="1" sz="2800" kern="1200">
          <a:solidFill>
            <a:schemeClr val="tx1"/>
          </a:solidFill>
          <a:latin typeface="+mn-lt"/>
          <a:ea typeface="+mn-ea"/>
          <a:cs typeface="+mn-cs"/>
        </a:defRPr>
      </a:lvl6pPr>
      <a:lvl7pPr marL="4224030" algn="l" defTabSz="1408010" rtl="0" eaLnBrk="1" latinLnBrk="0" hangingPunct="1">
        <a:defRPr kumimoji="1" sz="2800" kern="1200">
          <a:solidFill>
            <a:schemeClr val="tx1"/>
          </a:solidFill>
          <a:latin typeface="+mn-lt"/>
          <a:ea typeface="+mn-ea"/>
          <a:cs typeface="+mn-cs"/>
        </a:defRPr>
      </a:lvl7pPr>
      <a:lvl8pPr marL="4928036" algn="l" defTabSz="1408010" rtl="0" eaLnBrk="1" latinLnBrk="0" hangingPunct="1">
        <a:defRPr kumimoji="1" sz="2800" kern="1200">
          <a:solidFill>
            <a:schemeClr val="tx1"/>
          </a:solidFill>
          <a:latin typeface="+mn-lt"/>
          <a:ea typeface="+mn-ea"/>
          <a:cs typeface="+mn-cs"/>
        </a:defRPr>
      </a:lvl8pPr>
      <a:lvl9pPr marL="5632040" algn="l" defTabSz="1408010" rtl="0" eaLnBrk="1" latinLnBrk="0" hangingPunct="1">
        <a:defRPr kumimoji="1"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217716" y="825625"/>
            <a:ext cx="14831107" cy="9845601"/>
          </a:xfrm>
          <a:prstGeom prst="roundRect">
            <a:avLst>
              <a:gd name="adj" fmla="val 1748"/>
            </a:avLst>
          </a:prstGeom>
          <a:blipFill dpi="0" rotWithShape="1">
            <a:blip r:embed="rId3">
              <a:alphaModFix amt="60000"/>
              <a:extLst/>
            </a:blip>
            <a:srcRec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角丸四角形 39"/>
          <p:cNvSpPr/>
          <p:nvPr/>
        </p:nvSpPr>
        <p:spPr>
          <a:xfrm>
            <a:off x="7633268" y="7050870"/>
            <a:ext cx="7261136" cy="3508475"/>
          </a:xfrm>
          <a:prstGeom prst="roundRect">
            <a:avLst>
              <a:gd name="adj" fmla="val 4667"/>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9" name="角丸四角形 38"/>
          <p:cNvSpPr/>
          <p:nvPr/>
        </p:nvSpPr>
        <p:spPr>
          <a:xfrm>
            <a:off x="7633270" y="1765125"/>
            <a:ext cx="7260069" cy="4946493"/>
          </a:xfrm>
          <a:prstGeom prst="roundRect">
            <a:avLst>
              <a:gd name="adj" fmla="val 4667"/>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1" name="角丸四角形 20"/>
          <p:cNvSpPr/>
          <p:nvPr/>
        </p:nvSpPr>
        <p:spPr>
          <a:xfrm>
            <a:off x="407965" y="1746300"/>
            <a:ext cx="7081289" cy="8813044"/>
          </a:xfrm>
          <a:prstGeom prst="roundRect">
            <a:avLst>
              <a:gd name="adj" fmla="val 4667"/>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27" name="角丸四角形 126"/>
          <p:cNvSpPr/>
          <p:nvPr/>
        </p:nvSpPr>
        <p:spPr>
          <a:xfrm>
            <a:off x="107993" y="109166"/>
            <a:ext cx="14942524" cy="468000"/>
          </a:xfrm>
          <a:prstGeom prst="round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0401" rIns="72000" bIns="70401" rtlCol="0" anchor="ctr"/>
          <a:lstStyle/>
          <a:p>
            <a:pPr algn="ctr"/>
            <a:r>
              <a:rPr lang="ja-JP" altLang="en-US" sz="2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大阪府地域防災計画の修正概要</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＜令和</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３</a:t>
            </a:r>
            <a:r>
              <a:rPr lang="ja-JP" altLang="en-US" sz="2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年度＞（案）</a:t>
            </a:r>
            <a:endPar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2" name="正方形/長方形 131"/>
          <p:cNvSpPr/>
          <p:nvPr/>
        </p:nvSpPr>
        <p:spPr>
          <a:xfrm>
            <a:off x="200063" y="1543803"/>
            <a:ext cx="1869244" cy="395429"/>
          </a:xfrm>
          <a:prstGeom prst="rect">
            <a:avLst/>
          </a:prstGeom>
          <a:solidFill>
            <a:srgbClr val="003399"/>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140801" tIns="70401" rIns="140801" bIns="70401" rtlCol="0" anchor="ctr"/>
          <a:lstStyle/>
          <a:p>
            <a:pPr algn="ctr"/>
            <a:r>
              <a:rPr lang="ja-JP" altLang="en-US" sz="1800"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主な修正内容</a:t>
            </a:r>
            <a:endParaRPr lang="ja-JP" altLang="en-US" sz="1800" dirty="0">
              <a:solidFill>
                <a:srgbClr val="FF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角丸四角形 68"/>
          <p:cNvSpPr/>
          <p:nvPr/>
        </p:nvSpPr>
        <p:spPr>
          <a:xfrm>
            <a:off x="507003" y="4206144"/>
            <a:ext cx="5258875" cy="276638"/>
          </a:xfrm>
          <a:prstGeom prst="roundRect">
            <a:avLst>
              <a:gd name="adj" fmla="val 2980"/>
            </a:avLst>
          </a:prstGeom>
          <a:noFill/>
          <a:ln w="19050" cmpd="dbl">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0" rIns="72000" bIns="0" rtlCol="0" anchor="t">
            <a:noAutofit/>
          </a:bodyPr>
          <a:lstStyle/>
          <a:p>
            <a:pPr marL="278669" lvl="0" indent="-278669">
              <a:spcBef>
                <a:spcPts val="600"/>
              </a:spcBef>
            </a:pP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② 個別</a:t>
            </a: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避難</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計画の作成</a:t>
            </a: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市町村の努力義務化</a:t>
            </a:r>
            <a:endParaRPr lang="en-US" altLang="ja-JP"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角丸四角形 51"/>
          <p:cNvSpPr/>
          <p:nvPr/>
        </p:nvSpPr>
        <p:spPr>
          <a:xfrm>
            <a:off x="7763174" y="1814516"/>
            <a:ext cx="1947370" cy="485716"/>
          </a:xfrm>
          <a:prstGeom prst="roundRect">
            <a:avLst>
              <a:gd name="adj" fmla="val 2980"/>
            </a:avLst>
          </a:prstGeom>
          <a:noFill/>
          <a:ln w="19050" cmpd="dbl">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0" rIns="72000" bIns="0" rtlCol="0" anchor="t">
            <a:noAutofit/>
          </a:bodyPr>
          <a:lstStyle/>
          <a:p>
            <a:pPr lvl="0">
              <a:lnSpc>
                <a:spcPct val="50000"/>
              </a:lnSpc>
              <a:spcBef>
                <a:spcPts val="300"/>
              </a:spcBef>
            </a:pP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ct val="90000"/>
              </a:lnSpc>
              <a:spcBef>
                <a:spcPts val="600"/>
              </a:spcBef>
              <a:spcAft>
                <a:spcPts val="300"/>
              </a:spcAft>
            </a:pP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① 避難所</a:t>
            </a: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感染症対策</a:t>
            </a:r>
            <a:endParaRPr lang="en-US" altLang="ja-JP"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415434543"/>
              </p:ext>
            </p:extLst>
          </p:nvPr>
        </p:nvGraphicFramePr>
        <p:xfrm>
          <a:off x="640944" y="4447616"/>
          <a:ext cx="6552730" cy="2522220"/>
        </p:xfrm>
        <a:graphic>
          <a:graphicData uri="http://schemas.openxmlformats.org/drawingml/2006/table">
            <a:tbl>
              <a:tblPr/>
              <a:tblGrid>
                <a:gridCol w="3276365">
                  <a:extLst>
                    <a:ext uri="{9D8B030D-6E8A-4147-A177-3AD203B41FA5}">
                      <a16:colId xmlns:a16="http://schemas.microsoft.com/office/drawing/2014/main" val="1486332131"/>
                    </a:ext>
                  </a:extLst>
                </a:gridCol>
                <a:gridCol w="3276365">
                  <a:extLst>
                    <a:ext uri="{9D8B030D-6E8A-4147-A177-3AD203B41FA5}">
                      <a16:colId xmlns:a16="http://schemas.microsoft.com/office/drawing/2014/main" val="418471307"/>
                    </a:ext>
                  </a:extLst>
                </a:gridCol>
              </a:tblGrid>
              <a:tr h="210174">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ゴシック" panose="020B0609070205080204" pitchFamily="49" charset="-128"/>
                          <a:ea typeface="ＭＳ ゴシック" panose="020B0609070205080204" pitchFamily="49" charset="-128"/>
                        </a:rPr>
                        <a:t>大阪府地域防災計画　修正案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tcPr>
                </a:tc>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明朝" panose="02020609040205080304" pitchFamily="17" charset="-128"/>
                          <a:ea typeface="ＭＳ 明朝" panose="02020609040205080304" pitchFamily="17" charset="-128"/>
                        </a:rPr>
                        <a:t>防災基本計画　令和３年５月修正箇所</a:t>
                      </a:r>
                    </a:p>
                  </a:txBody>
                  <a:tcPr anchor="ct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420399541"/>
                  </a:ext>
                </a:extLst>
              </a:tr>
              <a:tr h="2061881">
                <a:tc>
                  <a:txBody>
                    <a:bodyPr/>
                    <a:lstStyle/>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P82</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災害予防対策　第１章 第１０節</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第１</a:t>
                      </a:r>
                      <a:r>
                        <a:rPr kumimoji="1" lang="ja-JP" altLang="en-US" sz="850" u="none" dirty="0" err="1" smtClean="0">
                          <a:solidFill>
                            <a:schemeClr val="tx1"/>
                          </a:solidFill>
                          <a:latin typeface="ＭＳ ゴシック" panose="020B0609070205080204" pitchFamily="49" charset="-128"/>
                          <a:ea typeface="ＭＳ ゴシック" panose="020B0609070205080204" pitchFamily="49" charset="-128"/>
                        </a:rPr>
                        <a:t>障がい</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者・高齢者等に対する支援体制整備</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２  市町村</a:t>
                      </a:r>
                    </a:p>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(1) </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「避難行動要支援者支援プラン」の作成</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イ　避難行動要支援者名簿及び個別避難計画の作成</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カ</a:t>
                      </a:r>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 </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災害時の避難支援等を実効性のあるものとするため、全体計画に加え、避難行動要支援者名簿の作成に合わせて、平常時から、福祉専門職、社会福祉協議会、民生委員、地域住民等の避難支援等に携わる関係者と連携して、名簿情報に係る避難行動要支援者ごとに、作成の同意を得て、個別避難計画を作成をするよう努めるものとする。その際には、個別避難計画については、避難行動要支援者の状況の変化、ハザードマップの見直しや更新、災害時の避難方法等の変更等を適切に反映したものとなるよう、必要に応じて更新するとともに、庁舎の被災等の事態が生じた場合においても、個別避難計画の活用に支障が生じないよう、個別避難計画情報の適切な管理に努めるものとする。</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mpd="sng">
                      <a:solidFill>
                        <a:schemeClr val="tx1"/>
                      </a:solidFill>
                      <a:prstDash val="dash"/>
                    </a:lnT>
                    <a:lnB w="12700" cap="flat" cmpd="sng" algn="ctr">
                      <a:solidFill>
                        <a:schemeClr val="tx1"/>
                      </a:solidFill>
                      <a:prstDash val="solid"/>
                      <a:round/>
                      <a:headEnd type="none" w="med" len="med"/>
                      <a:tailEnd type="none" w="med" len="med"/>
                    </a:lnB>
                  </a:tcPr>
                </a:tc>
                <a:tc>
                  <a:txBody>
                    <a:bodyPr/>
                    <a:lstStyle/>
                    <a:p>
                      <a:pPr marL="0" marR="0" lvl="0" indent="0" algn="l" defTabSz="1408010" rtl="0" eaLnBrk="1" fontAlgn="auto" latinLnBrk="0" hangingPunct="1">
                        <a:lnSpc>
                          <a:spcPct val="100000"/>
                        </a:lnSpc>
                        <a:spcBef>
                          <a:spcPts val="0"/>
                        </a:spcBef>
                        <a:spcAft>
                          <a:spcPts val="0"/>
                        </a:spcAft>
                        <a:buClrTx/>
                        <a:buSzTx/>
                        <a:buFontTx/>
                        <a:buNone/>
                        <a:tabLst/>
                        <a:defRPr/>
                      </a:pPr>
                      <a:r>
                        <a:rPr kumimoji="1" lang="ja-JP" altLang="en-US" sz="850" u="none" dirty="0" smtClean="0">
                          <a:solidFill>
                            <a:schemeClr val="tx1"/>
                          </a:solidFill>
                          <a:latin typeface="ＭＳ 明朝" panose="02020609040205080304" pitchFamily="17" charset="-128"/>
                          <a:ea typeface="ＭＳ 明朝" panose="02020609040205080304" pitchFamily="17" charset="-128"/>
                        </a:rPr>
                        <a:t>　市町村は，市町村地域防災計画に基づき，防災担当部局や福祉担当部局など関係部局の連携の下，福祉専門職，社会福祉協議会，民生委員，地域住民等の避難支援等に携わる関係者と連携して，名簿情報に係る避難行動要支援者ごとに，作成の同意を得て，個別避難計画を作成するよう努めるものとする。また，個別避難計画については，避難行動要支援者の状況の変化，ハザードマップの見直しや更新，災害時の避難方法等の変更等を適切に反映したものとなるよう，必要に応じて更新するとともに，庁舎の被災等の事態が生じた場合においても，計画の活用に支障が生じないよう，個別避難計画情報の適切な管理に努めるものとする。</a:t>
                      </a:r>
                    </a:p>
                  </a:txBody>
                  <a:tcP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95935249"/>
                  </a:ext>
                </a:extLst>
              </a:tr>
            </a:tbl>
          </a:graphicData>
        </a:graphic>
      </p:graphicFrame>
      <p:graphicFrame>
        <p:nvGraphicFramePr>
          <p:cNvPr id="49" name="表 48"/>
          <p:cNvGraphicFramePr>
            <a:graphicFrameLocks noGrp="1"/>
          </p:cNvGraphicFramePr>
          <p:nvPr>
            <p:extLst>
              <p:ext uri="{D42A27DB-BD31-4B8C-83A1-F6EECF244321}">
                <p14:modId xmlns:p14="http://schemas.microsoft.com/office/powerpoint/2010/main" val="18707363"/>
              </p:ext>
            </p:extLst>
          </p:nvPr>
        </p:nvGraphicFramePr>
        <p:xfrm>
          <a:off x="659417" y="2682549"/>
          <a:ext cx="6552728" cy="1356360"/>
        </p:xfrm>
        <a:graphic>
          <a:graphicData uri="http://schemas.openxmlformats.org/drawingml/2006/table">
            <a:tbl>
              <a:tblPr/>
              <a:tblGrid>
                <a:gridCol w="3276364">
                  <a:extLst>
                    <a:ext uri="{9D8B030D-6E8A-4147-A177-3AD203B41FA5}">
                      <a16:colId xmlns:a16="http://schemas.microsoft.com/office/drawing/2014/main" val="1486332131"/>
                    </a:ext>
                  </a:extLst>
                </a:gridCol>
                <a:gridCol w="3276364">
                  <a:extLst>
                    <a:ext uri="{9D8B030D-6E8A-4147-A177-3AD203B41FA5}">
                      <a16:colId xmlns:a16="http://schemas.microsoft.com/office/drawing/2014/main" val="418471307"/>
                    </a:ext>
                  </a:extLst>
                </a:gridCol>
              </a:tblGrid>
              <a:tr h="0">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ゴシック" panose="020B0609070205080204" pitchFamily="49" charset="-128"/>
                          <a:ea typeface="ＭＳ ゴシック" panose="020B0609070205080204" pitchFamily="49" charset="-128"/>
                        </a:rPr>
                        <a:t>大阪府地域防災計画　修正案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tcPr>
                </a:tc>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明朝" panose="02020609040205080304" pitchFamily="17" charset="-128"/>
                          <a:ea typeface="ＭＳ 明朝" panose="02020609040205080304" pitchFamily="17" charset="-128"/>
                        </a:rPr>
                        <a:t>防災基本計画　令和３年５月修正箇所</a:t>
                      </a:r>
                    </a:p>
                  </a:txBody>
                  <a:tcPr anchor="ct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420399541"/>
                  </a:ext>
                </a:extLst>
              </a:tr>
              <a:tr h="884411">
                <a:tc>
                  <a:txBody>
                    <a:bodyPr/>
                    <a:lstStyle/>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P217</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災害応急対策 第４章 第１節</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zh-TW" altLang="en-US" sz="850" u="none" dirty="0" smtClean="0">
                          <a:solidFill>
                            <a:schemeClr val="tx1"/>
                          </a:solidFill>
                          <a:latin typeface="ＭＳ ゴシック" panose="020B0609070205080204" pitchFamily="49" charset="-128"/>
                          <a:ea typeface="ＭＳ ゴシック" panose="020B0609070205080204" pitchFamily="49" charset="-128"/>
                        </a:rPr>
                        <a:t>第１　高齢者等避難、避難指示、緊急安全確保</a:t>
                      </a:r>
                      <a:endParaRPr kumimoji="1" lang="ja-JP" altLang="en-US"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市町村長は、住民の生命又は身体を災害から保護し、被害の拡大を防止するため、避難指示等を発令する。住民が自らの判断で避難行動をとることができるよう、避難指示等は、災害種別ごとに避難行動が必要な地域を示して発令するとともに、避難指示等に対応する警戒レベルを明確にして対象者ごとに警戒レベルに対応したとるべき避難行動がわかるように伝達する。</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408010" rtl="0" eaLnBrk="1" fontAlgn="auto" latinLnBrk="0" hangingPunct="1">
                        <a:lnSpc>
                          <a:spcPct val="100000"/>
                        </a:lnSpc>
                        <a:spcBef>
                          <a:spcPts val="0"/>
                        </a:spcBef>
                        <a:spcAft>
                          <a:spcPts val="0"/>
                        </a:spcAft>
                        <a:buClrTx/>
                        <a:buSzTx/>
                        <a:buFontTx/>
                        <a:buNone/>
                        <a:tabLst/>
                        <a:defRPr/>
                      </a:pPr>
                      <a:r>
                        <a:rPr kumimoji="1" lang="ja-JP" altLang="en-US" sz="850" u="none" dirty="0" smtClean="0">
                          <a:solidFill>
                            <a:schemeClr val="tx1"/>
                          </a:solidFill>
                          <a:latin typeface="ＭＳ 明朝" panose="02020609040205080304" pitchFamily="17" charset="-128"/>
                          <a:ea typeface="ＭＳ 明朝" panose="02020609040205080304" pitchFamily="17" charset="-128"/>
                        </a:rPr>
                        <a:t>　市町村は，危険の切迫性に応じて避難指示等の伝達文の内容を工夫すること，その対象者を明確にすること，避難指示等に対応する警戒レベルを明確にして対象者ごとに警戒レベルに対応したとるべき避難行動がわかるように伝達することなどにより，住民の積極的な避難行動の喚起に努めるものとする。</a:t>
                      </a:r>
                    </a:p>
                  </a:txBody>
                  <a:tcP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95935249"/>
                  </a:ext>
                </a:extLst>
              </a:tr>
            </a:tbl>
          </a:graphicData>
        </a:graphic>
      </p:graphicFrame>
      <p:graphicFrame>
        <p:nvGraphicFramePr>
          <p:cNvPr id="46" name="表 45"/>
          <p:cNvGraphicFramePr>
            <a:graphicFrameLocks noGrp="1"/>
          </p:cNvGraphicFramePr>
          <p:nvPr>
            <p:extLst>
              <p:ext uri="{D42A27DB-BD31-4B8C-83A1-F6EECF244321}">
                <p14:modId xmlns:p14="http://schemas.microsoft.com/office/powerpoint/2010/main" val="1550482138"/>
              </p:ext>
            </p:extLst>
          </p:nvPr>
        </p:nvGraphicFramePr>
        <p:xfrm>
          <a:off x="648493" y="7468735"/>
          <a:ext cx="6552730" cy="2799350"/>
        </p:xfrm>
        <a:graphic>
          <a:graphicData uri="http://schemas.openxmlformats.org/drawingml/2006/table">
            <a:tbl>
              <a:tblPr/>
              <a:tblGrid>
                <a:gridCol w="3276365">
                  <a:extLst>
                    <a:ext uri="{9D8B030D-6E8A-4147-A177-3AD203B41FA5}">
                      <a16:colId xmlns:a16="http://schemas.microsoft.com/office/drawing/2014/main" val="1486332131"/>
                    </a:ext>
                  </a:extLst>
                </a:gridCol>
                <a:gridCol w="3276365">
                  <a:extLst>
                    <a:ext uri="{9D8B030D-6E8A-4147-A177-3AD203B41FA5}">
                      <a16:colId xmlns:a16="http://schemas.microsoft.com/office/drawing/2014/main" val="418471307"/>
                    </a:ext>
                  </a:extLst>
                </a:gridCol>
              </a:tblGrid>
              <a:tr h="246650">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ゴシック" panose="020B0609070205080204" pitchFamily="49" charset="-128"/>
                          <a:ea typeface="ＭＳ ゴシック" panose="020B0609070205080204" pitchFamily="49" charset="-128"/>
                        </a:rPr>
                        <a:t>大阪府地域防災計画　修正案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tcPr>
                </a:tc>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明朝" panose="02020609040205080304" pitchFamily="17" charset="-128"/>
                          <a:ea typeface="ＭＳ 明朝" panose="02020609040205080304" pitchFamily="17" charset="-128"/>
                        </a:rPr>
                        <a:t>防災基本計画　令和３年５月修正箇所</a:t>
                      </a:r>
                    </a:p>
                  </a:txBody>
                  <a:tcPr anchor="ct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420399541"/>
                  </a:ext>
                </a:extLst>
              </a:tr>
              <a:tr h="2537278">
                <a:tc>
                  <a:txBody>
                    <a:bodyPr/>
                    <a:lstStyle/>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P220</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災害応急対策　第４章　第１節</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第５　広域避難</a:t>
                      </a: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１　府内市町村間の広域避難の協議等</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市町村は、災害の予測規模、避難者数等にかんがみ、当該市町村の区域外への広域的な避難、指定避難所及び指定緊急避難場所の提供が必要であると判断した場合において、府内の他の市町村への受入れについては当該市町村に直接協議するとともに、指定避難所及び指定緊急避難場所を指定する際には、併せて広域避難の用にも供することについても定めるなど、他の市町村からの避難者を受け入れることができる施設等をあらかじめ決定しておくよう努める。</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２　都道府県外の広域避難の協議等</a:t>
                      </a:r>
                    </a:p>
                    <a:p>
                      <a:pPr marL="0" marR="0" lvl="0" indent="0" algn="l" defTabSz="1408010" rtl="0" eaLnBrk="1" fontAlgn="auto" latinLnBrk="0" hangingPunct="1">
                        <a:lnSpc>
                          <a:spcPct val="100000"/>
                        </a:lnSpc>
                        <a:spcBef>
                          <a:spcPts val="0"/>
                        </a:spcBef>
                        <a:spcAft>
                          <a:spcPts val="0"/>
                        </a:spcAft>
                        <a:buClrTx/>
                        <a:buSzTx/>
                        <a:buFontTx/>
                        <a:buNone/>
                        <a:tabLst/>
                        <a:defRPr/>
                      </a:pP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市町村は、他府県の市町村への受入れについては府に対し他府県との協議を求めるほか、事態に照らし緊急を要すると認めるときは、府知事に報告した上で、自ら他府県の市町村に協議することができる。</a:t>
                      </a: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府は、市町村から協議要求があった場合、他府県と協議を行うとともに、市町村から求めがあった場合は適切な助言を行う。</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408010" rtl="0" eaLnBrk="1" fontAlgn="auto" latinLnBrk="0" hangingPunct="1">
                        <a:lnSpc>
                          <a:spcPct val="100000"/>
                        </a:lnSpc>
                        <a:spcBef>
                          <a:spcPts val="0"/>
                        </a:spcBef>
                        <a:spcAft>
                          <a:spcPts val="0"/>
                        </a:spcAft>
                        <a:buClrTx/>
                        <a:buSzTx/>
                        <a:buFontTx/>
                        <a:buNone/>
                        <a:tabLst/>
                        <a:defRPr/>
                      </a:pPr>
                      <a:r>
                        <a:rPr kumimoji="1" lang="ja-JP" altLang="en-US" sz="850" u="none" dirty="0" smtClean="0">
                          <a:solidFill>
                            <a:schemeClr val="tx1"/>
                          </a:solidFill>
                          <a:latin typeface="ＭＳ 明朝" panose="02020609040205080304" pitchFamily="17" charset="-128"/>
                          <a:ea typeface="ＭＳ 明朝" panose="02020609040205080304" pitchFamily="17" charset="-128"/>
                        </a:rPr>
                        <a:t>　市町村は，災害の予測規模，避難者数等にかんがみ，当該市町村の区域外への広域的な避難，指定避難所及び指定緊急避難場所の提供が必要であると判断した場合において，同一都道府県内の他の市町村への受入れについては当該市町村に直接協議し，他の都道府県の市町村への受入れについては都道府県に対し当該他の都道府県との協議を求めるほか，事態に照らし緊急を要すると認めるときは，都道府県知事に報告した上で，自ら他の都道府県内の市町村に協議することができる。</a:t>
                      </a:r>
                      <a:endParaRPr kumimoji="1" lang="en-US" altLang="ja-JP" sz="850" u="none" dirty="0" smtClean="0">
                        <a:solidFill>
                          <a:schemeClr val="tx1"/>
                        </a:solidFill>
                        <a:latin typeface="ＭＳ 明朝" panose="02020609040205080304" pitchFamily="17" charset="-128"/>
                        <a:ea typeface="ＭＳ 明朝" panose="02020609040205080304" pitchFamily="17" charset="-128"/>
                      </a:endParaRPr>
                    </a:p>
                    <a:p>
                      <a:pPr marL="0" marR="0" lvl="0" indent="0" algn="l" defTabSz="1408010" rtl="0" eaLnBrk="1" fontAlgn="auto" latinLnBrk="0" hangingPunct="1">
                        <a:lnSpc>
                          <a:spcPct val="100000"/>
                        </a:lnSpc>
                        <a:spcBef>
                          <a:spcPts val="0"/>
                        </a:spcBef>
                        <a:spcAft>
                          <a:spcPts val="0"/>
                        </a:spcAft>
                        <a:buClrTx/>
                        <a:buSzTx/>
                        <a:buFontTx/>
                        <a:buNone/>
                        <a:tabLst/>
                        <a:defRPr/>
                      </a:pPr>
                      <a:r>
                        <a:rPr kumimoji="1" lang="ja-JP" altLang="en-US" sz="850" u="none" dirty="0" smtClean="0">
                          <a:solidFill>
                            <a:schemeClr val="tx1"/>
                          </a:solidFill>
                          <a:latin typeface="ＭＳ 明朝" panose="02020609040205080304" pitchFamily="17" charset="-128"/>
                          <a:ea typeface="ＭＳ 明朝" panose="02020609040205080304" pitchFamily="17" charset="-128"/>
                        </a:rPr>
                        <a:t>　市町村は，指定避難所及び指定緊急避難場所を指定する際に併せて広域避難の用にも供することについても定めるなど，他の市町村からの避難者を受け入れることができる施設等をあらかじめ決定しておくよう努めるものとする。</a:t>
                      </a:r>
                      <a:endParaRPr kumimoji="1" lang="en-US" altLang="ja-JP" sz="850" u="none" dirty="0" smtClean="0">
                        <a:solidFill>
                          <a:schemeClr val="tx1"/>
                        </a:solidFill>
                        <a:latin typeface="ＭＳ 明朝" panose="02020609040205080304" pitchFamily="17" charset="-128"/>
                        <a:ea typeface="ＭＳ 明朝" panose="02020609040205080304" pitchFamily="17" charset="-128"/>
                      </a:endParaRPr>
                    </a:p>
                    <a:p>
                      <a:pPr marL="0" marR="0" lvl="0" indent="0" algn="l" defTabSz="1408010" rtl="0" eaLnBrk="1" fontAlgn="auto" latinLnBrk="0" hangingPunct="1">
                        <a:lnSpc>
                          <a:spcPct val="100000"/>
                        </a:lnSpc>
                        <a:spcBef>
                          <a:spcPts val="0"/>
                        </a:spcBef>
                        <a:spcAft>
                          <a:spcPts val="0"/>
                        </a:spcAft>
                        <a:buClrTx/>
                        <a:buSzTx/>
                        <a:buFontTx/>
                        <a:buNone/>
                        <a:tabLst/>
                        <a:defRPr/>
                      </a:pPr>
                      <a:r>
                        <a:rPr kumimoji="1" lang="ja-JP" altLang="en-US" sz="850" u="none" dirty="0" smtClean="0">
                          <a:solidFill>
                            <a:schemeClr val="tx1"/>
                          </a:solidFill>
                          <a:latin typeface="ＭＳ 明朝" panose="02020609040205080304" pitchFamily="17" charset="-128"/>
                          <a:ea typeface="ＭＳ 明朝" panose="02020609040205080304" pitchFamily="17" charset="-128"/>
                        </a:rPr>
                        <a:t>　国</a:t>
                      </a:r>
                      <a:r>
                        <a:rPr kumimoji="1" lang="en-US" altLang="ja-JP" sz="850" u="none" dirty="0" smtClean="0">
                          <a:solidFill>
                            <a:schemeClr val="tx1"/>
                          </a:solidFill>
                          <a:latin typeface="ＭＳ 明朝" panose="02020609040205080304" pitchFamily="17" charset="-128"/>
                          <a:ea typeface="ＭＳ 明朝" panose="02020609040205080304" pitchFamily="17" charset="-128"/>
                        </a:rPr>
                        <a:t>〔</a:t>
                      </a:r>
                      <a:r>
                        <a:rPr kumimoji="1" lang="ja-JP" altLang="en-US" sz="850" u="none" dirty="0" smtClean="0">
                          <a:solidFill>
                            <a:schemeClr val="tx1"/>
                          </a:solidFill>
                          <a:latin typeface="ＭＳ 明朝" panose="02020609040205080304" pitchFamily="17" charset="-128"/>
                          <a:ea typeface="ＭＳ 明朝" panose="02020609040205080304" pitchFamily="17" charset="-128"/>
                        </a:rPr>
                        <a:t>内閣府及び消防庁。政府本部が設置された場合は同本部</a:t>
                      </a:r>
                      <a:r>
                        <a:rPr kumimoji="1" lang="en-US" altLang="ja-JP" sz="850" u="none" dirty="0" smtClean="0">
                          <a:solidFill>
                            <a:schemeClr val="tx1"/>
                          </a:solidFill>
                          <a:latin typeface="ＭＳ 明朝" panose="02020609040205080304" pitchFamily="17" charset="-128"/>
                          <a:ea typeface="ＭＳ 明朝" panose="02020609040205080304" pitchFamily="17" charset="-128"/>
                        </a:rPr>
                        <a:t>〕</a:t>
                      </a:r>
                      <a:r>
                        <a:rPr kumimoji="1" lang="ja-JP" altLang="en-US" sz="850" u="none" dirty="0" smtClean="0">
                          <a:solidFill>
                            <a:schemeClr val="tx1"/>
                          </a:solidFill>
                          <a:latin typeface="ＭＳ 明朝" panose="02020609040205080304" pitchFamily="17" charset="-128"/>
                          <a:ea typeface="ＭＳ 明朝" panose="02020609040205080304" pitchFamily="17" charset="-128"/>
                        </a:rPr>
                        <a:t>は，都道府県から求めがあった場合には，受入先の候補となる地方公共団体及び当該地方公共団体における避難者の受入能力（施設数，施設概要等）等，広域避難について助言を行うものとする。また，都道府県は，市町村から求めがあった場合には，同様の助言を行うものとする。</a:t>
                      </a:r>
                      <a:endParaRPr kumimoji="1" lang="en-US" altLang="ja-JP" sz="850" u="none" dirty="0" smtClean="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95935249"/>
                  </a:ext>
                </a:extLst>
              </a:tr>
            </a:tbl>
          </a:graphicData>
        </a:graphic>
      </p:graphicFrame>
      <p:graphicFrame>
        <p:nvGraphicFramePr>
          <p:cNvPr id="50" name="表 49"/>
          <p:cNvGraphicFramePr>
            <a:graphicFrameLocks noGrp="1"/>
          </p:cNvGraphicFramePr>
          <p:nvPr>
            <p:extLst>
              <p:ext uri="{D42A27DB-BD31-4B8C-83A1-F6EECF244321}">
                <p14:modId xmlns:p14="http://schemas.microsoft.com/office/powerpoint/2010/main" val="2944064544"/>
              </p:ext>
            </p:extLst>
          </p:nvPr>
        </p:nvGraphicFramePr>
        <p:xfrm>
          <a:off x="7815659" y="4858895"/>
          <a:ext cx="6946402" cy="1615440"/>
        </p:xfrm>
        <a:graphic>
          <a:graphicData uri="http://schemas.openxmlformats.org/drawingml/2006/table">
            <a:tbl>
              <a:tblPr/>
              <a:tblGrid>
                <a:gridCol w="3850059">
                  <a:extLst>
                    <a:ext uri="{9D8B030D-6E8A-4147-A177-3AD203B41FA5}">
                      <a16:colId xmlns:a16="http://schemas.microsoft.com/office/drawing/2014/main" val="1486332131"/>
                    </a:ext>
                  </a:extLst>
                </a:gridCol>
                <a:gridCol w="3096343">
                  <a:extLst>
                    <a:ext uri="{9D8B030D-6E8A-4147-A177-3AD203B41FA5}">
                      <a16:colId xmlns:a16="http://schemas.microsoft.com/office/drawing/2014/main" val="418471307"/>
                    </a:ext>
                  </a:extLst>
                </a:gridCol>
              </a:tblGrid>
              <a:tr h="224866">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ゴシック" panose="020B0609070205080204" pitchFamily="49" charset="-128"/>
                          <a:ea typeface="ＭＳ ゴシック" panose="020B0609070205080204" pitchFamily="49" charset="-128"/>
                        </a:rPr>
                        <a:t>大阪府地域防災計画　修正案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tcPr>
                </a:tc>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明朝" panose="02020609040205080304" pitchFamily="17" charset="-128"/>
                          <a:ea typeface="ＭＳ 明朝" panose="02020609040205080304" pitchFamily="17" charset="-128"/>
                        </a:rPr>
                        <a:t>防災基本計画　令和３年５月修正箇所</a:t>
                      </a:r>
                    </a:p>
                  </a:txBody>
                  <a:tcPr anchor="ct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420399541"/>
                  </a:ext>
                </a:extLst>
              </a:tr>
              <a:tr h="1364737">
                <a:tc>
                  <a:txBody>
                    <a:bodyPr/>
                    <a:lstStyle/>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P63</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災害予防対策　第１章　第６節</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第３　指定避難所等の指定、整備</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１　指定避難所の指定</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(5)</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保健所は、新型コロナウイルス感染症を含む感染症の自宅療養者等の被災に備えて、平常時から、市町村の防災担当部局等と連携して、ハザードマップ等に基づき、自宅療養者等が危険エリアに居住しているか確認を行うよう努める。また、保健所は市町村の防災担当部局等との連携の下、自宅療養者等の避難の確保に向けた具体的な検討・調整を行うとともに、必要に応じて、自宅療養者等に対し、避難の確保に向けた情報を提供するよう努める。</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408010" rtl="0" eaLnBrk="1" fontAlgn="auto" latinLnBrk="0" hangingPunct="1">
                        <a:lnSpc>
                          <a:spcPct val="100000"/>
                        </a:lnSpc>
                        <a:spcBef>
                          <a:spcPts val="0"/>
                        </a:spcBef>
                        <a:spcAft>
                          <a:spcPts val="0"/>
                        </a:spcAft>
                        <a:buClrTx/>
                        <a:buSzTx/>
                        <a:buFontTx/>
                        <a:buNone/>
                        <a:tabLst/>
                        <a:defRPr/>
                      </a:pPr>
                      <a:r>
                        <a:rPr kumimoji="1" lang="ja-JP" altLang="en-US" sz="850" u="none" dirty="0" smtClean="0">
                          <a:solidFill>
                            <a:schemeClr val="tx1"/>
                          </a:solidFill>
                          <a:latin typeface="ＭＳ 明朝" panose="02020609040205080304" pitchFamily="17" charset="-128"/>
                          <a:ea typeface="ＭＳ 明朝" panose="02020609040205080304" pitchFamily="17" charset="-128"/>
                        </a:rPr>
                        <a:t>　都道府県・保健所設置市及び特別区の保健所は，新型コロナウイルス感染症を含む感染症の自宅療養者等の被災に備えて，平常時</a:t>
                      </a:r>
                      <a:r>
                        <a:rPr kumimoji="1" lang="ja-JP" altLang="en-US" sz="850" i="0" u="none" dirty="0" smtClean="0">
                          <a:solidFill>
                            <a:schemeClr val="tx1"/>
                          </a:solidFill>
                          <a:latin typeface="ＭＳ 明朝" panose="02020609040205080304" pitchFamily="17" charset="-128"/>
                          <a:ea typeface="ＭＳ 明朝" panose="02020609040205080304" pitchFamily="17" charset="-128"/>
                        </a:rPr>
                        <a:t>から</a:t>
                      </a:r>
                      <a:r>
                        <a:rPr kumimoji="1" lang="ja-JP" altLang="en-US" sz="850" u="none" dirty="0" smtClean="0">
                          <a:solidFill>
                            <a:schemeClr val="tx1"/>
                          </a:solidFill>
                          <a:latin typeface="ＭＳ 明朝" panose="02020609040205080304" pitchFamily="17" charset="-128"/>
                          <a:ea typeface="ＭＳ 明朝" panose="02020609040205080304" pitchFamily="17" charset="-128"/>
                        </a:rPr>
                        <a:t>，防災担当部局（都道府県の保健所にあっては，管内の市町村の防災担当部局を含む。）との連携の下，ハザードマップ等に基づき，自宅療養者等が危険エリアに居住しているか確認を行うよう努めるものとする。また，市町村の防災担当部局との連携の下，自宅療養者等の避難の確保に向けた具体的な検討・調整を行うとともに，必要に応じて，自宅療養者等に対し，避難の確保に向けた情報を提供するよう努めるものとする。</a:t>
                      </a:r>
                      <a:endParaRPr kumimoji="1" lang="en-US" altLang="ja-JP" sz="850" u="none" dirty="0" smtClean="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95935249"/>
                  </a:ext>
                </a:extLst>
              </a:tr>
            </a:tbl>
          </a:graphicData>
        </a:graphic>
      </p:graphicFrame>
      <p:sp>
        <p:nvSpPr>
          <p:cNvPr id="22" name="角丸四角形 21"/>
          <p:cNvSpPr/>
          <p:nvPr/>
        </p:nvSpPr>
        <p:spPr>
          <a:xfrm>
            <a:off x="7757459" y="9100342"/>
            <a:ext cx="3404203" cy="238955"/>
          </a:xfrm>
          <a:prstGeom prst="roundRect">
            <a:avLst>
              <a:gd name="adj" fmla="val 2980"/>
            </a:avLst>
          </a:prstGeom>
          <a:noFill/>
          <a:ln w="19050" cmpd="dbl">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0" rIns="72000" bIns="0" rtlCol="0" anchor="t">
            <a:noAutofit/>
          </a:bodyPr>
          <a:lstStyle/>
          <a:p>
            <a:pPr>
              <a:lnSpc>
                <a:spcPct val="90000"/>
              </a:lnSpc>
              <a:spcBef>
                <a:spcPts val="600"/>
              </a:spcBef>
            </a:pP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② 災害応急時における交通機能の確保</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9" name="表 28"/>
          <p:cNvGraphicFramePr>
            <a:graphicFrameLocks noGrp="1"/>
          </p:cNvGraphicFramePr>
          <p:nvPr>
            <p:extLst>
              <p:ext uri="{D42A27DB-BD31-4B8C-83A1-F6EECF244321}">
                <p14:modId xmlns:p14="http://schemas.microsoft.com/office/powerpoint/2010/main" val="4127810792"/>
              </p:ext>
            </p:extLst>
          </p:nvPr>
        </p:nvGraphicFramePr>
        <p:xfrm>
          <a:off x="7825607" y="9304843"/>
          <a:ext cx="6930739" cy="967740"/>
        </p:xfrm>
        <a:graphic>
          <a:graphicData uri="http://schemas.openxmlformats.org/drawingml/2006/table">
            <a:tbl>
              <a:tblPr/>
              <a:tblGrid>
                <a:gridCol w="6930739">
                  <a:extLst>
                    <a:ext uri="{9D8B030D-6E8A-4147-A177-3AD203B41FA5}">
                      <a16:colId xmlns:a16="http://schemas.microsoft.com/office/drawing/2014/main" val="1486332131"/>
                    </a:ext>
                  </a:extLst>
                </a:gridCol>
              </a:tblGrid>
              <a:tr h="0">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ゴシック" panose="020B0609070205080204" pitchFamily="49" charset="-128"/>
                          <a:ea typeface="ＭＳ ゴシック" panose="020B0609070205080204" pitchFamily="49" charset="-128"/>
                        </a:rPr>
                        <a:t>大阪府地域防災計画　修正案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420399541"/>
                  </a:ext>
                </a:extLst>
              </a:tr>
              <a:tr h="452838">
                <a:tc>
                  <a:txBody>
                    <a:bodyPr/>
                    <a:lstStyle/>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P235</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災害応急対策　第５章　第２節　</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第２　交通の機能確保 　２ 各施設管理者における復旧</a:t>
                      </a:r>
                      <a:r>
                        <a:rPr kumimoji="1" lang="zh-TW" altLang="en-US" sz="850" u="none" dirty="0" smtClean="0">
                          <a:solidFill>
                            <a:schemeClr val="tx1"/>
                          </a:solidFill>
                          <a:latin typeface="ＭＳ ゴシック" panose="020B0609070205080204" pitchFamily="49" charset="-128"/>
                          <a:ea typeface="ＭＳ ゴシック" panose="020B0609070205080204" pitchFamily="49" charset="-128"/>
                        </a:rPr>
                        <a:t>　</a:t>
                      </a:r>
                      <a:endParaRPr kumimoji="1" lang="en-US" altLang="zh-TW"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en-US" altLang="zh-TW" sz="850" u="none" dirty="0" smtClean="0">
                          <a:solidFill>
                            <a:schemeClr val="tx1"/>
                          </a:solidFill>
                          <a:latin typeface="ＭＳ ゴシック" panose="020B0609070205080204" pitchFamily="49" charset="-128"/>
                          <a:ea typeface="ＭＳ ゴシック" panose="020B0609070205080204" pitchFamily="49" charset="-128"/>
                        </a:rPr>
                        <a:t>(2)</a:t>
                      </a:r>
                      <a:r>
                        <a:rPr kumimoji="1" lang="zh-TW" altLang="en-US" sz="850" u="none" dirty="0" smtClean="0">
                          <a:solidFill>
                            <a:schemeClr val="tx1"/>
                          </a:solidFill>
                          <a:latin typeface="ＭＳ ゴシック" panose="020B0609070205080204" pitchFamily="49" charset="-128"/>
                          <a:ea typeface="ＭＳ ゴシック" panose="020B0609070205080204" pitchFamily="49" charset="-128"/>
                        </a:rPr>
                        <a:t>道路施設</a:t>
                      </a:r>
                      <a:endParaRPr kumimoji="1" lang="en-US" altLang="zh-TW" sz="850" u="none" dirty="0" smtClean="0">
                        <a:solidFill>
                          <a:schemeClr val="tx1"/>
                        </a:solidFill>
                        <a:latin typeface="ＭＳ ゴシック" panose="020B0609070205080204" pitchFamily="49" charset="-128"/>
                        <a:ea typeface="ＭＳ ゴシック" panose="020B0609070205080204" pitchFamily="49" charset="-128"/>
                      </a:endParaRPr>
                    </a:p>
                    <a:p>
                      <a:pPr marL="0" indent="0">
                        <a:buNone/>
                      </a:pP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ウ　復旧活動等に支障を及ぼす道路渋滞情報を把握した場合、近畿地方整備局や府、府警察、高速道路会社ほか府内関係市町村で組織した協議会において情報共有を行う。また、迂回誘導等の対策検討や情報提供手段等の確認を行い、必要に応じた対策を講じる。</a:t>
                      </a:r>
                      <a:endParaRPr kumimoji="1" lang="en-US" altLang="zh-TW" sz="850" u="none"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mpd="sng">
                      <a:solidFill>
                        <a:schemeClr val="tx1"/>
                      </a:solidFill>
                      <a:prstDash val="dash"/>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935249"/>
                  </a:ext>
                </a:extLst>
              </a:tr>
            </a:tbl>
          </a:graphicData>
        </a:graphic>
      </p:graphicFrame>
      <p:sp>
        <p:nvSpPr>
          <p:cNvPr id="30" name="角丸四角形 29"/>
          <p:cNvSpPr/>
          <p:nvPr/>
        </p:nvSpPr>
        <p:spPr>
          <a:xfrm>
            <a:off x="576609" y="2442509"/>
            <a:ext cx="4647061" cy="593318"/>
          </a:xfrm>
          <a:prstGeom prst="roundRect">
            <a:avLst>
              <a:gd name="adj" fmla="val 2980"/>
            </a:avLst>
          </a:prstGeom>
          <a:noFill/>
          <a:ln w="19050" cmpd="dbl">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0" rIns="72000" bIns="0" rtlCol="0" anchor="t">
            <a:noAutofit/>
          </a:bodyPr>
          <a:lstStyle/>
          <a:p>
            <a:pPr marL="278669" lvl="0" indent="-278669">
              <a:spcBef>
                <a:spcPts val="600"/>
              </a:spcBef>
            </a:pP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①</a:t>
            </a: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避難勧告を廃止し避難指示への一本化等　</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ct val="150000"/>
              </a:lnSpc>
              <a:spcBef>
                <a:spcPts val="300"/>
              </a:spcBef>
            </a:pPr>
            <a:endParaRPr lang="en-US" altLang="ja-JP"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角丸四角形 30"/>
          <p:cNvSpPr/>
          <p:nvPr/>
        </p:nvSpPr>
        <p:spPr>
          <a:xfrm>
            <a:off x="564346" y="7172854"/>
            <a:ext cx="2306745" cy="435009"/>
          </a:xfrm>
          <a:prstGeom prst="roundRect">
            <a:avLst>
              <a:gd name="adj" fmla="val 2980"/>
            </a:avLst>
          </a:prstGeom>
          <a:noFill/>
          <a:ln w="19050" cmpd="dbl">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0" rIns="72000" bIns="0" rtlCol="0" anchor="t">
            <a:noAutofit/>
          </a:bodyPr>
          <a:lstStyle/>
          <a:p>
            <a:pPr>
              <a:lnSpc>
                <a:spcPct val="150000"/>
              </a:lnSpc>
              <a:spcBef>
                <a:spcPts val="300"/>
              </a:spcBef>
            </a:pP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③ 広域避難</a:t>
            </a:r>
            <a:r>
              <a:rPr lang="ja-JP" altLang="en-US"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協議</a:t>
            </a:r>
            <a:r>
              <a:rPr lang="ja-JP" altLang="en-US"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への支援</a:t>
            </a:r>
            <a:endParaRPr lang="en-US" altLang="ja-JP"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角丸四角形 31"/>
          <p:cNvSpPr/>
          <p:nvPr/>
        </p:nvSpPr>
        <p:spPr>
          <a:xfrm>
            <a:off x="7763174" y="4655313"/>
            <a:ext cx="5025797" cy="330852"/>
          </a:xfrm>
          <a:prstGeom prst="roundRect">
            <a:avLst>
              <a:gd name="adj" fmla="val 2980"/>
            </a:avLst>
          </a:prstGeom>
          <a:noFill/>
          <a:ln w="19050" cmpd="dbl">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0" rIns="72000" bIns="0" rtlCol="0" anchor="t">
            <a:noAutofit/>
          </a:bodyPr>
          <a:lstStyle/>
          <a:p>
            <a:pPr marL="278669" indent="-278669"/>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②</a:t>
            </a: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自宅療養者</a:t>
            </a: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等の避難にかかる情報提供</a:t>
            </a:r>
            <a:endPar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8" name="表 37"/>
          <p:cNvGraphicFramePr>
            <a:graphicFrameLocks noGrp="1"/>
          </p:cNvGraphicFramePr>
          <p:nvPr>
            <p:extLst>
              <p:ext uri="{D42A27DB-BD31-4B8C-83A1-F6EECF244321}">
                <p14:modId xmlns:p14="http://schemas.microsoft.com/office/powerpoint/2010/main" val="3137817343"/>
              </p:ext>
            </p:extLst>
          </p:nvPr>
        </p:nvGraphicFramePr>
        <p:xfrm>
          <a:off x="7815659" y="2219860"/>
          <a:ext cx="6931364" cy="2263140"/>
        </p:xfrm>
        <a:graphic>
          <a:graphicData uri="http://schemas.openxmlformats.org/drawingml/2006/table">
            <a:tbl>
              <a:tblPr/>
              <a:tblGrid>
                <a:gridCol w="3835020">
                  <a:extLst>
                    <a:ext uri="{9D8B030D-6E8A-4147-A177-3AD203B41FA5}">
                      <a16:colId xmlns:a16="http://schemas.microsoft.com/office/drawing/2014/main" val="1486332131"/>
                    </a:ext>
                  </a:extLst>
                </a:gridCol>
                <a:gridCol w="3096344">
                  <a:extLst>
                    <a:ext uri="{9D8B030D-6E8A-4147-A177-3AD203B41FA5}">
                      <a16:colId xmlns:a16="http://schemas.microsoft.com/office/drawing/2014/main" val="418471307"/>
                    </a:ext>
                  </a:extLst>
                </a:gridCol>
              </a:tblGrid>
              <a:tr h="120381">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ゴシック" panose="020B0609070205080204" pitchFamily="49" charset="-128"/>
                          <a:ea typeface="ＭＳ ゴシック" panose="020B0609070205080204" pitchFamily="49" charset="-128"/>
                        </a:rPr>
                        <a:t>大阪府地域防災計画　修正案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tcPr>
                </a:tc>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明朝" panose="02020609040205080304" pitchFamily="17" charset="-128"/>
                          <a:ea typeface="ＭＳ 明朝" panose="02020609040205080304" pitchFamily="17" charset="-128"/>
                        </a:rPr>
                        <a:t>防災基本計画　令和３年５月修正箇所</a:t>
                      </a:r>
                    </a:p>
                  </a:txBody>
                  <a:tcPr anchor="ct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420399541"/>
                  </a:ext>
                </a:extLst>
              </a:tr>
              <a:tr h="1119366">
                <a:tc>
                  <a:txBody>
                    <a:bodyPr/>
                    <a:lstStyle/>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P62</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災害予防対策　第１章　第６節</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第３　指定避難所等の指定、整備</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市町村は、施設管理者と協力し、家屋の損壊、滅失、浸水、流失、放射性物質及び放射線の放出により避難を必要とする住民を臨時に受け入れることのできる指定避難所を指定、整備する。その際、新型コロナウイルス感染症を含む感染症対策等を踏まえ、平常時から、指定避難所のレイアウトや動線等を確認しておくとともに、感染症患者が発生した場合の対応を含め、防災担当部局と保健福祉担当部局が連携して、必要な措置を講じるよう努める。</a:t>
                      </a: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また、避難者等の発生規模と指定避難所や応急住宅等による受入れ人数等について、あらかじめ評価するとともに、それらが不足した場合、ホテル・旅館等のほか、空家・空室の活用等、可能な限り多くの避難所の開設に努めるとともに、自宅での生活が可能な者に対する在宅避難への誘導等を行い、受入れの確保を図る。</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府は、市町村が指定避難所等を確保するための必要な支援に努める。</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408010" rtl="0" eaLnBrk="1" fontAlgn="auto" latinLnBrk="0" hangingPunct="1">
                        <a:lnSpc>
                          <a:spcPct val="100000"/>
                        </a:lnSpc>
                        <a:spcBef>
                          <a:spcPts val="0"/>
                        </a:spcBef>
                        <a:spcAft>
                          <a:spcPts val="0"/>
                        </a:spcAft>
                        <a:buClrTx/>
                        <a:buSzTx/>
                        <a:buFontTx/>
                        <a:buNone/>
                        <a:tabLst/>
                        <a:defRPr/>
                      </a:pPr>
                      <a:r>
                        <a:rPr kumimoji="1" lang="ja-JP" altLang="en-US" sz="850" u="none" dirty="0" smtClean="0">
                          <a:solidFill>
                            <a:schemeClr val="tx1"/>
                          </a:solidFill>
                          <a:latin typeface="ＭＳ 明朝" panose="02020609040205080304" pitchFamily="17" charset="-128"/>
                          <a:ea typeface="ＭＳ 明朝" panose="02020609040205080304" pitchFamily="17" charset="-128"/>
                        </a:rPr>
                        <a:t>　地方公共団体は，新型コロナウイルス感染症を含む感染症対策のため，平常時から，指定避難所のレイアウトや動線等を確認しておくとともに，感染症患者が発生した場合の対応を含め，防災担当部局と保健福祉担当部局が連携して，必要な措置を講じるよう努めるものとする。また，必要な場合には，国や独立行政法人等が所有する研修施設，ホテル・旅館等の活用を含めて，可能な限り多くの避難所の開設に努めるものとする。</a:t>
                      </a:r>
                      <a:endParaRPr kumimoji="1" lang="en-US" altLang="ja-JP" sz="850" u="none" dirty="0" smtClean="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95935249"/>
                  </a:ext>
                </a:extLst>
              </a:tr>
            </a:tbl>
          </a:graphicData>
        </a:graphic>
      </p:graphicFrame>
      <p:sp>
        <p:nvSpPr>
          <p:cNvPr id="3" name="正方形/長方形 2"/>
          <p:cNvSpPr/>
          <p:nvPr/>
        </p:nvSpPr>
        <p:spPr>
          <a:xfrm>
            <a:off x="507003" y="2051114"/>
            <a:ext cx="3312281" cy="307777"/>
          </a:xfrm>
          <a:prstGeom prst="rect">
            <a:avLst/>
          </a:prstGeom>
        </p:spPr>
        <p:style>
          <a:lnRef idx="1">
            <a:schemeClr val="dk1"/>
          </a:lnRef>
          <a:fillRef idx="2">
            <a:schemeClr val="dk1"/>
          </a:fillRef>
          <a:effectRef idx="1">
            <a:schemeClr val="dk1"/>
          </a:effectRef>
          <a:fontRef idx="minor">
            <a:schemeClr val="dk1"/>
          </a:fontRef>
        </p:style>
        <p:txBody>
          <a:bodyPr wrap="square" lIns="91440" tIns="45720" rIns="91440" bIns="45720">
            <a:spAutoFit/>
          </a:bodyPr>
          <a:lstStyle/>
          <a:p>
            <a:pPr algn="ctr"/>
            <a:r>
              <a:rPr lang="ja-JP" altLang="en-US" sz="1400" b="1" dirty="0">
                <a:ln w="0"/>
                <a:solidFill>
                  <a:schemeClr val="tx1"/>
                </a:solidFill>
                <a:latin typeface="Meiryo UI" panose="020B0604030504040204" pitchFamily="50" charset="-128"/>
                <a:ea typeface="Meiryo UI" panose="020B0604030504040204" pitchFamily="50" charset="-128"/>
              </a:rPr>
              <a:t>１</a:t>
            </a:r>
            <a:r>
              <a:rPr lang="en-US" altLang="ja-JP" sz="1400" b="1" cap="none" spc="0" dirty="0" smtClean="0">
                <a:ln w="0"/>
                <a:solidFill>
                  <a:schemeClr val="tx1"/>
                </a:solidFill>
                <a:latin typeface="Meiryo UI" panose="020B0604030504040204" pitchFamily="50" charset="-128"/>
                <a:ea typeface="Meiryo UI" panose="020B0604030504040204" pitchFamily="50" charset="-128"/>
              </a:rPr>
              <a:t> </a:t>
            </a:r>
            <a:r>
              <a:rPr lang="ja-JP" altLang="en-US" sz="1400" b="1" cap="none" spc="0" dirty="0" smtClean="0">
                <a:ln w="0"/>
                <a:solidFill>
                  <a:schemeClr val="tx1"/>
                </a:solidFill>
                <a:latin typeface="Meiryo UI" panose="020B0604030504040204" pitchFamily="50" charset="-128"/>
                <a:ea typeface="Meiryo UI" panose="020B0604030504040204" pitchFamily="50" charset="-128"/>
              </a:rPr>
              <a:t>災害対策基本法の改正を踏まえた修正</a:t>
            </a:r>
            <a:endParaRPr lang="ja-JP" altLang="en-US" sz="1400" b="1" cap="none" spc="0" dirty="0">
              <a:ln w="0"/>
              <a:solidFill>
                <a:schemeClr val="tx1"/>
              </a:solidFill>
              <a:latin typeface="Meiryo UI" panose="020B0604030504040204" pitchFamily="50" charset="-128"/>
              <a:ea typeface="Meiryo UI" panose="020B0604030504040204" pitchFamily="50" charset="-128"/>
            </a:endParaRPr>
          </a:p>
        </p:txBody>
      </p:sp>
      <p:sp>
        <p:nvSpPr>
          <p:cNvPr id="24" name="正方形/長方形 23"/>
          <p:cNvSpPr/>
          <p:nvPr/>
        </p:nvSpPr>
        <p:spPr>
          <a:xfrm>
            <a:off x="7633269" y="1588500"/>
            <a:ext cx="3823484" cy="307777"/>
          </a:xfrm>
          <a:prstGeom prst="rect">
            <a:avLst/>
          </a:prstGeom>
        </p:spPr>
        <p:style>
          <a:lnRef idx="1">
            <a:schemeClr val="dk1"/>
          </a:lnRef>
          <a:fillRef idx="2">
            <a:schemeClr val="dk1"/>
          </a:fillRef>
          <a:effectRef idx="1">
            <a:schemeClr val="dk1"/>
          </a:effectRef>
          <a:fontRef idx="minor">
            <a:schemeClr val="dk1"/>
          </a:fontRef>
        </p:style>
        <p:txBody>
          <a:bodyPr wrap="none" lIns="91440" tIns="45720" rIns="91440" bIns="45720">
            <a:spAutoFit/>
          </a:bodyPr>
          <a:lstStyle/>
          <a:p>
            <a:pPr algn="ctr"/>
            <a:r>
              <a:rPr lang="ja-JP" altLang="en-US" sz="1400" b="1" dirty="0">
                <a:ln w="0"/>
                <a:solidFill>
                  <a:schemeClr val="tx1"/>
                </a:solidFill>
                <a:latin typeface="Meiryo UI" panose="020B0604030504040204" pitchFamily="50" charset="-128"/>
                <a:ea typeface="Meiryo UI" panose="020B0604030504040204" pitchFamily="50" charset="-128"/>
              </a:rPr>
              <a:t>２</a:t>
            </a:r>
            <a:r>
              <a:rPr lang="en-US" altLang="ja-JP" sz="1400" b="1" cap="none" spc="0" dirty="0" smtClean="0">
                <a:ln w="0"/>
                <a:solidFill>
                  <a:schemeClr val="tx1"/>
                </a:solidFill>
                <a:latin typeface="Meiryo UI" panose="020B0604030504040204" pitchFamily="50" charset="-128"/>
                <a:ea typeface="Meiryo UI" panose="020B0604030504040204" pitchFamily="50" charset="-128"/>
              </a:rPr>
              <a:t> </a:t>
            </a:r>
            <a:r>
              <a:rPr lang="ja-JP" altLang="en-US" sz="1400" b="1" cap="none" spc="0" dirty="0" smtClean="0">
                <a:ln w="0"/>
                <a:solidFill>
                  <a:schemeClr val="tx1"/>
                </a:solidFill>
                <a:latin typeface="Meiryo UI" panose="020B0604030504040204" pitchFamily="50" charset="-128"/>
                <a:ea typeface="Meiryo UI" panose="020B0604030504040204" pitchFamily="50" charset="-128"/>
              </a:rPr>
              <a:t>新型コロナウイルス感染症対策を踏まえた修正</a:t>
            </a:r>
            <a:endParaRPr lang="ja-JP" altLang="en-US" sz="1400" b="1" cap="none" spc="0" dirty="0">
              <a:ln w="0"/>
              <a:solidFill>
                <a:schemeClr val="tx1"/>
              </a:solidFill>
              <a:latin typeface="Meiryo UI" panose="020B0604030504040204" pitchFamily="50" charset="-128"/>
              <a:ea typeface="Meiryo UI" panose="020B0604030504040204" pitchFamily="50" charset="-128"/>
            </a:endParaRPr>
          </a:p>
        </p:txBody>
      </p:sp>
      <p:sp>
        <p:nvSpPr>
          <p:cNvPr id="25" name="正方形/長方形 24"/>
          <p:cNvSpPr/>
          <p:nvPr/>
        </p:nvSpPr>
        <p:spPr>
          <a:xfrm>
            <a:off x="7633268" y="6902181"/>
            <a:ext cx="3145413" cy="307777"/>
          </a:xfrm>
          <a:prstGeom prst="rect">
            <a:avLst/>
          </a:prstGeom>
        </p:spPr>
        <p:style>
          <a:lnRef idx="1">
            <a:schemeClr val="dk1"/>
          </a:lnRef>
          <a:fillRef idx="2">
            <a:schemeClr val="dk1"/>
          </a:fillRef>
          <a:effectRef idx="1">
            <a:schemeClr val="dk1"/>
          </a:effectRef>
          <a:fontRef idx="minor">
            <a:schemeClr val="dk1"/>
          </a:fontRef>
        </p:style>
        <p:txBody>
          <a:bodyPr wrap="none" lIns="91440" tIns="45720" rIns="91440" bIns="45720">
            <a:spAutoFit/>
          </a:bodyPr>
          <a:lstStyle/>
          <a:p>
            <a:pPr algn="ctr"/>
            <a:r>
              <a:rPr lang="ja-JP" altLang="en-US" sz="1400" b="1" dirty="0">
                <a:ln w="0"/>
                <a:solidFill>
                  <a:schemeClr val="tx1"/>
                </a:solidFill>
                <a:latin typeface="Meiryo UI" panose="020B0604030504040204" pitchFamily="50" charset="-128"/>
                <a:ea typeface="Meiryo UI" panose="020B0604030504040204" pitchFamily="50" charset="-128"/>
              </a:rPr>
              <a:t>３</a:t>
            </a:r>
            <a:r>
              <a:rPr lang="en-US" altLang="ja-JP" sz="1400" b="1" cap="none" spc="0" dirty="0" smtClean="0">
                <a:ln w="0"/>
                <a:solidFill>
                  <a:schemeClr val="tx1"/>
                </a:solidFill>
                <a:latin typeface="Meiryo UI" panose="020B0604030504040204" pitchFamily="50" charset="-128"/>
                <a:ea typeface="Meiryo UI" panose="020B0604030504040204" pitchFamily="50" charset="-128"/>
              </a:rPr>
              <a:t> </a:t>
            </a:r>
            <a:r>
              <a:rPr lang="ja-JP" altLang="en-US" sz="1400" b="1" dirty="0">
                <a:ln w="0"/>
                <a:solidFill>
                  <a:schemeClr val="tx1"/>
                </a:solidFill>
                <a:latin typeface="Meiryo UI" panose="020B0604030504040204" pitchFamily="50" charset="-128"/>
                <a:ea typeface="Meiryo UI" panose="020B0604030504040204" pitchFamily="50" charset="-128"/>
              </a:rPr>
              <a:t>最近</a:t>
            </a:r>
            <a:r>
              <a:rPr lang="ja-JP" altLang="en-US" sz="1400" b="1" cap="none" spc="0" dirty="0" smtClean="0">
                <a:ln w="0"/>
                <a:solidFill>
                  <a:schemeClr val="tx1"/>
                </a:solidFill>
                <a:latin typeface="Meiryo UI" panose="020B0604030504040204" pitchFamily="50" charset="-128"/>
                <a:ea typeface="Meiryo UI" panose="020B0604030504040204" pitchFamily="50" charset="-128"/>
              </a:rPr>
              <a:t>の施策の進展等を踏まえた修正</a:t>
            </a:r>
            <a:endParaRPr lang="ja-JP" altLang="en-US" sz="1400" b="1" cap="none" spc="0" dirty="0">
              <a:ln w="0"/>
              <a:solidFill>
                <a:schemeClr val="tx1"/>
              </a:solidFill>
              <a:latin typeface="Meiryo UI" panose="020B0604030504040204" pitchFamily="50" charset="-128"/>
              <a:ea typeface="Meiryo UI" panose="020B0604030504040204"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2856743712"/>
              </p:ext>
            </p:extLst>
          </p:nvPr>
        </p:nvGraphicFramePr>
        <p:xfrm>
          <a:off x="7830698" y="7486125"/>
          <a:ext cx="6931363" cy="1485900"/>
        </p:xfrm>
        <a:graphic>
          <a:graphicData uri="http://schemas.openxmlformats.org/drawingml/2006/table">
            <a:tbl>
              <a:tblPr/>
              <a:tblGrid>
                <a:gridCol w="3890491">
                  <a:extLst>
                    <a:ext uri="{9D8B030D-6E8A-4147-A177-3AD203B41FA5}">
                      <a16:colId xmlns:a16="http://schemas.microsoft.com/office/drawing/2014/main" val="1486332131"/>
                    </a:ext>
                  </a:extLst>
                </a:gridCol>
                <a:gridCol w="3040872">
                  <a:extLst>
                    <a:ext uri="{9D8B030D-6E8A-4147-A177-3AD203B41FA5}">
                      <a16:colId xmlns:a16="http://schemas.microsoft.com/office/drawing/2014/main" val="418471307"/>
                    </a:ext>
                  </a:extLst>
                </a:gridCol>
              </a:tblGrid>
              <a:tr h="194448">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ゴシック" panose="020B0609070205080204" pitchFamily="49" charset="-128"/>
                          <a:ea typeface="ＭＳ ゴシック" panose="020B0609070205080204" pitchFamily="49" charset="-128"/>
                        </a:rPr>
                        <a:t>大阪府地域防災計画　修正案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dash"/>
                      <a:round/>
                      <a:headEnd type="none" w="med" len="med"/>
                      <a:tailEnd type="none" w="med" len="med"/>
                    </a:lnB>
                  </a:tcPr>
                </a:tc>
                <a:tc>
                  <a:txBody>
                    <a:bodyPr/>
                    <a:lstStyle/>
                    <a:p>
                      <a:pPr marL="0" marR="0" lvl="0" indent="0" algn="ctr" defTabSz="1408010" rtl="0" eaLnBrk="1" fontAlgn="auto" latinLnBrk="0" hangingPunct="1">
                        <a:lnSpc>
                          <a:spcPct val="100000"/>
                        </a:lnSpc>
                        <a:spcBef>
                          <a:spcPts val="0"/>
                        </a:spcBef>
                        <a:spcAft>
                          <a:spcPts val="0"/>
                        </a:spcAft>
                        <a:buClrTx/>
                        <a:buSzTx/>
                        <a:buFontTx/>
                        <a:buNone/>
                        <a:tabLst/>
                        <a:defRPr/>
                      </a:pPr>
                      <a:r>
                        <a:rPr kumimoji="1" lang="ja-JP" altLang="en-US" sz="900" u="none" dirty="0" smtClean="0">
                          <a:solidFill>
                            <a:schemeClr val="tx1"/>
                          </a:solidFill>
                          <a:latin typeface="ＭＳ 明朝" panose="02020609040205080304" pitchFamily="17" charset="-128"/>
                          <a:ea typeface="ＭＳ 明朝" panose="02020609040205080304" pitchFamily="17" charset="-128"/>
                        </a:rPr>
                        <a:t>防災基本計画　令和３年５月修正箇所</a:t>
                      </a:r>
                    </a:p>
                  </a:txBody>
                  <a:tcPr anchor="ct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2420399541"/>
                  </a:ext>
                </a:extLst>
              </a:tr>
              <a:tr h="1197129">
                <a:tc>
                  <a:txBody>
                    <a:bodyPr/>
                    <a:lstStyle/>
                    <a:p>
                      <a:r>
                        <a:rPr kumimoji="1" lang="en-US" altLang="ja-JP" sz="850" u="none" dirty="0" smtClean="0">
                          <a:solidFill>
                            <a:schemeClr val="tx1"/>
                          </a:solidFill>
                          <a:latin typeface="ＭＳ ゴシック" panose="020B0609070205080204" pitchFamily="49" charset="-128"/>
                          <a:ea typeface="ＭＳ ゴシック" panose="020B0609070205080204" pitchFamily="49" charset="-128"/>
                        </a:rPr>
                        <a:t>P40</a:t>
                      </a:r>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災害予防対策　第１章　第１節　総合的防災体制の整備</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第７　防災に関する調査研究の推進</a:t>
                      </a:r>
                    </a:p>
                    <a:p>
                      <a:r>
                        <a:rPr kumimoji="1" lang="ja-JP" altLang="en-US" sz="850" u="none" dirty="0" smtClean="0">
                          <a:solidFill>
                            <a:schemeClr val="tx1"/>
                          </a:solidFill>
                          <a:latin typeface="ＭＳ ゴシック" panose="020B0609070205080204" pitchFamily="49" charset="-128"/>
                          <a:ea typeface="ＭＳ ゴシック" panose="020B0609070205080204" pitchFamily="49" charset="-128"/>
                        </a:rPr>
                        <a:t>　府は、地震・津波の想定にあたっては、古文書等の分析、地形・地質の調査、津波堆積物調査など科学的知見に基づく調査結果を踏まえ、できるだけ過去に遡って地震・津波の発生等をより正確に把握するものとする。また、地震活動の長期評価を行っている地震調査研究推進本部と連携するものとする。なお、効果的・効率的な防災対策を行うため、ＡＩ、ＩｏＴ、クラウドコンピューティング技術、ＳＮＳの活用など、災害対応業務のデジタル化の積極的な活用に努める。</a:t>
                      </a:r>
                      <a:endParaRPr kumimoji="1" lang="en-US" altLang="ja-JP" sz="850" u="none"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408010" rtl="0" eaLnBrk="1" fontAlgn="auto" latinLnBrk="0" hangingPunct="1">
                        <a:lnSpc>
                          <a:spcPct val="100000"/>
                        </a:lnSpc>
                        <a:spcBef>
                          <a:spcPts val="0"/>
                        </a:spcBef>
                        <a:spcAft>
                          <a:spcPts val="0"/>
                        </a:spcAft>
                        <a:buClrTx/>
                        <a:buSzTx/>
                        <a:buFontTx/>
                        <a:buNone/>
                        <a:tabLst/>
                        <a:defRPr/>
                      </a:pPr>
                      <a:r>
                        <a:rPr kumimoji="1" lang="ja-JP" altLang="en-US" sz="850" u="none" dirty="0" smtClean="0">
                          <a:solidFill>
                            <a:schemeClr val="tx1"/>
                          </a:solidFill>
                          <a:latin typeface="ＭＳ 明朝" panose="02020609040205080304" pitchFamily="17" charset="-128"/>
                          <a:ea typeface="ＭＳ 明朝" panose="02020609040205080304" pitchFamily="17" charset="-128"/>
                        </a:rPr>
                        <a:t>　効果的・効率的な防災対策を行うため，ＡＩ，ＩｏＴ，クラウドコンピューティング技術，ＳＮＳの活用など，災害対応業務のデジタル化を促進する必要がある。デジタル化に当たっては，災害対応に必要な情報項目等の標準化や，システムを活用したデータ収集・分析・加工・共有の体制整備を図る必要がある。</a:t>
                      </a:r>
                      <a:endParaRPr kumimoji="1" lang="en-US" altLang="ja-JP" sz="850" u="none" dirty="0" smtClean="0">
                        <a:solidFill>
                          <a:schemeClr val="tx1"/>
                        </a:solidFill>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3175" cmpd="sng">
                      <a:solidFill>
                        <a:schemeClr val="tx1"/>
                      </a:solidFill>
                      <a:prstDash val="dash"/>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95935249"/>
                  </a:ext>
                </a:extLst>
              </a:tr>
            </a:tbl>
          </a:graphicData>
        </a:graphic>
      </p:graphicFrame>
      <p:sp>
        <p:nvSpPr>
          <p:cNvPr id="27" name="角丸四角形 26"/>
          <p:cNvSpPr/>
          <p:nvPr/>
        </p:nvSpPr>
        <p:spPr>
          <a:xfrm>
            <a:off x="7770546" y="7274304"/>
            <a:ext cx="3816198" cy="290073"/>
          </a:xfrm>
          <a:prstGeom prst="roundRect">
            <a:avLst>
              <a:gd name="adj" fmla="val 2980"/>
            </a:avLst>
          </a:prstGeom>
          <a:noFill/>
          <a:ln w="19050" cmpd="dbl">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wrap="square" lIns="72000" tIns="0" rIns="72000" bIns="0" rtlCol="0" anchor="t">
            <a:noAutofit/>
          </a:bodyPr>
          <a:lstStyle/>
          <a:p>
            <a:pPr marL="278669" indent="-278669"/>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①</a:t>
            </a:r>
            <a:r>
              <a:rPr lang="ja-JP" altLang="en-US" sz="11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災害対応業務のデジタル化の推進</a:t>
            </a:r>
            <a:endPar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ct val="90000"/>
              </a:lnSpc>
              <a:spcBef>
                <a:spcPts val="300"/>
              </a:spcBef>
            </a:pPr>
            <a:endPar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角丸四角形 27"/>
          <p:cNvSpPr/>
          <p:nvPr/>
        </p:nvSpPr>
        <p:spPr>
          <a:xfrm>
            <a:off x="407965" y="992413"/>
            <a:ext cx="9302579" cy="421070"/>
          </a:xfrm>
          <a:prstGeom prst="roundRect">
            <a:avLst>
              <a:gd name="adj" fmla="val 12420"/>
            </a:avLst>
          </a:prstGeom>
        </p:spPr>
        <p:style>
          <a:lnRef idx="2">
            <a:schemeClr val="accent6"/>
          </a:lnRef>
          <a:fillRef idx="1">
            <a:schemeClr val="lt1"/>
          </a:fillRef>
          <a:effectRef idx="0">
            <a:schemeClr val="accent6"/>
          </a:effectRef>
          <a:fontRef idx="minor">
            <a:schemeClr val="dk1"/>
          </a:fontRef>
        </p:style>
        <p:txBody>
          <a:bodyPr rtlCol="0" anchor="ctr"/>
          <a:lstStyle>
            <a:defPPr>
              <a:defRPr lang="ja-JP"/>
            </a:defPPr>
            <a:lvl1pPr marL="0" algn="l" defTabSz="1408010" rtl="0" eaLnBrk="1" latinLnBrk="0" hangingPunct="1">
              <a:defRPr kumimoji="1" sz="2800" kern="1200">
                <a:solidFill>
                  <a:schemeClr val="dk1"/>
                </a:solidFill>
                <a:latin typeface="+mn-lt"/>
                <a:ea typeface="+mn-ea"/>
                <a:cs typeface="+mn-cs"/>
              </a:defRPr>
            </a:lvl1pPr>
            <a:lvl2pPr marL="704005" algn="l" defTabSz="1408010" rtl="0" eaLnBrk="1" latinLnBrk="0" hangingPunct="1">
              <a:defRPr kumimoji="1" sz="2800" kern="1200">
                <a:solidFill>
                  <a:schemeClr val="dk1"/>
                </a:solidFill>
                <a:latin typeface="+mn-lt"/>
                <a:ea typeface="+mn-ea"/>
                <a:cs typeface="+mn-cs"/>
              </a:defRPr>
            </a:lvl2pPr>
            <a:lvl3pPr marL="1408010" algn="l" defTabSz="1408010" rtl="0" eaLnBrk="1" latinLnBrk="0" hangingPunct="1">
              <a:defRPr kumimoji="1" sz="2800" kern="1200">
                <a:solidFill>
                  <a:schemeClr val="dk1"/>
                </a:solidFill>
                <a:latin typeface="+mn-lt"/>
                <a:ea typeface="+mn-ea"/>
                <a:cs typeface="+mn-cs"/>
              </a:defRPr>
            </a:lvl3pPr>
            <a:lvl4pPr marL="2112015" algn="l" defTabSz="1408010" rtl="0" eaLnBrk="1" latinLnBrk="0" hangingPunct="1">
              <a:defRPr kumimoji="1" sz="2800" kern="1200">
                <a:solidFill>
                  <a:schemeClr val="dk1"/>
                </a:solidFill>
                <a:latin typeface="+mn-lt"/>
                <a:ea typeface="+mn-ea"/>
                <a:cs typeface="+mn-cs"/>
              </a:defRPr>
            </a:lvl4pPr>
            <a:lvl5pPr marL="2816020" algn="l" defTabSz="1408010" rtl="0" eaLnBrk="1" latinLnBrk="0" hangingPunct="1">
              <a:defRPr kumimoji="1" sz="2800" kern="1200">
                <a:solidFill>
                  <a:schemeClr val="dk1"/>
                </a:solidFill>
                <a:latin typeface="+mn-lt"/>
                <a:ea typeface="+mn-ea"/>
                <a:cs typeface="+mn-cs"/>
              </a:defRPr>
            </a:lvl5pPr>
            <a:lvl6pPr marL="3520025" algn="l" defTabSz="1408010" rtl="0" eaLnBrk="1" latinLnBrk="0" hangingPunct="1">
              <a:defRPr kumimoji="1" sz="2800" kern="1200">
                <a:solidFill>
                  <a:schemeClr val="dk1"/>
                </a:solidFill>
                <a:latin typeface="+mn-lt"/>
                <a:ea typeface="+mn-ea"/>
                <a:cs typeface="+mn-cs"/>
              </a:defRPr>
            </a:lvl6pPr>
            <a:lvl7pPr marL="4224030" algn="l" defTabSz="1408010" rtl="0" eaLnBrk="1" latinLnBrk="0" hangingPunct="1">
              <a:defRPr kumimoji="1" sz="2800" kern="1200">
                <a:solidFill>
                  <a:schemeClr val="dk1"/>
                </a:solidFill>
                <a:latin typeface="+mn-lt"/>
                <a:ea typeface="+mn-ea"/>
                <a:cs typeface="+mn-cs"/>
              </a:defRPr>
            </a:lvl7pPr>
            <a:lvl8pPr marL="4928036" algn="l" defTabSz="1408010" rtl="0" eaLnBrk="1" latinLnBrk="0" hangingPunct="1">
              <a:defRPr kumimoji="1" sz="2800" kern="1200">
                <a:solidFill>
                  <a:schemeClr val="dk1"/>
                </a:solidFill>
                <a:latin typeface="+mn-lt"/>
                <a:ea typeface="+mn-ea"/>
                <a:cs typeface="+mn-cs"/>
              </a:defRPr>
            </a:lvl8pPr>
            <a:lvl9pPr marL="5632040" algn="l" defTabSz="1408010" rtl="0" eaLnBrk="1" latinLnBrk="0" hangingPunct="1">
              <a:defRPr kumimoji="1" sz="2800" kern="1200">
                <a:solidFill>
                  <a:schemeClr val="dk1"/>
                </a:solidFill>
                <a:latin typeface="+mn-lt"/>
                <a:ea typeface="+mn-ea"/>
                <a:cs typeface="+mn-cs"/>
              </a:defRPr>
            </a:lvl9pPr>
          </a:lstStyle>
          <a:p>
            <a:r>
              <a:rPr lang="ja-JP" altLang="en-US" sz="1200" dirty="0" smtClean="0"/>
              <a:t>　　　災害</a:t>
            </a:r>
            <a:r>
              <a:rPr lang="ja-JP" altLang="en-US" sz="1200" dirty="0"/>
              <a:t>対策基本法の改正（令和</a:t>
            </a:r>
            <a:r>
              <a:rPr lang="en-US" altLang="ja-JP" sz="1200" dirty="0"/>
              <a:t>3</a:t>
            </a:r>
            <a:r>
              <a:rPr lang="ja-JP" altLang="en-US" sz="1200" dirty="0"/>
              <a:t>年</a:t>
            </a:r>
            <a:r>
              <a:rPr lang="en-US" altLang="ja-JP" sz="1200" dirty="0"/>
              <a:t>5</a:t>
            </a:r>
            <a:r>
              <a:rPr lang="ja-JP" altLang="en-US" sz="1200" dirty="0"/>
              <a:t>月）</a:t>
            </a:r>
            <a:r>
              <a:rPr lang="ja-JP" altLang="en-US" sz="1200" dirty="0" smtClean="0"/>
              <a:t>や新型</a:t>
            </a:r>
            <a:r>
              <a:rPr lang="ja-JP" altLang="en-US" sz="1200" dirty="0"/>
              <a:t>コロナウイルス感染症対策など、国の</a:t>
            </a:r>
            <a:r>
              <a:rPr lang="ja-JP" altLang="en-US" sz="1200" dirty="0" smtClean="0"/>
              <a:t>防災基本</a:t>
            </a:r>
            <a:r>
              <a:rPr lang="ja-JP" altLang="en-US" sz="1200" dirty="0"/>
              <a:t>計画の修正等を踏まえた修正を行う</a:t>
            </a:r>
            <a:r>
              <a:rPr lang="ja-JP" altLang="en-US" sz="1200" dirty="0" smtClean="0"/>
              <a:t>。</a:t>
            </a:r>
            <a:endParaRPr lang="ja-JP" altLang="en-US" sz="1200" dirty="0"/>
          </a:p>
        </p:txBody>
      </p:sp>
      <p:sp>
        <p:nvSpPr>
          <p:cNvPr id="33" name="正方形/長方形 32"/>
          <p:cNvSpPr/>
          <p:nvPr/>
        </p:nvSpPr>
        <p:spPr>
          <a:xfrm>
            <a:off x="217716" y="657178"/>
            <a:ext cx="1538123" cy="396000"/>
          </a:xfrm>
          <a:prstGeom prst="rect">
            <a:avLst/>
          </a:prstGeom>
          <a:solidFill>
            <a:srgbClr val="003399"/>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140801" tIns="70401" rIns="140801" bIns="70401" rtlCol="0" anchor="ctr"/>
          <a:lstStyle>
            <a:defPPr>
              <a:defRPr lang="ja-JP"/>
            </a:defPPr>
            <a:lvl1pPr marL="0" algn="l" defTabSz="1408010" rtl="0" eaLnBrk="1" latinLnBrk="0" hangingPunct="1">
              <a:defRPr kumimoji="1" sz="2800" kern="1200">
                <a:solidFill>
                  <a:schemeClr val="lt1"/>
                </a:solidFill>
                <a:latin typeface="+mn-lt"/>
                <a:ea typeface="+mn-ea"/>
                <a:cs typeface="+mn-cs"/>
              </a:defRPr>
            </a:lvl1pPr>
            <a:lvl2pPr marL="704005" algn="l" defTabSz="1408010" rtl="0" eaLnBrk="1" latinLnBrk="0" hangingPunct="1">
              <a:defRPr kumimoji="1" sz="2800" kern="1200">
                <a:solidFill>
                  <a:schemeClr val="lt1"/>
                </a:solidFill>
                <a:latin typeface="+mn-lt"/>
                <a:ea typeface="+mn-ea"/>
                <a:cs typeface="+mn-cs"/>
              </a:defRPr>
            </a:lvl2pPr>
            <a:lvl3pPr marL="1408010" algn="l" defTabSz="1408010" rtl="0" eaLnBrk="1" latinLnBrk="0" hangingPunct="1">
              <a:defRPr kumimoji="1" sz="2800" kern="1200">
                <a:solidFill>
                  <a:schemeClr val="lt1"/>
                </a:solidFill>
                <a:latin typeface="+mn-lt"/>
                <a:ea typeface="+mn-ea"/>
                <a:cs typeface="+mn-cs"/>
              </a:defRPr>
            </a:lvl3pPr>
            <a:lvl4pPr marL="2112015" algn="l" defTabSz="1408010" rtl="0" eaLnBrk="1" latinLnBrk="0" hangingPunct="1">
              <a:defRPr kumimoji="1" sz="2800" kern="1200">
                <a:solidFill>
                  <a:schemeClr val="lt1"/>
                </a:solidFill>
                <a:latin typeface="+mn-lt"/>
                <a:ea typeface="+mn-ea"/>
                <a:cs typeface="+mn-cs"/>
              </a:defRPr>
            </a:lvl4pPr>
            <a:lvl5pPr marL="2816020" algn="l" defTabSz="1408010" rtl="0" eaLnBrk="1" latinLnBrk="0" hangingPunct="1">
              <a:defRPr kumimoji="1" sz="2800" kern="1200">
                <a:solidFill>
                  <a:schemeClr val="lt1"/>
                </a:solidFill>
                <a:latin typeface="+mn-lt"/>
                <a:ea typeface="+mn-ea"/>
                <a:cs typeface="+mn-cs"/>
              </a:defRPr>
            </a:lvl5pPr>
            <a:lvl6pPr marL="3520025" algn="l" defTabSz="1408010" rtl="0" eaLnBrk="1" latinLnBrk="0" hangingPunct="1">
              <a:defRPr kumimoji="1" sz="2800" kern="1200">
                <a:solidFill>
                  <a:schemeClr val="lt1"/>
                </a:solidFill>
                <a:latin typeface="+mn-lt"/>
                <a:ea typeface="+mn-ea"/>
                <a:cs typeface="+mn-cs"/>
              </a:defRPr>
            </a:lvl6pPr>
            <a:lvl7pPr marL="4224030" algn="l" defTabSz="1408010" rtl="0" eaLnBrk="1" latinLnBrk="0" hangingPunct="1">
              <a:defRPr kumimoji="1" sz="2800" kern="1200">
                <a:solidFill>
                  <a:schemeClr val="lt1"/>
                </a:solidFill>
                <a:latin typeface="+mn-lt"/>
                <a:ea typeface="+mn-ea"/>
                <a:cs typeface="+mn-cs"/>
              </a:defRPr>
            </a:lvl7pPr>
            <a:lvl8pPr marL="4928036" algn="l" defTabSz="1408010" rtl="0" eaLnBrk="1" latinLnBrk="0" hangingPunct="1">
              <a:defRPr kumimoji="1" sz="2800" kern="1200">
                <a:solidFill>
                  <a:schemeClr val="lt1"/>
                </a:solidFill>
                <a:latin typeface="+mn-lt"/>
                <a:ea typeface="+mn-ea"/>
                <a:cs typeface="+mn-cs"/>
              </a:defRPr>
            </a:lvl8pPr>
            <a:lvl9pPr marL="5632040" algn="l" defTabSz="1408010" rtl="0" eaLnBrk="1" latinLnBrk="0" hangingPunct="1">
              <a:defRPr kumimoji="1" sz="2800" kern="1200">
                <a:solidFill>
                  <a:schemeClr val="lt1"/>
                </a:solidFill>
                <a:latin typeface="+mn-lt"/>
                <a:ea typeface="+mn-ea"/>
                <a:cs typeface="+mn-cs"/>
              </a:defRPr>
            </a:lvl9pPr>
          </a:lstStyle>
          <a:p>
            <a:pPr algn="ctr"/>
            <a:r>
              <a:rPr lang="ja-JP" altLang="en-US" sz="1800"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修正の趣旨</a:t>
            </a:r>
            <a:endParaRPr lang="ja-JP" altLang="en-US" sz="1800"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13321902" y="129872"/>
            <a:ext cx="1571437" cy="400110"/>
          </a:xfrm>
          <a:prstGeom prst="rect">
            <a:avLst/>
          </a:prstGeom>
          <a:solidFill>
            <a:schemeClr val="bg1"/>
          </a:solidFill>
          <a:ln>
            <a:solidFill>
              <a:schemeClr val="tx1"/>
            </a:solidFill>
          </a:ln>
        </p:spPr>
        <p:txBody>
          <a:bodyPr wrap="square" rtlCol="0">
            <a:spAutoFit/>
          </a:bodyPr>
          <a:lstStyle/>
          <a:p>
            <a:pPr algn="ctr"/>
            <a:r>
              <a:rPr kumimoji="1" lang="ja-JP" altLang="en-US" sz="2000" dirty="0" smtClean="0"/>
              <a:t>資料１ー１</a:t>
            </a:r>
            <a:endParaRPr kumimoji="1" lang="ja-JP" altLang="en-US" sz="2000" dirty="0"/>
          </a:p>
        </p:txBody>
      </p:sp>
    </p:spTree>
    <p:extLst>
      <p:ext uri="{BB962C8B-B14F-4D97-AF65-F5344CB8AC3E}">
        <p14:creationId xmlns:p14="http://schemas.microsoft.com/office/powerpoint/2010/main" val="29540336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13379</TotalTime>
  <Words>2299</Words>
  <Application>Microsoft Office PowerPoint</Application>
  <PresentationFormat>ユーザー設定</PresentationFormat>
  <Paragraphs>71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ＭＳ ゴシック</vt:lpstr>
      <vt:lpstr>ＭＳ 明朝</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山田　貴寛</cp:lastModifiedBy>
  <cp:revision>1168</cp:revision>
  <cp:lastPrinted>2021-10-21T10:23:41Z</cp:lastPrinted>
  <dcterms:created xsi:type="dcterms:W3CDTF">2016-03-16T16:39:07Z</dcterms:created>
  <dcterms:modified xsi:type="dcterms:W3CDTF">2021-12-24T03:01:36Z</dcterms:modified>
</cp:coreProperties>
</file>