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6858000" cy="9144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716" autoAdjust="0"/>
  </p:normalViewPr>
  <p:slideViewPr>
    <p:cSldViewPr>
      <p:cViewPr varScale="1">
        <p:scale>
          <a:sx n="58" d="100"/>
          <a:sy n="58" d="100"/>
        </p:scale>
        <p:origin x="2280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4C13-7854-4BB5-8C75-4231B0AAFEF7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CAA2-EA56-46D4-BCC9-E5A7DA36A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26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4C13-7854-4BB5-8C75-4231B0AAFEF7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CAA2-EA56-46D4-BCC9-E5A7DA36A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58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4C13-7854-4BB5-8C75-4231B0AAFEF7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CAA2-EA56-46D4-BCC9-E5A7DA36A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25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4C13-7854-4BB5-8C75-4231B0AAFEF7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CAA2-EA56-46D4-BCC9-E5A7DA36A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8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4C13-7854-4BB5-8C75-4231B0AAFEF7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CAA2-EA56-46D4-BCC9-E5A7DA36A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07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4C13-7854-4BB5-8C75-4231B0AAFEF7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CAA2-EA56-46D4-BCC9-E5A7DA36A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26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4C13-7854-4BB5-8C75-4231B0AAFEF7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CAA2-EA56-46D4-BCC9-E5A7DA36A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28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4C13-7854-4BB5-8C75-4231B0AAFEF7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CAA2-EA56-46D4-BCC9-E5A7DA36A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78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4C13-7854-4BB5-8C75-4231B0AAFEF7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CAA2-EA56-46D4-BCC9-E5A7DA36A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91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4C13-7854-4BB5-8C75-4231B0AAFEF7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CAA2-EA56-46D4-BCC9-E5A7DA36A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20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4C13-7854-4BB5-8C75-4231B0AAFEF7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CAA2-EA56-46D4-BCC9-E5A7DA36A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16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74C13-7854-4BB5-8C75-4231B0AAFEF7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CAA2-EA56-46D4-BCC9-E5A7DA36A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85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7519" r="2412" b="9285"/>
          <a:stretch/>
        </p:blipFill>
        <p:spPr>
          <a:xfrm>
            <a:off x="73995" y="668930"/>
            <a:ext cx="6650818" cy="836633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79750" y="298767"/>
            <a:ext cx="5091427" cy="3223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6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府営農村総合整備事業（岸和田丘陵地区</a:t>
            </a:r>
            <a:r>
              <a:rPr kumimoji="0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16632" y="3203848"/>
            <a:ext cx="2304256" cy="6158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4" t="14607" r="30429" b="32850"/>
          <a:stretch/>
        </p:blipFill>
        <p:spPr bwMode="auto">
          <a:xfrm>
            <a:off x="73994" y="4657856"/>
            <a:ext cx="1987531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線吹き出し 2 (枠付き) 24"/>
          <p:cNvSpPr/>
          <p:nvPr/>
        </p:nvSpPr>
        <p:spPr>
          <a:xfrm>
            <a:off x="80848" y="4244418"/>
            <a:ext cx="1980000" cy="432000"/>
          </a:xfrm>
          <a:prstGeom prst="borderCallout2">
            <a:avLst>
              <a:gd name="adj1" fmla="val 52784"/>
              <a:gd name="adj2" fmla="val 99869"/>
              <a:gd name="adj3" fmla="val 51207"/>
              <a:gd name="adj4" fmla="val 133797"/>
              <a:gd name="adj5" fmla="val 100381"/>
              <a:gd name="adj6" fmla="val 152279"/>
            </a:avLst>
          </a:prstGeom>
          <a:solidFill>
            <a:schemeClr val="bg1"/>
          </a:solidFill>
          <a:ln w="19050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36000" bIns="0" rtlCol="0" anchor="ctr" anchorCtr="0">
            <a:no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【B1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工区</a:t>
            </a:r>
            <a:r>
              <a:rPr kumimoji="1"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 2.6ha</a:t>
            </a:r>
            <a:r>
              <a:rPr kumimoji="1"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R5</a:t>
            </a:r>
            <a:r>
              <a:rPr kumimoji="1" lang="en-US" altLang="ja-JP" sz="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</a:t>
            </a:r>
            <a:r>
              <a:rPr kumimoji="1" lang="ja-JP" altLang="en-US" sz="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夏～</a:t>
            </a:r>
            <a:r>
              <a:rPr kumimoji="1"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営農開始予定</a:t>
            </a:r>
            <a:r>
              <a:rPr kumimoji="1" lang="ja-JP" altLang="en-US" sz="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6" name="図 3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6694" r="22201" b="14519"/>
          <a:stretch/>
        </p:blipFill>
        <p:spPr bwMode="auto">
          <a:xfrm>
            <a:off x="77864" y="1553311"/>
            <a:ext cx="198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線吹き出し 2 (枠付き) 21"/>
          <p:cNvSpPr/>
          <p:nvPr/>
        </p:nvSpPr>
        <p:spPr>
          <a:xfrm>
            <a:off x="74787" y="1145401"/>
            <a:ext cx="1980000" cy="432000"/>
          </a:xfrm>
          <a:prstGeom prst="borderCallout2">
            <a:avLst>
              <a:gd name="adj1" fmla="val 49906"/>
              <a:gd name="adj2" fmla="val 99647"/>
              <a:gd name="adj3" fmla="val 49923"/>
              <a:gd name="adj4" fmla="val 131120"/>
              <a:gd name="adj5" fmla="val 96298"/>
              <a:gd name="adj6" fmla="val 148125"/>
            </a:avLst>
          </a:prstGeom>
          <a:solidFill>
            <a:schemeClr val="bg1"/>
          </a:solidFill>
          <a:ln w="19050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 anchorCtr="0">
            <a:no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【A1</a:t>
            </a:r>
            <a:r>
              <a:rPr kumimoji="1" lang="ja-JP" altLang="en-US" sz="800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工区</a:t>
            </a:r>
            <a:r>
              <a:rPr kumimoji="1"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 </a:t>
            </a:r>
            <a:r>
              <a:rPr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1.1ha</a:t>
            </a:r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R4.9</a:t>
            </a:r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～営農開始</a:t>
            </a:r>
            <a:r>
              <a:rPr lang="ja-JP" altLang="en-US" sz="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5" name="図 3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3853" r="12865" b="10739"/>
          <a:stretch/>
        </p:blipFill>
        <p:spPr bwMode="auto">
          <a:xfrm>
            <a:off x="73994" y="3070436"/>
            <a:ext cx="1980793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正方形/長方形 38"/>
          <p:cNvSpPr/>
          <p:nvPr/>
        </p:nvSpPr>
        <p:spPr>
          <a:xfrm>
            <a:off x="66174" y="7038565"/>
            <a:ext cx="1526240" cy="2003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11158" r="18796" b="8304"/>
          <a:stretch/>
        </p:blipFill>
        <p:spPr bwMode="auto">
          <a:xfrm>
            <a:off x="80847" y="7909973"/>
            <a:ext cx="1980677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線吹き出し 2 (枠付き) 9"/>
          <p:cNvSpPr/>
          <p:nvPr/>
        </p:nvSpPr>
        <p:spPr>
          <a:xfrm>
            <a:off x="80848" y="7477973"/>
            <a:ext cx="1980000" cy="432000"/>
          </a:xfrm>
          <a:prstGeom prst="borderCallout2">
            <a:avLst>
              <a:gd name="adj1" fmla="val 66045"/>
              <a:gd name="adj2" fmla="val 100291"/>
              <a:gd name="adj3" fmla="val 142593"/>
              <a:gd name="adj4" fmla="val 115315"/>
              <a:gd name="adj5" fmla="val 137350"/>
              <a:gd name="adj6" fmla="val 163959"/>
            </a:avLst>
          </a:prstGeom>
          <a:solidFill>
            <a:srgbClr val="FFFFFF"/>
          </a:solidFill>
          <a:ln w="19050">
            <a:solidFill>
              <a:srgbClr val="FF33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 anchorCtr="0">
            <a:no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【C1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・２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工区</a:t>
            </a:r>
            <a:r>
              <a:rPr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 8.7ha</a:t>
            </a:r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R3.</a:t>
            </a:r>
            <a:r>
              <a:rPr lang="ja-JP" altLang="en-US" sz="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５～</a:t>
            </a:r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営農開始</a:t>
            </a:r>
            <a:r>
              <a:rPr lang="ja-JP" altLang="en-US" sz="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9" name="直線矢印コネクタ 18"/>
          <p:cNvCxnSpPr>
            <a:endCxn id="46" idx="27"/>
          </p:cNvCxnSpPr>
          <p:nvPr/>
        </p:nvCxnSpPr>
        <p:spPr>
          <a:xfrm flipV="1">
            <a:off x="2348880" y="7667791"/>
            <a:ext cx="172717" cy="432601"/>
          </a:xfrm>
          <a:prstGeom prst="straightConnector1">
            <a:avLst/>
          </a:prstGeom>
          <a:ln w="19050">
            <a:solidFill>
              <a:srgbClr val="FF3300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線吹き出し 2 (枠付き) 6"/>
          <p:cNvSpPr/>
          <p:nvPr/>
        </p:nvSpPr>
        <p:spPr>
          <a:xfrm>
            <a:off x="73994" y="2680805"/>
            <a:ext cx="1980793" cy="415109"/>
          </a:xfrm>
          <a:prstGeom prst="borderCallout2">
            <a:avLst>
              <a:gd name="adj1" fmla="val 49592"/>
              <a:gd name="adj2" fmla="val 100483"/>
              <a:gd name="adj3" fmla="val 47742"/>
              <a:gd name="adj4" fmla="val 150198"/>
              <a:gd name="adj5" fmla="val -7361"/>
              <a:gd name="adj6" fmla="val 177523"/>
            </a:avLst>
          </a:prstGeom>
          <a:solidFill>
            <a:schemeClr val="bg1"/>
          </a:solidFill>
          <a:ln w="19050"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144000" bIns="0" rtlCol="0" anchor="ctr" anchorCtr="0">
            <a:no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【A3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工区</a:t>
            </a:r>
            <a:r>
              <a:rPr kumimoji="1"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 5.0ha</a:t>
            </a:r>
            <a:r>
              <a:rPr kumimoji="1"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R4.8</a:t>
            </a:r>
            <a:r>
              <a:rPr kumimoji="1"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～営農開始</a:t>
            </a:r>
            <a:r>
              <a:rPr kumimoji="1" lang="ja-JP" altLang="en-US" sz="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3" name="図 3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1" t="22112" r="11725" b="19868"/>
          <a:stretch/>
        </p:blipFill>
        <p:spPr bwMode="auto">
          <a:xfrm>
            <a:off x="81526" y="6290039"/>
            <a:ext cx="1973262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フリーフォーム 44"/>
          <p:cNvSpPr/>
          <p:nvPr/>
        </p:nvSpPr>
        <p:spPr>
          <a:xfrm>
            <a:off x="3399405" y="1953456"/>
            <a:ext cx="1223660" cy="1159349"/>
          </a:xfrm>
          <a:custGeom>
            <a:avLst/>
            <a:gdLst>
              <a:gd name="connsiteX0" fmla="*/ 477672 w 1194180"/>
              <a:gd name="connsiteY0" fmla="*/ 20472 h 1125940"/>
              <a:gd name="connsiteX1" fmla="*/ 436729 w 1194180"/>
              <a:gd name="connsiteY1" fmla="*/ 191069 h 1125940"/>
              <a:gd name="connsiteX2" fmla="*/ 416257 w 1194180"/>
              <a:gd name="connsiteY2" fmla="*/ 218364 h 1125940"/>
              <a:gd name="connsiteX3" fmla="*/ 409433 w 1194180"/>
              <a:gd name="connsiteY3" fmla="*/ 272955 h 1125940"/>
              <a:gd name="connsiteX4" fmla="*/ 450377 w 1194180"/>
              <a:gd name="connsiteY4" fmla="*/ 348018 h 1125940"/>
              <a:gd name="connsiteX5" fmla="*/ 450377 w 1194180"/>
              <a:gd name="connsiteY5" fmla="*/ 375313 h 1125940"/>
              <a:gd name="connsiteX6" fmla="*/ 382138 w 1194180"/>
              <a:gd name="connsiteY6" fmla="*/ 375313 h 1125940"/>
              <a:gd name="connsiteX7" fmla="*/ 293427 w 1194180"/>
              <a:gd name="connsiteY7" fmla="*/ 491319 h 1125940"/>
              <a:gd name="connsiteX8" fmla="*/ 293427 w 1194180"/>
              <a:gd name="connsiteY8" fmla="*/ 545910 h 1125940"/>
              <a:gd name="connsiteX9" fmla="*/ 293427 w 1194180"/>
              <a:gd name="connsiteY9" fmla="*/ 586854 h 1125940"/>
              <a:gd name="connsiteX10" fmla="*/ 293427 w 1194180"/>
              <a:gd name="connsiteY10" fmla="*/ 614149 h 1125940"/>
              <a:gd name="connsiteX11" fmla="*/ 272956 w 1194180"/>
              <a:gd name="connsiteY11" fmla="*/ 620973 h 1125940"/>
              <a:gd name="connsiteX12" fmla="*/ 204717 w 1194180"/>
              <a:gd name="connsiteY12" fmla="*/ 641445 h 1125940"/>
              <a:gd name="connsiteX13" fmla="*/ 184245 w 1194180"/>
              <a:gd name="connsiteY13" fmla="*/ 716507 h 1125940"/>
              <a:gd name="connsiteX14" fmla="*/ 122830 w 1194180"/>
              <a:gd name="connsiteY14" fmla="*/ 771098 h 1125940"/>
              <a:gd name="connsiteX15" fmla="*/ 88711 w 1194180"/>
              <a:gd name="connsiteY15" fmla="*/ 798394 h 1125940"/>
              <a:gd name="connsiteX16" fmla="*/ 81887 w 1194180"/>
              <a:gd name="connsiteY16" fmla="*/ 832513 h 1125940"/>
              <a:gd name="connsiteX17" fmla="*/ 54592 w 1194180"/>
              <a:gd name="connsiteY17" fmla="*/ 866633 h 1125940"/>
              <a:gd name="connsiteX18" fmla="*/ 0 w 1194180"/>
              <a:gd name="connsiteY18" fmla="*/ 866633 h 1125940"/>
              <a:gd name="connsiteX19" fmla="*/ 0 w 1194180"/>
              <a:gd name="connsiteY19" fmla="*/ 1003110 h 1125940"/>
              <a:gd name="connsiteX20" fmla="*/ 75063 w 1194180"/>
              <a:gd name="connsiteY20" fmla="*/ 996287 h 1125940"/>
              <a:gd name="connsiteX21" fmla="*/ 150126 w 1194180"/>
              <a:gd name="connsiteY21" fmla="*/ 1003110 h 1125940"/>
              <a:gd name="connsiteX22" fmla="*/ 245660 w 1194180"/>
              <a:gd name="connsiteY22" fmla="*/ 982639 h 1125940"/>
              <a:gd name="connsiteX23" fmla="*/ 272956 w 1194180"/>
              <a:gd name="connsiteY23" fmla="*/ 1016758 h 1125940"/>
              <a:gd name="connsiteX24" fmla="*/ 279780 w 1194180"/>
              <a:gd name="connsiteY24" fmla="*/ 1078173 h 1125940"/>
              <a:gd name="connsiteX25" fmla="*/ 272956 w 1194180"/>
              <a:gd name="connsiteY25" fmla="*/ 1125940 h 1125940"/>
              <a:gd name="connsiteX26" fmla="*/ 334371 w 1194180"/>
              <a:gd name="connsiteY26" fmla="*/ 1125940 h 1125940"/>
              <a:gd name="connsiteX27" fmla="*/ 382138 w 1194180"/>
              <a:gd name="connsiteY27" fmla="*/ 1044054 h 1125940"/>
              <a:gd name="connsiteX28" fmla="*/ 416257 w 1194180"/>
              <a:gd name="connsiteY28" fmla="*/ 1009934 h 1125940"/>
              <a:gd name="connsiteX29" fmla="*/ 450377 w 1194180"/>
              <a:gd name="connsiteY29" fmla="*/ 1016758 h 1125940"/>
              <a:gd name="connsiteX30" fmla="*/ 504968 w 1194180"/>
              <a:gd name="connsiteY30" fmla="*/ 1064525 h 1125940"/>
              <a:gd name="connsiteX31" fmla="*/ 545911 w 1194180"/>
              <a:gd name="connsiteY31" fmla="*/ 1098645 h 1125940"/>
              <a:gd name="connsiteX32" fmla="*/ 573206 w 1194180"/>
              <a:gd name="connsiteY32" fmla="*/ 1105469 h 1125940"/>
              <a:gd name="connsiteX33" fmla="*/ 627797 w 1194180"/>
              <a:gd name="connsiteY33" fmla="*/ 975815 h 1125940"/>
              <a:gd name="connsiteX34" fmla="*/ 620974 w 1194180"/>
              <a:gd name="connsiteY34" fmla="*/ 968991 h 1125940"/>
              <a:gd name="connsiteX35" fmla="*/ 641445 w 1194180"/>
              <a:gd name="connsiteY35" fmla="*/ 921224 h 1125940"/>
              <a:gd name="connsiteX36" fmla="*/ 689212 w 1194180"/>
              <a:gd name="connsiteY36" fmla="*/ 893928 h 1125940"/>
              <a:gd name="connsiteX37" fmla="*/ 716508 w 1194180"/>
              <a:gd name="connsiteY37" fmla="*/ 887104 h 1125940"/>
              <a:gd name="connsiteX38" fmla="*/ 771099 w 1194180"/>
              <a:gd name="connsiteY38" fmla="*/ 887104 h 1125940"/>
              <a:gd name="connsiteX39" fmla="*/ 846162 w 1194180"/>
              <a:gd name="connsiteY39" fmla="*/ 887104 h 1125940"/>
              <a:gd name="connsiteX40" fmla="*/ 962168 w 1194180"/>
              <a:gd name="connsiteY40" fmla="*/ 887104 h 1125940"/>
              <a:gd name="connsiteX41" fmla="*/ 982639 w 1194180"/>
              <a:gd name="connsiteY41" fmla="*/ 887104 h 1125940"/>
              <a:gd name="connsiteX42" fmla="*/ 1030406 w 1194180"/>
              <a:gd name="connsiteY42" fmla="*/ 839337 h 1125940"/>
              <a:gd name="connsiteX43" fmla="*/ 1044054 w 1194180"/>
              <a:gd name="connsiteY43" fmla="*/ 771098 h 1125940"/>
              <a:gd name="connsiteX44" fmla="*/ 1044054 w 1194180"/>
              <a:gd name="connsiteY44" fmla="*/ 736979 h 1125940"/>
              <a:gd name="connsiteX45" fmla="*/ 1050878 w 1194180"/>
              <a:gd name="connsiteY45" fmla="*/ 709684 h 1125940"/>
              <a:gd name="connsiteX46" fmla="*/ 1078174 w 1194180"/>
              <a:gd name="connsiteY46" fmla="*/ 634621 h 1125940"/>
              <a:gd name="connsiteX47" fmla="*/ 1112293 w 1194180"/>
              <a:gd name="connsiteY47" fmla="*/ 580030 h 1125940"/>
              <a:gd name="connsiteX48" fmla="*/ 1160060 w 1194180"/>
              <a:gd name="connsiteY48" fmla="*/ 498143 h 1125940"/>
              <a:gd name="connsiteX49" fmla="*/ 1194180 w 1194180"/>
              <a:gd name="connsiteY49" fmla="*/ 457200 h 1125940"/>
              <a:gd name="connsiteX50" fmla="*/ 1098645 w 1194180"/>
              <a:gd name="connsiteY50" fmla="*/ 409433 h 1125940"/>
              <a:gd name="connsiteX51" fmla="*/ 1078174 w 1194180"/>
              <a:gd name="connsiteY51" fmla="*/ 429904 h 1125940"/>
              <a:gd name="connsiteX52" fmla="*/ 1023583 w 1194180"/>
              <a:gd name="connsiteY52" fmla="*/ 429904 h 1125940"/>
              <a:gd name="connsiteX53" fmla="*/ 989463 w 1194180"/>
              <a:gd name="connsiteY53" fmla="*/ 395785 h 1125940"/>
              <a:gd name="connsiteX54" fmla="*/ 948520 w 1194180"/>
              <a:gd name="connsiteY54" fmla="*/ 375313 h 1125940"/>
              <a:gd name="connsiteX55" fmla="*/ 907577 w 1194180"/>
              <a:gd name="connsiteY55" fmla="*/ 327546 h 1125940"/>
              <a:gd name="connsiteX56" fmla="*/ 784747 w 1194180"/>
              <a:gd name="connsiteY56" fmla="*/ 348018 h 1125940"/>
              <a:gd name="connsiteX57" fmla="*/ 743803 w 1194180"/>
              <a:gd name="connsiteY57" fmla="*/ 279779 h 1125940"/>
              <a:gd name="connsiteX58" fmla="*/ 818866 w 1194180"/>
              <a:gd name="connsiteY58" fmla="*/ 197892 h 1125940"/>
              <a:gd name="connsiteX59" fmla="*/ 825690 w 1194180"/>
              <a:gd name="connsiteY59" fmla="*/ 143301 h 1125940"/>
              <a:gd name="connsiteX60" fmla="*/ 784747 w 1194180"/>
              <a:gd name="connsiteY60" fmla="*/ 150125 h 1125940"/>
              <a:gd name="connsiteX61" fmla="*/ 784747 w 1194180"/>
              <a:gd name="connsiteY61" fmla="*/ 116006 h 1125940"/>
              <a:gd name="connsiteX62" fmla="*/ 771099 w 1194180"/>
              <a:gd name="connsiteY62" fmla="*/ 95534 h 1125940"/>
              <a:gd name="connsiteX63" fmla="*/ 736980 w 1194180"/>
              <a:gd name="connsiteY63" fmla="*/ 88710 h 1125940"/>
              <a:gd name="connsiteX64" fmla="*/ 723332 w 1194180"/>
              <a:gd name="connsiteY64" fmla="*/ 54591 h 1125940"/>
              <a:gd name="connsiteX65" fmla="*/ 668741 w 1194180"/>
              <a:gd name="connsiteY65" fmla="*/ 0 h 1125940"/>
              <a:gd name="connsiteX66" fmla="*/ 559559 w 1194180"/>
              <a:gd name="connsiteY66" fmla="*/ 13648 h 1125940"/>
              <a:gd name="connsiteX67" fmla="*/ 477672 w 1194180"/>
              <a:gd name="connsiteY67" fmla="*/ 20472 h 1125940"/>
              <a:gd name="connsiteX0" fmla="*/ 477672 w 1194180"/>
              <a:gd name="connsiteY0" fmla="*/ 20472 h 1125940"/>
              <a:gd name="connsiteX1" fmla="*/ 436729 w 1194180"/>
              <a:gd name="connsiteY1" fmla="*/ 191069 h 1125940"/>
              <a:gd name="connsiteX2" fmla="*/ 416257 w 1194180"/>
              <a:gd name="connsiteY2" fmla="*/ 218364 h 1125940"/>
              <a:gd name="connsiteX3" fmla="*/ 409433 w 1194180"/>
              <a:gd name="connsiteY3" fmla="*/ 272955 h 1125940"/>
              <a:gd name="connsiteX4" fmla="*/ 450377 w 1194180"/>
              <a:gd name="connsiteY4" fmla="*/ 348018 h 1125940"/>
              <a:gd name="connsiteX5" fmla="*/ 450377 w 1194180"/>
              <a:gd name="connsiteY5" fmla="*/ 375313 h 1125940"/>
              <a:gd name="connsiteX6" fmla="*/ 382138 w 1194180"/>
              <a:gd name="connsiteY6" fmla="*/ 375313 h 1125940"/>
              <a:gd name="connsiteX7" fmla="*/ 293427 w 1194180"/>
              <a:gd name="connsiteY7" fmla="*/ 491319 h 1125940"/>
              <a:gd name="connsiteX8" fmla="*/ 293427 w 1194180"/>
              <a:gd name="connsiteY8" fmla="*/ 545910 h 1125940"/>
              <a:gd name="connsiteX9" fmla="*/ 293427 w 1194180"/>
              <a:gd name="connsiteY9" fmla="*/ 586854 h 1125940"/>
              <a:gd name="connsiteX10" fmla="*/ 293427 w 1194180"/>
              <a:gd name="connsiteY10" fmla="*/ 614149 h 1125940"/>
              <a:gd name="connsiteX11" fmla="*/ 272956 w 1194180"/>
              <a:gd name="connsiteY11" fmla="*/ 620973 h 1125940"/>
              <a:gd name="connsiteX12" fmla="*/ 204717 w 1194180"/>
              <a:gd name="connsiteY12" fmla="*/ 641445 h 1125940"/>
              <a:gd name="connsiteX13" fmla="*/ 184245 w 1194180"/>
              <a:gd name="connsiteY13" fmla="*/ 716507 h 1125940"/>
              <a:gd name="connsiteX14" fmla="*/ 122830 w 1194180"/>
              <a:gd name="connsiteY14" fmla="*/ 771098 h 1125940"/>
              <a:gd name="connsiteX15" fmla="*/ 88711 w 1194180"/>
              <a:gd name="connsiteY15" fmla="*/ 798394 h 1125940"/>
              <a:gd name="connsiteX16" fmla="*/ 81887 w 1194180"/>
              <a:gd name="connsiteY16" fmla="*/ 832513 h 1125940"/>
              <a:gd name="connsiteX17" fmla="*/ 54592 w 1194180"/>
              <a:gd name="connsiteY17" fmla="*/ 866633 h 1125940"/>
              <a:gd name="connsiteX18" fmla="*/ 0 w 1194180"/>
              <a:gd name="connsiteY18" fmla="*/ 866633 h 1125940"/>
              <a:gd name="connsiteX19" fmla="*/ 0 w 1194180"/>
              <a:gd name="connsiteY19" fmla="*/ 1003110 h 1125940"/>
              <a:gd name="connsiteX20" fmla="*/ 75063 w 1194180"/>
              <a:gd name="connsiteY20" fmla="*/ 996287 h 1125940"/>
              <a:gd name="connsiteX21" fmla="*/ 150126 w 1194180"/>
              <a:gd name="connsiteY21" fmla="*/ 1003110 h 1125940"/>
              <a:gd name="connsiteX22" fmla="*/ 245660 w 1194180"/>
              <a:gd name="connsiteY22" fmla="*/ 982639 h 1125940"/>
              <a:gd name="connsiteX23" fmla="*/ 272956 w 1194180"/>
              <a:gd name="connsiteY23" fmla="*/ 1016758 h 1125940"/>
              <a:gd name="connsiteX24" fmla="*/ 279780 w 1194180"/>
              <a:gd name="connsiteY24" fmla="*/ 1078173 h 1125940"/>
              <a:gd name="connsiteX25" fmla="*/ 272956 w 1194180"/>
              <a:gd name="connsiteY25" fmla="*/ 1125940 h 1125940"/>
              <a:gd name="connsiteX26" fmla="*/ 334371 w 1194180"/>
              <a:gd name="connsiteY26" fmla="*/ 1125940 h 1125940"/>
              <a:gd name="connsiteX27" fmla="*/ 382138 w 1194180"/>
              <a:gd name="connsiteY27" fmla="*/ 1044054 h 1125940"/>
              <a:gd name="connsiteX28" fmla="*/ 416257 w 1194180"/>
              <a:gd name="connsiteY28" fmla="*/ 1009934 h 1125940"/>
              <a:gd name="connsiteX29" fmla="*/ 450377 w 1194180"/>
              <a:gd name="connsiteY29" fmla="*/ 1016758 h 1125940"/>
              <a:gd name="connsiteX30" fmla="*/ 504968 w 1194180"/>
              <a:gd name="connsiteY30" fmla="*/ 1064525 h 1125940"/>
              <a:gd name="connsiteX31" fmla="*/ 545911 w 1194180"/>
              <a:gd name="connsiteY31" fmla="*/ 1098645 h 1125940"/>
              <a:gd name="connsiteX32" fmla="*/ 573206 w 1194180"/>
              <a:gd name="connsiteY32" fmla="*/ 1105469 h 1125940"/>
              <a:gd name="connsiteX33" fmla="*/ 627797 w 1194180"/>
              <a:gd name="connsiteY33" fmla="*/ 975815 h 1125940"/>
              <a:gd name="connsiteX34" fmla="*/ 620974 w 1194180"/>
              <a:gd name="connsiteY34" fmla="*/ 968991 h 1125940"/>
              <a:gd name="connsiteX35" fmla="*/ 641445 w 1194180"/>
              <a:gd name="connsiteY35" fmla="*/ 921224 h 1125940"/>
              <a:gd name="connsiteX36" fmla="*/ 689212 w 1194180"/>
              <a:gd name="connsiteY36" fmla="*/ 893928 h 1125940"/>
              <a:gd name="connsiteX37" fmla="*/ 716508 w 1194180"/>
              <a:gd name="connsiteY37" fmla="*/ 887104 h 1125940"/>
              <a:gd name="connsiteX38" fmla="*/ 771099 w 1194180"/>
              <a:gd name="connsiteY38" fmla="*/ 887104 h 1125940"/>
              <a:gd name="connsiteX39" fmla="*/ 887105 w 1194180"/>
              <a:gd name="connsiteY39" fmla="*/ 825690 h 1125940"/>
              <a:gd name="connsiteX40" fmla="*/ 962168 w 1194180"/>
              <a:gd name="connsiteY40" fmla="*/ 887104 h 1125940"/>
              <a:gd name="connsiteX41" fmla="*/ 982639 w 1194180"/>
              <a:gd name="connsiteY41" fmla="*/ 887104 h 1125940"/>
              <a:gd name="connsiteX42" fmla="*/ 1030406 w 1194180"/>
              <a:gd name="connsiteY42" fmla="*/ 839337 h 1125940"/>
              <a:gd name="connsiteX43" fmla="*/ 1044054 w 1194180"/>
              <a:gd name="connsiteY43" fmla="*/ 771098 h 1125940"/>
              <a:gd name="connsiteX44" fmla="*/ 1044054 w 1194180"/>
              <a:gd name="connsiteY44" fmla="*/ 736979 h 1125940"/>
              <a:gd name="connsiteX45" fmla="*/ 1050878 w 1194180"/>
              <a:gd name="connsiteY45" fmla="*/ 709684 h 1125940"/>
              <a:gd name="connsiteX46" fmla="*/ 1078174 w 1194180"/>
              <a:gd name="connsiteY46" fmla="*/ 634621 h 1125940"/>
              <a:gd name="connsiteX47" fmla="*/ 1112293 w 1194180"/>
              <a:gd name="connsiteY47" fmla="*/ 580030 h 1125940"/>
              <a:gd name="connsiteX48" fmla="*/ 1160060 w 1194180"/>
              <a:gd name="connsiteY48" fmla="*/ 498143 h 1125940"/>
              <a:gd name="connsiteX49" fmla="*/ 1194180 w 1194180"/>
              <a:gd name="connsiteY49" fmla="*/ 457200 h 1125940"/>
              <a:gd name="connsiteX50" fmla="*/ 1098645 w 1194180"/>
              <a:gd name="connsiteY50" fmla="*/ 409433 h 1125940"/>
              <a:gd name="connsiteX51" fmla="*/ 1078174 w 1194180"/>
              <a:gd name="connsiteY51" fmla="*/ 429904 h 1125940"/>
              <a:gd name="connsiteX52" fmla="*/ 1023583 w 1194180"/>
              <a:gd name="connsiteY52" fmla="*/ 429904 h 1125940"/>
              <a:gd name="connsiteX53" fmla="*/ 989463 w 1194180"/>
              <a:gd name="connsiteY53" fmla="*/ 395785 h 1125940"/>
              <a:gd name="connsiteX54" fmla="*/ 948520 w 1194180"/>
              <a:gd name="connsiteY54" fmla="*/ 375313 h 1125940"/>
              <a:gd name="connsiteX55" fmla="*/ 907577 w 1194180"/>
              <a:gd name="connsiteY55" fmla="*/ 327546 h 1125940"/>
              <a:gd name="connsiteX56" fmla="*/ 784747 w 1194180"/>
              <a:gd name="connsiteY56" fmla="*/ 348018 h 1125940"/>
              <a:gd name="connsiteX57" fmla="*/ 743803 w 1194180"/>
              <a:gd name="connsiteY57" fmla="*/ 279779 h 1125940"/>
              <a:gd name="connsiteX58" fmla="*/ 818866 w 1194180"/>
              <a:gd name="connsiteY58" fmla="*/ 197892 h 1125940"/>
              <a:gd name="connsiteX59" fmla="*/ 825690 w 1194180"/>
              <a:gd name="connsiteY59" fmla="*/ 143301 h 1125940"/>
              <a:gd name="connsiteX60" fmla="*/ 784747 w 1194180"/>
              <a:gd name="connsiteY60" fmla="*/ 150125 h 1125940"/>
              <a:gd name="connsiteX61" fmla="*/ 784747 w 1194180"/>
              <a:gd name="connsiteY61" fmla="*/ 116006 h 1125940"/>
              <a:gd name="connsiteX62" fmla="*/ 771099 w 1194180"/>
              <a:gd name="connsiteY62" fmla="*/ 95534 h 1125940"/>
              <a:gd name="connsiteX63" fmla="*/ 736980 w 1194180"/>
              <a:gd name="connsiteY63" fmla="*/ 88710 h 1125940"/>
              <a:gd name="connsiteX64" fmla="*/ 723332 w 1194180"/>
              <a:gd name="connsiteY64" fmla="*/ 54591 h 1125940"/>
              <a:gd name="connsiteX65" fmla="*/ 668741 w 1194180"/>
              <a:gd name="connsiteY65" fmla="*/ 0 h 1125940"/>
              <a:gd name="connsiteX66" fmla="*/ 559559 w 1194180"/>
              <a:gd name="connsiteY66" fmla="*/ 13648 h 1125940"/>
              <a:gd name="connsiteX67" fmla="*/ 477672 w 1194180"/>
              <a:gd name="connsiteY67" fmla="*/ 20472 h 1125940"/>
              <a:gd name="connsiteX0" fmla="*/ 477672 w 1194180"/>
              <a:gd name="connsiteY0" fmla="*/ 20472 h 1125940"/>
              <a:gd name="connsiteX1" fmla="*/ 436729 w 1194180"/>
              <a:gd name="connsiteY1" fmla="*/ 191069 h 1125940"/>
              <a:gd name="connsiteX2" fmla="*/ 416257 w 1194180"/>
              <a:gd name="connsiteY2" fmla="*/ 218364 h 1125940"/>
              <a:gd name="connsiteX3" fmla="*/ 409433 w 1194180"/>
              <a:gd name="connsiteY3" fmla="*/ 272955 h 1125940"/>
              <a:gd name="connsiteX4" fmla="*/ 450377 w 1194180"/>
              <a:gd name="connsiteY4" fmla="*/ 348018 h 1125940"/>
              <a:gd name="connsiteX5" fmla="*/ 450377 w 1194180"/>
              <a:gd name="connsiteY5" fmla="*/ 375313 h 1125940"/>
              <a:gd name="connsiteX6" fmla="*/ 382138 w 1194180"/>
              <a:gd name="connsiteY6" fmla="*/ 375313 h 1125940"/>
              <a:gd name="connsiteX7" fmla="*/ 293427 w 1194180"/>
              <a:gd name="connsiteY7" fmla="*/ 491319 h 1125940"/>
              <a:gd name="connsiteX8" fmla="*/ 293427 w 1194180"/>
              <a:gd name="connsiteY8" fmla="*/ 545910 h 1125940"/>
              <a:gd name="connsiteX9" fmla="*/ 293427 w 1194180"/>
              <a:gd name="connsiteY9" fmla="*/ 586854 h 1125940"/>
              <a:gd name="connsiteX10" fmla="*/ 293427 w 1194180"/>
              <a:gd name="connsiteY10" fmla="*/ 614149 h 1125940"/>
              <a:gd name="connsiteX11" fmla="*/ 272956 w 1194180"/>
              <a:gd name="connsiteY11" fmla="*/ 620973 h 1125940"/>
              <a:gd name="connsiteX12" fmla="*/ 204717 w 1194180"/>
              <a:gd name="connsiteY12" fmla="*/ 641445 h 1125940"/>
              <a:gd name="connsiteX13" fmla="*/ 184245 w 1194180"/>
              <a:gd name="connsiteY13" fmla="*/ 716507 h 1125940"/>
              <a:gd name="connsiteX14" fmla="*/ 122830 w 1194180"/>
              <a:gd name="connsiteY14" fmla="*/ 771098 h 1125940"/>
              <a:gd name="connsiteX15" fmla="*/ 88711 w 1194180"/>
              <a:gd name="connsiteY15" fmla="*/ 798394 h 1125940"/>
              <a:gd name="connsiteX16" fmla="*/ 81887 w 1194180"/>
              <a:gd name="connsiteY16" fmla="*/ 832513 h 1125940"/>
              <a:gd name="connsiteX17" fmla="*/ 54592 w 1194180"/>
              <a:gd name="connsiteY17" fmla="*/ 866633 h 1125940"/>
              <a:gd name="connsiteX18" fmla="*/ 0 w 1194180"/>
              <a:gd name="connsiteY18" fmla="*/ 866633 h 1125940"/>
              <a:gd name="connsiteX19" fmla="*/ 0 w 1194180"/>
              <a:gd name="connsiteY19" fmla="*/ 1003110 h 1125940"/>
              <a:gd name="connsiteX20" fmla="*/ 75063 w 1194180"/>
              <a:gd name="connsiteY20" fmla="*/ 996287 h 1125940"/>
              <a:gd name="connsiteX21" fmla="*/ 150126 w 1194180"/>
              <a:gd name="connsiteY21" fmla="*/ 1003110 h 1125940"/>
              <a:gd name="connsiteX22" fmla="*/ 245660 w 1194180"/>
              <a:gd name="connsiteY22" fmla="*/ 982639 h 1125940"/>
              <a:gd name="connsiteX23" fmla="*/ 272956 w 1194180"/>
              <a:gd name="connsiteY23" fmla="*/ 1016758 h 1125940"/>
              <a:gd name="connsiteX24" fmla="*/ 279780 w 1194180"/>
              <a:gd name="connsiteY24" fmla="*/ 1078173 h 1125940"/>
              <a:gd name="connsiteX25" fmla="*/ 272956 w 1194180"/>
              <a:gd name="connsiteY25" fmla="*/ 1125940 h 1125940"/>
              <a:gd name="connsiteX26" fmla="*/ 334371 w 1194180"/>
              <a:gd name="connsiteY26" fmla="*/ 1125940 h 1125940"/>
              <a:gd name="connsiteX27" fmla="*/ 382138 w 1194180"/>
              <a:gd name="connsiteY27" fmla="*/ 1044054 h 1125940"/>
              <a:gd name="connsiteX28" fmla="*/ 416257 w 1194180"/>
              <a:gd name="connsiteY28" fmla="*/ 1009934 h 1125940"/>
              <a:gd name="connsiteX29" fmla="*/ 450377 w 1194180"/>
              <a:gd name="connsiteY29" fmla="*/ 1016758 h 1125940"/>
              <a:gd name="connsiteX30" fmla="*/ 504968 w 1194180"/>
              <a:gd name="connsiteY30" fmla="*/ 1064525 h 1125940"/>
              <a:gd name="connsiteX31" fmla="*/ 545911 w 1194180"/>
              <a:gd name="connsiteY31" fmla="*/ 1098645 h 1125940"/>
              <a:gd name="connsiteX32" fmla="*/ 573206 w 1194180"/>
              <a:gd name="connsiteY32" fmla="*/ 1105469 h 1125940"/>
              <a:gd name="connsiteX33" fmla="*/ 627797 w 1194180"/>
              <a:gd name="connsiteY33" fmla="*/ 975815 h 1125940"/>
              <a:gd name="connsiteX34" fmla="*/ 620974 w 1194180"/>
              <a:gd name="connsiteY34" fmla="*/ 968991 h 1125940"/>
              <a:gd name="connsiteX35" fmla="*/ 641445 w 1194180"/>
              <a:gd name="connsiteY35" fmla="*/ 921224 h 1125940"/>
              <a:gd name="connsiteX36" fmla="*/ 689212 w 1194180"/>
              <a:gd name="connsiteY36" fmla="*/ 893928 h 1125940"/>
              <a:gd name="connsiteX37" fmla="*/ 716508 w 1194180"/>
              <a:gd name="connsiteY37" fmla="*/ 887104 h 1125940"/>
              <a:gd name="connsiteX38" fmla="*/ 859809 w 1194180"/>
              <a:gd name="connsiteY38" fmla="*/ 668740 h 1125940"/>
              <a:gd name="connsiteX39" fmla="*/ 887105 w 1194180"/>
              <a:gd name="connsiteY39" fmla="*/ 825690 h 1125940"/>
              <a:gd name="connsiteX40" fmla="*/ 962168 w 1194180"/>
              <a:gd name="connsiteY40" fmla="*/ 887104 h 1125940"/>
              <a:gd name="connsiteX41" fmla="*/ 982639 w 1194180"/>
              <a:gd name="connsiteY41" fmla="*/ 887104 h 1125940"/>
              <a:gd name="connsiteX42" fmla="*/ 1030406 w 1194180"/>
              <a:gd name="connsiteY42" fmla="*/ 839337 h 1125940"/>
              <a:gd name="connsiteX43" fmla="*/ 1044054 w 1194180"/>
              <a:gd name="connsiteY43" fmla="*/ 771098 h 1125940"/>
              <a:gd name="connsiteX44" fmla="*/ 1044054 w 1194180"/>
              <a:gd name="connsiteY44" fmla="*/ 736979 h 1125940"/>
              <a:gd name="connsiteX45" fmla="*/ 1050878 w 1194180"/>
              <a:gd name="connsiteY45" fmla="*/ 709684 h 1125940"/>
              <a:gd name="connsiteX46" fmla="*/ 1078174 w 1194180"/>
              <a:gd name="connsiteY46" fmla="*/ 634621 h 1125940"/>
              <a:gd name="connsiteX47" fmla="*/ 1112293 w 1194180"/>
              <a:gd name="connsiteY47" fmla="*/ 580030 h 1125940"/>
              <a:gd name="connsiteX48" fmla="*/ 1160060 w 1194180"/>
              <a:gd name="connsiteY48" fmla="*/ 498143 h 1125940"/>
              <a:gd name="connsiteX49" fmla="*/ 1194180 w 1194180"/>
              <a:gd name="connsiteY49" fmla="*/ 457200 h 1125940"/>
              <a:gd name="connsiteX50" fmla="*/ 1098645 w 1194180"/>
              <a:gd name="connsiteY50" fmla="*/ 409433 h 1125940"/>
              <a:gd name="connsiteX51" fmla="*/ 1078174 w 1194180"/>
              <a:gd name="connsiteY51" fmla="*/ 429904 h 1125940"/>
              <a:gd name="connsiteX52" fmla="*/ 1023583 w 1194180"/>
              <a:gd name="connsiteY52" fmla="*/ 429904 h 1125940"/>
              <a:gd name="connsiteX53" fmla="*/ 989463 w 1194180"/>
              <a:gd name="connsiteY53" fmla="*/ 395785 h 1125940"/>
              <a:gd name="connsiteX54" fmla="*/ 948520 w 1194180"/>
              <a:gd name="connsiteY54" fmla="*/ 375313 h 1125940"/>
              <a:gd name="connsiteX55" fmla="*/ 907577 w 1194180"/>
              <a:gd name="connsiteY55" fmla="*/ 327546 h 1125940"/>
              <a:gd name="connsiteX56" fmla="*/ 784747 w 1194180"/>
              <a:gd name="connsiteY56" fmla="*/ 348018 h 1125940"/>
              <a:gd name="connsiteX57" fmla="*/ 743803 w 1194180"/>
              <a:gd name="connsiteY57" fmla="*/ 279779 h 1125940"/>
              <a:gd name="connsiteX58" fmla="*/ 818866 w 1194180"/>
              <a:gd name="connsiteY58" fmla="*/ 197892 h 1125940"/>
              <a:gd name="connsiteX59" fmla="*/ 825690 w 1194180"/>
              <a:gd name="connsiteY59" fmla="*/ 143301 h 1125940"/>
              <a:gd name="connsiteX60" fmla="*/ 784747 w 1194180"/>
              <a:gd name="connsiteY60" fmla="*/ 150125 h 1125940"/>
              <a:gd name="connsiteX61" fmla="*/ 784747 w 1194180"/>
              <a:gd name="connsiteY61" fmla="*/ 116006 h 1125940"/>
              <a:gd name="connsiteX62" fmla="*/ 771099 w 1194180"/>
              <a:gd name="connsiteY62" fmla="*/ 95534 h 1125940"/>
              <a:gd name="connsiteX63" fmla="*/ 736980 w 1194180"/>
              <a:gd name="connsiteY63" fmla="*/ 88710 h 1125940"/>
              <a:gd name="connsiteX64" fmla="*/ 723332 w 1194180"/>
              <a:gd name="connsiteY64" fmla="*/ 54591 h 1125940"/>
              <a:gd name="connsiteX65" fmla="*/ 668741 w 1194180"/>
              <a:gd name="connsiteY65" fmla="*/ 0 h 1125940"/>
              <a:gd name="connsiteX66" fmla="*/ 559559 w 1194180"/>
              <a:gd name="connsiteY66" fmla="*/ 13648 h 1125940"/>
              <a:gd name="connsiteX67" fmla="*/ 477672 w 1194180"/>
              <a:gd name="connsiteY67" fmla="*/ 20472 h 1125940"/>
              <a:gd name="connsiteX0" fmla="*/ 477672 w 1194180"/>
              <a:gd name="connsiteY0" fmla="*/ 20472 h 1125940"/>
              <a:gd name="connsiteX1" fmla="*/ 436729 w 1194180"/>
              <a:gd name="connsiteY1" fmla="*/ 191069 h 1125940"/>
              <a:gd name="connsiteX2" fmla="*/ 416257 w 1194180"/>
              <a:gd name="connsiteY2" fmla="*/ 218364 h 1125940"/>
              <a:gd name="connsiteX3" fmla="*/ 409433 w 1194180"/>
              <a:gd name="connsiteY3" fmla="*/ 272955 h 1125940"/>
              <a:gd name="connsiteX4" fmla="*/ 450377 w 1194180"/>
              <a:gd name="connsiteY4" fmla="*/ 348018 h 1125940"/>
              <a:gd name="connsiteX5" fmla="*/ 450377 w 1194180"/>
              <a:gd name="connsiteY5" fmla="*/ 375313 h 1125940"/>
              <a:gd name="connsiteX6" fmla="*/ 382138 w 1194180"/>
              <a:gd name="connsiteY6" fmla="*/ 375313 h 1125940"/>
              <a:gd name="connsiteX7" fmla="*/ 293427 w 1194180"/>
              <a:gd name="connsiteY7" fmla="*/ 491319 h 1125940"/>
              <a:gd name="connsiteX8" fmla="*/ 293427 w 1194180"/>
              <a:gd name="connsiteY8" fmla="*/ 545910 h 1125940"/>
              <a:gd name="connsiteX9" fmla="*/ 293427 w 1194180"/>
              <a:gd name="connsiteY9" fmla="*/ 586854 h 1125940"/>
              <a:gd name="connsiteX10" fmla="*/ 293427 w 1194180"/>
              <a:gd name="connsiteY10" fmla="*/ 614149 h 1125940"/>
              <a:gd name="connsiteX11" fmla="*/ 272956 w 1194180"/>
              <a:gd name="connsiteY11" fmla="*/ 620973 h 1125940"/>
              <a:gd name="connsiteX12" fmla="*/ 204717 w 1194180"/>
              <a:gd name="connsiteY12" fmla="*/ 641445 h 1125940"/>
              <a:gd name="connsiteX13" fmla="*/ 184245 w 1194180"/>
              <a:gd name="connsiteY13" fmla="*/ 716507 h 1125940"/>
              <a:gd name="connsiteX14" fmla="*/ 122830 w 1194180"/>
              <a:gd name="connsiteY14" fmla="*/ 771098 h 1125940"/>
              <a:gd name="connsiteX15" fmla="*/ 88711 w 1194180"/>
              <a:gd name="connsiteY15" fmla="*/ 798394 h 1125940"/>
              <a:gd name="connsiteX16" fmla="*/ 81887 w 1194180"/>
              <a:gd name="connsiteY16" fmla="*/ 832513 h 1125940"/>
              <a:gd name="connsiteX17" fmla="*/ 54592 w 1194180"/>
              <a:gd name="connsiteY17" fmla="*/ 866633 h 1125940"/>
              <a:gd name="connsiteX18" fmla="*/ 0 w 1194180"/>
              <a:gd name="connsiteY18" fmla="*/ 866633 h 1125940"/>
              <a:gd name="connsiteX19" fmla="*/ 0 w 1194180"/>
              <a:gd name="connsiteY19" fmla="*/ 1003110 h 1125940"/>
              <a:gd name="connsiteX20" fmla="*/ 75063 w 1194180"/>
              <a:gd name="connsiteY20" fmla="*/ 996287 h 1125940"/>
              <a:gd name="connsiteX21" fmla="*/ 150126 w 1194180"/>
              <a:gd name="connsiteY21" fmla="*/ 1003110 h 1125940"/>
              <a:gd name="connsiteX22" fmla="*/ 245660 w 1194180"/>
              <a:gd name="connsiteY22" fmla="*/ 982639 h 1125940"/>
              <a:gd name="connsiteX23" fmla="*/ 272956 w 1194180"/>
              <a:gd name="connsiteY23" fmla="*/ 1016758 h 1125940"/>
              <a:gd name="connsiteX24" fmla="*/ 279780 w 1194180"/>
              <a:gd name="connsiteY24" fmla="*/ 1078173 h 1125940"/>
              <a:gd name="connsiteX25" fmla="*/ 272956 w 1194180"/>
              <a:gd name="connsiteY25" fmla="*/ 1125940 h 1125940"/>
              <a:gd name="connsiteX26" fmla="*/ 334371 w 1194180"/>
              <a:gd name="connsiteY26" fmla="*/ 1125940 h 1125940"/>
              <a:gd name="connsiteX27" fmla="*/ 382138 w 1194180"/>
              <a:gd name="connsiteY27" fmla="*/ 1044054 h 1125940"/>
              <a:gd name="connsiteX28" fmla="*/ 416257 w 1194180"/>
              <a:gd name="connsiteY28" fmla="*/ 1009934 h 1125940"/>
              <a:gd name="connsiteX29" fmla="*/ 450377 w 1194180"/>
              <a:gd name="connsiteY29" fmla="*/ 1016758 h 1125940"/>
              <a:gd name="connsiteX30" fmla="*/ 504968 w 1194180"/>
              <a:gd name="connsiteY30" fmla="*/ 1064525 h 1125940"/>
              <a:gd name="connsiteX31" fmla="*/ 545911 w 1194180"/>
              <a:gd name="connsiteY31" fmla="*/ 1098645 h 1125940"/>
              <a:gd name="connsiteX32" fmla="*/ 573206 w 1194180"/>
              <a:gd name="connsiteY32" fmla="*/ 1105469 h 1125940"/>
              <a:gd name="connsiteX33" fmla="*/ 627797 w 1194180"/>
              <a:gd name="connsiteY33" fmla="*/ 975815 h 1125940"/>
              <a:gd name="connsiteX34" fmla="*/ 620974 w 1194180"/>
              <a:gd name="connsiteY34" fmla="*/ 968991 h 1125940"/>
              <a:gd name="connsiteX35" fmla="*/ 641445 w 1194180"/>
              <a:gd name="connsiteY35" fmla="*/ 921224 h 1125940"/>
              <a:gd name="connsiteX36" fmla="*/ 689212 w 1194180"/>
              <a:gd name="connsiteY36" fmla="*/ 893928 h 1125940"/>
              <a:gd name="connsiteX37" fmla="*/ 716508 w 1194180"/>
              <a:gd name="connsiteY37" fmla="*/ 620973 h 1125940"/>
              <a:gd name="connsiteX38" fmla="*/ 859809 w 1194180"/>
              <a:gd name="connsiteY38" fmla="*/ 668740 h 1125940"/>
              <a:gd name="connsiteX39" fmla="*/ 887105 w 1194180"/>
              <a:gd name="connsiteY39" fmla="*/ 825690 h 1125940"/>
              <a:gd name="connsiteX40" fmla="*/ 962168 w 1194180"/>
              <a:gd name="connsiteY40" fmla="*/ 887104 h 1125940"/>
              <a:gd name="connsiteX41" fmla="*/ 982639 w 1194180"/>
              <a:gd name="connsiteY41" fmla="*/ 887104 h 1125940"/>
              <a:gd name="connsiteX42" fmla="*/ 1030406 w 1194180"/>
              <a:gd name="connsiteY42" fmla="*/ 839337 h 1125940"/>
              <a:gd name="connsiteX43" fmla="*/ 1044054 w 1194180"/>
              <a:gd name="connsiteY43" fmla="*/ 771098 h 1125940"/>
              <a:gd name="connsiteX44" fmla="*/ 1044054 w 1194180"/>
              <a:gd name="connsiteY44" fmla="*/ 736979 h 1125940"/>
              <a:gd name="connsiteX45" fmla="*/ 1050878 w 1194180"/>
              <a:gd name="connsiteY45" fmla="*/ 709684 h 1125940"/>
              <a:gd name="connsiteX46" fmla="*/ 1078174 w 1194180"/>
              <a:gd name="connsiteY46" fmla="*/ 634621 h 1125940"/>
              <a:gd name="connsiteX47" fmla="*/ 1112293 w 1194180"/>
              <a:gd name="connsiteY47" fmla="*/ 580030 h 1125940"/>
              <a:gd name="connsiteX48" fmla="*/ 1160060 w 1194180"/>
              <a:gd name="connsiteY48" fmla="*/ 498143 h 1125940"/>
              <a:gd name="connsiteX49" fmla="*/ 1194180 w 1194180"/>
              <a:gd name="connsiteY49" fmla="*/ 457200 h 1125940"/>
              <a:gd name="connsiteX50" fmla="*/ 1098645 w 1194180"/>
              <a:gd name="connsiteY50" fmla="*/ 409433 h 1125940"/>
              <a:gd name="connsiteX51" fmla="*/ 1078174 w 1194180"/>
              <a:gd name="connsiteY51" fmla="*/ 429904 h 1125940"/>
              <a:gd name="connsiteX52" fmla="*/ 1023583 w 1194180"/>
              <a:gd name="connsiteY52" fmla="*/ 429904 h 1125940"/>
              <a:gd name="connsiteX53" fmla="*/ 989463 w 1194180"/>
              <a:gd name="connsiteY53" fmla="*/ 395785 h 1125940"/>
              <a:gd name="connsiteX54" fmla="*/ 948520 w 1194180"/>
              <a:gd name="connsiteY54" fmla="*/ 375313 h 1125940"/>
              <a:gd name="connsiteX55" fmla="*/ 907577 w 1194180"/>
              <a:gd name="connsiteY55" fmla="*/ 327546 h 1125940"/>
              <a:gd name="connsiteX56" fmla="*/ 784747 w 1194180"/>
              <a:gd name="connsiteY56" fmla="*/ 348018 h 1125940"/>
              <a:gd name="connsiteX57" fmla="*/ 743803 w 1194180"/>
              <a:gd name="connsiteY57" fmla="*/ 279779 h 1125940"/>
              <a:gd name="connsiteX58" fmla="*/ 818866 w 1194180"/>
              <a:gd name="connsiteY58" fmla="*/ 197892 h 1125940"/>
              <a:gd name="connsiteX59" fmla="*/ 825690 w 1194180"/>
              <a:gd name="connsiteY59" fmla="*/ 143301 h 1125940"/>
              <a:gd name="connsiteX60" fmla="*/ 784747 w 1194180"/>
              <a:gd name="connsiteY60" fmla="*/ 150125 h 1125940"/>
              <a:gd name="connsiteX61" fmla="*/ 784747 w 1194180"/>
              <a:gd name="connsiteY61" fmla="*/ 116006 h 1125940"/>
              <a:gd name="connsiteX62" fmla="*/ 771099 w 1194180"/>
              <a:gd name="connsiteY62" fmla="*/ 95534 h 1125940"/>
              <a:gd name="connsiteX63" fmla="*/ 736980 w 1194180"/>
              <a:gd name="connsiteY63" fmla="*/ 88710 h 1125940"/>
              <a:gd name="connsiteX64" fmla="*/ 723332 w 1194180"/>
              <a:gd name="connsiteY64" fmla="*/ 54591 h 1125940"/>
              <a:gd name="connsiteX65" fmla="*/ 668741 w 1194180"/>
              <a:gd name="connsiteY65" fmla="*/ 0 h 1125940"/>
              <a:gd name="connsiteX66" fmla="*/ 559559 w 1194180"/>
              <a:gd name="connsiteY66" fmla="*/ 13648 h 1125940"/>
              <a:gd name="connsiteX67" fmla="*/ 477672 w 1194180"/>
              <a:gd name="connsiteY67" fmla="*/ 20472 h 1125940"/>
              <a:gd name="connsiteX0" fmla="*/ 477672 w 1194180"/>
              <a:gd name="connsiteY0" fmla="*/ 20472 h 1125940"/>
              <a:gd name="connsiteX1" fmla="*/ 436729 w 1194180"/>
              <a:gd name="connsiteY1" fmla="*/ 191069 h 1125940"/>
              <a:gd name="connsiteX2" fmla="*/ 416257 w 1194180"/>
              <a:gd name="connsiteY2" fmla="*/ 218364 h 1125940"/>
              <a:gd name="connsiteX3" fmla="*/ 409433 w 1194180"/>
              <a:gd name="connsiteY3" fmla="*/ 272955 h 1125940"/>
              <a:gd name="connsiteX4" fmla="*/ 450377 w 1194180"/>
              <a:gd name="connsiteY4" fmla="*/ 348018 h 1125940"/>
              <a:gd name="connsiteX5" fmla="*/ 450377 w 1194180"/>
              <a:gd name="connsiteY5" fmla="*/ 375313 h 1125940"/>
              <a:gd name="connsiteX6" fmla="*/ 382138 w 1194180"/>
              <a:gd name="connsiteY6" fmla="*/ 375313 h 1125940"/>
              <a:gd name="connsiteX7" fmla="*/ 293427 w 1194180"/>
              <a:gd name="connsiteY7" fmla="*/ 491319 h 1125940"/>
              <a:gd name="connsiteX8" fmla="*/ 293427 w 1194180"/>
              <a:gd name="connsiteY8" fmla="*/ 545910 h 1125940"/>
              <a:gd name="connsiteX9" fmla="*/ 293427 w 1194180"/>
              <a:gd name="connsiteY9" fmla="*/ 586854 h 1125940"/>
              <a:gd name="connsiteX10" fmla="*/ 293427 w 1194180"/>
              <a:gd name="connsiteY10" fmla="*/ 614149 h 1125940"/>
              <a:gd name="connsiteX11" fmla="*/ 272956 w 1194180"/>
              <a:gd name="connsiteY11" fmla="*/ 620973 h 1125940"/>
              <a:gd name="connsiteX12" fmla="*/ 204717 w 1194180"/>
              <a:gd name="connsiteY12" fmla="*/ 641445 h 1125940"/>
              <a:gd name="connsiteX13" fmla="*/ 184245 w 1194180"/>
              <a:gd name="connsiteY13" fmla="*/ 716507 h 1125940"/>
              <a:gd name="connsiteX14" fmla="*/ 122830 w 1194180"/>
              <a:gd name="connsiteY14" fmla="*/ 771098 h 1125940"/>
              <a:gd name="connsiteX15" fmla="*/ 88711 w 1194180"/>
              <a:gd name="connsiteY15" fmla="*/ 798394 h 1125940"/>
              <a:gd name="connsiteX16" fmla="*/ 81887 w 1194180"/>
              <a:gd name="connsiteY16" fmla="*/ 832513 h 1125940"/>
              <a:gd name="connsiteX17" fmla="*/ 54592 w 1194180"/>
              <a:gd name="connsiteY17" fmla="*/ 866633 h 1125940"/>
              <a:gd name="connsiteX18" fmla="*/ 0 w 1194180"/>
              <a:gd name="connsiteY18" fmla="*/ 866633 h 1125940"/>
              <a:gd name="connsiteX19" fmla="*/ 0 w 1194180"/>
              <a:gd name="connsiteY19" fmla="*/ 1003110 h 1125940"/>
              <a:gd name="connsiteX20" fmla="*/ 75063 w 1194180"/>
              <a:gd name="connsiteY20" fmla="*/ 996287 h 1125940"/>
              <a:gd name="connsiteX21" fmla="*/ 150126 w 1194180"/>
              <a:gd name="connsiteY21" fmla="*/ 1003110 h 1125940"/>
              <a:gd name="connsiteX22" fmla="*/ 245660 w 1194180"/>
              <a:gd name="connsiteY22" fmla="*/ 982639 h 1125940"/>
              <a:gd name="connsiteX23" fmla="*/ 272956 w 1194180"/>
              <a:gd name="connsiteY23" fmla="*/ 1016758 h 1125940"/>
              <a:gd name="connsiteX24" fmla="*/ 279780 w 1194180"/>
              <a:gd name="connsiteY24" fmla="*/ 1078173 h 1125940"/>
              <a:gd name="connsiteX25" fmla="*/ 272956 w 1194180"/>
              <a:gd name="connsiteY25" fmla="*/ 1125940 h 1125940"/>
              <a:gd name="connsiteX26" fmla="*/ 334371 w 1194180"/>
              <a:gd name="connsiteY26" fmla="*/ 1125940 h 1125940"/>
              <a:gd name="connsiteX27" fmla="*/ 382138 w 1194180"/>
              <a:gd name="connsiteY27" fmla="*/ 1044054 h 1125940"/>
              <a:gd name="connsiteX28" fmla="*/ 416257 w 1194180"/>
              <a:gd name="connsiteY28" fmla="*/ 1009934 h 1125940"/>
              <a:gd name="connsiteX29" fmla="*/ 450377 w 1194180"/>
              <a:gd name="connsiteY29" fmla="*/ 1016758 h 1125940"/>
              <a:gd name="connsiteX30" fmla="*/ 504968 w 1194180"/>
              <a:gd name="connsiteY30" fmla="*/ 1064525 h 1125940"/>
              <a:gd name="connsiteX31" fmla="*/ 545911 w 1194180"/>
              <a:gd name="connsiteY31" fmla="*/ 1098645 h 1125940"/>
              <a:gd name="connsiteX32" fmla="*/ 573206 w 1194180"/>
              <a:gd name="connsiteY32" fmla="*/ 1105469 h 1125940"/>
              <a:gd name="connsiteX33" fmla="*/ 627797 w 1194180"/>
              <a:gd name="connsiteY33" fmla="*/ 975815 h 1125940"/>
              <a:gd name="connsiteX34" fmla="*/ 620974 w 1194180"/>
              <a:gd name="connsiteY34" fmla="*/ 968991 h 1125940"/>
              <a:gd name="connsiteX35" fmla="*/ 641445 w 1194180"/>
              <a:gd name="connsiteY35" fmla="*/ 921224 h 1125940"/>
              <a:gd name="connsiteX36" fmla="*/ 736979 w 1194180"/>
              <a:gd name="connsiteY36" fmla="*/ 859809 h 1125940"/>
              <a:gd name="connsiteX37" fmla="*/ 716508 w 1194180"/>
              <a:gd name="connsiteY37" fmla="*/ 620973 h 1125940"/>
              <a:gd name="connsiteX38" fmla="*/ 859809 w 1194180"/>
              <a:gd name="connsiteY38" fmla="*/ 668740 h 1125940"/>
              <a:gd name="connsiteX39" fmla="*/ 887105 w 1194180"/>
              <a:gd name="connsiteY39" fmla="*/ 825690 h 1125940"/>
              <a:gd name="connsiteX40" fmla="*/ 962168 w 1194180"/>
              <a:gd name="connsiteY40" fmla="*/ 887104 h 1125940"/>
              <a:gd name="connsiteX41" fmla="*/ 982639 w 1194180"/>
              <a:gd name="connsiteY41" fmla="*/ 887104 h 1125940"/>
              <a:gd name="connsiteX42" fmla="*/ 1030406 w 1194180"/>
              <a:gd name="connsiteY42" fmla="*/ 839337 h 1125940"/>
              <a:gd name="connsiteX43" fmla="*/ 1044054 w 1194180"/>
              <a:gd name="connsiteY43" fmla="*/ 771098 h 1125940"/>
              <a:gd name="connsiteX44" fmla="*/ 1044054 w 1194180"/>
              <a:gd name="connsiteY44" fmla="*/ 736979 h 1125940"/>
              <a:gd name="connsiteX45" fmla="*/ 1050878 w 1194180"/>
              <a:gd name="connsiteY45" fmla="*/ 709684 h 1125940"/>
              <a:gd name="connsiteX46" fmla="*/ 1078174 w 1194180"/>
              <a:gd name="connsiteY46" fmla="*/ 634621 h 1125940"/>
              <a:gd name="connsiteX47" fmla="*/ 1112293 w 1194180"/>
              <a:gd name="connsiteY47" fmla="*/ 580030 h 1125940"/>
              <a:gd name="connsiteX48" fmla="*/ 1160060 w 1194180"/>
              <a:gd name="connsiteY48" fmla="*/ 498143 h 1125940"/>
              <a:gd name="connsiteX49" fmla="*/ 1194180 w 1194180"/>
              <a:gd name="connsiteY49" fmla="*/ 457200 h 1125940"/>
              <a:gd name="connsiteX50" fmla="*/ 1098645 w 1194180"/>
              <a:gd name="connsiteY50" fmla="*/ 409433 h 1125940"/>
              <a:gd name="connsiteX51" fmla="*/ 1078174 w 1194180"/>
              <a:gd name="connsiteY51" fmla="*/ 429904 h 1125940"/>
              <a:gd name="connsiteX52" fmla="*/ 1023583 w 1194180"/>
              <a:gd name="connsiteY52" fmla="*/ 429904 h 1125940"/>
              <a:gd name="connsiteX53" fmla="*/ 989463 w 1194180"/>
              <a:gd name="connsiteY53" fmla="*/ 395785 h 1125940"/>
              <a:gd name="connsiteX54" fmla="*/ 948520 w 1194180"/>
              <a:gd name="connsiteY54" fmla="*/ 375313 h 1125940"/>
              <a:gd name="connsiteX55" fmla="*/ 907577 w 1194180"/>
              <a:gd name="connsiteY55" fmla="*/ 327546 h 1125940"/>
              <a:gd name="connsiteX56" fmla="*/ 784747 w 1194180"/>
              <a:gd name="connsiteY56" fmla="*/ 348018 h 1125940"/>
              <a:gd name="connsiteX57" fmla="*/ 743803 w 1194180"/>
              <a:gd name="connsiteY57" fmla="*/ 279779 h 1125940"/>
              <a:gd name="connsiteX58" fmla="*/ 818866 w 1194180"/>
              <a:gd name="connsiteY58" fmla="*/ 197892 h 1125940"/>
              <a:gd name="connsiteX59" fmla="*/ 825690 w 1194180"/>
              <a:gd name="connsiteY59" fmla="*/ 143301 h 1125940"/>
              <a:gd name="connsiteX60" fmla="*/ 784747 w 1194180"/>
              <a:gd name="connsiteY60" fmla="*/ 150125 h 1125940"/>
              <a:gd name="connsiteX61" fmla="*/ 784747 w 1194180"/>
              <a:gd name="connsiteY61" fmla="*/ 116006 h 1125940"/>
              <a:gd name="connsiteX62" fmla="*/ 771099 w 1194180"/>
              <a:gd name="connsiteY62" fmla="*/ 95534 h 1125940"/>
              <a:gd name="connsiteX63" fmla="*/ 736980 w 1194180"/>
              <a:gd name="connsiteY63" fmla="*/ 88710 h 1125940"/>
              <a:gd name="connsiteX64" fmla="*/ 723332 w 1194180"/>
              <a:gd name="connsiteY64" fmla="*/ 54591 h 1125940"/>
              <a:gd name="connsiteX65" fmla="*/ 668741 w 1194180"/>
              <a:gd name="connsiteY65" fmla="*/ 0 h 1125940"/>
              <a:gd name="connsiteX66" fmla="*/ 559559 w 1194180"/>
              <a:gd name="connsiteY66" fmla="*/ 13648 h 1125940"/>
              <a:gd name="connsiteX67" fmla="*/ 477672 w 1194180"/>
              <a:gd name="connsiteY67" fmla="*/ 20472 h 1125940"/>
              <a:gd name="connsiteX0" fmla="*/ 477672 w 1194180"/>
              <a:gd name="connsiteY0" fmla="*/ 20472 h 1125940"/>
              <a:gd name="connsiteX1" fmla="*/ 436729 w 1194180"/>
              <a:gd name="connsiteY1" fmla="*/ 191069 h 1125940"/>
              <a:gd name="connsiteX2" fmla="*/ 416257 w 1194180"/>
              <a:gd name="connsiteY2" fmla="*/ 218364 h 1125940"/>
              <a:gd name="connsiteX3" fmla="*/ 409433 w 1194180"/>
              <a:gd name="connsiteY3" fmla="*/ 272955 h 1125940"/>
              <a:gd name="connsiteX4" fmla="*/ 450377 w 1194180"/>
              <a:gd name="connsiteY4" fmla="*/ 348018 h 1125940"/>
              <a:gd name="connsiteX5" fmla="*/ 450377 w 1194180"/>
              <a:gd name="connsiteY5" fmla="*/ 375313 h 1125940"/>
              <a:gd name="connsiteX6" fmla="*/ 382138 w 1194180"/>
              <a:gd name="connsiteY6" fmla="*/ 375313 h 1125940"/>
              <a:gd name="connsiteX7" fmla="*/ 293427 w 1194180"/>
              <a:gd name="connsiteY7" fmla="*/ 491319 h 1125940"/>
              <a:gd name="connsiteX8" fmla="*/ 293427 w 1194180"/>
              <a:gd name="connsiteY8" fmla="*/ 545910 h 1125940"/>
              <a:gd name="connsiteX9" fmla="*/ 293427 w 1194180"/>
              <a:gd name="connsiteY9" fmla="*/ 586854 h 1125940"/>
              <a:gd name="connsiteX10" fmla="*/ 293427 w 1194180"/>
              <a:gd name="connsiteY10" fmla="*/ 614149 h 1125940"/>
              <a:gd name="connsiteX11" fmla="*/ 272956 w 1194180"/>
              <a:gd name="connsiteY11" fmla="*/ 620973 h 1125940"/>
              <a:gd name="connsiteX12" fmla="*/ 204717 w 1194180"/>
              <a:gd name="connsiteY12" fmla="*/ 641445 h 1125940"/>
              <a:gd name="connsiteX13" fmla="*/ 184245 w 1194180"/>
              <a:gd name="connsiteY13" fmla="*/ 716507 h 1125940"/>
              <a:gd name="connsiteX14" fmla="*/ 122830 w 1194180"/>
              <a:gd name="connsiteY14" fmla="*/ 771098 h 1125940"/>
              <a:gd name="connsiteX15" fmla="*/ 88711 w 1194180"/>
              <a:gd name="connsiteY15" fmla="*/ 798394 h 1125940"/>
              <a:gd name="connsiteX16" fmla="*/ 81887 w 1194180"/>
              <a:gd name="connsiteY16" fmla="*/ 832513 h 1125940"/>
              <a:gd name="connsiteX17" fmla="*/ 54592 w 1194180"/>
              <a:gd name="connsiteY17" fmla="*/ 866633 h 1125940"/>
              <a:gd name="connsiteX18" fmla="*/ 0 w 1194180"/>
              <a:gd name="connsiteY18" fmla="*/ 1003110 h 1125940"/>
              <a:gd name="connsiteX19" fmla="*/ 75063 w 1194180"/>
              <a:gd name="connsiteY19" fmla="*/ 996287 h 1125940"/>
              <a:gd name="connsiteX20" fmla="*/ 150126 w 1194180"/>
              <a:gd name="connsiteY20" fmla="*/ 1003110 h 1125940"/>
              <a:gd name="connsiteX21" fmla="*/ 245660 w 1194180"/>
              <a:gd name="connsiteY21" fmla="*/ 982639 h 1125940"/>
              <a:gd name="connsiteX22" fmla="*/ 272956 w 1194180"/>
              <a:gd name="connsiteY22" fmla="*/ 1016758 h 1125940"/>
              <a:gd name="connsiteX23" fmla="*/ 279780 w 1194180"/>
              <a:gd name="connsiteY23" fmla="*/ 1078173 h 1125940"/>
              <a:gd name="connsiteX24" fmla="*/ 272956 w 1194180"/>
              <a:gd name="connsiteY24" fmla="*/ 1125940 h 1125940"/>
              <a:gd name="connsiteX25" fmla="*/ 334371 w 1194180"/>
              <a:gd name="connsiteY25" fmla="*/ 1125940 h 1125940"/>
              <a:gd name="connsiteX26" fmla="*/ 382138 w 1194180"/>
              <a:gd name="connsiteY26" fmla="*/ 1044054 h 1125940"/>
              <a:gd name="connsiteX27" fmla="*/ 416257 w 1194180"/>
              <a:gd name="connsiteY27" fmla="*/ 1009934 h 1125940"/>
              <a:gd name="connsiteX28" fmla="*/ 450377 w 1194180"/>
              <a:gd name="connsiteY28" fmla="*/ 1016758 h 1125940"/>
              <a:gd name="connsiteX29" fmla="*/ 504968 w 1194180"/>
              <a:gd name="connsiteY29" fmla="*/ 1064525 h 1125940"/>
              <a:gd name="connsiteX30" fmla="*/ 545911 w 1194180"/>
              <a:gd name="connsiteY30" fmla="*/ 1098645 h 1125940"/>
              <a:gd name="connsiteX31" fmla="*/ 573206 w 1194180"/>
              <a:gd name="connsiteY31" fmla="*/ 1105469 h 1125940"/>
              <a:gd name="connsiteX32" fmla="*/ 627797 w 1194180"/>
              <a:gd name="connsiteY32" fmla="*/ 975815 h 1125940"/>
              <a:gd name="connsiteX33" fmla="*/ 620974 w 1194180"/>
              <a:gd name="connsiteY33" fmla="*/ 968991 h 1125940"/>
              <a:gd name="connsiteX34" fmla="*/ 641445 w 1194180"/>
              <a:gd name="connsiteY34" fmla="*/ 921224 h 1125940"/>
              <a:gd name="connsiteX35" fmla="*/ 736979 w 1194180"/>
              <a:gd name="connsiteY35" fmla="*/ 859809 h 1125940"/>
              <a:gd name="connsiteX36" fmla="*/ 716508 w 1194180"/>
              <a:gd name="connsiteY36" fmla="*/ 620973 h 1125940"/>
              <a:gd name="connsiteX37" fmla="*/ 859809 w 1194180"/>
              <a:gd name="connsiteY37" fmla="*/ 668740 h 1125940"/>
              <a:gd name="connsiteX38" fmla="*/ 887105 w 1194180"/>
              <a:gd name="connsiteY38" fmla="*/ 825690 h 1125940"/>
              <a:gd name="connsiteX39" fmla="*/ 962168 w 1194180"/>
              <a:gd name="connsiteY39" fmla="*/ 887104 h 1125940"/>
              <a:gd name="connsiteX40" fmla="*/ 982639 w 1194180"/>
              <a:gd name="connsiteY40" fmla="*/ 887104 h 1125940"/>
              <a:gd name="connsiteX41" fmla="*/ 1030406 w 1194180"/>
              <a:gd name="connsiteY41" fmla="*/ 839337 h 1125940"/>
              <a:gd name="connsiteX42" fmla="*/ 1044054 w 1194180"/>
              <a:gd name="connsiteY42" fmla="*/ 771098 h 1125940"/>
              <a:gd name="connsiteX43" fmla="*/ 1044054 w 1194180"/>
              <a:gd name="connsiteY43" fmla="*/ 736979 h 1125940"/>
              <a:gd name="connsiteX44" fmla="*/ 1050878 w 1194180"/>
              <a:gd name="connsiteY44" fmla="*/ 709684 h 1125940"/>
              <a:gd name="connsiteX45" fmla="*/ 1078174 w 1194180"/>
              <a:gd name="connsiteY45" fmla="*/ 634621 h 1125940"/>
              <a:gd name="connsiteX46" fmla="*/ 1112293 w 1194180"/>
              <a:gd name="connsiteY46" fmla="*/ 580030 h 1125940"/>
              <a:gd name="connsiteX47" fmla="*/ 1160060 w 1194180"/>
              <a:gd name="connsiteY47" fmla="*/ 498143 h 1125940"/>
              <a:gd name="connsiteX48" fmla="*/ 1194180 w 1194180"/>
              <a:gd name="connsiteY48" fmla="*/ 457200 h 1125940"/>
              <a:gd name="connsiteX49" fmla="*/ 1098645 w 1194180"/>
              <a:gd name="connsiteY49" fmla="*/ 409433 h 1125940"/>
              <a:gd name="connsiteX50" fmla="*/ 1078174 w 1194180"/>
              <a:gd name="connsiteY50" fmla="*/ 429904 h 1125940"/>
              <a:gd name="connsiteX51" fmla="*/ 1023583 w 1194180"/>
              <a:gd name="connsiteY51" fmla="*/ 429904 h 1125940"/>
              <a:gd name="connsiteX52" fmla="*/ 989463 w 1194180"/>
              <a:gd name="connsiteY52" fmla="*/ 395785 h 1125940"/>
              <a:gd name="connsiteX53" fmla="*/ 948520 w 1194180"/>
              <a:gd name="connsiteY53" fmla="*/ 375313 h 1125940"/>
              <a:gd name="connsiteX54" fmla="*/ 907577 w 1194180"/>
              <a:gd name="connsiteY54" fmla="*/ 327546 h 1125940"/>
              <a:gd name="connsiteX55" fmla="*/ 784747 w 1194180"/>
              <a:gd name="connsiteY55" fmla="*/ 348018 h 1125940"/>
              <a:gd name="connsiteX56" fmla="*/ 743803 w 1194180"/>
              <a:gd name="connsiteY56" fmla="*/ 279779 h 1125940"/>
              <a:gd name="connsiteX57" fmla="*/ 818866 w 1194180"/>
              <a:gd name="connsiteY57" fmla="*/ 197892 h 1125940"/>
              <a:gd name="connsiteX58" fmla="*/ 825690 w 1194180"/>
              <a:gd name="connsiteY58" fmla="*/ 143301 h 1125940"/>
              <a:gd name="connsiteX59" fmla="*/ 784747 w 1194180"/>
              <a:gd name="connsiteY59" fmla="*/ 150125 h 1125940"/>
              <a:gd name="connsiteX60" fmla="*/ 784747 w 1194180"/>
              <a:gd name="connsiteY60" fmla="*/ 116006 h 1125940"/>
              <a:gd name="connsiteX61" fmla="*/ 771099 w 1194180"/>
              <a:gd name="connsiteY61" fmla="*/ 95534 h 1125940"/>
              <a:gd name="connsiteX62" fmla="*/ 736980 w 1194180"/>
              <a:gd name="connsiteY62" fmla="*/ 88710 h 1125940"/>
              <a:gd name="connsiteX63" fmla="*/ 723332 w 1194180"/>
              <a:gd name="connsiteY63" fmla="*/ 54591 h 1125940"/>
              <a:gd name="connsiteX64" fmla="*/ 668741 w 1194180"/>
              <a:gd name="connsiteY64" fmla="*/ 0 h 1125940"/>
              <a:gd name="connsiteX65" fmla="*/ 559559 w 1194180"/>
              <a:gd name="connsiteY65" fmla="*/ 13648 h 1125940"/>
              <a:gd name="connsiteX66" fmla="*/ 477672 w 1194180"/>
              <a:gd name="connsiteY66" fmla="*/ 20472 h 1125940"/>
              <a:gd name="connsiteX0" fmla="*/ 484495 w 1201003"/>
              <a:gd name="connsiteY0" fmla="*/ 20472 h 1125940"/>
              <a:gd name="connsiteX1" fmla="*/ 443552 w 1201003"/>
              <a:gd name="connsiteY1" fmla="*/ 191069 h 1125940"/>
              <a:gd name="connsiteX2" fmla="*/ 423080 w 1201003"/>
              <a:gd name="connsiteY2" fmla="*/ 218364 h 1125940"/>
              <a:gd name="connsiteX3" fmla="*/ 416256 w 1201003"/>
              <a:gd name="connsiteY3" fmla="*/ 272955 h 1125940"/>
              <a:gd name="connsiteX4" fmla="*/ 457200 w 1201003"/>
              <a:gd name="connsiteY4" fmla="*/ 348018 h 1125940"/>
              <a:gd name="connsiteX5" fmla="*/ 457200 w 1201003"/>
              <a:gd name="connsiteY5" fmla="*/ 375313 h 1125940"/>
              <a:gd name="connsiteX6" fmla="*/ 388961 w 1201003"/>
              <a:gd name="connsiteY6" fmla="*/ 375313 h 1125940"/>
              <a:gd name="connsiteX7" fmla="*/ 300250 w 1201003"/>
              <a:gd name="connsiteY7" fmla="*/ 491319 h 1125940"/>
              <a:gd name="connsiteX8" fmla="*/ 300250 w 1201003"/>
              <a:gd name="connsiteY8" fmla="*/ 545910 h 1125940"/>
              <a:gd name="connsiteX9" fmla="*/ 300250 w 1201003"/>
              <a:gd name="connsiteY9" fmla="*/ 586854 h 1125940"/>
              <a:gd name="connsiteX10" fmla="*/ 300250 w 1201003"/>
              <a:gd name="connsiteY10" fmla="*/ 614149 h 1125940"/>
              <a:gd name="connsiteX11" fmla="*/ 279779 w 1201003"/>
              <a:gd name="connsiteY11" fmla="*/ 620973 h 1125940"/>
              <a:gd name="connsiteX12" fmla="*/ 211540 w 1201003"/>
              <a:gd name="connsiteY12" fmla="*/ 641445 h 1125940"/>
              <a:gd name="connsiteX13" fmla="*/ 191068 w 1201003"/>
              <a:gd name="connsiteY13" fmla="*/ 716507 h 1125940"/>
              <a:gd name="connsiteX14" fmla="*/ 129653 w 1201003"/>
              <a:gd name="connsiteY14" fmla="*/ 771098 h 1125940"/>
              <a:gd name="connsiteX15" fmla="*/ 95534 w 1201003"/>
              <a:gd name="connsiteY15" fmla="*/ 798394 h 1125940"/>
              <a:gd name="connsiteX16" fmla="*/ 88710 w 1201003"/>
              <a:gd name="connsiteY16" fmla="*/ 832513 h 1125940"/>
              <a:gd name="connsiteX17" fmla="*/ 0 w 1201003"/>
              <a:gd name="connsiteY17" fmla="*/ 880281 h 1125940"/>
              <a:gd name="connsiteX18" fmla="*/ 6823 w 1201003"/>
              <a:gd name="connsiteY18" fmla="*/ 1003110 h 1125940"/>
              <a:gd name="connsiteX19" fmla="*/ 81886 w 1201003"/>
              <a:gd name="connsiteY19" fmla="*/ 996287 h 1125940"/>
              <a:gd name="connsiteX20" fmla="*/ 156949 w 1201003"/>
              <a:gd name="connsiteY20" fmla="*/ 1003110 h 1125940"/>
              <a:gd name="connsiteX21" fmla="*/ 252483 w 1201003"/>
              <a:gd name="connsiteY21" fmla="*/ 982639 h 1125940"/>
              <a:gd name="connsiteX22" fmla="*/ 279779 w 1201003"/>
              <a:gd name="connsiteY22" fmla="*/ 1016758 h 1125940"/>
              <a:gd name="connsiteX23" fmla="*/ 286603 w 1201003"/>
              <a:gd name="connsiteY23" fmla="*/ 1078173 h 1125940"/>
              <a:gd name="connsiteX24" fmla="*/ 279779 w 1201003"/>
              <a:gd name="connsiteY24" fmla="*/ 1125940 h 1125940"/>
              <a:gd name="connsiteX25" fmla="*/ 341194 w 1201003"/>
              <a:gd name="connsiteY25" fmla="*/ 1125940 h 1125940"/>
              <a:gd name="connsiteX26" fmla="*/ 388961 w 1201003"/>
              <a:gd name="connsiteY26" fmla="*/ 1044054 h 1125940"/>
              <a:gd name="connsiteX27" fmla="*/ 423080 w 1201003"/>
              <a:gd name="connsiteY27" fmla="*/ 1009934 h 1125940"/>
              <a:gd name="connsiteX28" fmla="*/ 457200 w 1201003"/>
              <a:gd name="connsiteY28" fmla="*/ 1016758 h 1125940"/>
              <a:gd name="connsiteX29" fmla="*/ 511791 w 1201003"/>
              <a:gd name="connsiteY29" fmla="*/ 1064525 h 1125940"/>
              <a:gd name="connsiteX30" fmla="*/ 552734 w 1201003"/>
              <a:gd name="connsiteY30" fmla="*/ 1098645 h 1125940"/>
              <a:gd name="connsiteX31" fmla="*/ 580029 w 1201003"/>
              <a:gd name="connsiteY31" fmla="*/ 1105469 h 1125940"/>
              <a:gd name="connsiteX32" fmla="*/ 634620 w 1201003"/>
              <a:gd name="connsiteY32" fmla="*/ 975815 h 1125940"/>
              <a:gd name="connsiteX33" fmla="*/ 627797 w 1201003"/>
              <a:gd name="connsiteY33" fmla="*/ 968991 h 1125940"/>
              <a:gd name="connsiteX34" fmla="*/ 648268 w 1201003"/>
              <a:gd name="connsiteY34" fmla="*/ 921224 h 1125940"/>
              <a:gd name="connsiteX35" fmla="*/ 743802 w 1201003"/>
              <a:gd name="connsiteY35" fmla="*/ 859809 h 1125940"/>
              <a:gd name="connsiteX36" fmla="*/ 723331 w 1201003"/>
              <a:gd name="connsiteY36" fmla="*/ 620973 h 1125940"/>
              <a:gd name="connsiteX37" fmla="*/ 866632 w 1201003"/>
              <a:gd name="connsiteY37" fmla="*/ 668740 h 1125940"/>
              <a:gd name="connsiteX38" fmla="*/ 893928 w 1201003"/>
              <a:gd name="connsiteY38" fmla="*/ 825690 h 1125940"/>
              <a:gd name="connsiteX39" fmla="*/ 968991 w 1201003"/>
              <a:gd name="connsiteY39" fmla="*/ 887104 h 1125940"/>
              <a:gd name="connsiteX40" fmla="*/ 989462 w 1201003"/>
              <a:gd name="connsiteY40" fmla="*/ 887104 h 1125940"/>
              <a:gd name="connsiteX41" fmla="*/ 1037229 w 1201003"/>
              <a:gd name="connsiteY41" fmla="*/ 839337 h 1125940"/>
              <a:gd name="connsiteX42" fmla="*/ 1050877 w 1201003"/>
              <a:gd name="connsiteY42" fmla="*/ 771098 h 1125940"/>
              <a:gd name="connsiteX43" fmla="*/ 1050877 w 1201003"/>
              <a:gd name="connsiteY43" fmla="*/ 736979 h 1125940"/>
              <a:gd name="connsiteX44" fmla="*/ 1057701 w 1201003"/>
              <a:gd name="connsiteY44" fmla="*/ 709684 h 1125940"/>
              <a:gd name="connsiteX45" fmla="*/ 1084997 w 1201003"/>
              <a:gd name="connsiteY45" fmla="*/ 634621 h 1125940"/>
              <a:gd name="connsiteX46" fmla="*/ 1119116 w 1201003"/>
              <a:gd name="connsiteY46" fmla="*/ 580030 h 1125940"/>
              <a:gd name="connsiteX47" fmla="*/ 1166883 w 1201003"/>
              <a:gd name="connsiteY47" fmla="*/ 498143 h 1125940"/>
              <a:gd name="connsiteX48" fmla="*/ 1201003 w 1201003"/>
              <a:gd name="connsiteY48" fmla="*/ 457200 h 1125940"/>
              <a:gd name="connsiteX49" fmla="*/ 1105468 w 1201003"/>
              <a:gd name="connsiteY49" fmla="*/ 409433 h 1125940"/>
              <a:gd name="connsiteX50" fmla="*/ 1084997 w 1201003"/>
              <a:gd name="connsiteY50" fmla="*/ 429904 h 1125940"/>
              <a:gd name="connsiteX51" fmla="*/ 1030406 w 1201003"/>
              <a:gd name="connsiteY51" fmla="*/ 429904 h 1125940"/>
              <a:gd name="connsiteX52" fmla="*/ 996286 w 1201003"/>
              <a:gd name="connsiteY52" fmla="*/ 395785 h 1125940"/>
              <a:gd name="connsiteX53" fmla="*/ 955343 w 1201003"/>
              <a:gd name="connsiteY53" fmla="*/ 375313 h 1125940"/>
              <a:gd name="connsiteX54" fmla="*/ 914400 w 1201003"/>
              <a:gd name="connsiteY54" fmla="*/ 327546 h 1125940"/>
              <a:gd name="connsiteX55" fmla="*/ 791570 w 1201003"/>
              <a:gd name="connsiteY55" fmla="*/ 348018 h 1125940"/>
              <a:gd name="connsiteX56" fmla="*/ 750626 w 1201003"/>
              <a:gd name="connsiteY56" fmla="*/ 279779 h 1125940"/>
              <a:gd name="connsiteX57" fmla="*/ 825689 w 1201003"/>
              <a:gd name="connsiteY57" fmla="*/ 197892 h 1125940"/>
              <a:gd name="connsiteX58" fmla="*/ 832513 w 1201003"/>
              <a:gd name="connsiteY58" fmla="*/ 143301 h 1125940"/>
              <a:gd name="connsiteX59" fmla="*/ 791570 w 1201003"/>
              <a:gd name="connsiteY59" fmla="*/ 150125 h 1125940"/>
              <a:gd name="connsiteX60" fmla="*/ 791570 w 1201003"/>
              <a:gd name="connsiteY60" fmla="*/ 116006 h 1125940"/>
              <a:gd name="connsiteX61" fmla="*/ 777922 w 1201003"/>
              <a:gd name="connsiteY61" fmla="*/ 95534 h 1125940"/>
              <a:gd name="connsiteX62" fmla="*/ 743803 w 1201003"/>
              <a:gd name="connsiteY62" fmla="*/ 88710 h 1125940"/>
              <a:gd name="connsiteX63" fmla="*/ 730155 w 1201003"/>
              <a:gd name="connsiteY63" fmla="*/ 54591 h 1125940"/>
              <a:gd name="connsiteX64" fmla="*/ 675564 w 1201003"/>
              <a:gd name="connsiteY64" fmla="*/ 0 h 1125940"/>
              <a:gd name="connsiteX65" fmla="*/ 566382 w 1201003"/>
              <a:gd name="connsiteY65" fmla="*/ 13648 h 1125940"/>
              <a:gd name="connsiteX66" fmla="*/ 484495 w 1201003"/>
              <a:gd name="connsiteY66" fmla="*/ 20472 h 1125940"/>
              <a:gd name="connsiteX0" fmla="*/ 484495 w 1201003"/>
              <a:gd name="connsiteY0" fmla="*/ 57471 h 1162939"/>
              <a:gd name="connsiteX1" fmla="*/ 443552 w 1201003"/>
              <a:gd name="connsiteY1" fmla="*/ 228068 h 1162939"/>
              <a:gd name="connsiteX2" fmla="*/ 423080 w 1201003"/>
              <a:gd name="connsiteY2" fmla="*/ 255363 h 1162939"/>
              <a:gd name="connsiteX3" fmla="*/ 416256 w 1201003"/>
              <a:gd name="connsiteY3" fmla="*/ 309954 h 1162939"/>
              <a:gd name="connsiteX4" fmla="*/ 457200 w 1201003"/>
              <a:gd name="connsiteY4" fmla="*/ 385017 h 1162939"/>
              <a:gd name="connsiteX5" fmla="*/ 457200 w 1201003"/>
              <a:gd name="connsiteY5" fmla="*/ 412312 h 1162939"/>
              <a:gd name="connsiteX6" fmla="*/ 388961 w 1201003"/>
              <a:gd name="connsiteY6" fmla="*/ 412312 h 1162939"/>
              <a:gd name="connsiteX7" fmla="*/ 300250 w 1201003"/>
              <a:gd name="connsiteY7" fmla="*/ 528318 h 1162939"/>
              <a:gd name="connsiteX8" fmla="*/ 300250 w 1201003"/>
              <a:gd name="connsiteY8" fmla="*/ 582909 h 1162939"/>
              <a:gd name="connsiteX9" fmla="*/ 300250 w 1201003"/>
              <a:gd name="connsiteY9" fmla="*/ 623853 h 1162939"/>
              <a:gd name="connsiteX10" fmla="*/ 300250 w 1201003"/>
              <a:gd name="connsiteY10" fmla="*/ 651148 h 1162939"/>
              <a:gd name="connsiteX11" fmla="*/ 279779 w 1201003"/>
              <a:gd name="connsiteY11" fmla="*/ 657972 h 1162939"/>
              <a:gd name="connsiteX12" fmla="*/ 211540 w 1201003"/>
              <a:gd name="connsiteY12" fmla="*/ 678444 h 1162939"/>
              <a:gd name="connsiteX13" fmla="*/ 191068 w 1201003"/>
              <a:gd name="connsiteY13" fmla="*/ 753506 h 1162939"/>
              <a:gd name="connsiteX14" fmla="*/ 129653 w 1201003"/>
              <a:gd name="connsiteY14" fmla="*/ 808097 h 1162939"/>
              <a:gd name="connsiteX15" fmla="*/ 95534 w 1201003"/>
              <a:gd name="connsiteY15" fmla="*/ 835393 h 1162939"/>
              <a:gd name="connsiteX16" fmla="*/ 88710 w 1201003"/>
              <a:gd name="connsiteY16" fmla="*/ 869512 h 1162939"/>
              <a:gd name="connsiteX17" fmla="*/ 0 w 1201003"/>
              <a:gd name="connsiteY17" fmla="*/ 917280 h 1162939"/>
              <a:gd name="connsiteX18" fmla="*/ 6823 w 1201003"/>
              <a:gd name="connsiteY18" fmla="*/ 1040109 h 1162939"/>
              <a:gd name="connsiteX19" fmla="*/ 81886 w 1201003"/>
              <a:gd name="connsiteY19" fmla="*/ 1033286 h 1162939"/>
              <a:gd name="connsiteX20" fmla="*/ 156949 w 1201003"/>
              <a:gd name="connsiteY20" fmla="*/ 1040109 h 1162939"/>
              <a:gd name="connsiteX21" fmla="*/ 252483 w 1201003"/>
              <a:gd name="connsiteY21" fmla="*/ 1019638 h 1162939"/>
              <a:gd name="connsiteX22" fmla="*/ 279779 w 1201003"/>
              <a:gd name="connsiteY22" fmla="*/ 1053757 h 1162939"/>
              <a:gd name="connsiteX23" fmla="*/ 286603 w 1201003"/>
              <a:gd name="connsiteY23" fmla="*/ 1115172 h 1162939"/>
              <a:gd name="connsiteX24" fmla="*/ 279779 w 1201003"/>
              <a:gd name="connsiteY24" fmla="*/ 1162939 h 1162939"/>
              <a:gd name="connsiteX25" fmla="*/ 341194 w 1201003"/>
              <a:gd name="connsiteY25" fmla="*/ 1162939 h 1162939"/>
              <a:gd name="connsiteX26" fmla="*/ 388961 w 1201003"/>
              <a:gd name="connsiteY26" fmla="*/ 1081053 h 1162939"/>
              <a:gd name="connsiteX27" fmla="*/ 423080 w 1201003"/>
              <a:gd name="connsiteY27" fmla="*/ 1046933 h 1162939"/>
              <a:gd name="connsiteX28" fmla="*/ 457200 w 1201003"/>
              <a:gd name="connsiteY28" fmla="*/ 1053757 h 1162939"/>
              <a:gd name="connsiteX29" fmla="*/ 511791 w 1201003"/>
              <a:gd name="connsiteY29" fmla="*/ 1101524 h 1162939"/>
              <a:gd name="connsiteX30" fmla="*/ 552734 w 1201003"/>
              <a:gd name="connsiteY30" fmla="*/ 1135644 h 1162939"/>
              <a:gd name="connsiteX31" fmla="*/ 580029 w 1201003"/>
              <a:gd name="connsiteY31" fmla="*/ 1142468 h 1162939"/>
              <a:gd name="connsiteX32" fmla="*/ 634620 w 1201003"/>
              <a:gd name="connsiteY32" fmla="*/ 1012814 h 1162939"/>
              <a:gd name="connsiteX33" fmla="*/ 627797 w 1201003"/>
              <a:gd name="connsiteY33" fmla="*/ 1005990 h 1162939"/>
              <a:gd name="connsiteX34" fmla="*/ 648268 w 1201003"/>
              <a:gd name="connsiteY34" fmla="*/ 958223 h 1162939"/>
              <a:gd name="connsiteX35" fmla="*/ 743802 w 1201003"/>
              <a:gd name="connsiteY35" fmla="*/ 896808 h 1162939"/>
              <a:gd name="connsiteX36" fmla="*/ 723331 w 1201003"/>
              <a:gd name="connsiteY36" fmla="*/ 657972 h 1162939"/>
              <a:gd name="connsiteX37" fmla="*/ 866632 w 1201003"/>
              <a:gd name="connsiteY37" fmla="*/ 705739 h 1162939"/>
              <a:gd name="connsiteX38" fmla="*/ 893928 w 1201003"/>
              <a:gd name="connsiteY38" fmla="*/ 862689 h 1162939"/>
              <a:gd name="connsiteX39" fmla="*/ 968991 w 1201003"/>
              <a:gd name="connsiteY39" fmla="*/ 924103 h 1162939"/>
              <a:gd name="connsiteX40" fmla="*/ 989462 w 1201003"/>
              <a:gd name="connsiteY40" fmla="*/ 924103 h 1162939"/>
              <a:gd name="connsiteX41" fmla="*/ 1037229 w 1201003"/>
              <a:gd name="connsiteY41" fmla="*/ 876336 h 1162939"/>
              <a:gd name="connsiteX42" fmla="*/ 1050877 w 1201003"/>
              <a:gd name="connsiteY42" fmla="*/ 808097 h 1162939"/>
              <a:gd name="connsiteX43" fmla="*/ 1050877 w 1201003"/>
              <a:gd name="connsiteY43" fmla="*/ 773978 h 1162939"/>
              <a:gd name="connsiteX44" fmla="*/ 1057701 w 1201003"/>
              <a:gd name="connsiteY44" fmla="*/ 746683 h 1162939"/>
              <a:gd name="connsiteX45" fmla="*/ 1084997 w 1201003"/>
              <a:gd name="connsiteY45" fmla="*/ 671620 h 1162939"/>
              <a:gd name="connsiteX46" fmla="*/ 1119116 w 1201003"/>
              <a:gd name="connsiteY46" fmla="*/ 617029 h 1162939"/>
              <a:gd name="connsiteX47" fmla="*/ 1166883 w 1201003"/>
              <a:gd name="connsiteY47" fmla="*/ 535142 h 1162939"/>
              <a:gd name="connsiteX48" fmla="*/ 1201003 w 1201003"/>
              <a:gd name="connsiteY48" fmla="*/ 494199 h 1162939"/>
              <a:gd name="connsiteX49" fmla="*/ 1105468 w 1201003"/>
              <a:gd name="connsiteY49" fmla="*/ 446432 h 1162939"/>
              <a:gd name="connsiteX50" fmla="*/ 1084997 w 1201003"/>
              <a:gd name="connsiteY50" fmla="*/ 466903 h 1162939"/>
              <a:gd name="connsiteX51" fmla="*/ 1030406 w 1201003"/>
              <a:gd name="connsiteY51" fmla="*/ 466903 h 1162939"/>
              <a:gd name="connsiteX52" fmla="*/ 996286 w 1201003"/>
              <a:gd name="connsiteY52" fmla="*/ 432784 h 1162939"/>
              <a:gd name="connsiteX53" fmla="*/ 955343 w 1201003"/>
              <a:gd name="connsiteY53" fmla="*/ 412312 h 1162939"/>
              <a:gd name="connsiteX54" fmla="*/ 914400 w 1201003"/>
              <a:gd name="connsiteY54" fmla="*/ 364545 h 1162939"/>
              <a:gd name="connsiteX55" fmla="*/ 791570 w 1201003"/>
              <a:gd name="connsiteY55" fmla="*/ 385017 h 1162939"/>
              <a:gd name="connsiteX56" fmla="*/ 750626 w 1201003"/>
              <a:gd name="connsiteY56" fmla="*/ 316778 h 1162939"/>
              <a:gd name="connsiteX57" fmla="*/ 825689 w 1201003"/>
              <a:gd name="connsiteY57" fmla="*/ 234891 h 1162939"/>
              <a:gd name="connsiteX58" fmla="*/ 832513 w 1201003"/>
              <a:gd name="connsiteY58" fmla="*/ 180300 h 1162939"/>
              <a:gd name="connsiteX59" fmla="*/ 791570 w 1201003"/>
              <a:gd name="connsiteY59" fmla="*/ 187124 h 1162939"/>
              <a:gd name="connsiteX60" fmla="*/ 791570 w 1201003"/>
              <a:gd name="connsiteY60" fmla="*/ 153005 h 1162939"/>
              <a:gd name="connsiteX61" fmla="*/ 777922 w 1201003"/>
              <a:gd name="connsiteY61" fmla="*/ 132533 h 1162939"/>
              <a:gd name="connsiteX62" fmla="*/ 743803 w 1201003"/>
              <a:gd name="connsiteY62" fmla="*/ 125709 h 1162939"/>
              <a:gd name="connsiteX63" fmla="*/ 730155 w 1201003"/>
              <a:gd name="connsiteY63" fmla="*/ 91590 h 1162939"/>
              <a:gd name="connsiteX64" fmla="*/ 707278 w 1201003"/>
              <a:gd name="connsiteY64" fmla="*/ 0 h 1162939"/>
              <a:gd name="connsiteX65" fmla="*/ 566382 w 1201003"/>
              <a:gd name="connsiteY65" fmla="*/ 50647 h 1162939"/>
              <a:gd name="connsiteX66" fmla="*/ 484495 w 1201003"/>
              <a:gd name="connsiteY66" fmla="*/ 57471 h 1162939"/>
              <a:gd name="connsiteX0" fmla="*/ 484495 w 1201003"/>
              <a:gd name="connsiteY0" fmla="*/ 57471 h 1162939"/>
              <a:gd name="connsiteX1" fmla="*/ 443552 w 1201003"/>
              <a:gd name="connsiteY1" fmla="*/ 228068 h 1162939"/>
              <a:gd name="connsiteX2" fmla="*/ 423080 w 1201003"/>
              <a:gd name="connsiteY2" fmla="*/ 255363 h 1162939"/>
              <a:gd name="connsiteX3" fmla="*/ 416256 w 1201003"/>
              <a:gd name="connsiteY3" fmla="*/ 309954 h 1162939"/>
              <a:gd name="connsiteX4" fmla="*/ 457200 w 1201003"/>
              <a:gd name="connsiteY4" fmla="*/ 385017 h 1162939"/>
              <a:gd name="connsiteX5" fmla="*/ 457200 w 1201003"/>
              <a:gd name="connsiteY5" fmla="*/ 412312 h 1162939"/>
              <a:gd name="connsiteX6" fmla="*/ 388961 w 1201003"/>
              <a:gd name="connsiteY6" fmla="*/ 412312 h 1162939"/>
              <a:gd name="connsiteX7" fmla="*/ 300250 w 1201003"/>
              <a:gd name="connsiteY7" fmla="*/ 528318 h 1162939"/>
              <a:gd name="connsiteX8" fmla="*/ 300250 w 1201003"/>
              <a:gd name="connsiteY8" fmla="*/ 582909 h 1162939"/>
              <a:gd name="connsiteX9" fmla="*/ 300250 w 1201003"/>
              <a:gd name="connsiteY9" fmla="*/ 623853 h 1162939"/>
              <a:gd name="connsiteX10" fmla="*/ 300250 w 1201003"/>
              <a:gd name="connsiteY10" fmla="*/ 651148 h 1162939"/>
              <a:gd name="connsiteX11" fmla="*/ 279779 w 1201003"/>
              <a:gd name="connsiteY11" fmla="*/ 657972 h 1162939"/>
              <a:gd name="connsiteX12" fmla="*/ 211540 w 1201003"/>
              <a:gd name="connsiteY12" fmla="*/ 678444 h 1162939"/>
              <a:gd name="connsiteX13" fmla="*/ 191068 w 1201003"/>
              <a:gd name="connsiteY13" fmla="*/ 753506 h 1162939"/>
              <a:gd name="connsiteX14" fmla="*/ 129653 w 1201003"/>
              <a:gd name="connsiteY14" fmla="*/ 808097 h 1162939"/>
              <a:gd name="connsiteX15" fmla="*/ 95534 w 1201003"/>
              <a:gd name="connsiteY15" fmla="*/ 835393 h 1162939"/>
              <a:gd name="connsiteX16" fmla="*/ 88710 w 1201003"/>
              <a:gd name="connsiteY16" fmla="*/ 869512 h 1162939"/>
              <a:gd name="connsiteX17" fmla="*/ 0 w 1201003"/>
              <a:gd name="connsiteY17" fmla="*/ 917280 h 1162939"/>
              <a:gd name="connsiteX18" fmla="*/ 6823 w 1201003"/>
              <a:gd name="connsiteY18" fmla="*/ 1040109 h 1162939"/>
              <a:gd name="connsiteX19" fmla="*/ 81886 w 1201003"/>
              <a:gd name="connsiteY19" fmla="*/ 1033286 h 1162939"/>
              <a:gd name="connsiteX20" fmla="*/ 156949 w 1201003"/>
              <a:gd name="connsiteY20" fmla="*/ 1040109 h 1162939"/>
              <a:gd name="connsiteX21" fmla="*/ 252483 w 1201003"/>
              <a:gd name="connsiteY21" fmla="*/ 1019638 h 1162939"/>
              <a:gd name="connsiteX22" fmla="*/ 279779 w 1201003"/>
              <a:gd name="connsiteY22" fmla="*/ 1053757 h 1162939"/>
              <a:gd name="connsiteX23" fmla="*/ 286603 w 1201003"/>
              <a:gd name="connsiteY23" fmla="*/ 1115172 h 1162939"/>
              <a:gd name="connsiteX24" fmla="*/ 279779 w 1201003"/>
              <a:gd name="connsiteY24" fmla="*/ 1162939 h 1162939"/>
              <a:gd name="connsiteX25" fmla="*/ 341194 w 1201003"/>
              <a:gd name="connsiteY25" fmla="*/ 1162939 h 1162939"/>
              <a:gd name="connsiteX26" fmla="*/ 388961 w 1201003"/>
              <a:gd name="connsiteY26" fmla="*/ 1081053 h 1162939"/>
              <a:gd name="connsiteX27" fmla="*/ 423080 w 1201003"/>
              <a:gd name="connsiteY27" fmla="*/ 1046933 h 1162939"/>
              <a:gd name="connsiteX28" fmla="*/ 457200 w 1201003"/>
              <a:gd name="connsiteY28" fmla="*/ 1053757 h 1162939"/>
              <a:gd name="connsiteX29" fmla="*/ 511791 w 1201003"/>
              <a:gd name="connsiteY29" fmla="*/ 1101524 h 1162939"/>
              <a:gd name="connsiteX30" fmla="*/ 552734 w 1201003"/>
              <a:gd name="connsiteY30" fmla="*/ 1135644 h 1162939"/>
              <a:gd name="connsiteX31" fmla="*/ 580029 w 1201003"/>
              <a:gd name="connsiteY31" fmla="*/ 1142468 h 1162939"/>
              <a:gd name="connsiteX32" fmla="*/ 634620 w 1201003"/>
              <a:gd name="connsiteY32" fmla="*/ 1012814 h 1162939"/>
              <a:gd name="connsiteX33" fmla="*/ 627797 w 1201003"/>
              <a:gd name="connsiteY33" fmla="*/ 1005990 h 1162939"/>
              <a:gd name="connsiteX34" fmla="*/ 648268 w 1201003"/>
              <a:gd name="connsiteY34" fmla="*/ 958223 h 1162939"/>
              <a:gd name="connsiteX35" fmla="*/ 743802 w 1201003"/>
              <a:gd name="connsiteY35" fmla="*/ 896808 h 1162939"/>
              <a:gd name="connsiteX36" fmla="*/ 723331 w 1201003"/>
              <a:gd name="connsiteY36" fmla="*/ 657972 h 1162939"/>
              <a:gd name="connsiteX37" fmla="*/ 866632 w 1201003"/>
              <a:gd name="connsiteY37" fmla="*/ 705739 h 1162939"/>
              <a:gd name="connsiteX38" fmla="*/ 893928 w 1201003"/>
              <a:gd name="connsiteY38" fmla="*/ 862689 h 1162939"/>
              <a:gd name="connsiteX39" fmla="*/ 968991 w 1201003"/>
              <a:gd name="connsiteY39" fmla="*/ 924103 h 1162939"/>
              <a:gd name="connsiteX40" fmla="*/ 989462 w 1201003"/>
              <a:gd name="connsiteY40" fmla="*/ 924103 h 1162939"/>
              <a:gd name="connsiteX41" fmla="*/ 1037229 w 1201003"/>
              <a:gd name="connsiteY41" fmla="*/ 876336 h 1162939"/>
              <a:gd name="connsiteX42" fmla="*/ 1050877 w 1201003"/>
              <a:gd name="connsiteY42" fmla="*/ 808097 h 1162939"/>
              <a:gd name="connsiteX43" fmla="*/ 1050877 w 1201003"/>
              <a:gd name="connsiteY43" fmla="*/ 773978 h 1162939"/>
              <a:gd name="connsiteX44" fmla="*/ 1057701 w 1201003"/>
              <a:gd name="connsiteY44" fmla="*/ 746683 h 1162939"/>
              <a:gd name="connsiteX45" fmla="*/ 1084997 w 1201003"/>
              <a:gd name="connsiteY45" fmla="*/ 671620 h 1162939"/>
              <a:gd name="connsiteX46" fmla="*/ 1119116 w 1201003"/>
              <a:gd name="connsiteY46" fmla="*/ 617029 h 1162939"/>
              <a:gd name="connsiteX47" fmla="*/ 1166883 w 1201003"/>
              <a:gd name="connsiteY47" fmla="*/ 535142 h 1162939"/>
              <a:gd name="connsiteX48" fmla="*/ 1201003 w 1201003"/>
              <a:gd name="connsiteY48" fmla="*/ 494199 h 1162939"/>
              <a:gd name="connsiteX49" fmla="*/ 1105468 w 1201003"/>
              <a:gd name="connsiteY49" fmla="*/ 446432 h 1162939"/>
              <a:gd name="connsiteX50" fmla="*/ 1084997 w 1201003"/>
              <a:gd name="connsiteY50" fmla="*/ 466903 h 1162939"/>
              <a:gd name="connsiteX51" fmla="*/ 1030406 w 1201003"/>
              <a:gd name="connsiteY51" fmla="*/ 466903 h 1162939"/>
              <a:gd name="connsiteX52" fmla="*/ 996286 w 1201003"/>
              <a:gd name="connsiteY52" fmla="*/ 432784 h 1162939"/>
              <a:gd name="connsiteX53" fmla="*/ 955343 w 1201003"/>
              <a:gd name="connsiteY53" fmla="*/ 412312 h 1162939"/>
              <a:gd name="connsiteX54" fmla="*/ 914400 w 1201003"/>
              <a:gd name="connsiteY54" fmla="*/ 364545 h 1162939"/>
              <a:gd name="connsiteX55" fmla="*/ 791570 w 1201003"/>
              <a:gd name="connsiteY55" fmla="*/ 385017 h 1162939"/>
              <a:gd name="connsiteX56" fmla="*/ 750626 w 1201003"/>
              <a:gd name="connsiteY56" fmla="*/ 316778 h 1162939"/>
              <a:gd name="connsiteX57" fmla="*/ 825689 w 1201003"/>
              <a:gd name="connsiteY57" fmla="*/ 234891 h 1162939"/>
              <a:gd name="connsiteX58" fmla="*/ 832513 w 1201003"/>
              <a:gd name="connsiteY58" fmla="*/ 180300 h 1162939"/>
              <a:gd name="connsiteX59" fmla="*/ 791570 w 1201003"/>
              <a:gd name="connsiteY59" fmla="*/ 187124 h 1162939"/>
              <a:gd name="connsiteX60" fmla="*/ 791570 w 1201003"/>
              <a:gd name="connsiteY60" fmla="*/ 153005 h 1162939"/>
              <a:gd name="connsiteX61" fmla="*/ 777922 w 1201003"/>
              <a:gd name="connsiteY61" fmla="*/ 132533 h 1162939"/>
              <a:gd name="connsiteX62" fmla="*/ 743803 w 1201003"/>
              <a:gd name="connsiteY62" fmla="*/ 125709 h 1162939"/>
              <a:gd name="connsiteX63" fmla="*/ 730155 w 1201003"/>
              <a:gd name="connsiteY63" fmla="*/ 91590 h 1162939"/>
              <a:gd name="connsiteX64" fmla="*/ 707278 w 1201003"/>
              <a:gd name="connsiteY64" fmla="*/ 0 h 1162939"/>
              <a:gd name="connsiteX65" fmla="*/ 608667 w 1201003"/>
              <a:gd name="connsiteY65" fmla="*/ 29505 h 1162939"/>
              <a:gd name="connsiteX66" fmla="*/ 484495 w 1201003"/>
              <a:gd name="connsiteY66" fmla="*/ 57471 h 1162939"/>
              <a:gd name="connsiteX0" fmla="*/ 484495 w 1201003"/>
              <a:gd name="connsiteY0" fmla="*/ 57622 h 1163090"/>
              <a:gd name="connsiteX1" fmla="*/ 443552 w 1201003"/>
              <a:gd name="connsiteY1" fmla="*/ 228219 h 1163090"/>
              <a:gd name="connsiteX2" fmla="*/ 423080 w 1201003"/>
              <a:gd name="connsiteY2" fmla="*/ 255514 h 1163090"/>
              <a:gd name="connsiteX3" fmla="*/ 416256 w 1201003"/>
              <a:gd name="connsiteY3" fmla="*/ 310105 h 1163090"/>
              <a:gd name="connsiteX4" fmla="*/ 457200 w 1201003"/>
              <a:gd name="connsiteY4" fmla="*/ 385168 h 1163090"/>
              <a:gd name="connsiteX5" fmla="*/ 457200 w 1201003"/>
              <a:gd name="connsiteY5" fmla="*/ 412463 h 1163090"/>
              <a:gd name="connsiteX6" fmla="*/ 388961 w 1201003"/>
              <a:gd name="connsiteY6" fmla="*/ 412463 h 1163090"/>
              <a:gd name="connsiteX7" fmla="*/ 300250 w 1201003"/>
              <a:gd name="connsiteY7" fmla="*/ 528469 h 1163090"/>
              <a:gd name="connsiteX8" fmla="*/ 300250 w 1201003"/>
              <a:gd name="connsiteY8" fmla="*/ 583060 h 1163090"/>
              <a:gd name="connsiteX9" fmla="*/ 300250 w 1201003"/>
              <a:gd name="connsiteY9" fmla="*/ 624004 h 1163090"/>
              <a:gd name="connsiteX10" fmla="*/ 300250 w 1201003"/>
              <a:gd name="connsiteY10" fmla="*/ 651299 h 1163090"/>
              <a:gd name="connsiteX11" fmla="*/ 279779 w 1201003"/>
              <a:gd name="connsiteY11" fmla="*/ 658123 h 1163090"/>
              <a:gd name="connsiteX12" fmla="*/ 211540 w 1201003"/>
              <a:gd name="connsiteY12" fmla="*/ 678595 h 1163090"/>
              <a:gd name="connsiteX13" fmla="*/ 191068 w 1201003"/>
              <a:gd name="connsiteY13" fmla="*/ 753657 h 1163090"/>
              <a:gd name="connsiteX14" fmla="*/ 129653 w 1201003"/>
              <a:gd name="connsiteY14" fmla="*/ 808248 h 1163090"/>
              <a:gd name="connsiteX15" fmla="*/ 95534 w 1201003"/>
              <a:gd name="connsiteY15" fmla="*/ 835544 h 1163090"/>
              <a:gd name="connsiteX16" fmla="*/ 88710 w 1201003"/>
              <a:gd name="connsiteY16" fmla="*/ 869663 h 1163090"/>
              <a:gd name="connsiteX17" fmla="*/ 0 w 1201003"/>
              <a:gd name="connsiteY17" fmla="*/ 917431 h 1163090"/>
              <a:gd name="connsiteX18" fmla="*/ 6823 w 1201003"/>
              <a:gd name="connsiteY18" fmla="*/ 1040260 h 1163090"/>
              <a:gd name="connsiteX19" fmla="*/ 81886 w 1201003"/>
              <a:gd name="connsiteY19" fmla="*/ 1033437 h 1163090"/>
              <a:gd name="connsiteX20" fmla="*/ 156949 w 1201003"/>
              <a:gd name="connsiteY20" fmla="*/ 1040260 h 1163090"/>
              <a:gd name="connsiteX21" fmla="*/ 252483 w 1201003"/>
              <a:gd name="connsiteY21" fmla="*/ 1019789 h 1163090"/>
              <a:gd name="connsiteX22" fmla="*/ 279779 w 1201003"/>
              <a:gd name="connsiteY22" fmla="*/ 1053908 h 1163090"/>
              <a:gd name="connsiteX23" fmla="*/ 286603 w 1201003"/>
              <a:gd name="connsiteY23" fmla="*/ 1115323 h 1163090"/>
              <a:gd name="connsiteX24" fmla="*/ 279779 w 1201003"/>
              <a:gd name="connsiteY24" fmla="*/ 1163090 h 1163090"/>
              <a:gd name="connsiteX25" fmla="*/ 341194 w 1201003"/>
              <a:gd name="connsiteY25" fmla="*/ 1163090 h 1163090"/>
              <a:gd name="connsiteX26" fmla="*/ 388961 w 1201003"/>
              <a:gd name="connsiteY26" fmla="*/ 1081204 h 1163090"/>
              <a:gd name="connsiteX27" fmla="*/ 423080 w 1201003"/>
              <a:gd name="connsiteY27" fmla="*/ 1047084 h 1163090"/>
              <a:gd name="connsiteX28" fmla="*/ 457200 w 1201003"/>
              <a:gd name="connsiteY28" fmla="*/ 1053908 h 1163090"/>
              <a:gd name="connsiteX29" fmla="*/ 511791 w 1201003"/>
              <a:gd name="connsiteY29" fmla="*/ 1101675 h 1163090"/>
              <a:gd name="connsiteX30" fmla="*/ 552734 w 1201003"/>
              <a:gd name="connsiteY30" fmla="*/ 1135795 h 1163090"/>
              <a:gd name="connsiteX31" fmla="*/ 580029 w 1201003"/>
              <a:gd name="connsiteY31" fmla="*/ 1142619 h 1163090"/>
              <a:gd name="connsiteX32" fmla="*/ 634620 w 1201003"/>
              <a:gd name="connsiteY32" fmla="*/ 1012965 h 1163090"/>
              <a:gd name="connsiteX33" fmla="*/ 627797 w 1201003"/>
              <a:gd name="connsiteY33" fmla="*/ 1006141 h 1163090"/>
              <a:gd name="connsiteX34" fmla="*/ 648268 w 1201003"/>
              <a:gd name="connsiteY34" fmla="*/ 958374 h 1163090"/>
              <a:gd name="connsiteX35" fmla="*/ 743802 w 1201003"/>
              <a:gd name="connsiteY35" fmla="*/ 896959 h 1163090"/>
              <a:gd name="connsiteX36" fmla="*/ 723331 w 1201003"/>
              <a:gd name="connsiteY36" fmla="*/ 658123 h 1163090"/>
              <a:gd name="connsiteX37" fmla="*/ 866632 w 1201003"/>
              <a:gd name="connsiteY37" fmla="*/ 705890 h 1163090"/>
              <a:gd name="connsiteX38" fmla="*/ 893928 w 1201003"/>
              <a:gd name="connsiteY38" fmla="*/ 862840 h 1163090"/>
              <a:gd name="connsiteX39" fmla="*/ 968991 w 1201003"/>
              <a:gd name="connsiteY39" fmla="*/ 924254 h 1163090"/>
              <a:gd name="connsiteX40" fmla="*/ 989462 w 1201003"/>
              <a:gd name="connsiteY40" fmla="*/ 924254 h 1163090"/>
              <a:gd name="connsiteX41" fmla="*/ 1037229 w 1201003"/>
              <a:gd name="connsiteY41" fmla="*/ 876487 h 1163090"/>
              <a:gd name="connsiteX42" fmla="*/ 1050877 w 1201003"/>
              <a:gd name="connsiteY42" fmla="*/ 808248 h 1163090"/>
              <a:gd name="connsiteX43" fmla="*/ 1050877 w 1201003"/>
              <a:gd name="connsiteY43" fmla="*/ 774129 h 1163090"/>
              <a:gd name="connsiteX44" fmla="*/ 1057701 w 1201003"/>
              <a:gd name="connsiteY44" fmla="*/ 746834 h 1163090"/>
              <a:gd name="connsiteX45" fmla="*/ 1084997 w 1201003"/>
              <a:gd name="connsiteY45" fmla="*/ 671771 h 1163090"/>
              <a:gd name="connsiteX46" fmla="*/ 1119116 w 1201003"/>
              <a:gd name="connsiteY46" fmla="*/ 617180 h 1163090"/>
              <a:gd name="connsiteX47" fmla="*/ 1166883 w 1201003"/>
              <a:gd name="connsiteY47" fmla="*/ 535293 h 1163090"/>
              <a:gd name="connsiteX48" fmla="*/ 1201003 w 1201003"/>
              <a:gd name="connsiteY48" fmla="*/ 494350 h 1163090"/>
              <a:gd name="connsiteX49" fmla="*/ 1105468 w 1201003"/>
              <a:gd name="connsiteY49" fmla="*/ 446583 h 1163090"/>
              <a:gd name="connsiteX50" fmla="*/ 1084997 w 1201003"/>
              <a:gd name="connsiteY50" fmla="*/ 467054 h 1163090"/>
              <a:gd name="connsiteX51" fmla="*/ 1030406 w 1201003"/>
              <a:gd name="connsiteY51" fmla="*/ 467054 h 1163090"/>
              <a:gd name="connsiteX52" fmla="*/ 996286 w 1201003"/>
              <a:gd name="connsiteY52" fmla="*/ 432935 h 1163090"/>
              <a:gd name="connsiteX53" fmla="*/ 955343 w 1201003"/>
              <a:gd name="connsiteY53" fmla="*/ 412463 h 1163090"/>
              <a:gd name="connsiteX54" fmla="*/ 914400 w 1201003"/>
              <a:gd name="connsiteY54" fmla="*/ 364696 h 1163090"/>
              <a:gd name="connsiteX55" fmla="*/ 791570 w 1201003"/>
              <a:gd name="connsiteY55" fmla="*/ 385168 h 1163090"/>
              <a:gd name="connsiteX56" fmla="*/ 750626 w 1201003"/>
              <a:gd name="connsiteY56" fmla="*/ 316929 h 1163090"/>
              <a:gd name="connsiteX57" fmla="*/ 825689 w 1201003"/>
              <a:gd name="connsiteY57" fmla="*/ 235042 h 1163090"/>
              <a:gd name="connsiteX58" fmla="*/ 832513 w 1201003"/>
              <a:gd name="connsiteY58" fmla="*/ 180451 h 1163090"/>
              <a:gd name="connsiteX59" fmla="*/ 791570 w 1201003"/>
              <a:gd name="connsiteY59" fmla="*/ 187275 h 1163090"/>
              <a:gd name="connsiteX60" fmla="*/ 791570 w 1201003"/>
              <a:gd name="connsiteY60" fmla="*/ 153156 h 1163090"/>
              <a:gd name="connsiteX61" fmla="*/ 777922 w 1201003"/>
              <a:gd name="connsiteY61" fmla="*/ 132684 h 1163090"/>
              <a:gd name="connsiteX62" fmla="*/ 743803 w 1201003"/>
              <a:gd name="connsiteY62" fmla="*/ 125860 h 1163090"/>
              <a:gd name="connsiteX63" fmla="*/ 730155 w 1201003"/>
              <a:gd name="connsiteY63" fmla="*/ 91741 h 1163090"/>
              <a:gd name="connsiteX64" fmla="*/ 707278 w 1201003"/>
              <a:gd name="connsiteY64" fmla="*/ 151 h 1163090"/>
              <a:gd name="connsiteX65" fmla="*/ 586951 w 1201003"/>
              <a:gd name="connsiteY65" fmla="*/ 0 h 1163090"/>
              <a:gd name="connsiteX66" fmla="*/ 484495 w 1201003"/>
              <a:gd name="connsiteY66" fmla="*/ 57622 h 1163090"/>
              <a:gd name="connsiteX0" fmla="*/ 473637 w 1201003"/>
              <a:gd name="connsiteY0" fmla="*/ 39828 h 1163090"/>
              <a:gd name="connsiteX1" fmla="*/ 443552 w 1201003"/>
              <a:gd name="connsiteY1" fmla="*/ 228219 h 1163090"/>
              <a:gd name="connsiteX2" fmla="*/ 423080 w 1201003"/>
              <a:gd name="connsiteY2" fmla="*/ 255514 h 1163090"/>
              <a:gd name="connsiteX3" fmla="*/ 416256 w 1201003"/>
              <a:gd name="connsiteY3" fmla="*/ 310105 h 1163090"/>
              <a:gd name="connsiteX4" fmla="*/ 457200 w 1201003"/>
              <a:gd name="connsiteY4" fmla="*/ 385168 h 1163090"/>
              <a:gd name="connsiteX5" fmla="*/ 457200 w 1201003"/>
              <a:gd name="connsiteY5" fmla="*/ 412463 h 1163090"/>
              <a:gd name="connsiteX6" fmla="*/ 388961 w 1201003"/>
              <a:gd name="connsiteY6" fmla="*/ 412463 h 1163090"/>
              <a:gd name="connsiteX7" fmla="*/ 300250 w 1201003"/>
              <a:gd name="connsiteY7" fmla="*/ 528469 h 1163090"/>
              <a:gd name="connsiteX8" fmla="*/ 300250 w 1201003"/>
              <a:gd name="connsiteY8" fmla="*/ 583060 h 1163090"/>
              <a:gd name="connsiteX9" fmla="*/ 300250 w 1201003"/>
              <a:gd name="connsiteY9" fmla="*/ 624004 h 1163090"/>
              <a:gd name="connsiteX10" fmla="*/ 300250 w 1201003"/>
              <a:gd name="connsiteY10" fmla="*/ 651299 h 1163090"/>
              <a:gd name="connsiteX11" fmla="*/ 279779 w 1201003"/>
              <a:gd name="connsiteY11" fmla="*/ 658123 h 1163090"/>
              <a:gd name="connsiteX12" fmla="*/ 211540 w 1201003"/>
              <a:gd name="connsiteY12" fmla="*/ 678595 h 1163090"/>
              <a:gd name="connsiteX13" fmla="*/ 191068 w 1201003"/>
              <a:gd name="connsiteY13" fmla="*/ 753657 h 1163090"/>
              <a:gd name="connsiteX14" fmla="*/ 129653 w 1201003"/>
              <a:gd name="connsiteY14" fmla="*/ 808248 h 1163090"/>
              <a:gd name="connsiteX15" fmla="*/ 95534 w 1201003"/>
              <a:gd name="connsiteY15" fmla="*/ 835544 h 1163090"/>
              <a:gd name="connsiteX16" fmla="*/ 88710 w 1201003"/>
              <a:gd name="connsiteY16" fmla="*/ 869663 h 1163090"/>
              <a:gd name="connsiteX17" fmla="*/ 0 w 1201003"/>
              <a:gd name="connsiteY17" fmla="*/ 917431 h 1163090"/>
              <a:gd name="connsiteX18" fmla="*/ 6823 w 1201003"/>
              <a:gd name="connsiteY18" fmla="*/ 1040260 h 1163090"/>
              <a:gd name="connsiteX19" fmla="*/ 81886 w 1201003"/>
              <a:gd name="connsiteY19" fmla="*/ 1033437 h 1163090"/>
              <a:gd name="connsiteX20" fmla="*/ 156949 w 1201003"/>
              <a:gd name="connsiteY20" fmla="*/ 1040260 h 1163090"/>
              <a:gd name="connsiteX21" fmla="*/ 252483 w 1201003"/>
              <a:gd name="connsiteY21" fmla="*/ 1019789 h 1163090"/>
              <a:gd name="connsiteX22" fmla="*/ 279779 w 1201003"/>
              <a:gd name="connsiteY22" fmla="*/ 1053908 h 1163090"/>
              <a:gd name="connsiteX23" fmla="*/ 286603 w 1201003"/>
              <a:gd name="connsiteY23" fmla="*/ 1115323 h 1163090"/>
              <a:gd name="connsiteX24" fmla="*/ 279779 w 1201003"/>
              <a:gd name="connsiteY24" fmla="*/ 1163090 h 1163090"/>
              <a:gd name="connsiteX25" fmla="*/ 341194 w 1201003"/>
              <a:gd name="connsiteY25" fmla="*/ 1163090 h 1163090"/>
              <a:gd name="connsiteX26" fmla="*/ 388961 w 1201003"/>
              <a:gd name="connsiteY26" fmla="*/ 1081204 h 1163090"/>
              <a:gd name="connsiteX27" fmla="*/ 423080 w 1201003"/>
              <a:gd name="connsiteY27" fmla="*/ 1047084 h 1163090"/>
              <a:gd name="connsiteX28" fmla="*/ 457200 w 1201003"/>
              <a:gd name="connsiteY28" fmla="*/ 1053908 h 1163090"/>
              <a:gd name="connsiteX29" fmla="*/ 511791 w 1201003"/>
              <a:gd name="connsiteY29" fmla="*/ 1101675 h 1163090"/>
              <a:gd name="connsiteX30" fmla="*/ 552734 w 1201003"/>
              <a:gd name="connsiteY30" fmla="*/ 1135795 h 1163090"/>
              <a:gd name="connsiteX31" fmla="*/ 580029 w 1201003"/>
              <a:gd name="connsiteY31" fmla="*/ 1142619 h 1163090"/>
              <a:gd name="connsiteX32" fmla="*/ 634620 w 1201003"/>
              <a:gd name="connsiteY32" fmla="*/ 1012965 h 1163090"/>
              <a:gd name="connsiteX33" fmla="*/ 627797 w 1201003"/>
              <a:gd name="connsiteY33" fmla="*/ 1006141 h 1163090"/>
              <a:gd name="connsiteX34" fmla="*/ 648268 w 1201003"/>
              <a:gd name="connsiteY34" fmla="*/ 958374 h 1163090"/>
              <a:gd name="connsiteX35" fmla="*/ 743802 w 1201003"/>
              <a:gd name="connsiteY35" fmla="*/ 896959 h 1163090"/>
              <a:gd name="connsiteX36" fmla="*/ 723331 w 1201003"/>
              <a:gd name="connsiteY36" fmla="*/ 658123 h 1163090"/>
              <a:gd name="connsiteX37" fmla="*/ 866632 w 1201003"/>
              <a:gd name="connsiteY37" fmla="*/ 705890 h 1163090"/>
              <a:gd name="connsiteX38" fmla="*/ 893928 w 1201003"/>
              <a:gd name="connsiteY38" fmla="*/ 862840 h 1163090"/>
              <a:gd name="connsiteX39" fmla="*/ 968991 w 1201003"/>
              <a:gd name="connsiteY39" fmla="*/ 924254 h 1163090"/>
              <a:gd name="connsiteX40" fmla="*/ 989462 w 1201003"/>
              <a:gd name="connsiteY40" fmla="*/ 924254 h 1163090"/>
              <a:gd name="connsiteX41" fmla="*/ 1037229 w 1201003"/>
              <a:gd name="connsiteY41" fmla="*/ 876487 h 1163090"/>
              <a:gd name="connsiteX42" fmla="*/ 1050877 w 1201003"/>
              <a:gd name="connsiteY42" fmla="*/ 808248 h 1163090"/>
              <a:gd name="connsiteX43" fmla="*/ 1050877 w 1201003"/>
              <a:gd name="connsiteY43" fmla="*/ 774129 h 1163090"/>
              <a:gd name="connsiteX44" fmla="*/ 1057701 w 1201003"/>
              <a:gd name="connsiteY44" fmla="*/ 746834 h 1163090"/>
              <a:gd name="connsiteX45" fmla="*/ 1084997 w 1201003"/>
              <a:gd name="connsiteY45" fmla="*/ 671771 h 1163090"/>
              <a:gd name="connsiteX46" fmla="*/ 1119116 w 1201003"/>
              <a:gd name="connsiteY46" fmla="*/ 617180 h 1163090"/>
              <a:gd name="connsiteX47" fmla="*/ 1166883 w 1201003"/>
              <a:gd name="connsiteY47" fmla="*/ 535293 h 1163090"/>
              <a:gd name="connsiteX48" fmla="*/ 1201003 w 1201003"/>
              <a:gd name="connsiteY48" fmla="*/ 494350 h 1163090"/>
              <a:gd name="connsiteX49" fmla="*/ 1105468 w 1201003"/>
              <a:gd name="connsiteY49" fmla="*/ 446583 h 1163090"/>
              <a:gd name="connsiteX50" fmla="*/ 1084997 w 1201003"/>
              <a:gd name="connsiteY50" fmla="*/ 467054 h 1163090"/>
              <a:gd name="connsiteX51" fmla="*/ 1030406 w 1201003"/>
              <a:gd name="connsiteY51" fmla="*/ 467054 h 1163090"/>
              <a:gd name="connsiteX52" fmla="*/ 996286 w 1201003"/>
              <a:gd name="connsiteY52" fmla="*/ 432935 h 1163090"/>
              <a:gd name="connsiteX53" fmla="*/ 955343 w 1201003"/>
              <a:gd name="connsiteY53" fmla="*/ 412463 h 1163090"/>
              <a:gd name="connsiteX54" fmla="*/ 914400 w 1201003"/>
              <a:gd name="connsiteY54" fmla="*/ 364696 h 1163090"/>
              <a:gd name="connsiteX55" fmla="*/ 791570 w 1201003"/>
              <a:gd name="connsiteY55" fmla="*/ 385168 h 1163090"/>
              <a:gd name="connsiteX56" fmla="*/ 750626 w 1201003"/>
              <a:gd name="connsiteY56" fmla="*/ 316929 h 1163090"/>
              <a:gd name="connsiteX57" fmla="*/ 825689 w 1201003"/>
              <a:gd name="connsiteY57" fmla="*/ 235042 h 1163090"/>
              <a:gd name="connsiteX58" fmla="*/ 832513 w 1201003"/>
              <a:gd name="connsiteY58" fmla="*/ 180451 h 1163090"/>
              <a:gd name="connsiteX59" fmla="*/ 791570 w 1201003"/>
              <a:gd name="connsiteY59" fmla="*/ 187275 h 1163090"/>
              <a:gd name="connsiteX60" fmla="*/ 791570 w 1201003"/>
              <a:gd name="connsiteY60" fmla="*/ 153156 h 1163090"/>
              <a:gd name="connsiteX61" fmla="*/ 777922 w 1201003"/>
              <a:gd name="connsiteY61" fmla="*/ 132684 h 1163090"/>
              <a:gd name="connsiteX62" fmla="*/ 743803 w 1201003"/>
              <a:gd name="connsiteY62" fmla="*/ 125860 h 1163090"/>
              <a:gd name="connsiteX63" fmla="*/ 730155 w 1201003"/>
              <a:gd name="connsiteY63" fmla="*/ 91741 h 1163090"/>
              <a:gd name="connsiteX64" fmla="*/ 707278 w 1201003"/>
              <a:gd name="connsiteY64" fmla="*/ 151 h 1163090"/>
              <a:gd name="connsiteX65" fmla="*/ 586951 w 1201003"/>
              <a:gd name="connsiteY65" fmla="*/ 0 h 1163090"/>
              <a:gd name="connsiteX66" fmla="*/ 473637 w 1201003"/>
              <a:gd name="connsiteY66" fmla="*/ 39828 h 1163090"/>
              <a:gd name="connsiteX0" fmla="*/ 473637 w 1201003"/>
              <a:gd name="connsiteY0" fmla="*/ 63402 h 1186664"/>
              <a:gd name="connsiteX1" fmla="*/ 443552 w 1201003"/>
              <a:gd name="connsiteY1" fmla="*/ 251793 h 1186664"/>
              <a:gd name="connsiteX2" fmla="*/ 423080 w 1201003"/>
              <a:gd name="connsiteY2" fmla="*/ 279088 h 1186664"/>
              <a:gd name="connsiteX3" fmla="*/ 416256 w 1201003"/>
              <a:gd name="connsiteY3" fmla="*/ 333679 h 1186664"/>
              <a:gd name="connsiteX4" fmla="*/ 457200 w 1201003"/>
              <a:gd name="connsiteY4" fmla="*/ 408742 h 1186664"/>
              <a:gd name="connsiteX5" fmla="*/ 457200 w 1201003"/>
              <a:gd name="connsiteY5" fmla="*/ 436037 h 1186664"/>
              <a:gd name="connsiteX6" fmla="*/ 388961 w 1201003"/>
              <a:gd name="connsiteY6" fmla="*/ 436037 h 1186664"/>
              <a:gd name="connsiteX7" fmla="*/ 300250 w 1201003"/>
              <a:gd name="connsiteY7" fmla="*/ 552043 h 1186664"/>
              <a:gd name="connsiteX8" fmla="*/ 300250 w 1201003"/>
              <a:gd name="connsiteY8" fmla="*/ 606634 h 1186664"/>
              <a:gd name="connsiteX9" fmla="*/ 300250 w 1201003"/>
              <a:gd name="connsiteY9" fmla="*/ 647578 h 1186664"/>
              <a:gd name="connsiteX10" fmla="*/ 300250 w 1201003"/>
              <a:gd name="connsiteY10" fmla="*/ 674873 h 1186664"/>
              <a:gd name="connsiteX11" fmla="*/ 279779 w 1201003"/>
              <a:gd name="connsiteY11" fmla="*/ 681697 h 1186664"/>
              <a:gd name="connsiteX12" fmla="*/ 211540 w 1201003"/>
              <a:gd name="connsiteY12" fmla="*/ 702169 h 1186664"/>
              <a:gd name="connsiteX13" fmla="*/ 191068 w 1201003"/>
              <a:gd name="connsiteY13" fmla="*/ 777231 h 1186664"/>
              <a:gd name="connsiteX14" fmla="*/ 129653 w 1201003"/>
              <a:gd name="connsiteY14" fmla="*/ 831822 h 1186664"/>
              <a:gd name="connsiteX15" fmla="*/ 95534 w 1201003"/>
              <a:gd name="connsiteY15" fmla="*/ 859118 h 1186664"/>
              <a:gd name="connsiteX16" fmla="*/ 88710 w 1201003"/>
              <a:gd name="connsiteY16" fmla="*/ 893237 h 1186664"/>
              <a:gd name="connsiteX17" fmla="*/ 0 w 1201003"/>
              <a:gd name="connsiteY17" fmla="*/ 941005 h 1186664"/>
              <a:gd name="connsiteX18" fmla="*/ 6823 w 1201003"/>
              <a:gd name="connsiteY18" fmla="*/ 1063834 h 1186664"/>
              <a:gd name="connsiteX19" fmla="*/ 81886 w 1201003"/>
              <a:gd name="connsiteY19" fmla="*/ 1057011 h 1186664"/>
              <a:gd name="connsiteX20" fmla="*/ 156949 w 1201003"/>
              <a:gd name="connsiteY20" fmla="*/ 1063834 h 1186664"/>
              <a:gd name="connsiteX21" fmla="*/ 252483 w 1201003"/>
              <a:gd name="connsiteY21" fmla="*/ 1043363 h 1186664"/>
              <a:gd name="connsiteX22" fmla="*/ 279779 w 1201003"/>
              <a:gd name="connsiteY22" fmla="*/ 1077482 h 1186664"/>
              <a:gd name="connsiteX23" fmla="*/ 286603 w 1201003"/>
              <a:gd name="connsiteY23" fmla="*/ 1138897 h 1186664"/>
              <a:gd name="connsiteX24" fmla="*/ 279779 w 1201003"/>
              <a:gd name="connsiteY24" fmla="*/ 1186664 h 1186664"/>
              <a:gd name="connsiteX25" fmla="*/ 341194 w 1201003"/>
              <a:gd name="connsiteY25" fmla="*/ 1186664 h 1186664"/>
              <a:gd name="connsiteX26" fmla="*/ 388961 w 1201003"/>
              <a:gd name="connsiteY26" fmla="*/ 1104778 h 1186664"/>
              <a:gd name="connsiteX27" fmla="*/ 423080 w 1201003"/>
              <a:gd name="connsiteY27" fmla="*/ 1070658 h 1186664"/>
              <a:gd name="connsiteX28" fmla="*/ 457200 w 1201003"/>
              <a:gd name="connsiteY28" fmla="*/ 1077482 h 1186664"/>
              <a:gd name="connsiteX29" fmla="*/ 511791 w 1201003"/>
              <a:gd name="connsiteY29" fmla="*/ 1125249 h 1186664"/>
              <a:gd name="connsiteX30" fmla="*/ 552734 w 1201003"/>
              <a:gd name="connsiteY30" fmla="*/ 1159369 h 1186664"/>
              <a:gd name="connsiteX31" fmla="*/ 580029 w 1201003"/>
              <a:gd name="connsiteY31" fmla="*/ 1166193 h 1186664"/>
              <a:gd name="connsiteX32" fmla="*/ 634620 w 1201003"/>
              <a:gd name="connsiteY32" fmla="*/ 1036539 h 1186664"/>
              <a:gd name="connsiteX33" fmla="*/ 627797 w 1201003"/>
              <a:gd name="connsiteY33" fmla="*/ 1029715 h 1186664"/>
              <a:gd name="connsiteX34" fmla="*/ 648268 w 1201003"/>
              <a:gd name="connsiteY34" fmla="*/ 981948 h 1186664"/>
              <a:gd name="connsiteX35" fmla="*/ 743802 w 1201003"/>
              <a:gd name="connsiteY35" fmla="*/ 920533 h 1186664"/>
              <a:gd name="connsiteX36" fmla="*/ 723331 w 1201003"/>
              <a:gd name="connsiteY36" fmla="*/ 681697 h 1186664"/>
              <a:gd name="connsiteX37" fmla="*/ 866632 w 1201003"/>
              <a:gd name="connsiteY37" fmla="*/ 729464 h 1186664"/>
              <a:gd name="connsiteX38" fmla="*/ 893928 w 1201003"/>
              <a:gd name="connsiteY38" fmla="*/ 886414 h 1186664"/>
              <a:gd name="connsiteX39" fmla="*/ 968991 w 1201003"/>
              <a:gd name="connsiteY39" fmla="*/ 947828 h 1186664"/>
              <a:gd name="connsiteX40" fmla="*/ 989462 w 1201003"/>
              <a:gd name="connsiteY40" fmla="*/ 947828 h 1186664"/>
              <a:gd name="connsiteX41" fmla="*/ 1037229 w 1201003"/>
              <a:gd name="connsiteY41" fmla="*/ 900061 h 1186664"/>
              <a:gd name="connsiteX42" fmla="*/ 1050877 w 1201003"/>
              <a:gd name="connsiteY42" fmla="*/ 831822 h 1186664"/>
              <a:gd name="connsiteX43" fmla="*/ 1050877 w 1201003"/>
              <a:gd name="connsiteY43" fmla="*/ 797703 h 1186664"/>
              <a:gd name="connsiteX44" fmla="*/ 1057701 w 1201003"/>
              <a:gd name="connsiteY44" fmla="*/ 770408 h 1186664"/>
              <a:gd name="connsiteX45" fmla="*/ 1084997 w 1201003"/>
              <a:gd name="connsiteY45" fmla="*/ 695345 h 1186664"/>
              <a:gd name="connsiteX46" fmla="*/ 1119116 w 1201003"/>
              <a:gd name="connsiteY46" fmla="*/ 640754 h 1186664"/>
              <a:gd name="connsiteX47" fmla="*/ 1166883 w 1201003"/>
              <a:gd name="connsiteY47" fmla="*/ 558867 h 1186664"/>
              <a:gd name="connsiteX48" fmla="*/ 1201003 w 1201003"/>
              <a:gd name="connsiteY48" fmla="*/ 517924 h 1186664"/>
              <a:gd name="connsiteX49" fmla="*/ 1105468 w 1201003"/>
              <a:gd name="connsiteY49" fmla="*/ 470157 h 1186664"/>
              <a:gd name="connsiteX50" fmla="*/ 1084997 w 1201003"/>
              <a:gd name="connsiteY50" fmla="*/ 490628 h 1186664"/>
              <a:gd name="connsiteX51" fmla="*/ 1030406 w 1201003"/>
              <a:gd name="connsiteY51" fmla="*/ 490628 h 1186664"/>
              <a:gd name="connsiteX52" fmla="*/ 996286 w 1201003"/>
              <a:gd name="connsiteY52" fmla="*/ 456509 h 1186664"/>
              <a:gd name="connsiteX53" fmla="*/ 955343 w 1201003"/>
              <a:gd name="connsiteY53" fmla="*/ 436037 h 1186664"/>
              <a:gd name="connsiteX54" fmla="*/ 914400 w 1201003"/>
              <a:gd name="connsiteY54" fmla="*/ 388270 h 1186664"/>
              <a:gd name="connsiteX55" fmla="*/ 791570 w 1201003"/>
              <a:gd name="connsiteY55" fmla="*/ 408742 h 1186664"/>
              <a:gd name="connsiteX56" fmla="*/ 750626 w 1201003"/>
              <a:gd name="connsiteY56" fmla="*/ 340503 h 1186664"/>
              <a:gd name="connsiteX57" fmla="*/ 825689 w 1201003"/>
              <a:gd name="connsiteY57" fmla="*/ 258616 h 1186664"/>
              <a:gd name="connsiteX58" fmla="*/ 832513 w 1201003"/>
              <a:gd name="connsiteY58" fmla="*/ 204025 h 1186664"/>
              <a:gd name="connsiteX59" fmla="*/ 791570 w 1201003"/>
              <a:gd name="connsiteY59" fmla="*/ 210849 h 1186664"/>
              <a:gd name="connsiteX60" fmla="*/ 791570 w 1201003"/>
              <a:gd name="connsiteY60" fmla="*/ 176730 h 1186664"/>
              <a:gd name="connsiteX61" fmla="*/ 777922 w 1201003"/>
              <a:gd name="connsiteY61" fmla="*/ 156258 h 1186664"/>
              <a:gd name="connsiteX62" fmla="*/ 743803 w 1201003"/>
              <a:gd name="connsiteY62" fmla="*/ 149434 h 1186664"/>
              <a:gd name="connsiteX63" fmla="*/ 730155 w 1201003"/>
              <a:gd name="connsiteY63" fmla="*/ 115315 h 1186664"/>
              <a:gd name="connsiteX64" fmla="*/ 690992 w 1201003"/>
              <a:gd name="connsiteY64" fmla="*/ 0 h 1186664"/>
              <a:gd name="connsiteX65" fmla="*/ 586951 w 1201003"/>
              <a:gd name="connsiteY65" fmla="*/ 23574 h 1186664"/>
              <a:gd name="connsiteX66" fmla="*/ 473637 w 1201003"/>
              <a:gd name="connsiteY66" fmla="*/ 63402 h 1186664"/>
              <a:gd name="connsiteX0" fmla="*/ 473637 w 1201003"/>
              <a:gd name="connsiteY0" fmla="*/ 63402 h 1240045"/>
              <a:gd name="connsiteX1" fmla="*/ 443552 w 1201003"/>
              <a:gd name="connsiteY1" fmla="*/ 251793 h 1240045"/>
              <a:gd name="connsiteX2" fmla="*/ 423080 w 1201003"/>
              <a:gd name="connsiteY2" fmla="*/ 279088 h 1240045"/>
              <a:gd name="connsiteX3" fmla="*/ 416256 w 1201003"/>
              <a:gd name="connsiteY3" fmla="*/ 333679 h 1240045"/>
              <a:gd name="connsiteX4" fmla="*/ 457200 w 1201003"/>
              <a:gd name="connsiteY4" fmla="*/ 408742 h 1240045"/>
              <a:gd name="connsiteX5" fmla="*/ 457200 w 1201003"/>
              <a:gd name="connsiteY5" fmla="*/ 436037 h 1240045"/>
              <a:gd name="connsiteX6" fmla="*/ 388961 w 1201003"/>
              <a:gd name="connsiteY6" fmla="*/ 436037 h 1240045"/>
              <a:gd name="connsiteX7" fmla="*/ 300250 w 1201003"/>
              <a:gd name="connsiteY7" fmla="*/ 552043 h 1240045"/>
              <a:gd name="connsiteX8" fmla="*/ 300250 w 1201003"/>
              <a:gd name="connsiteY8" fmla="*/ 606634 h 1240045"/>
              <a:gd name="connsiteX9" fmla="*/ 300250 w 1201003"/>
              <a:gd name="connsiteY9" fmla="*/ 647578 h 1240045"/>
              <a:gd name="connsiteX10" fmla="*/ 300250 w 1201003"/>
              <a:gd name="connsiteY10" fmla="*/ 674873 h 1240045"/>
              <a:gd name="connsiteX11" fmla="*/ 279779 w 1201003"/>
              <a:gd name="connsiteY11" fmla="*/ 681697 h 1240045"/>
              <a:gd name="connsiteX12" fmla="*/ 211540 w 1201003"/>
              <a:gd name="connsiteY12" fmla="*/ 702169 h 1240045"/>
              <a:gd name="connsiteX13" fmla="*/ 191068 w 1201003"/>
              <a:gd name="connsiteY13" fmla="*/ 777231 h 1240045"/>
              <a:gd name="connsiteX14" fmla="*/ 129653 w 1201003"/>
              <a:gd name="connsiteY14" fmla="*/ 831822 h 1240045"/>
              <a:gd name="connsiteX15" fmla="*/ 95534 w 1201003"/>
              <a:gd name="connsiteY15" fmla="*/ 859118 h 1240045"/>
              <a:gd name="connsiteX16" fmla="*/ 88710 w 1201003"/>
              <a:gd name="connsiteY16" fmla="*/ 893237 h 1240045"/>
              <a:gd name="connsiteX17" fmla="*/ 0 w 1201003"/>
              <a:gd name="connsiteY17" fmla="*/ 941005 h 1240045"/>
              <a:gd name="connsiteX18" fmla="*/ 6823 w 1201003"/>
              <a:gd name="connsiteY18" fmla="*/ 1063834 h 1240045"/>
              <a:gd name="connsiteX19" fmla="*/ 81886 w 1201003"/>
              <a:gd name="connsiteY19" fmla="*/ 1057011 h 1240045"/>
              <a:gd name="connsiteX20" fmla="*/ 156949 w 1201003"/>
              <a:gd name="connsiteY20" fmla="*/ 1063834 h 1240045"/>
              <a:gd name="connsiteX21" fmla="*/ 252483 w 1201003"/>
              <a:gd name="connsiteY21" fmla="*/ 1043363 h 1240045"/>
              <a:gd name="connsiteX22" fmla="*/ 279779 w 1201003"/>
              <a:gd name="connsiteY22" fmla="*/ 1077482 h 1240045"/>
              <a:gd name="connsiteX23" fmla="*/ 286603 w 1201003"/>
              <a:gd name="connsiteY23" fmla="*/ 1138897 h 1240045"/>
              <a:gd name="connsiteX24" fmla="*/ 274351 w 1201003"/>
              <a:gd name="connsiteY24" fmla="*/ 1240045 h 1240045"/>
              <a:gd name="connsiteX25" fmla="*/ 341194 w 1201003"/>
              <a:gd name="connsiteY25" fmla="*/ 1186664 h 1240045"/>
              <a:gd name="connsiteX26" fmla="*/ 388961 w 1201003"/>
              <a:gd name="connsiteY26" fmla="*/ 1104778 h 1240045"/>
              <a:gd name="connsiteX27" fmla="*/ 423080 w 1201003"/>
              <a:gd name="connsiteY27" fmla="*/ 1070658 h 1240045"/>
              <a:gd name="connsiteX28" fmla="*/ 457200 w 1201003"/>
              <a:gd name="connsiteY28" fmla="*/ 1077482 h 1240045"/>
              <a:gd name="connsiteX29" fmla="*/ 511791 w 1201003"/>
              <a:gd name="connsiteY29" fmla="*/ 1125249 h 1240045"/>
              <a:gd name="connsiteX30" fmla="*/ 552734 w 1201003"/>
              <a:gd name="connsiteY30" fmla="*/ 1159369 h 1240045"/>
              <a:gd name="connsiteX31" fmla="*/ 580029 w 1201003"/>
              <a:gd name="connsiteY31" fmla="*/ 1166193 h 1240045"/>
              <a:gd name="connsiteX32" fmla="*/ 634620 w 1201003"/>
              <a:gd name="connsiteY32" fmla="*/ 1036539 h 1240045"/>
              <a:gd name="connsiteX33" fmla="*/ 627797 w 1201003"/>
              <a:gd name="connsiteY33" fmla="*/ 1029715 h 1240045"/>
              <a:gd name="connsiteX34" fmla="*/ 648268 w 1201003"/>
              <a:gd name="connsiteY34" fmla="*/ 981948 h 1240045"/>
              <a:gd name="connsiteX35" fmla="*/ 743802 w 1201003"/>
              <a:gd name="connsiteY35" fmla="*/ 920533 h 1240045"/>
              <a:gd name="connsiteX36" fmla="*/ 723331 w 1201003"/>
              <a:gd name="connsiteY36" fmla="*/ 681697 h 1240045"/>
              <a:gd name="connsiteX37" fmla="*/ 866632 w 1201003"/>
              <a:gd name="connsiteY37" fmla="*/ 729464 h 1240045"/>
              <a:gd name="connsiteX38" fmla="*/ 893928 w 1201003"/>
              <a:gd name="connsiteY38" fmla="*/ 886414 h 1240045"/>
              <a:gd name="connsiteX39" fmla="*/ 968991 w 1201003"/>
              <a:gd name="connsiteY39" fmla="*/ 947828 h 1240045"/>
              <a:gd name="connsiteX40" fmla="*/ 989462 w 1201003"/>
              <a:gd name="connsiteY40" fmla="*/ 947828 h 1240045"/>
              <a:gd name="connsiteX41" fmla="*/ 1037229 w 1201003"/>
              <a:gd name="connsiteY41" fmla="*/ 900061 h 1240045"/>
              <a:gd name="connsiteX42" fmla="*/ 1050877 w 1201003"/>
              <a:gd name="connsiteY42" fmla="*/ 831822 h 1240045"/>
              <a:gd name="connsiteX43" fmla="*/ 1050877 w 1201003"/>
              <a:gd name="connsiteY43" fmla="*/ 797703 h 1240045"/>
              <a:gd name="connsiteX44" fmla="*/ 1057701 w 1201003"/>
              <a:gd name="connsiteY44" fmla="*/ 770408 h 1240045"/>
              <a:gd name="connsiteX45" fmla="*/ 1084997 w 1201003"/>
              <a:gd name="connsiteY45" fmla="*/ 695345 h 1240045"/>
              <a:gd name="connsiteX46" fmla="*/ 1119116 w 1201003"/>
              <a:gd name="connsiteY46" fmla="*/ 640754 h 1240045"/>
              <a:gd name="connsiteX47" fmla="*/ 1166883 w 1201003"/>
              <a:gd name="connsiteY47" fmla="*/ 558867 h 1240045"/>
              <a:gd name="connsiteX48" fmla="*/ 1201003 w 1201003"/>
              <a:gd name="connsiteY48" fmla="*/ 517924 h 1240045"/>
              <a:gd name="connsiteX49" fmla="*/ 1105468 w 1201003"/>
              <a:gd name="connsiteY49" fmla="*/ 470157 h 1240045"/>
              <a:gd name="connsiteX50" fmla="*/ 1084997 w 1201003"/>
              <a:gd name="connsiteY50" fmla="*/ 490628 h 1240045"/>
              <a:gd name="connsiteX51" fmla="*/ 1030406 w 1201003"/>
              <a:gd name="connsiteY51" fmla="*/ 490628 h 1240045"/>
              <a:gd name="connsiteX52" fmla="*/ 996286 w 1201003"/>
              <a:gd name="connsiteY52" fmla="*/ 456509 h 1240045"/>
              <a:gd name="connsiteX53" fmla="*/ 955343 w 1201003"/>
              <a:gd name="connsiteY53" fmla="*/ 436037 h 1240045"/>
              <a:gd name="connsiteX54" fmla="*/ 914400 w 1201003"/>
              <a:gd name="connsiteY54" fmla="*/ 388270 h 1240045"/>
              <a:gd name="connsiteX55" fmla="*/ 791570 w 1201003"/>
              <a:gd name="connsiteY55" fmla="*/ 408742 h 1240045"/>
              <a:gd name="connsiteX56" fmla="*/ 750626 w 1201003"/>
              <a:gd name="connsiteY56" fmla="*/ 340503 h 1240045"/>
              <a:gd name="connsiteX57" fmla="*/ 825689 w 1201003"/>
              <a:gd name="connsiteY57" fmla="*/ 258616 h 1240045"/>
              <a:gd name="connsiteX58" fmla="*/ 832513 w 1201003"/>
              <a:gd name="connsiteY58" fmla="*/ 204025 h 1240045"/>
              <a:gd name="connsiteX59" fmla="*/ 791570 w 1201003"/>
              <a:gd name="connsiteY59" fmla="*/ 210849 h 1240045"/>
              <a:gd name="connsiteX60" fmla="*/ 791570 w 1201003"/>
              <a:gd name="connsiteY60" fmla="*/ 176730 h 1240045"/>
              <a:gd name="connsiteX61" fmla="*/ 777922 w 1201003"/>
              <a:gd name="connsiteY61" fmla="*/ 156258 h 1240045"/>
              <a:gd name="connsiteX62" fmla="*/ 743803 w 1201003"/>
              <a:gd name="connsiteY62" fmla="*/ 149434 h 1240045"/>
              <a:gd name="connsiteX63" fmla="*/ 730155 w 1201003"/>
              <a:gd name="connsiteY63" fmla="*/ 115315 h 1240045"/>
              <a:gd name="connsiteX64" fmla="*/ 690992 w 1201003"/>
              <a:gd name="connsiteY64" fmla="*/ 0 h 1240045"/>
              <a:gd name="connsiteX65" fmla="*/ 586951 w 1201003"/>
              <a:gd name="connsiteY65" fmla="*/ 23574 h 1240045"/>
              <a:gd name="connsiteX66" fmla="*/ 473637 w 1201003"/>
              <a:gd name="connsiteY66" fmla="*/ 63402 h 1240045"/>
              <a:gd name="connsiteX0" fmla="*/ 473637 w 1201003"/>
              <a:gd name="connsiteY0" fmla="*/ 63402 h 1251909"/>
              <a:gd name="connsiteX1" fmla="*/ 443552 w 1201003"/>
              <a:gd name="connsiteY1" fmla="*/ 251793 h 1251909"/>
              <a:gd name="connsiteX2" fmla="*/ 423080 w 1201003"/>
              <a:gd name="connsiteY2" fmla="*/ 279088 h 1251909"/>
              <a:gd name="connsiteX3" fmla="*/ 416256 w 1201003"/>
              <a:gd name="connsiteY3" fmla="*/ 333679 h 1251909"/>
              <a:gd name="connsiteX4" fmla="*/ 457200 w 1201003"/>
              <a:gd name="connsiteY4" fmla="*/ 408742 h 1251909"/>
              <a:gd name="connsiteX5" fmla="*/ 457200 w 1201003"/>
              <a:gd name="connsiteY5" fmla="*/ 436037 h 1251909"/>
              <a:gd name="connsiteX6" fmla="*/ 388961 w 1201003"/>
              <a:gd name="connsiteY6" fmla="*/ 436037 h 1251909"/>
              <a:gd name="connsiteX7" fmla="*/ 300250 w 1201003"/>
              <a:gd name="connsiteY7" fmla="*/ 552043 h 1251909"/>
              <a:gd name="connsiteX8" fmla="*/ 300250 w 1201003"/>
              <a:gd name="connsiteY8" fmla="*/ 606634 h 1251909"/>
              <a:gd name="connsiteX9" fmla="*/ 300250 w 1201003"/>
              <a:gd name="connsiteY9" fmla="*/ 647578 h 1251909"/>
              <a:gd name="connsiteX10" fmla="*/ 300250 w 1201003"/>
              <a:gd name="connsiteY10" fmla="*/ 674873 h 1251909"/>
              <a:gd name="connsiteX11" fmla="*/ 279779 w 1201003"/>
              <a:gd name="connsiteY11" fmla="*/ 681697 h 1251909"/>
              <a:gd name="connsiteX12" fmla="*/ 211540 w 1201003"/>
              <a:gd name="connsiteY12" fmla="*/ 702169 h 1251909"/>
              <a:gd name="connsiteX13" fmla="*/ 191068 w 1201003"/>
              <a:gd name="connsiteY13" fmla="*/ 777231 h 1251909"/>
              <a:gd name="connsiteX14" fmla="*/ 129653 w 1201003"/>
              <a:gd name="connsiteY14" fmla="*/ 831822 h 1251909"/>
              <a:gd name="connsiteX15" fmla="*/ 95534 w 1201003"/>
              <a:gd name="connsiteY15" fmla="*/ 859118 h 1251909"/>
              <a:gd name="connsiteX16" fmla="*/ 88710 w 1201003"/>
              <a:gd name="connsiteY16" fmla="*/ 893237 h 1251909"/>
              <a:gd name="connsiteX17" fmla="*/ 0 w 1201003"/>
              <a:gd name="connsiteY17" fmla="*/ 941005 h 1251909"/>
              <a:gd name="connsiteX18" fmla="*/ 6823 w 1201003"/>
              <a:gd name="connsiteY18" fmla="*/ 1063834 h 1251909"/>
              <a:gd name="connsiteX19" fmla="*/ 81886 w 1201003"/>
              <a:gd name="connsiteY19" fmla="*/ 1057011 h 1251909"/>
              <a:gd name="connsiteX20" fmla="*/ 156949 w 1201003"/>
              <a:gd name="connsiteY20" fmla="*/ 1063834 h 1251909"/>
              <a:gd name="connsiteX21" fmla="*/ 252483 w 1201003"/>
              <a:gd name="connsiteY21" fmla="*/ 1043363 h 1251909"/>
              <a:gd name="connsiteX22" fmla="*/ 279779 w 1201003"/>
              <a:gd name="connsiteY22" fmla="*/ 1077482 h 1251909"/>
              <a:gd name="connsiteX23" fmla="*/ 286603 w 1201003"/>
              <a:gd name="connsiteY23" fmla="*/ 1138897 h 1251909"/>
              <a:gd name="connsiteX24" fmla="*/ 274351 w 1201003"/>
              <a:gd name="connsiteY24" fmla="*/ 1240045 h 1251909"/>
              <a:gd name="connsiteX25" fmla="*/ 341194 w 1201003"/>
              <a:gd name="connsiteY25" fmla="*/ 1251909 h 1251909"/>
              <a:gd name="connsiteX26" fmla="*/ 388961 w 1201003"/>
              <a:gd name="connsiteY26" fmla="*/ 1104778 h 1251909"/>
              <a:gd name="connsiteX27" fmla="*/ 423080 w 1201003"/>
              <a:gd name="connsiteY27" fmla="*/ 1070658 h 1251909"/>
              <a:gd name="connsiteX28" fmla="*/ 457200 w 1201003"/>
              <a:gd name="connsiteY28" fmla="*/ 1077482 h 1251909"/>
              <a:gd name="connsiteX29" fmla="*/ 511791 w 1201003"/>
              <a:gd name="connsiteY29" fmla="*/ 1125249 h 1251909"/>
              <a:gd name="connsiteX30" fmla="*/ 552734 w 1201003"/>
              <a:gd name="connsiteY30" fmla="*/ 1159369 h 1251909"/>
              <a:gd name="connsiteX31" fmla="*/ 580029 w 1201003"/>
              <a:gd name="connsiteY31" fmla="*/ 1166193 h 1251909"/>
              <a:gd name="connsiteX32" fmla="*/ 634620 w 1201003"/>
              <a:gd name="connsiteY32" fmla="*/ 1036539 h 1251909"/>
              <a:gd name="connsiteX33" fmla="*/ 627797 w 1201003"/>
              <a:gd name="connsiteY33" fmla="*/ 1029715 h 1251909"/>
              <a:gd name="connsiteX34" fmla="*/ 648268 w 1201003"/>
              <a:gd name="connsiteY34" fmla="*/ 981948 h 1251909"/>
              <a:gd name="connsiteX35" fmla="*/ 743802 w 1201003"/>
              <a:gd name="connsiteY35" fmla="*/ 920533 h 1251909"/>
              <a:gd name="connsiteX36" fmla="*/ 723331 w 1201003"/>
              <a:gd name="connsiteY36" fmla="*/ 681697 h 1251909"/>
              <a:gd name="connsiteX37" fmla="*/ 866632 w 1201003"/>
              <a:gd name="connsiteY37" fmla="*/ 729464 h 1251909"/>
              <a:gd name="connsiteX38" fmla="*/ 893928 w 1201003"/>
              <a:gd name="connsiteY38" fmla="*/ 886414 h 1251909"/>
              <a:gd name="connsiteX39" fmla="*/ 968991 w 1201003"/>
              <a:gd name="connsiteY39" fmla="*/ 947828 h 1251909"/>
              <a:gd name="connsiteX40" fmla="*/ 989462 w 1201003"/>
              <a:gd name="connsiteY40" fmla="*/ 947828 h 1251909"/>
              <a:gd name="connsiteX41" fmla="*/ 1037229 w 1201003"/>
              <a:gd name="connsiteY41" fmla="*/ 900061 h 1251909"/>
              <a:gd name="connsiteX42" fmla="*/ 1050877 w 1201003"/>
              <a:gd name="connsiteY42" fmla="*/ 831822 h 1251909"/>
              <a:gd name="connsiteX43" fmla="*/ 1050877 w 1201003"/>
              <a:gd name="connsiteY43" fmla="*/ 797703 h 1251909"/>
              <a:gd name="connsiteX44" fmla="*/ 1057701 w 1201003"/>
              <a:gd name="connsiteY44" fmla="*/ 770408 h 1251909"/>
              <a:gd name="connsiteX45" fmla="*/ 1084997 w 1201003"/>
              <a:gd name="connsiteY45" fmla="*/ 695345 h 1251909"/>
              <a:gd name="connsiteX46" fmla="*/ 1119116 w 1201003"/>
              <a:gd name="connsiteY46" fmla="*/ 640754 h 1251909"/>
              <a:gd name="connsiteX47" fmla="*/ 1166883 w 1201003"/>
              <a:gd name="connsiteY47" fmla="*/ 558867 h 1251909"/>
              <a:gd name="connsiteX48" fmla="*/ 1201003 w 1201003"/>
              <a:gd name="connsiteY48" fmla="*/ 517924 h 1251909"/>
              <a:gd name="connsiteX49" fmla="*/ 1105468 w 1201003"/>
              <a:gd name="connsiteY49" fmla="*/ 470157 h 1251909"/>
              <a:gd name="connsiteX50" fmla="*/ 1084997 w 1201003"/>
              <a:gd name="connsiteY50" fmla="*/ 490628 h 1251909"/>
              <a:gd name="connsiteX51" fmla="*/ 1030406 w 1201003"/>
              <a:gd name="connsiteY51" fmla="*/ 490628 h 1251909"/>
              <a:gd name="connsiteX52" fmla="*/ 996286 w 1201003"/>
              <a:gd name="connsiteY52" fmla="*/ 456509 h 1251909"/>
              <a:gd name="connsiteX53" fmla="*/ 955343 w 1201003"/>
              <a:gd name="connsiteY53" fmla="*/ 436037 h 1251909"/>
              <a:gd name="connsiteX54" fmla="*/ 914400 w 1201003"/>
              <a:gd name="connsiteY54" fmla="*/ 388270 h 1251909"/>
              <a:gd name="connsiteX55" fmla="*/ 791570 w 1201003"/>
              <a:gd name="connsiteY55" fmla="*/ 408742 h 1251909"/>
              <a:gd name="connsiteX56" fmla="*/ 750626 w 1201003"/>
              <a:gd name="connsiteY56" fmla="*/ 340503 h 1251909"/>
              <a:gd name="connsiteX57" fmla="*/ 825689 w 1201003"/>
              <a:gd name="connsiteY57" fmla="*/ 258616 h 1251909"/>
              <a:gd name="connsiteX58" fmla="*/ 832513 w 1201003"/>
              <a:gd name="connsiteY58" fmla="*/ 204025 h 1251909"/>
              <a:gd name="connsiteX59" fmla="*/ 791570 w 1201003"/>
              <a:gd name="connsiteY59" fmla="*/ 210849 h 1251909"/>
              <a:gd name="connsiteX60" fmla="*/ 791570 w 1201003"/>
              <a:gd name="connsiteY60" fmla="*/ 176730 h 1251909"/>
              <a:gd name="connsiteX61" fmla="*/ 777922 w 1201003"/>
              <a:gd name="connsiteY61" fmla="*/ 156258 h 1251909"/>
              <a:gd name="connsiteX62" fmla="*/ 743803 w 1201003"/>
              <a:gd name="connsiteY62" fmla="*/ 149434 h 1251909"/>
              <a:gd name="connsiteX63" fmla="*/ 730155 w 1201003"/>
              <a:gd name="connsiteY63" fmla="*/ 115315 h 1251909"/>
              <a:gd name="connsiteX64" fmla="*/ 690992 w 1201003"/>
              <a:gd name="connsiteY64" fmla="*/ 0 h 1251909"/>
              <a:gd name="connsiteX65" fmla="*/ 586951 w 1201003"/>
              <a:gd name="connsiteY65" fmla="*/ 23574 h 1251909"/>
              <a:gd name="connsiteX66" fmla="*/ 473637 w 1201003"/>
              <a:gd name="connsiteY66" fmla="*/ 63402 h 1251909"/>
              <a:gd name="connsiteX0" fmla="*/ 473637 w 1201003"/>
              <a:gd name="connsiteY0" fmla="*/ 63402 h 1251909"/>
              <a:gd name="connsiteX1" fmla="*/ 443552 w 1201003"/>
              <a:gd name="connsiteY1" fmla="*/ 251793 h 1251909"/>
              <a:gd name="connsiteX2" fmla="*/ 423080 w 1201003"/>
              <a:gd name="connsiteY2" fmla="*/ 279088 h 1251909"/>
              <a:gd name="connsiteX3" fmla="*/ 416256 w 1201003"/>
              <a:gd name="connsiteY3" fmla="*/ 333679 h 1251909"/>
              <a:gd name="connsiteX4" fmla="*/ 457200 w 1201003"/>
              <a:gd name="connsiteY4" fmla="*/ 408742 h 1251909"/>
              <a:gd name="connsiteX5" fmla="*/ 457200 w 1201003"/>
              <a:gd name="connsiteY5" fmla="*/ 436037 h 1251909"/>
              <a:gd name="connsiteX6" fmla="*/ 388961 w 1201003"/>
              <a:gd name="connsiteY6" fmla="*/ 436037 h 1251909"/>
              <a:gd name="connsiteX7" fmla="*/ 300250 w 1201003"/>
              <a:gd name="connsiteY7" fmla="*/ 552043 h 1251909"/>
              <a:gd name="connsiteX8" fmla="*/ 300250 w 1201003"/>
              <a:gd name="connsiteY8" fmla="*/ 606634 h 1251909"/>
              <a:gd name="connsiteX9" fmla="*/ 300250 w 1201003"/>
              <a:gd name="connsiteY9" fmla="*/ 647578 h 1251909"/>
              <a:gd name="connsiteX10" fmla="*/ 300250 w 1201003"/>
              <a:gd name="connsiteY10" fmla="*/ 674873 h 1251909"/>
              <a:gd name="connsiteX11" fmla="*/ 279779 w 1201003"/>
              <a:gd name="connsiteY11" fmla="*/ 681697 h 1251909"/>
              <a:gd name="connsiteX12" fmla="*/ 211540 w 1201003"/>
              <a:gd name="connsiteY12" fmla="*/ 702169 h 1251909"/>
              <a:gd name="connsiteX13" fmla="*/ 191068 w 1201003"/>
              <a:gd name="connsiteY13" fmla="*/ 777231 h 1251909"/>
              <a:gd name="connsiteX14" fmla="*/ 129653 w 1201003"/>
              <a:gd name="connsiteY14" fmla="*/ 831822 h 1251909"/>
              <a:gd name="connsiteX15" fmla="*/ 95534 w 1201003"/>
              <a:gd name="connsiteY15" fmla="*/ 859118 h 1251909"/>
              <a:gd name="connsiteX16" fmla="*/ 88710 w 1201003"/>
              <a:gd name="connsiteY16" fmla="*/ 893237 h 1251909"/>
              <a:gd name="connsiteX17" fmla="*/ 0 w 1201003"/>
              <a:gd name="connsiteY17" fmla="*/ 941005 h 1251909"/>
              <a:gd name="connsiteX18" fmla="*/ 6823 w 1201003"/>
              <a:gd name="connsiteY18" fmla="*/ 1063834 h 1251909"/>
              <a:gd name="connsiteX19" fmla="*/ 81886 w 1201003"/>
              <a:gd name="connsiteY19" fmla="*/ 1104462 h 1251909"/>
              <a:gd name="connsiteX20" fmla="*/ 156949 w 1201003"/>
              <a:gd name="connsiteY20" fmla="*/ 1063834 h 1251909"/>
              <a:gd name="connsiteX21" fmla="*/ 252483 w 1201003"/>
              <a:gd name="connsiteY21" fmla="*/ 1043363 h 1251909"/>
              <a:gd name="connsiteX22" fmla="*/ 279779 w 1201003"/>
              <a:gd name="connsiteY22" fmla="*/ 1077482 h 1251909"/>
              <a:gd name="connsiteX23" fmla="*/ 286603 w 1201003"/>
              <a:gd name="connsiteY23" fmla="*/ 1138897 h 1251909"/>
              <a:gd name="connsiteX24" fmla="*/ 274351 w 1201003"/>
              <a:gd name="connsiteY24" fmla="*/ 1240045 h 1251909"/>
              <a:gd name="connsiteX25" fmla="*/ 341194 w 1201003"/>
              <a:gd name="connsiteY25" fmla="*/ 1251909 h 1251909"/>
              <a:gd name="connsiteX26" fmla="*/ 388961 w 1201003"/>
              <a:gd name="connsiteY26" fmla="*/ 1104778 h 1251909"/>
              <a:gd name="connsiteX27" fmla="*/ 423080 w 1201003"/>
              <a:gd name="connsiteY27" fmla="*/ 1070658 h 1251909"/>
              <a:gd name="connsiteX28" fmla="*/ 457200 w 1201003"/>
              <a:gd name="connsiteY28" fmla="*/ 1077482 h 1251909"/>
              <a:gd name="connsiteX29" fmla="*/ 511791 w 1201003"/>
              <a:gd name="connsiteY29" fmla="*/ 1125249 h 1251909"/>
              <a:gd name="connsiteX30" fmla="*/ 552734 w 1201003"/>
              <a:gd name="connsiteY30" fmla="*/ 1159369 h 1251909"/>
              <a:gd name="connsiteX31" fmla="*/ 580029 w 1201003"/>
              <a:gd name="connsiteY31" fmla="*/ 1166193 h 1251909"/>
              <a:gd name="connsiteX32" fmla="*/ 634620 w 1201003"/>
              <a:gd name="connsiteY32" fmla="*/ 1036539 h 1251909"/>
              <a:gd name="connsiteX33" fmla="*/ 627797 w 1201003"/>
              <a:gd name="connsiteY33" fmla="*/ 1029715 h 1251909"/>
              <a:gd name="connsiteX34" fmla="*/ 648268 w 1201003"/>
              <a:gd name="connsiteY34" fmla="*/ 981948 h 1251909"/>
              <a:gd name="connsiteX35" fmla="*/ 743802 w 1201003"/>
              <a:gd name="connsiteY35" fmla="*/ 920533 h 1251909"/>
              <a:gd name="connsiteX36" fmla="*/ 723331 w 1201003"/>
              <a:gd name="connsiteY36" fmla="*/ 681697 h 1251909"/>
              <a:gd name="connsiteX37" fmla="*/ 866632 w 1201003"/>
              <a:gd name="connsiteY37" fmla="*/ 729464 h 1251909"/>
              <a:gd name="connsiteX38" fmla="*/ 893928 w 1201003"/>
              <a:gd name="connsiteY38" fmla="*/ 886414 h 1251909"/>
              <a:gd name="connsiteX39" fmla="*/ 968991 w 1201003"/>
              <a:gd name="connsiteY39" fmla="*/ 947828 h 1251909"/>
              <a:gd name="connsiteX40" fmla="*/ 989462 w 1201003"/>
              <a:gd name="connsiteY40" fmla="*/ 947828 h 1251909"/>
              <a:gd name="connsiteX41" fmla="*/ 1037229 w 1201003"/>
              <a:gd name="connsiteY41" fmla="*/ 900061 h 1251909"/>
              <a:gd name="connsiteX42" fmla="*/ 1050877 w 1201003"/>
              <a:gd name="connsiteY42" fmla="*/ 831822 h 1251909"/>
              <a:gd name="connsiteX43" fmla="*/ 1050877 w 1201003"/>
              <a:gd name="connsiteY43" fmla="*/ 797703 h 1251909"/>
              <a:gd name="connsiteX44" fmla="*/ 1057701 w 1201003"/>
              <a:gd name="connsiteY44" fmla="*/ 770408 h 1251909"/>
              <a:gd name="connsiteX45" fmla="*/ 1084997 w 1201003"/>
              <a:gd name="connsiteY45" fmla="*/ 695345 h 1251909"/>
              <a:gd name="connsiteX46" fmla="*/ 1119116 w 1201003"/>
              <a:gd name="connsiteY46" fmla="*/ 640754 h 1251909"/>
              <a:gd name="connsiteX47" fmla="*/ 1166883 w 1201003"/>
              <a:gd name="connsiteY47" fmla="*/ 558867 h 1251909"/>
              <a:gd name="connsiteX48" fmla="*/ 1201003 w 1201003"/>
              <a:gd name="connsiteY48" fmla="*/ 517924 h 1251909"/>
              <a:gd name="connsiteX49" fmla="*/ 1105468 w 1201003"/>
              <a:gd name="connsiteY49" fmla="*/ 470157 h 1251909"/>
              <a:gd name="connsiteX50" fmla="*/ 1084997 w 1201003"/>
              <a:gd name="connsiteY50" fmla="*/ 490628 h 1251909"/>
              <a:gd name="connsiteX51" fmla="*/ 1030406 w 1201003"/>
              <a:gd name="connsiteY51" fmla="*/ 490628 h 1251909"/>
              <a:gd name="connsiteX52" fmla="*/ 996286 w 1201003"/>
              <a:gd name="connsiteY52" fmla="*/ 456509 h 1251909"/>
              <a:gd name="connsiteX53" fmla="*/ 955343 w 1201003"/>
              <a:gd name="connsiteY53" fmla="*/ 436037 h 1251909"/>
              <a:gd name="connsiteX54" fmla="*/ 914400 w 1201003"/>
              <a:gd name="connsiteY54" fmla="*/ 388270 h 1251909"/>
              <a:gd name="connsiteX55" fmla="*/ 791570 w 1201003"/>
              <a:gd name="connsiteY55" fmla="*/ 408742 h 1251909"/>
              <a:gd name="connsiteX56" fmla="*/ 750626 w 1201003"/>
              <a:gd name="connsiteY56" fmla="*/ 340503 h 1251909"/>
              <a:gd name="connsiteX57" fmla="*/ 825689 w 1201003"/>
              <a:gd name="connsiteY57" fmla="*/ 258616 h 1251909"/>
              <a:gd name="connsiteX58" fmla="*/ 832513 w 1201003"/>
              <a:gd name="connsiteY58" fmla="*/ 204025 h 1251909"/>
              <a:gd name="connsiteX59" fmla="*/ 791570 w 1201003"/>
              <a:gd name="connsiteY59" fmla="*/ 210849 h 1251909"/>
              <a:gd name="connsiteX60" fmla="*/ 791570 w 1201003"/>
              <a:gd name="connsiteY60" fmla="*/ 176730 h 1251909"/>
              <a:gd name="connsiteX61" fmla="*/ 777922 w 1201003"/>
              <a:gd name="connsiteY61" fmla="*/ 156258 h 1251909"/>
              <a:gd name="connsiteX62" fmla="*/ 743803 w 1201003"/>
              <a:gd name="connsiteY62" fmla="*/ 149434 h 1251909"/>
              <a:gd name="connsiteX63" fmla="*/ 730155 w 1201003"/>
              <a:gd name="connsiteY63" fmla="*/ 115315 h 1251909"/>
              <a:gd name="connsiteX64" fmla="*/ 690992 w 1201003"/>
              <a:gd name="connsiteY64" fmla="*/ 0 h 1251909"/>
              <a:gd name="connsiteX65" fmla="*/ 586951 w 1201003"/>
              <a:gd name="connsiteY65" fmla="*/ 23574 h 1251909"/>
              <a:gd name="connsiteX66" fmla="*/ 473637 w 1201003"/>
              <a:gd name="connsiteY66" fmla="*/ 63402 h 1251909"/>
              <a:gd name="connsiteX0" fmla="*/ 473637 w 1201003"/>
              <a:gd name="connsiteY0" fmla="*/ 63402 h 1251909"/>
              <a:gd name="connsiteX1" fmla="*/ 443552 w 1201003"/>
              <a:gd name="connsiteY1" fmla="*/ 251793 h 1251909"/>
              <a:gd name="connsiteX2" fmla="*/ 423080 w 1201003"/>
              <a:gd name="connsiteY2" fmla="*/ 279088 h 1251909"/>
              <a:gd name="connsiteX3" fmla="*/ 416256 w 1201003"/>
              <a:gd name="connsiteY3" fmla="*/ 333679 h 1251909"/>
              <a:gd name="connsiteX4" fmla="*/ 457200 w 1201003"/>
              <a:gd name="connsiteY4" fmla="*/ 408742 h 1251909"/>
              <a:gd name="connsiteX5" fmla="*/ 457200 w 1201003"/>
              <a:gd name="connsiteY5" fmla="*/ 436037 h 1251909"/>
              <a:gd name="connsiteX6" fmla="*/ 388961 w 1201003"/>
              <a:gd name="connsiteY6" fmla="*/ 436037 h 1251909"/>
              <a:gd name="connsiteX7" fmla="*/ 300250 w 1201003"/>
              <a:gd name="connsiteY7" fmla="*/ 552043 h 1251909"/>
              <a:gd name="connsiteX8" fmla="*/ 300250 w 1201003"/>
              <a:gd name="connsiteY8" fmla="*/ 606634 h 1251909"/>
              <a:gd name="connsiteX9" fmla="*/ 300250 w 1201003"/>
              <a:gd name="connsiteY9" fmla="*/ 647578 h 1251909"/>
              <a:gd name="connsiteX10" fmla="*/ 300250 w 1201003"/>
              <a:gd name="connsiteY10" fmla="*/ 674873 h 1251909"/>
              <a:gd name="connsiteX11" fmla="*/ 279779 w 1201003"/>
              <a:gd name="connsiteY11" fmla="*/ 681697 h 1251909"/>
              <a:gd name="connsiteX12" fmla="*/ 211540 w 1201003"/>
              <a:gd name="connsiteY12" fmla="*/ 702169 h 1251909"/>
              <a:gd name="connsiteX13" fmla="*/ 191068 w 1201003"/>
              <a:gd name="connsiteY13" fmla="*/ 777231 h 1251909"/>
              <a:gd name="connsiteX14" fmla="*/ 129653 w 1201003"/>
              <a:gd name="connsiteY14" fmla="*/ 831822 h 1251909"/>
              <a:gd name="connsiteX15" fmla="*/ 95534 w 1201003"/>
              <a:gd name="connsiteY15" fmla="*/ 859118 h 1251909"/>
              <a:gd name="connsiteX16" fmla="*/ 88710 w 1201003"/>
              <a:gd name="connsiteY16" fmla="*/ 893237 h 1251909"/>
              <a:gd name="connsiteX17" fmla="*/ 0 w 1201003"/>
              <a:gd name="connsiteY17" fmla="*/ 941005 h 1251909"/>
              <a:gd name="connsiteX18" fmla="*/ 6823 w 1201003"/>
              <a:gd name="connsiteY18" fmla="*/ 1063834 h 1251909"/>
              <a:gd name="connsiteX19" fmla="*/ 81886 w 1201003"/>
              <a:gd name="connsiteY19" fmla="*/ 1104462 h 1251909"/>
              <a:gd name="connsiteX20" fmla="*/ 156949 w 1201003"/>
              <a:gd name="connsiteY20" fmla="*/ 1099421 h 1251909"/>
              <a:gd name="connsiteX21" fmla="*/ 252483 w 1201003"/>
              <a:gd name="connsiteY21" fmla="*/ 1043363 h 1251909"/>
              <a:gd name="connsiteX22" fmla="*/ 279779 w 1201003"/>
              <a:gd name="connsiteY22" fmla="*/ 1077482 h 1251909"/>
              <a:gd name="connsiteX23" fmla="*/ 286603 w 1201003"/>
              <a:gd name="connsiteY23" fmla="*/ 1138897 h 1251909"/>
              <a:gd name="connsiteX24" fmla="*/ 274351 w 1201003"/>
              <a:gd name="connsiteY24" fmla="*/ 1240045 h 1251909"/>
              <a:gd name="connsiteX25" fmla="*/ 341194 w 1201003"/>
              <a:gd name="connsiteY25" fmla="*/ 1251909 h 1251909"/>
              <a:gd name="connsiteX26" fmla="*/ 388961 w 1201003"/>
              <a:gd name="connsiteY26" fmla="*/ 1104778 h 1251909"/>
              <a:gd name="connsiteX27" fmla="*/ 423080 w 1201003"/>
              <a:gd name="connsiteY27" fmla="*/ 1070658 h 1251909"/>
              <a:gd name="connsiteX28" fmla="*/ 457200 w 1201003"/>
              <a:gd name="connsiteY28" fmla="*/ 1077482 h 1251909"/>
              <a:gd name="connsiteX29" fmla="*/ 511791 w 1201003"/>
              <a:gd name="connsiteY29" fmla="*/ 1125249 h 1251909"/>
              <a:gd name="connsiteX30" fmla="*/ 552734 w 1201003"/>
              <a:gd name="connsiteY30" fmla="*/ 1159369 h 1251909"/>
              <a:gd name="connsiteX31" fmla="*/ 580029 w 1201003"/>
              <a:gd name="connsiteY31" fmla="*/ 1166193 h 1251909"/>
              <a:gd name="connsiteX32" fmla="*/ 634620 w 1201003"/>
              <a:gd name="connsiteY32" fmla="*/ 1036539 h 1251909"/>
              <a:gd name="connsiteX33" fmla="*/ 627797 w 1201003"/>
              <a:gd name="connsiteY33" fmla="*/ 1029715 h 1251909"/>
              <a:gd name="connsiteX34" fmla="*/ 648268 w 1201003"/>
              <a:gd name="connsiteY34" fmla="*/ 981948 h 1251909"/>
              <a:gd name="connsiteX35" fmla="*/ 743802 w 1201003"/>
              <a:gd name="connsiteY35" fmla="*/ 920533 h 1251909"/>
              <a:gd name="connsiteX36" fmla="*/ 723331 w 1201003"/>
              <a:gd name="connsiteY36" fmla="*/ 681697 h 1251909"/>
              <a:gd name="connsiteX37" fmla="*/ 866632 w 1201003"/>
              <a:gd name="connsiteY37" fmla="*/ 729464 h 1251909"/>
              <a:gd name="connsiteX38" fmla="*/ 893928 w 1201003"/>
              <a:gd name="connsiteY38" fmla="*/ 886414 h 1251909"/>
              <a:gd name="connsiteX39" fmla="*/ 968991 w 1201003"/>
              <a:gd name="connsiteY39" fmla="*/ 947828 h 1251909"/>
              <a:gd name="connsiteX40" fmla="*/ 989462 w 1201003"/>
              <a:gd name="connsiteY40" fmla="*/ 947828 h 1251909"/>
              <a:gd name="connsiteX41" fmla="*/ 1037229 w 1201003"/>
              <a:gd name="connsiteY41" fmla="*/ 900061 h 1251909"/>
              <a:gd name="connsiteX42" fmla="*/ 1050877 w 1201003"/>
              <a:gd name="connsiteY42" fmla="*/ 831822 h 1251909"/>
              <a:gd name="connsiteX43" fmla="*/ 1050877 w 1201003"/>
              <a:gd name="connsiteY43" fmla="*/ 797703 h 1251909"/>
              <a:gd name="connsiteX44" fmla="*/ 1057701 w 1201003"/>
              <a:gd name="connsiteY44" fmla="*/ 770408 h 1251909"/>
              <a:gd name="connsiteX45" fmla="*/ 1084997 w 1201003"/>
              <a:gd name="connsiteY45" fmla="*/ 695345 h 1251909"/>
              <a:gd name="connsiteX46" fmla="*/ 1119116 w 1201003"/>
              <a:gd name="connsiteY46" fmla="*/ 640754 h 1251909"/>
              <a:gd name="connsiteX47" fmla="*/ 1166883 w 1201003"/>
              <a:gd name="connsiteY47" fmla="*/ 558867 h 1251909"/>
              <a:gd name="connsiteX48" fmla="*/ 1201003 w 1201003"/>
              <a:gd name="connsiteY48" fmla="*/ 517924 h 1251909"/>
              <a:gd name="connsiteX49" fmla="*/ 1105468 w 1201003"/>
              <a:gd name="connsiteY49" fmla="*/ 470157 h 1251909"/>
              <a:gd name="connsiteX50" fmla="*/ 1084997 w 1201003"/>
              <a:gd name="connsiteY50" fmla="*/ 490628 h 1251909"/>
              <a:gd name="connsiteX51" fmla="*/ 1030406 w 1201003"/>
              <a:gd name="connsiteY51" fmla="*/ 490628 h 1251909"/>
              <a:gd name="connsiteX52" fmla="*/ 996286 w 1201003"/>
              <a:gd name="connsiteY52" fmla="*/ 456509 h 1251909"/>
              <a:gd name="connsiteX53" fmla="*/ 955343 w 1201003"/>
              <a:gd name="connsiteY53" fmla="*/ 436037 h 1251909"/>
              <a:gd name="connsiteX54" fmla="*/ 914400 w 1201003"/>
              <a:gd name="connsiteY54" fmla="*/ 388270 h 1251909"/>
              <a:gd name="connsiteX55" fmla="*/ 791570 w 1201003"/>
              <a:gd name="connsiteY55" fmla="*/ 408742 h 1251909"/>
              <a:gd name="connsiteX56" fmla="*/ 750626 w 1201003"/>
              <a:gd name="connsiteY56" fmla="*/ 340503 h 1251909"/>
              <a:gd name="connsiteX57" fmla="*/ 825689 w 1201003"/>
              <a:gd name="connsiteY57" fmla="*/ 258616 h 1251909"/>
              <a:gd name="connsiteX58" fmla="*/ 832513 w 1201003"/>
              <a:gd name="connsiteY58" fmla="*/ 204025 h 1251909"/>
              <a:gd name="connsiteX59" fmla="*/ 791570 w 1201003"/>
              <a:gd name="connsiteY59" fmla="*/ 210849 h 1251909"/>
              <a:gd name="connsiteX60" fmla="*/ 791570 w 1201003"/>
              <a:gd name="connsiteY60" fmla="*/ 176730 h 1251909"/>
              <a:gd name="connsiteX61" fmla="*/ 777922 w 1201003"/>
              <a:gd name="connsiteY61" fmla="*/ 156258 h 1251909"/>
              <a:gd name="connsiteX62" fmla="*/ 743803 w 1201003"/>
              <a:gd name="connsiteY62" fmla="*/ 149434 h 1251909"/>
              <a:gd name="connsiteX63" fmla="*/ 730155 w 1201003"/>
              <a:gd name="connsiteY63" fmla="*/ 115315 h 1251909"/>
              <a:gd name="connsiteX64" fmla="*/ 690992 w 1201003"/>
              <a:gd name="connsiteY64" fmla="*/ 0 h 1251909"/>
              <a:gd name="connsiteX65" fmla="*/ 586951 w 1201003"/>
              <a:gd name="connsiteY65" fmla="*/ 23574 h 1251909"/>
              <a:gd name="connsiteX66" fmla="*/ 473637 w 1201003"/>
              <a:gd name="connsiteY66" fmla="*/ 63402 h 1251909"/>
              <a:gd name="connsiteX0" fmla="*/ 473637 w 1201003"/>
              <a:gd name="connsiteY0" fmla="*/ 63402 h 1251909"/>
              <a:gd name="connsiteX1" fmla="*/ 443552 w 1201003"/>
              <a:gd name="connsiteY1" fmla="*/ 251793 h 1251909"/>
              <a:gd name="connsiteX2" fmla="*/ 423080 w 1201003"/>
              <a:gd name="connsiteY2" fmla="*/ 279088 h 1251909"/>
              <a:gd name="connsiteX3" fmla="*/ 416256 w 1201003"/>
              <a:gd name="connsiteY3" fmla="*/ 333679 h 1251909"/>
              <a:gd name="connsiteX4" fmla="*/ 457200 w 1201003"/>
              <a:gd name="connsiteY4" fmla="*/ 408742 h 1251909"/>
              <a:gd name="connsiteX5" fmla="*/ 457200 w 1201003"/>
              <a:gd name="connsiteY5" fmla="*/ 436037 h 1251909"/>
              <a:gd name="connsiteX6" fmla="*/ 388961 w 1201003"/>
              <a:gd name="connsiteY6" fmla="*/ 436037 h 1251909"/>
              <a:gd name="connsiteX7" fmla="*/ 300250 w 1201003"/>
              <a:gd name="connsiteY7" fmla="*/ 552043 h 1251909"/>
              <a:gd name="connsiteX8" fmla="*/ 300250 w 1201003"/>
              <a:gd name="connsiteY8" fmla="*/ 606634 h 1251909"/>
              <a:gd name="connsiteX9" fmla="*/ 300250 w 1201003"/>
              <a:gd name="connsiteY9" fmla="*/ 647578 h 1251909"/>
              <a:gd name="connsiteX10" fmla="*/ 300250 w 1201003"/>
              <a:gd name="connsiteY10" fmla="*/ 674873 h 1251909"/>
              <a:gd name="connsiteX11" fmla="*/ 279779 w 1201003"/>
              <a:gd name="connsiteY11" fmla="*/ 681697 h 1251909"/>
              <a:gd name="connsiteX12" fmla="*/ 211540 w 1201003"/>
              <a:gd name="connsiteY12" fmla="*/ 702169 h 1251909"/>
              <a:gd name="connsiteX13" fmla="*/ 191068 w 1201003"/>
              <a:gd name="connsiteY13" fmla="*/ 777231 h 1251909"/>
              <a:gd name="connsiteX14" fmla="*/ 129653 w 1201003"/>
              <a:gd name="connsiteY14" fmla="*/ 831822 h 1251909"/>
              <a:gd name="connsiteX15" fmla="*/ 95534 w 1201003"/>
              <a:gd name="connsiteY15" fmla="*/ 859118 h 1251909"/>
              <a:gd name="connsiteX16" fmla="*/ 88710 w 1201003"/>
              <a:gd name="connsiteY16" fmla="*/ 893237 h 1251909"/>
              <a:gd name="connsiteX17" fmla="*/ 0 w 1201003"/>
              <a:gd name="connsiteY17" fmla="*/ 941005 h 1251909"/>
              <a:gd name="connsiteX18" fmla="*/ 6823 w 1201003"/>
              <a:gd name="connsiteY18" fmla="*/ 1063834 h 1251909"/>
              <a:gd name="connsiteX19" fmla="*/ 81886 w 1201003"/>
              <a:gd name="connsiteY19" fmla="*/ 1104462 h 1251909"/>
              <a:gd name="connsiteX20" fmla="*/ 156949 w 1201003"/>
              <a:gd name="connsiteY20" fmla="*/ 1099421 h 1251909"/>
              <a:gd name="connsiteX21" fmla="*/ 252483 w 1201003"/>
              <a:gd name="connsiteY21" fmla="*/ 1043363 h 1251909"/>
              <a:gd name="connsiteX22" fmla="*/ 258064 w 1201003"/>
              <a:gd name="connsiteY22" fmla="*/ 1124932 h 1251909"/>
              <a:gd name="connsiteX23" fmla="*/ 286603 w 1201003"/>
              <a:gd name="connsiteY23" fmla="*/ 1138897 h 1251909"/>
              <a:gd name="connsiteX24" fmla="*/ 274351 w 1201003"/>
              <a:gd name="connsiteY24" fmla="*/ 1240045 h 1251909"/>
              <a:gd name="connsiteX25" fmla="*/ 341194 w 1201003"/>
              <a:gd name="connsiteY25" fmla="*/ 1251909 h 1251909"/>
              <a:gd name="connsiteX26" fmla="*/ 388961 w 1201003"/>
              <a:gd name="connsiteY26" fmla="*/ 1104778 h 1251909"/>
              <a:gd name="connsiteX27" fmla="*/ 423080 w 1201003"/>
              <a:gd name="connsiteY27" fmla="*/ 1070658 h 1251909"/>
              <a:gd name="connsiteX28" fmla="*/ 457200 w 1201003"/>
              <a:gd name="connsiteY28" fmla="*/ 1077482 h 1251909"/>
              <a:gd name="connsiteX29" fmla="*/ 511791 w 1201003"/>
              <a:gd name="connsiteY29" fmla="*/ 1125249 h 1251909"/>
              <a:gd name="connsiteX30" fmla="*/ 552734 w 1201003"/>
              <a:gd name="connsiteY30" fmla="*/ 1159369 h 1251909"/>
              <a:gd name="connsiteX31" fmla="*/ 580029 w 1201003"/>
              <a:gd name="connsiteY31" fmla="*/ 1166193 h 1251909"/>
              <a:gd name="connsiteX32" fmla="*/ 634620 w 1201003"/>
              <a:gd name="connsiteY32" fmla="*/ 1036539 h 1251909"/>
              <a:gd name="connsiteX33" fmla="*/ 627797 w 1201003"/>
              <a:gd name="connsiteY33" fmla="*/ 1029715 h 1251909"/>
              <a:gd name="connsiteX34" fmla="*/ 648268 w 1201003"/>
              <a:gd name="connsiteY34" fmla="*/ 981948 h 1251909"/>
              <a:gd name="connsiteX35" fmla="*/ 743802 w 1201003"/>
              <a:gd name="connsiteY35" fmla="*/ 920533 h 1251909"/>
              <a:gd name="connsiteX36" fmla="*/ 723331 w 1201003"/>
              <a:gd name="connsiteY36" fmla="*/ 681697 h 1251909"/>
              <a:gd name="connsiteX37" fmla="*/ 866632 w 1201003"/>
              <a:gd name="connsiteY37" fmla="*/ 729464 h 1251909"/>
              <a:gd name="connsiteX38" fmla="*/ 893928 w 1201003"/>
              <a:gd name="connsiteY38" fmla="*/ 886414 h 1251909"/>
              <a:gd name="connsiteX39" fmla="*/ 968991 w 1201003"/>
              <a:gd name="connsiteY39" fmla="*/ 947828 h 1251909"/>
              <a:gd name="connsiteX40" fmla="*/ 989462 w 1201003"/>
              <a:gd name="connsiteY40" fmla="*/ 947828 h 1251909"/>
              <a:gd name="connsiteX41" fmla="*/ 1037229 w 1201003"/>
              <a:gd name="connsiteY41" fmla="*/ 900061 h 1251909"/>
              <a:gd name="connsiteX42" fmla="*/ 1050877 w 1201003"/>
              <a:gd name="connsiteY42" fmla="*/ 831822 h 1251909"/>
              <a:gd name="connsiteX43" fmla="*/ 1050877 w 1201003"/>
              <a:gd name="connsiteY43" fmla="*/ 797703 h 1251909"/>
              <a:gd name="connsiteX44" fmla="*/ 1057701 w 1201003"/>
              <a:gd name="connsiteY44" fmla="*/ 770408 h 1251909"/>
              <a:gd name="connsiteX45" fmla="*/ 1084997 w 1201003"/>
              <a:gd name="connsiteY45" fmla="*/ 695345 h 1251909"/>
              <a:gd name="connsiteX46" fmla="*/ 1119116 w 1201003"/>
              <a:gd name="connsiteY46" fmla="*/ 640754 h 1251909"/>
              <a:gd name="connsiteX47" fmla="*/ 1166883 w 1201003"/>
              <a:gd name="connsiteY47" fmla="*/ 558867 h 1251909"/>
              <a:gd name="connsiteX48" fmla="*/ 1201003 w 1201003"/>
              <a:gd name="connsiteY48" fmla="*/ 517924 h 1251909"/>
              <a:gd name="connsiteX49" fmla="*/ 1105468 w 1201003"/>
              <a:gd name="connsiteY49" fmla="*/ 470157 h 1251909"/>
              <a:gd name="connsiteX50" fmla="*/ 1084997 w 1201003"/>
              <a:gd name="connsiteY50" fmla="*/ 490628 h 1251909"/>
              <a:gd name="connsiteX51" fmla="*/ 1030406 w 1201003"/>
              <a:gd name="connsiteY51" fmla="*/ 490628 h 1251909"/>
              <a:gd name="connsiteX52" fmla="*/ 996286 w 1201003"/>
              <a:gd name="connsiteY52" fmla="*/ 456509 h 1251909"/>
              <a:gd name="connsiteX53" fmla="*/ 955343 w 1201003"/>
              <a:gd name="connsiteY53" fmla="*/ 436037 h 1251909"/>
              <a:gd name="connsiteX54" fmla="*/ 914400 w 1201003"/>
              <a:gd name="connsiteY54" fmla="*/ 388270 h 1251909"/>
              <a:gd name="connsiteX55" fmla="*/ 791570 w 1201003"/>
              <a:gd name="connsiteY55" fmla="*/ 408742 h 1251909"/>
              <a:gd name="connsiteX56" fmla="*/ 750626 w 1201003"/>
              <a:gd name="connsiteY56" fmla="*/ 340503 h 1251909"/>
              <a:gd name="connsiteX57" fmla="*/ 825689 w 1201003"/>
              <a:gd name="connsiteY57" fmla="*/ 258616 h 1251909"/>
              <a:gd name="connsiteX58" fmla="*/ 832513 w 1201003"/>
              <a:gd name="connsiteY58" fmla="*/ 204025 h 1251909"/>
              <a:gd name="connsiteX59" fmla="*/ 791570 w 1201003"/>
              <a:gd name="connsiteY59" fmla="*/ 210849 h 1251909"/>
              <a:gd name="connsiteX60" fmla="*/ 791570 w 1201003"/>
              <a:gd name="connsiteY60" fmla="*/ 176730 h 1251909"/>
              <a:gd name="connsiteX61" fmla="*/ 777922 w 1201003"/>
              <a:gd name="connsiteY61" fmla="*/ 156258 h 1251909"/>
              <a:gd name="connsiteX62" fmla="*/ 743803 w 1201003"/>
              <a:gd name="connsiteY62" fmla="*/ 149434 h 1251909"/>
              <a:gd name="connsiteX63" fmla="*/ 730155 w 1201003"/>
              <a:gd name="connsiteY63" fmla="*/ 115315 h 1251909"/>
              <a:gd name="connsiteX64" fmla="*/ 690992 w 1201003"/>
              <a:gd name="connsiteY64" fmla="*/ 0 h 1251909"/>
              <a:gd name="connsiteX65" fmla="*/ 586951 w 1201003"/>
              <a:gd name="connsiteY65" fmla="*/ 23574 h 1251909"/>
              <a:gd name="connsiteX66" fmla="*/ 473637 w 1201003"/>
              <a:gd name="connsiteY66" fmla="*/ 63402 h 1251909"/>
              <a:gd name="connsiteX0" fmla="*/ 473637 w 1201003"/>
              <a:gd name="connsiteY0" fmla="*/ 63402 h 1251909"/>
              <a:gd name="connsiteX1" fmla="*/ 443552 w 1201003"/>
              <a:gd name="connsiteY1" fmla="*/ 251793 h 1251909"/>
              <a:gd name="connsiteX2" fmla="*/ 423080 w 1201003"/>
              <a:gd name="connsiteY2" fmla="*/ 279088 h 1251909"/>
              <a:gd name="connsiteX3" fmla="*/ 416256 w 1201003"/>
              <a:gd name="connsiteY3" fmla="*/ 333679 h 1251909"/>
              <a:gd name="connsiteX4" fmla="*/ 457200 w 1201003"/>
              <a:gd name="connsiteY4" fmla="*/ 408742 h 1251909"/>
              <a:gd name="connsiteX5" fmla="*/ 457200 w 1201003"/>
              <a:gd name="connsiteY5" fmla="*/ 436037 h 1251909"/>
              <a:gd name="connsiteX6" fmla="*/ 388961 w 1201003"/>
              <a:gd name="connsiteY6" fmla="*/ 436037 h 1251909"/>
              <a:gd name="connsiteX7" fmla="*/ 300250 w 1201003"/>
              <a:gd name="connsiteY7" fmla="*/ 552043 h 1251909"/>
              <a:gd name="connsiteX8" fmla="*/ 300250 w 1201003"/>
              <a:gd name="connsiteY8" fmla="*/ 606634 h 1251909"/>
              <a:gd name="connsiteX9" fmla="*/ 300250 w 1201003"/>
              <a:gd name="connsiteY9" fmla="*/ 647578 h 1251909"/>
              <a:gd name="connsiteX10" fmla="*/ 300250 w 1201003"/>
              <a:gd name="connsiteY10" fmla="*/ 674873 h 1251909"/>
              <a:gd name="connsiteX11" fmla="*/ 279779 w 1201003"/>
              <a:gd name="connsiteY11" fmla="*/ 681697 h 1251909"/>
              <a:gd name="connsiteX12" fmla="*/ 211540 w 1201003"/>
              <a:gd name="connsiteY12" fmla="*/ 702169 h 1251909"/>
              <a:gd name="connsiteX13" fmla="*/ 191068 w 1201003"/>
              <a:gd name="connsiteY13" fmla="*/ 777231 h 1251909"/>
              <a:gd name="connsiteX14" fmla="*/ 129653 w 1201003"/>
              <a:gd name="connsiteY14" fmla="*/ 831822 h 1251909"/>
              <a:gd name="connsiteX15" fmla="*/ 95534 w 1201003"/>
              <a:gd name="connsiteY15" fmla="*/ 859118 h 1251909"/>
              <a:gd name="connsiteX16" fmla="*/ 88710 w 1201003"/>
              <a:gd name="connsiteY16" fmla="*/ 893237 h 1251909"/>
              <a:gd name="connsiteX17" fmla="*/ 0 w 1201003"/>
              <a:gd name="connsiteY17" fmla="*/ 941005 h 1251909"/>
              <a:gd name="connsiteX18" fmla="*/ 6823 w 1201003"/>
              <a:gd name="connsiteY18" fmla="*/ 1063834 h 1251909"/>
              <a:gd name="connsiteX19" fmla="*/ 81886 w 1201003"/>
              <a:gd name="connsiteY19" fmla="*/ 1104462 h 1251909"/>
              <a:gd name="connsiteX20" fmla="*/ 156949 w 1201003"/>
              <a:gd name="connsiteY20" fmla="*/ 1099421 h 1251909"/>
              <a:gd name="connsiteX21" fmla="*/ 225340 w 1201003"/>
              <a:gd name="connsiteY21" fmla="*/ 1096744 h 1251909"/>
              <a:gd name="connsiteX22" fmla="*/ 258064 w 1201003"/>
              <a:gd name="connsiteY22" fmla="*/ 1124932 h 1251909"/>
              <a:gd name="connsiteX23" fmla="*/ 286603 w 1201003"/>
              <a:gd name="connsiteY23" fmla="*/ 1138897 h 1251909"/>
              <a:gd name="connsiteX24" fmla="*/ 274351 w 1201003"/>
              <a:gd name="connsiteY24" fmla="*/ 1240045 h 1251909"/>
              <a:gd name="connsiteX25" fmla="*/ 341194 w 1201003"/>
              <a:gd name="connsiteY25" fmla="*/ 1251909 h 1251909"/>
              <a:gd name="connsiteX26" fmla="*/ 388961 w 1201003"/>
              <a:gd name="connsiteY26" fmla="*/ 1104778 h 1251909"/>
              <a:gd name="connsiteX27" fmla="*/ 423080 w 1201003"/>
              <a:gd name="connsiteY27" fmla="*/ 1070658 h 1251909"/>
              <a:gd name="connsiteX28" fmla="*/ 457200 w 1201003"/>
              <a:gd name="connsiteY28" fmla="*/ 1077482 h 1251909"/>
              <a:gd name="connsiteX29" fmla="*/ 511791 w 1201003"/>
              <a:gd name="connsiteY29" fmla="*/ 1125249 h 1251909"/>
              <a:gd name="connsiteX30" fmla="*/ 552734 w 1201003"/>
              <a:gd name="connsiteY30" fmla="*/ 1159369 h 1251909"/>
              <a:gd name="connsiteX31" fmla="*/ 580029 w 1201003"/>
              <a:gd name="connsiteY31" fmla="*/ 1166193 h 1251909"/>
              <a:gd name="connsiteX32" fmla="*/ 634620 w 1201003"/>
              <a:gd name="connsiteY32" fmla="*/ 1036539 h 1251909"/>
              <a:gd name="connsiteX33" fmla="*/ 627797 w 1201003"/>
              <a:gd name="connsiteY33" fmla="*/ 1029715 h 1251909"/>
              <a:gd name="connsiteX34" fmla="*/ 648268 w 1201003"/>
              <a:gd name="connsiteY34" fmla="*/ 981948 h 1251909"/>
              <a:gd name="connsiteX35" fmla="*/ 743802 w 1201003"/>
              <a:gd name="connsiteY35" fmla="*/ 920533 h 1251909"/>
              <a:gd name="connsiteX36" fmla="*/ 723331 w 1201003"/>
              <a:gd name="connsiteY36" fmla="*/ 681697 h 1251909"/>
              <a:gd name="connsiteX37" fmla="*/ 866632 w 1201003"/>
              <a:gd name="connsiteY37" fmla="*/ 729464 h 1251909"/>
              <a:gd name="connsiteX38" fmla="*/ 893928 w 1201003"/>
              <a:gd name="connsiteY38" fmla="*/ 886414 h 1251909"/>
              <a:gd name="connsiteX39" fmla="*/ 968991 w 1201003"/>
              <a:gd name="connsiteY39" fmla="*/ 947828 h 1251909"/>
              <a:gd name="connsiteX40" fmla="*/ 989462 w 1201003"/>
              <a:gd name="connsiteY40" fmla="*/ 947828 h 1251909"/>
              <a:gd name="connsiteX41" fmla="*/ 1037229 w 1201003"/>
              <a:gd name="connsiteY41" fmla="*/ 900061 h 1251909"/>
              <a:gd name="connsiteX42" fmla="*/ 1050877 w 1201003"/>
              <a:gd name="connsiteY42" fmla="*/ 831822 h 1251909"/>
              <a:gd name="connsiteX43" fmla="*/ 1050877 w 1201003"/>
              <a:gd name="connsiteY43" fmla="*/ 797703 h 1251909"/>
              <a:gd name="connsiteX44" fmla="*/ 1057701 w 1201003"/>
              <a:gd name="connsiteY44" fmla="*/ 770408 h 1251909"/>
              <a:gd name="connsiteX45" fmla="*/ 1084997 w 1201003"/>
              <a:gd name="connsiteY45" fmla="*/ 695345 h 1251909"/>
              <a:gd name="connsiteX46" fmla="*/ 1119116 w 1201003"/>
              <a:gd name="connsiteY46" fmla="*/ 640754 h 1251909"/>
              <a:gd name="connsiteX47" fmla="*/ 1166883 w 1201003"/>
              <a:gd name="connsiteY47" fmla="*/ 558867 h 1251909"/>
              <a:gd name="connsiteX48" fmla="*/ 1201003 w 1201003"/>
              <a:gd name="connsiteY48" fmla="*/ 517924 h 1251909"/>
              <a:gd name="connsiteX49" fmla="*/ 1105468 w 1201003"/>
              <a:gd name="connsiteY49" fmla="*/ 470157 h 1251909"/>
              <a:gd name="connsiteX50" fmla="*/ 1084997 w 1201003"/>
              <a:gd name="connsiteY50" fmla="*/ 490628 h 1251909"/>
              <a:gd name="connsiteX51" fmla="*/ 1030406 w 1201003"/>
              <a:gd name="connsiteY51" fmla="*/ 490628 h 1251909"/>
              <a:gd name="connsiteX52" fmla="*/ 996286 w 1201003"/>
              <a:gd name="connsiteY52" fmla="*/ 456509 h 1251909"/>
              <a:gd name="connsiteX53" fmla="*/ 955343 w 1201003"/>
              <a:gd name="connsiteY53" fmla="*/ 436037 h 1251909"/>
              <a:gd name="connsiteX54" fmla="*/ 914400 w 1201003"/>
              <a:gd name="connsiteY54" fmla="*/ 388270 h 1251909"/>
              <a:gd name="connsiteX55" fmla="*/ 791570 w 1201003"/>
              <a:gd name="connsiteY55" fmla="*/ 408742 h 1251909"/>
              <a:gd name="connsiteX56" fmla="*/ 750626 w 1201003"/>
              <a:gd name="connsiteY56" fmla="*/ 340503 h 1251909"/>
              <a:gd name="connsiteX57" fmla="*/ 825689 w 1201003"/>
              <a:gd name="connsiteY57" fmla="*/ 258616 h 1251909"/>
              <a:gd name="connsiteX58" fmla="*/ 832513 w 1201003"/>
              <a:gd name="connsiteY58" fmla="*/ 204025 h 1251909"/>
              <a:gd name="connsiteX59" fmla="*/ 791570 w 1201003"/>
              <a:gd name="connsiteY59" fmla="*/ 210849 h 1251909"/>
              <a:gd name="connsiteX60" fmla="*/ 791570 w 1201003"/>
              <a:gd name="connsiteY60" fmla="*/ 176730 h 1251909"/>
              <a:gd name="connsiteX61" fmla="*/ 777922 w 1201003"/>
              <a:gd name="connsiteY61" fmla="*/ 156258 h 1251909"/>
              <a:gd name="connsiteX62" fmla="*/ 743803 w 1201003"/>
              <a:gd name="connsiteY62" fmla="*/ 149434 h 1251909"/>
              <a:gd name="connsiteX63" fmla="*/ 730155 w 1201003"/>
              <a:gd name="connsiteY63" fmla="*/ 115315 h 1251909"/>
              <a:gd name="connsiteX64" fmla="*/ 690992 w 1201003"/>
              <a:gd name="connsiteY64" fmla="*/ 0 h 1251909"/>
              <a:gd name="connsiteX65" fmla="*/ 586951 w 1201003"/>
              <a:gd name="connsiteY65" fmla="*/ 23574 h 1251909"/>
              <a:gd name="connsiteX66" fmla="*/ 473637 w 1201003"/>
              <a:gd name="connsiteY66" fmla="*/ 63402 h 1251909"/>
              <a:gd name="connsiteX0" fmla="*/ 473637 w 1201003"/>
              <a:gd name="connsiteY0" fmla="*/ 63402 h 1251909"/>
              <a:gd name="connsiteX1" fmla="*/ 443552 w 1201003"/>
              <a:gd name="connsiteY1" fmla="*/ 251793 h 1251909"/>
              <a:gd name="connsiteX2" fmla="*/ 423080 w 1201003"/>
              <a:gd name="connsiteY2" fmla="*/ 279088 h 1251909"/>
              <a:gd name="connsiteX3" fmla="*/ 416256 w 1201003"/>
              <a:gd name="connsiteY3" fmla="*/ 333679 h 1251909"/>
              <a:gd name="connsiteX4" fmla="*/ 457200 w 1201003"/>
              <a:gd name="connsiteY4" fmla="*/ 408742 h 1251909"/>
              <a:gd name="connsiteX5" fmla="*/ 457200 w 1201003"/>
              <a:gd name="connsiteY5" fmla="*/ 436037 h 1251909"/>
              <a:gd name="connsiteX6" fmla="*/ 388961 w 1201003"/>
              <a:gd name="connsiteY6" fmla="*/ 436037 h 1251909"/>
              <a:gd name="connsiteX7" fmla="*/ 300250 w 1201003"/>
              <a:gd name="connsiteY7" fmla="*/ 552043 h 1251909"/>
              <a:gd name="connsiteX8" fmla="*/ 300250 w 1201003"/>
              <a:gd name="connsiteY8" fmla="*/ 606634 h 1251909"/>
              <a:gd name="connsiteX9" fmla="*/ 300250 w 1201003"/>
              <a:gd name="connsiteY9" fmla="*/ 647578 h 1251909"/>
              <a:gd name="connsiteX10" fmla="*/ 300250 w 1201003"/>
              <a:gd name="connsiteY10" fmla="*/ 674873 h 1251909"/>
              <a:gd name="connsiteX11" fmla="*/ 279779 w 1201003"/>
              <a:gd name="connsiteY11" fmla="*/ 681697 h 1251909"/>
              <a:gd name="connsiteX12" fmla="*/ 211540 w 1201003"/>
              <a:gd name="connsiteY12" fmla="*/ 702169 h 1251909"/>
              <a:gd name="connsiteX13" fmla="*/ 191068 w 1201003"/>
              <a:gd name="connsiteY13" fmla="*/ 777231 h 1251909"/>
              <a:gd name="connsiteX14" fmla="*/ 129653 w 1201003"/>
              <a:gd name="connsiteY14" fmla="*/ 831822 h 1251909"/>
              <a:gd name="connsiteX15" fmla="*/ 95534 w 1201003"/>
              <a:gd name="connsiteY15" fmla="*/ 859118 h 1251909"/>
              <a:gd name="connsiteX16" fmla="*/ 88710 w 1201003"/>
              <a:gd name="connsiteY16" fmla="*/ 893237 h 1251909"/>
              <a:gd name="connsiteX17" fmla="*/ 0 w 1201003"/>
              <a:gd name="connsiteY17" fmla="*/ 941005 h 1251909"/>
              <a:gd name="connsiteX18" fmla="*/ 6823 w 1201003"/>
              <a:gd name="connsiteY18" fmla="*/ 1063834 h 1251909"/>
              <a:gd name="connsiteX19" fmla="*/ 81886 w 1201003"/>
              <a:gd name="connsiteY19" fmla="*/ 1104462 h 1251909"/>
              <a:gd name="connsiteX20" fmla="*/ 156949 w 1201003"/>
              <a:gd name="connsiteY20" fmla="*/ 1099421 h 1251909"/>
              <a:gd name="connsiteX21" fmla="*/ 225340 w 1201003"/>
              <a:gd name="connsiteY21" fmla="*/ 1096744 h 1251909"/>
              <a:gd name="connsiteX22" fmla="*/ 258064 w 1201003"/>
              <a:gd name="connsiteY22" fmla="*/ 1124932 h 1251909"/>
              <a:gd name="connsiteX23" fmla="*/ 286603 w 1201003"/>
              <a:gd name="connsiteY23" fmla="*/ 1138897 h 1251909"/>
              <a:gd name="connsiteX24" fmla="*/ 274351 w 1201003"/>
              <a:gd name="connsiteY24" fmla="*/ 1240045 h 1251909"/>
              <a:gd name="connsiteX25" fmla="*/ 341194 w 1201003"/>
              <a:gd name="connsiteY25" fmla="*/ 1251909 h 1251909"/>
              <a:gd name="connsiteX26" fmla="*/ 388961 w 1201003"/>
              <a:gd name="connsiteY26" fmla="*/ 1104778 h 1251909"/>
              <a:gd name="connsiteX27" fmla="*/ 423080 w 1201003"/>
              <a:gd name="connsiteY27" fmla="*/ 1070658 h 1251909"/>
              <a:gd name="connsiteX28" fmla="*/ 457200 w 1201003"/>
              <a:gd name="connsiteY28" fmla="*/ 1077482 h 1251909"/>
              <a:gd name="connsiteX29" fmla="*/ 511791 w 1201003"/>
              <a:gd name="connsiteY29" fmla="*/ 1125249 h 1251909"/>
              <a:gd name="connsiteX30" fmla="*/ 552734 w 1201003"/>
              <a:gd name="connsiteY30" fmla="*/ 1159369 h 1251909"/>
              <a:gd name="connsiteX31" fmla="*/ 580029 w 1201003"/>
              <a:gd name="connsiteY31" fmla="*/ 1166193 h 1251909"/>
              <a:gd name="connsiteX32" fmla="*/ 634620 w 1201003"/>
              <a:gd name="connsiteY32" fmla="*/ 1036539 h 1251909"/>
              <a:gd name="connsiteX33" fmla="*/ 627797 w 1201003"/>
              <a:gd name="connsiteY33" fmla="*/ 1029715 h 1251909"/>
              <a:gd name="connsiteX34" fmla="*/ 648268 w 1201003"/>
              <a:gd name="connsiteY34" fmla="*/ 981948 h 1251909"/>
              <a:gd name="connsiteX35" fmla="*/ 743802 w 1201003"/>
              <a:gd name="connsiteY35" fmla="*/ 920533 h 1251909"/>
              <a:gd name="connsiteX36" fmla="*/ 723331 w 1201003"/>
              <a:gd name="connsiteY36" fmla="*/ 681697 h 1251909"/>
              <a:gd name="connsiteX37" fmla="*/ 866632 w 1201003"/>
              <a:gd name="connsiteY37" fmla="*/ 729464 h 1251909"/>
              <a:gd name="connsiteX38" fmla="*/ 893928 w 1201003"/>
              <a:gd name="connsiteY38" fmla="*/ 886414 h 1251909"/>
              <a:gd name="connsiteX39" fmla="*/ 968991 w 1201003"/>
              <a:gd name="connsiteY39" fmla="*/ 947828 h 1251909"/>
              <a:gd name="connsiteX40" fmla="*/ 989462 w 1201003"/>
              <a:gd name="connsiteY40" fmla="*/ 947828 h 1251909"/>
              <a:gd name="connsiteX41" fmla="*/ 1037229 w 1201003"/>
              <a:gd name="connsiteY41" fmla="*/ 900061 h 1251909"/>
              <a:gd name="connsiteX42" fmla="*/ 1050877 w 1201003"/>
              <a:gd name="connsiteY42" fmla="*/ 831822 h 1251909"/>
              <a:gd name="connsiteX43" fmla="*/ 1050877 w 1201003"/>
              <a:gd name="connsiteY43" fmla="*/ 797703 h 1251909"/>
              <a:gd name="connsiteX44" fmla="*/ 1057701 w 1201003"/>
              <a:gd name="connsiteY44" fmla="*/ 770408 h 1251909"/>
              <a:gd name="connsiteX45" fmla="*/ 1084997 w 1201003"/>
              <a:gd name="connsiteY45" fmla="*/ 695345 h 1251909"/>
              <a:gd name="connsiteX46" fmla="*/ 1119116 w 1201003"/>
              <a:gd name="connsiteY46" fmla="*/ 640754 h 1251909"/>
              <a:gd name="connsiteX47" fmla="*/ 1166883 w 1201003"/>
              <a:gd name="connsiteY47" fmla="*/ 558867 h 1251909"/>
              <a:gd name="connsiteX48" fmla="*/ 1201003 w 1201003"/>
              <a:gd name="connsiteY48" fmla="*/ 517924 h 1251909"/>
              <a:gd name="connsiteX49" fmla="*/ 1105468 w 1201003"/>
              <a:gd name="connsiteY49" fmla="*/ 470157 h 1251909"/>
              <a:gd name="connsiteX50" fmla="*/ 1084997 w 1201003"/>
              <a:gd name="connsiteY50" fmla="*/ 490628 h 1251909"/>
              <a:gd name="connsiteX51" fmla="*/ 1030406 w 1201003"/>
              <a:gd name="connsiteY51" fmla="*/ 490628 h 1251909"/>
              <a:gd name="connsiteX52" fmla="*/ 996286 w 1201003"/>
              <a:gd name="connsiteY52" fmla="*/ 456509 h 1251909"/>
              <a:gd name="connsiteX53" fmla="*/ 955343 w 1201003"/>
              <a:gd name="connsiteY53" fmla="*/ 436037 h 1251909"/>
              <a:gd name="connsiteX54" fmla="*/ 914400 w 1201003"/>
              <a:gd name="connsiteY54" fmla="*/ 388270 h 1251909"/>
              <a:gd name="connsiteX55" fmla="*/ 791570 w 1201003"/>
              <a:gd name="connsiteY55" fmla="*/ 408742 h 1251909"/>
              <a:gd name="connsiteX56" fmla="*/ 750626 w 1201003"/>
              <a:gd name="connsiteY56" fmla="*/ 340503 h 1251909"/>
              <a:gd name="connsiteX57" fmla="*/ 825689 w 1201003"/>
              <a:gd name="connsiteY57" fmla="*/ 258616 h 1251909"/>
              <a:gd name="connsiteX58" fmla="*/ 832513 w 1201003"/>
              <a:gd name="connsiteY58" fmla="*/ 204025 h 1251909"/>
              <a:gd name="connsiteX59" fmla="*/ 791570 w 1201003"/>
              <a:gd name="connsiteY59" fmla="*/ 210849 h 1251909"/>
              <a:gd name="connsiteX60" fmla="*/ 791570 w 1201003"/>
              <a:gd name="connsiteY60" fmla="*/ 176730 h 1251909"/>
              <a:gd name="connsiteX61" fmla="*/ 777922 w 1201003"/>
              <a:gd name="connsiteY61" fmla="*/ 156258 h 1251909"/>
              <a:gd name="connsiteX62" fmla="*/ 743803 w 1201003"/>
              <a:gd name="connsiteY62" fmla="*/ 149434 h 1251909"/>
              <a:gd name="connsiteX63" fmla="*/ 730155 w 1201003"/>
              <a:gd name="connsiteY63" fmla="*/ 115315 h 1251909"/>
              <a:gd name="connsiteX64" fmla="*/ 690992 w 1201003"/>
              <a:gd name="connsiteY64" fmla="*/ 0 h 1251909"/>
              <a:gd name="connsiteX65" fmla="*/ 586951 w 1201003"/>
              <a:gd name="connsiteY65" fmla="*/ 23574 h 1251909"/>
              <a:gd name="connsiteX66" fmla="*/ 473637 w 1201003"/>
              <a:gd name="connsiteY66" fmla="*/ 63402 h 1251909"/>
              <a:gd name="connsiteX0" fmla="*/ 473637 w 1201003"/>
              <a:gd name="connsiteY0" fmla="*/ 63402 h 1251909"/>
              <a:gd name="connsiteX1" fmla="*/ 443552 w 1201003"/>
              <a:gd name="connsiteY1" fmla="*/ 251793 h 1251909"/>
              <a:gd name="connsiteX2" fmla="*/ 423080 w 1201003"/>
              <a:gd name="connsiteY2" fmla="*/ 279088 h 1251909"/>
              <a:gd name="connsiteX3" fmla="*/ 416256 w 1201003"/>
              <a:gd name="connsiteY3" fmla="*/ 333679 h 1251909"/>
              <a:gd name="connsiteX4" fmla="*/ 457200 w 1201003"/>
              <a:gd name="connsiteY4" fmla="*/ 408742 h 1251909"/>
              <a:gd name="connsiteX5" fmla="*/ 457200 w 1201003"/>
              <a:gd name="connsiteY5" fmla="*/ 436037 h 1251909"/>
              <a:gd name="connsiteX6" fmla="*/ 388961 w 1201003"/>
              <a:gd name="connsiteY6" fmla="*/ 436037 h 1251909"/>
              <a:gd name="connsiteX7" fmla="*/ 300250 w 1201003"/>
              <a:gd name="connsiteY7" fmla="*/ 552043 h 1251909"/>
              <a:gd name="connsiteX8" fmla="*/ 300250 w 1201003"/>
              <a:gd name="connsiteY8" fmla="*/ 606634 h 1251909"/>
              <a:gd name="connsiteX9" fmla="*/ 300250 w 1201003"/>
              <a:gd name="connsiteY9" fmla="*/ 647578 h 1251909"/>
              <a:gd name="connsiteX10" fmla="*/ 300250 w 1201003"/>
              <a:gd name="connsiteY10" fmla="*/ 674873 h 1251909"/>
              <a:gd name="connsiteX11" fmla="*/ 279779 w 1201003"/>
              <a:gd name="connsiteY11" fmla="*/ 681697 h 1251909"/>
              <a:gd name="connsiteX12" fmla="*/ 211540 w 1201003"/>
              <a:gd name="connsiteY12" fmla="*/ 702169 h 1251909"/>
              <a:gd name="connsiteX13" fmla="*/ 191068 w 1201003"/>
              <a:gd name="connsiteY13" fmla="*/ 777231 h 1251909"/>
              <a:gd name="connsiteX14" fmla="*/ 129653 w 1201003"/>
              <a:gd name="connsiteY14" fmla="*/ 831822 h 1251909"/>
              <a:gd name="connsiteX15" fmla="*/ 95534 w 1201003"/>
              <a:gd name="connsiteY15" fmla="*/ 859118 h 1251909"/>
              <a:gd name="connsiteX16" fmla="*/ 88710 w 1201003"/>
              <a:gd name="connsiteY16" fmla="*/ 893237 h 1251909"/>
              <a:gd name="connsiteX17" fmla="*/ 0 w 1201003"/>
              <a:gd name="connsiteY17" fmla="*/ 941005 h 1251909"/>
              <a:gd name="connsiteX18" fmla="*/ 6823 w 1201003"/>
              <a:gd name="connsiteY18" fmla="*/ 1063834 h 1251909"/>
              <a:gd name="connsiteX19" fmla="*/ 81886 w 1201003"/>
              <a:gd name="connsiteY19" fmla="*/ 1104462 h 1251909"/>
              <a:gd name="connsiteX20" fmla="*/ 156949 w 1201003"/>
              <a:gd name="connsiteY20" fmla="*/ 1099421 h 1251909"/>
              <a:gd name="connsiteX21" fmla="*/ 225340 w 1201003"/>
              <a:gd name="connsiteY21" fmla="*/ 1096744 h 1251909"/>
              <a:gd name="connsiteX22" fmla="*/ 258064 w 1201003"/>
              <a:gd name="connsiteY22" fmla="*/ 1124932 h 1251909"/>
              <a:gd name="connsiteX23" fmla="*/ 286603 w 1201003"/>
              <a:gd name="connsiteY23" fmla="*/ 1138897 h 1251909"/>
              <a:gd name="connsiteX24" fmla="*/ 274351 w 1201003"/>
              <a:gd name="connsiteY24" fmla="*/ 1240045 h 1251909"/>
              <a:gd name="connsiteX25" fmla="*/ 341194 w 1201003"/>
              <a:gd name="connsiteY25" fmla="*/ 1251909 h 1251909"/>
              <a:gd name="connsiteX26" fmla="*/ 388961 w 1201003"/>
              <a:gd name="connsiteY26" fmla="*/ 1104778 h 1251909"/>
              <a:gd name="connsiteX27" fmla="*/ 423080 w 1201003"/>
              <a:gd name="connsiteY27" fmla="*/ 1070658 h 1251909"/>
              <a:gd name="connsiteX28" fmla="*/ 457200 w 1201003"/>
              <a:gd name="connsiteY28" fmla="*/ 1077482 h 1251909"/>
              <a:gd name="connsiteX29" fmla="*/ 511791 w 1201003"/>
              <a:gd name="connsiteY29" fmla="*/ 1125249 h 1251909"/>
              <a:gd name="connsiteX30" fmla="*/ 552734 w 1201003"/>
              <a:gd name="connsiteY30" fmla="*/ 1159369 h 1251909"/>
              <a:gd name="connsiteX31" fmla="*/ 580029 w 1201003"/>
              <a:gd name="connsiteY31" fmla="*/ 1166193 h 1251909"/>
              <a:gd name="connsiteX32" fmla="*/ 634620 w 1201003"/>
              <a:gd name="connsiteY32" fmla="*/ 1036539 h 1251909"/>
              <a:gd name="connsiteX33" fmla="*/ 627797 w 1201003"/>
              <a:gd name="connsiteY33" fmla="*/ 1029715 h 1251909"/>
              <a:gd name="connsiteX34" fmla="*/ 648268 w 1201003"/>
              <a:gd name="connsiteY34" fmla="*/ 981948 h 1251909"/>
              <a:gd name="connsiteX35" fmla="*/ 743802 w 1201003"/>
              <a:gd name="connsiteY35" fmla="*/ 920533 h 1251909"/>
              <a:gd name="connsiteX36" fmla="*/ 723331 w 1201003"/>
              <a:gd name="connsiteY36" fmla="*/ 681697 h 1251909"/>
              <a:gd name="connsiteX37" fmla="*/ 866632 w 1201003"/>
              <a:gd name="connsiteY37" fmla="*/ 729464 h 1251909"/>
              <a:gd name="connsiteX38" fmla="*/ 893928 w 1201003"/>
              <a:gd name="connsiteY38" fmla="*/ 886414 h 1251909"/>
              <a:gd name="connsiteX39" fmla="*/ 968991 w 1201003"/>
              <a:gd name="connsiteY39" fmla="*/ 947828 h 1251909"/>
              <a:gd name="connsiteX40" fmla="*/ 989462 w 1201003"/>
              <a:gd name="connsiteY40" fmla="*/ 947828 h 1251909"/>
              <a:gd name="connsiteX41" fmla="*/ 1037229 w 1201003"/>
              <a:gd name="connsiteY41" fmla="*/ 900061 h 1251909"/>
              <a:gd name="connsiteX42" fmla="*/ 1050877 w 1201003"/>
              <a:gd name="connsiteY42" fmla="*/ 831822 h 1251909"/>
              <a:gd name="connsiteX43" fmla="*/ 1050877 w 1201003"/>
              <a:gd name="connsiteY43" fmla="*/ 797703 h 1251909"/>
              <a:gd name="connsiteX44" fmla="*/ 1057701 w 1201003"/>
              <a:gd name="connsiteY44" fmla="*/ 770408 h 1251909"/>
              <a:gd name="connsiteX45" fmla="*/ 1084997 w 1201003"/>
              <a:gd name="connsiteY45" fmla="*/ 695345 h 1251909"/>
              <a:gd name="connsiteX46" fmla="*/ 1119116 w 1201003"/>
              <a:gd name="connsiteY46" fmla="*/ 640754 h 1251909"/>
              <a:gd name="connsiteX47" fmla="*/ 1166883 w 1201003"/>
              <a:gd name="connsiteY47" fmla="*/ 558867 h 1251909"/>
              <a:gd name="connsiteX48" fmla="*/ 1201003 w 1201003"/>
              <a:gd name="connsiteY48" fmla="*/ 517924 h 1251909"/>
              <a:gd name="connsiteX49" fmla="*/ 1105468 w 1201003"/>
              <a:gd name="connsiteY49" fmla="*/ 470157 h 1251909"/>
              <a:gd name="connsiteX50" fmla="*/ 1084997 w 1201003"/>
              <a:gd name="connsiteY50" fmla="*/ 490628 h 1251909"/>
              <a:gd name="connsiteX51" fmla="*/ 1030406 w 1201003"/>
              <a:gd name="connsiteY51" fmla="*/ 490628 h 1251909"/>
              <a:gd name="connsiteX52" fmla="*/ 996286 w 1201003"/>
              <a:gd name="connsiteY52" fmla="*/ 456509 h 1251909"/>
              <a:gd name="connsiteX53" fmla="*/ 955343 w 1201003"/>
              <a:gd name="connsiteY53" fmla="*/ 436037 h 1251909"/>
              <a:gd name="connsiteX54" fmla="*/ 914400 w 1201003"/>
              <a:gd name="connsiteY54" fmla="*/ 388270 h 1251909"/>
              <a:gd name="connsiteX55" fmla="*/ 791570 w 1201003"/>
              <a:gd name="connsiteY55" fmla="*/ 408742 h 1251909"/>
              <a:gd name="connsiteX56" fmla="*/ 750626 w 1201003"/>
              <a:gd name="connsiteY56" fmla="*/ 340503 h 1251909"/>
              <a:gd name="connsiteX57" fmla="*/ 825689 w 1201003"/>
              <a:gd name="connsiteY57" fmla="*/ 258616 h 1251909"/>
              <a:gd name="connsiteX58" fmla="*/ 832513 w 1201003"/>
              <a:gd name="connsiteY58" fmla="*/ 204025 h 1251909"/>
              <a:gd name="connsiteX59" fmla="*/ 791570 w 1201003"/>
              <a:gd name="connsiteY59" fmla="*/ 210849 h 1251909"/>
              <a:gd name="connsiteX60" fmla="*/ 791570 w 1201003"/>
              <a:gd name="connsiteY60" fmla="*/ 176730 h 1251909"/>
              <a:gd name="connsiteX61" fmla="*/ 777922 w 1201003"/>
              <a:gd name="connsiteY61" fmla="*/ 156258 h 1251909"/>
              <a:gd name="connsiteX62" fmla="*/ 743803 w 1201003"/>
              <a:gd name="connsiteY62" fmla="*/ 149434 h 1251909"/>
              <a:gd name="connsiteX63" fmla="*/ 730155 w 1201003"/>
              <a:gd name="connsiteY63" fmla="*/ 115315 h 1251909"/>
              <a:gd name="connsiteX64" fmla="*/ 690992 w 1201003"/>
              <a:gd name="connsiteY64" fmla="*/ 0 h 1251909"/>
              <a:gd name="connsiteX65" fmla="*/ 586951 w 1201003"/>
              <a:gd name="connsiteY65" fmla="*/ 23574 h 1251909"/>
              <a:gd name="connsiteX66" fmla="*/ 473637 w 1201003"/>
              <a:gd name="connsiteY66" fmla="*/ 63402 h 1251909"/>
              <a:gd name="connsiteX0" fmla="*/ 473637 w 1201003"/>
              <a:gd name="connsiteY0" fmla="*/ 63402 h 1251909"/>
              <a:gd name="connsiteX1" fmla="*/ 443552 w 1201003"/>
              <a:gd name="connsiteY1" fmla="*/ 251793 h 1251909"/>
              <a:gd name="connsiteX2" fmla="*/ 423080 w 1201003"/>
              <a:gd name="connsiteY2" fmla="*/ 279088 h 1251909"/>
              <a:gd name="connsiteX3" fmla="*/ 416256 w 1201003"/>
              <a:gd name="connsiteY3" fmla="*/ 333679 h 1251909"/>
              <a:gd name="connsiteX4" fmla="*/ 457200 w 1201003"/>
              <a:gd name="connsiteY4" fmla="*/ 408742 h 1251909"/>
              <a:gd name="connsiteX5" fmla="*/ 457200 w 1201003"/>
              <a:gd name="connsiteY5" fmla="*/ 436037 h 1251909"/>
              <a:gd name="connsiteX6" fmla="*/ 388961 w 1201003"/>
              <a:gd name="connsiteY6" fmla="*/ 436037 h 1251909"/>
              <a:gd name="connsiteX7" fmla="*/ 300250 w 1201003"/>
              <a:gd name="connsiteY7" fmla="*/ 552043 h 1251909"/>
              <a:gd name="connsiteX8" fmla="*/ 300250 w 1201003"/>
              <a:gd name="connsiteY8" fmla="*/ 606634 h 1251909"/>
              <a:gd name="connsiteX9" fmla="*/ 300250 w 1201003"/>
              <a:gd name="connsiteY9" fmla="*/ 647578 h 1251909"/>
              <a:gd name="connsiteX10" fmla="*/ 300250 w 1201003"/>
              <a:gd name="connsiteY10" fmla="*/ 674873 h 1251909"/>
              <a:gd name="connsiteX11" fmla="*/ 279779 w 1201003"/>
              <a:gd name="connsiteY11" fmla="*/ 681697 h 1251909"/>
              <a:gd name="connsiteX12" fmla="*/ 211540 w 1201003"/>
              <a:gd name="connsiteY12" fmla="*/ 702169 h 1251909"/>
              <a:gd name="connsiteX13" fmla="*/ 191068 w 1201003"/>
              <a:gd name="connsiteY13" fmla="*/ 777231 h 1251909"/>
              <a:gd name="connsiteX14" fmla="*/ 129653 w 1201003"/>
              <a:gd name="connsiteY14" fmla="*/ 831822 h 1251909"/>
              <a:gd name="connsiteX15" fmla="*/ 95534 w 1201003"/>
              <a:gd name="connsiteY15" fmla="*/ 859118 h 1251909"/>
              <a:gd name="connsiteX16" fmla="*/ 88710 w 1201003"/>
              <a:gd name="connsiteY16" fmla="*/ 893237 h 1251909"/>
              <a:gd name="connsiteX17" fmla="*/ 0 w 1201003"/>
              <a:gd name="connsiteY17" fmla="*/ 941005 h 1251909"/>
              <a:gd name="connsiteX18" fmla="*/ 6823 w 1201003"/>
              <a:gd name="connsiteY18" fmla="*/ 1093491 h 1251909"/>
              <a:gd name="connsiteX19" fmla="*/ 81886 w 1201003"/>
              <a:gd name="connsiteY19" fmla="*/ 1104462 h 1251909"/>
              <a:gd name="connsiteX20" fmla="*/ 156949 w 1201003"/>
              <a:gd name="connsiteY20" fmla="*/ 1099421 h 1251909"/>
              <a:gd name="connsiteX21" fmla="*/ 225340 w 1201003"/>
              <a:gd name="connsiteY21" fmla="*/ 1096744 h 1251909"/>
              <a:gd name="connsiteX22" fmla="*/ 258064 w 1201003"/>
              <a:gd name="connsiteY22" fmla="*/ 1124932 h 1251909"/>
              <a:gd name="connsiteX23" fmla="*/ 286603 w 1201003"/>
              <a:gd name="connsiteY23" fmla="*/ 1138897 h 1251909"/>
              <a:gd name="connsiteX24" fmla="*/ 274351 w 1201003"/>
              <a:gd name="connsiteY24" fmla="*/ 1240045 h 1251909"/>
              <a:gd name="connsiteX25" fmla="*/ 341194 w 1201003"/>
              <a:gd name="connsiteY25" fmla="*/ 1251909 h 1251909"/>
              <a:gd name="connsiteX26" fmla="*/ 388961 w 1201003"/>
              <a:gd name="connsiteY26" fmla="*/ 1104778 h 1251909"/>
              <a:gd name="connsiteX27" fmla="*/ 423080 w 1201003"/>
              <a:gd name="connsiteY27" fmla="*/ 1070658 h 1251909"/>
              <a:gd name="connsiteX28" fmla="*/ 457200 w 1201003"/>
              <a:gd name="connsiteY28" fmla="*/ 1077482 h 1251909"/>
              <a:gd name="connsiteX29" fmla="*/ 511791 w 1201003"/>
              <a:gd name="connsiteY29" fmla="*/ 1125249 h 1251909"/>
              <a:gd name="connsiteX30" fmla="*/ 552734 w 1201003"/>
              <a:gd name="connsiteY30" fmla="*/ 1159369 h 1251909"/>
              <a:gd name="connsiteX31" fmla="*/ 580029 w 1201003"/>
              <a:gd name="connsiteY31" fmla="*/ 1166193 h 1251909"/>
              <a:gd name="connsiteX32" fmla="*/ 634620 w 1201003"/>
              <a:gd name="connsiteY32" fmla="*/ 1036539 h 1251909"/>
              <a:gd name="connsiteX33" fmla="*/ 627797 w 1201003"/>
              <a:gd name="connsiteY33" fmla="*/ 1029715 h 1251909"/>
              <a:gd name="connsiteX34" fmla="*/ 648268 w 1201003"/>
              <a:gd name="connsiteY34" fmla="*/ 981948 h 1251909"/>
              <a:gd name="connsiteX35" fmla="*/ 743802 w 1201003"/>
              <a:gd name="connsiteY35" fmla="*/ 920533 h 1251909"/>
              <a:gd name="connsiteX36" fmla="*/ 723331 w 1201003"/>
              <a:gd name="connsiteY36" fmla="*/ 681697 h 1251909"/>
              <a:gd name="connsiteX37" fmla="*/ 866632 w 1201003"/>
              <a:gd name="connsiteY37" fmla="*/ 729464 h 1251909"/>
              <a:gd name="connsiteX38" fmla="*/ 893928 w 1201003"/>
              <a:gd name="connsiteY38" fmla="*/ 886414 h 1251909"/>
              <a:gd name="connsiteX39" fmla="*/ 968991 w 1201003"/>
              <a:gd name="connsiteY39" fmla="*/ 947828 h 1251909"/>
              <a:gd name="connsiteX40" fmla="*/ 989462 w 1201003"/>
              <a:gd name="connsiteY40" fmla="*/ 947828 h 1251909"/>
              <a:gd name="connsiteX41" fmla="*/ 1037229 w 1201003"/>
              <a:gd name="connsiteY41" fmla="*/ 900061 h 1251909"/>
              <a:gd name="connsiteX42" fmla="*/ 1050877 w 1201003"/>
              <a:gd name="connsiteY42" fmla="*/ 831822 h 1251909"/>
              <a:gd name="connsiteX43" fmla="*/ 1050877 w 1201003"/>
              <a:gd name="connsiteY43" fmla="*/ 797703 h 1251909"/>
              <a:gd name="connsiteX44" fmla="*/ 1057701 w 1201003"/>
              <a:gd name="connsiteY44" fmla="*/ 770408 h 1251909"/>
              <a:gd name="connsiteX45" fmla="*/ 1084997 w 1201003"/>
              <a:gd name="connsiteY45" fmla="*/ 695345 h 1251909"/>
              <a:gd name="connsiteX46" fmla="*/ 1119116 w 1201003"/>
              <a:gd name="connsiteY46" fmla="*/ 640754 h 1251909"/>
              <a:gd name="connsiteX47" fmla="*/ 1166883 w 1201003"/>
              <a:gd name="connsiteY47" fmla="*/ 558867 h 1251909"/>
              <a:gd name="connsiteX48" fmla="*/ 1201003 w 1201003"/>
              <a:gd name="connsiteY48" fmla="*/ 517924 h 1251909"/>
              <a:gd name="connsiteX49" fmla="*/ 1105468 w 1201003"/>
              <a:gd name="connsiteY49" fmla="*/ 470157 h 1251909"/>
              <a:gd name="connsiteX50" fmla="*/ 1084997 w 1201003"/>
              <a:gd name="connsiteY50" fmla="*/ 490628 h 1251909"/>
              <a:gd name="connsiteX51" fmla="*/ 1030406 w 1201003"/>
              <a:gd name="connsiteY51" fmla="*/ 490628 h 1251909"/>
              <a:gd name="connsiteX52" fmla="*/ 996286 w 1201003"/>
              <a:gd name="connsiteY52" fmla="*/ 456509 h 1251909"/>
              <a:gd name="connsiteX53" fmla="*/ 955343 w 1201003"/>
              <a:gd name="connsiteY53" fmla="*/ 436037 h 1251909"/>
              <a:gd name="connsiteX54" fmla="*/ 914400 w 1201003"/>
              <a:gd name="connsiteY54" fmla="*/ 388270 h 1251909"/>
              <a:gd name="connsiteX55" fmla="*/ 791570 w 1201003"/>
              <a:gd name="connsiteY55" fmla="*/ 408742 h 1251909"/>
              <a:gd name="connsiteX56" fmla="*/ 750626 w 1201003"/>
              <a:gd name="connsiteY56" fmla="*/ 340503 h 1251909"/>
              <a:gd name="connsiteX57" fmla="*/ 825689 w 1201003"/>
              <a:gd name="connsiteY57" fmla="*/ 258616 h 1251909"/>
              <a:gd name="connsiteX58" fmla="*/ 832513 w 1201003"/>
              <a:gd name="connsiteY58" fmla="*/ 204025 h 1251909"/>
              <a:gd name="connsiteX59" fmla="*/ 791570 w 1201003"/>
              <a:gd name="connsiteY59" fmla="*/ 210849 h 1251909"/>
              <a:gd name="connsiteX60" fmla="*/ 791570 w 1201003"/>
              <a:gd name="connsiteY60" fmla="*/ 176730 h 1251909"/>
              <a:gd name="connsiteX61" fmla="*/ 777922 w 1201003"/>
              <a:gd name="connsiteY61" fmla="*/ 156258 h 1251909"/>
              <a:gd name="connsiteX62" fmla="*/ 743803 w 1201003"/>
              <a:gd name="connsiteY62" fmla="*/ 149434 h 1251909"/>
              <a:gd name="connsiteX63" fmla="*/ 730155 w 1201003"/>
              <a:gd name="connsiteY63" fmla="*/ 115315 h 1251909"/>
              <a:gd name="connsiteX64" fmla="*/ 690992 w 1201003"/>
              <a:gd name="connsiteY64" fmla="*/ 0 h 1251909"/>
              <a:gd name="connsiteX65" fmla="*/ 586951 w 1201003"/>
              <a:gd name="connsiteY65" fmla="*/ 23574 h 1251909"/>
              <a:gd name="connsiteX66" fmla="*/ 473637 w 1201003"/>
              <a:gd name="connsiteY66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88711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51241 w 1194180"/>
              <a:gd name="connsiteY22" fmla="*/ 1124932 h 1251909"/>
              <a:gd name="connsiteX23" fmla="*/ 279780 w 1194180"/>
              <a:gd name="connsiteY23" fmla="*/ 1138897 h 1251909"/>
              <a:gd name="connsiteX24" fmla="*/ 267528 w 1194180"/>
              <a:gd name="connsiteY24" fmla="*/ 1240045 h 1251909"/>
              <a:gd name="connsiteX25" fmla="*/ 334371 w 1194180"/>
              <a:gd name="connsiteY25" fmla="*/ 1251909 h 1251909"/>
              <a:gd name="connsiteX26" fmla="*/ 382138 w 1194180"/>
              <a:gd name="connsiteY26" fmla="*/ 1104778 h 1251909"/>
              <a:gd name="connsiteX27" fmla="*/ 416257 w 1194180"/>
              <a:gd name="connsiteY27" fmla="*/ 1070658 h 1251909"/>
              <a:gd name="connsiteX28" fmla="*/ 450377 w 1194180"/>
              <a:gd name="connsiteY28" fmla="*/ 1077482 h 1251909"/>
              <a:gd name="connsiteX29" fmla="*/ 504968 w 1194180"/>
              <a:gd name="connsiteY29" fmla="*/ 1125249 h 1251909"/>
              <a:gd name="connsiteX30" fmla="*/ 545911 w 1194180"/>
              <a:gd name="connsiteY30" fmla="*/ 1159369 h 1251909"/>
              <a:gd name="connsiteX31" fmla="*/ 573206 w 1194180"/>
              <a:gd name="connsiteY31" fmla="*/ 1166193 h 1251909"/>
              <a:gd name="connsiteX32" fmla="*/ 627797 w 1194180"/>
              <a:gd name="connsiteY32" fmla="*/ 1036539 h 1251909"/>
              <a:gd name="connsiteX33" fmla="*/ 620974 w 1194180"/>
              <a:gd name="connsiteY33" fmla="*/ 1029715 h 1251909"/>
              <a:gd name="connsiteX34" fmla="*/ 641445 w 1194180"/>
              <a:gd name="connsiteY34" fmla="*/ 981948 h 1251909"/>
              <a:gd name="connsiteX35" fmla="*/ 736979 w 1194180"/>
              <a:gd name="connsiteY35" fmla="*/ 920533 h 1251909"/>
              <a:gd name="connsiteX36" fmla="*/ 716508 w 1194180"/>
              <a:gd name="connsiteY36" fmla="*/ 681697 h 1251909"/>
              <a:gd name="connsiteX37" fmla="*/ 859809 w 1194180"/>
              <a:gd name="connsiteY37" fmla="*/ 729464 h 1251909"/>
              <a:gd name="connsiteX38" fmla="*/ 887105 w 1194180"/>
              <a:gd name="connsiteY38" fmla="*/ 886414 h 1251909"/>
              <a:gd name="connsiteX39" fmla="*/ 962168 w 1194180"/>
              <a:gd name="connsiteY39" fmla="*/ 947828 h 1251909"/>
              <a:gd name="connsiteX40" fmla="*/ 982639 w 1194180"/>
              <a:gd name="connsiteY40" fmla="*/ 947828 h 1251909"/>
              <a:gd name="connsiteX41" fmla="*/ 1030406 w 1194180"/>
              <a:gd name="connsiteY41" fmla="*/ 900061 h 1251909"/>
              <a:gd name="connsiteX42" fmla="*/ 1044054 w 1194180"/>
              <a:gd name="connsiteY42" fmla="*/ 831822 h 1251909"/>
              <a:gd name="connsiteX43" fmla="*/ 1044054 w 1194180"/>
              <a:gd name="connsiteY43" fmla="*/ 797703 h 1251909"/>
              <a:gd name="connsiteX44" fmla="*/ 1050878 w 1194180"/>
              <a:gd name="connsiteY44" fmla="*/ 770408 h 1251909"/>
              <a:gd name="connsiteX45" fmla="*/ 1078174 w 1194180"/>
              <a:gd name="connsiteY45" fmla="*/ 695345 h 1251909"/>
              <a:gd name="connsiteX46" fmla="*/ 1112293 w 1194180"/>
              <a:gd name="connsiteY46" fmla="*/ 640754 h 1251909"/>
              <a:gd name="connsiteX47" fmla="*/ 1160060 w 1194180"/>
              <a:gd name="connsiteY47" fmla="*/ 558867 h 1251909"/>
              <a:gd name="connsiteX48" fmla="*/ 1194180 w 1194180"/>
              <a:gd name="connsiteY48" fmla="*/ 517924 h 1251909"/>
              <a:gd name="connsiteX49" fmla="*/ 1098645 w 1194180"/>
              <a:gd name="connsiteY49" fmla="*/ 470157 h 1251909"/>
              <a:gd name="connsiteX50" fmla="*/ 1078174 w 1194180"/>
              <a:gd name="connsiteY50" fmla="*/ 490628 h 1251909"/>
              <a:gd name="connsiteX51" fmla="*/ 1023583 w 1194180"/>
              <a:gd name="connsiteY51" fmla="*/ 490628 h 1251909"/>
              <a:gd name="connsiteX52" fmla="*/ 989463 w 1194180"/>
              <a:gd name="connsiteY52" fmla="*/ 456509 h 1251909"/>
              <a:gd name="connsiteX53" fmla="*/ 948520 w 1194180"/>
              <a:gd name="connsiteY53" fmla="*/ 436037 h 1251909"/>
              <a:gd name="connsiteX54" fmla="*/ 907577 w 1194180"/>
              <a:gd name="connsiteY54" fmla="*/ 388270 h 1251909"/>
              <a:gd name="connsiteX55" fmla="*/ 784747 w 1194180"/>
              <a:gd name="connsiteY55" fmla="*/ 408742 h 1251909"/>
              <a:gd name="connsiteX56" fmla="*/ 743803 w 1194180"/>
              <a:gd name="connsiteY56" fmla="*/ 340503 h 1251909"/>
              <a:gd name="connsiteX57" fmla="*/ 818866 w 1194180"/>
              <a:gd name="connsiteY57" fmla="*/ 258616 h 1251909"/>
              <a:gd name="connsiteX58" fmla="*/ 825690 w 1194180"/>
              <a:gd name="connsiteY58" fmla="*/ 204025 h 1251909"/>
              <a:gd name="connsiteX59" fmla="*/ 784747 w 1194180"/>
              <a:gd name="connsiteY59" fmla="*/ 210849 h 1251909"/>
              <a:gd name="connsiteX60" fmla="*/ 784747 w 1194180"/>
              <a:gd name="connsiteY60" fmla="*/ 176730 h 1251909"/>
              <a:gd name="connsiteX61" fmla="*/ 771099 w 1194180"/>
              <a:gd name="connsiteY61" fmla="*/ 156258 h 1251909"/>
              <a:gd name="connsiteX62" fmla="*/ 736980 w 1194180"/>
              <a:gd name="connsiteY62" fmla="*/ 149434 h 1251909"/>
              <a:gd name="connsiteX63" fmla="*/ 723332 w 1194180"/>
              <a:gd name="connsiteY63" fmla="*/ 115315 h 1251909"/>
              <a:gd name="connsiteX64" fmla="*/ 684169 w 1194180"/>
              <a:gd name="connsiteY64" fmla="*/ 0 h 1251909"/>
              <a:gd name="connsiteX65" fmla="*/ 580128 w 1194180"/>
              <a:gd name="connsiteY65" fmla="*/ 23574 h 1251909"/>
              <a:gd name="connsiteX66" fmla="*/ 466814 w 1194180"/>
              <a:gd name="connsiteY66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51241 w 1194180"/>
              <a:gd name="connsiteY22" fmla="*/ 1124932 h 1251909"/>
              <a:gd name="connsiteX23" fmla="*/ 279780 w 1194180"/>
              <a:gd name="connsiteY23" fmla="*/ 1138897 h 1251909"/>
              <a:gd name="connsiteX24" fmla="*/ 267528 w 1194180"/>
              <a:gd name="connsiteY24" fmla="*/ 1240045 h 1251909"/>
              <a:gd name="connsiteX25" fmla="*/ 334371 w 1194180"/>
              <a:gd name="connsiteY25" fmla="*/ 1251909 h 1251909"/>
              <a:gd name="connsiteX26" fmla="*/ 382138 w 1194180"/>
              <a:gd name="connsiteY26" fmla="*/ 1104778 h 1251909"/>
              <a:gd name="connsiteX27" fmla="*/ 416257 w 1194180"/>
              <a:gd name="connsiteY27" fmla="*/ 1070658 h 1251909"/>
              <a:gd name="connsiteX28" fmla="*/ 450377 w 1194180"/>
              <a:gd name="connsiteY28" fmla="*/ 1077482 h 1251909"/>
              <a:gd name="connsiteX29" fmla="*/ 504968 w 1194180"/>
              <a:gd name="connsiteY29" fmla="*/ 1125249 h 1251909"/>
              <a:gd name="connsiteX30" fmla="*/ 545911 w 1194180"/>
              <a:gd name="connsiteY30" fmla="*/ 1159369 h 1251909"/>
              <a:gd name="connsiteX31" fmla="*/ 573206 w 1194180"/>
              <a:gd name="connsiteY31" fmla="*/ 1166193 h 1251909"/>
              <a:gd name="connsiteX32" fmla="*/ 627797 w 1194180"/>
              <a:gd name="connsiteY32" fmla="*/ 1036539 h 1251909"/>
              <a:gd name="connsiteX33" fmla="*/ 620974 w 1194180"/>
              <a:gd name="connsiteY33" fmla="*/ 1029715 h 1251909"/>
              <a:gd name="connsiteX34" fmla="*/ 641445 w 1194180"/>
              <a:gd name="connsiteY34" fmla="*/ 981948 h 1251909"/>
              <a:gd name="connsiteX35" fmla="*/ 736979 w 1194180"/>
              <a:gd name="connsiteY35" fmla="*/ 920533 h 1251909"/>
              <a:gd name="connsiteX36" fmla="*/ 716508 w 1194180"/>
              <a:gd name="connsiteY36" fmla="*/ 681697 h 1251909"/>
              <a:gd name="connsiteX37" fmla="*/ 859809 w 1194180"/>
              <a:gd name="connsiteY37" fmla="*/ 729464 h 1251909"/>
              <a:gd name="connsiteX38" fmla="*/ 887105 w 1194180"/>
              <a:gd name="connsiteY38" fmla="*/ 886414 h 1251909"/>
              <a:gd name="connsiteX39" fmla="*/ 962168 w 1194180"/>
              <a:gd name="connsiteY39" fmla="*/ 947828 h 1251909"/>
              <a:gd name="connsiteX40" fmla="*/ 982639 w 1194180"/>
              <a:gd name="connsiteY40" fmla="*/ 947828 h 1251909"/>
              <a:gd name="connsiteX41" fmla="*/ 1030406 w 1194180"/>
              <a:gd name="connsiteY41" fmla="*/ 900061 h 1251909"/>
              <a:gd name="connsiteX42" fmla="*/ 1044054 w 1194180"/>
              <a:gd name="connsiteY42" fmla="*/ 831822 h 1251909"/>
              <a:gd name="connsiteX43" fmla="*/ 1044054 w 1194180"/>
              <a:gd name="connsiteY43" fmla="*/ 797703 h 1251909"/>
              <a:gd name="connsiteX44" fmla="*/ 1050878 w 1194180"/>
              <a:gd name="connsiteY44" fmla="*/ 770408 h 1251909"/>
              <a:gd name="connsiteX45" fmla="*/ 1078174 w 1194180"/>
              <a:gd name="connsiteY45" fmla="*/ 695345 h 1251909"/>
              <a:gd name="connsiteX46" fmla="*/ 1112293 w 1194180"/>
              <a:gd name="connsiteY46" fmla="*/ 640754 h 1251909"/>
              <a:gd name="connsiteX47" fmla="*/ 1160060 w 1194180"/>
              <a:gd name="connsiteY47" fmla="*/ 558867 h 1251909"/>
              <a:gd name="connsiteX48" fmla="*/ 1194180 w 1194180"/>
              <a:gd name="connsiteY48" fmla="*/ 517924 h 1251909"/>
              <a:gd name="connsiteX49" fmla="*/ 1098645 w 1194180"/>
              <a:gd name="connsiteY49" fmla="*/ 470157 h 1251909"/>
              <a:gd name="connsiteX50" fmla="*/ 1078174 w 1194180"/>
              <a:gd name="connsiteY50" fmla="*/ 490628 h 1251909"/>
              <a:gd name="connsiteX51" fmla="*/ 1023583 w 1194180"/>
              <a:gd name="connsiteY51" fmla="*/ 490628 h 1251909"/>
              <a:gd name="connsiteX52" fmla="*/ 989463 w 1194180"/>
              <a:gd name="connsiteY52" fmla="*/ 456509 h 1251909"/>
              <a:gd name="connsiteX53" fmla="*/ 948520 w 1194180"/>
              <a:gd name="connsiteY53" fmla="*/ 436037 h 1251909"/>
              <a:gd name="connsiteX54" fmla="*/ 907577 w 1194180"/>
              <a:gd name="connsiteY54" fmla="*/ 388270 h 1251909"/>
              <a:gd name="connsiteX55" fmla="*/ 784747 w 1194180"/>
              <a:gd name="connsiteY55" fmla="*/ 408742 h 1251909"/>
              <a:gd name="connsiteX56" fmla="*/ 743803 w 1194180"/>
              <a:gd name="connsiteY56" fmla="*/ 340503 h 1251909"/>
              <a:gd name="connsiteX57" fmla="*/ 818866 w 1194180"/>
              <a:gd name="connsiteY57" fmla="*/ 258616 h 1251909"/>
              <a:gd name="connsiteX58" fmla="*/ 825690 w 1194180"/>
              <a:gd name="connsiteY58" fmla="*/ 204025 h 1251909"/>
              <a:gd name="connsiteX59" fmla="*/ 784747 w 1194180"/>
              <a:gd name="connsiteY59" fmla="*/ 210849 h 1251909"/>
              <a:gd name="connsiteX60" fmla="*/ 784747 w 1194180"/>
              <a:gd name="connsiteY60" fmla="*/ 176730 h 1251909"/>
              <a:gd name="connsiteX61" fmla="*/ 771099 w 1194180"/>
              <a:gd name="connsiteY61" fmla="*/ 156258 h 1251909"/>
              <a:gd name="connsiteX62" fmla="*/ 736980 w 1194180"/>
              <a:gd name="connsiteY62" fmla="*/ 149434 h 1251909"/>
              <a:gd name="connsiteX63" fmla="*/ 723332 w 1194180"/>
              <a:gd name="connsiteY63" fmla="*/ 115315 h 1251909"/>
              <a:gd name="connsiteX64" fmla="*/ 684169 w 1194180"/>
              <a:gd name="connsiteY64" fmla="*/ 0 h 1251909"/>
              <a:gd name="connsiteX65" fmla="*/ 580128 w 1194180"/>
              <a:gd name="connsiteY65" fmla="*/ 23574 h 1251909"/>
              <a:gd name="connsiteX66" fmla="*/ 466814 w 1194180"/>
              <a:gd name="connsiteY66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51241 w 1194180"/>
              <a:gd name="connsiteY22" fmla="*/ 1124932 h 1251909"/>
              <a:gd name="connsiteX23" fmla="*/ 279780 w 1194180"/>
              <a:gd name="connsiteY23" fmla="*/ 1138897 h 1251909"/>
              <a:gd name="connsiteX24" fmla="*/ 267528 w 1194180"/>
              <a:gd name="connsiteY24" fmla="*/ 1240045 h 1251909"/>
              <a:gd name="connsiteX25" fmla="*/ 334371 w 1194180"/>
              <a:gd name="connsiteY25" fmla="*/ 1251909 h 1251909"/>
              <a:gd name="connsiteX26" fmla="*/ 382138 w 1194180"/>
              <a:gd name="connsiteY26" fmla="*/ 1104778 h 1251909"/>
              <a:gd name="connsiteX27" fmla="*/ 416257 w 1194180"/>
              <a:gd name="connsiteY27" fmla="*/ 1070658 h 1251909"/>
              <a:gd name="connsiteX28" fmla="*/ 444948 w 1194180"/>
              <a:gd name="connsiteY28" fmla="*/ 1095277 h 1251909"/>
              <a:gd name="connsiteX29" fmla="*/ 504968 w 1194180"/>
              <a:gd name="connsiteY29" fmla="*/ 1125249 h 1251909"/>
              <a:gd name="connsiteX30" fmla="*/ 545911 w 1194180"/>
              <a:gd name="connsiteY30" fmla="*/ 1159369 h 1251909"/>
              <a:gd name="connsiteX31" fmla="*/ 573206 w 1194180"/>
              <a:gd name="connsiteY31" fmla="*/ 1166193 h 1251909"/>
              <a:gd name="connsiteX32" fmla="*/ 627797 w 1194180"/>
              <a:gd name="connsiteY32" fmla="*/ 1036539 h 1251909"/>
              <a:gd name="connsiteX33" fmla="*/ 620974 w 1194180"/>
              <a:gd name="connsiteY33" fmla="*/ 1029715 h 1251909"/>
              <a:gd name="connsiteX34" fmla="*/ 641445 w 1194180"/>
              <a:gd name="connsiteY34" fmla="*/ 981948 h 1251909"/>
              <a:gd name="connsiteX35" fmla="*/ 736979 w 1194180"/>
              <a:gd name="connsiteY35" fmla="*/ 920533 h 1251909"/>
              <a:gd name="connsiteX36" fmla="*/ 716508 w 1194180"/>
              <a:gd name="connsiteY36" fmla="*/ 681697 h 1251909"/>
              <a:gd name="connsiteX37" fmla="*/ 859809 w 1194180"/>
              <a:gd name="connsiteY37" fmla="*/ 729464 h 1251909"/>
              <a:gd name="connsiteX38" fmla="*/ 887105 w 1194180"/>
              <a:gd name="connsiteY38" fmla="*/ 886414 h 1251909"/>
              <a:gd name="connsiteX39" fmla="*/ 962168 w 1194180"/>
              <a:gd name="connsiteY39" fmla="*/ 947828 h 1251909"/>
              <a:gd name="connsiteX40" fmla="*/ 982639 w 1194180"/>
              <a:gd name="connsiteY40" fmla="*/ 947828 h 1251909"/>
              <a:gd name="connsiteX41" fmla="*/ 1030406 w 1194180"/>
              <a:gd name="connsiteY41" fmla="*/ 900061 h 1251909"/>
              <a:gd name="connsiteX42" fmla="*/ 1044054 w 1194180"/>
              <a:gd name="connsiteY42" fmla="*/ 831822 h 1251909"/>
              <a:gd name="connsiteX43" fmla="*/ 1044054 w 1194180"/>
              <a:gd name="connsiteY43" fmla="*/ 797703 h 1251909"/>
              <a:gd name="connsiteX44" fmla="*/ 1050878 w 1194180"/>
              <a:gd name="connsiteY44" fmla="*/ 770408 h 1251909"/>
              <a:gd name="connsiteX45" fmla="*/ 1078174 w 1194180"/>
              <a:gd name="connsiteY45" fmla="*/ 695345 h 1251909"/>
              <a:gd name="connsiteX46" fmla="*/ 1112293 w 1194180"/>
              <a:gd name="connsiteY46" fmla="*/ 640754 h 1251909"/>
              <a:gd name="connsiteX47" fmla="*/ 1160060 w 1194180"/>
              <a:gd name="connsiteY47" fmla="*/ 558867 h 1251909"/>
              <a:gd name="connsiteX48" fmla="*/ 1194180 w 1194180"/>
              <a:gd name="connsiteY48" fmla="*/ 517924 h 1251909"/>
              <a:gd name="connsiteX49" fmla="*/ 1098645 w 1194180"/>
              <a:gd name="connsiteY49" fmla="*/ 470157 h 1251909"/>
              <a:gd name="connsiteX50" fmla="*/ 1078174 w 1194180"/>
              <a:gd name="connsiteY50" fmla="*/ 490628 h 1251909"/>
              <a:gd name="connsiteX51" fmla="*/ 1023583 w 1194180"/>
              <a:gd name="connsiteY51" fmla="*/ 490628 h 1251909"/>
              <a:gd name="connsiteX52" fmla="*/ 989463 w 1194180"/>
              <a:gd name="connsiteY52" fmla="*/ 456509 h 1251909"/>
              <a:gd name="connsiteX53" fmla="*/ 948520 w 1194180"/>
              <a:gd name="connsiteY53" fmla="*/ 436037 h 1251909"/>
              <a:gd name="connsiteX54" fmla="*/ 907577 w 1194180"/>
              <a:gd name="connsiteY54" fmla="*/ 388270 h 1251909"/>
              <a:gd name="connsiteX55" fmla="*/ 784747 w 1194180"/>
              <a:gd name="connsiteY55" fmla="*/ 408742 h 1251909"/>
              <a:gd name="connsiteX56" fmla="*/ 743803 w 1194180"/>
              <a:gd name="connsiteY56" fmla="*/ 340503 h 1251909"/>
              <a:gd name="connsiteX57" fmla="*/ 818866 w 1194180"/>
              <a:gd name="connsiteY57" fmla="*/ 258616 h 1251909"/>
              <a:gd name="connsiteX58" fmla="*/ 825690 w 1194180"/>
              <a:gd name="connsiteY58" fmla="*/ 204025 h 1251909"/>
              <a:gd name="connsiteX59" fmla="*/ 784747 w 1194180"/>
              <a:gd name="connsiteY59" fmla="*/ 210849 h 1251909"/>
              <a:gd name="connsiteX60" fmla="*/ 784747 w 1194180"/>
              <a:gd name="connsiteY60" fmla="*/ 176730 h 1251909"/>
              <a:gd name="connsiteX61" fmla="*/ 771099 w 1194180"/>
              <a:gd name="connsiteY61" fmla="*/ 156258 h 1251909"/>
              <a:gd name="connsiteX62" fmla="*/ 736980 w 1194180"/>
              <a:gd name="connsiteY62" fmla="*/ 149434 h 1251909"/>
              <a:gd name="connsiteX63" fmla="*/ 723332 w 1194180"/>
              <a:gd name="connsiteY63" fmla="*/ 115315 h 1251909"/>
              <a:gd name="connsiteX64" fmla="*/ 684169 w 1194180"/>
              <a:gd name="connsiteY64" fmla="*/ 0 h 1251909"/>
              <a:gd name="connsiteX65" fmla="*/ 580128 w 1194180"/>
              <a:gd name="connsiteY65" fmla="*/ 23574 h 1251909"/>
              <a:gd name="connsiteX66" fmla="*/ 466814 w 1194180"/>
              <a:gd name="connsiteY66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45811 w 1194180"/>
              <a:gd name="connsiteY22" fmla="*/ 1142725 h 1251909"/>
              <a:gd name="connsiteX23" fmla="*/ 279780 w 1194180"/>
              <a:gd name="connsiteY23" fmla="*/ 1138897 h 1251909"/>
              <a:gd name="connsiteX24" fmla="*/ 267528 w 1194180"/>
              <a:gd name="connsiteY24" fmla="*/ 1240045 h 1251909"/>
              <a:gd name="connsiteX25" fmla="*/ 334371 w 1194180"/>
              <a:gd name="connsiteY25" fmla="*/ 1251909 h 1251909"/>
              <a:gd name="connsiteX26" fmla="*/ 382138 w 1194180"/>
              <a:gd name="connsiteY26" fmla="*/ 1104778 h 1251909"/>
              <a:gd name="connsiteX27" fmla="*/ 416257 w 1194180"/>
              <a:gd name="connsiteY27" fmla="*/ 1070658 h 1251909"/>
              <a:gd name="connsiteX28" fmla="*/ 444948 w 1194180"/>
              <a:gd name="connsiteY28" fmla="*/ 1095277 h 1251909"/>
              <a:gd name="connsiteX29" fmla="*/ 504968 w 1194180"/>
              <a:gd name="connsiteY29" fmla="*/ 1125249 h 1251909"/>
              <a:gd name="connsiteX30" fmla="*/ 545911 w 1194180"/>
              <a:gd name="connsiteY30" fmla="*/ 1159369 h 1251909"/>
              <a:gd name="connsiteX31" fmla="*/ 573206 w 1194180"/>
              <a:gd name="connsiteY31" fmla="*/ 1166193 h 1251909"/>
              <a:gd name="connsiteX32" fmla="*/ 627797 w 1194180"/>
              <a:gd name="connsiteY32" fmla="*/ 1036539 h 1251909"/>
              <a:gd name="connsiteX33" fmla="*/ 620974 w 1194180"/>
              <a:gd name="connsiteY33" fmla="*/ 1029715 h 1251909"/>
              <a:gd name="connsiteX34" fmla="*/ 641445 w 1194180"/>
              <a:gd name="connsiteY34" fmla="*/ 981948 h 1251909"/>
              <a:gd name="connsiteX35" fmla="*/ 736979 w 1194180"/>
              <a:gd name="connsiteY35" fmla="*/ 920533 h 1251909"/>
              <a:gd name="connsiteX36" fmla="*/ 716508 w 1194180"/>
              <a:gd name="connsiteY36" fmla="*/ 681697 h 1251909"/>
              <a:gd name="connsiteX37" fmla="*/ 859809 w 1194180"/>
              <a:gd name="connsiteY37" fmla="*/ 729464 h 1251909"/>
              <a:gd name="connsiteX38" fmla="*/ 887105 w 1194180"/>
              <a:gd name="connsiteY38" fmla="*/ 886414 h 1251909"/>
              <a:gd name="connsiteX39" fmla="*/ 962168 w 1194180"/>
              <a:gd name="connsiteY39" fmla="*/ 947828 h 1251909"/>
              <a:gd name="connsiteX40" fmla="*/ 982639 w 1194180"/>
              <a:gd name="connsiteY40" fmla="*/ 947828 h 1251909"/>
              <a:gd name="connsiteX41" fmla="*/ 1030406 w 1194180"/>
              <a:gd name="connsiteY41" fmla="*/ 900061 h 1251909"/>
              <a:gd name="connsiteX42" fmla="*/ 1044054 w 1194180"/>
              <a:gd name="connsiteY42" fmla="*/ 831822 h 1251909"/>
              <a:gd name="connsiteX43" fmla="*/ 1044054 w 1194180"/>
              <a:gd name="connsiteY43" fmla="*/ 797703 h 1251909"/>
              <a:gd name="connsiteX44" fmla="*/ 1050878 w 1194180"/>
              <a:gd name="connsiteY44" fmla="*/ 770408 h 1251909"/>
              <a:gd name="connsiteX45" fmla="*/ 1078174 w 1194180"/>
              <a:gd name="connsiteY45" fmla="*/ 695345 h 1251909"/>
              <a:gd name="connsiteX46" fmla="*/ 1112293 w 1194180"/>
              <a:gd name="connsiteY46" fmla="*/ 640754 h 1251909"/>
              <a:gd name="connsiteX47" fmla="*/ 1160060 w 1194180"/>
              <a:gd name="connsiteY47" fmla="*/ 558867 h 1251909"/>
              <a:gd name="connsiteX48" fmla="*/ 1194180 w 1194180"/>
              <a:gd name="connsiteY48" fmla="*/ 517924 h 1251909"/>
              <a:gd name="connsiteX49" fmla="*/ 1098645 w 1194180"/>
              <a:gd name="connsiteY49" fmla="*/ 470157 h 1251909"/>
              <a:gd name="connsiteX50" fmla="*/ 1078174 w 1194180"/>
              <a:gd name="connsiteY50" fmla="*/ 490628 h 1251909"/>
              <a:gd name="connsiteX51" fmla="*/ 1023583 w 1194180"/>
              <a:gd name="connsiteY51" fmla="*/ 490628 h 1251909"/>
              <a:gd name="connsiteX52" fmla="*/ 989463 w 1194180"/>
              <a:gd name="connsiteY52" fmla="*/ 456509 h 1251909"/>
              <a:gd name="connsiteX53" fmla="*/ 948520 w 1194180"/>
              <a:gd name="connsiteY53" fmla="*/ 436037 h 1251909"/>
              <a:gd name="connsiteX54" fmla="*/ 907577 w 1194180"/>
              <a:gd name="connsiteY54" fmla="*/ 388270 h 1251909"/>
              <a:gd name="connsiteX55" fmla="*/ 784747 w 1194180"/>
              <a:gd name="connsiteY55" fmla="*/ 408742 h 1251909"/>
              <a:gd name="connsiteX56" fmla="*/ 743803 w 1194180"/>
              <a:gd name="connsiteY56" fmla="*/ 340503 h 1251909"/>
              <a:gd name="connsiteX57" fmla="*/ 818866 w 1194180"/>
              <a:gd name="connsiteY57" fmla="*/ 258616 h 1251909"/>
              <a:gd name="connsiteX58" fmla="*/ 825690 w 1194180"/>
              <a:gd name="connsiteY58" fmla="*/ 204025 h 1251909"/>
              <a:gd name="connsiteX59" fmla="*/ 784747 w 1194180"/>
              <a:gd name="connsiteY59" fmla="*/ 210849 h 1251909"/>
              <a:gd name="connsiteX60" fmla="*/ 784747 w 1194180"/>
              <a:gd name="connsiteY60" fmla="*/ 176730 h 1251909"/>
              <a:gd name="connsiteX61" fmla="*/ 771099 w 1194180"/>
              <a:gd name="connsiteY61" fmla="*/ 156258 h 1251909"/>
              <a:gd name="connsiteX62" fmla="*/ 736980 w 1194180"/>
              <a:gd name="connsiteY62" fmla="*/ 149434 h 1251909"/>
              <a:gd name="connsiteX63" fmla="*/ 723332 w 1194180"/>
              <a:gd name="connsiteY63" fmla="*/ 115315 h 1251909"/>
              <a:gd name="connsiteX64" fmla="*/ 684169 w 1194180"/>
              <a:gd name="connsiteY64" fmla="*/ 0 h 1251909"/>
              <a:gd name="connsiteX65" fmla="*/ 580128 w 1194180"/>
              <a:gd name="connsiteY65" fmla="*/ 23574 h 1251909"/>
              <a:gd name="connsiteX66" fmla="*/ 466814 w 1194180"/>
              <a:gd name="connsiteY66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70658 h 1251909"/>
              <a:gd name="connsiteX27" fmla="*/ 444948 w 1194180"/>
              <a:gd name="connsiteY27" fmla="*/ 1095277 h 1251909"/>
              <a:gd name="connsiteX28" fmla="*/ 504968 w 1194180"/>
              <a:gd name="connsiteY28" fmla="*/ 1125249 h 1251909"/>
              <a:gd name="connsiteX29" fmla="*/ 545911 w 1194180"/>
              <a:gd name="connsiteY29" fmla="*/ 1159369 h 1251909"/>
              <a:gd name="connsiteX30" fmla="*/ 573206 w 1194180"/>
              <a:gd name="connsiteY30" fmla="*/ 1166193 h 1251909"/>
              <a:gd name="connsiteX31" fmla="*/ 627797 w 1194180"/>
              <a:gd name="connsiteY31" fmla="*/ 1036539 h 1251909"/>
              <a:gd name="connsiteX32" fmla="*/ 620974 w 1194180"/>
              <a:gd name="connsiteY32" fmla="*/ 1029715 h 1251909"/>
              <a:gd name="connsiteX33" fmla="*/ 641445 w 1194180"/>
              <a:gd name="connsiteY33" fmla="*/ 981948 h 1251909"/>
              <a:gd name="connsiteX34" fmla="*/ 736979 w 1194180"/>
              <a:gd name="connsiteY34" fmla="*/ 920533 h 1251909"/>
              <a:gd name="connsiteX35" fmla="*/ 716508 w 1194180"/>
              <a:gd name="connsiteY35" fmla="*/ 681697 h 1251909"/>
              <a:gd name="connsiteX36" fmla="*/ 859809 w 1194180"/>
              <a:gd name="connsiteY36" fmla="*/ 729464 h 1251909"/>
              <a:gd name="connsiteX37" fmla="*/ 887105 w 1194180"/>
              <a:gd name="connsiteY37" fmla="*/ 886414 h 1251909"/>
              <a:gd name="connsiteX38" fmla="*/ 962168 w 1194180"/>
              <a:gd name="connsiteY38" fmla="*/ 947828 h 1251909"/>
              <a:gd name="connsiteX39" fmla="*/ 982639 w 1194180"/>
              <a:gd name="connsiteY39" fmla="*/ 947828 h 1251909"/>
              <a:gd name="connsiteX40" fmla="*/ 1030406 w 1194180"/>
              <a:gd name="connsiteY40" fmla="*/ 900061 h 1251909"/>
              <a:gd name="connsiteX41" fmla="*/ 1044054 w 1194180"/>
              <a:gd name="connsiteY41" fmla="*/ 831822 h 1251909"/>
              <a:gd name="connsiteX42" fmla="*/ 1044054 w 1194180"/>
              <a:gd name="connsiteY42" fmla="*/ 797703 h 1251909"/>
              <a:gd name="connsiteX43" fmla="*/ 1050878 w 1194180"/>
              <a:gd name="connsiteY43" fmla="*/ 770408 h 1251909"/>
              <a:gd name="connsiteX44" fmla="*/ 1078174 w 1194180"/>
              <a:gd name="connsiteY44" fmla="*/ 695345 h 1251909"/>
              <a:gd name="connsiteX45" fmla="*/ 1112293 w 1194180"/>
              <a:gd name="connsiteY45" fmla="*/ 640754 h 1251909"/>
              <a:gd name="connsiteX46" fmla="*/ 1160060 w 1194180"/>
              <a:gd name="connsiteY46" fmla="*/ 558867 h 1251909"/>
              <a:gd name="connsiteX47" fmla="*/ 1194180 w 1194180"/>
              <a:gd name="connsiteY47" fmla="*/ 517924 h 1251909"/>
              <a:gd name="connsiteX48" fmla="*/ 1098645 w 1194180"/>
              <a:gd name="connsiteY48" fmla="*/ 470157 h 1251909"/>
              <a:gd name="connsiteX49" fmla="*/ 1078174 w 1194180"/>
              <a:gd name="connsiteY49" fmla="*/ 490628 h 1251909"/>
              <a:gd name="connsiteX50" fmla="*/ 1023583 w 1194180"/>
              <a:gd name="connsiteY50" fmla="*/ 490628 h 1251909"/>
              <a:gd name="connsiteX51" fmla="*/ 989463 w 1194180"/>
              <a:gd name="connsiteY51" fmla="*/ 456509 h 1251909"/>
              <a:gd name="connsiteX52" fmla="*/ 948520 w 1194180"/>
              <a:gd name="connsiteY52" fmla="*/ 436037 h 1251909"/>
              <a:gd name="connsiteX53" fmla="*/ 907577 w 1194180"/>
              <a:gd name="connsiteY53" fmla="*/ 388270 h 1251909"/>
              <a:gd name="connsiteX54" fmla="*/ 784747 w 1194180"/>
              <a:gd name="connsiteY54" fmla="*/ 408742 h 1251909"/>
              <a:gd name="connsiteX55" fmla="*/ 743803 w 1194180"/>
              <a:gd name="connsiteY55" fmla="*/ 340503 h 1251909"/>
              <a:gd name="connsiteX56" fmla="*/ 818866 w 1194180"/>
              <a:gd name="connsiteY56" fmla="*/ 258616 h 1251909"/>
              <a:gd name="connsiteX57" fmla="*/ 825690 w 1194180"/>
              <a:gd name="connsiteY57" fmla="*/ 204025 h 1251909"/>
              <a:gd name="connsiteX58" fmla="*/ 784747 w 1194180"/>
              <a:gd name="connsiteY58" fmla="*/ 210849 h 1251909"/>
              <a:gd name="connsiteX59" fmla="*/ 784747 w 1194180"/>
              <a:gd name="connsiteY59" fmla="*/ 176730 h 1251909"/>
              <a:gd name="connsiteX60" fmla="*/ 771099 w 1194180"/>
              <a:gd name="connsiteY60" fmla="*/ 156258 h 1251909"/>
              <a:gd name="connsiteX61" fmla="*/ 736980 w 1194180"/>
              <a:gd name="connsiteY61" fmla="*/ 149434 h 1251909"/>
              <a:gd name="connsiteX62" fmla="*/ 723332 w 1194180"/>
              <a:gd name="connsiteY62" fmla="*/ 115315 h 1251909"/>
              <a:gd name="connsiteX63" fmla="*/ 684169 w 1194180"/>
              <a:gd name="connsiteY63" fmla="*/ 0 h 1251909"/>
              <a:gd name="connsiteX64" fmla="*/ 580128 w 1194180"/>
              <a:gd name="connsiteY64" fmla="*/ 23574 h 1251909"/>
              <a:gd name="connsiteX65" fmla="*/ 466814 w 1194180"/>
              <a:gd name="connsiteY65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70658 h 1251909"/>
              <a:gd name="connsiteX27" fmla="*/ 504968 w 1194180"/>
              <a:gd name="connsiteY27" fmla="*/ 1125249 h 1251909"/>
              <a:gd name="connsiteX28" fmla="*/ 545911 w 1194180"/>
              <a:gd name="connsiteY28" fmla="*/ 1159369 h 1251909"/>
              <a:gd name="connsiteX29" fmla="*/ 573206 w 1194180"/>
              <a:gd name="connsiteY29" fmla="*/ 1166193 h 1251909"/>
              <a:gd name="connsiteX30" fmla="*/ 627797 w 1194180"/>
              <a:gd name="connsiteY30" fmla="*/ 1036539 h 1251909"/>
              <a:gd name="connsiteX31" fmla="*/ 620974 w 1194180"/>
              <a:gd name="connsiteY31" fmla="*/ 1029715 h 1251909"/>
              <a:gd name="connsiteX32" fmla="*/ 641445 w 1194180"/>
              <a:gd name="connsiteY32" fmla="*/ 981948 h 1251909"/>
              <a:gd name="connsiteX33" fmla="*/ 736979 w 1194180"/>
              <a:gd name="connsiteY33" fmla="*/ 920533 h 1251909"/>
              <a:gd name="connsiteX34" fmla="*/ 716508 w 1194180"/>
              <a:gd name="connsiteY34" fmla="*/ 681697 h 1251909"/>
              <a:gd name="connsiteX35" fmla="*/ 859809 w 1194180"/>
              <a:gd name="connsiteY35" fmla="*/ 729464 h 1251909"/>
              <a:gd name="connsiteX36" fmla="*/ 887105 w 1194180"/>
              <a:gd name="connsiteY36" fmla="*/ 886414 h 1251909"/>
              <a:gd name="connsiteX37" fmla="*/ 962168 w 1194180"/>
              <a:gd name="connsiteY37" fmla="*/ 947828 h 1251909"/>
              <a:gd name="connsiteX38" fmla="*/ 982639 w 1194180"/>
              <a:gd name="connsiteY38" fmla="*/ 947828 h 1251909"/>
              <a:gd name="connsiteX39" fmla="*/ 1030406 w 1194180"/>
              <a:gd name="connsiteY39" fmla="*/ 900061 h 1251909"/>
              <a:gd name="connsiteX40" fmla="*/ 1044054 w 1194180"/>
              <a:gd name="connsiteY40" fmla="*/ 831822 h 1251909"/>
              <a:gd name="connsiteX41" fmla="*/ 1044054 w 1194180"/>
              <a:gd name="connsiteY41" fmla="*/ 797703 h 1251909"/>
              <a:gd name="connsiteX42" fmla="*/ 1050878 w 1194180"/>
              <a:gd name="connsiteY42" fmla="*/ 770408 h 1251909"/>
              <a:gd name="connsiteX43" fmla="*/ 1078174 w 1194180"/>
              <a:gd name="connsiteY43" fmla="*/ 695345 h 1251909"/>
              <a:gd name="connsiteX44" fmla="*/ 1112293 w 1194180"/>
              <a:gd name="connsiteY44" fmla="*/ 640754 h 1251909"/>
              <a:gd name="connsiteX45" fmla="*/ 1160060 w 1194180"/>
              <a:gd name="connsiteY45" fmla="*/ 558867 h 1251909"/>
              <a:gd name="connsiteX46" fmla="*/ 1194180 w 1194180"/>
              <a:gd name="connsiteY46" fmla="*/ 517924 h 1251909"/>
              <a:gd name="connsiteX47" fmla="*/ 1098645 w 1194180"/>
              <a:gd name="connsiteY47" fmla="*/ 470157 h 1251909"/>
              <a:gd name="connsiteX48" fmla="*/ 1078174 w 1194180"/>
              <a:gd name="connsiteY48" fmla="*/ 490628 h 1251909"/>
              <a:gd name="connsiteX49" fmla="*/ 1023583 w 1194180"/>
              <a:gd name="connsiteY49" fmla="*/ 490628 h 1251909"/>
              <a:gd name="connsiteX50" fmla="*/ 989463 w 1194180"/>
              <a:gd name="connsiteY50" fmla="*/ 456509 h 1251909"/>
              <a:gd name="connsiteX51" fmla="*/ 948520 w 1194180"/>
              <a:gd name="connsiteY51" fmla="*/ 436037 h 1251909"/>
              <a:gd name="connsiteX52" fmla="*/ 907577 w 1194180"/>
              <a:gd name="connsiteY52" fmla="*/ 388270 h 1251909"/>
              <a:gd name="connsiteX53" fmla="*/ 784747 w 1194180"/>
              <a:gd name="connsiteY53" fmla="*/ 408742 h 1251909"/>
              <a:gd name="connsiteX54" fmla="*/ 743803 w 1194180"/>
              <a:gd name="connsiteY54" fmla="*/ 340503 h 1251909"/>
              <a:gd name="connsiteX55" fmla="*/ 818866 w 1194180"/>
              <a:gd name="connsiteY55" fmla="*/ 258616 h 1251909"/>
              <a:gd name="connsiteX56" fmla="*/ 825690 w 1194180"/>
              <a:gd name="connsiteY56" fmla="*/ 204025 h 1251909"/>
              <a:gd name="connsiteX57" fmla="*/ 784747 w 1194180"/>
              <a:gd name="connsiteY57" fmla="*/ 210849 h 1251909"/>
              <a:gd name="connsiteX58" fmla="*/ 784747 w 1194180"/>
              <a:gd name="connsiteY58" fmla="*/ 176730 h 1251909"/>
              <a:gd name="connsiteX59" fmla="*/ 771099 w 1194180"/>
              <a:gd name="connsiteY59" fmla="*/ 156258 h 1251909"/>
              <a:gd name="connsiteX60" fmla="*/ 736980 w 1194180"/>
              <a:gd name="connsiteY60" fmla="*/ 149434 h 1251909"/>
              <a:gd name="connsiteX61" fmla="*/ 723332 w 1194180"/>
              <a:gd name="connsiteY61" fmla="*/ 115315 h 1251909"/>
              <a:gd name="connsiteX62" fmla="*/ 684169 w 1194180"/>
              <a:gd name="connsiteY62" fmla="*/ 0 h 1251909"/>
              <a:gd name="connsiteX63" fmla="*/ 580128 w 1194180"/>
              <a:gd name="connsiteY63" fmla="*/ 23574 h 1251909"/>
              <a:gd name="connsiteX64" fmla="*/ 466814 w 1194180"/>
              <a:gd name="connsiteY64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04968 w 1194180"/>
              <a:gd name="connsiteY27" fmla="*/ 1125249 h 1251909"/>
              <a:gd name="connsiteX28" fmla="*/ 545911 w 1194180"/>
              <a:gd name="connsiteY28" fmla="*/ 1159369 h 1251909"/>
              <a:gd name="connsiteX29" fmla="*/ 573206 w 1194180"/>
              <a:gd name="connsiteY29" fmla="*/ 1166193 h 1251909"/>
              <a:gd name="connsiteX30" fmla="*/ 627797 w 1194180"/>
              <a:gd name="connsiteY30" fmla="*/ 1036539 h 1251909"/>
              <a:gd name="connsiteX31" fmla="*/ 620974 w 1194180"/>
              <a:gd name="connsiteY31" fmla="*/ 1029715 h 1251909"/>
              <a:gd name="connsiteX32" fmla="*/ 641445 w 1194180"/>
              <a:gd name="connsiteY32" fmla="*/ 981948 h 1251909"/>
              <a:gd name="connsiteX33" fmla="*/ 736979 w 1194180"/>
              <a:gd name="connsiteY33" fmla="*/ 920533 h 1251909"/>
              <a:gd name="connsiteX34" fmla="*/ 716508 w 1194180"/>
              <a:gd name="connsiteY34" fmla="*/ 681697 h 1251909"/>
              <a:gd name="connsiteX35" fmla="*/ 859809 w 1194180"/>
              <a:gd name="connsiteY35" fmla="*/ 729464 h 1251909"/>
              <a:gd name="connsiteX36" fmla="*/ 887105 w 1194180"/>
              <a:gd name="connsiteY36" fmla="*/ 886414 h 1251909"/>
              <a:gd name="connsiteX37" fmla="*/ 962168 w 1194180"/>
              <a:gd name="connsiteY37" fmla="*/ 947828 h 1251909"/>
              <a:gd name="connsiteX38" fmla="*/ 982639 w 1194180"/>
              <a:gd name="connsiteY38" fmla="*/ 947828 h 1251909"/>
              <a:gd name="connsiteX39" fmla="*/ 1030406 w 1194180"/>
              <a:gd name="connsiteY39" fmla="*/ 900061 h 1251909"/>
              <a:gd name="connsiteX40" fmla="*/ 1044054 w 1194180"/>
              <a:gd name="connsiteY40" fmla="*/ 831822 h 1251909"/>
              <a:gd name="connsiteX41" fmla="*/ 1044054 w 1194180"/>
              <a:gd name="connsiteY41" fmla="*/ 797703 h 1251909"/>
              <a:gd name="connsiteX42" fmla="*/ 1050878 w 1194180"/>
              <a:gd name="connsiteY42" fmla="*/ 770408 h 1251909"/>
              <a:gd name="connsiteX43" fmla="*/ 1078174 w 1194180"/>
              <a:gd name="connsiteY43" fmla="*/ 695345 h 1251909"/>
              <a:gd name="connsiteX44" fmla="*/ 1112293 w 1194180"/>
              <a:gd name="connsiteY44" fmla="*/ 640754 h 1251909"/>
              <a:gd name="connsiteX45" fmla="*/ 1160060 w 1194180"/>
              <a:gd name="connsiteY45" fmla="*/ 558867 h 1251909"/>
              <a:gd name="connsiteX46" fmla="*/ 1194180 w 1194180"/>
              <a:gd name="connsiteY46" fmla="*/ 517924 h 1251909"/>
              <a:gd name="connsiteX47" fmla="*/ 1098645 w 1194180"/>
              <a:gd name="connsiteY47" fmla="*/ 470157 h 1251909"/>
              <a:gd name="connsiteX48" fmla="*/ 1078174 w 1194180"/>
              <a:gd name="connsiteY48" fmla="*/ 490628 h 1251909"/>
              <a:gd name="connsiteX49" fmla="*/ 1023583 w 1194180"/>
              <a:gd name="connsiteY49" fmla="*/ 490628 h 1251909"/>
              <a:gd name="connsiteX50" fmla="*/ 989463 w 1194180"/>
              <a:gd name="connsiteY50" fmla="*/ 456509 h 1251909"/>
              <a:gd name="connsiteX51" fmla="*/ 948520 w 1194180"/>
              <a:gd name="connsiteY51" fmla="*/ 436037 h 1251909"/>
              <a:gd name="connsiteX52" fmla="*/ 907577 w 1194180"/>
              <a:gd name="connsiteY52" fmla="*/ 388270 h 1251909"/>
              <a:gd name="connsiteX53" fmla="*/ 784747 w 1194180"/>
              <a:gd name="connsiteY53" fmla="*/ 408742 h 1251909"/>
              <a:gd name="connsiteX54" fmla="*/ 743803 w 1194180"/>
              <a:gd name="connsiteY54" fmla="*/ 340503 h 1251909"/>
              <a:gd name="connsiteX55" fmla="*/ 818866 w 1194180"/>
              <a:gd name="connsiteY55" fmla="*/ 258616 h 1251909"/>
              <a:gd name="connsiteX56" fmla="*/ 825690 w 1194180"/>
              <a:gd name="connsiteY56" fmla="*/ 204025 h 1251909"/>
              <a:gd name="connsiteX57" fmla="*/ 784747 w 1194180"/>
              <a:gd name="connsiteY57" fmla="*/ 210849 h 1251909"/>
              <a:gd name="connsiteX58" fmla="*/ 784747 w 1194180"/>
              <a:gd name="connsiteY58" fmla="*/ 176730 h 1251909"/>
              <a:gd name="connsiteX59" fmla="*/ 771099 w 1194180"/>
              <a:gd name="connsiteY59" fmla="*/ 156258 h 1251909"/>
              <a:gd name="connsiteX60" fmla="*/ 736980 w 1194180"/>
              <a:gd name="connsiteY60" fmla="*/ 149434 h 1251909"/>
              <a:gd name="connsiteX61" fmla="*/ 723332 w 1194180"/>
              <a:gd name="connsiteY61" fmla="*/ 115315 h 1251909"/>
              <a:gd name="connsiteX62" fmla="*/ 684169 w 1194180"/>
              <a:gd name="connsiteY62" fmla="*/ 0 h 1251909"/>
              <a:gd name="connsiteX63" fmla="*/ 580128 w 1194180"/>
              <a:gd name="connsiteY63" fmla="*/ 23574 h 1251909"/>
              <a:gd name="connsiteX64" fmla="*/ 466814 w 1194180"/>
              <a:gd name="connsiteY64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494110 w 1194180"/>
              <a:gd name="connsiteY27" fmla="*/ 1160836 h 1251909"/>
              <a:gd name="connsiteX28" fmla="*/ 545911 w 1194180"/>
              <a:gd name="connsiteY28" fmla="*/ 1159369 h 1251909"/>
              <a:gd name="connsiteX29" fmla="*/ 573206 w 1194180"/>
              <a:gd name="connsiteY29" fmla="*/ 1166193 h 1251909"/>
              <a:gd name="connsiteX30" fmla="*/ 627797 w 1194180"/>
              <a:gd name="connsiteY30" fmla="*/ 1036539 h 1251909"/>
              <a:gd name="connsiteX31" fmla="*/ 620974 w 1194180"/>
              <a:gd name="connsiteY31" fmla="*/ 1029715 h 1251909"/>
              <a:gd name="connsiteX32" fmla="*/ 641445 w 1194180"/>
              <a:gd name="connsiteY32" fmla="*/ 981948 h 1251909"/>
              <a:gd name="connsiteX33" fmla="*/ 736979 w 1194180"/>
              <a:gd name="connsiteY33" fmla="*/ 920533 h 1251909"/>
              <a:gd name="connsiteX34" fmla="*/ 716508 w 1194180"/>
              <a:gd name="connsiteY34" fmla="*/ 681697 h 1251909"/>
              <a:gd name="connsiteX35" fmla="*/ 859809 w 1194180"/>
              <a:gd name="connsiteY35" fmla="*/ 729464 h 1251909"/>
              <a:gd name="connsiteX36" fmla="*/ 887105 w 1194180"/>
              <a:gd name="connsiteY36" fmla="*/ 886414 h 1251909"/>
              <a:gd name="connsiteX37" fmla="*/ 962168 w 1194180"/>
              <a:gd name="connsiteY37" fmla="*/ 947828 h 1251909"/>
              <a:gd name="connsiteX38" fmla="*/ 982639 w 1194180"/>
              <a:gd name="connsiteY38" fmla="*/ 947828 h 1251909"/>
              <a:gd name="connsiteX39" fmla="*/ 1030406 w 1194180"/>
              <a:gd name="connsiteY39" fmla="*/ 900061 h 1251909"/>
              <a:gd name="connsiteX40" fmla="*/ 1044054 w 1194180"/>
              <a:gd name="connsiteY40" fmla="*/ 831822 h 1251909"/>
              <a:gd name="connsiteX41" fmla="*/ 1044054 w 1194180"/>
              <a:gd name="connsiteY41" fmla="*/ 797703 h 1251909"/>
              <a:gd name="connsiteX42" fmla="*/ 1050878 w 1194180"/>
              <a:gd name="connsiteY42" fmla="*/ 770408 h 1251909"/>
              <a:gd name="connsiteX43" fmla="*/ 1078174 w 1194180"/>
              <a:gd name="connsiteY43" fmla="*/ 695345 h 1251909"/>
              <a:gd name="connsiteX44" fmla="*/ 1112293 w 1194180"/>
              <a:gd name="connsiteY44" fmla="*/ 640754 h 1251909"/>
              <a:gd name="connsiteX45" fmla="*/ 1160060 w 1194180"/>
              <a:gd name="connsiteY45" fmla="*/ 558867 h 1251909"/>
              <a:gd name="connsiteX46" fmla="*/ 1194180 w 1194180"/>
              <a:gd name="connsiteY46" fmla="*/ 517924 h 1251909"/>
              <a:gd name="connsiteX47" fmla="*/ 1098645 w 1194180"/>
              <a:gd name="connsiteY47" fmla="*/ 470157 h 1251909"/>
              <a:gd name="connsiteX48" fmla="*/ 1078174 w 1194180"/>
              <a:gd name="connsiteY48" fmla="*/ 490628 h 1251909"/>
              <a:gd name="connsiteX49" fmla="*/ 1023583 w 1194180"/>
              <a:gd name="connsiteY49" fmla="*/ 490628 h 1251909"/>
              <a:gd name="connsiteX50" fmla="*/ 989463 w 1194180"/>
              <a:gd name="connsiteY50" fmla="*/ 456509 h 1251909"/>
              <a:gd name="connsiteX51" fmla="*/ 948520 w 1194180"/>
              <a:gd name="connsiteY51" fmla="*/ 436037 h 1251909"/>
              <a:gd name="connsiteX52" fmla="*/ 907577 w 1194180"/>
              <a:gd name="connsiteY52" fmla="*/ 388270 h 1251909"/>
              <a:gd name="connsiteX53" fmla="*/ 784747 w 1194180"/>
              <a:gd name="connsiteY53" fmla="*/ 408742 h 1251909"/>
              <a:gd name="connsiteX54" fmla="*/ 743803 w 1194180"/>
              <a:gd name="connsiteY54" fmla="*/ 340503 h 1251909"/>
              <a:gd name="connsiteX55" fmla="*/ 818866 w 1194180"/>
              <a:gd name="connsiteY55" fmla="*/ 258616 h 1251909"/>
              <a:gd name="connsiteX56" fmla="*/ 825690 w 1194180"/>
              <a:gd name="connsiteY56" fmla="*/ 204025 h 1251909"/>
              <a:gd name="connsiteX57" fmla="*/ 784747 w 1194180"/>
              <a:gd name="connsiteY57" fmla="*/ 210849 h 1251909"/>
              <a:gd name="connsiteX58" fmla="*/ 784747 w 1194180"/>
              <a:gd name="connsiteY58" fmla="*/ 176730 h 1251909"/>
              <a:gd name="connsiteX59" fmla="*/ 771099 w 1194180"/>
              <a:gd name="connsiteY59" fmla="*/ 156258 h 1251909"/>
              <a:gd name="connsiteX60" fmla="*/ 736980 w 1194180"/>
              <a:gd name="connsiteY60" fmla="*/ 149434 h 1251909"/>
              <a:gd name="connsiteX61" fmla="*/ 723332 w 1194180"/>
              <a:gd name="connsiteY61" fmla="*/ 115315 h 1251909"/>
              <a:gd name="connsiteX62" fmla="*/ 684169 w 1194180"/>
              <a:gd name="connsiteY62" fmla="*/ 0 h 1251909"/>
              <a:gd name="connsiteX63" fmla="*/ 580128 w 1194180"/>
              <a:gd name="connsiteY63" fmla="*/ 23574 h 1251909"/>
              <a:gd name="connsiteX64" fmla="*/ 466814 w 1194180"/>
              <a:gd name="connsiteY64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494110 w 1194180"/>
              <a:gd name="connsiteY27" fmla="*/ 1160836 h 1251909"/>
              <a:gd name="connsiteX28" fmla="*/ 545911 w 1194180"/>
              <a:gd name="connsiteY28" fmla="*/ 1159369 h 1251909"/>
              <a:gd name="connsiteX29" fmla="*/ 573206 w 1194180"/>
              <a:gd name="connsiteY29" fmla="*/ 1195850 h 1251909"/>
              <a:gd name="connsiteX30" fmla="*/ 627797 w 1194180"/>
              <a:gd name="connsiteY30" fmla="*/ 1036539 h 1251909"/>
              <a:gd name="connsiteX31" fmla="*/ 620974 w 1194180"/>
              <a:gd name="connsiteY31" fmla="*/ 1029715 h 1251909"/>
              <a:gd name="connsiteX32" fmla="*/ 641445 w 1194180"/>
              <a:gd name="connsiteY32" fmla="*/ 981948 h 1251909"/>
              <a:gd name="connsiteX33" fmla="*/ 736979 w 1194180"/>
              <a:gd name="connsiteY33" fmla="*/ 920533 h 1251909"/>
              <a:gd name="connsiteX34" fmla="*/ 716508 w 1194180"/>
              <a:gd name="connsiteY34" fmla="*/ 681697 h 1251909"/>
              <a:gd name="connsiteX35" fmla="*/ 859809 w 1194180"/>
              <a:gd name="connsiteY35" fmla="*/ 729464 h 1251909"/>
              <a:gd name="connsiteX36" fmla="*/ 887105 w 1194180"/>
              <a:gd name="connsiteY36" fmla="*/ 886414 h 1251909"/>
              <a:gd name="connsiteX37" fmla="*/ 962168 w 1194180"/>
              <a:gd name="connsiteY37" fmla="*/ 947828 h 1251909"/>
              <a:gd name="connsiteX38" fmla="*/ 982639 w 1194180"/>
              <a:gd name="connsiteY38" fmla="*/ 947828 h 1251909"/>
              <a:gd name="connsiteX39" fmla="*/ 1030406 w 1194180"/>
              <a:gd name="connsiteY39" fmla="*/ 900061 h 1251909"/>
              <a:gd name="connsiteX40" fmla="*/ 1044054 w 1194180"/>
              <a:gd name="connsiteY40" fmla="*/ 831822 h 1251909"/>
              <a:gd name="connsiteX41" fmla="*/ 1044054 w 1194180"/>
              <a:gd name="connsiteY41" fmla="*/ 797703 h 1251909"/>
              <a:gd name="connsiteX42" fmla="*/ 1050878 w 1194180"/>
              <a:gd name="connsiteY42" fmla="*/ 770408 h 1251909"/>
              <a:gd name="connsiteX43" fmla="*/ 1078174 w 1194180"/>
              <a:gd name="connsiteY43" fmla="*/ 695345 h 1251909"/>
              <a:gd name="connsiteX44" fmla="*/ 1112293 w 1194180"/>
              <a:gd name="connsiteY44" fmla="*/ 640754 h 1251909"/>
              <a:gd name="connsiteX45" fmla="*/ 1160060 w 1194180"/>
              <a:gd name="connsiteY45" fmla="*/ 558867 h 1251909"/>
              <a:gd name="connsiteX46" fmla="*/ 1194180 w 1194180"/>
              <a:gd name="connsiteY46" fmla="*/ 517924 h 1251909"/>
              <a:gd name="connsiteX47" fmla="*/ 1098645 w 1194180"/>
              <a:gd name="connsiteY47" fmla="*/ 470157 h 1251909"/>
              <a:gd name="connsiteX48" fmla="*/ 1078174 w 1194180"/>
              <a:gd name="connsiteY48" fmla="*/ 490628 h 1251909"/>
              <a:gd name="connsiteX49" fmla="*/ 1023583 w 1194180"/>
              <a:gd name="connsiteY49" fmla="*/ 490628 h 1251909"/>
              <a:gd name="connsiteX50" fmla="*/ 989463 w 1194180"/>
              <a:gd name="connsiteY50" fmla="*/ 456509 h 1251909"/>
              <a:gd name="connsiteX51" fmla="*/ 948520 w 1194180"/>
              <a:gd name="connsiteY51" fmla="*/ 436037 h 1251909"/>
              <a:gd name="connsiteX52" fmla="*/ 907577 w 1194180"/>
              <a:gd name="connsiteY52" fmla="*/ 388270 h 1251909"/>
              <a:gd name="connsiteX53" fmla="*/ 784747 w 1194180"/>
              <a:gd name="connsiteY53" fmla="*/ 408742 h 1251909"/>
              <a:gd name="connsiteX54" fmla="*/ 743803 w 1194180"/>
              <a:gd name="connsiteY54" fmla="*/ 340503 h 1251909"/>
              <a:gd name="connsiteX55" fmla="*/ 818866 w 1194180"/>
              <a:gd name="connsiteY55" fmla="*/ 258616 h 1251909"/>
              <a:gd name="connsiteX56" fmla="*/ 825690 w 1194180"/>
              <a:gd name="connsiteY56" fmla="*/ 204025 h 1251909"/>
              <a:gd name="connsiteX57" fmla="*/ 784747 w 1194180"/>
              <a:gd name="connsiteY57" fmla="*/ 210849 h 1251909"/>
              <a:gd name="connsiteX58" fmla="*/ 784747 w 1194180"/>
              <a:gd name="connsiteY58" fmla="*/ 176730 h 1251909"/>
              <a:gd name="connsiteX59" fmla="*/ 771099 w 1194180"/>
              <a:gd name="connsiteY59" fmla="*/ 156258 h 1251909"/>
              <a:gd name="connsiteX60" fmla="*/ 736980 w 1194180"/>
              <a:gd name="connsiteY60" fmla="*/ 149434 h 1251909"/>
              <a:gd name="connsiteX61" fmla="*/ 723332 w 1194180"/>
              <a:gd name="connsiteY61" fmla="*/ 115315 h 1251909"/>
              <a:gd name="connsiteX62" fmla="*/ 684169 w 1194180"/>
              <a:gd name="connsiteY62" fmla="*/ 0 h 1251909"/>
              <a:gd name="connsiteX63" fmla="*/ 580128 w 1194180"/>
              <a:gd name="connsiteY63" fmla="*/ 23574 h 1251909"/>
              <a:gd name="connsiteX64" fmla="*/ 466814 w 1194180"/>
              <a:gd name="connsiteY64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494110 w 1194180"/>
              <a:gd name="connsiteY27" fmla="*/ 1160836 h 1251909"/>
              <a:gd name="connsiteX28" fmla="*/ 573206 w 1194180"/>
              <a:gd name="connsiteY28" fmla="*/ 1195850 h 1251909"/>
              <a:gd name="connsiteX29" fmla="*/ 627797 w 1194180"/>
              <a:gd name="connsiteY29" fmla="*/ 1036539 h 1251909"/>
              <a:gd name="connsiteX30" fmla="*/ 620974 w 1194180"/>
              <a:gd name="connsiteY30" fmla="*/ 1029715 h 1251909"/>
              <a:gd name="connsiteX31" fmla="*/ 641445 w 1194180"/>
              <a:gd name="connsiteY31" fmla="*/ 981948 h 1251909"/>
              <a:gd name="connsiteX32" fmla="*/ 736979 w 1194180"/>
              <a:gd name="connsiteY32" fmla="*/ 920533 h 1251909"/>
              <a:gd name="connsiteX33" fmla="*/ 716508 w 1194180"/>
              <a:gd name="connsiteY33" fmla="*/ 681697 h 1251909"/>
              <a:gd name="connsiteX34" fmla="*/ 859809 w 1194180"/>
              <a:gd name="connsiteY34" fmla="*/ 729464 h 1251909"/>
              <a:gd name="connsiteX35" fmla="*/ 887105 w 1194180"/>
              <a:gd name="connsiteY35" fmla="*/ 886414 h 1251909"/>
              <a:gd name="connsiteX36" fmla="*/ 962168 w 1194180"/>
              <a:gd name="connsiteY36" fmla="*/ 947828 h 1251909"/>
              <a:gd name="connsiteX37" fmla="*/ 982639 w 1194180"/>
              <a:gd name="connsiteY37" fmla="*/ 947828 h 1251909"/>
              <a:gd name="connsiteX38" fmla="*/ 1030406 w 1194180"/>
              <a:gd name="connsiteY38" fmla="*/ 900061 h 1251909"/>
              <a:gd name="connsiteX39" fmla="*/ 1044054 w 1194180"/>
              <a:gd name="connsiteY39" fmla="*/ 831822 h 1251909"/>
              <a:gd name="connsiteX40" fmla="*/ 1044054 w 1194180"/>
              <a:gd name="connsiteY40" fmla="*/ 797703 h 1251909"/>
              <a:gd name="connsiteX41" fmla="*/ 1050878 w 1194180"/>
              <a:gd name="connsiteY41" fmla="*/ 770408 h 1251909"/>
              <a:gd name="connsiteX42" fmla="*/ 1078174 w 1194180"/>
              <a:gd name="connsiteY42" fmla="*/ 695345 h 1251909"/>
              <a:gd name="connsiteX43" fmla="*/ 1112293 w 1194180"/>
              <a:gd name="connsiteY43" fmla="*/ 640754 h 1251909"/>
              <a:gd name="connsiteX44" fmla="*/ 1160060 w 1194180"/>
              <a:gd name="connsiteY44" fmla="*/ 558867 h 1251909"/>
              <a:gd name="connsiteX45" fmla="*/ 1194180 w 1194180"/>
              <a:gd name="connsiteY45" fmla="*/ 517924 h 1251909"/>
              <a:gd name="connsiteX46" fmla="*/ 1098645 w 1194180"/>
              <a:gd name="connsiteY46" fmla="*/ 470157 h 1251909"/>
              <a:gd name="connsiteX47" fmla="*/ 1078174 w 1194180"/>
              <a:gd name="connsiteY47" fmla="*/ 490628 h 1251909"/>
              <a:gd name="connsiteX48" fmla="*/ 1023583 w 1194180"/>
              <a:gd name="connsiteY48" fmla="*/ 490628 h 1251909"/>
              <a:gd name="connsiteX49" fmla="*/ 989463 w 1194180"/>
              <a:gd name="connsiteY49" fmla="*/ 456509 h 1251909"/>
              <a:gd name="connsiteX50" fmla="*/ 948520 w 1194180"/>
              <a:gd name="connsiteY50" fmla="*/ 436037 h 1251909"/>
              <a:gd name="connsiteX51" fmla="*/ 907577 w 1194180"/>
              <a:gd name="connsiteY51" fmla="*/ 388270 h 1251909"/>
              <a:gd name="connsiteX52" fmla="*/ 784747 w 1194180"/>
              <a:gd name="connsiteY52" fmla="*/ 408742 h 1251909"/>
              <a:gd name="connsiteX53" fmla="*/ 743803 w 1194180"/>
              <a:gd name="connsiteY53" fmla="*/ 340503 h 1251909"/>
              <a:gd name="connsiteX54" fmla="*/ 818866 w 1194180"/>
              <a:gd name="connsiteY54" fmla="*/ 258616 h 1251909"/>
              <a:gd name="connsiteX55" fmla="*/ 825690 w 1194180"/>
              <a:gd name="connsiteY55" fmla="*/ 204025 h 1251909"/>
              <a:gd name="connsiteX56" fmla="*/ 784747 w 1194180"/>
              <a:gd name="connsiteY56" fmla="*/ 210849 h 1251909"/>
              <a:gd name="connsiteX57" fmla="*/ 784747 w 1194180"/>
              <a:gd name="connsiteY57" fmla="*/ 176730 h 1251909"/>
              <a:gd name="connsiteX58" fmla="*/ 771099 w 1194180"/>
              <a:gd name="connsiteY58" fmla="*/ 156258 h 1251909"/>
              <a:gd name="connsiteX59" fmla="*/ 736980 w 1194180"/>
              <a:gd name="connsiteY59" fmla="*/ 149434 h 1251909"/>
              <a:gd name="connsiteX60" fmla="*/ 723332 w 1194180"/>
              <a:gd name="connsiteY60" fmla="*/ 115315 h 1251909"/>
              <a:gd name="connsiteX61" fmla="*/ 684169 w 1194180"/>
              <a:gd name="connsiteY61" fmla="*/ 0 h 1251909"/>
              <a:gd name="connsiteX62" fmla="*/ 580128 w 1194180"/>
              <a:gd name="connsiteY62" fmla="*/ 23574 h 1251909"/>
              <a:gd name="connsiteX63" fmla="*/ 466814 w 1194180"/>
              <a:gd name="connsiteY63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494110 w 1194180"/>
              <a:gd name="connsiteY27" fmla="*/ 1184561 h 1251909"/>
              <a:gd name="connsiteX28" fmla="*/ 573206 w 1194180"/>
              <a:gd name="connsiteY28" fmla="*/ 1195850 h 1251909"/>
              <a:gd name="connsiteX29" fmla="*/ 627797 w 1194180"/>
              <a:gd name="connsiteY29" fmla="*/ 1036539 h 1251909"/>
              <a:gd name="connsiteX30" fmla="*/ 620974 w 1194180"/>
              <a:gd name="connsiteY30" fmla="*/ 1029715 h 1251909"/>
              <a:gd name="connsiteX31" fmla="*/ 641445 w 1194180"/>
              <a:gd name="connsiteY31" fmla="*/ 981948 h 1251909"/>
              <a:gd name="connsiteX32" fmla="*/ 736979 w 1194180"/>
              <a:gd name="connsiteY32" fmla="*/ 920533 h 1251909"/>
              <a:gd name="connsiteX33" fmla="*/ 716508 w 1194180"/>
              <a:gd name="connsiteY33" fmla="*/ 681697 h 1251909"/>
              <a:gd name="connsiteX34" fmla="*/ 859809 w 1194180"/>
              <a:gd name="connsiteY34" fmla="*/ 729464 h 1251909"/>
              <a:gd name="connsiteX35" fmla="*/ 887105 w 1194180"/>
              <a:gd name="connsiteY35" fmla="*/ 886414 h 1251909"/>
              <a:gd name="connsiteX36" fmla="*/ 962168 w 1194180"/>
              <a:gd name="connsiteY36" fmla="*/ 947828 h 1251909"/>
              <a:gd name="connsiteX37" fmla="*/ 982639 w 1194180"/>
              <a:gd name="connsiteY37" fmla="*/ 947828 h 1251909"/>
              <a:gd name="connsiteX38" fmla="*/ 1030406 w 1194180"/>
              <a:gd name="connsiteY38" fmla="*/ 900061 h 1251909"/>
              <a:gd name="connsiteX39" fmla="*/ 1044054 w 1194180"/>
              <a:gd name="connsiteY39" fmla="*/ 831822 h 1251909"/>
              <a:gd name="connsiteX40" fmla="*/ 1044054 w 1194180"/>
              <a:gd name="connsiteY40" fmla="*/ 797703 h 1251909"/>
              <a:gd name="connsiteX41" fmla="*/ 1050878 w 1194180"/>
              <a:gd name="connsiteY41" fmla="*/ 770408 h 1251909"/>
              <a:gd name="connsiteX42" fmla="*/ 1078174 w 1194180"/>
              <a:gd name="connsiteY42" fmla="*/ 695345 h 1251909"/>
              <a:gd name="connsiteX43" fmla="*/ 1112293 w 1194180"/>
              <a:gd name="connsiteY43" fmla="*/ 640754 h 1251909"/>
              <a:gd name="connsiteX44" fmla="*/ 1160060 w 1194180"/>
              <a:gd name="connsiteY44" fmla="*/ 558867 h 1251909"/>
              <a:gd name="connsiteX45" fmla="*/ 1194180 w 1194180"/>
              <a:gd name="connsiteY45" fmla="*/ 517924 h 1251909"/>
              <a:gd name="connsiteX46" fmla="*/ 1098645 w 1194180"/>
              <a:gd name="connsiteY46" fmla="*/ 470157 h 1251909"/>
              <a:gd name="connsiteX47" fmla="*/ 1078174 w 1194180"/>
              <a:gd name="connsiteY47" fmla="*/ 490628 h 1251909"/>
              <a:gd name="connsiteX48" fmla="*/ 1023583 w 1194180"/>
              <a:gd name="connsiteY48" fmla="*/ 490628 h 1251909"/>
              <a:gd name="connsiteX49" fmla="*/ 989463 w 1194180"/>
              <a:gd name="connsiteY49" fmla="*/ 456509 h 1251909"/>
              <a:gd name="connsiteX50" fmla="*/ 948520 w 1194180"/>
              <a:gd name="connsiteY50" fmla="*/ 436037 h 1251909"/>
              <a:gd name="connsiteX51" fmla="*/ 907577 w 1194180"/>
              <a:gd name="connsiteY51" fmla="*/ 388270 h 1251909"/>
              <a:gd name="connsiteX52" fmla="*/ 784747 w 1194180"/>
              <a:gd name="connsiteY52" fmla="*/ 408742 h 1251909"/>
              <a:gd name="connsiteX53" fmla="*/ 743803 w 1194180"/>
              <a:gd name="connsiteY53" fmla="*/ 340503 h 1251909"/>
              <a:gd name="connsiteX54" fmla="*/ 818866 w 1194180"/>
              <a:gd name="connsiteY54" fmla="*/ 258616 h 1251909"/>
              <a:gd name="connsiteX55" fmla="*/ 825690 w 1194180"/>
              <a:gd name="connsiteY55" fmla="*/ 204025 h 1251909"/>
              <a:gd name="connsiteX56" fmla="*/ 784747 w 1194180"/>
              <a:gd name="connsiteY56" fmla="*/ 210849 h 1251909"/>
              <a:gd name="connsiteX57" fmla="*/ 784747 w 1194180"/>
              <a:gd name="connsiteY57" fmla="*/ 176730 h 1251909"/>
              <a:gd name="connsiteX58" fmla="*/ 771099 w 1194180"/>
              <a:gd name="connsiteY58" fmla="*/ 156258 h 1251909"/>
              <a:gd name="connsiteX59" fmla="*/ 736980 w 1194180"/>
              <a:gd name="connsiteY59" fmla="*/ 149434 h 1251909"/>
              <a:gd name="connsiteX60" fmla="*/ 723332 w 1194180"/>
              <a:gd name="connsiteY60" fmla="*/ 115315 h 1251909"/>
              <a:gd name="connsiteX61" fmla="*/ 684169 w 1194180"/>
              <a:gd name="connsiteY61" fmla="*/ 0 h 1251909"/>
              <a:gd name="connsiteX62" fmla="*/ 580128 w 1194180"/>
              <a:gd name="connsiteY62" fmla="*/ 23574 h 1251909"/>
              <a:gd name="connsiteX63" fmla="*/ 466814 w 1194180"/>
              <a:gd name="connsiteY63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494110 w 1194180"/>
              <a:gd name="connsiteY27" fmla="*/ 1184561 h 1251909"/>
              <a:gd name="connsiteX28" fmla="*/ 616636 w 1194180"/>
              <a:gd name="connsiteY28" fmla="*/ 1154330 h 1251909"/>
              <a:gd name="connsiteX29" fmla="*/ 627797 w 1194180"/>
              <a:gd name="connsiteY29" fmla="*/ 1036539 h 1251909"/>
              <a:gd name="connsiteX30" fmla="*/ 620974 w 1194180"/>
              <a:gd name="connsiteY30" fmla="*/ 1029715 h 1251909"/>
              <a:gd name="connsiteX31" fmla="*/ 641445 w 1194180"/>
              <a:gd name="connsiteY31" fmla="*/ 981948 h 1251909"/>
              <a:gd name="connsiteX32" fmla="*/ 736979 w 1194180"/>
              <a:gd name="connsiteY32" fmla="*/ 920533 h 1251909"/>
              <a:gd name="connsiteX33" fmla="*/ 716508 w 1194180"/>
              <a:gd name="connsiteY33" fmla="*/ 681697 h 1251909"/>
              <a:gd name="connsiteX34" fmla="*/ 859809 w 1194180"/>
              <a:gd name="connsiteY34" fmla="*/ 729464 h 1251909"/>
              <a:gd name="connsiteX35" fmla="*/ 887105 w 1194180"/>
              <a:gd name="connsiteY35" fmla="*/ 886414 h 1251909"/>
              <a:gd name="connsiteX36" fmla="*/ 962168 w 1194180"/>
              <a:gd name="connsiteY36" fmla="*/ 947828 h 1251909"/>
              <a:gd name="connsiteX37" fmla="*/ 982639 w 1194180"/>
              <a:gd name="connsiteY37" fmla="*/ 947828 h 1251909"/>
              <a:gd name="connsiteX38" fmla="*/ 1030406 w 1194180"/>
              <a:gd name="connsiteY38" fmla="*/ 900061 h 1251909"/>
              <a:gd name="connsiteX39" fmla="*/ 1044054 w 1194180"/>
              <a:gd name="connsiteY39" fmla="*/ 831822 h 1251909"/>
              <a:gd name="connsiteX40" fmla="*/ 1044054 w 1194180"/>
              <a:gd name="connsiteY40" fmla="*/ 797703 h 1251909"/>
              <a:gd name="connsiteX41" fmla="*/ 1050878 w 1194180"/>
              <a:gd name="connsiteY41" fmla="*/ 770408 h 1251909"/>
              <a:gd name="connsiteX42" fmla="*/ 1078174 w 1194180"/>
              <a:gd name="connsiteY42" fmla="*/ 695345 h 1251909"/>
              <a:gd name="connsiteX43" fmla="*/ 1112293 w 1194180"/>
              <a:gd name="connsiteY43" fmla="*/ 640754 h 1251909"/>
              <a:gd name="connsiteX44" fmla="*/ 1160060 w 1194180"/>
              <a:gd name="connsiteY44" fmla="*/ 558867 h 1251909"/>
              <a:gd name="connsiteX45" fmla="*/ 1194180 w 1194180"/>
              <a:gd name="connsiteY45" fmla="*/ 517924 h 1251909"/>
              <a:gd name="connsiteX46" fmla="*/ 1098645 w 1194180"/>
              <a:gd name="connsiteY46" fmla="*/ 470157 h 1251909"/>
              <a:gd name="connsiteX47" fmla="*/ 1078174 w 1194180"/>
              <a:gd name="connsiteY47" fmla="*/ 490628 h 1251909"/>
              <a:gd name="connsiteX48" fmla="*/ 1023583 w 1194180"/>
              <a:gd name="connsiteY48" fmla="*/ 490628 h 1251909"/>
              <a:gd name="connsiteX49" fmla="*/ 989463 w 1194180"/>
              <a:gd name="connsiteY49" fmla="*/ 456509 h 1251909"/>
              <a:gd name="connsiteX50" fmla="*/ 948520 w 1194180"/>
              <a:gd name="connsiteY50" fmla="*/ 436037 h 1251909"/>
              <a:gd name="connsiteX51" fmla="*/ 907577 w 1194180"/>
              <a:gd name="connsiteY51" fmla="*/ 388270 h 1251909"/>
              <a:gd name="connsiteX52" fmla="*/ 784747 w 1194180"/>
              <a:gd name="connsiteY52" fmla="*/ 408742 h 1251909"/>
              <a:gd name="connsiteX53" fmla="*/ 743803 w 1194180"/>
              <a:gd name="connsiteY53" fmla="*/ 340503 h 1251909"/>
              <a:gd name="connsiteX54" fmla="*/ 818866 w 1194180"/>
              <a:gd name="connsiteY54" fmla="*/ 258616 h 1251909"/>
              <a:gd name="connsiteX55" fmla="*/ 825690 w 1194180"/>
              <a:gd name="connsiteY55" fmla="*/ 204025 h 1251909"/>
              <a:gd name="connsiteX56" fmla="*/ 784747 w 1194180"/>
              <a:gd name="connsiteY56" fmla="*/ 210849 h 1251909"/>
              <a:gd name="connsiteX57" fmla="*/ 784747 w 1194180"/>
              <a:gd name="connsiteY57" fmla="*/ 176730 h 1251909"/>
              <a:gd name="connsiteX58" fmla="*/ 771099 w 1194180"/>
              <a:gd name="connsiteY58" fmla="*/ 156258 h 1251909"/>
              <a:gd name="connsiteX59" fmla="*/ 736980 w 1194180"/>
              <a:gd name="connsiteY59" fmla="*/ 149434 h 1251909"/>
              <a:gd name="connsiteX60" fmla="*/ 723332 w 1194180"/>
              <a:gd name="connsiteY60" fmla="*/ 115315 h 1251909"/>
              <a:gd name="connsiteX61" fmla="*/ 684169 w 1194180"/>
              <a:gd name="connsiteY61" fmla="*/ 0 h 1251909"/>
              <a:gd name="connsiteX62" fmla="*/ 580128 w 1194180"/>
              <a:gd name="connsiteY62" fmla="*/ 23574 h 1251909"/>
              <a:gd name="connsiteX63" fmla="*/ 466814 w 1194180"/>
              <a:gd name="connsiteY63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16636 w 1194180"/>
              <a:gd name="connsiteY28" fmla="*/ 1154330 h 1251909"/>
              <a:gd name="connsiteX29" fmla="*/ 627797 w 1194180"/>
              <a:gd name="connsiteY29" fmla="*/ 1036539 h 1251909"/>
              <a:gd name="connsiteX30" fmla="*/ 620974 w 1194180"/>
              <a:gd name="connsiteY30" fmla="*/ 1029715 h 1251909"/>
              <a:gd name="connsiteX31" fmla="*/ 641445 w 1194180"/>
              <a:gd name="connsiteY31" fmla="*/ 981948 h 1251909"/>
              <a:gd name="connsiteX32" fmla="*/ 736979 w 1194180"/>
              <a:gd name="connsiteY32" fmla="*/ 920533 h 1251909"/>
              <a:gd name="connsiteX33" fmla="*/ 716508 w 1194180"/>
              <a:gd name="connsiteY33" fmla="*/ 681697 h 1251909"/>
              <a:gd name="connsiteX34" fmla="*/ 859809 w 1194180"/>
              <a:gd name="connsiteY34" fmla="*/ 729464 h 1251909"/>
              <a:gd name="connsiteX35" fmla="*/ 887105 w 1194180"/>
              <a:gd name="connsiteY35" fmla="*/ 886414 h 1251909"/>
              <a:gd name="connsiteX36" fmla="*/ 962168 w 1194180"/>
              <a:gd name="connsiteY36" fmla="*/ 947828 h 1251909"/>
              <a:gd name="connsiteX37" fmla="*/ 982639 w 1194180"/>
              <a:gd name="connsiteY37" fmla="*/ 947828 h 1251909"/>
              <a:gd name="connsiteX38" fmla="*/ 1030406 w 1194180"/>
              <a:gd name="connsiteY38" fmla="*/ 900061 h 1251909"/>
              <a:gd name="connsiteX39" fmla="*/ 1044054 w 1194180"/>
              <a:gd name="connsiteY39" fmla="*/ 831822 h 1251909"/>
              <a:gd name="connsiteX40" fmla="*/ 1044054 w 1194180"/>
              <a:gd name="connsiteY40" fmla="*/ 797703 h 1251909"/>
              <a:gd name="connsiteX41" fmla="*/ 1050878 w 1194180"/>
              <a:gd name="connsiteY41" fmla="*/ 770408 h 1251909"/>
              <a:gd name="connsiteX42" fmla="*/ 1078174 w 1194180"/>
              <a:gd name="connsiteY42" fmla="*/ 695345 h 1251909"/>
              <a:gd name="connsiteX43" fmla="*/ 1112293 w 1194180"/>
              <a:gd name="connsiteY43" fmla="*/ 640754 h 1251909"/>
              <a:gd name="connsiteX44" fmla="*/ 1160060 w 1194180"/>
              <a:gd name="connsiteY44" fmla="*/ 558867 h 1251909"/>
              <a:gd name="connsiteX45" fmla="*/ 1194180 w 1194180"/>
              <a:gd name="connsiteY45" fmla="*/ 517924 h 1251909"/>
              <a:gd name="connsiteX46" fmla="*/ 1098645 w 1194180"/>
              <a:gd name="connsiteY46" fmla="*/ 470157 h 1251909"/>
              <a:gd name="connsiteX47" fmla="*/ 1078174 w 1194180"/>
              <a:gd name="connsiteY47" fmla="*/ 490628 h 1251909"/>
              <a:gd name="connsiteX48" fmla="*/ 1023583 w 1194180"/>
              <a:gd name="connsiteY48" fmla="*/ 490628 h 1251909"/>
              <a:gd name="connsiteX49" fmla="*/ 989463 w 1194180"/>
              <a:gd name="connsiteY49" fmla="*/ 456509 h 1251909"/>
              <a:gd name="connsiteX50" fmla="*/ 948520 w 1194180"/>
              <a:gd name="connsiteY50" fmla="*/ 436037 h 1251909"/>
              <a:gd name="connsiteX51" fmla="*/ 907577 w 1194180"/>
              <a:gd name="connsiteY51" fmla="*/ 388270 h 1251909"/>
              <a:gd name="connsiteX52" fmla="*/ 784747 w 1194180"/>
              <a:gd name="connsiteY52" fmla="*/ 408742 h 1251909"/>
              <a:gd name="connsiteX53" fmla="*/ 743803 w 1194180"/>
              <a:gd name="connsiteY53" fmla="*/ 340503 h 1251909"/>
              <a:gd name="connsiteX54" fmla="*/ 818866 w 1194180"/>
              <a:gd name="connsiteY54" fmla="*/ 258616 h 1251909"/>
              <a:gd name="connsiteX55" fmla="*/ 825690 w 1194180"/>
              <a:gd name="connsiteY55" fmla="*/ 204025 h 1251909"/>
              <a:gd name="connsiteX56" fmla="*/ 784747 w 1194180"/>
              <a:gd name="connsiteY56" fmla="*/ 210849 h 1251909"/>
              <a:gd name="connsiteX57" fmla="*/ 784747 w 1194180"/>
              <a:gd name="connsiteY57" fmla="*/ 176730 h 1251909"/>
              <a:gd name="connsiteX58" fmla="*/ 771099 w 1194180"/>
              <a:gd name="connsiteY58" fmla="*/ 156258 h 1251909"/>
              <a:gd name="connsiteX59" fmla="*/ 736980 w 1194180"/>
              <a:gd name="connsiteY59" fmla="*/ 149434 h 1251909"/>
              <a:gd name="connsiteX60" fmla="*/ 723332 w 1194180"/>
              <a:gd name="connsiteY60" fmla="*/ 115315 h 1251909"/>
              <a:gd name="connsiteX61" fmla="*/ 684169 w 1194180"/>
              <a:gd name="connsiteY61" fmla="*/ 0 h 1251909"/>
              <a:gd name="connsiteX62" fmla="*/ 580128 w 1194180"/>
              <a:gd name="connsiteY62" fmla="*/ 23574 h 1251909"/>
              <a:gd name="connsiteX63" fmla="*/ 466814 w 1194180"/>
              <a:gd name="connsiteY63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0974 w 1194180"/>
              <a:gd name="connsiteY30" fmla="*/ 1029715 h 1251909"/>
              <a:gd name="connsiteX31" fmla="*/ 641445 w 1194180"/>
              <a:gd name="connsiteY31" fmla="*/ 981948 h 1251909"/>
              <a:gd name="connsiteX32" fmla="*/ 736979 w 1194180"/>
              <a:gd name="connsiteY32" fmla="*/ 920533 h 1251909"/>
              <a:gd name="connsiteX33" fmla="*/ 716508 w 1194180"/>
              <a:gd name="connsiteY33" fmla="*/ 681697 h 1251909"/>
              <a:gd name="connsiteX34" fmla="*/ 859809 w 1194180"/>
              <a:gd name="connsiteY34" fmla="*/ 729464 h 1251909"/>
              <a:gd name="connsiteX35" fmla="*/ 887105 w 1194180"/>
              <a:gd name="connsiteY35" fmla="*/ 886414 h 1251909"/>
              <a:gd name="connsiteX36" fmla="*/ 962168 w 1194180"/>
              <a:gd name="connsiteY36" fmla="*/ 947828 h 1251909"/>
              <a:gd name="connsiteX37" fmla="*/ 982639 w 1194180"/>
              <a:gd name="connsiteY37" fmla="*/ 947828 h 1251909"/>
              <a:gd name="connsiteX38" fmla="*/ 1030406 w 1194180"/>
              <a:gd name="connsiteY38" fmla="*/ 900061 h 1251909"/>
              <a:gd name="connsiteX39" fmla="*/ 1044054 w 1194180"/>
              <a:gd name="connsiteY39" fmla="*/ 831822 h 1251909"/>
              <a:gd name="connsiteX40" fmla="*/ 1044054 w 1194180"/>
              <a:gd name="connsiteY40" fmla="*/ 797703 h 1251909"/>
              <a:gd name="connsiteX41" fmla="*/ 1050878 w 1194180"/>
              <a:gd name="connsiteY41" fmla="*/ 770408 h 1251909"/>
              <a:gd name="connsiteX42" fmla="*/ 1078174 w 1194180"/>
              <a:gd name="connsiteY42" fmla="*/ 695345 h 1251909"/>
              <a:gd name="connsiteX43" fmla="*/ 1112293 w 1194180"/>
              <a:gd name="connsiteY43" fmla="*/ 640754 h 1251909"/>
              <a:gd name="connsiteX44" fmla="*/ 1160060 w 1194180"/>
              <a:gd name="connsiteY44" fmla="*/ 558867 h 1251909"/>
              <a:gd name="connsiteX45" fmla="*/ 1194180 w 1194180"/>
              <a:gd name="connsiteY45" fmla="*/ 517924 h 1251909"/>
              <a:gd name="connsiteX46" fmla="*/ 1098645 w 1194180"/>
              <a:gd name="connsiteY46" fmla="*/ 470157 h 1251909"/>
              <a:gd name="connsiteX47" fmla="*/ 1078174 w 1194180"/>
              <a:gd name="connsiteY47" fmla="*/ 490628 h 1251909"/>
              <a:gd name="connsiteX48" fmla="*/ 1023583 w 1194180"/>
              <a:gd name="connsiteY48" fmla="*/ 490628 h 1251909"/>
              <a:gd name="connsiteX49" fmla="*/ 989463 w 1194180"/>
              <a:gd name="connsiteY49" fmla="*/ 456509 h 1251909"/>
              <a:gd name="connsiteX50" fmla="*/ 948520 w 1194180"/>
              <a:gd name="connsiteY50" fmla="*/ 436037 h 1251909"/>
              <a:gd name="connsiteX51" fmla="*/ 907577 w 1194180"/>
              <a:gd name="connsiteY51" fmla="*/ 388270 h 1251909"/>
              <a:gd name="connsiteX52" fmla="*/ 784747 w 1194180"/>
              <a:gd name="connsiteY52" fmla="*/ 408742 h 1251909"/>
              <a:gd name="connsiteX53" fmla="*/ 743803 w 1194180"/>
              <a:gd name="connsiteY53" fmla="*/ 340503 h 1251909"/>
              <a:gd name="connsiteX54" fmla="*/ 818866 w 1194180"/>
              <a:gd name="connsiteY54" fmla="*/ 258616 h 1251909"/>
              <a:gd name="connsiteX55" fmla="*/ 825690 w 1194180"/>
              <a:gd name="connsiteY55" fmla="*/ 204025 h 1251909"/>
              <a:gd name="connsiteX56" fmla="*/ 784747 w 1194180"/>
              <a:gd name="connsiteY56" fmla="*/ 210849 h 1251909"/>
              <a:gd name="connsiteX57" fmla="*/ 784747 w 1194180"/>
              <a:gd name="connsiteY57" fmla="*/ 176730 h 1251909"/>
              <a:gd name="connsiteX58" fmla="*/ 771099 w 1194180"/>
              <a:gd name="connsiteY58" fmla="*/ 156258 h 1251909"/>
              <a:gd name="connsiteX59" fmla="*/ 736980 w 1194180"/>
              <a:gd name="connsiteY59" fmla="*/ 149434 h 1251909"/>
              <a:gd name="connsiteX60" fmla="*/ 723332 w 1194180"/>
              <a:gd name="connsiteY60" fmla="*/ 115315 h 1251909"/>
              <a:gd name="connsiteX61" fmla="*/ 684169 w 1194180"/>
              <a:gd name="connsiteY61" fmla="*/ 0 h 1251909"/>
              <a:gd name="connsiteX62" fmla="*/ 580128 w 1194180"/>
              <a:gd name="connsiteY62" fmla="*/ 23574 h 1251909"/>
              <a:gd name="connsiteX63" fmla="*/ 466814 w 1194180"/>
              <a:gd name="connsiteY63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41445 w 1194180"/>
              <a:gd name="connsiteY31" fmla="*/ 981948 h 1251909"/>
              <a:gd name="connsiteX32" fmla="*/ 736979 w 1194180"/>
              <a:gd name="connsiteY32" fmla="*/ 920533 h 1251909"/>
              <a:gd name="connsiteX33" fmla="*/ 716508 w 1194180"/>
              <a:gd name="connsiteY33" fmla="*/ 681697 h 1251909"/>
              <a:gd name="connsiteX34" fmla="*/ 859809 w 1194180"/>
              <a:gd name="connsiteY34" fmla="*/ 729464 h 1251909"/>
              <a:gd name="connsiteX35" fmla="*/ 887105 w 1194180"/>
              <a:gd name="connsiteY35" fmla="*/ 886414 h 1251909"/>
              <a:gd name="connsiteX36" fmla="*/ 962168 w 1194180"/>
              <a:gd name="connsiteY36" fmla="*/ 947828 h 1251909"/>
              <a:gd name="connsiteX37" fmla="*/ 982639 w 1194180"/>
              <a:gd name="connsiteY37" fmla="*/ 947828 h 1251909"/>
              <a:gd name="connsiteX38" fmla="*/ 1030406 w 1194180"/>
              <a:gd name="connsiteY38" fmla="*/ 900061 h 1251909"/>
              <a:gd name="connsiteX39" fmla="*/ 1044054 w 1194180"/>
              <a:gd name="connsiteY39" fmla="*/ 831822 h 1251909"/>
              <a:gd name="connsiteX40" fmla="*/ 1044054 w 1194180"/>
              <a:gd name="connsiteY40" fmla="*/ 797703 h 1251909"/>
              <a:gd name="connsiteX41" fmla="*/ 1050878 w 1194180"/>
              <a:gd name="connsiteY41" fmla="*/ 770408 h 1251909"/>
              <a:gd name="connsiteX42" fmla="*/ 1078174 w 1194180"/>
              <a:gd name="connsiteY42" fmla="*/ 695345 h 1251909"/>
              <a:gd name="connsiteX43" fmla="*/ 1112293 w 1194180"/>
              <a:gd name="connsiteY43" fmla="*/ 640754 h 1251909"/>
              <a:gd name="connsiteX44" fmla="*/ 1160060 w 1194180"/>
              <a:gd name="connsiteY44" fmla="*/ 558867 h 1251909"/>
              <a:gd name="connsiteX45" fmla="*/ 1194180 w 1194180"/>
              <a:gd name="connsiteY45" fmla="*/ 517924 h 1251909"/>
              <a:gd name="connsiteX46" fmla="*/ 1098645 w 1194180"/>
              <a:gd name="connsiteY46" fmla="*/ 470157 h 1251909"/>
              <a:gd name="connsiteX47" fmla="*/ 1078174 w 1194180"/>
              <a:gd name="connsiteY47" fmla="*/ 490628 h 1251909"/>
              <a:gd name="connsiteX48" fmla="*/ 1023583 w 1194180"/>
              <a:gd name="connsiteY48" fmla="*/ 490628 h 1251909"/>
              <a:gd name="connsiteX49" fmla="*/ 989463 w 1194180"/>
              <a:gd name="connsiteY49" fmla="*/ 456509 h 1251909"/>
              <a:gd name="connsiteX50" fmla="*/ 948520 w 1194180"/>
              <a:gd name="connsiteY50" fmla="*/ 436037 h 1251909"/>
              <a:gd name="connsiteX51" fmla="*/ 907577 w 1194180"/>
              <a:gd name="connsiteY51" fmla="*/ 388270 h 1251909"/>
              <a:gd name="connsiteX52" fmla="*/ 784747 w 1194180"/>
              <a:gd name="connsiteY52" fmla="*/ 408742 h 1251909"/>
              <a:gd name="connsiteX53" fmla="*/ 743803 w 1194180"/>
              <a:gd name="connsiteY53" fmla="*/ 340503 h 1251909"/>
              <a:gd name="connsiteX54" fmla="*/ 818866 w 1194180"/>
              <a:gd name="connsiteY54" fmla="*/ 258616 h 1251909"/>
              <a:gd name="connsiteX55" fmla="*/ 825690 w 1194180"/>
              <a:gd name="connsiteY55" fmla="*/ 204025 h 1251909"/>
              <a:gd name="connsiteX56" fmla="*/ 784747 w 1194180"/>
              <a:gd name="connsiteY56" fmla="*/ 210849 h 1251909"/>
              <a:gd name="connsiteX57" fmla="*/ 784747 w 1194180"/>
              <a:gd name="connsiteY57" fmla="*/ 176730 h 1251909"/>
              <a:gd name="connsiteX58" fmla="*/ 771099 w 1194180"/>
              <a:gd name="connsiteY58" fmla="*/ 156258 h 1251909"/>
              <a:gd name="connsiteX59" fmla="*/ 736980 w 1194180"/>
              <a:gd name="connsiteY59" fmla="*/ 149434 h 1251909"/>
              <a:gd name="connsiteX60" fmla="*/ 723332 w 1194180"/>
              <a:gd name="connsiteY60" fmla="*/ 115315 h 1251909"/>
              <a:gd name="connsiteX61" fmla="*/ 684169 w 1194180"/>
              <a:gd name="connsiteY61" fmla="*/ 0 h 1251909"/>
              <a:gd name="connsiteX62" fmla="*/ 580128 w 1194180"/>
              <a:gd name="connsiteY62" fmla="*/ 23574 h 1251909"/>
              <a:gd name="connsiteX63" fmla="*/ 466814 w 1194180"/>
              <a:gd name="connsiteY63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36979 w 1194180"/>
              <a:gd name="connsiteY32" fmla="*/ 920533 h 1251909"/>
              <a:gd name="connsiteX33" fmla="*/ 716508 w 1194180"/>
              <a:gd name="connsiteY33" fmla="*/ 681697 h 1251909"/>
              <a:gd name="connsiteX34" fmla="*/ 859809 w 1194180"/>
              <a:gd name="connsiteY34" fmla="*/ 729464 h 1251909"/>
              <a:gd name="connsiteX35" fmla="*/ 887105 w 1194180"/>
              <a:gd name="connsiteY35" fmla="*/ 886414 h 1251909"/>
              <a:gd name="connsiteX36" fmla="*/ 962168 w 1194180"/>
              <a:gd name="connsiteY36" fmla="*/ 947828 h 1251909"/>
              <a:gd name="connsiteX37" fmla="*/ 982639 w 1194180"/>
              <a:gd name="connsiteY37" fmla="*/ 947828 h 1251909"/>
              <a:gd name="connsiteX38" fmla="*/ 1030406 w 1194180"/>
              <a:gd name="connsiteY38" fmla="*/ 900061 h 1251909"/>
              <a:gd name="connsiteX39" fmla="*/ 1044054 w 1194180"/>
              <a:gd name="connsiteY39" fmla="*/ 831822 h 1251909"/>
              <a:gd name="connsiteX40" fmla="*/ 1044054 w 1194180"/>
              <a:gd name="connsiteY40" fmla="*/ 797703 h 1251909"/>
              <a:gd name="connsiteX41" fmla="*/ 1050878 w 1194180"/>
              <a:gd name="connsiteY41" fmla="*/ 770408 h 1251909"/>
              <a:gd name="connsiteX42" fmla="*/ 1078174 w 1194180"/>
              <a:gd name="connsiteY42" fmla="*/ 695345 h 1251909"/>
              <a:gd name="connsiteX43" fmla="*/ 1112293 w 1194180"/>
              <a:gd name="connsiteY43" fmla="*/ 640754 h 1251909"/>
              <a:gd name="connsiteX44" fmla="*/ 1160060 w 1194180"/>
              <a:gd name="connsiteY44" fmla="*/ 558867 h 1251909"/>
              <a:gd name="connsiteX45" fmla="*/ 1194180 w 1194180"/>
              <a:gd name="connsiteY45" fmla="*/ 517924 h 1251909"/>
              <a:gd name="connsiteX46" fmla="*/ 1098645 w 1194180"/>
              <a:gd name="connsiteY46" fmla="*/ 470157 h 1251909"/>
              <a:gd name="connsiteX47" fmla="*/ 1078174 w 1194180"/>
              <a:gd name="connsiteY47" fmla="*/ 490628 h 1251909"/>
              <a:gd name="connsiteX48" fmla="*/ 1023583 w 1194180"/>
              <a:gd name="connsiteY48" fmla="*/ 490628 h 1251909"/>
              <a:gd name="connsiteX49" fmla="*/ 989463 w 1194180"/>
              <a:gd name="connsiteY49" fmla="*/ 456509 h 1251909"/>
              <a:gd name="connsiteX50" fmla="*/ 948520 w 1194180"/>
              <a:gd name="connsiteY50" fmla="*/ 436037 h 1251909"/>
              <a:gd name="connsiteX51" fmla="*/ 907577 w 1194180"/>
              <a:gd name="connsiteY51" fmla="*/ 388270 h 1251909"/>
              <a:gd name="connsiteX52" fmla="*/ 784747 w 1194180"/>
              <a:gd name="connsiteY52" fmla="*/ 408742 h 1251909"/>
              <a:gd name="connsiteX53" fmla="*/ 743803 w 1194180"/>
              <a:gd name="connsiteY53" fmla="*/ 340503 h 1251909"/>
              <a:gd name="connsiteX54" fmla="*/ 818866 w 1194180"/>
              <a:gd name="connsiteY54" fmla="*/ 258616 h 1251909"/>
              <a:gd name="connsiteX55" fmla="*/ 825690 w 1194180"/>
              <a:gd name="connsiteY55" fmla="*/ 204025 h 1251909"/>
              <a:gd name="connsiteX56" fmla="*/ 784747 w 1194180"/>
              <a:gd name="connsiteY56" fmla="*/ 210849 h 1251909"/>
              <a:gd name="connsiteX57" fmla="*/ 784747 w 1194180"/>
              <a:gd name="connsiteY57" fmla="*/ 176730 h 1251909"/>
              <a:gd name="connsiteX58" fmla="*/ 771099 w 1194180"/>
              <a:gd name="connsiteY58" fmla="*/ 156258 h 1251909"/>
              <a:gd name="connsiteX59" fmla="*/ 736980 w 1194180"/>
              <a:gd name="connsiteY59" fmla="*/ 149434 h 1251909"/>
              <a:gd name="connsiteX60" fmla="*/ 723332 w 1194180"/>
              <a:gd name="connsiteY60" fmla="*/ 115315 h 1251909"/>
              <a:gd name="connsiteX61" fmla="*/ 684169 w 1194180"/>
              <a:gd name="connsiteY61" fmla="*/ 0 h 1251909"/>
              <a:gd name="connsiteX62" fmla="*/ 580128 w 1194180"/>
              <a:gd name="connsiteY62" fmla="*/ 23574 h 1251909"/>
              <a:gd name="connsiteX63" fmla="*/ 466814 w 1194180"/>
              <a:gd name="connsiteY63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16508 w 1194180"/>
              <a:gd name="connsiteY33" fmla="*/ 681697 h 1251909"/>
              <a:gd name="connsiteX34" fmla="*/ 859809 w 1194180"/>
              <a:gd name="connsiteY34" fmla="*/ 729464 h 1251909"/>
              <a:gd name="connsiteX35" fmla="*/ 887105 w 1194180"/>
              <a:gd name="connsiteY35" fmla="*/ 886414 h 1251909"/>
              <a:gd name="connsiteX36" fmla="*/ 962168 w 1194180"/>
              <a:gd name="connsiteY36" fmla="*/ 947828 h 1251909"/>
              <a:gd name="connsiteX37" fmla="*/ 982639 w 1194180"/>
              <a:gd name="connsiteY37" fmla="*/ 947828 h 1251909"/>
              <a:gd name="connsiteX38" fmla="*/ 1030406 w 1194180"/>
              <a:gd name="connsiteY38" fmla="*/ 900061 h 1251909"/>
              <a:gd name="connsiteX39" fmla="*/ 1044054 w 1194180"/>
              <a:gd name="connsiteY39" fmla="*/ 831822 h 1251909"/>
              <a:gd name="connsiteX40" fmla="*/ 1044054 w 1194180"/>
              <a:gd name="connsiteY40" fmla="*/ 797703 h 1251909"/>
              <a:gd name="connsiteX41" fmla="*/ 1050878 w 1194180"/>
              <a:gd name="connsiteY41" fmla="*/ 770408 h 1251909"/>
              <a:gd name="connsiteX42" fmla="*/ 1078174 w 1194180"/>
              <a:gd name="connsiteY42" fmla="*/ 695345 h 1251909"/>
              <a:gd name="connsiteX43" fmla="*/ 1112293 w 1194180"/>
              <a:gd name="connsiteY43" fmla="*/ 640754 h 1251909"/>
              <a:gd name="connsiteX44" fmla="*/ 1160060 w 1194180"/>
              <a:gd name="connsiteY44" fmla="*/ 558867 h 1251909"/>
              <a:gd name="connsiteX45" fmla="*/ 1194180 w 1194180"/>
              <a:gd name="connsiteY45" fmla="*/ 517924 h 1251909"/>
              <a:gd name="connsiteX46" fmla="*/ 1098645 w 1194180"/>
              <a:gd name="connsiteY46" fmla="*/ 470157 h 1251909"/>
              <a:gd name="connsiteX47" fmla="*/ 1078174 w 1194180"/>
              <a:gd name="connsiteY47" fmla="*/ 490628 h 1251909"/>
              <a:gd name="connsiteX48" fmla="*/ 1023583 w 1194180"/>
              <a:gd name="connsiteY48" fmla="*/ 490628 h 1251909"/>
              <a:gd name="connsiteX49" fmla="*/ 989463 w 1194180"/>
              <a:gd name="connsiteY49" fmla="*/ 456509 h 1251909"/>
              <a:gd name="connsiteX50" fmla="*/ 948520 w 1194180"/>
              <a:gd name="connsiteY50" fmla="*/ 436037 h 1251909"/>
              <a:gd name="connsiteX51" fmla="*/ 907577 w 1194180"/>
              <a:gd name="connsiteY51" fmla="*/ 388270 h 1251909"/>
              <a:gd name="connsiteX52" fmla="*/ 784747 w 1194180"/>
              <a:gd name="connsiteY52" fmla="*/ 408742 h 1251909"/>
              <a:gd name="connsiteX53" fmla="*/ 743803 w 1194180"/>
              <a:gd name="connsiteY53" fmla="*/ 340503 h 1251909"/>
              <a:gd name="connsiteX54" fmla="*/ 818866 w 1194180"/>
              <a:gd name="connsiteY54" fmla="*/ 258616 h 1251909"/>
              <a:gd name="connsiteX55" fmla="*/ 825690 w 1194180"/>
              <a:gd name="connsiteY55" fmla="*/ 204025 h 1251909"/>
              <a:gd name="connsiteX56" fmla="*/ 784747 w 1194180"/>
              <a:gd name="connsiteY56" fmla="*/ 210849 h 1251909"/>
              <a:gd name="connsiteX57" fmla="*/ 784747 w 1194180"/>
              <a:gd name="connsiteY57" fmla="*/ 176730 h 1251909"/>
              <a:gd name="connsiteX58" fmla="*/ 771099 w 1194180"/>
              <a:gd name="connsiteY58" fmla="*/ 156258 h 1251909"/>
              <a:gd name="connsiteX59" fmla="*/ 736980 w 1194180"/>
              <a:gd name="connsiteY59" fmla="*/ 149434 h 1251909"/>
              <a:gd name="connsiteX60" fmla="*/ 723332 w 1194180"/>
              <a:gd name="connsiteY60" fmla="*/ 115315 h 1251909"/>
              <a:gd name="connsiteX61" fmla="*/ 684169 w 1194180"/>
              <a:gd name="connsiteY61" fmla="*/ 0 h 1251909"/>
              <a:gd name="connsiteX62" fmla="*/ 580128 w 1194180"/>
              <a:gd name="connsiteY62" fmla="*/ 23574 h 1251909"/>
              <a:gd name="connsiteX63" fmla="*/ 466814 w 1194180"/>
              <a:gd name="connsiteY63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05650 w 1194180"/>
              <a:gd name="connsiteY33" fmla="*/ 699491 h 1251909"/>
              <a:gd name="connsiteX34" fmla="*/ 859809 w 1194180"/>
              <a:gd name="connsiteY34" fmla="*/ 729464 h 1251909"/>
              <a:gd name="connsiteX35" fmla="*/ 887105 w 1194180"/>
              <a:gd name="connsiteY35" fmla="*/ 886414 h 1251909"/>
              <a:gd name="connsiteX36" fmla="*/ 962168 w 1194180"/>
              <a:gd name="connsiteY36" fmla="*/ 947828 h 1251909"/>
              <a:gd name="connsiteX37" fmla="*/ 982639 w 1194180"/>
              <a:gd name="connsiteY37" fmla="*/ 947828 h 1251909"/>
              <a:gd name="connsiteX38" fmla="*/ 1030406 w 1194180"/>
              <a:gd name="connsiteY38" fmla="*/ 900061 h 1251909"/>
              <a:gd name="connsiteX39" fmla="*/ 1044054 w 1194180"/>
              <a:gd name="connsiteY39" fmla="*/ 831822 h 1251909"/>
              <a:gd name="connsiteX40" fmla="*/ 1044054 w 1194180"/>
              <a:gd name="connsiteY40" fmla="*/ 797703 h 1251909"/>
              <a:gd name="connsiteX41" fmla="*/ 1050878 w 1194180"/>
              <a:gd name="connsiteY41" fmla="*/ 770408 h 1251909"/>
              <a:gd name="connsiteX42" fmla="*/ 1078174 w 1194180"/>
              <a:gd name="connsiteY42" fmla="*/ 695345 h 1251909"/>
              <a:gd name="connsiteX43" fmla="*/ 1112293 w 1194180"/>
              <a:gd name="connsiteY43" fmla="*/ 640754 h 1251909"/>
              <a:gd name="connsiteX44" fmla="*/ 1160060 w 1194180"/>
              <a:gd name="connsiteY44" fmla="*/ 558867 h 1251909"/>
              <a:gd name="connsiteX45" fmla="*/ 1194180 w 1194180"/>
              <a:gd name="connsiteY45" fmla="*/ 517924 h 1251909"/>
              <a:gd name="connsiteX46" fmla="*/ 1098645 w 1194180"/>
              <a:gd name="connsiteY46" fmla="*/ 470157 h 1251909"/>
              <a:gd name="connsiteX47" fmla="*/ 1078174 w 1194180"/>
              <a:gd name="connsiteY47" fmla="*/ 490628 h 1251909"/>
              <a:gd name="connsiteX48" fmla="*/ 1023583 w 1194180"/>
              <a:gd name="connsiteY48" fmla="*/ 490628 h 1251909"/>
              <a:gd name="connsiteX49" fmla="*/ 989463 w 1194180"/>
              <a:gd name="connsiteY49" fmla="*/ 456509 h 1251909"/>
              <a:gd name="connsiteX50" fmla="*/ 948520 w 1194180"/>
              <a:gd name="connsiteY50" fmla="*/ 436037 h 1251909"/>
              <a:gd name="connsiteX51" fmla="*/ 907577 w 1194180"/>
              <a:gd name="connsiteY51" fmla="*/ 388270 h 1251909"/>
              <a:gd name="connsiteX52" fmla="*/ 784747 w 1194180"/>
              <a:gd name="connsiteY52" fmla="*/ 408742 h 1251909"/>
              <a:gd name="connsiteX53" fmla="*/ 743803 w 1194180"/>
              <a:gd name="connsiteY53" fmla="*/ 340503 h 1251909"/>
              <a:gd name="connsiteX54" fmla="*/ 818866 w 1194180"/>
              <a:gd name="connsiteY54" fmla="*/ 258616 h 1251909"/>
              <a:gd name="connsiteX55" fmla="*/ 825690 w 1194180"/>
              <a:gd name="connsiteY55" fmla="*/ 204025 h 1251909"/>
              <a:gd name="connsiteX56" fmla="*/ 784747 w 1194180"/>
              <a:gd name="connsiteY56" fmla="*/ 210849 h 1251909"/>
              <a:gd name="connsiteX57" fmla="*/ 784747 w 1194180"/>
              <a:gd name="connsiteY57" fmla="*/ 176730 h 1251909"/>
              <a:gd name="connsiteX58" fmla="*/ 771099 w 1194180"/>
              <a:gd name="connsiteY58" fmla="*/ 156258 h 1251909"/>
              <a:gd name="connsiteX59" fmla="*/ 736980 w 1194180"/>
              <a:gd name="connsiteY59" fmla="*/ 149434 h 1251909"/>
              <a:gd name="connsiteX60" fmla="*/ 723332 w 1194180"/>
              <a:gd name="connsiteY60" fmla="*/ 115315 h 1251909"/>
              <a:gd name="connsiteX61" fmla="*/ 684169 w 1194180"/>
              <a:gd name="connsiteY61" fmla="*/ 0 h 1251909"/>
              <a:gd name="connsiteX62" fmla="*/ 580128 w 1194180"/>
              <a:gd name="connsiteY62" fmla="*/ 23574 h 1251909"/>
              <a:gd name="connsiteX63" fmla="*/ 466814 w 1194180"/>
              <a:gd name="connsiteY63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05650 w 1194180"/>
              <a:gd name="connsiteY33" fmla="*/ 699491 h 1251909"/>
              <a:gd name="connsiteX34" fmla="*/ 810951 w 1194180"/>
              <a:gd name="connsiteY34" fmla="*/ 747258 h 1251909"/>
              <a:gd name="connsiteX35" fmla="*/ 887105 w 1194180"/>
              <a:gd name="connsiteY35" fmla="*/ 886414 h 1251909"/>
              <a:gd name="connsiteX36" fmla="*/ 962168 w 1194180"/>
              <a:gd name="connsiteY36" fmla="*/ 947828 h 1251909"/>
              <a:gd name="connsiteX37" fmla="*/ 982639 w 1194180"/>
              <a:gd name="connsiteY37" fmla="*/ 947828 h 1251909"/>
              <a:gd name="connsiteX38" fmla="*/ 1030406 w 1194180"/>
              <a:gd name="connsiteY38" fmla="*/ 900061 h 1251909"/>
              <a:gd name="connsiteX39" fmla="*/ 1044054 w 1194180"/>
              <a:gd name="connsiteY39" fmla="*/ 831822 h 1251909"/>
              <a:gd name="connsiteX40" fmla="*/ 1044054 w 1194180"/>
              <a:gd name="connsiteY40" fmla="*/ 797703 h 1251909"/>
              <a:gd name="connsiteX41" fmla="*/ 1050878 w 1194180"/>
              <a:gd name="connsiteY41" fmla="*/ 770408 h 1251909"/>
              <a:gd name="connsiteX42" fmla="*/ 1078174 w 1194180"/>
              <a:gd name="connsiteY42" fmla="*/ 695345 h 1251909"/>
              <a:gd name="connsiteX43" fmla="*/ 1112293 w 1194180"/>
              <a:gd name="connsiteY43" fmla="*/ 640754 h 1251909"/>
              <a:gd name="connsiteX44" fmla="*/ 1160060 w 1194180"/>
              <a:gd name="connsiteY44" fmla="*/ 558867 h 1251909"/>
              <a:gd name="connsiteX45" fmla="*/ 1194180 w 1194180"/>
              <a:gd name="connsiteY45" fmla="*/ 517924 h 1251909"/>
              <a:gd name="connsiteX46" fmla="*/ 1098645 w 1194180"/>
              <a:gd name="connsiteY46" fmla="*/ 470157 h 1251909"/>
              <a:gd name="connsiteX47" fmla="*/ 1078174 w 1194180"/>
              <a:gd name="connsiteY47" fmla="*/ 490628 h 1251909"/>
              <a:gd name="connsiteX48" fmla="*/ 1023583 w 1194180"/>
              <a:gd name="connsiteY48" fmla="*/ 490628 h 1251909"/>
              <a:gd name="connsiteX49" fmla="*/ 989463 w 1194180"/>
              <a:gd name="connsiteY49" fmla="*/ 456509 h 1251909"/>
              <a:gd name="connsiteX50" fmla="*/ 948520 w 1194180"/>
              <a:gd name="connsiteY50" fmla="*/ 436037 h 1251909"/>
              <a:gd name="connsiteX51" fmla="*/ 907577 w 1194180"/>
              <a:gd name="connsiteY51" fmla="*/ 388270 h 1251909"/>
              <a:gd name="connsiteX52" fmla="*/ 784747 w 1194180"/>
              <a:gd name="connsiteY52" fmla="*/ 408742 h 1251909"/>
              <a:gd name="connsiteX53" fmla="*/ 743803 w 1194180"/>
              <a:gd name="connsiteY53" fmla="*/ 340503 h 1251909"/>
              <a:gd name="connsiteX54" fmla="*/ 818866 w 1194180"/>
              <a:gd name="connsiteY54" fmla="*/ 258616 h 1251909"/>
              <a:gd name="connsiteX55" fmla="*/ 825690 w 1194180"/>
              <a:gd name="connsiteY55" fmla="*/ 204025 h 1251909"/>
              <a:gd name="connsiteX56" fmla="*/ 784747 w 1194180"/>
              <a:gd name="connsiteY56" fmla="*/ 210849 h 1251909"/>
              <a:gd name="connsiteX57" fmla="*/ 784747 w 1194180"/>
              <a:gd name="connsiteY57" fmla="*/ 176730 h 1251909"/>
              <a:gd name="connsiteX58" fmla="*/ 771099 w 1194180"/>
              <a:gd name="connsiteY58" fmla="*/ 156258 h 1251909"/>
              <a:gd name="connsiteX59" fmla="*/ 736980 w 1194180"/>
              <a:gd name="connsiteY59" fmla="*/ 149434 h 1251909"/>
              <a:gd name="connsiteX60" fmla="*/ 723332 w 1194180"/>
              <a:gd name="connsiteY60" fmla="*/ 115315 h 1251909"/>
              <a:gd name="connsiteX61" fmla="*/ 684169 w 1194180"/>
              <a:gd name="connsiteY61" fmla="*/ 0 h 1251909"/>
              <a:gd name="connsiteX62" fmla="*/ 580128 w 1194180"/>
              <a:gd name="connsiteY62" fmla="*/ 23574 h 1251909"/>
              <a:gd name="connsiteX63" fmla="*/ 466814 w 1194180"/>
              <a:gd name="connsiteY63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05650 w 1194180"/>
              <a:gd name="connsiteY33" fmla="*/ 699491 h 1251909"/>
              <a:gd name="connsiteX34" fmla="*/ 810951 w 1194180"/>
              <a:gd name="connsiteY34" fmla="*/ 747258 h 1251909"/>
              <a:gd name="connsiteX35" fmla="*/ 876247 w 1194180"/>
              <a:gd name="connsiteY35" fmla="*/ 916071 h 1251909"/>
              <a:gd name="connsiteX36" fmla="*/ 962168 w 1194180"/>
              <a:gd name="connsiteY36" fmla="*/ 947828 h 1251909"/>
              <a:gd name="connsiteX37" fmla="*/ 982639 w 1194180"/>
              <a:gd name="connsiteY37" fmla="*/ 947828 h 1251909"/>
              <a:gd name="connsiteX38" fmla="*/ 1030406 w 1194180"/>
              <a:gd name="connsiteY38" fmla="*/ 900061 h 1251909"/>
              <a:gd name="connsiteX39" fmla="*/ 1044054 w 1194180"/>
              <a:gd name="connsiteY39" fmla="*/ 831822 h 1251909"/>
              <a:gd name="connsiteX40" fmla="*/ 1044054 w 1194180"/>
              <a:gd name="connsiteY40" fmla="*/ 797703 h 1251909"/>
              <a:gd name="connsiteX41" fmla="*/ 1050878 w 1194180"/>
              <a:gd name="connsiteY41" fmla="*/ 770408 h 1251909"/>
              <a:gd name="connsiteX42" fmla="*/ 1078174 w 1194180"/>
              <a:gd name="connsiteY42" fmla="*/ 695345 h 1251909"/>
              <a:gd name="connsiteX43" fmla="*/ 1112293 w 1194180"/>
              <a:gd name="connsiteY43" fmla="*/ 640754 h 1251909"/>
              <a:gd name="connsiteX44" fmla="*/ 1160060 w 1194180"/>
              <a:gd name="connsiteY44" fmla="*/ 558867 h 1251909"/>
              <a:gd name="connsiteX45" fmla="*/ 1194180 w 1194180"/>
              <a:gd name="connsiteY45" fmla="*/ 517924 h 1251909"/>
              <a:gd name="connsiteX46" fmla="*/ 1098645 w 1194180"/>
              <a:gd name="connsiteY46" fmla="*/ 470157 h 1251909"/>
              <a:gd name="connsiteX47" fmla="*/ 1078174 w 1194180"/>
              <a:gd name="connsiteY47" fmla="*/ 490628 h 1251909"/>
              <a:gd name="connsiteX48" fmla="*/ 1023583 w 1194180"/>
              <a:gd name="connsiteY48" fmla="*/ 490628 h 1251909"/>
              <a:gd name="connsiteX49" fmla="*/ 989463 w 1194180"/>
              <a:gd name="connsiteY49" fmla="*/ 456509 h 1251909"/>
              <a:gd name="connsiteX50" fmla="*/ 948520 w 1194180"/>
              <a:gd name="connsiteY50" fmla="*/ 436037 h 1251909"/>
              <a:gd name="connsiteX51" fmla="*/ 907577 w 1194180"/>
              <a:gd name="connsiteY51" fmla="*/ 388270 h 1251909"/>
              <a:gd name="connsiteX52" fmla="*/ 784747 w 1194180"/>
              <a:gd name="connsiteY52" fmla="*/ 408742 h 1251909"/>
              <a:gd name="connsiteX53" fmla="*/ 743803 w 1194180"/>
              <a:gd name="connsiteY53" fmla="*/ 340503 h 1251909"/>
              <a:gd name="connsiteX54" fmla="*/ 818866 w 1194180"/>
              <a:gd name="connsiteY54" fmla="*/ 258616 h 1251909"/>
              <a:gd name="connsiteX55" fmla="*/ 825690 w 1194180"/>
              <a:gd name="connsiteY55" fmla="*/ 204025 h 1251909"/>
              <a:gd name="connsiteX56" fmla="*/ 784747 w 1194180"/>
              <a:gd name="connsiteY56" fmla="*/ 210849 h 1251909"/>
              <a:gd name="connsiteX57" fmla="*/ 784747 w 1194180"/>
              <a:gd name="connsiteY57" fmla="*/ 176730 h 1251909"/>
              <a:gd name="connsiteX58" fmla="*/ 771099 w 1194180"/>
              <a:gd name="connsiteY58" fmla="*/ 156258 h 1251909"/>
              <a:gd name="connsiteX59" fmla="*/ 736980 w 1194180"/>
              <a:gd name="connsiteY59" fmla="*/ 149434 h 1251909"/>
              <a:gd name="connsiteX60" fmla="*/ 723332 w 1194180"/>
              <a:gd name="connsiteY60" fmla="*/ 115315 h 1251909"/>
              <a:gd name="connsiteX61" fmla="*/ 684169 w 1194180"/>
              <a:gd name="connsiteY61" fmla="*/ 0 h 1251909"/>
              <a:gd name="connsiteX62" fmla="*/ 580128 w 1194180"/>
              <a:gd name="connsiteY62" fmla="*/ 23574 h 1251909"/>
              <a:gd name="connsiteX63" fmla="*/ 466814 w 1194180"/>
              <a:gd name="connsiteY63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05650 w 1194180"/>
              <a:gd name="connsiteY33" fmla="*/ 699491 h 1251909"/>
              <a:gd name="connsiteX34" fmla="*/ 810951 w 1194180"/>
              <a:gd name="connsiteY34" fmla="*/ 747258 h 1251909"/>
              <a:gd name="connsiteX35" fmla="*/ 876247 w 1194180"/>
              <a:gd name="connsiteY35" fmla="*/ 916071 h 1251909"/>
              <a:gd name="connsiteX36" fmla="*/ 962168 w 1194180"/>
              <a:gd name="connsiteY36" fmla="*/ 947828 h 1251909"/>
              <a:gd name="connsiteX37" fmla="*/ 982639 w 1194180"/>
              <a:gd name="connsiteY37" fmla="*/ 947828 h 1251909"/>
              <a:gd name="connsiteX38" fmla="*/ 1030406 w 1194180"/>
              <a:gd name="connsiteY38" fmla="*/ 900061 h 1251909"/>
              <a:gd name="connsiteX39" fmla="*/ 1044054 w 1194180"/>
              <a:gd name="connsiteY39" fmla="*/ 831822 h 1251909"/>
              <a:gd name="connsiteX40" fmla="*/ 1044054 w 1194180"/>
              <a:gd name="connsiteY40" fmla="*/ 797703 h 1251909"/>
              <a:gd name="connsiteX41" fmla="*/ 1050878 w 1194180"/>
              <a:gd name="connsiteY41" fmla="*/ 770408 h 1251909"/>
              <a:gd name="connsiteX42" fmla="*/ 1078174 w 1194180"/>
              <a:gd name="connsiteY42" fmla="*/ 695345 h 1251909"/>
              <a:gd name="connsiteX43" fmla="*/ 1112293 w 1194180"/>
              <a:gd name="connsiteY43" fmla="*/ 640754 h 1251909"/>
              <a:gd name="connsiteX44" fmla="*/ 1160060 w 1194180"/>
              <a:gd name="connsiteY44" fmla="*/ 558867 h 1251909"/>
              <a:gd name="connsiteX45" fmla="*/ 1194180 w 1194180"/>
              <a:gd name="connsiteY45" fmla="*/ 517924 h 1251909"/>
              <a:gd name="connsiteX46" fmla="*/ 1098645 w 1194180"/>
              <a:gd name="connsiteY46" fmla="*/ 470157 h 1251909"/>
              <a:gd name="connsiteX47" fmla="*/ 1078174 w 1194180"/>
              <a:gd name="connsiteY47" fmla="*/ 490628 h 1251909"/>
              <a:gd name="connsiteX48" fmla="*/ 1023583 w 1194180"/>
              <a:gd name="connsiteY48" fmla="*/ 490628 h 1251909"/>
              <a:gd name="connsiteX49" fmla="*/ 989463 w 1194180"/>
              <a:gd name="connsiteY49" fmla="*/ 456509 h 1251909"/>
              <a:gd name="connsiteX50" fmla="*/ 948520 w 1194180"/>
              <a:gd name="connsiteY50" fmla="*/ 436037 h 1251909"/>
              <a:gd name="connsiteX51" fmla="*/ 907577 w 1194180"/>
              <a:gd name="connsiteY51" fmla="*/ 388270 h 1251909"/>
              <a:gd name="connsiteX52" fmla="*/ 784747 w 1194180"/>
              <a:gd name="connsiteY52" fmla="*/ 408742 h 1251909"/>
              <a:gd name="connsiteX53" fmla="*/ 743803 w 1194180"/>
              <a:gd name="connsiteY53" fmla="*/ 340503 h 1251909"/>
              <a:gd name="connsiteX54" fmla="*/ 818866 w 1194180"/>
              <a:gd name="connsiteY54" fmla="*/ 258616 h 1251909"/>
              <a:gd name="connsiteX55" fmla="*/ 825690 w 1194180"/>
              <a:gd name="connsiteY55" fmla="*/ 204025 h 1251909"/>
              <a:gd name="connsiteX56" fmla="*/ 784747 w 1194180"/>
              <a:gd name="connsiteY56" fmla="*/ 210849 h 1251909"/>
              <a:gd name="connsiteX57" fmla="*/ 784747 w 1194180"/>
              <a:gd name="connsiteY57" fmla="*/ 176730 h 1251909"/>
              <a:gd name="connsiteX58" fmla="*/ 771099 w 1194180"/>
              <a:gd name="connsiteY58" fmla="*/ 156258 h 1251909"/>
              <a:gd name="connsiteX59" fmla="*/ 736980 w 1194180"/>
              <a:gd name="connsiteY59" fmla="*/ 149434 h 1251909"/>
              <a:gd name="connsiteX60" fmla="*/ 723332 w 1194180"/>
              <a:gd name="connsiteY60" fmla="*/ 115315 h 1251909"/>
              <a:gd name="connsiteX61" fmla="*/ 684169 w 1194180"/>
              <a:gd name="connsiteY61" fmla="*/ 0 h 1251909"/>
              <a:gd name="connsiteX62" fmla="*/ 580128 w 1194180"/>
              <a:gd name="connsiteY62" fmla="*/ 23574 h 1251909"/>
              <a:gd name="connsiteX63" fmla="*/ 466814 w 1194180"/>
              <a:gd name="connsiteY63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05650 w 1194180"/>
              <a:gd name="connsiteY33" fmla="*/ 699491 h 1251909"/>
              <a:gd name="connsiteX34" fmla="*/ 810951 w 1194180"/>
              <a:gd name="connsiteY34" fmla="*/ 747258 h 1251909"/>
              <a:gd name="connsiteX35" fmla="*/ 876247 w 1194180"/>
              <a:gd name="connsiteY35" fmla="*/ 916071 h 1251909"/>
              <a:gd name="connsiteX36" fmla="*/ 962168 w 1194180"/>
              <a:gd name="connsiteY36" fmla="*/ 947828 h 1251909"/>
              <a:gd name="connsiteX37" fmla="*/ 1030406 w 1194180"/>
              <a:gd name="connsiteY37" fmla="*/ 900061 h 1251909"/>
              <a:gd name="connsiteX38" fmla="*/ 1044054 w 1194180"/>
              <a:gd name="connsiteY38" fmla="*/ 831822 h 1251909"/>
              <a:gd name="connsiteX39" fmla="*/ 1044054 w 1194180"/>
              <a:gd name="connsiteY39" fmla="*/ 797703 h 1251909"/>
              <a:gd name="connsiteX40" fmla="*/ 1050878 w 1194180"/>
              <a:gd name="connsiteY40" fmla="*/ 770408 h 1251909"/>
              <a:gd name="connsiteX41" fmla="*/ 1078174 w 1194180"/>
              <a:gd name="connsiteY41" fmla="*/ 695345 h 1251909"/>
              <a:gd name="connsiteX42" fmla="*/ 1112293 w 1194180"/>
              <a:gd name="connsiteY42" fmla="*/ 640754 h 1251909"/>
              <a:gd name="connsiteX43" fmla="*/ 1160060 w 1194180"/>
              <a:gd name="connsiteY43" fmla="*/ 558867 h 1251909"/>
              <a:gd name="connsiteX44" fmla="*/ 1194180 w 1194180"/>
              <a:gd name="connsiteY44" fmla="*/ 517924 h 1251909"/>
              <a:gd name="connsiteX45" fmla="*/ 1098645 w 1194180"/>
              <a:gd name="connsiteY45" fmla="*/ 470157 h 1251909"/>
              <a:gd name="connsiteX46" fmla="*/ 1078174 w 1194180"/>
              <a:gd name="connsiteY46" fmla="*/ 490628 h 1251909"/>
              <a:gd name="connsiteX47" fmla="*/ 1023583 w 1194180"/>
              <a:gd name="connsiteY47" fmla="*/ 490628 h 1251909"/>
              <a:gd name="connsiteX48" fmla="*/ 989463 w 1194180"/>
              <a:gd name="connsiteY48" fmla="*/ 456509 h 1251909"/>
              <a:gd name="connsiteX49" fmla="*/ 948520 w 1194180"/>
              <a:gd name="connsiteY49" fmla="*/ 436037 h 1251909"/>
              <a:gd name="connsiteX50" fmla="*/ 907577 w 1194180"/>
              <a:gd name="connsiteY50" fmla="*/ 388270 h 1251909"/>
              <a:gd name="connsiteX51" fmla="*/ 784747 w 1194180"/>
              <a:gd name="connsiteY51" fmla="*/ 408742 h 1251909"/>
              <a:gd name="connsiteX52" fmla="*/ 743803 w 1194180"/>
              <a:gd name="connsiteY52" fmla="*/ 340503 h 1251909"/>
              <a:gd name="connsiteX53" fmla="*/ 818866 w 1194180"/>
              <a:gd name="connsiteY53" fmla="*/ 258616 h 1251909"/>
              <a:gd name="connsiteX54" fmla="*/ 825690 w 1194180"/>
              <a:gd name="connsiteY54" fmla="*/ 204025 h 1251909"/>
              <a:gd name="connsiteX55" fmla="*/ 784747 w 1194180"/>
              <a:gd name="connsiteY55" fmla="*/ 210849 h 1251909"/>
              <a:gd name="connsiteX56" fmla="*/ 784747 w 1194180"/>
              <a:gd name="connsiteY56" fmla="*/ 176730 h 1251909"/>
              <a:gd name="connsiteX57" fmla="*/ 771099 w 1194180"/>
              <a:gd name="connsiteY57" fmla="*/ 156258 h 1251909"/>
              <a:gd name="connsiteX58" fmla="*/ 736980 w 1194180"/>
              <a:gd name="connsiteY58" fmla="*/ 149434 h 1251909"/>
              <a:gd name="connsiteX59" fmla="*/ 723332 w 1194180"/>
              <a:gd name="connsiteY59" fmla="*/ 115315 h 1251909"/>
              <a:gd name="connsiteX60" fmla="*/ 684169 w 1194180"/>
              <a:gd name="connsiteY60" fmla="*/ 0 h 1251909"/>
              <a:gd name="connsiteX61" fmla="*/ 580128 w 1194180"/>
              <a:gd name="connsiteY61" fmla="*/ 23574 h 1251909"/>
              <a:gd name="connsiteX62" fmla="*/ 466814 w 1194180"/>
              <a:gd name="connsiteY62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05650 w 1194180"/>
              <a:gd name="connsiteY33" fmla="*/ 699491 h 1251909"/>
              <a:gd name="connsiteX34" fmla="*/ 810951 w 1194180"/>
              <a:gd name="connsiteY34" fmla="*/ 747258 h 1251909"/>
              <a:gd name="connsiteX35" fmla="*/ 876247 w 1194180"/>
              <a:gd name="connsiteY35" fmla="*/ 916071 h 1251909"/>
              <a:gd name="connsiteX36" fmla="*/ 962168 w 1194180"/>
              <a:gd name="connsiteY36" fmla="*/ 983415 h 1251909"/>
              <a:gd name="connsiteX37" fmla="*/ 1030406 w 1194180"/>
              <a:gd name="connsiteY37" fmla="*/ 900061 h 1251909"/>
              <a:gd name="connsiteX38" fmla="*/ 1044054 w 1194180"/>
              <a:gd name="connsiteY38" fmla="*/ 831822 h 1251909"/>
              <a:gd name="connsiteX39" fmla="*/ 1044054 w 1194180"/>
              <a:gd name="connsiteY39" fmla="*/ 797703 h 1251909"/>
              <a:gd name="connsiteX40" fmla="*/ 1050878 w 1194180"/>
              <a:gd name="connsiteY40" fmla="*/ 770408 h 1251909"/>
              <a:gd name="connsiteX41" fmla="*/ 1078174 w 1194180"/>
              <a:gd name="connsiteY41" fmla="*/ 695345 h 1251909"/>
              <a:gd name="connsiteX42" fmla="*/ 1112293 w 1194180"/>
              <a:gd name="connsiteY42" fmla="*/ 640754 h 1251909"/>
              <a:gd name="connsiteX43" fmla="*/ 1160060 w 1194180"/>
              <a:gd name="connsiteY43" fmla="*/ 558867 h 1251909"/>
              <a:gd name="connsiteX44" fmla="*/ 1194180 w 1194180"/>
              <a:gd name="connsiteY44" fmla="*/ 517924 h 1251909"/>
              <a:gd name="connsiteX45" fmla="*/ 1098645 w 1194180"/>
              <a:gd name="connsiteY45" fmla="*/ 470157 h 1251909"/>
              <a:gd name="connsiteX46" fmla="*/ 1078174 w 1194180"/>
              <a:gd name="connsiteY46" fmla="*/ 490628 h 1251909"/>
              <a:gd name="connsiteX47" fmla="*/ 1023583 w 1194180"/>
              <a:gd name="connsiteY47" fmla="*/ 490628 h 1251909"/>
              <a:gd name="connsiteX48" fmla="*/ 989463 w 1194180"/>
              <a:gd name="connsiteY48" fmla="*/ 456509 h 1251909"/>
              <a:gd name="connsiteX49" fmla="*/ 948520 w 1194180"/>
              <a:gd name="connsiteY49" fmla="*/ 436037 h 1251909"/>
              <a:gd name="connsiteX50" fmla="*/ 907577 w 1194180"/>
              <a:gd name="connsiteY50" fmla="*/ 388270 h 1251909"/>
              <a:gd name="connsiteX51" fmla="*/ 784747 w 1194180"/>
              <a:gd name="connsiteY51" fmla="*/ 408742 h 1251909"/>
              <a:gd name="connsiteX52" fmla="*/ 743803 w 1194180"/>
              <a:gd name="connsiteY52" fmla="*/ 340503 h 1251909"/>
              <a:gd name="connsiteX53" fmla="*/ 818866 w 1194180"/>
              <a:gd name="connsiteY53" fmla="*/ 258616 h 1251909"/>
              <a:gd name="connsiteX54" fmla="*/ 825690 w 1194180"/>
              <a:gd name="connsiteY54" fmla="*/ 204025 h 1251909"/>
              <a:gd name="connsiteX55" fmla="*/ 784747 w 1194180"/>
              <a:gd name="connsiteY55" fmla="*/ 210849 h 1251909"/>
              <a:gd name="connsiteX56" fmla="*/ 784747 w 1194180"/>
              <a:gd name="connsiteY56" fmla="*/ 176730 h 1251909"/>
              <a:gd name="connsiteX57" fmla="*/ 771099 w 1194180"/>
              <a:gd name="connsiteY57" fmla="*/ 156258 h 1251909"/>
              <a:gd name="connsiteX58" fmla="*/ 736980 w 1194180"/>
              <a:gd name="connsiteY58" fmla="*/ 149434 h 1251909"/>
              <a:gd name="connsiteX59" fmla="*/ 723332 w 1194180"/>
              <a:gd name="connsiteY59" fmla="*/ 115315 h 1251909"/>
              <a:gd name="connsiteX60" fmla="*/ 684169 w 1194180"/>
              <a:gd name="connsiteY60" fmla="*/ 0 h 1251909"/>
              <a:gd name="connsiteX61" fmla="*/ 580128 w 1194180"/>
              <a:gd name="connsiteY61" fmla="*/ 23574 h 1251909"/>
              <a:gd name="connsiteX62" fmla="*/ 466814 w 1194180"/>
              <a:gd name="connsiteY62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05650 w 1194180"/>
              <a:gd name="connsiteY33" fmla="*/ 699491 h 1251909"/>
              <a:gd name="connsiteX34" fmla="*/ 810951 w 1194180"/>
              <a:gd name="connsiteY34" fmla="*/ 747258 h 1251909"/>
              <a:gd name="connsiteX35" fmla="*/ 876247 w 1194180"/>
              <a:gd name="connsiteY35" fmla="*/ 916071 h 1251909"/>
              <a:gd name="connsiteX36" fmla="*/ 962168 w 1194180"/>
              <a:gd name="connsiteY36" fmla="*/ 983415 h 1251909"/>
              <a:gd name="connsiteX37" fmla="*/ 1041264 w 1194180"/>
              <a:gd name="connsiteY37" fmla="*/ 929717 h 1251909"/>
              <a:gd name="connsiteX38" fmla="*/ 1044054 w 1194180"/>
              <a:gd name="connsiteY38" fmla="*/ 831822 h 1251909"/>
              <a:gd name="connsiteX39" fmla="*/ 1044054 w 1194180"/>
              <a:gd name="connsiteY39" fmla="*/ 797703 h 1251909"/>
              <a:gd name="connsiteX40" fmla="*/ 1050878 w 1194180"/>
              <a:gd name="connsiteY40" fmla="*/ 770408 h 1251909"/>
              <a:gd name="connsiteX41" fmla="*/ 1078174 w 1194180"/>
              <a:gd name="connsiteY41" fmla="*/ 695345 h 1251909"/>
              <a:gd name="connsiteX42" fmla="*/ 1112293 w 1194180"/>
              <a:gd name="connsiteY42" fmla="*/ 640754 h 1251909"/>
              <a:gd name="connsiteX43" fmla="*/ 1160060 w 1194180"/>
              <a:gd name="connsiteY43" fmla="*/ 558867 h 1251909"/>
              <a:gd name="connsiteX44" fmla="*/ 1194180 w 1194180"/>
              <a:gd name="connsiteY44" fmla="*/ 517924 h 1251909"/>
              <a:gd name="connsiteX45" fmla="*/ 1098645 w 1194180"/>
              <a:gd name="connsiteY45" fmla="*/ 470157 h 1251909"/>
              <a:gd name="connsiteX46" fmla="*/ 1078174 w 1194180"/>
              <a:gd name="connsiteY46" fmla="*/ 490628 h 1251909"/>
              <a:gd name="connsiteX47" fmla="*/ 1023583 w 1194180"/>
              <a:gd name="connsiteY47" fmla="*/ 490628 h 1251909"/>
              <a:gd name="connsiteX48" fmla="*/ 989463 w 1194180"/>
              <a:gd name="connsiteY48" fmla="*/ 456509 h 1251909"/>
              <a:gd name="connsiteX49" fmla="*/ 948520 w 1194180"/>
              <a:gd name="connsiteY49" fmla="*/ 436037 h 1251909"/>
              <a:gd name="connsiteX50" fmla="*/ 907577 w 1194180"/>
              <a:gd name="connsiteY50" fmla="*/ 388270 h 1251909"/>
              <a:gd name="connsiteX51" fmla="*/ 784747 w 1194180"/>
              <a:gd name="connsiteY51" fmla="*/ 408742 h 1251909"/>
              <a:gd name="connsiteX52" fmla="*/ 743803 w 1194180"/>
              <a:gd name="connsiteY52" fmla="*/ 340503 h 1251909"/>
              <a:gd name="connsiteX53" fmla="*/ 818866 w 1194180"/>
              <a:gd name="connsiteY53" fmla="*/ 258616 h 1251909"/>
              <a:gd name="connsiteX54" fmla="*/ 825690 w 1194180"/>
              <a:gd name="connsiteY54" fmla="*/ 204025 h 1251909"/>
              <a:gd name="connsiteX55" fmla="*/ 784747 w 1194180"/>
              <a:gd name="connsiteY55" fmla="*/ 210849 h 1251909"/>
              <a:gd name="connsiteX56" fmla="*/ 784747 w 1194180"/>
              <a:gd name="connsiteY56" fmla="*/ 176730 h 1251909"/>
              <a:gd name="connsiteX57" fmla="*/ 771099 w 1194180"/>
              <a:gd name="connsiteY57" fmla="*/ 156258 h 1251909"/>
              <a:gd name="connsiteX58" fmla="*/ 736980 w 1194180"/>
              <a:gd name="connsiteY58" fmla="*/ 149434 h 1251909"/>
              <a:gd name="connsiteX59" fmla="*/ 723332 w 1194180"/>
              <a:gd name="connsiteY59" fmla="*/ 115315 h 1251909"/>
              <a:gd name="connsiteX60" fmla="*/ 684169 w 1194180"/>
              <a:gd name="connsiteY60" fmla="*/ 0 h 1251909"/>
              <a:gd name="connsiteX61" fmla="*/ 580128 w 1194180"/>
              <a:gd name="connsiteY61" fmla="*/ 23574 h 1251909"/>
              <a:gd name="connsiteX62" fmla="*/ 466814 w 1194180"/>
              <a:gd name="connsiteY62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05650 w 1194180"/>
              <a:gd name="connsiteY33" fmla="*/ 699491 h 1251909"/>
              <a:gd name="connsiteX34" fmla="*/ 810951 w 1194180"/>
              <a:gd name="connsiteY34" fmla="*/ 747258 h 1251909"/>
              <a:gd name="connsiteX35" fmla="*/ 876247 w 1194180"/>
              <a:gd name="connsiteY35" fmla="*/ 916071 h 1251909"/>
              <a:gd name="connsiteX36" fmla="*/ 962168 w 1194180"/>
              <a:gd name="connsiteY36" fmla="*/ 995278 h 1251909"/>
              <a:gd name="connsiteX37" fmla="*/ 1041264 w 1194180"/>
              <a:gd name="connsiteY37" fmla="*/ 929717 h 1251909"/>
              <a:gd name="connsiteX38" fmla="*/ 1044054 w 1194180"/>
              <a:gd name="connsiteY38" fmla="*/ 831822 h 1251909"/>
              <a:gd name="connsiteX39" fmla="*/ 1044054 w 1194180"/>
              <a:gd name="connsiteY39" fmla="*/ 797703 h 1251909"/>
              <a:gd name="connsiteX40" fmla="*/ 1050878 w 1194180"/>
              <a:gd name="connsiteY40" fmla="*/ 770408 h 1251909"/>
              <a:gd name="connsiteX41" fmla="*/ 1078174 w 1194180"/>
              <a:gd name="connsiteY41" fmla="*/ 695345 h 1251909"/>
              <a:gd name="connsiteX42" fmla="*/ 1112293 w 1194180"/>
              <a:gd name="connsiteY42" fmla="*/ 640754 h 1251909"/>
              <a:gd name="connsiteX43" fmla="*/ 1160060 w 1194180"/>
              <a:gd name="connsiteY43" fmla="*/ 558867 h 1251909"/>
              <a:gd name="connsiteX44" fmla="*/ 1194180 w 1194180"/>
              <a:gd name="connsiteY44" fmla="*/ 517924 h 1251909"/>
              <a:gd name="connsiteX45" fmla="*/ 1098645 w 1194180"/>
              <a:gd name="connsiteY45" fmla="*/ 470157 h 1251909"/>
              <a:gd name="connsiteX46" fmla="*/ 1078174 w 1194180"/>
              <a:gd name="connsiteY46" fmla="*/ 490628 h 1251909"/>
              <a:gd name="connsiteX47" fmla="*/ 1023583 w 1194180"/>
              <a:gd name="connsiteY47" fmla="*/ 490628 h 1251909"/>
              <a:gd name="connsiteX48" fmla="*/ 989463 w 1194180"/>
              <a:gd name="connsiteY48" fmla="*/ 456509 h 1251909"/>
              <a:gd name="connsiteX49" fmla="*/ 948520 w 1194180"/>
              <a:gd name="connsiteY49" fmla="*/ 436037 h 1251909"/>
              <a:gd name="connsiteX50" fmla="*/ 907577 w 1194180"/>
              <a:gd name="connsiteY50" fmla="*/ 388270 h 1251909"/>
              <a:gd name="connsiteX51" fmla="*/ 784747 w 1194180"/>
              <a:gd name="connsiteY51" fmla="*/ 408742 h 1251909"/>
              <a:gd name="connsiteX52" fmla="*/ 743803 w 1194180"/>
              <a:gd name="connsiteY52" fmla="*/ 340503 h 1251909"/>
              <a:gd name="connsiteX53" fmla="*/ 818866 w 1194180"/>
              <a:gd name="connsiteY53" fmla="*/ 258616 h 1251909"/>
              <a:gd name="connsiteX54" fmla="*/ 825690 w 1194180"/>
              <a:gd name="connsiteY54" fmla="*/ 204025 h 1251909"/>
              <a:gd name="connsiteX55" fmla="*/ 784747 w 1194180"/>
              <a:gd name="connsiteY55" fmla="*/ 210849 h 1251909"/>
              <a:gd name="connsiteX56" fmla="*/ 784747 w 1194180"/>
              <a:gd name="connsiteY56" fmla="*/ 176730 h 1251909"/>
              <a:gd name="connsiteX57" fmla="*/ 771099 w 1194180"/>
              <a:gd name="connsiteY57" fmla="*/ 156258 h 1251909"/>
              <a:gd name="connsiteX58" fmla="*/ 736980 w 1194180"/>
              <a:gd name="connsiteY58" fmla="*/ 149434 h 1251909"/>
              <a:gd name="connsiteX59" fmla="*/ 723332 w 1194180"/>
              <a:gd name="connsiteY59" fmla="*/ 115315 h 1251909"/>
              <a:gd name="connsiteX60" fmla="*/ 684169 w 1194180"/>
              <a:gd name="connsiteY60" fmla="*/ 0 h 1251909"/>
              <a:gd name="connsiteX61" fmla="*/ 580128 w 1194180"/>
              <a:gd name="connsiteY61" fmla="*/ 23574 h 1251909"/>
              <a:gd name="connsiteX62" fmla="*/ 466814 w 1194180"/>
              <a:gd name="connsiteY62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05650 w 1194180"/>
              <a:gd name="connsiteY33" fmla="*/ 699491 h 1251909"/>
              <a:gd name="connsiteX34" fmla="*/ 810951 w 1194180"/>
              <a:gd name="connsiteY34" fmla="*/ 747258 h 1251909"/>
              <a:gd name="connsiteX35" fmla="*/ 876247 w 1194180"/>
              <a:gd name="connsiteY35" fmla="*/ 951659 h 1251909"/>
              <a:gd name="connsiteX36" fmla="*/ 962168 w 1194180"/>
              <a:gd name="connsiteY36" fmla="*/ 995278 h 1251909"/>
              <a:gd name="connsiteX37" fmla="*/ 1041264 w 1194180"/>
              <a:gd name="connsiteY37" fmla="*/ 929717 h 1251909"/>
              <a:gd name="connsiteX38" fmla="*/ 1044054 w 1194180"/>
              <a:gd name="connsiteY38" fmla="*/ 831822 h 1251909"/>
              <a:gd name="connsiteX39" fmla="*/ 1044054 w 1194180"/>
              <a:gd name="connsiteY39" fmla="*/ 797703 h 1251909"/>
              <a:gd name="connsiteX40" fmla="*/ 1050878 w 1194180"/>
              <a:gd name="connsiteY40" fmla="*/ 770408 h 1251909"/>
              <a:gd name="connsiteX41" fmla="*/ 1078174 w 1194180"/>
              <a:gd name="connsiteY41" fmla="*/ 695345 h 1251909"/>
              <a:gd name="connsiteX42" fmla="*/ 1112293 w 1194180"/>
              <a:gd name="connsiteY42" fmla="*/ 640754 h 1251909"/>
              <a:gd name="connsiteX43" fmla="*/ 1160060 w 1194180"/>
              <a:gd name="connsiteY43" fmla="*/ 558867 h 1251909"/>
              <a:gd name="connsiteX44" fmla="*/ 1194180 w 1194180"/>
              <a:gd name="connsiteY44" fmla="*/ 517924 h 1251909"/>
              <a:gd name="connsiteX45" fmla="*/ 1098645 w 1194180"/>
              <a:gd name="connsiteY45" fmla="*/ 470157 h 1251909"/>
              <a:gd name="connsiteX46" fmla="*/ 1078174 w 1194180"/>
              <a:gd name="connsiteY46" fmla="*/ 490628 h 1251909"/>
              <a:gd name="connsiteX47" fmla="*/ 1023583 w 1194180"/>
              <a:gd name="connsiteY47" fmla="*/ 490628 h 1251909"/>
              <a:gd name="connsiteX48" fmla="*/ 989463 w 1194180"/>
              <a:gd name="connsiteY48" fmla="*/ 456509 h 1251909"/>
              <a:gd name="connsiteX49" fmla="*/ 948520 w 1194180"/>
              <a:gd name="connsiteY49" fmla="*/ 436037 h 1251909"/>
              <a:gd name="connsiteX50" fmla="*/ 907577 w 1194180"/>
              <a:gd name="connsiteY50" fmla="*/ 388270 h 1251909"/>
              <a:gd name="connsiteX51" fmla="*/ 784747 w 1194180"/>
              <a:gd name="connsiteY51" fmla="*/ 408742 h 1251909"/>
              <a:gd name="connsiteX52" fmla="*/ 743803 w 1194180"/>
              <a:gd name="connsiteY52" fmla="*/ 340503 h 1251909"/>
              <a:gd name="connsiteX53" fmla="*/ 818866 w 1194180"/>
              <a:gd name="connsiteY53" fmla="*/ 258616 h 1251909"/>
              <a:gd name="connsiteX54" fmla="*/ 825690 w 1194180"/>
              <a:gd name="connsiteY54" fmla="*/ 204025 h 1251909"/>
              <a:gd name="connsiteX55" fmla="*/ 784747 w 1194180"/>
              <a:gd name="connsiteY55" fmla="*/ 210849 h 1251909"/>
              <a:gd name="connsiteX56" fmla="*/ 784747 w 1194180"/>
              <a:gd name="connsiteY56" fmla="*/ 176730 h 1251909"/>
              <a:gd name="connsiteX57" fmla="*/ 771099 w 1194180"/>
              <a:gd name="connsiteY57" fmla="*/ 156258 h 1251909"/>
              <a:gd name="connsiteX58" fmla="*/ 736980 w 1194180"/>
              <a:gd name="connsiteY58" fmla="*/ 149434 h 1251909"/>
              <a:gd name="connsiteX59" fmla="*/ 723332 w 1194180"/>
              <a:gd name="connsiteY59" fmla="*/ 115315 h 1251909"/>
              <a:gd name="connsiteX60" fmla="*/ 684169 w 1194180"/>
              <a:gd name="connsiteY60" fmla="*/ 0 h 1251909"/>
              <a:gd name="connsiteX61" fmla="*/ 580128 w 1194180"/>
              <a:gd name="connsiteY61" fmla="*/ 23574 h 1251909"/>
              <a:gd name="connsiteX62" fmla="*/ 466814 w 1194180"/>
              <a:gd name="connsiteY62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05650 w 1194180"/>
              <a:gd name="connsiteY33" fmla="*/ 699491 h 1251909"/>
              <a:gd name="connsiteX34" fmla="*/ 832666 w 1194180"/>
              <a:gd name="connsiteY34" fmla="*/ 753188 h 1251909"/>
              <a:gd name="connsiteX35" fmla="*/ 876247 w 1194180"/>
              <a:gd name="connsiteY35" fmla="*/ 951659 h 1251909"/>
              <a:gd name="connsiteX36" fmla="*/ 962168 w 1194180"/>
              <a:gd name="connsiteY36" fmla="*/ 995278 h 1251909"/>
              <a:gd name="connsiteX37" fmla="*/ 1041264 w 1194180"/>
              <a:gd name="connsiteY37" fmla="*/ 929717 h 1251909"/>
              <a:gd name="connsiteX38" fmla="*/ 1044054 w 1194180"/>
              <a:gd name="connsiteY38" fmla="*/ 831822 h 1251909"/>
              <a:gd name="connsiteX39" fmla="*/ 1044054 w 1194180"/>
              <a:gd name="connsiteY39" fmla="*/ 797703 h 1251909"/>
              <a:gd name="connsiteX40" fmla="*/ 1050878 w 1194180"/>
              <a:gd name="connsiteY40" fmla="*/ 770408 h 1251909"/>
              <a:gd name="connsiteX41" fmla="*/ 1078174 w 1194180"/>
              <a:gd name="connsiteY41" fmla="*/ 695345 h 1251909"/>
              <a:gd name="connsiteX42" fmla="*/ 1112293 w 1194180"/>
              <a:gd name="connsiteY42" fmla="*/ 640754 h 1251909"/>
              <a:gd name="connsiteX43" fmla="*/ 1160060 w 1194180"/>
              <a:gd name="connsiteY43" fmla="*/ 558867 h 1251909"/>
              <a:gd name="connsiteX44" fmla="*/ 1194180 w 1194180"/>
              <a:gd name="connsiteY44" fmla="*/ 517924 h 1251909"/>
              <a:gd name="connsiteX45" fmla="*/ 1098645 w 1194180"/>
              <a:gd name="connsiteY45" fmla="*/ 470157 h 1251909"/>
              <a:gd name="connsiteX46" fmla="*/ 1078174 w 1194180"/>
              <a:gd name="connsiteY46" fmla="*/ 490628 h 1251909"/>
              <a:gd name="connsiteX47" fmla="*/ 1023583 w 1194180"/>
              <a:gd name="connsiteY47" fmla="*/ 490628 h 1251909"/>
              <a:gd name="connsiteX48" fmla="*/ 989463 w 1194180"/>
              <a:gd name="connsiteY48" fmla="*/ 456509 h 1251909"/>
              <a:gd name="connsiteX49" fmla="*/ 948520 w 1194180"/>
              <a:gd name="connsiteY49" fmla="*/ 436037 h 1251909"/>
              <a:gd name="connsiteX50" fmla="*/ 907577 w 1194180"/>
              <a:gd name="connsiteY50" fmla="*/ 388270 h 1251909"/>
              <a:gd name="connsiteX51" fmla="*/ 784747 w 1194180"/>
              <a:gd name="connsiteY51" fmla="*/ 408742 h 1251909"/>
              <a:gd name="connsiteX52" fmla="*/ 743803 w 1194180"/>
              <a:gd name="connsiteY52" fmla="*/ 340503 h 1251909"/>
              <a:gd name="connsiteX53" fmla="*/ 818866 w 1194180"/>
              <a:gd name="connsiteY53" fmla="*/ 258616 h 1251909"/>
              <a:gd name="connsiteX54" fmla="*/ 825690 w 1194180"/>
              <a:gd name="connsiteY54" fmla="*/ 204025 h 1251909"/>
              <a:gd name="connsiteX55" fmla="*/ 784747 w 1194180"/>
              <a:gd name="connsiteY55" fmla="*/ 210849 h 1251909"/>
              <a:gd name="connsiteX56" fmla="*/ 784747 w 1194180"/>
              <a:gd name="connsiteY56" fmla="*/ 176730 h 1251909"/>
              <a:gd name="connsiteX57" fmla="*/ 771099 w 1194180"/>
              <a:gd name="connsiteY57" fmla="*/ 156258 h 1251909"/>
              <a:gd name="connsiteX58" fmla="*/ 736980 w 1194180"/>
              <a:gd name="connsiteY58" fmla="*/ 149434 h 1251909"/>
              <a:gd name="connsiteX59" fmla="*/ 723332 w 1194180"/>
              <a:gd name="connsiteY59" fmla="*/ 115315 h 1251909"/>
              <a:gd name="connsiteX60" fmla="*/ 684169 w 1194180"/>
              <a:gd name="connsiteY60" fmla="*/ 0 h 1251909"/>
              <a:gd name="connsiteX61" fmla="*/ 580128 w 1194180"/>
              <a:gd name="connsiteY61" fmla="*/ 23574 h 1251909"/>
              <a:gd name="connsiteX62" fmla="*/ 466814 w 1194180"/>
              <a:gd name="connsiteY62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05650 w 1194180"/>
              <a:gd name="connsiteY33" fmla="*/ 723216 h 1251909"/>
              <a:gd name="connsiteX34" fmla="*/ 832666 w 1194180"/>
              <a:gd name="connsiteY34" fmla="*/ 753188 h 1251909"/>
              <a:gd name="connsiteX35" fmla="*/ 876247 w 1194180"/>
              <a:gd name="connsiteY35" fmla="*/ 951659 h 1251909"/>
              <a:gd name="connsiteX36" fmla="*/ 962168 w 1194180"/>
              <a:gd name="connsiteY36" fmla="*/ 995278 h 1251909"/>
              <a:gd name="connsiteX37" fmla="*/ 1041264 w 1194180"/>
              <a:gd name="connsiteY37" fmla="*/ 929717 h 1251909"/>
              <a:gd name="connsiteX38" fmla="*/ 1044054 w 1194180"/>
              <a:gd name="connsiteY38" fmla="*/ 831822 h 1251909"/>
              <a:gd name="connsiteX39" fmla="*/ 1044054 w 1194180"/>
              <a:gd name="connsiteY39" fmla="*/ 797703 h 1251909"/>
              <a:gd name="connsiteX40" fmla="*/ 1050878 w 1194180"/>
              <a:gd name="connsiteY40" fmla="*/ 770408 h 1251909"/>
              <a:gd name="connsiteX41" fmla="*/ 1078174 w 1194180"/>
              <a:gd name="connsiteY41" fmla="*/ 695345 h 1251909"/>
              <a:gd name="connsiteX42" fmla="*/ 1112293 w 1194180"/>
              <a:gd name="connsiteY42" fmla="*/ 640754 h 1251909"/>
              <a:gd name="connsiteX43" fmla="*/ 1160060 w 1194180"/>
              <a:gd name="connsiteY43" fmla="*/ 558867 h 1251909"/>
              <a:gd name="connsiteX44" fmla="*/ 1194180 w 1194180"/>
              <a:gd name="connsiteY44" fmla="*/ 517924 h 1251909"/>
              <a:gd name="connsiteX45" fmla="*/ 1098645 w 1194180"/>
              <a:gd name="connsiteY45" fmla="*/ 470157 h 1251909"/>
              <a:gd name="connsiteX46" fmla="*/ 1078174 w 1194180"/>
              <a:gd name="connsiteY46" fmla="*/ 490628 h 1251909"/>
              <a:gd name="connsiteX47" fmla="*/ 1023583 w 1194180"/>
              <a:gd name="connsiteY47" fmla="*/ 490628 h 1251909"/>
              <a:gd name="connsiteX48" fmla="*/ 989463 w 1194180"/>
              <a:gd name="connsiteY48" fmla="*/ 456509 h 1251909"/>
              <a:gd name="connsiteX49" fmla="*/ 948520 w 1194180"/>
              <a:gd name="connsiteY49" fmla="*/ 436037 h 1251909"/>
              <a:gd name="connsiteX50" fmla="*/ 907577 w 1194180"/>
              <a:gd name="connsiteY50" fmla="*/ 388270 h 1251909"/>
              <a:gd name="connsiteX51" fmla="*/ 784747 w 1194180"/>
              <a:gd name="connsiteY51" fmla="*/ 408742 h 1251909"/>
              <a:gd name="connsiteX52" fmla="*/ 743803 w 1194180"/>
              <a:gd name="connsiteY52" fmla="*/ 340503 h 1251909"/>
              <a:gd name="connsiteX53" fmla="*/ 818866 w 1194180"/>
              <a:gd name="connsiteY53" fmla="*/ 258616 h 1251909"/>
              <a:gd name="connsiteX54" fmla="*/ 825690 w 1194180"/>
              <a:gd name="connsiteY54" fmla="*/ 204025 h 1251909"/>
              <a:gd name="connsiteX55" fmla="*/ 784747 w 1194180"/>
              <a:gd name="connsiteY55" fmla="*/ 210849 h 1251909"/>
              <a:gd name="connsiteX56" fmla="*/ 784747 w 1194180"/>
              <a:gd name="connsiteY56" fmla="*/ 176730 h 1251909"/>
              <a:gd name="connsiteX57" fmla="*/ 771099 w 1194180"/>
              <a:gd name="connsiteY57" fmla="*/ 156258 h 1251909"/>
              <a:gd name="connsiteX58" fmla="*/ 736980 w 1194180"/>
              <a:gd name="connsiteY58" fmla="*/ 149434 h 1251909"/>
              <a:gd name="connsiteX59" fmla="*/ 723332 w 1194180"/>
              <a:gd name="connsiteY59" fmla="*/ 115315 h 1251909"/>
              <a:gd name="connsiteX60" fmla="*/ 684169 w 1194180"/>
              <a:gd name="connsiteY60" fmla="*/ 0 h 1251909"/>
              <a:gd name="connsiteX61" fmla="*/ 580128 w 1194180"/>
              <a:gd name="connsiteY61" fmla="*/ 23574 h 1251909"/>
              <a:gd name="connsiteX62" fmla="*/ 466814 w 1194180"/>
              <a:gd name="connsiteY62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05650 w 1194180"/>
              <a:gd name="connsiteY33" fmla="*/ 723216 h 1251909"/>
              <a:gd name="connsiteX34" fmla="*/ 832666 w 1194180"/>
              <a:gd name="connsiteY34" fmla="*/ 753188 h 1251909"/>
              <a:gd name="connsiteX35" fmla="*/ 876247 w 1194180"/>
              <a:gd name="connsiteY35" fmla="*/ 951659 h 1251909"/>
              <a:gd name="connsiteX36" fmla="*/ 962168 w 1194180"/>
              <a:gd name="connsiteY36" fmla="*/ 995278 h 1251909"/>
              <a:gd name="connsiteX37" fmla="*/ 1041264 w 1194180"/>
              <a:gd name="connsiteY37" fmla="*/ 929717 h 1251909"/>
              <a:gd name="connsiteX38" fmla="*/ 1044054 w 1194180"/>
              <a:gd name="connsiteY38" fmla="*/ 831822 h 1251909"/>
              <a:gd name="connsiteX39" fmla="*/ 1044054 w 1194180"/>
              <a:gd name="connsiteY39" fmla="*/ 797703 h 1251909"/>
              <a:gd name="connsiteX40" fmla="*/ 1050878 w 1194180"/>
              <a:gd name="connsiteY40" fmla="*/ 770408 h 1251909"/>
              <a:gd name="connsiteX41" fmla="*/ 1078174 w 1194180"/>
              <a:gd name="connsiteY41" fmla="*/ 695345 h 1251909"/>
              <a:gd name="connsiteX42" fmla="*/ 1112293 w 1194180"/>
              <a:gd name="connsiteY42" fmla="*/ 640754 h 1251909"/>
              <a:gd name="connsiteX43" fmla="*/ 1194180 w 1194180"/>
              <a:gd name="connsiteY43" fmla="*/ 517924 h 1251909"/>
              <a:gd name="connsiteX44" fmla="*/ 1098645 w 1194180"/>
              <a:gd name="connsiteY44" fmla="*/ 470157 h 1251909"/>
              <a:gd name="connsiteX45" fmla="*/ 1078174 w 1194180"/>
              <a:gd name="connsiteY45" fmla="*/ 490628 h 1251909"/>
              <a:gd name="connsiteX46" fmla="*/ 1023583 w 1194180"/>
              <a:gd name="connsiteY46" fmla="*/ 490628 h 1251909"/>
              <a:gd name="connsiteX47" fmla="*/ 989463 w 1194180"/>
              <a:gd name="connsiteY47" fmla="*/ 456509 h 1251909"/>
              <a:gd name="connsiteX48" fmla="*/ 948520 w 1194180"/>
              <a:gd name="connsiteY48" fmla="*/ 436037 h 1251909"/>
              <a:gd name="connsiteX49" fmla="*/ 907577 w 1194180"/>
              <a:gd name="connsiteY49" fmla="*/ 388270 h 1251909"/>
              <a:gd name="connsiteX50" fmla="*/ 784747 w 1194180"/>
              <a:gd name="connsiteY50" fmla="*/ 408742 h 1251909"/>
              <a:gd name="connsiteX51" fmla="*/ 743803 w 1194180"/>
              <a:gd name="connsiteY51" fmla="*/ 340503 h 1251909"/>
              <a:gd name="connsiteX52" fmla="*/ 818866 w 1194180"/>
              <a:gd name="connsiteY52" fmla="*/ 258616 h 1251909"/>
              <a:gd name="connsiteX53" fmla="*/ 825690 w 1194180"/>
              <a:gd name="connsiteY53" fmla="*/ 204025 h 1251909"/>
              <a:gd name="connsiteX54" fmla="*/ 784747 w 1194180"/>
              <a:gd name="connsiteY54" fmla="*/ 210849 h 1251909"/>
              <a:gd name="connsiteX55" fmla="*/ 784747 w 1194180"/>
              <a:gd name="connsiteY55" fmla="*/ 176730 h 1251909"/>
              <a:gd name="connsiteX56" fmla="*/ 771099 w 1194180"/>
              <a:gd name="connsiteY56" fmla="*/ 156258 h 1251909"/>
              <a:gd name="connsiteX57" fmla="*/ 736980 w 1194180"/>
              <a:gd name="connsiteY57" fmla="*/ 149434 h 1251909"/>
              <a:gd name="connsiteX58" fmla="*/ 723332 w 1194180"/>
              <a:gd name="connsiteY58" fmla="*/ 115315 h 1251909"/>
              <a:gd name="connsiteX59" fmla="*/ 684169 w 1194180"/>
              <a:gd name="connsiteY59" fmla="*/ 0 h 1251909"/>
              <a:gd name="connsiteX60" fmla="*/ 580128 w 1194180"/>
              <a:gd name="connsiteY60" fmla="*/ 23574 h 1251909"/>
              <a:gd name="connsiteX61" fmla="*/ 466814 w 1194180"/>
              <a:gd name="connsiteY61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05650 w 1194180"/>
              <a:gd name="connsiteY33" fmla="*/ 723216 h 1251909"/>
              <a:gd name="connsiteX34" fmla="*/ 832666 w 1194180"/>
              <a:gd name="connsiteY34" fmla="*/ 753188 h 1251909"/>
              <a:gd name="connsiteX35" fmla="*/ 876247 w 1194180"/>
              <a:gd name="connsiteY35" fmla="*/ 951659 h 1251909"/>
              <a:gd name="connsiteX36" fmla="*/ 962168 w 1194180"/>
              <a:gd name="connsiteY36" fmla="*/ 995278 h 1251909"/>
              <a:gd name="connsiteX37" fmla="*/ 1041264 w 1194180"/>
              <a:gd name="connsiteY37" fmla="*/ 929717 h 1251909"/>
              <a:gd name="connsiteX38" fmla="*/ 1044054 w 1194180"/>
              <a:gd name="connsiteY38" fmla="*/ 831822 h 1251909"/>
              <a:gd name="connsiteX39" fmla="*/ 1044054 w 1194180"/>
              <a:gd name="connsiteY39" fmla="*/ 797703 h 1251909"/>
              <a:gd name="connsiteX40" fmla="*/ 1050878 w 1194180"/>
              <a:gd name="connsiteY40" fmla="*/ 770408 h 1251909"/>
              <a:gd name="connsiteX41" fmla="*/ 1112293 w 1194180"/>
              <a:gd name="connsiteY41" fmla="*/ 640754 h 1251909"/>
              <a:gd name="connsiteX42" fmla="*/ 1194180 w 1194180"/>
              <a:gd name="connsiteY42" fmla="*/ 517924 h 1251909"/>
              <a:gd name="connsiteX43" fmla="*/ 1098645 w 1194180"/>
              <a:gd name="connsiteY43" fmla="*/ 470157 h 1251909"/>
              <a:gd name="connsiteX44" fmla="*/ 1078174 w 1194180"/>
              <a:gd name="connsiteY44" fmla="*/ 490628 h 1251909"/>
              <a:gd name="connsiteX45" fmla="*/ 1023583 w 1194180"/>
              <a:gd name="connsiteY45" fmla="*/ 490628 h 1251909"/>
              <a:gd name="connsiteX46" fmla="*/ 989463 w 1194180"/>
              <a:gd name="connsiteY46" fmla="*/ 456509 h 1251909"/>
              <a:gd name="connsiteX47" fmla="*/ 948520 w 1194180"/>
              <a:gd name="connsiteY47" fmla="*/ 436037 h 1251909"/>
              <a:gd name="connsiteX48" fmla="*/ 907577 w 1194180"/>
              <a:gd name="connsiteY48" fmla="*/ 388270 h 1251909"/>
              <a:gd name="connsiteX49" fmla="*/ 784747 w 1194180"/>
              <a:gd name="connsiteY49" fmla="*/ 408742 h 1251909"/>
              <a:gd name="connsiteX50" fmla="*/ 743803 w 1194180"/>
              <a:gd name="connsiteY50" fmla="*/ 340503 h 1251909"/>
              <a:gd name="connsiteX51" fmla="*/ 818866 w 1194180"/>
              <a:gd name="connsiteY51" fmla="*/ 258616 h 1251909"/>
              <a:gd name="connsiteX52" fmla="*/ 825690 w 1194180"/>
              <a:gd name="connsiteY52" fmla="*/ 204025 h 1251909"/>
              <a:gd name="connsiteX53" fmla="*/ 784747 w 1194180"/>
              <a:gd name="connsiteY53" fmla="*/ 210849 h 1251909"/>
              <a:gd name="connsiteX54" fmla="*/ 784747 w 1194180"/>
              <a:gd name="connsiteY54" fmla="*/ 176730 h 1251909"/>
              <a:gd name="connsiteX55" fmla="*/ 771099 w 1194180"/>
              <a:gd name="connsiteY55" fmla="*/ 156258 h 1251909"/>
              <a:gd name="connsiteX56" fmla="*/ 736980 w 1194180"/>
              <a:gd name="connsiteY56" fmla="*/ 149434 h 1251909"/>
              <a:gd name="connsiteX57" fmla="*/ 723332 w 1194180"/>
              <a:gd name="connsiteY57" fmla="*/ 115315 h 1251909"/>
              <a:gd name="connsiteX58" fmla="*/ 684169 w 1194180"/>
              <a:gd name="connsiteY58" fmla="*/ 0 h 1251909"/>
              <a:gd name="connsiteX59" fmla="*/ 580128 w 1194180"/>
              <a:gd name="connsiteY59" fmla="*/ 23574 h 1251909"/>
              <a:gd name="connsiteX60" fmla="*/ 466814 w 1194180"/>
              <a:gd name="connsiteY60" fmla="*/ 63402 h 1251909"/>
              <a:gd name="connsiteX0" fmla="*/ 466814 w 1194180"/>
              <a:gd name="connsiteY0" fmla="*/ 63402 h 1251909"/>
              <a:gd name="connsiteX1" fmla="*/ 436729 w 1194180"/>
              <a:gd name="connsiteY1" fmla="*/ 251793 h 1251909"/>
              <a:gd name="connsiteX2" fmla="*/ 416257 w 1194180"/>
              <a:gd name="connsiteY2" fmla="*/ 279088 h 1251909"/>
              <a:gd name="connsiteX3" fmla="*/ 409433 w 1194180"/>
              <a:gd name="connsiteY3" fmla="*/ 333679 h 1251909"/>
              <a:gd name="connsiteX4" fmla="*/ 450377 w 1194180"/>
              <a:gd name="connsiteY4" fmla="*/ 408742 h 1251909"/>
              <a:gd name="connsiteX5" fmla="*/ 450377 w 1194180"/>
              <a:gd name="connsiteY5" fmla="*/ 436037 h 1251909"/>
              <a:gd name="connsiteX6" fmla="*/ 382138 w 1194180"/>
              <a:gd name="connsiteY6" fmla="*/ 436037 h 1251909"/>
              <a:gd name="connsiteX7" fmla="*/ 293427 w 1194180"/>
              <a:gd name="connsiteY7" fmla="*/ 552043 h 1251909"/>
              <a:gd name="connsiteX8" fmla="*/ 293427 w 1194180"/>
              <a:gd name="connsiteY8" fmla="*/ 606634 h 1251909"/>
              <a:gd name="connsiteX9" fmla="*/ 293427 w 1194180"/>
              <a:gd name="connsiteY9" fmla="*/ 647578 h 1251909"/>
              <a:gd name="connsiteX10" fmla="*/ 293427 w 1194180"/>
              <a:gd name="connsiteY10" fmla="*/ 674873 h 1251909"/>
              <a:gd name="connsiteX11" fmla="*/ 272956 w 1194180"/>
              <a:gd name="connsiteY11" fmla="*/ 681697 h 1251909"/>
              <a:gd name="connsiteX12" fmla="*/ 204717 w 1194180"/>
              <a:gd name="connsiteY12" fmla="*/ 702169 h 1251909"/>
              <a:gd name="connsiteX13" fmla="*/ 184245 w 1194180"/>
              <a:gd name="connsiteY13" fmla="*/ 777231 h 1251909"/>
              <a:gd name="connsiteX14" fmla="*/ 122830 w 1194180"/>
              <a:gd name="connsiteY14" fmla="*/ 831822 h 1251909"/>
              <a:gd name="connsiteX15" fmla="*/ 99568 w 1194180"/>
              <a:gd name="connsiteY15" fmla="*/ 859118 h 1251909"/>
              <a:gd name="connsiteX16" fmla="*/ 81887 w 1194180"/>
              <a:gd name="connsiteY16" fmla="*/ 893237 h 1251909"/>
              <a:gd name="connsiteX17" fmla="*/ 9464 w 1194180"/>
              <a:gd name="connsiteY17" fmla="*/ 941004 h 1251909"/>
              <a:gd name="connsiteX18" fmla="*/ 0 w 1194180"/>
              <a:gd name="connsiteY18" fmla="*/ 1093491 h 1251909"/>
              <a:gd name="connsiteX19" fmla="*/ 75063 w 1194180"/>
              <a:gd name="connsiteY19" fmla="*/ 1104462 h 1251909"/>
              <a:gd name="connsiteX20" fmla="*/ 150126 w 1194180"/>
              <a:gd name="connsiteY20" fmla="*/ 1099421 h 1251909"/>
              <a:gd name="connsiteX21" fmla="*/ 218517 w 1194180"/>
              <a:gd name="connsiteY21" fmla="*/ 1096744 h 1251909"/>
              <a:gd name="connsiteX22" fmla="*/ 279780 w 1194180"/>
              <a:gd name="connsiteY22" fmla="*/ 1138897 h 1251909"/>
              <a:gd name="connsiteX23" fmla="*/ 267528 w 1194180"/>
              <a:gd name="connsiteY23" fmla="*/ 1240045 h 1251909"/>
              <a:gd name="connsiteX24" fmla="*/ 334371 w 1194180"/>
              <a:gd name="connsiteY24" fmla="*/ 1251909 h 1251909"/>
              <a:gd name="connsiteX25" fmla="*/ 382138 w 1194180"/>
              <a:gd name="connsiteY25" fmla="*/ 1104778 h 1251909"/>
              <a:gd name="connsiteX26" fmla="*/ 416257 w 1194180"/>
              <a:gd name="connsiteY26" fmla="*/ 1094382 h 1251909"/>
              <a:gd name="connsiteX27" fmla="*/ 515825 w 1194180"/>
              <a:gd name="connsiteY27" fmla="*/ 1208286 h 1251909"/>
              <a:gd name="connsiteX28" fmla="*/ 622064 w 1194180"/>
              <a:gd name="connsiteY28" fmla="*/ 1154330 h 1251909"/>
              <a:gd name="connsiteX29" fmla="*/ 627797 w 1194180"/>
              <a:gd name="connsiteY29" fmla="*/ 1036539 h 1251909"/>
              <a:gd name="connsiteX30" fmla="*/ 626403 w 1194180"/>
              <a:gd name="connsiteY30" fmla="*/ 1035645 h 1251909"/>
              <a:gd name="connsiteX31" fmla="*/ 690303 w 1194180"/>
              <a:gd name="connsiteY31" fmla="*/ 1005673 h 1251909"/>
              <a:gd name="connsiteX32" fmla="*/ 742408 w 1194180"/>
              <a:gd name="connsiteY32" fmla="*/ 962052 h 1251909"/>
              <a:gd name="connsiteX33" fmla="*/ 705650 w 1194180"/>
              <a:gd name="connsiteY33" fmla="*/ 723216 h 1251909"/>
              <a:gd name="connsiteX34" fmla="*/ 832666 w 1194180"/>
              <a:gd name="connsiteY34" fmla="*/ 753188 h 1251909"/>
              <a:gd name="connsiteX35" fmla="*/ 876247 w 1194180"/>
              <a:gd name="connsiteY35" fmla="*/ 951659 h 1251909"/>
              <a:gd name="connsiteX36" fmla="*/ 962168 w 1194180"/>
              <a:gd name="connsiteY36" fmla="*/ 995278 h 1251909"/>
              <a:gd name="connsiteX37" fmla="*/ 1041264 w 1194180"/>
              <a:gd name="connsiteY37" fmla="*/ 929717 h 1251909"/>
              <a:gd name="connsiteX38" fmla="*/ 1044054 w 1194180"/>
              <a:gd name="connsiteY38" fmla="*/ 831822 h 1251909"/>
              <a:gd name="connsiteX39" fmla="*/ 1044054 w 1194180"/>
              <a:gd name="connsiteY39" fmla="*/ 797703 h 1251909"/>
              <a:gd name="connsiteX40" fmla="*/ 1050878 w 1194180"/>
              <a:gd name="connsiteY40" fmla="*/ 770408 h 1251909"/>
              <a:gd name="connsiteX41" fmla="*/ 1128578 w 1194180"/>
              <a:gd name="connsiteY41" fmla="*/ 646686 h 1251909"/>
              <a:gd name="connsiteX42" fmla="*/ 1194180 w 1194180"/>
              <a:gd name="connsiteY42" fmla="*/ 517924 h 1251909"/>
              <a:gd name="connsiteX43" fmla="*/ 1098645 w 1194180"/>
              <a:gd name="connsiteY43" fmla="*/ 470157 h 1251909"/>
              <a:gd name="connsiteX44" fmla="*/ 1078174 w 1194180"/>
              <a:gd name="connsiteY44" fmla="*/ 490628 h 1251909"/>
              <a:gd name="connsiteX45" fmla="*/ 1023583 w 1194180"/>
              <a:gd name="connsiteY45" fmla="*/ 490628 h 1251909"/>
              <a:gd name="connsiteX46" fmla="*/ 989463 w 1194180"/>
              <a:gd name="connsiteY46" fmla="*/ 456509 h 1251909"/>
              <a:gd name="connsiteX47" fmla="*/ 948520 w 1194180"/>
              <a:gd name="connsiteY47" fmla="*/ 436037 h 1251909"/>
              <a:gd name="connsiteX48" fmla="*/ 907577 w 1194180"/>
              <a:gd name="connsiteY48" fmla="*/ 388270 h 1251909"/>
              <a:gd name="connsiteX49" fmla="*/ 784747 w 1194180"/>
              <a:gd name="connsiteY49" fmla="*/ 408742 h 1251909"/>
              <a:gd name="connsiteX50" fmla="*/ 743803 w 1194180"/>
              <a:gd name="connsiteY50" fmla="*/ 340503 h 1251909"/>
              <a:gd name="connsiteX51" fmla="*/ 818866 w 1194180"/>
              <a:gd name="connsiteY51" fmla="*/ 258616 h 1251909"/>
              <a:gd name="connsiteX52" fmla="*/ 825690 w 1194180"/>
              <a:gd name="connsiteY52" fmla="*/ 204025 h 1251909"/>
              <a:gd name="connsiteX53" fmla="*/ 784747 w 1194180"/>
              <a:gd name="connsiteY53" fmla="*/ 210849 h 1251909"/>
              <a:gd name="connsiteX54" fmla="*/ 784747 w 1194180"/>
              <a:gd name="connsiteY54" fmla="*/ 176730 h 1251909"/>
              <a:gd name="connsiteX55" fmla="*/ 771099 w 1194180"/>
              <a:gd name="connsiteY55" fmla="*/ 156258 h 1251909"/>
              <a:gd name="connsiteX56" fmla="*/ 736980 w 1194180"/>
              <a:gd name="connsiteY56" fmla="*/ 149434 h 1251909"/>
              <a:gd name="connsiteX57" fmla="*/ 723332 w 1194180"/>
              <a:gd name="connsiteY57" fmla="*/ 115315 h 1251909"/>
              <a:gd name="connsiteX58" fmla="*/ 684169 w 1194180"/>
              <a:gd name="connsiteY58" fmla="*/ 0 h 1251909"/>
              <a:gd name="connsiteX59" fmla="*/ 580128 w 1194180"/>
              <a:gd name="connsiteY59" fmla="*/ 23574 h 1251909"/>
              <a:gd name="connsiteX60" fmla="*/ 466814 w 1194180"/>
              <a:gd name="connsiteY60" fmla="*/ 63402 h 1251909"/>
              <a:gd name="connsiteX0" fmla="*/ 466814 w 1199608"/>
              <a:gd name="connsiteY0" fmla="*/ 63402 h 1251909"/>
              <a:gd name="connsiteX1" fmla="*/ 436729 w 1199608"/>
              <a:gd name="connsiteY1" fmla="*/ 251793 h 1251909"/>
              <a:gd name="connsiteX2" fmla="*/ 416257 w 1199608"/>
              <a:gd name="connsiteY2" fmla="*/ 279088 h 1251909"/>
              <a:gd name="connsiteX3" fmla="*/ 409433 w 1199608"/>
              <a:gd name="connsiteY3" fmla="*/ 333679 h 1251909"/>
              <a:gd name="connsiteX4" fmla="*/ 450377 w 1199608"/>
              <a:gd name="connsiteY4" fmla="*/ 408742 h 1251909"/>
              <a:gd name="connsiteX5" fmla="*/ 450377 w 1199608"/>
              <a:gd name="connsiteY5" fmla="*/ 436037 h 1251909"/>
              <a:gd name="connsiteX6" fmla="*/ 382138 w 1199608"/>
              <a:gd name="connsiteY6" fmla="*/ 436037 h 1251909"/>
              <a:gd name="connsiteX7" fmla="*/ 293427 w 1199608"/>
              <a:gd name="connsiteY7" fmla="*/ 552043 h 1251909"/>
              <a:gd name="connsiteX8" fmla="*/ 293427 w 1199608"/>
              <a:gd name="connsiteY8" fmla="*/ 606634 h 1251909"/>
              <a:gd name="connsiteX9" fmla="*/ 293427 w 1199608"/>
              <a:gd name="connsiteY9" fmla="*/ 647578 h 1251909"/>
              <a:gd name="connsiteX10" fmla="*/ 293427 w 1199608"/>
              <a:gd name="connsiteY10" fmla="*/ 674873 h 1251909"/>
              <a:gd name="connsiteX11" fmla="*/ 272956 w 1199608"/>
              <a:gd name="connsiteY11" fmla="*/ 681697 h 1251909"/>
              <a:gd name="connsiteX12" fmla="*/ 204717 w 1199608"/>
              <a:gd name="connsiteY12" fmla="*/ 702169 h 1251909"/>
              <a:gd name="connsiteX13" fmla="*/ 184245 w 1199608"/>
              <a:gd name="connsiteY13" fmla="*/ 777231 h 1251909"/>
              <a:gd name="connsiteX14" fmla="*/ 122830 w 1199608"/>
              <a:gd name="connsiteY14" fmla="*/ 831822 h 1251909"/>
              <a:gd name="connsiteX15" fmla="*/ 99568 w 1199608"/>
              <a:gd name="connsiteY15" fmla="*/ 859118 h 1251909"/>
              <a:gd name="connsiteX16" fmla="*/ 81887 w 1199608"/>
              <a:gd name="connsiteY16" fmla="*/ 893237 h 1251909"/>
              <a:gd name="connsiteX17" fmla="*/ 9464 w 1199608"/>
              <a:gd name="connsiteY17" fmla="*/ 941004 h 1251909"/>
              <a:gd name="connsiteX18" fmla="*/ 0 w 1199608"/>
              <a:gd name="connsiteY18" fmla="*/ 1093491 h 1251909"/>
              <a:gd name="connsiteX19" fmla="*/ 75063 w 1199608"/>
              <a:gd name="connsiteY19" fmla="*/ 1104462 h 1251909"/>
              <a:gd name="connsiteX20" fmla="*/ 150126 w 1199608"/>
              <a:gd name="connsiteY20" fmla="*/ 1099421 h 1251909"/>
              <a:gd name="connsiteX21" fmla="*/ 218517 w 1199608"/>
              <a:gd name="connsiteY21" fmla="*/ 1096744 h 1251909"/>
              <a:gd name="connsiteX22" fmla="*/ 279780 w 1199608"/>
              <a:gd name="connsiteY22" fmla="*/ 1138897 h 1251909"/>
              <a:gd name="connsiteX23" fmla="*/ 267528 w 1199608"/>
              <a:gd name="connsiteY23" fmla="*/ 1240045 h 1251909"/>
              <a:gd name="connsiteX24" fmla="*/ 334371 w 1199608"/>
              <a:gd name="connsiteY24" fmla="*/ 1251909 h 1251909"/>
              <a:gd name="connsiteX25" fmla="*/ 382138 w 1199608"/>
              <a:gd name="connsiteY25" fmla="*/ 1104778 h 1251909"/>
              <a:gd name="connsiteX26" fmla="*/ 416257 w 1199608"/>
              <a:gd name="connsiteY26" fmla="*/ 1094382 h 1251909"/>
              <a:gd name="connsiteX27" fmla="*/ 515825 w 1199608"/>
              <a:gd name="connsiteY27" fmla="*/ 1208286 h 1251909"/>
              <a:gd name="connsiteX28" fmla="*/ 622064 w 1199608"/>
              <a:gd name="connsiteY28" fmla="*/ 1154330 h 1251909"/>
              <a:gd name="connsiteX29" fmla="*/ 627797 w 1199608"/>
              <a:gd name="connsiteY29" fmla="*/ 1036539 h 1251909"/>
              <a:gd name="connsiteX30" fmla="*/ 626403 w 1199608"/>
              <a:gd name="connsiteY30" fmla="*/ 1035645 h 1251909"/>
              <a:gd name="connsiteX31" fmla="*/ 690303 w 1199608"/>
              <a:gd name="connsiteY31" fmla="*/ 1005673 h 1251909"/>
              <a:gd name="connsiteX32" fmla="*/ 742408 w 1199608"/>
              <a:gd name="connsiteY32" fmla="*/ 962052 h 1251909"/>
              <a:gd name="connsiteX33" fmla="*/ 705650 w 1199608"/>
              <a:gd name="connsiteY33" fmla="*/ 723216 h 1251909"/>
              <a:gd name="connsiteX34" fmla="*/ 832666 w 1199608"/>
              <a:gd name="connsiteY34" fmla="*/ 753188 h 1251909"/>
              <a:gd name="connsiteX35" fmla="*/ 876247 w 1199608"/>
              <a:gd name="connsiteY35" fmla="*/ 951659 h 1251909"/>
              <a:gd name="connsiteX36" fmla="*/ 962168 w 1199608"/>
              <a:gd name="connsiteY36" fmla="*/ 995278 h 1251909"/>
              <a:gd name="connsiteX37" fmla="*/ 1041264 w 1199608"/>
              <a:gd name="connsiteY37" fmla="*/ 929717 h 1251909"/>
              <a:gd name="connsiteX38" fmla="*/ 1044054 w 1199608"/>
              <a:gd name="connsiteY38" fmla="*/ 831822 h 1251909"/>
              <a:gd name="connsiteX39" fmla="*/ 1044054 w 1199608"/>
              <a:gd name="connsiteY39" fmla="*/ 797703 h 1251909"/>
              <a:gd name="connsiteX40" fmla="*/ 1050878 w 1199608"/>
              <a:gd name="connsiteY40" fmla="*/ 770408 h 1251909"/>
              <a:gd name="connsiteX41" fmla="*/ 1128578 w 1199608"/>
              <a:gd name="connsiteY41" fmla="*/ 646686 h 1251909"/>
              <a:gd name="connsiteX42" fmla="*/ 1199608 w 1199608"/>
              <a:gd name="connsiteY42" fmla="*/ 517924 h 1251909"/>
              <a:gd name="connsiteX43" fmla="*/ 1098645 w 1199608"/>
              <a:gd name="connsiteY43" fmla="*/ 470157 h 1251909"/>
              <a:gd name="connsiteX44" fmla="*/ 1078174 w 1199608"/>
              <a:gd name="connsiteY44" fmla="*/ 490628 h 1251909"/>
              <a:gd name="connsiteX45" fmla="*/ 1023583 w 1199608"/>
              <a:gd name="connsiteY45" fmla="*/ 490628 h 1251909"/>
              <a:gd name="connsiteX46" fmla="*/ 989463 w 1199608"/>
              <a:gd name="connsiteY46" fmla="*/ 456509 h 1251909"/>
              <a:gd name="connsiteX47" fmla="*/ 948520 w 1199608"/>
              <a:gd name="connsiteY47" fmla="*/ 436037 h 1251909"/>
              <a:gd name="connsiteX48" fmla="*/ 907577 w 1199608"/>
              <a:gd name="connsiteY48" fmla="*/ 388270 h 1251909"/>
              <a:gd name="connsiteX49" fmla="*/ 784747 w 1199608"/>
              <a:gd name="connsiteY49" fmla="*/ 408742 h 1251909"/>
              <a:gd name="connsiteX50" fmla="*/ 743803 w 1199608"/>
              <a:gd name="connsiteY50" fmla="*/ 340503 h 1251909"/>
              <a:gd name="connsiteX51" fmla="*/ 818866 w 1199608"/>
              <a:gd name="connsiteY51" fmla="*/ 258616 h 1251909"/>
              <a:gd name="connsiteX52" fmla="*/ 825690 w 1199608"/>
              <a:gd name="connsiteY52" fmla="*/ 204025 h 1251909"/>
              <a:gd name="connsiteX53" fmla="*/ 784747 w 1199608"/>
              <a:gd name="connsiteY53" fmla="*/ 210849 h 1251909"/>
              <a:gd name="connsiteX54" fmla="*/ 784747 w 1199608"/>
              <a:gd name="connsiteY54" fmla="*/ 176730 h 1251909"/>
              <a:gd name="connsiteX55" fmla="*/ 771099 w 1199608"/>
              <a:gd name="connsiteY55" fmla="*/ 156258 h 1251909"/>
              <a:gd name="connsiteX56" fmla="*/ 736980 w 1199608"/>
              <a:gd name="connsiteY56" fmla="*/ 149434 h 1251909"/>
              <a:gd name="connsiteX57" fmla="*/ 723332 w 1199608"/>
              <a:gd name="connsiteY57" fmla="*/ 115315 h 1251909"/>
              <a:gd name="connsiteX58" fmla="*/ 684169 w 1199608"/>
              <a:gd name="connsiteY58" fmla="*/ 0 h 1251909"/>
              <a:gd name="connsiteX59" fmla="*/ 580128 w 1199608"/>
              <a:gd name="connsiteY59" fmla="*/ 23574 h 1251909"/>
              <a:gd name="connsiteX60" fmla="*/ 466814 w 1199608"/>
              <a:gd name="connsiteY60" fmla="*/ 63402 h 1251909"/>
              <a:gd name="connsiteX0" fmla="*/ 466814 w 1199608"/>
              <a:gd name="connsiteY0" fmla="*/ 63402 h 1251909"/>
              <a:gd name="connsiteX1" fmla="*/ 436729 w 1199608"/>
              <a:gd name="connsiteY1" fmla="*/ 251793 h 1251909"/>
              <a:gd name="connsiteX2" fmla="*/ 416257 w 1199608"/>
              <a:gd name="connsiteY2" fmla="*/ 279088 h 1251909"/>
              <a:gd name="connsiteX3" fmla="*/ 409433 w 1199608"/>
              <a:gd name="connsiteY3" fmla="*/ 333679 h 1251909"/>
              <a:gd name="connsiteX4" fmla="*/ 450377 w 1199608"/>
              <a:gd name="connsiteY4" fmla="*/ 408742 h 1251909"/>
              <a:gd name="connsiteX5" fmla="*/ 450377 w 1199608"/>
              <a:gd name="connsiteY5" fmla="*/ 436037 h 1251909"/>
              <a:gd name="connsiteX6" fmla="*/ 382138 w 1199608"/>
              <a:gd name="connsiteY6" fmla="*/ 436037 h 1251909"/>
              <a:gd name="connsiteX7" fmla="*/ 293427 w 1199608"/>
              <a:gd name="connsiteY7" fmla="*/ 552043 h 1251909"/>
              <a:gd name="connsiteX8" fmla="*/ 293427 w 1199608"/>
              <a:gd name="connsiteY8" fmla="*/ 606634 h 1251909"/>
              <a:gd name="connsiteX9" fmla="*/ 293427 w 1199608"/>
              <a:gd name="connsiteY9" fmla="*/ 647578 h 1251909"/>
              <a:gd name="connsiteX10" fmla="*/ 293427 w 1199608"/>
              <a:gd name="connsiteY10" fmla="*/ 674873 h 1251909"/>
              <a:gd name="connsiteX11" fmla="*/ 272956 w 1199608"/>
              <a:gd name="connsiteY11" fmla="*/ 681697 h 1251909"/>
              <a:gd name="connsiteX12" fmla="*/ 204717 w 1199608"/>
              <a:gd name="connsiteY12" fmla="*/ 702169 h 1251909"/>
              <a:gd name="connsiteX13" fmla="*/ 184245 w 1199608"/>
              <a:gd name="connsiteY13" fmla="*/ 777231 h 1251909"/>
              <a:gd name="connsiteX14" fmla="*/ 122830 w 1199608"/>
              <a:gd name="connsiteY14" fmla="*/ 831822 h 1251909"/>
              <a:gd name="connsiteX15" fmla="*/ 99568 w 1199608"/>
              <a:gd name="connsiteY15" fmla="*/ 859118 h 1251909"/>
              <a:gd name="connsiteX16" fmla="*/ 81887 w 1199608"/>
              <a:gd name="connsiteY16" fmla="*/ 893237 h 1251909"/>
              <a:gd name="connsiteX17" fmla="*/ 9464 w 1199608"/>
              <a:gd name="connsiteY17" fmla="*/ 941004 h 1251909"/>
              <a:gd name="connsiteX18" fmla="*/ 0 w 1199608"/>
              <a:gd name="connsiteY18" fmla="*/ 1093491 h 1251909"/>
              <a:gd name="connsiteX19" fmla="*/ 75063 w 1199608"/>
              <a:gd name="connsiteY19" fmla="*/ 1104462 h 1251909"/>
              <a:gd name="connsiteX20" fmla="*/ 150126 w 1199608"/>
              <a:gd name="connsiteY20" fmla="*/ 1099421 h 1251909"/>
              <a:gd name="connsiteX21" fmla="*/ 218517 w 1199608"/>
              <a:gd name="connsiteY21" fmla="*/ 1096744 h 1251909"/>
              <a:gd name="connsiteX22" fmla="*/ 279780 w 1199608"/>
              <a:gd name="connsiteY22" fmla="*/ 1138897 h 1251909"/>
              <a:gd name="connsiteX23" fmla="*/ 267528 w 1199608"/>
              <a:gd name="connsiteY23" fmla="*/ 1240045 h 1251909"/>
              <a:gd name="connsiteX24" fmla="*/ 334371 w 1199608"/>
              <a:gd name="connsiteY24" fmla="*/ 1251909 h 1251909"/>
              <a:gd name="connsiteX25" fmla="*/ 382138 w 1199608"/>
              <a:gd name="connsiteY25" fmla="*/ 1104778 h 1251909"/>
              <a:gd name="connsiteX26" fmla="*/ 416257 w 1199608"/>
              <a:gd name="connsiteY26" fmla="*/ 1094382 h 1251909"/>
              <a:gd name="connsiteX27" fmla="*/ 515825 w 1199608"/>
              <a:gd name="connsiteY27" fmla="*/ 1208286 h 1251909"/>
              <a:gd name="connsiteX28" fmla="*/ 622064 w 1199608"/>
              <a:gd name="connsiteY28" fmla="*/ 1154330 h 1251909"/>
              <a:gd name="connsiteX29" fmla="*/ 627797 w 1199608"/>
              <a:gd name="connsiteY29" fmla="*/ 1036539 h 1251909"/>
              <a:gd name="connsiteX30" fmla="*/ 626403 w 1199608"/>
              <a:gd name="connsiteY30" fmla="*/ 1035645 h 1251909"/>
              <a:gd name="connsiteX31" fmla="*/ 690303 w 1199608"/>
              <a:gd name="connsiteY31" fmla="*/ 1005673 h 1251909"/>
              <a:gd name="connsiteX32" fmla="*/ 742408 w 1199608"/>
              <a:gd name="connsiteY32" fmla="*/ 962052 h 1251909"/>
              <a:gd name="connsiteX33" fmla="*/ 705650 w 1199608"/>
              <a:gd name="connsiteY33" fmla="*/ 723216 h 1251909"/>
              <a:gd name="connsiteX34" fmla="*/ 832666 w 1199608"/>
              <a:gd name="connsiteY34" fmla="*/ 753188 h 1251909"/>
              <a:gd name="connsiteX35" fmla="*/ 876247 w 1199608"/>
              <a:gd name="connsiteY35" fmla="*/ 951659 h 1251909"/>
              <a:gd name="connsiteX36" fmla="*/ 962168 w 1199608"/>
              <a:gd name="connsiteY36" fmla="*/ 995278 h 1251909"/>
              <a:gd name="connsiteX37" fmla="*/ 1041264 w 1199608"/>
              <a:gd name="connsiteY37" fmla="*/ 929717 h 1251909"/>
              <a:gd name="connsiteX38" fmla="*/ 1044054 w 1199608"/>
              <a:gd name="connsiteY38" fmla="*/ 831822 h 1251909"/>
              <a:gd name="connsiteX39" fmla="*/ 1044054 w 1199608"/>
              <a:gd name="connsiteY39" fmla="*/ 797703 h 1251909"/>
              <a:gd name="connsiteX40" fmla="*/ 1128578 w 1199608"/>
              <a:gd name="connsiteY40" fmla="*/ 646686 h 1251909"/>
              <a:gd name="connsiteX41" fmla="*/ 1199608 w 1199608"/>
              <a:gd name="connsiteY41" fmla="*/ 517924 h 1251909"/>
              <a:gd name="connsiteX42" fmla="*/ 1098645 w 1199608"/>
              <a:gd name="connsiteY42" fmla="*/ 470157 h 1251909"/>
              <a:gd name="connsiteX43" fmla="*/ 1078174 w 1199608"/>
              <a:gd name="connsiteY43" fmla="*/ 490628 h 1251909"/>
              <a:gd name="connsiteX44" fmla="*/ 1023583 w 1199608"/>
              <a:gd name="connsiteY44" fmla="*/ 490628 h 1251909"/>
              <a:gd name="connsiteX45" fmla="*/ 989463 w 1199608"/>
              <a:gd name="connsiteY45" fmla="*/ 456509 h 1251909"/>
              <a:gd name="connsiteX46" fmla="*/ 948520 w 1199608"/>
              <a:gd name="connsiteY46" fmla="*/ 436037 h 1251909"/>
              <a:gd name="connsiteX47" fmla="*/ 907577 w 1199608"/>
              <a:gd name="connsiteY47" fmla="*/ 388270 h 1251909"/>
              <a:gd name="connsiteX48" fmla="*/ 784747 w 1199608"/>
              <a:gd name="connsiteY48" fmla="*/ 408742 h 1251909"/>
              <a:gd name="connsiteX49" fmla="*/ 743803 w 1199608"/>
              <a:gd name="connsiteY49" fmla="*/ 340503 h 1251909"/>
              <a:gd name="connsiteX50" fmla="*/ 818866 w 1199608"/>
              <a:gd name="connsiteY50" fmla="*/ 258616 h 1251909"/>
              <a:gd name="connsiteX51" fmla="*/ 825690 w 1199608"/>
              <a:gd name="connsiteY51" fmla="*/ 204025 h 1251909"/>
              <a:gd name="connsiteX52" fmla="*/ 784747 w 1199608"/>
              <a:gd name="connsiteY52" fmla="*/ 210849 h 1251909"/>
              <a:gd name="connsiteX53" fmla="*/ 784747 w 1199608"/>
              <a:gd name="connsiteY53" fmla="*/ 176730 h 1251909"/>
              <a:gd name="connsiteX54" fmla="*/ 771099 w 1199608"/>
              <a:gd name="connsiteY54" fmla="*/ 156258 h 1251909"/>
              <a:gd name="connsiteX55" fmla="*/ 736980 w 1199608"/>
              <a:gd name="connsiteY55" fmla="*/ 149434 h 1251909"/>
              <a:gd name="connsiteX56" fmla="*/ 723332 w 1199608"/>
              <a:gd name="connsiteY56" fmla="*/ 115315 h 1251909"/>
              <a:gd name="connsiteX57" fmla="*/ 684169 w 1199608"/>
              <a:gd name="connsiteY57" fmla="*/ 0 h 1251909"/>
              <a:gd name="connsiteX58" fmla="*/ 580128 w 1199608"/>
              <a:gd name="connsiteY58" fmla="*/ 23574 h 1251909"/>
              <a:gd name="connsiteX59" fmla="*/ 466814 w 1199608"/>
              <a:gd name="connsiteY59" fmla="*/ 63402 h 1251909"/>
              <a:gd name="connsiteX0" fmla="*/ 466814 w 1199608"/>
              <a:gd name="connsiteY0" fmla="*/ 63402 h 1251909"/>
              <a:gd name="connsiteX1" fmla="*/ 436729 w 1199608"/>
              <a:gd name="connsiteY1" fmla="*/ 251793 h 1251909"/>
              <a:gd name="connsiteX2" fmla="*/ 416257 w 1199608"/>
              <a:gd name="connsiteY2" fmla="*/ 279088 h 1251909"/>
              <a:gd name="connsiteX3" fmla="*/ 409433 w 1199608"/>
              <a:gd name="connsiteY3" fmla="*/ 333679 h 1251909"/>
              <a:gd name="connsiteX4" fmla="*/ 450377 w 1199608"/>
              <a:gd name="connsiteY4" fmla="*/ 408742 h 1251909"/>
              <a:gd name="connsiteX5" fmla="*/ 450377 w 1199608"/>
              <a:gd name="connsiteY5" fmla="*/ 436037 h 1251909"/>
              <a:gd name="connsiteX6" fmla="*/ 382138 w 1199608"/>
              <a:gd name="connsiteY6" fmla="*/ 436037 h 1251909"/>
              <a:gd name="connsiteX7" fmla="*/ 293427 w 1199608"/>
              <a:gd name="connsiteY7" fmla="*/ 552043 h 1251909"/>
              <a:gd name="connsiteX8" fmla="*/ 293427 w 1199608"/>
              <a:gd name="connsiteY8" fmla="*/ 606634 h 1251909"/>
              <a:gd name="connsiteX9" fmla="*/ 293427 w 1199608"/>
              <a:gd name="connsiteY9" fmla="*/ 647578 h 1251909"/>
              <a:gd name="connsiteX10" fmla="*/ 293427 w 1199608"/>
              <a:gd name="connsiteY10" fmla="*/ 674873 h 1251909"/>
              <a:gd name="connsiteX11" fmla="*/ 272956 w 1199608"/>
              <a:gd name="connsiteY11" fmla="*/ 681697 h 1251909"/>
              <a:gd name="connsiteX12" fmla="*/ 204717 w 1199608"/>
              <a:gd name="connsiteY12" fmla="*/ 702169 h 1251909"/>
              <a:gd name="connsiteX13" fmla="*/ 184245 w 1199608"/>
              <a:gd name="connsiteY13" fmla="*/ 777231 h 1251909"/>
              <a:gd name="connsiteX14" fmla="*/ 122830 w 1199608"/>
              <a:gd name="connsiteY14" fmla="*/ 831822 h 1251909"/>
              <a:gd name="connsiteX15" fmla="*/ 99568 w 1199608"/>
              <a:gd name="connsiteY15" fmla="*/ 859118 h 1251909"/>
              <a:gd name="connsiteX16" fmla="*/ 81887 w 1199608"/>
              <a:gd name="connsiteY16" fmla="*/ 893237 h 1251909"/>
              <a:gd name="connsiteX17" fmla="*/ 9464 w 1199608"/>
              <a:gd name="connsiteY17" fmla="*/ 941004 h 1251909"/>
              <a:gd name="connsiteX18" fmla="*/ 0 w 1199608"/>
              <a:gd name="connsiteY18" fmla="*/ 1093491 h 1251909"/>
              <a:gd name="connsiteX19" fmla="*/ 75063 w 1199608"/>
              <a:gd name="connsiteY19" fmla="*/ 1104462 h 1251909"/>
              <a:gd name="connsiteX20" fmla="*/ 150126 w 1199608"/>
              <a:gd name="connsiteY20" fmla="*/ 1099421 h 1251909"/>
              <a:gd name="connsiteX21" fmla="*/ 218517 w 1199608"/>
              <a:gd name="connsiteY21" fmla="*/ 1096744 h 1251909"/>
              <a:gd name="connsiteX22" fmla="*/ 279780 w 1199608"/>
              <a:gd name="connsiteY22" fmla="*/ 1138897 h 1251909"/>
              <a:gd name="connsiteX23" fmla="*/ 267528 w 1199608"/>
              <a:gd name="connsiteY23" fmla="*/ 1240045 h 1251909"/>
              <a:gd name="connsiteX24" fmla="*/ 334371 w 1199608"/>
              <a:gd name="connsiteY24" fmla="*/ 1251909 h 1251909"/>
              <a:gd name="connsiteX25" fmla="*/ 382138 w 1199608"/>
              <a:gd name="connsiteY25" fmla="*/ 1104778 h 1251909"/>
              <a:gd name="connsiteX26" fmla="*/ 416257 w 1199608"/>
              <a:gd name="connsiteY26" fmla="*/ 1094382 h 1251909"/>
              <a:gd name="connsiteX27" fmla="*/ 515825 w 1199608"/>
              <a:gd name="connsiteY27" fmla="*/ 1208286 h 1251909"/>
              <a:gd name="connsiteX28" fmla="*/ 622064 w 1199608"/>
              <a:gd name="connsiteY28" fmla="*/ 1154330 h 1251909"/>
              <a:gd name="connsiteX29" fmla="*/ 627797 w 1199608"/>
              <a:gd name="connsiteY29" fmla="*/ 1036539 h 1251909"/>
              <a:gd name="connsiteX30" fmla="*/ 626403 w 1199608"/>
              <a:gd name="connsiteY30" fmla="*/ 1035645 h 1251909"/>
              <a:gd name="connsiteX31" fmla="*/ 690303 w 1199608"/>
              <a:gd name="connsiteY31" fmla="*/ 1005673 h 1251909"/>
              <a:gd name="connsiteX32" fmla="*/ 742408 w 1199608"/>
              <a:gd name="connsiteY32" fmla="*/ 962052 h 1251909"/>
              <a:gd name="connsiteX33" fmla="*/ 705650 w 1199608"/>
              <a:gd name="connsiteY33" fmla="*/ 723216 h 1251909"/>
              <a:gd name="connsiteX34" fmla="*/ 832666 w 1199608"/>
              <a:gd name="connsiteY34" fmla="*/ 753188 h 1251909"/>
              <a:gd name="connsiteX35" fmla="*/ 876247 w 1199608"/>
              <a:gd name="connsiteY35" fmla="*/ 951659 h 1251909"/>
              <a:gd name="connsiteX36" fmla="*/ 962168 w 1199608"/>
              <a:gd name="connsiteY36" fmla="*/ 995278 h 1251909"/>
              <a:gd name="connsiteX37" fmla="*/ 1041264 w 1199608"/>
              <a:gd name="connsiteY37" fmla="*/ 929717 h 1251909"/>
              <a:gd name="connsiteX38" fmla="*/ 1076627 w 1199608"/>
              <a:gd name="connsiteY38" fmla="*/ 843685 h 1251909"/>
              <a:gd name="connsiteX39" fmla="*/ 1044054 w 1199608"/>
              <a:gd name="connsiteY39" fmla="*/ 797703 h 1251909"/>
              <a:gd name="connsiteX40" fmla="*/ 1128578 w 1199608"/>
              <a:gd name="connsiteY40" fmla="*/ 646686 h 1251909"/>
              <a:gd name="connsiteX41" fmla="*/ 1199608 w 1199608"/>
              <a:gd name="connsiteY41" fmla="*/ 517924 h 1251909"/>
              <a:gd name="connsiteX42" fmla="*/ 1098645 w 1199608"/>
              <a:gd name="connsiteY42" fmla="*/ 470157 h 1251909"/>
              <a:gd name="connsiteX43" fmla="*/ 1078174 w 1199608"/>
              <a:gd name="connsiteY43" fmla="*/ 490628 h 1251909"/>
              <a:gd name="connsiteX44" fmla="*/ 1023583 w 1199608"/>
              <a:gd name="connsiteY44" fmla="*/ 490628 h 1251909"/>
              <a:gd name="connsiteX45" fmla="*/ 989463 w 1199608"/>
              <a:gd name="connsiteY45" fmla="*/ 456509 h 1251909"/>
              <a:gd name="connsiteX46" fmla="*/ 948520 w 1199608"/>
              <a:gd name="connsiteY46" fmla="*/ 436037 h 1251909"/>
              <a:gd name="connsiteX47" fmla="*/ 907577 w 1199608"/>
              <a:gd name="connsiteY47" fmla="*/ 388270 h 1251909"/>
              <a:gd name="connsiteX48" fmla="*/ 784747 w 1199608"/>
              <a:gd name="connsiteY48" fmla="*/ 408742 h 1251909"/>
              <a:gd name="connsiteX49" fmla="*/ 743803 w 1199608"/>
              <a:gd name="connsiteY49" fmla="*/ 340503 h 1251909"/>
              <a:gd name="connsiteX50" fmla="*/ 818866 w 1199608"/>
              <a:gd name="connsiteY50" fmla="*/ 258616 h 1251909"/>
              <a:gd name="connsiteX51" fmla="*/ 825690 w 1199608"/>
              <a:gd name="connsiteY51" fmla="*/ 204025 h 1251909"/>
              <a:gd name="connsiteX52" fmla="*/ 784747 w 1199608"/>
              <a:gd name="connsiteY52" fmla="*/ 210849 h 1251909"/>
              <a:gd name="connsiteX53" fmla="*/ 784747 w 1199608"/>
              <a:gd name="connsiteY53" fmla="*/ 176730 h 1251909"/>
              <a:gd name="connsiteX54" fmla="*/ 771099 w 1199608"/>
              <a:gd name="connsiteY54" fmla="*/ 156258 h 1251909"/>
              <a:gd name="connsiteX55" fmla="*/ 736980 w 1199608"/>
              <a:gd name="connsiteY55" fmla="*/ 149434 h 1251909"/>
              <a:gd name="connsiteX56" fmla="*/ 723332 w 1199608"/>
              <a:gd name="connsiteY56" fmla="*/ 115315 h 1251909"/>
              <a:gd name="connsiteX57" fmla="*/ 684169 w 1199608"/>
              <a:gd name="connsiteY57" fmla="*/ 0 h 1251909"/>
              <a:gd name="connsiteX58" fmla="*/ 580128 w 1199608"/>
              <a:gd name="connsiteY58" fmla="*/ 23574 h 1251909"/>
              <a:gd name="connsiteX59" fmla="*/ 466814 w 1199608"/>
              <a:gd name="connsiteY59" fmla="*/ 63402 h 1251909"/>
              <a:gd name="connsiteX0" fmla="*/ 466814 w 1199608"/>
              <a:gd name="connsiteY0" fmla="*/ 63402 h 1251909"/>
              <a:gd name="connsiteX1" fmla="*/ 436729 w 1199608"/>
              <a:gd name="connsiteY1" fmla="*/ 251793 h 1251909"/>
              <a:gd name="connsiteX2" fmla="*/ 416257 w 1199608"/>
              <a:gd name="connsiteY2" fmla="*/ 279088 h 1251909"/>
              <a:gd name="connsiteX3" fmla="*/ 409433 w 1199608"/>
              <a:gd name="connsiteY3" fmla="*/ 333679 h 1251909"/>
              <a:gd name="connsiteX4" fmla="*/ 450377 w 1199608"/>
              <a:gd name="connsiteY4" fmla="*/ 408742 h 1251909"/>
              <a:gd name="connsiteX5" fmla="*/ 450377 w 1199608"/>
              <a:gd name="connsiteY5" fmla="*/ 436037 h 1251909"/>
              <a:gd name="connsiteX6" fmla="*/ 382138 w 1199608"/>
              <a:gd name="connsiteY6" fmla="*/ 436037 h 1251909"/>
              <a:gd name="connsiteX7" fmla="*/ 293427 w 1199608"/>
              <a:gd name="connsiteY7" fmla="*/ 552043 h 1251909"/>
              <a:gd name="connsiteX8" fmla="*/ 293427 w 1199608"/>
              <a:gd name="connsiteY8" fmla="*/ 606634 h 1251909"/>
              <a:gd name="connsiteX9" fmla="*/ 293427 w 1199608"/>
              <a:gd name="connsiteY9" fmla="*/ 647578 h 1251909"/>
              <a:gd name="connsiteX10" fmla="*/ 293427 w 1199608"/>
              <a:gd name="connsiteY10" fmla="*/ 674873 h 1251909"/>
              <a:gd name="connsiteX11" fmla="*/ 272956 w 1199608"/>
              <a:gd name="connsiteY11" fmla="*/ 681697 h 1251909"/>
              <a:gd name="connsiteX12" fmla="*/ 204717 w 1199608"/>
              <a:gd name="connsiteY12" fmla="*/ 702169 h 1251909"/>
              <a:gd name="connsiteX13" fmla="*/ 184245 w 1199608"/>
              <a:gd name="connsiteY13" fmla="*/ 777231 h 1251909"/>
              <a:gd name="connsiteX14" fmla="*/ 122830 w 1199608"/>
              <a:gd name="connsiteY14" fmla="*/ 831822 h 1251909"/>
              <a:gd name="connsiteX15" fmla="*/ 99568 w 1199608"/>
              <a:gd name="connsiteY15" fmla="*/ 859118 h 1251909"/>
              <a:gd name="connsiteX16" fmla="*/ 81887 w 1199608"/>
              <a:gd name="connsiteY16" fmla="*/ 893237 h 1251909"/>
              <a:gd name="connsiteX17" fmla="*/ 9464 w 1199608"/>
              <a:gd name="connsiteY17" fmla="*/ 941004 h 1251909"/>
              <a:gd name="connsiteX18" fmla="*/ 0 w 1199608"/>
              <a:gd name="connsiteY18" fmla="*/ 1093491 h 1251909"/>
              <a:gd name="connsiteX19" fmla="*/ 75063 w 1199608"/>
              <a:gd name="connsiteY19" fmla="*/ 1104462 h 1251909"/>
              <a:gd name="connsiteX20" fmla="*/ 150126 w 1199608"/>
              <a:gd name="connsiteY20" fmla="*/ 1099421 h 1251909"/>
              <a:gd name="connsiteX21" fmla="*/ 218517 w 1199608"/>
              <a:gd name="connsiteY21" fmla="*/ 1096744 h 1251909"/>
              <a:gd name="connsiteX22" fmla="*/ 279780 w 1199608"/>
              <a:gd name="connsiteY22" fmla="*/ 1138897 h 1251909"/>
              <a:gd name="connsiteX23" fmla="*/ 267528 w 1199608"/>
              <a:gd name="connsiteY23" fmla="*/ 1240045 h 1251909"/>
              <a:gd name="connsiteX24" fmla="*/ 334371 w 1199608"/>
              <a:gd name="connsiteY24" fmla="*/ 1251909 h 1251909"/>
              <a:gd name="connsiteX25" fmla="*/ 382138 w 1199608"/>
              <a:gd name="connsiteY25" fmla="*/ 1104778 h 1251909"/>
              <a:gd name="connsiteX26" fmla="*/ 416257 w 1199608"/>
              <a:gd name="connsiteY26" fmla="*/ 1094382 h 1251909"/>
              <a:gd name="connsiteX27" fmla="*/ 515825 w 1199608"/>
              <a:gd name="connsiteY27" fmla="*/ 1208286 h 1251909"/>
              <a:gd name="connsiteX28" fmla="*/ 622064 w 1199608"/>
              <a:gd name="connsiteY28" fmla="*/ 1154330 h 1251909"/>
              <a:gd name="connsiteX29" fmla="*/ 627797 w 1199608"/>
              <a:gd name="connsiteY29" fmla="*/ 1036539 h 1251909"/>
              <a:gd name="connsiteX30" fmla="*/ 626403 w 1199608"/>
              <a:gd name="connsiteY30" fmla="*/ 1035645 h 1251909"/>
              <a:gd name="connsiteX31" fmla="*/ 690303 w 1199608"/>
              <a:gd name="connsiteY31" fmla="*/ 1005673 h 1251909"/>
              <a:gd name="connsiteX32" fmla="*/ 742408 w 1199608"/>
              <a:gd name="connsiteY32" fmla="*/ 962052 h 1251909"/>
              <a:gd name="connsiteX33" fmla="*/ 705650 w 1199608"/>
              <a:gd name="connsiteY33" fmla="*/ 723216 h 1251909"/>
              <a:gd name="connsiteX34" fmla="*/ 832666 w 1199608"/>
              <a:gd name="connsiteY34" fmla="*/ 753188 h 1251909"/>
              <a:gd name="connsiteX35" fmla="*/ 876247 w 1199608"/>
              <a:gd name="connsiteY35" fmla="*/ 951659 h 1251909"/>
              <a:gd name="connsiteX36" fmla="*/ 962168 w 1199608"/>
              <a:gd name="connsiteY36" fmla="*/ 995278 h 1251909"/>
              <a:gd name="connsiteX37" fmla="*/ 1052121 w 1199608"/>
              <a:gd name="connsiteY37" fmla="*/ 929717 h 1251909"/>
              <a:gd name="connsiteX38" fmla="*/ 1076627 w 1199608"/>
              <a:gd name="connsiteY38" fmla="*/ 843685 h 1251909"/>
              <a:gd name="connsiteX39" fmla="*/ 1044054 w 1199608"/>
              <a:gd name="connsiteY39" fmla="*/ 797703 h 1251909"/>
              <a:gd name="connsiteX40" fmla="*/ 1128578 w 1199608"/>
              <a:gd name="connsiteY40" fmla="*/ 646686 h 1251909"/>
              <a:gd name="connsiteX41" fmla="*/ 1199608 w 1199608"/>
              <a:gd name="connsiteY41" fmla="*/ 517924 h 1251909"/>
              <a:gd name="connsiteX42" fmla="*/ 1098645 w 1199608"/>
              <a:gd name="connsiteY42" fmla="*/ 470157 h 1251909"/>
              <a:gd name="connsiteX43" fmla="*/ 1078174 w 1199608"/>
              <a:gd name="connsiteY43" fmla="*/ 490628 h 1251909"/>
              <a:gd name="connsiteX44" fmla="*/ 1023583 w 1199608"/>
              <a:gd name="connsiteY44" fmla="*/ 490628 h 1251909"/>
              <a:gd name="connsiteX45" fmla="*/ 989463 w 1199608"/>
              <a:gd name="connsiteY45" fmla="*/ 456509 h 1251909"/>
              <a:gd name="connsiteX46" fmla="*/ 948520 w 1199608"/>
              <a:gd name="connsiteY46" fmla="*/ 436037 h 1251909"/>
              <a:gd name="connsiteX47" fmla="*/ 907577 w 1199608"/>
              <a:gd name="connsiteY47" fmla="*/ 388270 h 1251909"/>
              <a:gd name="connsiteX48" fmla="*/ 784747 w 1199608"/>
              <a:gd name="connsiteY48" fmla="*/ 408742 h 1251909"/>
              <a:gd name="connsiteX49" fmla="*/ 743803 w 1199608"/>
              <a:gd name="connsiteY49" fmla="*/ 340503 h 1251909"/>
              <a:gd name="connsiteX50" fmla="*/ 818866 w 1199608"/>
              <a:gd name="connsiteY50" fmla="*/ 258616 h 1251909"/>
              <a:gd name="connsiteX51" fmla="*/ 825690 w 1199608"/>
              <a:gd name="connsiteY51" fmla="*/ 204025 h 1251909"/>
              <a:gd name="connsiteX52" fmla="*/ 784747 w 1199608"/>
              <a:gd name="connsiteY52" fmla="*/ 210849 h 1251909"/>
              <a:gd name="connsiteX53" fmla="*/ 784747 w 1199608"/>
              <a:gd name="connsiteY53" fmla="*/ 176730 h 1251909"/>
              <a:gd name="connsiteX54" fmla="*/ 771099 w 1199608"/>
              <a:gd name="connsiteY54" fmla="*/ 156258 h 1251909"/>
              <a:gd name="connsiteX55" fmla="*/ 736980 w 1199608"/>
              <a:gd name="connsiteY55" fmla="*/ 149434 h 1251909"/>
              <a:gd name="connsiteX56" fmla="*/ 723332 w 1199608"/>
              <a:gd name="connsiteY56" fmla="*/ 115315 h 1251909"/>
              <a:gd name="connsiteX57" fmla="*/ 684169 w 1199608"/>
              <a:gd name="connsiteY57" fmla="*/ 0 h 1251909"/>
              <a:gd name="connsiteX58" fmla="*/ 580128 w 1199608"/>
              <a:gd name="connsiteY58" fmla="*/ 23574 h 1251909"/>
              <a:gd name="connsiteX59" fmla="*/ 466814 w 1199608"/>
              <a:gd name="connsiteY59" fmla="*/ 63402 h 1251909"/>
              <a:gd name="connsiteX0" fmla="*/ 466814 w 1199608"/>
              <a:gd name="connsiteY0" fmla="*/ 63402 h 1251909"/>
              <a:gd name="connsiteX1" fmla="*/ 436729 w 1199608"/>
              <a:gd name="connsiteY1" fmla="*/ 251793 h 1251909"/>
              <a:gd name="connsiteX2" fmla="*/ 416257 w 1199608"/>
              <a:gd name="connsiteY2" fmla="*/ 279088 h 1251909"/>
              <a:gd name="connsiteX3" fmla="*/ 409433 w 1199608"/>
              <a:gd name="connsiteY3" fmla="*/ 333679 h 1251909"/>
              <a:gd name="connsiteX4" fmla="*/ 450377 w 1199608"/>
              <a:gd name="connsiteY4" fmla="*/ 408742 h 1251909"/>
              <a:gd name="connsiteX5" fmla="*/ 450377 w 1199608"/>
              <a:gd name="connsiteY5" fmla="*/ 436037 h 1251909"/>
              <a:gd name="connsiteX6" fmla="*/ 382138 w 1199608"/>
              <a:gd name="connsiteY6" fmla="*/ 436037 h 1251909"/>
              <a:gd name="connsiteX7" fmla="*/ 293427 w 1199608"/>
              <a:gd name="connsiteY7" fmla="*/ 552043 h 1251909"/>
              <a:gd name="connsiteX8" fmla="*/ 293427 w 1199608"/>
              <a:gd name="connsiteY8" fmla="*/ 606634 h 1251909"/>
              <a:gd name="connsiteX9" fmla="*/ 293427 w 1199608"/>
              <a:gd name="connsiteY9" fmla="*/ 647578 h 1251909"/>
              <a:gd name="connsiteX10" fmla="*/ 293427 w 1199608"/>
              <a:gd name="connsiteY10" fmla="*/ 674873 h 1251909"/>
              <a:gd name="connsiteX11" fmla="*/ 272956 w 1199608"/>
              <a:gd name="connsiteY11" fmla="*/ 681697 h 1251909"/>
              <a:gd name="connsiteX12" fmla="*/ 204717 w 1199608"/>
              <a:gd name="connsiteY12" fmla="*/ 702169 h 1251909"/>
              <a:gd name="connsiteX13" fmla="*/ 184245 w 1199608"/>
              <a:gd name="connsiteY13" fmla="*/ 777231 h 1251909"/>
              <a:gd name="connsiteX14" fmla="*/ 122830 w 1199608"/>
              <a:gd name="connsiteY14" fmla="*/ 831822 h 1251909"/>
              <a:gd name="connsiteX15" fmla="*/ 99568 w 1199608"/>
              <a:gd name="connsiteY15" fmla="*/ 859118 h 1251909"/>
              <a:gd name="connsiteX16" fmla="*/ 81887 w 1199608"/>
              <a:gd name="connsiteY16" fmla="*/ 893237 h 1251909"/>
              <a:gd name="connsiteX17" fmla="*/ 9464 w 1199608"/>
              <a:gd name="connsiteY17" fmla="*/ 941004 h 1251909"/>
              <a:gd name="connsiteX18" fmla="*/ 0 w 1199608"/>
              <a:gd name="connsiteY18" fmla="*/ 1093491 h 1251909"/>
              <a:gd name="connsiteX19" fmla="*/ 75063 w 1199608"/>
              <a:gd name="connsiteY19" fmla="*/ 1104462 h 1251909"/>
              <a:gd name="connsiteX20" fmla="*/ 150126 w 1199608"/>
              <a:gd name="connsiteY20" fmla="*/ 1099421 h 1251909"/>
              <a:gd name="connsiteX21" fmla="*/ 218517 w 1199608"/>
              <a:gd name="connsiteY21" fmla="*/ 1096744 h 1251909"/>
              <a:gd name="connsiteX22" fmla="*/ 279780 w 1199608"/>
              <a:gd name="connsiteY22" fmla="*/ 1138897 h 1251909"/>
              <a:gd name="connsiteX23" fmla="*/ 267528 w 1199608"/>
              <a:gd name="connsiteY23" fmla="*/ 1240045 h 1251909"/>
              <a:gd name="connsiteX24" fmla="*/ 334371 w 1199608"/>
              <a:gd name="connsiteY24" fmla="*/ 1251909 h 1251909"/>
              <a:gd name="connsiteX25" fmla="*/ 382138 w 1199608"/>
              <a:gd name="connsiteY25" fmla="*/ 1104778 h 1251909"/>
              <a:gd name="connsiteX26" fmla="*/ 416257 w 1199608"/>
              <a:gd name="connsiteY26" fmla="*/ 1094382 h 1251909"/>
              <a:gd name="connsiteX27" fmla="*/ 515825 w 1199608"/>
              <a:gd name="connsiteY27" fmla="*/ 1208286 h 1251909"/>
              <a:gd name="connsiteX28" fmla="*/ 622064 w 1199608"/>
              <a:gd name="connsiteY28" fmla="*/ 1154330 h 1251909"/>
              <a:gd name="connsiteX29" fmla="*/ 627797 w 1199608"/>
              <a:gd name="connsiteY29" fmla="*/ 1036539 h 1251909"/>
              <a:gd name="connsiteX30" fmla="*/ 626403 w 1199608"/>
              <a:gd name="connsiteY30" fmla="*/ 1035645 h 1251909"/>
              <a:gd name="connsiteX31" fmla="*/ 690303 w 1199608"/>
              <a:gd name="connsiteY31" fmla="*/ 1005673 h 1251909"/>
              <a:gd name="connsiteX32" fmla="*/ 742408 w 1199608"/>
              <a:gd name="connsiteY32" fmla="*/ 962052 h 1251909"/>
              <a:gd name="connsiteX33" fmla="*/ 705650 w 1199608"/>
              <a:gd name="connsiteY33" fmla="*/ 723216 h 1251909"/>
              <a:gd name="connsiteX34" fmla="*/ 832666 w 1199608"/>
              <a:gd name="connsiteY34" fmla="*/ 753188 h 1251909"/>
              <a:gd name="connsiteX35" fmla="*/ 876247 w 1199608"/>
              <a:gd name="connsiteY35" fmla="*/ 951659 h 1251909"/>
              <a:gd name="connsiteX36" fmla="*/ 962168 w 1199608"/>
              <a:gd name="connsiteY36" fmla="*/ 995278 h 1251909"/>
              <a:gd name="connsiteX37" fmla="*/ 1052121 w 1199608"/>
              <a:gd name="connsiteY37" fmla="*/ 929717 h 1251909"/>
              <a:gd name="connsiteX38" fmla="*/ 1076627 w 1199608"/>
              <a:gd name="connsiteY38" fmla="*/ 843685 h 1251909"/>
              <a:gd name="connsiteX39" fmla="*/ 1054912 w 1199608"/>
              <a:gd name="connsiteY39" fmla="*/ 797703 h 1251909"/>
              <a:gd name="connsiteX40" fmla="*/ 1128578 w 1199608"/>
              <a:gd name="connsiteY40" fmla="*/ 646686 h 1251909"/>
              <a:gd name="connsiteX41" fmla="*/ 1199608 w 1199608"/>
              <a:gd name="connsiteY41" fmla="*/ 517924 h 1251909"/>
              <a:gd name="connsiteX42" fmla="*/ 1098645 w 1199608"/>
              <a:gd name="connsiteY42" fmla="*/ 470157 h 1251909"/>
              <a:gd name="connsiteX43" fmla="*/ 1078174 w 1199608"/>
              <a:gd name="connsiteY43" fmla="*/ 490628 h 1251909"/>
              <a:gd name="connsiteX44" fmla="*/ 1023583 w 1199608"/>
              <a:gd name="connsiteY44" fmla="*/ 490628 h 1251909"/>
              <a:gd name="connsiteX45" fmla="*/ 989463 w 1199608"/>
              <a:gd name="connsiteY45" fmla="*/ 456509 h 1251909"/>
              <a:gd name="connsiteX46" fmla="*/ 948520 w 1199608"/>
              <a:gd name="connsiteY46" fmla="*/ 436037 h 1251909"/>
              <a:gd name="connsiteX47" fmla="*/ 907577 w 1199608"/>
              <a:gd name="connsiteY47" fmla="*/ 388270 h 1251909"/>
              <a:gd name="connsiteX48" fmla="*/ 784747 w 1199608"/>
              <a:gd name="connsiteY48" fmla="*/ 408742 h 1251909"/>
              <a:gd name="connsiteX49" fmla="*/ 743803 w 1199608"/>
              <a:gd name="connsiteY49" fmla="*/ 340503 h 1251909"/>
              <a:gd name="connsiteX50" fmla="*/ 818866 w 1199608"/>
              <a:gd name="connsiteY50" fmla="*/ 258616 h 1251909"/>
              <a:gd name="connsiteX51" fmla="*/ 825690 w 1199608"/>
              <a:gd name="connsiteY51" fmla="*/ 204025 h 1251909"/>
              <a:gd name="connsiteX52" fmla="*/ 784747 w 1199608"/>
              <a:gd name="connsiteY52" fmla="*/ 210849 h 1251909"/>
              <a:gd name="connsiteX53" fmla="*/ 784747 w 1199608"/>
              <a:gd name="connsiteY53" fmla="*/ 176730 h 1251909"/>
              <a:gd name="connsiteX54" fmla="*/ 771099 w 1199608"/>
              <a:gd name="connsiteY54" fmla="*/ 156258 h 1251909"/>
              <a:gd name="connsiteX55" fmla="*/ 736980 w 1199608"/>
              <a:gd name="connsiteY55" fmla="*/ 149434 h 1251909"/>
              <a:gd name="connsiteX56" fmla="*/ 723332 w 1199608"/>
              <a:gd name="connsiteY56" fmla="*/ 115315 h 1251909"/>
              <a:gd name="connsiteX57" fmla="*/ 684169 w 1199608"/>
              <a:gd name="connsiteY57" fmla="*/ 0 h 1251909"/>
              <a:gd name="connsiteX58" fmla="*/ 580128 w 1199608"/>
              <a:gd name="connsiteY58" fmla="*/ 23574 h 1251909"/>
              <a:gd name="connsiteX59" fmla="*/ 466814 w 1199608"/>
              <a:gd name="connsiteY59" fmla="*/ 63402 h 1251909"/>
              <a:gd name="connsiteX0" fmla="*/ 466814 w 1199608"/>
              <a:gd name="connsiteY0" fmla="*/ 63402 h 1251909"/>
              <a:gd name="connsiteX1" fmla="*/ 436729 w 1199608"/>
              <a:gd name="connsiteY1" fmla="*/ 251793 h 1251909"/>
              <a:gd name="connsiteX2" fmla="*/ 416257 w 1199608"/>
              <a:gd name="connsiteY2" fmla="*/ 279088 h 1251909"/>
              <a:gd name="connsiteX3" fmla="*/ 409433 w 1199608"/>
              <a:gd name="connsiteY3" fmla="*/ 333679 h 1251909"/>
              <a:gd name="connsiteX4" fmla="*/ 450377 w 1199608"/>
              <a:gd name="connsiteY4" fmla="*/ 408742 h 1251909"/>
              <a:gd name="connsiteX5" fmla="*/ 450377 w 1199608"/>
              <a:gd name="connsiteY5" fmla="*/ 436037 h 1251909"/>
              <a:gd name="connsiteX6" fmla="*/ 382138 w 1199608"/>
              <a:gd name="connsiteY6" fmla="*/ 436037 h 1251909"/>
              <a:gd name="connsiteX7" fmla="*/ 293427 w 1199608"/>
              <a:gd name="connsiteY7" fmla="*/ 552043 h 1251909"/>
              <a:gd name="connsiteX8" fmla="*/ 293427 w 1199608"/>
              <a:gd name="connsiteY8" fmla="*/ 606634 h 1251909"/>
              <a:gd name="connsiteX9" fmla="*/ 293427 w 1199608"/>
              <a:gd name="connsiteY9" fmla="*/ 647578 h 1251909"/>
              <a:gd name="connsiteX10" fmla="*/ 293427 w 1199608"/>
              <a:gd name="connsiteY10" fmla="*/ 674873 h 1251909"/>
              <a:gd name="connsiteX11" fmla="*/ 272956 w 1199608"/>
              <a:gd name="connsiteY11" fmla="*/ 681697 h 1251909"/>
              <a:gd name="connsiteX12" fmla="*/ 204717 w 1199608"/>
              <a:gd name="connsiteY12" fmla="*/ 702169 h 1251909"/>
              <a:gd name="connsiteX13" fmla="*/ 184245 w 1199608"/>
              <a:gd name="connsiteY13" fmla="*/ 777231 h 1251909"/>
              <a:gd name="connsiteX14" fmla="*/ 122830 w 1199608"/>
              <a:gd name="connsiteY14" fmla="*/ 831822 h 1251909"/>
              <a:gd name="connsiteX15" fmla="*/ 99568 w 1199608"/>
              <a:gd name="connsiteY15" fmla="*/ 859118 h 1251909"/>
              <a:gd name="connsiteX16" fmla="*/ 81887 w 1199608"/>
              <a:gd name="connsiteY16" fmla="*/ 893237 h 1251909"/>
              <a:gd name="connsiteX17" fmla="*/ 9464 w 1199608"/>
              <a:gd name="connsiteY17" fmla="*/ 941004 h 1251909"/>
              <a:gd name="connsiteX18" fmla="*/ 0 w 1199608"/>
              <a:gd name="connsiteY18" fmla="*/ 1093491 h 1251909"/>
              <a:gd name="connsiteX19" fmla="*/ 75063 w 1199608"/>
              <a:gd name="connsiteY19" fmla="*/ 1104462 h 1251909"/>
              <a:gd name="connsiteX20" fmla="*/ 150126 w 1199608"/>
              <a:gd name="connsiteY20" fmla="*/ 1099421 h 1251909"/>
              <a:gd name="connsiteX21" fmla="*/ 218517 w 1199608"/>
              <a:gd name="connsiteY21" fmla="*/ 1096744 h 1251909"/>
              <a:gd name="connsiteX22" fmla="*/ 279780 w 1199608"/>
              <a:gd name="connsiteY22" fmla="*/ 1138897 h 1251909"/>
              <a:gd name="connsiteX23" fmla="*/ 267528 w 1199608"/>
              <a:gd name="connsiteY23" fmla="*/ 1240045 h 1251909"/>
              <a:gd name="connsiteX24" fmla="*/ 334371 w 1199608"/>
              <a:gd name="connsiteY24" fmla="*/ 1251909 h 1251909"/>
              <a:gd name="connsiteX25" fmla="*/ 382138 w 1199608"/>
              <a:gd name="connsiteY25" fmla="*/ 1104778 h 1251909"/>
              <a:gd name="connsiteX26" fmla="*/ 416257 w 1199608"/>
              <a:gd name="connsiteY26" fmla="*/ 1094382 h 1251909"/>
              <a:gd name="connsiteX27" fmla="*/ 515825 w 1199608"/>
              <a:gd name="connsiteY27" fmla="*/ 1208286 h 1251909"/>
              <a:gd name="connsiteX28" fmla="*/ 622064 w 1199608"/>
              <a:gd name="connsiteY28" fmla="*/ 1154330 h 1251909"/>
              <a:gd name="connsiteX29" fmla="*/ 627797 w 1199608"/>
              <a:gd name="connsiteY29" fmla="*/ 1036539 h 1251909"/>
              <a:gd name="connsiteX30" fmla="*/ 626403 w 1199608"/>
              <a:gd name="connsiteY30" fmla="*/ 1035645 h 1251909"/>
              <a:gd name="connsiteX31" fmla="*/ 690303 w 1199608"/>
              <a:gd name="connsiteY31" fmla="*/ 1005673 h 1251909"/>
              <a:gd name="connsiteX32" fmla="*/ 742408 w 1199608"/>
              <a:gd name="connsiteY32" fmla="*/ 962052 h 1251909"/>
              <a:gd name="connsiteX33" fmla="*/ 705650 w 1199608"/>
              <a:gd name="connsiteY33" fmla="*/ 723216 h 1251909"/>
              <a:gd name="connsiteX34" fmla="*/ 832666 w 1199608"/>
              <a:gd name="connsiteY34" fmla="*/ 753188 h 1251909"/>
              <a:gd name="connsiteX35" fmla="*/ 876247 w 1199608"/>
              <a:gd name="connsiteY35" fmla="*/ 951659 h 1251909"/>
              <a:gd name="connsiteX36" fmla="*/ 962168 w 1199608"/>
              <a:gd name="connsiteY36" fmla="*/ 995278 h 1251909"/>
              <a:gd name="connsiteX37" fmla="*/ 1052121 w 1199608"/>
              <a:gd name="connsiteY37" fmla="*/ 929717 h 1251909"/>
              <a:gd name="connsiteX38" fmla="*/ 1076627 w 1199608"/>
              <a:gd name="connsiteY38" fmla="*/ 843685 h 1251909"/>
              <a:gd name="connsiteX39" fmla="*/ 1054912 w 1199608"/>
              <a:gd name="connsiteY39" fmla="*/ 797703 h 1251909"/>
              <a:gd name="connsiteX40" fmla="*/ 1128578 w 1199608"/>
              <a:gd name="connsiteY40" fmla="*/ 646686 h 1251909"/>
              <a:gd name="connsiteX41" fmla="*/ 1199608 w 1199608"/>
              <a:gd name="connsiteY41" fmla="*/ 517924 h 1251909"/>
              <a:gd name="connsiteX42" fmla="*/ 1098645 w 1199608"/>
              <a:gd name="connsiteY42" fmla="*/ 470157 h 1251909"/>
              <a:gd name="connsiteX43" fmla="*/ 1078174 w 1199608"/>
              <a:gd name="connsiteY43" fmla="*/ 490628 h 1251909"/>
              <a:gd name="connsiteX44" fmla="*/ 1023583 w 1199608"/>
              <a:gd name="connsiteY44" fmla="*/ 490628 h 1251909"/>
              <a:gd name="connsiteX45" fmla="*/ 989463 w 1199608"/>
              <a:gd name="connsiteY45" fmla="*/ 456509 h 1251909"/>
              <a:gd name="connsiteX46" fmla="*/ 948520 w 1199608"/>
              <a:gd name="connsiteY46" fmla="*/ 436037 h 1251909"/>
              <a:gd name="connsiteX47" fmla="*/ 907577 w 1199608"/>
              <a:gd name="connsiteY47" fmla="*/ 388270 h 1251909"/>
              <a:gd name="connsiteX48" fmla="*/ 784747 w 1199608"/>
              <a:gd name="connsiteY48" fmla="*/ 408742 h 1251909"/>
              <a:gd name="connsiteX49" fmla="*/ 743803 w 1199608"/>
              <a:gd name="connsiteY49" fmla="*/ 340503 h 1251909"/>
              <a:gd name="connsiteX50" fmla="*/ 818866 w 1199608"/>
              <a:gd name="connsiteY50" fmla="*/ 258616 h 1251909"/>
              <a:gd name="connsiteX51" fmla="*/ 825690 w 1199608"/>
              <a:gd name="connsiteY51" fmla="*/ 204025 h 1251909"/>
              <a:gd name="connsiteX52" fmla="*/ 784747 w 1199608"/>
              <a:gd name="connsiteY52" fmla="*/ 210849 h 1251909"/>
              <a:gd name="connsiteX53" fmla="*/ 784747 w 1199608"/>
              <a:gd name="connsiteY53" fmla="*/ 176730 h 1251909"/>
              <a:gd name="connsiteX54" fmla="*/ 771099 w 1199608"/>
              <a:gd name="connsiteY54" fmla="*/ 156258 h 1251909"/>
              <a:gd name="connsiteX55" fmla="*/ 736980 w 1199608"/>
              <a:gd name="connsiteY55" fmla="*/ 149434 h 1251909"/>
              <a:gd name="connsiteX56" fmla="*/ 723332 w 1199608"/>
              <a:gd name="connsiteY56" fmla="*/ 115315 h 1251909"/>
              <a:gd name="connsiteX57" fmla="*/ 684169 w 1199608"/>
              <a:gd name="connsiteY57" fmla="*/ 0 h 1251909"/>
              <a:gd name="connsiteX58" fmla="*/ 580128 w 1199608"/>
              <a:gd name="connsiteY58" fmla="*/ 23574 h 1251909"/>
              <a:gd name="connsiteX59" fmla="*/ 466814 w 1199608"/>
              <a:gd name="connsiteY59" fmla="*/ 63402 h 1251909"/>
              <a:gd name="connsiteX0" fmla="*/ 466814 w 1199608"/>
              <a:gd name="connsiteY0" fmla="*/ 63402 h 1251909"/>
              <a:gd name="connsiteX1" fmla="*/ 436729 w 1199608"/>
              <a:gd name="connsiteY1" fmla="*/ 251793 h 1251909"/>
              <a:gd name="connsiteX2" fmla="*/ 416257 w 1199608"/>
              <a:gd name="connsiteY2" fmla="*/ 279088 h 1251909"/>
              <a:gd name="connsiteX3" fmla="*/ 409433 w 1199608"/>
              <a:gd name="connsiteY3" fmla="*/ 333679 h 1251909"/>
              <a:gd name="connsiteX4" fmla="*/ 450377 w 1199608"/>
              <a:gd name="connsiteY4" fmla="*/ 408742 h 1251909"/>
              <a:gd name="connsiteX5" fmla="*/ 450377 w 1199608"/>
              <a:gd name="connsiteY5" fmla="*/ 436037 h 1251909"/>
              <a:gd name="connsiteX6" fmla="*/ 382138 w 1199608"/>
              <a:gd name="connsiteY6" fmla="*/ 436037 h 1251909"/>
              <a:gd name="connsiteX7" fmla="*/ 293427 w 1199608"/>
              <a:gd name="connsiteY7" fmla="*/ 552043 h 1251909"/>
              <a:gd name="connsiteX8" fmla="*/ 293427 w 1199608"/>
              <a:gd name="connsiteY8" fmla="*/ 606634 h 1251909"/>
              <a:gd name="connsiteX9" fmla="*/ 293427 w 1199608"/>
              <a:gd name="connsiteY9" fmla="*/ 647578 h 1251909"/>
              <a:gd name="connsiteX10" fmla="*/ 293427 w 1199608"/>
              <a:gd name="connsiteY10" fmla="*/ 674873 h 1251909"/>
              <a:gd name="connsiteX11" fmla="*/ 272956 w 1199608"/>
              <a:gd name="connsiteY11" fmla="*/ 681697 h 1251909"/>
              <a:gd name="connsiteX12" fmla="*/ 204717 w 1199608"/>
              <a:gd name="connsiteY12" fmla="*/ 702169 h 1251909"/>
              <a:gd name="connsiteX13" fmla="*/ 184245 w 1199608"/>
              <a:gd name="connsiteY13" fmla="*/ 777231 h 1251909"/>
              <a:gd name="connsiteX14" fmla="*/ 122830 w 1199608"/>
              <a:gd name="connsiteY14" fmla="*/ 831822 h 1251909"/>
              <a:gd name="connsiteX15" fmla="*/ 99568 w 1199608"/>
              <a:gd name="connsiteY15" fmla="*/ 859118 h 1251909"/>
              <a:gd name="connsiteX16" fmla="*/ 81887 w 1199608"/>
              <a:gd name="connsiteY16" fmla="*/ 893237 h 1251909"/>
              <a:gd name="connsiteX17" fmla="*/ 9464 w 1199608"/>
              <a:gd name="connsiteY17" fmla="*/ 941004 h 1251909"/>
              <a:gd name="connsiteX18" fmla="*/ 0 w 1199608"/>
              <a:gd name="connsiteY18" fmla="*/ 1093491 h 1251909"/>
              <a:gd name="connsiteX19" fmla="*/ 75063 w 1199608"/>
              <a:gd name="connsiteY19" fmla="*/ 1104462 h 1251909"/>
              <a:gd name="connsiteX20" fmla="*/ 150126 w 1199608"/>
              <a:gd name="connsiteY20" fmla="*/ 1099421 h 1251909"/>
              <a:gd name="connsiteX21" fmla="*/ 218517 w 1199608"/>
              <a:gd name="connsiteY21" fmla="*/ 1096744 h 1251909"/>
              <a:gd name="connsiteX22" fmla="*/ 279780 w 1199608"/>
              <a:gd name="connsiteY22" fmla="*/ 1138897 h 1251909"/>
              <a:gd name="connsiteX23" fmla="*/ 267528 w 1199608"/>
              <a:gd name="connsiteY23" fmla="*/ 1240045 h 1251909"/>
              <a:gd name="connsiteX24" fmla="*/ 334371 w 1199608"/>
              <a:gd name="connsiteY24" fmla="*/ 1251909 h 1251909"/>
              <a:gd name="connsiteX25" fmla="*/ 382138 w 1199608"/>
              <a:gd name="connsiteY25" fmla="*/ 1104778 h 1251909"/>
              <a:gd name="connsiteX26" fmla="*/ 416257 w 1199608"/>
              <a:gd name="connsiteY26" fmla="*/ 1094382 h 1251909"/>
              <a:gd name="connsiteX27" fmla="*/ 515825 w 1199608"/>
              <a:gd name="connsiteY27" fmla="*/ 1208286 h 1251909"/>
              <a:gd name="connsiteX28" fmla="*/ 622064 w 1199608"/>
              <a:gd name="connsiteY28" fmla="*/ 1154330 h 1251909"/>
              <a:gd name="connsiteX29" fmla="*/ 627797 w 1199608"/>
              <a:gd name="connsiteY29" fmla="*/ 1036539 h 1251909"/>
              <a:gd name="connsiteX30" fmla="*/ 626403 w 1199608"/>
              <a:gd name="connsiteY30" fmla="*/ 1035645 h 1251909"/>
              <a:gd name="connsiteX31" fmla="*/ 690303 w 1199608"/>
              <a:gd name="connsiteY31" fmla="*/ 1005673 h 1251909"/>
              <a:gd name="connsiteX32" fmla="*/ 742408 w 1199608"/>
              <a:gd name="connsiteY32" fmla="*/ 962052 h 1251909"/>
              <a:gd name="connsiteX33" fmla="*/ 705650 w 1199608"/>
              <a:gd name="connsiteY33" fmla="*/ 723216 h 1251909"/>
              <a:gd name="connsiteX34" fmla="*/ 832666 w 1199608"/>
              <a:gd name="connsiteY34" fmla="*/ 753188 h 1251909"/>
              <a:gd name="connsiteX35" fmla="*/ 876247 w 1199608"/>
              <a:gd name="connsiteY35" fmla="*/ 951659 h 1251909"/>
              <a:gd name="connsiteX36" fmla="*/ 962168 w 1199608"/>
              <a:gd name="connsiteY36" fmla="*/ 995278 h 1251909"/>
              <a:gd name="connsiteX37" fmla="*/ 1052121 w 1199608"/>
              <a:gd name="connsiteY37" fmla="*/ 929717 h 1251909"/>
              <a:gd name="connsiteX38" fmla="*/ 1076627 w 1199608"/>
              <a:gd name="connsiteY38" fmla="*/ 843685 h 1251909"/>
              <a:gd name="connsiteX39" fmla="*/ 1054912 w 1199608"/>
              <a:gd name="connsiteY39" fmla="*/ 797703 h 1251909"/>
              <a:gd name="connsiteX40" fmla="*/ 1128578 w 1199608"/>
              <a:gd name="connsiteY40" fmla="*/ 646686 h 1251909"/>
              <a:gd name="connsiteX41" fmla="*/ 1199608 w 1199608"/>
              <a:gd name="connsiteY41" fmla="*/ 517924 h 1251909"/>
              <a:gd name="connsiteX42" fmla="*/ 1098645 w 1199608"/>
              <a:gd name="connsiteY42" fmla="*/ 470157 h 1251909"/>
              <a:gd name="connsiteX43" fmla="*/ 1078174 w 1199608"/>
              <a:gd name="connsiteY43" fmla="*/ 490628 h 1251909"/>
              <a:gd name="connsiteX44" fmla="*/ 1023583 w 1199608"/>
              <a:gd name="connsiteY44" fmla="*/ 490628 h 1251909"/>
              <a:gd name="connsiteX45" fmla="*/ 989463 w 1199608"/>
              <a:gd name="connsiteY45" fmla="*/ 456509 h 1251909"/>
              <a:gd name="connsiteX46" fmla="*/ 948520 w 1199608"/>
              <a:gd name="connsiteY46" fmla="*/ 436037 h 1251909"/>
              <a:gd name="connsiteX47" fmla="*/ 880432 w 1199608"/>
              <a:gd name="connsiteY47" fmla="*/ 358615 h 1251909"/>
              <a:gd name="connsiteX48" fmla="*/ 784747 w 1199608"/>
              <a:gd name="connsiteY48" fmla="*/ 408742 h 1251909"/>
              <a:gd name="connsiteX49" fmla="*/ 743803 w 1199608"/>
              <a:gd name="connsiteY49" fmla="*/ 340503 h 1251909"/>
              <a:gd name="connsiteX50" fmla="*/ 818866 w 1199608"/>
              <a:gd name="connsiteY50" fmla="*/ 258616 h 1251909"/>
              <a:gd name="connsiteX51" fmla="*/ 825690 w 1199608"/>
              <a:gd name="connsiteY51" fmla="*/ 204025 h 1251909"/>
              <a:gd name="connsiteX52" fmla="*/ 784747 w 1199608"/>
              <a:gd name="connsiteY52" fmla="*/ 210849 h 1251909"/>
              <a:gd name="connsiteX53" fmla="*/ 784747 w 1199608"/>
              <a:gd name="connsiteY53" fmla="*/ 176730 h 1251909"/>
              <a:gd name="connsiteX54" fmla="*/ 771099 w 1199608"/>
              <a:gd name="connsiteY54" fmla="*/ 156258 h 1251909"/>
              <a:gd name="connsiteX55" fmla="*/ 736980 w 1199608"/>
              <a:gd name="connsiteY55" fmla="*/ 149434 h 1251909"/>
              <a:gd name="connsiteX56" fmla="*/ 723332 w 1199608"/>
              <a:gd name="connsiteY56" fmla="*/ 115315 h 1251909"/>
              <a:gd name="connsiteX57" fmla="*/ 684169 w 1199608"/>
              <a:gd name="connsiteY57" fmla="*/ 0 h 1251909"/>
              <a:gd name="connsiteX58" fmla="*/ 580128 w 1199608"/>
              <a:gd name="connsiteY58" fmla="*/ 23574 h 1251909"/>
              <a:gd name="connsiteX59" fmla="*/ 466814 w 1199608"/>
              <a:gd name="connsiteY59" fmla="*/ 63402 h 1251909"/>
              <a:gd name="connsiteX0" fmla="*/ 466814 w 1199608"/>
              <a:gd name="connsiteY0" fmla="*/ 63402 h 1251909"/>
              <a:gd name="connsiteX1" fmla="*/ 436729 w 1199608"/>
              <a:gd name="connsiteY1" fmla="*/ 251793 h 1251909"/>
              <a:gd name="connsiteX2" fmla="*/ 416257 w 1199608"/>
              <a:gd name="connsiteY2" fmla="*/ 279088 h 1251909"/>
              <a:gd name="connsiteX3" fmla="*/ 409433 w 1199608"/>
              <a:gd name="connsiteY3" fmla="*/ 333679 h 1251909"/>
              <a:gd name="connsiteX4" fmla="*/ 450377 w 1199608"/>
              <a:gd name="connsiteY4" fmla="*/ 408742 h 1251909"/>
              <a:gd name="connsiteX5" fmla="*/ 450377 w 1199608"/>
              <a:gd name="connsiteY5" fmla="*/ 436037 h 1251909"/>
              <a:gd name="connsiteX6" fmla="*/ 382138 w 1199608"/>
              <a:gd name="connsiteY6" fmla="*/ 436037 h 1251909"/>
              <a:gd name="connsiteX7" fmla="*/ 293427 w 1199608"/>
              <a:gd name="connsiteY7" fmla="*/ 552043 h 1251909"/>
              <a:gd name="connsiteX8" fmla="*/ 293427 w 1199608"/>
              <a:gd name="connsiteY8" fmla="*/ 606634 h 1251909"/>
              <a:gd name="connsiteX9" fmla="*/ 293427 w 1199608"/>
              <a:gd name="connsiteY9" fmla="*/ 647578 h 1251909"/>
              <a:gd name="connsiteX10" fmla="*/ 293427 w 1199608"/>
              <a:gd name="connsiteY10" fmla="*/ 674873 h 1251909"/>
              <a:gd name="connsiteX11" fmla="*/ 272956 w 1199608"/>
              <a:gd name="connsiteY11" fmla="*/ 681697 h 1251909"/>
              <a:gd name="connsiteX12" fmla="*/ 204717 w 1199608"/>
              <a:gd name="connsiteY12" fmla="*/ 702169 h 1251909"/>
              <a:gd name="connsiteX13" fmla="*/ 184245 w 1199608"/>
              <a:gd name="connsiteY13" fmla="*/ 777231 h 1251909"/>
              <a:gd name="connsiteX14" fmla="*/ 122830 w 1199608"/>
              <a:gd name="connsiteY14" fmla="*/ 831822 h 1251909"/>
              <a:gd name="connsiteX15" fmla="*/ 99568 w 1199608"/>
              <a:gd name="connsiteY15" fmla="*/ 859118 h 1251909"/>
              <a:gd name="connsiteX16" fmla="*/ 81887 w 1199608"/>
              <a:gd name="connsiteY16" fmla="*/ 893237 h 1251909"/>
              <a:gd name="connsiteX17" fmla="*/ 9464 w 1199608"/>
              <a:gd name="connsiteY17" fmla="*/ 941004 h 1251909"/>
              <a:gd name="connsiteX18" fmla="*/ 0 w 1199608"/>
              <a:gd name="connsiteY18" fmla="*/ 1093491 h 1251909"/>
              <a:gd name="connsiteX19" fmla="*/ 75063 w 1199608"/>
              <a:gd name="connsiteY19" fmla="*/ 1104462 h 1251909"/>
              <a:gd name="connsiteX20" fmla="*/ 150126 w 1199608"/>
              <a:gd name="connsiteY20" fmla="*/ 1099421 h 1251909"/>
              <a:gd name="connsiteX21" fmla="*/ 218517 w 1199608"/>
              <a:gd name="connsiteY21" fmla="*/ 1096744 h 1251909"/>
              <a:gd name="connsiteX22" fmla="*/ 279780 w 1199608"/>
              <a:gd name="connsiteY22" fmla="*/ 1138897 h 1251909"/>
              <a:gd name="connsiteX23" fmla="*/ 267528 w 1199608"/>
              <a:gd name="connsiteY23" fmla="*/ 1240045 h 1251909"/>
              <a:gd name="connsiteX24" fmla="*/ 334371 w 1199608"/>
              <a:gd name="connsiteY24" fmla="*/ 1251909 h 1251909"/>
              <a:gd name="connsiteX25" fmla="*/ 382138 w 1199608"/>
              <a:gd name="connsiteY25" fmla="*/ 1104778 h 1251909"/>
              <a:gd name="connsiteX26" fmla="*/ 416257 w 1199608"/>
              <a:gd name="connsiteY26" fmla="*/ 1094382 h 1251909"/>
              <a:gd name="connsiteX27" fmla="*/ 515825 w 1199608"/>
              <a:gd name="connsiteY27" fmla="*/ 1208286 h 1251909"/>
              <a:gd name="connsiteX28" fmla="*/ 622064 w 1199608"/>
              <a:gd name="connsiteY28" fmla="*/ 1154330 h 1251909"/>
              <a:gd name="connsiteX29" fmla="*/ 627797 w 1199608"/>
              <a:gd name="connsiteY29" fmla="*/ 1036539 h 1251909"/>
              <a:gd name="connsiteX30" fmla="*/ 626403 w 1199608"/>
              <a:gd name="connsiteY30" fmla="*/ 1035645 h 1251909"/>
              <a:gd name="connsiteX31" fmla="*/ 690303 w 1199608"/>
              <a:gd name="connsiteY31" fmla="*/ 1005673 h 1251909"/>
              <a:gd name="connsiteX32" fmla="*/ 742408 w 1199608"/>
              <a:gd name="connsiteY32" fmla="*/ 962052 h 1251909"/>
              <a:gd name="connsiteX33" fmla="*/ 705650 w 1199608"/>
              <a:gd name="connsiteY33" fmla="*/ 723216 h 1251909"/>
              <a:gd name="connsiteX34" fmla="*/ 832666 w 1199608"/>
              <a:gd name="connsiteY34" fmla="*/ 753188 h 1251909"/>
              <a:gd name="connsiteX35" fmla="*/ 876247 w 1199608"/>
              <a:gd name="connsiteY35" fmla="*/ 951659 h 1251909"/>
              <a:gd name="connsiteX36" fmla="*/ 962168 w 1199608"/>
              <a:gd name="connsiteY36" fmla="*/ 995278 h 1251909"/>
              <a:gd name="connsiteX37" fmla="*/ 1052121 w 1199608"/>
              <a:gd name="connsiteY37" fmla="*/ 929717 h 1251909"/>
              <a:gd name="connsiteX38" fmla="*/ 1076627 w 1199608"/>
              <a:gd name="connsiteY38" fmla="*/ 843685 h 1251909"/>
              <a:gd name="connsiteX39" fmla="*/ 1054912 w 1199608"/>
              <a:gd name="connsiteY39" fmla="*/ 797703 h 1251909"/>
              <a:gd name="connsiteX40" fmla="*/ 1128578 w 1199608"/>
              <a:gd name="connsiteY40" fmla="*/ 646686 h 1251909"/>
              <a:gd name="connsiteX41" fmla="*/ 1199608 w 1199608"/>
              <a:gd name="connsiteY41" fmla="*/ 517924 h 1251909"/>
              <a:gd name="connsiteX42" fmla="*/ 1098645 w 1199608"/>
              <a:gd name="connsiteY42" fmla="*/ 470157 h 1251909"/>
              <a:gd name="connsiteX43" fmla="*/ 1023583 w 1199608"/>
              <a:gd name="connsiteY43" fmla="*/ 490628 h 1251909"/>
              <a:gd name="connsiteX44" fmla="*/ 989463 w 1199608"/>
              <a:gd name="connsiteY44" fmla="*/ 456509 h 1251909"/>
              <a:gd name="connsiteX45" fmla="*/ 948520 w 1199608"/>
              <a:gd name="connsiteY45" fmla="*/ 436037 h 1251909"/>
              <a:gd name="connsiteX46" fmla="*/ 880432 w 1199608"/>
              <a:gd name="connsiteY46" fmla="*/ 358615 h 1251909"/>
              <a:gd name="connsiteX47" fmla="*/ 784747 w 1199608"/>
              <a:gd name="connsiteY47" fmla="*/ 408742 h 1251909"/>
              <a:gd name="connsiteX48" fmla="*/ 743803 w 1199608"/>
              <a:gd name="connsiteY48" fmla="*/ 340503 h 1251909"/>
              <a:gd name="connsiteX49" fmla="*/ 818866 w 1199608"/>
              <a:gd name="connsiteY49" fmla="*/ 258616 h 1251909"/>
              <a:gd name="connsiteX50" fmla="*/ 825690 w 1199608"/>
              <a:gd name="connsiteY50" fmla="*/ 204025 h 1251909"/>
              <a:gd name="connsiteX51" fmla="*/ 784747 w 1199608"/>
              <a:gd name="connsiteY51" fmla="*/ 210849 h 1251909"/>
              <a:gd name="connsiteX52" fmla="*/ 784747 w 1199608"/>
              <a:gd name="connsiteY52" fmla="*/ 176730 h 1251909"/>
              <a:gd name="connsiteX53" fmla="*/ 771099 w 1199608"/>
              <a:gd name="connsiteY53" fmla="*/ 156258 h 1251909"/>
              <a:gd name="connsiteX54" fmla="*/ 736980 w 1199608"/>
              <a:gd name="connsiteY54" fmla="*/ 149434 h 1251909"/>
              <a:gd name="connsiteX55" fmla="*/ 723332 w 1199608"/>
              <a:gd name="connsiteY55" fmla="*/ 115315 h 1251909"/>
              <a:gd name="connsiteX56" fmla="*/ 684169 w 1199608"/>
              <a:gd name="connsiteY56" fmla="*/ 0 h 1251909"/>
              <a:gd name="connsiteX57" fmla="*/ 580128 w 1199608"/>
              <a:gd name="connsiteY57" fmla="*/ 23574 h 1251909"/>
              <a:gd name="connsiteX58" fmla="*/ 466814 w 1199608"/>
              <a:gd name="connsiteY58" fmla="*/ 63402 h 1251909"/>
              <a:gd name="connsiteX0" fmla="*/ 466814 w 1199608"/>
              <a:gd name="connsiteY0" fmla="*/ 63402 h 1251909"/>
              <a:gd name="connsiteX1" fmla="*/ 436729 w 1199608"/>
              <a:gd name="connsiteY1" fmla="*/ 251793 h 1251909"/>
              <a:gd name="connsiteX2" fmla="*/ 416257 w 1199608"/>
              <a:gd name="connsiteY2" fmla="*/ 279088 h 1251909"/>
              <a:gd name="connsiteX3" fmla="*/ 409433 w 1199608"/>
              <a:gd name="connsiteY3" fmla="*/ 333679 h 1251909"/>
              <a:gd name="connsiteX4" fmla="*/ 450377 w 1199608"/>
              <a:gd name="connsiteY4" fmla="*/ 408742 h 1251909"/>
              <a:gd name="connsiteX5" fmla="*/ 450377 w 1199608"/>
              <a:gd name="connsiteY5" fmla="*/ 436037 h 1251909"/>
              <a:gd name="connsiteX6" fmla="*/ 382138 w 1199608"/>
              <a:gd name="connsiteY6" fmla="*/ 436037 h 1251909"/>
              <a:gd name="connsiteX7" fmla="*/ 293427 w 1199608"/>
              <a:gd name="connsiteY7" fmla="*/ 552043 h 1251909"/>
              <a:gd name="connsiteX8" fmla="*/ 293427 w 1199608"/>
              <a:gd name="connsiteY8" fmla="*/ 606634 h 1251909"/>
              <a:gd name="connsiteX9" fmla="*/ 293427 w 1199608"/>
              <a:gd name="connsiteY9" fmla="*/ 647578 h 1251909"/>
              <a:gd name="connsiteX10" fmla="*/ 293427 w 1199608"/>
              <a:gd name="connsiteY10" fmla="*/ 674873 h 1251909"/>
              <a:gd name="connsiteX11" fmla="*/ 272956 w 1199608"/>
              <a:gd name="connsiteY11" fmla="*/ 681697 h 1251909"/>
              <a:gd name="connsiteX12" fmla="*/ 204717 w 1199608"/>
              <a:gd name="connsiteY12" fmla="*/ 702169 h 1251909"/>
              <a:gd name="connsiteX13" fmla="*/ 184245 w 1199608"/>
              <a:gd name="connsiteY13" fmla="*/ 777231 h 1251909"/>
              <a:gd name="connsiteX14" fmla="*/ 122830 w 1199608"/>
              <a:gd name="connsiteY14" fmla="*/ 831822 h 1251909"/>
              <a:gd name="connsiteX15" fmla="*/ 99568 w 1199608"/>
              <a:gd name="connsiteY15" fmla="*/ 859118 h 1251909"/>
              <a:gd name="connsiteX16" fmla="*/ 81887 w 1199608"/>
              <a:gd name="connsiteY16" fmla="*/ 893237 h 1251909"/>
              <a:gd name="connsiteX17" fmla="*/ 9464 w 1199608"/>
              <a:gd name="connsiteY17" fmla="*/ 941004 h 1251909"/>
              <a:gd name="connsiteX18" fmla="*/ 0 w 1199608"/>
              <a:gd name="connsiteY18" fmla="*/ 1093491 h 1251909"/>
              <a:gd name="connsiteX19" fmla="*/ 75063 w 1199608"/>
              <a:gd name="connsiteY19" fmla="*/ 1104462 h 1251909"/>
              <a:gd name="connsiteX20" fmla="*/ 150126 w 1199608"/>
              <a:gd name="connsiteY20" fmla="*/ 1099421 h 1251909"/>
              <a:gd name="connsiteX21" fmla="*/ 218517 w 1199608"/>
              <a:gd name="connsiteY21" fmla="*/ 1096744 h 1251909"/>
              <a:gd name="connsiteX22" fmla="*/ 279780 w 1199608"/>
              <a:gd name="connsiteY22" fmla="*/ 1138897 h 1251909"/>
              <a:gd name="connsiteX23" fmla="*/ 267528 w 1199608"/>
              <a:gd name="connsiteY23" fmla="*/ 1240045 h 1251909"/>
              <a:gd name="connsiteX24" fmla="*/ 334371 w 1199608"/>
              <a:gd name="connsiteY24" fmla="*/ 1251909 h 1251909"/>
              <a:gd name="connsiteX25" fmla="*/ 382138 w 1199608"/>
              <a:gd name="connsiteY25" fmla="*/ 1104778 h 1251909"/>
              <a:gd name="connsiteX26" fmla="*/ 416257 w 1199608"/>
              <a:gd name="connsiteY26" fmla="*/ 1094382 h 1251909"/>
              <a:gd name="connsiteX27" fmla="*/ 515825 w 1199608"/>
              <a:gd name="connsiteY27" fmla="*/ 1208286 h 1251909"/>
              <a:gd name="connsiteX28" fmla="*/ 622064 w 1199608"/>
              <a:gd name="connsiteY28" fmla="*/ 1154330 h 1251909"/>
              <a:gd name="connsiteX29" fmla="*/ 627797 w 1199608"/>
              <a:gd name="connsiteY29" fmla="*/ 1036539 h 1251909"/>
              <a:gd name="connsiteX30" fmla="*/ 626403 w 1199608"/>
              <a:gd name="connsiteY30" fmla="*/ 1035645 h 1251909"/>
              <a:gd name="connsiteX31" fmla="*/ 690303 w 1199608"/>
              <a:gd name="connsiteY31" fmla="*/ 1005673 h 1251909"/>
              <a:gd name="connsiteX32" fmla="*/ 742408 w 1199608"/>
              <a:gd name="connsiteY32" fmla="*/ 962052 h 1251909"/>
              <a:gd name="connsiteX33" fmla="*/ 705650 w 1199608"/>
              <a:gd name="connsiteY33" fmla="*/ 723216 h 1251909"/>
              <a:gd name="connsiteX34" fmla="*/ 832666 w 1199608"/>
              <a:gd name="connsiteY34" fmla="*/ 753188 h 1251909"/>
              <a:gd name="connsiteX35" fmla="*/ 876247 w 1199608"/>
              <a:gd name="connsiteY35" fmla="*/ 951659 h 1251909"/>
              <a:gd name="connsiteX36" fmla="*/ 962168 w 1199608"/>
              <a:gd name="connsiteY36" fmla="*/ 995278 h 1251909"/>
              <a:gd name="connsiteX37" fmla="*/ 1052121 w 1199608"/>
              <a:gd name="connsiteY37" fmla="*/ 929717 h 1251909"/>
              <a:gd name="connsiteX38" fmla="*/ 1076627 w 1199608"/>
              <a:gd name="connsiteY38" fmla="*/ 843685 h 1251909"/>
              <a:gd name="connsiteX39" fmla="*/ 1054912 w 1199608"/>
              <a:gd name="connsiteY39" fmla="*/ 797703 h 1251909"/>
              <a:gd name="connsiteX40" fmla="*/ 1128578 w 1199608"/>
              <a:gd name="connsiteY40" fmla="*/ 646686 h 1251909"/>
              <a:gd name="connsiteX41" fmla="*/ 1199608 w 1199608"/>
              <a:gd name="connsiteY41" fmla="*/ 517924 h 1251909"/>
              <a:gd name="connsiteX42" fmla="*/ 1098645 w 1199608"/>
              <a:gd name="connsiteY42" fmla="*/ 470157 h 1251909"/>
              <a:gd name="connsiteX43" fmla="*/ 1023583 w 1199608"/>
              <a:gd name="connsiteY43" fmla="*/ 490628 h 1251909"/>
              <a:gd name="connsiteX44" fmla="*/ 989463 w 1199608"/>
              <a:gd name="connsiteY44" fmla="*/ 456509 h 1251909"/>
              <a:gd name="connsiteX45" fmla="*/ 948520 w 1199608"/>
              <a:gd name="connsiteY45" fmla="*/ 436037 h 1251909"/>
              <a:gd name="connsiteX46" fmla="*/ 880432 w 1199608"/>
              <a:gd name="connsiteY46" fmla="*/ 358615 h 1251909"/>
              <a:gd name="connsiteX47" fmla="*/ 784747 w 1199608"/>
              <a:gd name="connsiteY47" fmla="*/ 408742 h 1251909"/>
              <a:gd name="connsiteX48" fmla="*/ 743803 w 1199608"/>
              <a:gd name="connsiteY48" fmla="*/ 340503 h 1251909"/>
              <a:gd name="connsiteX49" fmla="*/ 818866 w 1199608"/>
              <a:gd name="connsiteY49" fmla="*/ 258616 h 1251909"/>
              <a:gd name="connsiteX50" fmla="*/ 825690 w 1199608"/>
              <a:gd name="connsiteY50" fmla="*/ 204025 h 1251909"/>
              <a:gd name="connsiteX51" fmla="*/ 784747 w 1199608"/>
              <a:gd name="connsiteY51" fmla="*/ 210849 h 1251909"/>
              <a:gd name="connsiteX52" fmla="*/ 784747 w 1199608"/>
              <a:gd name="connsiteY52" fmla="*/ 176730 h 1251909"/>
              <a:gd name="connsiteX53" fmla="*/ 771099 w 1199608"/>
              <a:gd name="connsiteY53" fmla="*/ 156258 h 1251909"/>
              <a:gd name="connsiteX54" fmla="*/ 736980 w 1199608"/>
              <a:gd name="connsiteY54" fmla="*/ 149434 h 1251909"/>
              <a:gd name="connsiteX55" fmla="*/ 723332 w 1199608"/>
              <a:gd name="connsiteY55" fmla="*/ 115315 h 1251909"/>
              <a:gd name="connsiteX56" fmla="*/ 684169 w 1199608"/>
              <a:gd name="connsiteY56" fmla="*/ 0 h 1251909"/>
              <a:gd name="connsiteX57" fmla="*/ 466814 w 1199608"/>
              <a:gd name="connsiteY57" fmla="*/ 63402 h 1251909"/>
              <a:gd name="connsiteX0" fmla="*/ 472243 w 1199608"/>
              <a:gd name="connsiteY0" fmla="*/ 27815 h 1251909"/>
              <a:gd name="connsiteX1" fmla="*/ 436729 w 1199608"/>
              <a:gd name="connsiteY1" fmla="*/ 251793 h 1251909"/>
              <a:gd name="connsiteX2" fmla="*/ 416257 w 1199608"/>
              <a:gd name="connsiteY2" fmla="*/ 279088 h 1251909"/>
              <a:gd name="connsiteX3" fmla="*/ 409433 w 1199608"/>
              <a:gd name="connsiteY3" fmla="*/ 333679 h 1251909"/>
              <a:gd name="connsiteX4" fmla="*/ 450377 w 1199608"/>
              <a:gd name="connsiteY4" fmla="*/ 408742 h 1251909"/>
              <a:gd name="connsiteX5" fmla="*/ 450377 w 1199608"/>
              <a:gd name="connsiteY5" fmla="*/ 436037 h 1251909"/>
              <a:gd name="connsiteX6" fmla="*/ 382138 w 1199608"/>
              <a:gd name="connsiteY6" fmla="*/ 436037 h 1251909"/>
              <a:gd name="connsiteX7" fmla="*/ 293427 w 1199608"/>
              <a:gd name="connsiteY7" fmla="*/ 552043 h 1251909"/>
              <a:gd name="connsiteX8" fmla="*/ 293427 w 1199608"/>
              <a:gd name="connsiteY8" fmla="*/ 606634 h 1251909"/>
              <a:gd name="connsiteX9" fmla="*/ 293427 w 1199608"/>
              <a:gd name="connsiteY9" fmla="*/ 647578 h 1251909"/>
              <a:gd name="connsiteX10" fmla="*/ 293427 w 1199608"/>
              <a:gd name="connsiteY10" fmla="*/ 674873 h 1251909"/>
              <a:gd name="connsiteX11" fmla="*/ 272956 w 1199608"/>
              <a:gd name="connsiteY11" fmla="*/ 681697 h 1251909"/>
              <a:gd name="connsiteX12" fmla="*/ 204717 w 1199608"/>
              <a:gd name="connsiteY12" fmla="*/ 702169 h 1251909"/>
              <a:gd name="connsiteX13" fmla="*/ 184245 w 1199608"/>
              <a:gd name="connsiteY13" fmla="*/ 777231 h 1251909"/>
              <a:gd name="connsiteX14" fmla="*/ 122830 w 1199608"/>
              <a:gd name="connsiteY14" fmla="*/ 831822 h 1251909"/>
              <a:gd name="connsiteX15" fmla="*/ 99568 w 1199608"/>
              <a:gd name="connsiteY15" fmla="*/ 859118 h 1251909"/>
              <a:gd name="connsiteX16" fmla="*/ 81887 w 1199608"/>
              <a:gd name="connsiteY16" fmla="*/ 893237 h 1251909"/>
              <a:gd name="connsiteX17" fmla="*/ 9464 w 1199608"/>
              <a:gd name="connsiteY17" fmla="*/ 941004 h 1251909"/>
              <a:gd name="connsiteX18" fmla="*/ 0 w 1199608"/>
              <a:gd name="connsiteY18" fmla="*/ 1093491 h 1251909"/>
              <a:gd name="connsiteX19" fmla="*/ 75063 w 1199608"/>
              <a:gd name="connsiteY19" fmla="*/ 1104462 h 1251909"/>
              <a:gd name="connsiteX20" fmla="*/ 150126 w 1199608"/>
              <a:gd name="connsiteY20" fmla="*/ 1099421 h 1251909"/>
              <a:gd name="connsiteX21" fmla="*/ 218517 w 1199608"/>
              <a:gd name="connsiteY21" fmla="*/ 1096744 h 1251909"/>
              <a:gd name="connsiteX22" fmla="*/ 279780 w 1199608"/>
              <a:gd name="connsiteY22" fmla="*/ 1138897 h 1251909"/>
              <a:gd name="connsiteX23" fmla="*/ 267528 w 1199608"/>
              <a:gd name="connsiteY23" fmla="*/ 1240045 h 1251909"/>
              <a:gd name="connsiteX24" fmla="*/ 334371 w 1199608"/>
              <a:gd name="connsiteY24" fmla="*/ 1251909 h 1251909"/>
              <a:gd name="connsiteX25" fmla="*/ 382138 w 1199608"/>
              <a:gd name="connsiteY25" fmla="*/ 1104778 h 1251909"/>
              <a:gd name="connsiteX26" fmla="*/ 416257 w 1199608"/>
              <a:gd name="connsiteY26" fmla="*/ 1094382 h 1251909"/>
              <a:gd name="connsiteX27" fmla="*/ 515825 w 1199608"/>
              <a:gd name="connsiteY27" fmla="*/ 1208286 h 1251909"/>
              <a:gd name="connsiteX28" fmla="*/ 622064 w 1199608"/>
              <a:gd name="connsiteY28" fmla="*/ 1154330 h 1251909"/>
              <a:gd name="connsiteX29" fmla="*/ 627797 w 1199608"/>
              <a:gd name="connsiteY29" fmla="*/ 1036539 h 1251909"/>
              <a:gd name="connsiteX30" fmla="*/ 626403 w 1199608"/>
              <a:gd name="connsiteY30" fmla="*/ 1035645 h 1251909"/>
              <a:gd name="connsiteX31" fmla="*/ 690303 w 1199608"/>
              <a:gd name="connsiteY31" fmla="*/ 1005673 h 1251909"/>
              <a:gd name="connsiteX32" fmla="*/ 742408 w 1199608"/>
              <a:gd name="connsiteY32" fmla="*/ 962052 h 1251909"/>
              <a:gd name="connsiteX33" fmla="*/ 705650 w 1199608"/>
              <a:gd name="connsiteY33" fmla="*/ 723216 h 1251909"/>
              <a:gd name="connsiteX34" fmla="*/ 832666 w 1199608"/>
              <a:gd name="connsiteY34" fmla="*/ 753188 h 1251909"/>
              <a:gd name="connsiteX35" fmla="*/ 876247 w 1199608"/>
              <a:gd name="connsiteY35" fmla="*/ 951659 h 1251909"/>
              <a:gd name="connsiteX36" fmla="*/ 962168 w 1199608"/>
              <a:gd name="connsiteY36" fmla="*/ 995278 h 1251909"/>
              <a:gd name="connsiteX37" fmla="*/ 1052121 w 1199608"/>
              <a:gd name="connsiteY37" fmla="*/ 929717 h 1251909"/>
              <a:gd name="connsiteX38" fmla="*/ 1076627 w 1199608"/>
              <a:gd name="connsiteY38" fmla="*/ 843685 h 1251909"/>
              <a:gd name="connsiteX39" fmla="*/ 1054912 w 1199608"/>
              <a:gd name="connsiteY39" fmla="*/ 797703 h 1251909"/>
              <a:gd name="connsiteX40" fmla="*/ 1128578 w 1199608"/>
              <a:gd name="connsiteY40" fmla="*/ 646686 h 1251909"/>
              <a:gd name="connsiteX41" fmla="*/ 1199608 w 1199608"/>
              <a:gd name="connsiteY41" fmla="*/ 517924 h 1251909"/>
              <a:gd name="connsiteX42" fmla="*/ 1098645 w 1199608"/>
              <a:gd name="connsiteY42" fmla="*/ 470157 h 1251909"/>
              <a:gd name="connsiteX43" fmla="*/ 1023583 w 1199608"/>
              <a:gd name="connsiteY43" fmla="*/ 490628 h 1251909"/>
              <a:gd name="connsiteX44" fmla="*/ 989463 w 1199608"/>
              <a:gd name="connsiteY44" fmla="*/ 456509 h 1251909"/>
              <a:gd name="connsiteX45" fmla="*/ 948520 w 1199608"/>
              <a:gd name="connsiteY45" fmla="*/ 436037 h 1251909"/>
              <a:gd name="connsiteX46" fmla="*/ 880432 w 1199608"/>
              <a:gd name="connsiteY46" fmla="*/ 358615 h 1251909"/>
              <a:gd name="connsiteX47" fmla="*/ 784747 w 1199608"/>
              <a:gd name="connsiteY47" fmla="*/ 408742 h 1251909"/>
              <a:gd name="connsiteX48" fmla="*/ 743803 w 1199608"/>
              <a:gd name="connsiteY48" fmla="*/ 340503 h 1251909"/>
              <a:gd name="connsiteX49" fmla="*/ 818866 w 1199608"/>
              <a:gd name="connsiteY49" fmla="*/ 258616 h 1251909"/>
              <a:gd name="connsiteX50" fmla="*/ 825690 w 1199608"/>
              <a:gd name="connsiteY50" fmla="*/ 204025 h 1251909"/>
              <a:gd name="connsiteX51" fmla="*/ 784747 w 1199608"/>
              <a:gd name="connsiteY51" fmla="*/ 210849 h 1251909"/>
              <a:gd name="connsiteX52" fmla="*/ 784747 w 1199608"/>
              <a:gd name="connsiteY52" fmla="*/ 176730 h 1251909"/>
              <a:gd name="connsiteX53" fmla="*/ 771099 w 1199608"/>
              <a:gd name="connsiteY53" fmla="*/ 156258 h 1251909"/>
              <a:gd name="connsiteX54" fmla="*/ 736980 w 1199608"/>
              <a:gd name="connsiteY54" fmla="*/ 149434 h 1251909"/>
              <a:gd name="connsiteX55" fmla="*/ 723332 w 1199608"/>
              <a:gd name="connsiteY55" fmla="*/ 115315 h 1251909"/>
              <a:gd name="connsiteX56" fmla="*/ 684169 w 1199608"/>
              <a:gd name="connsiteY56" fmla="*/ 0 h 1251909"/>
              <a:gd name="connsiteX57" fmla="*/ 472243 w 1199608"/>
              <a:gd name="connsiteY57" fmla="*/ 27815 h 1251909"/>
              <a:gd name="connsiteX0" fmla="*/ 472243 w 1199608"/>
              <a:gd name="connsiteY0" fmla="*/ 57471 h 1281565"/>
              <a:gd name="connsiteX1" fmla="*/ 436729 w 1199608"/>
              <a:gd name="connsiteY1" fmla="*/ 281449 h 1281565"/>
              <a:gd name="connsiteX2" fmla="*/ 416257 w 1199608"/>
              <a:gd name="connsiteY2" fmla="*/ 308744 h 1281565"/>
              <a:gd name="connsiteX3" fmla="*/ 409433 w 1199608"/>
              <a:gd name="connsiteY3" fmla="*/ 363335 h 1281565"/>
              <a:gd name="connsiteX4" fmla="*/ 450377 w 1199608"/>
              <a:gd name="connsiteY4" fmla="*/ 438398 h 1281565"/>
              <a:gd name="connsiteX5" fmla="*/ 450377 w 1199608"/>
              <a:gd name="connsiteY5" fmla="*/ 465693 h 1281565"/>
              <a:gd name="connsiteX6" fmla="*/ 382138 w 1199608"/>
              <a:gd name="connsiteY6" fmla="*/ 465693 h 1281565"/>
              <a:gd name="connsiteX7" fmla="*/ 293427 w 1199608"/>
              <a:gd name="connsiteY7" fmla="*/ 581699 h 1281565"/>
              <a:gd name="connsiteX8" fmla="*/ 293427 w 1199608"/>
              <a:gd name="connsiteY8" fmla="*/ 636290 h 1281565"/>
              <a:gd name="connsiteX9" fmla="*/ 293427 w 1199608"/>
              <a:gd name="connsiteY9" fmla="*/ 677234 h 1281565"/>
              <a:gd name="connsiteX10" fmla="*/ 293427 w 1199608"/>
              <a:gd name="connsiteY10" fmla="*/ 704529 h 1281565"/>
              <a:gd name="connsiteX11" fmla="*/ 272956 w 1199608"/>
              <a:gd name="connsiteY11" fmla="*/ 711353 h 1281565"/>
              <a:gd name="connsiteX12" fmla="*/ 204717 w 1199608"/>
              <a:gd name="connsiteY12" fmla="*/ 731825 h 1281565"/>
              <a:gd name="connsiteX13" fmla="*/ 184245 w 1199608"/>
              <a:gd name="connsiteY13" fmla="*/ 806887 h 1281565"/>
              <a:gd name="connsiteX14" fmla="*/ 122830 w 1199608"/>
              <a:gd name="connsiteY14" fmla="*/ 861478 h 1281565"/>
              <a:gd name="connsiteX15" fmla="*/ 99568 w 1199608"/>
              <a:gd name="connsiteY15" fmla="*/ 888774 h 1281565"/>
              <a:gd name="connsiteX16" fmla="*/ 81887 w 1199608"/>
              <a:gd name="connsiteY16" fmla="*/ 922893 h 1281565"/>
              <a:gd name="connsiteX17" fmla="*/ 9464 w 1199608"/>
              <a:gd name="connsiteY17" fmla="*/ 970660 h 1281565"/>
              <a:gd name="connsiteX18" fmla="*/ 0 w 1199608"/>
              <a:gd name="connsiteY18" fmla="*/ 1123147 h 1281565"/>
              <a:gd name="connsiteX19" fmla="*/ 75063 w 1199608"/>
              <a:gd name="connsiteY19" fmla="*/ 1134118 h 1281565"/>
              <a:gd name="connsiteX20" fmla="*/ 150126 w 1199608"/>
              <a:gd name="connsiteY20" fmla="*/ 1129077 h 1281565"/>
              <a:gd name="connsiteX21" fmla="*/ 218517 w 1199608"/>
              <a:gd name="connsiteY21" fmla="*/ 1126400 h 1281565"/>
              <a:gd name="connsiteX22" fmla="*/ 279780 w 1199608"/>
              <a:gd name="connsiteY22" fmla="*/ 1168553 h 1281565"/>
              <a:gd name="connsiteX23" fmla="*/ 267528 w 1199608"/>
              <a:gd name="connsiteY23" fmla="*/ 1269701 h 1281565"/>
              <a:gd name="connsiteX24" fmla="*/ 334371 w 1199608"/>
              <a:gd name="connsiteY24" fmla="*/ 1281565 h 1281565"/>
              <a:gd name="connsiteX25" fmla="*/ 382138 w 1199608"/>
              <a:gd name="connsiteY25" fmla="*/ 1134434 h 1281565"/>
              <a:gd name="connsiteX26" fmla="*/ 416257 w 1199608"/>
              <a:gd name="connsiteY26" fmla="*/ 1124038 h 1281565"/>
              <a:gd name="connsiteX27" fmla="*/ 515825 w 1199608"/>
              <a:gd name="connsiteY27" fmla="*/ 1237942 h 1281565"/>
              <a:gd name="connsiteX28" fmla="*/ 622064 w 1199608"/>
              <a:gd name="connsiteY28" fmla="*/ 1183986 h 1281565"/>
              <a:gd name="connsiteX29" fmla="*/ 627797 w 1199608"/>
              <a:gd name="connsiteY29" fmla="*/ 1066195 h 1281565"/>
              <a:gd name="connsiteX30" fmla="*/ 626403 w 1199608"/>
              <a:gd name="connsiteY30" fmla="*/ 1065301 h 1281565"/>
              <a:gd name="connsiteX31" fmla="*/ 690303 w 1199608"/>
              <a:gd name="connsiteY31" fmla="*/ 1035329 h 1281565"/>
              <a:gd name="connsiteX32" fmla="*/ 742408 w 1199608"/>
              <a:gd name="connsiteY32" fmla="*/ 991708 h 1281565"/>
              <a:gd name="connsiteX33" fmla="*/ 705650 w 1199608"/>
              <a:gd name="connsiteY33" fmla="*/ 752872 h 1281565"/>
              <a:gd name="connsiteX34" fmla="*/ 832666 w 1199608"/>
              <a:gd name="connsiteY34" fmla="*/ 782844 h 1281565"/>
              <a:gd name="connsiteX35" fmla="*/ 876247 w 1199608"/>
              <a:gd name="connsiteY35" fmla="*/ 981315 h 1281565"/>
              <a:gd name="connsiteX36" fmla="*/ 962168 w 1199608"/>
              <a:gd name="connsiteY36" fmla="*/ 1024934 h 1281565"/>
              <a:gd name="connsiteX37" fmla="*/ 1052121 w 1199608"/>
              <a:gd name="connsiteY37" fmla="*/ 959373 h 1281565"/>
              <a:gd name="connsiteX38" fmla="*/ 1076627 w 1199608"/>
              <a:gd name="connsiteY38" fmla="*/ 873341 h 1281565"/>
              <a:gd name="connsiteX39" fmla="*/ 1054912 w 1199608"/>
              <a:gd name="connsiteY39" fmla="*/ 827359 h 1281565"/>
              <a:gd name="connsiteX40" fmla="*/ 1128578 w 1199608"/>
              <a:gd name="connsiteY40" fmla="*/ 676342 h 1281565"/>
              <a:gd name="connsiteX41" fmla="*/ 1199608 w 1199608"/>
              <a:gd name="connsiteY41" fmla="*/ 547580 h 1281565"/>
              <a:gd name="connsiteX42" fmla="*/ 1098645 w 1199608"/>
              <a:gd name="connsiteY42" fmla="*/ 499813 h 1281565"/>
              <a:gd name="connsiteX43" fmla="*/ 1023583 w 1199608"/>
              <a:gd name="connsiteY43" fmla="*/ 520284 h 1281565"/>
              <a:gd name="connsiteX44" fmla="*/ 989463 w 1199608"/>
              <a:gd name="connsiteY44" fmla="*/ 486165 h 1281565"/>
              <a:gd name="connsiteX45" fmla="*/ 948520 w 1199608"/>
              <a:gd name="connsiteY45" fmla="*/ 465693 h 1281565"/>
              <a:gd name="connsiteX46" fmla="*/ 880432 w 1199608"/>
              <a:gd name="connsiteY46" fmla="*/ 388271 h 1281565"/>
              <a:gd name="connsiteX47" fmla="*/ 784747 w 1199608"/>
              <a:gd name="connsiteY47" fmla="*/ 438398 h 1281565"/>
              <a:gd name="connsiteX48" fmla="*/ 743803 w 1199608"/>
              <a:gd name="connsiteY48" fmla="*/ 370159 h 1281565"/>
              <a:gd name="connsiteX49" fmla="*/ 818866 w 1199608"/>
              <a:gd name="connsiteY49" fmla="*/ 288272 h 1281565"/>
              <a:gd name="connsiteX50" fmla="*/ 825690 w 1199608"/>
              <a:gd name="connsiteY50" fmla="*/ 233681 h 1281565"/>
              <a:gd name="connsiteX51" fmla="*/ 784747 w 1199608"/>
              <a:gd name="connsiteY51" fmla="*/ 240505 h 1281565"/>
              <a:gd name="connsiteX52" fmla="*/ 784747 w 1199608"/>
              <a:gd name="connsiteY52" fmla="*/ 206386 h 1281565"/>
              <a:gd name="connsiteX53" fmla="*/ 771099 w 1199608"/>
              <a:gd name="connsiteY53" fmla="*/ 185914 h 1281565"/>
              <a:gd name="connsiteX54" fmla="*/ 736980 w 1199608"/>
              <a:gd name="connsiteY54" fmla="*/ 179090 h 1281565"/>
              <a:gd name="connsiteX55" fmla="*/ 723332 w 1199608"/>
              <a:gd name="connsiteY55" fmla="*/ 144971 h 1281565"/>
              <a:gd name="connsiteX56" fmla="*/ 695027 w 1199608"/>
              <a:gd name="connsiteY56" fmla="*/ 0 h 1281565"/>
              <a:gd name="connsiteX57" fmla="*/ 472243 w 1199608"/>
              <a:gd name="connsiteY57" fmla="*/ 57471 h 1281565"/>
              <a:gd name="connsiteX0" fmla="*/ 472243 w 1199608"/>
              <a:gd name="connsiteY0" fmla="*/ 57471 h 1281565"/>
              <a:gd name="connsiteX1" fmla="*/ 436729 w 1199608"/>
              <a:gd name="connsiteY1" fmla="*/ 281449 h 1281565"/>
              <a:gd name="connsiteX2" fmla="*/ 416257 w 1199608"/>
              <a:gd name="connsiteY2" fmla="*/ 308744 h 1281565"/>
              <a:gd name="connsiteX3" fmla="*/ 409433 w 1199608"/>
              <a:gd name="connsiteY3" fmla="*/ 363335 h 1281565"/>
              <a:gd name="connsiteX4" fmla="*/ 450377 w 1199608"/>
              <a:gd name="connsiteY4" fmla="*/ 438398 h 1281565"/>
              <a:gd name="connsiteX5" fmla="*/ 450377 w 1199608"/>
              <a:gd name="connsiteY5" fmla="*/ 465693 h 1281565"/>
              <a:gd name="connsiteX6" fmla="*/ 382138 w 1199608"/>
              <a:gd name="connsiteY6" fmla="*/ 465693 h 1281565"/>
              <a:gd name="connsiteX7" fmla="*/ 293427 w 1199608"/>
              <a:gd name="connsiteY7" fmla="*/ 581699 h 1281565"/>
              <a:gd name="connsiteX8" fmla="*/ 293427 w 1199608"/>
              <a:gd name="connsiteY8" fmla="*/ 636290 h 1281565"/>
              <a:gd name="connsiteX9" fmla="*/ 293427 w 1199608"/>
              <a:gd name="connsiteY9" fmla="*/ 677234 h 1281565"/>
              <a:gd name="connsiteX10" fmla="*/ 293427 w 1199608"/>
              <a:gd name="connsiteY10" fmla="*/ 704529 h 1281565"/>
              <a:gd name="connsiteX11" fmla="*/ 272956 w 1199608"/>
              <a:gd name="connsiteY11" fmla="*/ 711353 h 1281565"/>
              <a:gd name="connsiteX12" fmla="*/ 204717 w 1199608"/>
              <a:gd name="connsiteY12" fmla="*/ 731825 h 1281565"/>
              <a:gd name="connsiteX13" fmla="*/ 184245 w 1199608"/>
              <a:gd name="connsiteY13" fmla="*/ 806887 h 1281565"/>
              <a:gd name="connsiteX14" fmla="*/ 122830 w 1199608"/>
              <a:gd name="connsiteY14" fmla="*/ 861478 h 1281565"/>
              <a:gd name="connsiteX15" fmla="*/ 99568 w 1199608"/>
              <a:gd name="connsiteY15" fmla="*/ 888774 h 1281565"/>
              <a:gd name="connsiteX16" fmla="*/ 81887 w 1199608"/>
              <a:gd name="connsiteY16" fmla="*/ 922893 h 1281565"/>
              <a:gd name="connsiteX17" fmla="*/ 9464 w 1199608"/>
              <a:gd name="connsiteY17" fmla="*/ 970660 h 1281565"/>
              <a:gd name="connsiteX18" fmla="*/ 0 w 1199608"/>
              <a:gd name="connsiteY18" fmla="*/ 1123147 h 1281565"/>
              <a:gd name="connsiteX19" fmla="*/ 75063 w 1199608"/>
              <a:gd name="connsiteY19" fmla="*/ 1134118 h 1281565"/>
              <a:gd name="connsiteX20" fmla="*/ 150126 w 1199608"/>
              <a:gd name="connsiteY20" fmla="*/ 1129077 h 1281565"/>
              <a:gd name="connsiteX21" fmla="*/ 218517 w 1199608"/>
              <a:gd name="connsiteY21" fmla="*/ 1126400 h 1281565"/>
              <a:gd name="connsiteX22" fmla="*/ 279780 w 1199608"/>
              <a:gd name="connsiteY22" fmla="*/ 1168553 h 1281565"/>
              <a:gd name="connsiteX23" fmla="*/ 267528 w 1199608"/>
              <a:gd name="connsiteY23" fmla="*/ 1269701 h 1281565"/>
              <a:gd name="connsiteX24" fmla="*/ 334371 w 1199608"/>
              <a:gd name="connsiteY24" fmla="*/ 1281565 h 1281565"/>
              <a:gd name="connsiteX25" fmla="*/ 382138 w 1199608"/>
              <a:gd name="connsiteY25" fmla="*/ 1134434 h 1281565"/>
              <a:gd name="connsiteX26" fmla="*/ 416257 w 1199608"/>
              <a:gd name="connsiteY26" fmla="*/ 1124038 h 1281565"/>
              <a:gd name="connsiteX27" fmla="*/ 515825 w 1199608"/>
              <a:gd name="connsiteY27" fmla="*/ 1237942 h 1281565"/>
              <a:gd name="connsiteX28" fmla="*/ 622064 w 1199608"/>
              <a:gd name="connsiteY28" fmla="*/ 1183986 h 1281565"/>
              <a:gd name="connsiteX29" fmla="*/ 627797 w 1199608"/>
              <a:gd name="connsiteY29" fmla="*/ 1066195 h 1281565"/>
              <a:gd name="connsiteX30" fmla="*/ 626403 w 1199608"/>
              <a:gd name="connsiteY30" fmla="*/ 1065301 h 1281565"/>
              <a:gd name="connsiteX31" fmla="*/ 690303 w 1199608"/>
              <a:gd name="connsiteY31" fmla="*/ 1035329 h 1281565"/>
              <a:gd name="connsiteX32" fmla="*/ 742408 w 1199608"/>
              <a:gd name="connsiteY32" fmla="*/ 991708 h 1281565"/>
              <a:gd name="connsiteX33" fmla="*/ 705650 w 1199608"/>
              <a:gd name="connsiteY33" fmla="*/ 752872 h 1281565"/>
              <a:gd name="connsiteX34" fmla="*/ 832666 w 1199608"/>
              <a:gd name="connsiteY34" fmla="*/ 782844 h 1281565"/>
              <a:gd name="connsiteX35" fmla="*/ 876247 w 1199608"/>
              <a:gd name="connsiteY35" fmla="*/ 981315 h 1281565"/>
              <a:gd name="connsiteX36" fmla="*/ 962168 w 1199608"/>
              <a:gd name="connsiteY36" fmla="*/ 1024934 h 1281565"/>
              <a:gd name="connsiteX37" fmla="*/ 1052121 w 1199608"/>
              <a:gd name="connsiteY37" fmla="*/ 959373 h 1281565"/>
              <a:gd name="connsiteX38" fmla="*/ 1076627 w 1199608"/>
              <a:gd name="connsiteY38" fmla="*/ 873341 h 1281565"/>
              <a:gd name="connsiteX39" fmla="*/ 1054912 w 1199608"/>
              <a:gd name="connsiteY39" fmla="*/ 827359 h 1281565"/>
              <a:gd name="connsiteX40" fmla="*/ 1128578 w 1199608"/>
              <a:gd name="connsiteY40" fmla="*/ 676342 h 1281565"/>
              <a:gd name="connsiteX41" fmla="*/ 1199608 w 1199608"/>
              <a:gd name="connsiteY41" fmla="*/ 547580 h 1281565"/>
              <a:gd name="connsiteX42" fmla="*/ 1098645 w 1199608"/>
              <a:gd name="connsiteY42" fmla="*/ 499813 h 1281565"/>
              <a:gd name="connsiteX43" fmla="*/ 1023583 w 1199608"/>
              <a:gd name="connsiteY43" fmla="*/ 520284 h 1281565"/>
              <a:gd name="connsiteX44" fmla="*/ 989463 w 1199608"/>
              <a:gd name="connsiteY44" fmla="*/ 486165 h 1281565"/>
              <a:gd name="connsiteX45" fmla="*/ 948520 w 1199608"/>
              <a:gd name="connsiteY45" fmla="*/ 465693 h 1281565"/>
              <a:gd name="connsiteX46" fmla="*/ 880432 w 1199608"/>
              <a:gd name="connsiteY46" fmla="*/ 388271 h 1281565"/>
              <a:gd name="connsiteX47" fmla="*/ 784747 w 1199608"/>
              <a:gd name="connsiteY47" fmla="*/ 438398 h 1281565"/>
              <a:gd name="connsiteX48" fmla="*/ 743803 w 1199608"/>
              <a:gd name="connsiteY48" fmla="*/ 370159 h 1281565"/>
              <a:gd name="connsiteX49" fmla="*/ 818866 w 1199608"/>
              <a:gd name="connsiteY49" fmla="*/ 288272 h 1281565"/>
              <a:gd name="connsiteX50" fmla="*/ 825690 w 1199608"/>
              <a:gd name="connsiteY50" fmla="*/ 233681 h 1281565"/>
              <a:gd name="connsiteX51" fmla="*/ 784747 w 1199608"/>
              <a:gd name="connsiteY51" fmla="*/ 240505 h 1281565"/>
              <a:gd name="connsiteX52" fmla="*/ 784747 w 1199608"/>
              <a:gd name="connsiteY52" fmla="*/ 206386 h 1281565"/>
              <a:gd name="connsiteX53" fmla="*/ 771099 w 1199608"/>
              <a:gd name="connsiteY53" fmla="*/ 185914 h 1281565"/>
              <a:gd name="connsiteX54" fmla="*/ 723332 w 1199608"/>
              <a:gd name="connsiteY54" fmla="*/ 144971 h 1281565"/>
              <a:gd name="connsiteX55" fmla="*/ 695027 w 1199608"/>
              <a:gd name="connsiteY55" fmla="*/ 0 h 1281565"/>
              <a:gd name="connsiteX56" fmla="*/ 472243 w 1199608"/>
              <a:gd name="connsiteY56" fmla="*/ 57471 h 1281565"/>
              <a:gd name="connsiteX0" fmla="*/ 472243 w 1199608"/>
              <a:gd name="connsiteY0" fmla="*/ 57471 h 1281565"/>
              <a:gd name="connsiteX1" fmla="*/ 436729 w 1199608"/>
              <a:gd name="connsiteY1" fmla="*/ 281449 h 1281565"/>
              <a:gd name="connsiteX2" fmla="*/ 416257 w 1199608"/>
              <a:gd name="connsiteY2" fmla="*/ 308744 h 1281565"/>
              <a:gd name="connsiteX3" fmla="*/ 409433 w 1199608"/>
              <a:gd name="connsiteY3" fmla="*/ 363335 h 1281565"/>
              <a:gd name="connsiteX4" fmla="*/ 450377 w 1199608"/>
              <a:gd name="connsiteY4" fmla="*/ 438398 h 1281565"/>
              <a:gd name="connsiteX5" fmla="*/ 450377 w 1199608"/>
              <a:gd name="connsiteY5" fmla="*/ 465693 h 1281565"/>
              <a:gd name="connsiteX6" fmla="*/ 382138 w 1199608"/>
              <a:gd name="connsiteY6" fmla="*/ 465693 h 1281565"/>
              <a:gd name="connsiteX7" fmla="*/ 293427 w 1199608"/>
              <a:gd name="connsiteY7" fmla="*/ 581699 h 1281565"/>
              <a:gd name="connsiteX8" fmla="*/ 293427 w 1199608"/>
              <a:gd name="connsiteY8" fmla="*/ 636290 h 1281565"/>
              <a:gd name="connsiteX9" fmla="*/ 293427 w 1199608"/>
              <a:gd name="connsiteY9" fmla="*/ 677234 h 1281565"/>
              <a:gd name="connsiteX10" fmla="*/ 293427 w 1199608"/>
              <a:gd name="connsiteY10" fmla="*/ 704529 h 1281565"/>
              <a:gd name="connsiteX11" fmla="*/ 272956 w 1199608"/>
              <a:gd name="connsiteY11" fmla="*/ 711353 h 1281565"/>
              <a:gd name="connsiteX12" fmla="*/ 204717 w 1199608"/>
              <a:gd name="connsiteY12" fmla="*/ 731825 h 1281565"/>
              <a:gd name="connsiteX13" fmla="*/ 184245 w 1199608"/>
              <a:gd name="connsiteY13" fmla="*/ 806887 h 1281565"/>
              <a:gd name="connsiteX14" fmla="*/ 122830 w 1199608"/>
              <a:gd name="connsiteY14" fmla="*/ 861478 h 1281565"/>
              <a:gd name="connsiteX15" fmla="*/ 99568 w 1199608"/>
              <a:gd name="connsiteY15" fmla="*/ 888774 h 1281565"/>
              <a:gd name="connsiteX16" fmla="*/ 81887 w 1199608"/>
              <a:gd name="connsiteY16" fmla="*/ 922893 h 1281565"/>
              <a:gd name="connsiteX17" fmla="*/ 9464 w 1199608"/>
              <a:gd name="connsiteY17" fmla="*/ 970660 h 1281565"/>
              <a:gd name="connsiteX18" fmla="*/ 0 w 1199608"/>
              <a:gd name="connsiteY18" fmla="*/ 1123147 h 1281565"/>
              <a:gd name="connsiteX19" fmla="*/ 75063 w 1199608"/>
              <a:gd name="connsiteY19" fmla="*/ 1134118 h 1281565"/>
              <a:gd name="connsiteX20" fmla="*/ 150126 w 1199608"/>
              <a:gd name="connsiteY20" fmla="*/ 1129077 h 1281565"/>
              <a:gd name="connsiteX21" fmla="*/ 218517 w 1199608"/>
              <a:gd name="connsiteY21" fmla="*/ 1126400 h 1281565"/>
              <a:gd name="connsiteX22" fmla="*/ 279780 w 1199608"/>
              <a:gd name="connsiteY22" fmla="*/ 1168553 h 1281565"/>
              <a:gd name="connsiteX23" fmla="*/ 267528 w 1199608"/>
              <a:gd name="connsiteY23" fmla="*/ 1269701 h 1281565"/>
              <a:gd name="connsiteX24" fmla="*/ 334371 w 1199608"/>
              <a:gd name="connsiteY24" fmla="*/ 1281565 h 1281565"/>
              <a:gd name="connsiteX25" fmla="*/ 382138 w 1199608"/>
              <a:gd name="connsiteY25" fmla="*/ 1134434 h 1281565"/>
              <a:gd name="connsiteX26" fmla="*/ 416257 w 1199608"/>
              <a:gd name="connsiteY26" fmla="*/ 1124038 h 1281565"/>
              <a:gd name="connsiteX27" fmla="*/ 515825 w 1199608"/>
              <a:gd name="connsiteY27" fmla="*/ 1237942 h 1281565"/>
              <a:gd name="connsiteX28" fmla="*/ 622064 w 1199608"/>
              <a:gd name="connsiteY28" fmla="*/ 1183986 h 1281565"/>
              <a:gd name="connsiteX29" fmla="*/ 627797 w 1199608"/>
              <a:gd name="connsiteY29" fmla="*/ 1066195 h 1281565"/>
              <a:gd name="connsiteX30" fmla="*/ 626403 w 1199608"/>
              <a:gd name="connsiteY30" fmla="*/ 1065301 h 1281565"/>
              <a:gd name="connsiteX31" fmla="*/ 690303 w 1199608"/>
              <a:gd name="connsiteY31" fmla="*/ 1035329 h 1281565"/>
              <a:gd name="connsiteX32" fmla="*/ 742408 w 1199608"/>
              <a:gd name="connsiteY32" fmla="*/ 991708 h 1281565"/>
              <a:gd name="connsiteX33" fmla="*/ 705650 w 1199608"/>
              <a:gd name="connsiteY33" fmla="*/ 752872 h 1281565"/>
              <a:gd name="connsiteX34" fmla="*/ 832666 w 1199608"/>
              <a:gd name="connsiteY34" fmla="*/ 782844 h 1281565"/>
              <a:gd name="connsiteX35" fmla="*/ 876247 w 1199608"/>
              <a:gd name="connsiteY35" fmla="*/ 981315 h 1281565"/>
              <a:gd name="connsiteX36" fmla="*/ 962168 w 1199608"/>
              <a:gd name="connsiteY36" fmla="*/ 1024934 h 1281565"/>
              <a:gd name="connsiteX37" fmla="*/ 1052121 w 1199608"/>
              <a:gd name="connsiteY37" fmla="*/ 959373 h 1281565"/>
              <a:gd name="connsiteX38" fmla="*/ 1076627 w 1199608"/>
              <a:gd name="connsiteY38" fmla="*/ 873341 h 1281565"/>
              <a:gd name="connsiteX39" fmla="*/ 1054912 w 1199608"/>
              <a:gd name="connsiteY39" fmla="*/ 827359 h 1281565"/>
              <a:gd name="connsiteX40" fmla="*/ 1128578 w 1199608"/>
              <a:gd name="connsiteY40" fmla="*/ 676342 h 1281565"/>
              <a:gd name="connsiteX41" fmla="*/ 1199608 w 1199608"/>
              <a:gd name="connsiteY41" fmla="*/ 547580 h 1281565"/>
              <a:gd name="connsiteX42" fmla="*/ 1098645 w 1199608"/>
              <a:gd name="connsiteY42" fmla="*/ 499813 h 1281565"/>
              <a:gd name="connsiteX43" fmla="*/ 1023583 w 1199608"/>
              <a:gd name="connsiteY43" fmla="*/ 520284 h 1281565"/>
              <a:gd name="connsiteX44" fmla="*/ 989463 w 1199608"/>
              <a:gd name="connsiteY44" fmla="*/ 486165 h 1281565"/>
              <a:gd name="connsiteX45" fmla="*/ 948520 w 1199608"/>
              <a:gd name="connsiteY45" fmla="*/ 465693 h 1281565"/>
              <a:gd name="connsiteX46" fmla="*/ 880432 w 1199608"/>
              <a:gd name="connsiteY46" fmla="*/ 388271 h 1281565"/>
              <a:gd name="connsiteX47" fmla="*/ 784747 w 1199608"/>
              <a:gd name="connsiteY47" fmla="*/ 438398 h 1281565"/>
              <a:gd name="connsiteX48" fmla="*/ 743803 w 1199608"/>
              <a:gd name="connsiteY48" fmla="*/ 370159 h 1281565"/>
              <a:gd name="connsiteX49" fmla="*/ 818866 w 1199608"/>
              <a:gd name="connsiteY49" fmla="*/ 288272 h 1281565"/>
              <a:gd name="connsiteX50" fmla="*/ 825690 w 1199608"/>
              <a:gd name="connsiteY50" fmla="*/ 233681 h 1281565"/>
              <a:gd name="connsiteX51" fmla="*/ 784747 w 1199608"/>
              <a:gd name="connsiteY51" fmla="*/ 240505 h 1281565"/>
              <a:gd name="connsiteX52" fmla="*/ 771099 w 1199608"/>
              <a:gd name="connsiteY52" fmla="*/ 185914 h 1281565"/>
              <a:gd name="connsiteX53" fmla="*/ 723332 w 1199608"/>
              <a:gd name="connsiteY53" fmla="*/ 144971 h 1281565"/>
              <a:gd name="connsiteX54" fmla="*/ 695027 w 1199608"/>
              <a:gd name="connsiteY54" fmla="*/ 0 h 1281565"/>
              <a:gd name="connsiteX55" fmla="*/ 472243 w 1199608"/>
              <a:gd name="connsiteY55" fmla="*/ 57471 h 1281565"/>
              <a:gd name="connsiteX0" fmla="*/ 472243 w 1199608"/>
              <a:gd name="connsiteY0" fmla="*/ 57471 h 1281565"/>
              <a:gd name="connsiteX1" fmla="*/ 436729 w 1199608"/>
              <a:gd name="connsiteY1" fmla="*/ 281449 h 1281565"/>
              <a:gd name="connsiteX2" fmla="*/ 416257 w 1199608"/>
              <a:gd name="connsiteY2" fmla="*/ 308744 h 1281565"/>
              <a:gd name="connsiteX3" fmla="*/ 409433 w 1199608"/>
              <a:gd name="connsiteY3" fmla="*/ 363335 h 1281565"/>
              <a:gd name="connsiteX4" fmla="*/ 450377 w 1199608"/>
              <a:gd name="connsiteY4" fmla="*/ 438398 h 1281565"/>
              <a:gd name="connsiteX5" fmla="*/ 450377 w 1199608"/>
              <a:gd name="connsiteY5" fmla="*/ 465693 h 1281565"/>
              <a:gd name="connsiteX6" fmla="*/ 382138 w 1199608"/>
              <a:gd name="connsiteY6" fmla="*/ 465693 h 1281565"/>
              <a:gd name="connsiteX7" fmla="*/ 293427 w 1199608"/>
              <a:gd name="connsiteY7" fmla="*/ 581699 h 1281565"/>
              <a:gd name="connsiteX8" fmla="*/ 293427 w 1199608"/>
              <a:gd name="connsiteY8" fmla="*/ 636290 h 1281565"/>
              <a:gd name="connsiteX9" fmla="*/ 293427 w 1199608"/>
              <a:gd name="connsiteY9" fmla="*/ 677234 h 1281565"/>
              <a:gd name="connsiteX10" fmla="*/ 293427 w 1199608"/>
              <a:gd name="connsiteY10" fmla="*/ 704529 h 1281565"/>
              <a:gd name="connsiteX11" fmla="*/ 272956 w 1199608"/>
              <a:gd name="connsiteY11" fmla="*/ 711353 h 1281565"/>
              <a:gd name="connsiteX12" fmla="*/ 204717 w 1199608"/>
              <a:gd name="connsiteY12" fmla="*/ 731825 h 1281565"/>
              <a:gd name="connsiteX13" fmla="*/ 184245 w 1199608"/>
              <a:gd name="connsiteY13" fmla="*/ 806887 h 1281565"/>
              <a:gd name="connsiteX14" fmla="*/ 122830 w 1199608"/>
              <a:gd name="connsiteY14" fmla="*/ 861478 h 1281565"/>
              <a:gd name="connsiteX15" fmla="*/ 99568 w 1199608"/>
              <a:gd name="connsiteY15" fmla="*/ 888774 h 1281565"/>
              <a:gd name="connsiteX16" fmla="*/ 81887 w 1199608"/>
              <a:gd name="connsiteY16" fmla="*/ 922893 h 1281565"/>
              <a:gd name="connsiteX17" fmla="*/ 9464 w 1199608"/>
              <a:gd name="connsiteY17" fmla="*/ 970660 h 1281565"/>
              <a:gd name="connsiteX18" fmla="*/ 0 w 1199608"/>
              <a:gd name="connsiteY18" fmla="*/ 1123147 h 1281565"/>
              <a:gd name="connsiteX19" fmla="*/ 75063 w 1199608"/>
              <a:gd name="connsiteY19" fmla="*/ 1134118 h 1281565"/>
              <a:gd name="connsiteX20" fmla="*/ 150126 w 1199608"/>
              <a:gd name="connsiteY20" fmla="*/ 1129077 h 1281565"/>
              <a:gd name="connsiteX21" fmla="*/ 218517 w 1199608"/>
              <a:gd name="connsiteY21" fmla="*/ 1126400 h 1281565"/>
              <a:gd name="connsiteX22" fmla="*/ 279780 w 1199608"/>
              <a:gd name="connsiteY22" fmla="*/ 1168553 h 1281565"/>
              <a:gd name="connsiteX23" fmla="*/ 267528 w 1199608"/>
              <a:gd name="connsiteY23" fmla="*/ 1269701 h 1281565"/>
              <a:gd name="connsiteX24" fmla="*/ 334371 w 1199608"/>
              <a:gd name="connsiteY24" fmla="*/ 1281565 h 1281565"/>
              <a:gd name="connsiteX25" fmla="*/ 382138 w 1199608"/>
              <a:gd name="connsiteY25" fmla="*/ 1134434 h 1281565"/>
              <a:gd name="connsiteX26" fmla="*/ 416257 w 1199608"/>
              <a:gd name="connsiteY26" fmla="*/ 1124038 h 1281565"/>
              <a:gd name="connsiteX27" fmla="*/ 515825 w 1199608"/>
              <a:gd name="connsiteY27" fmla="*/ 1237942 h 1281565"/>
              <a:gd name="connsiteX28" fmla="*/ 622064 w 1199608"/>
              <a:gd name="connsiteY28" fmla="*/ 1183986 h 1281565"/>
              <a:gd name="connsiteX29" fmla="*/ 627797 w 1199608"/>
              <a:gd name="connsiteY29" fmla="*/ 1066195 h 1281565"/>
              <a:gd name="connsiteX30" fmla="*/ 626403 w 1199608"/>
              <a:gd name="connsiteY30" fmla="*/ 1065301 h 1281565"/>
              <a:gd name="connsiteX31" fmla="*/ 690303 w 1199608"/>
              <a:gd name="connsiteY31" fmla="*/ 1035329 h 1281565"/>
              <a:gd name="connsiteX32" fmla="*/ 742408 w 1199608"/>
              <a:gd name="connsiteY32" fmla="*/ 991708 h 1281565"/>
              <a:gd name="connsiteX33" fmla="*/ 705650 w 1199608"/>
              <a:gd name="connsiteY33" fmla="*/ 752872 h 1281565"/>
              <a:gd name="connsiteX34" fmla="*/ 832666 w 1199608"/>
              <a:gd name="connsiteY34" fmla="*/ 782844 h 1281565"/>
              <a:gd name="connsiteX35" fmla="*/ 876247 w 1199608"/>
              <a:gd name="connsiteY35" fmla="*/ 981315 h 1281565"/>
              <a:gd name="connsiteX36" fmla="*/ 962168 w 1199608"/>
              <a:gd name="connsiteY36" fmla="*/ 1024934 h 1281565"/>
              <a:gd name="connsiteX37" fmla="*/ 1052121 w 1199608"/>
              <a:gd name="connsiteY37" fmla="*/ 959373 h 1281565"/>
              <a:gd name="connsiteX38" fmla="*/ 1076627 w 1199608"/>
              <a:gd name="connsiteY38" fmla="*/ 873341 h 1281565"/>
              <a:gd name="connsiteX39" fmla="*/ 1054912 w 1199608"/>
              <a:gd name="connsiteY39" fmla="*/ 827359 h 1281565"/>
              <a:gd name="connsiteX40" fmla="*/ 1128578 w 1199608"/>
              <a:gd name="connsiteY40" fmla="*/ 676342 h 1281565"/>
              <a:gd name="connsiteX41" fmla="*/ 1199608 w 1199608"/>
              <a:gd name="connsiteY41" fmla="*/ 547580 h 1281565"/>
              <a:gd name="connsiteX42" fmla="*/ 1098645 w 1199608"/>
              <a:gd name="connsiteY42" fmla="*/ 499813 h 1281565"/>
              <a:gd name="connsiteX43" fmla="*/ 1023583 w 1199608"/>
              <a:gd name="connsiteY43" fmla="*/ 520284 h 1281565"/>
              <a:gd name="connsiteX44" fmla="*/ 989463 w 1199608"/>
              <a:gd name="connsiteY44" fmla="*/ 486165 h 1281565"/>
              <a:gd name="connsiteX45" fmla="*/ 948520 w 1199608"/>
              <a:gd name="connsiteY45" fmla="*/ 465693 h 1281565"/>
              <a:gd name="connsiteX46" fmla="*/ 880432 w 1199608"/>
              <a:gd name="connsiteY46" fmla="*/ 388271 h 1281565"/>
              <a:gd name="connsiteX47" fmla="*/ 784747 w 1199608"/>
              <a:gd name="connsiteY47" fmla="*/ 438398 h 1281565"/>
              <a:gd name="connsiteX48" fmla="*/ 743803 w 1199608"/>
              <a:gd name="connsiteY48" fmla="*/ 370159 h 1281565"/>
              <a:gd name="connsiteX49" fmla="*/ 818866 w 1199608"/>
              <a:gd name="connsiteY49" fmla="*/ 288272 h 1281565"/>
              <a:gd name="connsiteX50" fmla="*/ 825690 w 1199608"/>
              <a:gd name="connsiteY50" fmla="*/ 233681 h 1281565"/>
              <a:gd name="connsiteX51" fmla="*/ 771099 w 1199608"/>
              <a:gd name="connsiteY51" fmla="*/ 185914 h 1281565"/>
              <a:gd name="connsiteX52" fmla="*/ 723332 w 1199608"/>
              <a:gd name="connsiteY52" fmla="*/ 144971 h 1281565"/>
              <a:gd name="connsiteX53" fmla="*/ 695027 w 1199608"/>
              <a:gd name="connsiteY53" fmla="*/ 0 h 1281565"/>
              <a:gd name="connsiteX54" fmla="*/ 472243 w 1199608"/>
              <a:gd name="connsiteY54" fmla="*/ 57471 h 1281565"/>
              <a:gd name="connsiteX0" fmla="*/ 472243 w 1199608"/>
              <a:gd name="connsiteY0" fmla="*/ 57471 h 1281565"/>
              <a:gd name="connsiteX1" fmla="*/ 436729 w 1199608"/>
              <a:gd name="connsiteY1" fmla="*/ 281449 h 1281565"/>
              <a:gd name="connsiteX2" fmla="*/ 416257 w 1199608"/>
              <a:gd name="connsiteY2" fmla="*/ 308744 h 1281565"/>
              <a:gd name="connsiteX3" fmla="*/ 409433 w 1199608"/>
              <a:gd name="connsiteY3" fmla="*/ 363335 h 1281565"/>
              <a:gd name="connsiteX4" fmla="*/ 450377 w 1199608"/>
              <a:gd name="connsiteY4" fmla="*/ 438398 h 1281565"/>
              <a:gd name="connsiteX5" fmla="*/ 450377 w 1199608"/>
              <a:gd name="connsiteY5" fmla="*/ 465693 h 1281565"/>
              <a:gd name="connsiteX6" fmla="*/ 382138 w 1199608"/>
              <a:gd name="connsiteY6" fmla="*/ 465693 h 1281565"/>
              <a:gd name="connsiteX7" fmla="*/ 293427 w 1199608"/>
              <a:gd name="connsiteY7" fmla="*/ 581699 h 1281565"/>
              <a:gd name="connsiteX8" fmla="*/ 293427 w 1199608"/>
              <a:gd name="connsiteY8" fmla="*/ 636290 h 1281565"/>
              <a:gd name="connsiteX9" fmla="*/ 293427 w 1199608"/>
              <a:gd name="connsiteY9" fmla="*/ 677234 h 1281565"/>
              <a:gd name="connsiteX10" fmla="*/ 293427 w 1199608"/>
              <a:gd name="connsiteY10" fmla="*/ 704529 h 1281565"/>
              <a:gd name="connsiteX11" fmla="*/ 272956 w 1199608"/>
              <a:gd name="connsiteY11" fmla="*/ 711353 h 1281565"/>
              <a:gd name="connsiteX12" fmla="*/ 204717 w 1199608"/>
              <a:gd name="connsiteY12" fmla="*/ 731825 h 1281565"/>
              <a:gd name="connsiteX13" fmla="*/ 184245 w 1199608"/>
              <a:gd name="connsiteY13" fmla="*/ 806887 h 1281565"/>
              <a:gd name="connsiteX14" fmla="*/ 122830 w 1199608"/>
              <a:gd name="connsiteY14" fmla="*/ 861478 h 1281565"/>
              <a:gd name="connsiteX15" fmla="*/ 99568 w 1199608"/>
              <a:gd name="connsiteY15" fmla="*/ 888774 h 1281565"/>
              <a:gd name="connsiteX16" fmla="*/ 81887 w 1199608"/>
              <a:gd name="connsiteY16" fmla="*/ 922893 h 1281565"/>
              <a:gd name="connsiteX17" fmla="*/ 9464 w 1199608"/>
              <a:gd name="connsiteY17" fmla="*/ 970660 h 1281565"/>
              <a:gd name="connsiteX18" fmla="*/ 0 w 1199608"/>
              <a:gd name="connsiteY18" fmla="*/ 1123147 h 1281565"/>
              <a:gd name="connsiteX19" fmla="*/ 75063 w 1199608"/>
              <a:gd name="connsiteY19" fmla="*/ 1134118 h 1281565"/>
              <a:gd name="connsiteX20" fmla="*/ 150126 w 1199608"/>
              <a:gd name="connsiteY20" fmla="*/ 1129077 h 1281565"/>
              <a:gd name="connsiteX21" fmla="*/ 218517 w 1199608"/>
              <a:gd name="connsiteY21" fmla="*/ 1126400 h 1281565"/>
              <a:gd name="connsiteX22" fmla="*/ 279780 w 1199608"/>
              <a:gd name="connsiteY22" fmla="*/ 1168553 h 1281565"/>
              <a:gd name="connsiteX23" fmla="*/ 267528 w 1199608"/>
              <a:gd name="connsiteY23" fmla="*/ 1269701 h 1281565"/>
              <a:gd name="connsiteX24" fmla="*/ 334371 w 1199608"/>
              <a:gd name="connsiteY24" fmla="*/ 1281565 h 1281565"/>
              <a:gd name="connsiteX25" fmla="*/ 382138 w 1199608"/>
              <a:gd name="connsiteY25" fmla="*/ 1134434 h 1281565"/>
              <a:gd name="connsiteX26" fmla="*/ 416257 w 1199608"/>
              <a:gd name="connsiteY26" fmla="*/ 1124038 h 1281565"/>
              <a:gd name="connsiteX27" fmla="*/ 515825 w 1199608"/>
              <a:gd name="connsiteY27" fmla="*/ 1237942 h 1281565"/>
              <a:gd name="connsiteX28" fmla="*/ 622064 w 1199608"/>
              <a:gd name="connsiteY28" fmla="*/ 1183986 h 1281565"/>
              <a:gd name="connsiteX29" fmla="*/ 627797 w 1199608"/>
              <a:gd name="connsiteY29" fmla="*/ 1066195 h 1281565"/>
              <a:gd name="connsiteX30" fmla="*/ 626403 w 1199608"/>
              <a:gd name="connsiteY30" fmla="*/ 1065301 h 1281565"/>
              <a:gd name="connsiteX31" fmla="*/ 690303 w 1199608"/>
              <a:gd name="connsiteY31" fmla="*/ 1035329 h 1281565"/>
              <a:gd name="connsiteX32" fmla="*/ 742408 w 1199608"/>
              <a:gd name="connsiteY32" fmla="*/ 991708 h 1281565"/>
              <a:gd name="connsiteX33" fmla="*/ 705650 w 1199608"/>
              <a:gd name="connsiteY33" fmla="*/ 752872 h 1281565"/>
              <a:gd name="connsiteX34" fmla="*/ 832666 w 1199608"/>
              <a:gd name="connsiteY34" fmla="*/ 782844 h 1281565"/>
              <a:gd name="connsiteX35" fmla="*/ 876247 w 1199608"/>
              <a:gd name="connsiteY35" fmla="*/ 981315 h 1281565"/>
              <a:gd name="connsiteX36" fmla="*/ 962168 w 1199608"/>
              <a:gd name="connsiteY36" fmla="*/ 1024934 h 1281565"/>
              <a:gd name="connsiteX37" fmla="*/ 1052121 w 1199608"/>
              <a:gd name="connsiteY37" fmla="*/ 959373 h 1281565"/>
              <a:gd name="connsiteX38" fmla="*/ 1076627 w 1199608"/>
              <a:gd name="connsiteY38" fmla="*/ 873341 h 1281565"/>
              <a:gd name="connsiteX39" fmla="*/ 1054912 w 1199608"/>
              <a:gd name="connsiteY39" fmla="*/ 827359 h 1281565"/>
              <a:gd name="connsiteX40" fmla="*/ 1128578 w 1199608"/>
              <a:gd name="connsiteY40" fmla="*/ 676342 h 1281565"/>
              <a:gd name="connsiteX41" fmla="*/ 1199608 w 1199608"/>
              <a:gd name="connsiteY41" fmla="*/ 547580 h 1281565"/>
              <a:gd name="connsiteX42" fmla="*/ 1098645 w 1199608"/>
              <a:gd name="connsiteY42" fmla="*/ 499813 h 1281565"/>
              <a:gd name="connsiteX43" fmla="*/ 1023583 w 1199608"/>
              <a:gd name="connsiteY43" fmla="*/ 520284 h 1281565"/>
              <a:gd name="connsiteX44" fmla="*/ 989463 w 1199608"/>
              <a:gd name="connsiteY44" fmla="*/ 486165 h 1281565"/>
              <a:gd name="connsiteX45" fmla="*/ 948520 w 1199608"/>
              <a:gd name="connsiteY45" fmla="*/ 465693 h 1281565"/>
              <a:gd name="connsiteX46" fmla="*/ 880432 w 1199608"/>
              <a:gd name="connsiteY46" fmla="*/ 388271 h 1281565"/>
              <a:gd name="connsiteX47" fmla="*/ 784747 w 1199608"/>
              <a:gd name="connsiteY47" fmla="*/ 438398 h 1281565"/>
              <a:gd name="connsiteX48" fmla="*/ 743803 w 1199608"/>
              <a:gd name="connsiteY48" fmla="*/ 370159 h 1281565"/>
              <a:gd name="connsiteX49" fmla="*/ 818866 w 1199608"/>
              <a:gd name="connsiteY49" fmla="*/ 288272 h 1281565"/>
              <a:gd name="connsiteX50" fmla="*/ 825690 w 1199608"/>
              <a:gd name="connsiteY50" fmla="*/ 233681 h 1281565"/>
              <a:gd name="connsiteX51" fmla="*/ 787384 w 1199608"/>
              <a:gd name="connsiteY51" fmla="*/ 144395 h 1281565"/>
              <a:gd name="connsiteX52" fmla="*/ 723332 w 1199608"/>
              <a:gd name="connsiteY52" fmla="*/ 144971 h 1281565"/>
              <a:gd name="connsiteX53" fmla="*/ 695027 w 1199608"/>
              <a:gd name="connsiteY53" fmla="*/ 0 h 1281565"/>
              <a:gd name="connsiteX54" fmla="*/ 472243 w 1199608"/>
              <a:gd name="connsiteY54" fmla="*/ 57471 h 1281565"/>
              <a:gd name="connsiteX0" fmla="*/ 472243 w 1199608"/>
              <a:gd name="connsiteY0" fmla="*/ 57471 h 1281565"/>
              <a:gd name="connsiteX1" fmla="*/ 436729 w 1199608"/>
              <a:gd name="connsiteY1" fmla="*/ 281449 h 1281565"/>
              <a:gd name="connsiteX2" fmla="*/ 416257 w 1199608"/>
              <a:gd name="connsiteY2" fmla="*/ 308744 h 1281565"/>
              <a:gd name="connsiteX3" fmla="*/ 409433 w 1199608"/>
              <a:gd name="connsiteY3" fmla="*/ 363335 h 1281565"/>
              <a:gd name="connsiteX4" fmla="*/ 450377 w 1199608"/>
              <a:gd name="connsiteY4" fmla="*/ 438398 h 1281565"/>
              <a:gd name="connsiteX5" fmla="*/ 450377 w 1199608"/>
              <a:gd name="connsiteY5" fmla="*/ 465693 h 1281565"/>
              <a:gd name="connsiteX6" fmla="*/ 382138 w 1199608"/>
              <a:gd name="connsiteY6" fmla="*/ 465693 h 1281565"/>
              <a:gd name="connsiteX7" fmla="*/ 293427 w 1199608"/>
              <a:gd name="connsiteY7" fmla="*/ 581699 h 1281565"/>
              <a:gd name="connsiteX8" fmla="*/ 293427 w 1199608"/>
              <a:gd name="connsiteY8" fmla="*/ 636290 h 1281565"/>
              <a:gd name="connsiteX9" fmla="*/ 293427 w 1199608"/>
              <a:gd name="connsiteY9" fmla="*/ 677234 h 1281565"/>
              <a:gd name="connsiteX10" fmla="*/ 293427 w 1199608"/>
              <a:gd name="connsiteY10" fmla="*/ 704529 h 1281565"/>
              <a:gd name="connsiteX11" fmla="*/ 272956 w 1199608"/>
              <a:gd name="connsiteY11" fmla="*/ 711353 h 1281565"/>
              <a:gd name="connsiteX12" fmla="*/ 204717 w 1199608"/>
              <a:gd name="connsiteY12" fmla="*/ 731825 h 1281565"/>
              <a:gd name="connsiteX13" fmla="*/ 184245 w 1199608"/>
              <a:gd name="connsiteY13" fmla="*/ 806887 h 1281565"/>
              <a:gd name="connsiteX14" fmla="*/ 122830 w 1199608"/>
              <a:gd name="connsiteY14" fmla="*/ 861478 h 1281565"/>
              <a:gd name="connsiteX15" fmla="*/ 99568 w 1199608"/>
              <a:gd name="connsiteY15" fmla="*/ 888774 h 1281565"/>
              <a:gd name="connsiteX16" fmla="*/ 81887 w 1199608"/>
              <a:gd name="connsiteY16" fmla="*/ 922893 h 1281565"/>
              <a:gd name="connsiteX17" fmla="*/ 9464 w 1199608"/>
              <a:gd name="connsiteY17" fmla="*/ 970660 h 1281565"/>
              <a:gd name="connsiteX18" fmla="*/ 0 w 1199608"/>
              <a:gd name="connsiteY18" fmla="*/ 1123147 h 1281565"/>
              <a:gd name="connsiteX19" fmla="*/ 75063 w 1199608"/>
              <a:gd name="connsiteY19" fmla="*/ 1134118 h 1281565"/>
              <a:gd name="connsiteX20" fmla="*/ 150126 w 1199608"/>
              <a:gd name="connsiteY20" fmla="*/ 1129077 h 1281565"/>
              <a:gd name="connsiteX21" fmla="*/ 218517 w 1199608"/>
              <a:gd name="connsiteY21" fmla="*/ 1126400 h 1281565"/>
              <a:gd name="connsiteX22" fmla="*/ 279780 w 1199608"/>
              <a:gd name="connsiteY22" fmla="*/ 1168553 h 1281565"/>
              <a:gd name="connsiteX23" fmla="*/ 267528 w 1199608"/>
              <a:gd name="connsiteY23" fmla="*/ 1269701 h 1281565"/>
              <a:gd name="connsiteX24" fmla="*/ 334371 w 1199608"/>
              <a:gd name="connsiteY24" fmla="*/ 1281565 h 1281565"/>
              <a:gd name="connsiteX25" fmla="*/ 382138 w 1199608"/>
              <a:gd name="connsiteY25" fmla="*/ 1134434 h 1281565"/>
              <a:gd name="connsiteX26" fmla="*/ 416257 w 1199608"/>
              <a:gd name="connsiteY26" fmla="*/ 1124038 h 1281565"/>
              <a:gd name="connsiteX27" fmla="*/ 515825 w 1199608"/>
              <a:gd name="connsiteY27" fmla="*/ 1237942 h 1281565"/>
              <a:gd name="connsiteX28" fmla="*/ 622064 w 1199608"/>
              <a:gd name="connsiteY28" fmla="*/ 1183986 h 1281565"/>
              <a:gd name="connsiteX29" fmla="*/ 627797 w 1199608"/>
              <a:gd name="connsiteY29" fmla="*/ 1066195 h 1281565"/>
              <a:gd name="connsiteX30" fmla="*/ 626403 w 1199608"/>
              <a:gd name="connsiteY30" fmla="*/ 1065301 h 1281565"/>
              <a:gd name="connsiteX31" fmla="*/ 690303 w 1199608"/>
              <a:gd name="connsiteY31" fmla="*/ 1035329 h 1281565"/>
              <a:gd name="connsiteX32" fmla="*/ 742408 w 1199608"/>
              <a:gd name="connsiteY32" fmla="*/ 991708 h 1281565"/>
              <a:gd name="connsiteX33" fmla="*/ 705650 w 1199608"/>
              <a:gd name="connsiteY33" fmla="*/ 752872 h 1281565"/>
              <a:gd name="connsiteX34" fmla="*/ 832666 w 1199608"/>
              <a:gd name="connsiteY34" fmla="*/ 782844 h 1281565"/>
              <a:gd name="connsiteX35" fmla="*/ 876247 w 1199608"/>
              <a:gd name="connsiteY35" fmla="*/ 981315 h 1281565"/>
              <a:gd name="connsiteX36" fmla="*/ 962168 w 1199608"/>
              <a:gd name="connsiteY36" fmla="*/ 1024934 h 1281565"/>
              <a:gd name="connsiteX37" fmla="*/ 1052121 w 1199608"/>
              <a:gd name="connsiteY37" fmla="*/ 959373 h 1281565"/>
              <a:gd name="connsiteX38" fmla="*/ 1076627 w 1199608"/>
              <a:gd name="connsiteY38" fmla="*/ 873341 h 1281565"/>
              <a:gd name="connsiteX39" fmla="*/ 1054912 w 1199608"/>
              <a:gd name="connsiteY39" fmla="*/ 827359 h 1281565"/>
              <a:gd name="connsiteX40" fmla="*/ 1128578 w 1199608"/>
              <a:gd name="connsiteY40" fmla="*/ 676342 h 1281565"/>
              <a:gd name="connsiteX41" fmla="*/ 1199608 w 1199608"/>
              <a:gd name="connsiteY41" fmla="*/ 547580 h 1281565"/>
              <a:gd name="connsiteX42" fmla="*/ 1098645 w 1199608"/>
              <a:gd name="connsiteY42" fmla="*/ 499813 h 1281565"/>
              <a:gd name="connsiteX43" fmla="*/ 1023583 w 1199608"/>
              <a:gd name="connsiteY43" fmla="*/ 520284 h 1281565"/>
              <a:gd name="connsiteX44" fmla="*/ 989463 w 1199608"/>
              <a:gd name="connsiteY44" fmla="*/ 486165 h 1281565"/>
              <a:gd name="connsiteX45" fmla="*/ 948520 w 1199608"/>
              <a:gd name="connsiteY45" fmla="*/ 465693 h 1281565"/>
              <a:gd name="connsiteX46" fmla="*/ 880432 w 1199608"/>
              <a:gd name="connsiteY46" fmla="*/ 388271 h 1281565"/>
              <a:gd name="connsiteX47" fmla="*/ 784747 w 1199608"/>
              <a:gd name="connsiteY47" fmla="*/ 438398 h 1281565"/>
              <a:gd name="connsiteX48" fmla="*/ 743803 w 1199608"/>
              <a:gd name="connsiteY48" fmla="*/ 370159 h 1281565"/>
              <a:gd name="connsiteX49" fmla="*/ 818866 w 1199608"/>
              <a:gd name="connsiteY49" fmla="*/ 288272 h 1281565"/>
              <a:gd name="connsiteX50" fmla="*/ 825690 w 1199608"/>
              <a:gd name="connsiteY50" fmla="*/ 209956 h 1281565"/>
              <a:gd name="connsiteX51" fmla="*/ 787384 w 1199608"/>
              <a:gd name="connsiteY51" fmla="*/ 144395 h 1281565"/>
              <a:gd name="connsiteX52" fmla="*/ 723332 w 1199608"/>
              <a:gd name="connsiteY52" fmla="*/ 144971 h 1281565"/>
              <a:gd name="connsiteX53" fmla="*/ 695027 w 1199608"/>
              <a:gd name="connsiteY53" fmla="*/ 0 h 1281565"/>
              <a:gd name="connsiteX54" fmla="*/ 472243 w 1199608"/>
              <a:gd name="connsiteY54" fmla="*/ 57471 h 1281565"/>
              <a:gd name="connsiteX0" fmla="*/ 472243 w 1199608"/>
              <a:gd name="connsiteY0" fmla="*/ 57471 h 1281565"/>
              <a:gd name="connsiteX1" fmla="*/ 436729 w 1199608"/>
              <a:gd name="connsiteY1" fmla="*/ 281449 h 1281565"/>
              <a:gd name="connsiteX2" fmla="*/ 416257 w 1199608"/>
              <a:gd name="connsiteY2" fmla="*/ 308744 h 1281565"/>
              <a:gd name="connsiteX3" fmla="*/ 409433 w 1199608"/>
              <a:gd name="connsiteY3" fmla="*/ 363335 h 1281565"/>
              <a:gd name="connsiteX4" fmla="*/ 450377 w 1199608"/>
              <a:gd name="connsiteY4" fmla="*/ 438398 h 1281565"/>
              <a:gd name="connsiteX5" fmla="*/ 450377 w 1199608"/>
              <a:gd name="connsiteY5" fmla="*/ 465693 h 1281565"/>
              <a:gd name="connsiteX6" fmla="*/ 382138 w 1199608"/>
              <a:gd name="connsiteY6" fmla="*/ 465693 h 1281565"/>
              <a:gd name="connsiteX7" fmla="*/ 293427 w 1199608"/>
              <a:gd name="connsiteY7" fmla="*/ 581699 h 1281565"/>
              <a:gd name="connsiteX8" fmla="*/ 293427 w 1199608"/>
              <a:gd name="connsiteY8" fmla="*/ 636290 h 1281565"/>
              <a:gd name="connsiteX9" fmla="*/ 293427 w 1199608"/>
              <a:gd name="connsiteY9" fmla="*/ 677234 h 1281565"/>
              <a:gd name="connsiteX10" fmla="*/ 293427 w 1199608"/>
              <a:gd name="connsiteY10" fmla="*/ 704529 h 1281565"/>
              <a:gd name="connsiteX11" fmla="*/ 272956 w 1199608"/>
              <a:gd name="connsiteY11" fmla="*/ 711353 h 1281565"/>
              <a:gd name="connsiteX12" fmla="*/ 204717 w 1199608"/>
              <a:gd name="connsiteY12" fmla="*/ 731825 h 1281565"/>
              <a:gd name="connsiteX13" fmla="*/ 184245 w 1199608"/>
              <a:gd name="connsiteY13" fmla="*/ 806887 h 1281565"/>
              <a:gd name="connsiteX14" fmla="*/ 122830 w 1199608"/>
              <a:gd name="connsiteY14" fmla="*/ 861478 h 1281565"/>
              <a:gd name="connsiteX15" fmla="*/ 99568 w 1199608"/>
              <a:gd name="connsiteY15" fmla="*/ 888774 h 1281565"/>
              <a:gd name="connsiteX16" fmla="*/ 81887 w 1199608"/>
              <a:gd name="connsiteY16" fmla="*/ 922893 h 1281565"/>
              <a:gd name="connsiteX17" fmla="*/ 9464 w 1199608"/>
              <a:gd name="connsiteY17" fmla="*/ 970660 h 1281565"/>
              <a:gd name="connsiteX18" fmla="*/ 0 w 1199608"/>
              <a:gd name="connsiteY18" fmla="*/ 1123147 h 1281565"/>
              <a:gd name="connsiteX19" fmla="*/ 75063 w 1199608"/>
              <a:gd name="connsiteY19" fmla="*/ 1134118 h 1281565"/>
              <a:gd name="connsiteX20" fmla="*/ 150126 w 1199608"/>
              <a:gd name="connsiteY20" fmla="*/ 1129077 h 1281565"/>
              <a:gd name="connsiteX21" fmla="*/ 218517 w 1199608"/>
              <a:gd name="connsiteY21" fmla="*/ 1126400 h 1281565"/>
              <a:gd name="connsiteX22" fmla="*/ 279780 w 1199608"/>
              <a:gd name="connsiteY22" fmla="*/ 1168553 h 1281565"/>
              <a:gd name="connsiteX23" fmla="*/ 267528 w 1199608"/>
              <a:gd name="connsiteY23" fmla="*/ 1269701 h 1281565"/>
              <a:gd name="connsiteX24" fmla="*/ 334371 w 1199608"/>
              <a:gd name="connsiteY24" fmla="*/ 1281565 h 1281565"/>
              <a:gd name="connsiteX25" fmla="*/ 382138 w 1199608"/>
              <a:gd name="connsiteY25" fmla="*/ 1134434 h 1281565"/>
              <a:gd name="connsiteX26" fmla="*/ 416257 w 1199608"/>
              <a:gd name="connsiteY26" fmla="*/ 1124038 h 1281565"/>
              <a:gd name="connsiteX27" fmla="*/ 515825 w 1199608"/>
              <a:gd name="connsiteY27" fmla="*/ 1237942 h 1281565"/>
              <a:gd name="connsiteX28" fmla="*/ 622064 w 1199608"/>
              <a:gd name="connsiteY28" fmla="*/ 1183986 h 1281565"/>
              <a:gd name="connsiteX29" fmla="*/ 627797 w 1199608"/>
              <a:gd name="connsiteY29" fmla="*/ 1066195 h 1281565"/>
              <a:gd name="connsiteX30" fmla="*/ 626403 w 1199608"/>
              <a:gd name="connsiteY30" fmla="*/ 1065301 h 1281565"/>
              <a:gd name="connsiteX31" fmla="*/ 690303 w 1199608"/>
              <a:gd name="connsiteY31" fmla="*/ 1035329 h 1281565"/>
              <a:gd name="connsiteX32" fmla="*/ 742408 w 1199608"/>
              <a:gd name="connsiteY32" fmla="*/ 991708 h 1281565"/>
              <a:gd name="connsiteX33" fmla="*/ 705650 w 1199608"/>
              <a:gd name="connsiteY33" fmla="*/ 752872 h 1281565"/>
              <a:gd name="connsiteX34" fmla="*/ 832666 w 1199608"/>
              <a:gd name="connsiteY34" fmla="*/ 782844 h 1281565"/>
              <a:gd name="connsiteX35" fmla="*/ 876247 w 1199608"/>
              <a:gd name="connsiteY35" fmla="*/ 981315 h 1281565"/>
              <a:gd name="connsiteX36" fmla="*/ 962168 w 1199608"/>
              <a:gd name="connsiteY36" fmla="*/ 1024934 h 1281565"/>
              <a:gd name="connsiteX37" fmla="*/ 1052121 w 1199608"/>
              <a:gd name="connsiteY37" fmla="*/ 959373 h 1281565"/>
              <a:gd name="connsiteX38" fmla="*/ 1076627 w 1199608"/>
              <a:gd name="connsiteY38" fmla="*/ 873341 h 1281565"/>
              <a:gd name="connsiteX39" fmla="*/ 1054912 w 1199608"/>
              <a:gd name="connsiteY39" fmla="*/ 827359 h 1281565"/>
              <a:gd name="connsiteX40" fmla="*/ 1128578 w 1199608"/>
              <a:gd name="connsiteY40" fmla="*/ 676342 h 1281565"/>
              <a:gd name="connsiteX41" fmla="*/ 1199608 w 1199608"/>
              <a:gd name="connsiteY41" fmla="*/ 547580 h 1281565"/>
              <a:gd name="connsiteX42" fmla="*/ 1098645 w 1199608"/>
              <a:gd name="connsiteY42" fmla="*/ 499813 h 1281565"/>
              <a:gd name="connsiteX43" fmla="*/ 1023583 w 1199608"/>
              <a:gd name="connsiteY43" fmla="*/ 520284 h 1281565"/>
              <a:gd name="connsiteX44" fmla="*/ 989463 w 1199608"/>
              <a:gd name="connsiteY44" fmla="*/ 486165 h 1281565"/>
              <a:gd name="connsiteX45" fmla="*/ 948520 w 1199608"/>
              <a:gd name="connsiteY45" fmla="*/ 465693 h 1281565"/>
              <a:gd name="connsiteX46" fmla="*/ 880432 w 1199608"/>
              <a:gd name="connsiteY46" fmla="*/ 388271 h 1281565"/>
              <a:gd name="connsiteX47" fmla="*/ 784747 w 1199608"/>
              <a:gd name="connsiteY47" fmla="*/ 438398 h 1281565"/>
              <a:gd name="connsiteX48" fmla="*/ 743803 w 1199608"/>
              <a:gd name="connsiteY48" fmla="*/ 370159 h 1281565"/>
              <a:gd name="connsiteX49" fmla="*/ 825690 w 1199608"/>
              <a:gd name="connsiteY49" fmla="*/ 209956 h 1281565"/>
              <a:gd name="connsiteX50" fmla="*/ 787384 w 1199608"/>
              <a:gd name="connsiteY50" fmla="*/ 144395 h 1281565"/>
              <a:gd name="connsiteX51" fmla="*/ 723332 w 1199608"/>
              <a:gd name="connsiteY51" fmla="*/ 144971 h 1281565"/>
              <a:gd name="connsiteX52" fmla="*/ 695027 w 1199608"/>
              <a:gd name="connsiteY52" fmla="*/ 0 h 1281565"/>
              <a:gd name="connsiteX53" fmla="*/ 472243 w 1199608"/>
              <a:gd name="connsiteY53" fmla="*/ 57471 h 1281565"/>
              <a:gd name="connsiteX0" fmla="*/ 472243 w 1199608"/>
              <a:gd name="connsiteY0" fmla="*/ 57471 h 1281565"/>
              <a:gd name="connsiteX1" fmla="*/ 436729 w 1199608"/>
              <a:gd name="connsiteY1" fmla="*/ 281449 h 1281565"/>
              <a:gd name="connsiteX2" fmla="*/ 416257 w 1199608"/>
              <a:gd name="connsiteY2" fmla="*/ 308744 h 1281565"/>
              <a:gd name="connsiteX3" fmla="*/ 409433 w 1199608"/>
              <a:gd name="connsiteY3" fmla="*/ 363335 h 1281565"/>
              <a:gd name="connsiteX4" fmla="*/ 450377 w 1199608"/>
              <a:gd name="connsiteY4" fmla="*/ 438398 h 1281565"/>
              <a:gd name="connsiteX5" fmla="*/ 450377 w 1199608"/>
              <a:gd name="connsiteY5" fmla="*/ 465693 h 1281565"/>
              <a:gd name="connsiteX6" fmla="*/ 382138 w 1199608"/>
              <a:gd name="connsiteY6" fmla="*/ 465693 h 1281565"/>
              <a:gd name="connsiteX7" fmla="*/ 293427 w 1199608"/>
              <a:gd name="connsiteY7" fmla="*/ 581699 h 1281565"/>
              <a:gd name="connsiteX8" fmla="*/ 293427 w 1199608"/>
              <a:gd name="connsiteY8" fmla="*/ 636290 h 1281565"/>
              <a:gd name="connsiteX9" fmla="*/ 293427 w 1199608"/>
              <a:gd name="connsiteY9" fmla="*/ 677234 h 1281565"/>
              <a:gd name="connsiteX10" fmla="*/ 293427 w 1199608"/>
              <a:gd name="connsiteY10" fmla="*/ 704529 h 1281565"/>
              <a:gd name="connsiteX11" fmla="*/ 272956 w 1199608"/>
              <a:gd name="connsiteY11" fmla="*/ 711353 h 1281565"/>
              <a:gd name="connsiteX12" fmla="*/ 204717 w 1199608"/>
              <a:gd name="connsiteY12" fmla="*/ 731825 h 1281565"/>
              <a:gd name="connsiteX13" fmla="*/ 184245 w 1199608"/>
              <a:gd name="connsiteY13" fmla="*/ 806887 h 1281565"/>
              <a:gd name="connsiteX14" fmla="*/ 122830 w 1199608"/>
              <a:gd name="connsiteY14" fmla="*/ 861478 h 1281565"/>
              <a:gd name="connsiteX15" fmla="*/ 99568 w 1199608"/>
              <a:gd name="connsiteY15" fmla="*/ 888774 h 1281565"/>
              <a:gd name="connsiteX16" fmla="*/ 81887 w 1199608"/>
              <a:gd name="connsiteY16" fmla="*/ 922893 h 1281565"/>
              <a:gd name="connsiteX17" fmla="*/ 9464 w 1199608"/>
              <a:gd name="connsiteY17" fmla="*/ 970660 h 1281565"/>
              <a:gd name="connsiteX18" fmla="*/ 0 w 1199608"/>
              <a:gd name="connsiteY18" fmla="*/ 1123147 h 1281565"/>
              <a:gd name="connsiteX19" fmla="*/ 75063 w 1199608"/>
              <a:gd name="connsiteY19" fmla="*/ 1134118 h 1281565"/>
              <a:gd name="connsiteX20" fmla="*/ 150126 w 1199608"/>
              <a:gd name="connsiteY20" fmla="*/ 1129077 h 1281565"/>
              <a:gd name="connsiteX21" fmla="*/ 218517 w 1199608"/>
              <a:gd name="connsiteY21" fmla="*/ 1126400 h 1281565"/>
              <a:gd name="connsiteX22" fmla="*/ 279780 w 1199608"/>
              <a:gd name="connsiteY22" fmla="*/ 1168553 h 1281565"/>
              <a:gd name="connsiteX23" fmla="*/ 267528 w 1199608"/>
              <a:gd name="connsiteY23" fmla="*/ 1269701 h 1281565"/>
              <a:gd name="connsiteX24" fmla="*/ 334371 w 1199608"/>
              <a:gd name="connsiteY24" fmla="*/ 1281565 h 1281565"/>
              <a:gd name="connsiteX25" fmla="*/ 382138 w 1199608"/>
              <a:gd name="connsiteY25" fmla="*/ 1134434 h 1281565"/>
              <a:gd name="connsiteX26" fmla="*/ 416257 w 1199608"/>
              <a:gd name="connsiteY26" fmla="*/ 1124038 h 1281565"/>
              <a:gd name="connsiteX27" fmla="*/ 515825 w 1199608"/>
              <a:gd name="connsiteY27" fmla="*/ 1237942 h 1281565"/>
              <a:gd name="connsiteX28" fmla="*/ 622064 w 1199608"/>
              <a:gd name="connsiteY28" fmla="*/ 1183986 h 1281565"/>
              <a:gd name="connsiteX29" fmla="*/ 627797 w 1199608"/>
              <a:gd name="connsiteY29" fmla="*/ 1066195 h 1281565"/>
              <a:gd name="connsiteX30" fmla="*/ 626403 w 1199608"/>
              <a:gd name="connsiteY30" fmla="*/ 1065301 h 1281565"/>
              <a:gd name="connsiteX31" fmla="*/ 690303 w 1199608"/>
              <a:gd name="connsiteY31" fmla="*/ 1035329 h 1281565"/>
              <a:gd name="connsiteX32" fmla="*/ 742408 w 1199608"/>
              <a:gd name="connsiteY32" fmla="*/ 991708 h 1281565"/>
              <a:gd name="connsiteX33" fmla="*/ 705650 w 1199608"/>
              <a:gd name="connsiteY33" fmla="*/ 752872 h 1281565"/>
              <a:gd name="connsiteX34" fmla="*/ 832666 w 1199608"/>
              <a:gd name="connsiteY34" fmla="*/ 782844 h 1281565"/>
              <a:gd name="connsiteX35" fmla="*/ 876247 w 1199608"/>
              <a:gd name="connsiteY35" fmla="*/ 981315 h 1281565"/>
              <a:gd name="connsiteX36" fmla="*/ 962168 w 1199608"/>
              <a:gd name="connsiteY36" fmla="*/ 1024934 h 1281565"/>
              <a:gd name="connsiteX37" fmla="*/ 1052121 w 1199608"/>
              <a:gd name="connsiteY37" fmla="*/ 959373 h 1281565"/>
              <a:gd name="connsiteX38" fmla="*/ 1076627 w 1199608"/>
              <a:gd name="connsiteY38" fmla="*/ 873341 h 1281565"/>
              <a:gd name="connsiteX39" fmla="*/ 1054912 w 1199608"/>
              <a:gd name="connsiteY39" fmla="*/ 827359 h 1281565"/>
              <a:gd name="connsiteX40" fmla="*/ 1128578 w 1199608"/>
              <a:gd name="connsiteY40" fmla="*/ 676342 h 1281565"/>
              <a:gd name="connsiteX41" fmla="*/ 1199608 w 1199608"/>
              <a:gd name="connsiteY41" fmla="*/ 547580 h 1281565"/>
              <a:gd name="connsiteX42" fmla="*/ 1098645 w 1199608"/>
              <a:gd name="connsiteY42" fmla="*/ 499813 h 1281565"/>
              <a:gd name="connsiteX43" fmla="*/ 1023583 w 1199608"/>
              <a:gd name="connsiteY43" fmla="*/ 520284 h 1281565"/>
              <a:gd name="connsiteX44" fmla="*/ 989463 w 1199608"/>
              <a:gd name="connsiteY44" fmla="*/ 486165 h 1281565"/>
              <a:gd name="connsiteX45" fmla="*/ 948520 w 1199608"/>
              <a:gd name="connsiteY45" fmla="*/ 465693 h 1281565"/>
              <a:gd name="connsiteX46" fmla="*/ 880432 w 1199608"/>
              <a:gd name="connsiteY46" fmla="*/ 388271 h 1281565"/>
              <a:gd name="connsiteX47" fmla="*/ 784747 w 1199608"/>
              <a:gd name="connsiteY47" fmla="*/ 438398 h 1281565"/>
              <a:gd name="connsiteX48" fmla="*/ 722088 w 1199608"/>
              <a:gd name="connsiteY48" fmla="*/ 328639 h 1281565"/>
              <a:gd name="connsiteX49" fmla="*/ 825690 w 1199608"/>
              <a:gd name="connsiteY49" fmla="*/ 209956 h 1281565"/>
              <a:gd name="connsiteX50" fmla="*/ 787384 w 1199608"/>
              <a:gd name="connsiteY50" fmla="*/ 144395 h 1281565"/>
              <a:gd name="connsiteX51" fmla="*/ 723332 w 1199608"/>
              <a:gd name="connsiteY51" fmla="*/ 144971 h 1281565"/>
              <a:gd name="connsiteX52" fmla="*/ 695027 w 1199608"/>
              <a:gd name="connsiteY52" fmla="*/ 0 h 1281565"/>
              <a:gd name="connsiteX53" fmla="*/ 472243 w 1199608"/>
              <a:gd name="connsiteY53" fmla="*/ 57471 h 1281565"/>
              <a:gd name="connsiteX0" fmla="*/ 472243 w 1199608"/>
              <a:gd name="connsiteY0" fmla="*/ 57471 h 1281565"/>
              <a:gd name="connsiteX1" fmla="*/ 436729 w 1199608"/>
              <a:gd name="connsiteY1" fmla="*/ 281449 h 1281565"/>
              <a:gd name="connsiteX2" fmla="*/ 416257 w 1199608"/>
              <a:gd name="connsiteY2" fmla="*/ 308744 h 1281565"/>
              <a:gd name="connsiteX3" fmla="*/ 409433 w 1199608"/>
              <a:gd name="connsiteY3" fmla="*/ 363335 h 1281565"/>
              <a:gd name="connsiteX4" fmla="*/ 450377 w 1199608"/>
              <a:gd name="connsiteY4" fmla="*/ 438398 h 1281565"/>
              <a:gd name="connsiteX5" fmla="*/ 450377 w 1199608"/>
              <a:gd name="connsiteY5" fmla="*/ 465693 h 1281565"/>
              <a:gd name="connsiteX6" fmla="*/ 382138 w 1199608"/>
              <a:gd name="connsiteY6" fmla="*/ 465693 h 1281565"/>
              <a:gd name="connsiteX7" fmla="*/ 293427 w 1199608"/>
              <a:gd name="connsiteY7" fmla="*/ 581699 h 1281565"/>
              <a:gd name="connsiteX8" fmla="*/ 293427 w 1199608"/>
              <a:gd name="connsiteY8" fmla="*/ 636290 h 1281565"/>
              <a:gd name="connsiteX9" fmla="*/ 293427 w 1199608"/>
              <a:gd name="connsiteY9" fmla="*/ 677234 h 1281565"/>
              <a:gd name="connsiteX10" fmla="*/ 293427 w 1199608"/>
              <a:gd name="connsiteY10" fmla="*/ 704529 h 1281565"/>
              <a:gd name="connsiteX11" fmla="*/ 272956 w 1199608"/>
              <a:gd name="connsiteY11" fmla="*/ 711353 h 1281565"/>
              <a:gd name="connsiteX12" fmla="*/ 204717 w 1199608"/>
              <a:gd name="connsiteY12" fmla="*/ 731825 h 1281565"/>
              <a:gd name="connsiteX13" fmla="*/ 184245 w 1199608"/>
              <a:gd name="connsiteY13" fmla="*/ 806887 h 1281565"/>
              <a:gd name="connsiteX14" fmla="*/ 122830 w 1199608"/>
              <a:gd name="connsiteY14" fmla="*/ 861478 h 1281565"/>
              <a:gd name="connsiteX15" fmla="*/ 99568 w 1199608"/>
              <a:gd name="connsiteY15" fmla="*/ 888774 h 1281565"/>
              <a:gd name="connsiteX16" fmla="*/ 81887 w 1199608"/>
              <a:gd name="connsiteY16" fmla="*/ 922893 h 1281565"/>
              <a:gd name="connsiteX17" fmla="*/ 9464 w 1199608"/>
              <a:gd name="connsiteY17" fmla="*/ 970660 h 1281565"/>
              <a:gd name="connsiteX18" fmla="*/ 0 w 1199608"/>
              <a:gd name="connsiteY18" fmla="*/ 1123147 h 1281565"/>
              <a:gd name="connsiteX19" fmla="*/ 75063 w 1199608"/>
              <a:gd name="connsiteY19" fmla="*/ 1134118 h 1281565"/>
              <a:gd name="connsiteX20" fmla="*/ 150126 w 1199608"/>
              <a:gd name="connsiteY20" fmla="*/ 1129077 h 1281565"/>
              <a:gd name="connsiteX21" fmla="*/ 218517 w 1199608"/>
              <a:gd name="connsiteY21" fmla="*/ 1126400 h 1281565"/>
              <a:gd name="connsiteX22" fmla="*/ 279780 w 1199608"/>
              <a:gd name="connsiteY22" fmla="*/ 1168553 h 1281565"/>
              <a:gd name="connsiteX23" fmla="*/ 267528 w 1199608"/>
              <a:gd name="connsiteY23" fmla="*/ 1269701 h 1281565"/>
              <a:gd name="connsiteX24" fmla="*/ 334371 w 1199608"/>
              <a:gd name="connsiteY24" fmla="*/ 1281565 h 1281565"/>
              <a:gd name="connsiteX25" fmla="*/ 382138 w 1199608"/>
              <a:gd name="connsiteY25" fmla="*/ 1134434 h 1281565"/>
              <a:gd name="connsiteX26" fmla="*/ 416257 w 1199608"/>
              <a:gd name="connsiteY26" fmla="*/ 1124038 h 1281565"/>
              <a:gd name="connsiteX27" fmla="*/ 515825 w 1199608"/>
              <a:gd name="connsiteY27" fmla="*/ 1237942 h 1281565"/>
              <a:gd name="connsiteX28" fmla="*/ 622064 w 1199608"/>
              <a:gd name="connsiteY28" fmla="*/ 1183986 h 1281565"/>
              <a:gd name="connsiteX29" fmla="*/ 627797 w 1199608"/>
              <a:gd name="connsiteY29" fmla="*/ 1066195 h 1281565"/>
              <a:gd name="connsiteX30" fmla="*/ 626403 w 1199608"/>
              <a:gd name="connsiteY30" fmla="*/ 1065301 h 1281565"/>
              <a:gd name="connsiteX31" fmla="*/ 690303 w 1199608"/>
              <a:gd name="connsiteY31" fmla="*/ 1035329 h 1281565"/>
              <a:gd name="connsiteX32" fmla="*/ 742408 w 1199608"/>
              <a:gd name="connsiteY32" fmla="*/ 991708 h 1281565"/>
              <a:gd name="connsiteX33" fmla="*/ 705650 w 1199608"/>
              <a:gd name="connsiteY33" fmla="*/ 752872 h 1281565"/>
              <a:gd name="connsiteX34" fmla="*/ 832666 w 1199608"/>
              <a:gd name="connsiteY34" fmla="*/ 782844 h 1281565"/>
              <a:gd name="connsiteX35" fmla="*/ 876247 w 1199608"/>
              <a:gd name="connsiteY35" fmla="*/ 981315 h 1281565"/>
              <a:gd name="connsiteX36" fmla="*/ 962168 w 1199608"/>
              <a:gd name="connsiteY36" fmla="*/ 1024934 h 1281565"/>
              <a:gd name="connsiteX37" fmla="*/ 1052121 w 1199608"/>
              <a:gd name="connsiteY37" fmla="*/ 959373 h 1281565"/>
              <a:gd name="connsiteX38" fmla="*/ 1076627 w 1199608"/>
              <a:gd name="connsiteY38" fmla="*/ 873341 h 1281565"/>
              <a:gd name="connsiteX39" fmla="*/ 1054912 w 1199608"/>
              <a:gd name="connsiteY39" fmla="*/ 827359 h 1281565"/>
              <a:gd name="connsiteX40" fmla="*/ 1128578 w 1199608"/>
              <a:gd name="connsiteY40" fmla="*/ 676342 h 1281565"/>
              <a:gd name="connsiteX41" fmla="*/ 1199608 w 1199608"/>
              <a:gd name="connsiteY41" fmla="*/ 547580 h 1281565"/>
              <a:gd name="connsiteX42" fmla="*/ 1098645 w 1199608"/>
              <a:gd name="connsiteY42" fmla="*/ 499813 h 1281565"/>
              <a:gd name="connsiteX43" fmla="*/ 1023583 w 1199608"/>
              <a:gd name="connsiteY43" fmla="*/ 520284 h 1281565"/>
              <a:gd name="connsiteX44" fmla="*/ 989463 w 1199608"/>
              <a:gd name="connsiteY44" fmla="*/ 486165 h 1281565"/>
              <a:gd name="connsiteX45" fmla="*/ 948520 w 1199608"/>
              <a:gd name="connsiteY45" fmla="*/ 465693 h 1281565"/>
              <a:gd name="connsiteX46" fmla="*/ 880432 w 1199608"/>
              <a:gd name="connsiteY46" fmla="*/ 388271 h 1281565"/>
              <a:gd name="connsiteX47" fmla="*/ 784747 w 1199608"/>
              <a:gd name="connsiteY47" fmla="*/ 420605 h 1281565"/>
              <a:gd name="connsiteX48" fmla="*/ 722088 w 1199608"/>
              <a:gd name="connsiteY48" fmla="*/ 328639 h 1281565"/>
              <a:gd name="connsiteX49" fmla="*/ 825690 w 1199608"/>
              <a:gd name="connsiteY49" fmla="*/ 209956 h 1281565"/>
              <a:gd name="connsiteX50" fmla="*/ 787384 w 1199608"/>
              <a:gd name="connsiteY50" fmla="*/ 144395 h 1281565"/>
              <a:gd name="connsiteX51" fmla="*/ 723332 w 1199608"/>
              <a:gd name="connsiteY51" fmla="*/ 144971 h 1281565"/>
              <a:gd name="connsiteX52" fmla="*/ 695027 w 1199608"/>
              <a:gd name="connsiteY52" fmla="*/ 0 h 1281565"/>
              <a:gd name="connsiteX53" fmla="*/ 472243 w 1199608"/>
              <a:gd name="connsiteY53" fmla="*/ 57471 h 1281565"/>
              <a:gd name="connsiteX0" fmla="*/ 472243 w 1199608"/>
              <a:gd name="connsiteY0" fmla="*/ 57471 h 1281565"/>
              <a:gd name="connsiteX1" fmla="*/ 436729 w 1199608"/>
              <a:gd name="connsiteY1" fmla="*/ 281449 h 1281565"/>
              <a:gd name="connsiteX2" fmla="*/ 416257 w 1199608"/>
              <a:gd name="connsiteY2" fmla="*/ 308744 h 1281565"/>
              <a:gd name="connsiteX3" fmla="*/ 409433 w 1199608"/>
              <a:gd name="connsiteY3" fmla="*/ 363335 h 1281565"/>
              <a:gd name="connsiteX4" fmla="*/ 450377 w 1199608"/>
              <a:gd name="connsiteY4" fmla="*/ 438398 h 1281565"/>
              <a:gd name="connsiteX5" fmla="*/ 450377 w 1199608"/>
              <a:gd name="connsiteY5" fmla="*/ 465693 h 1281565"/>
              <a:gd name="connsiteX6" fmla="*/ 382138 w 1199608"/>
              <a:gd name="connsiteY6" fmla="*/ 465693 h 1281565"/>
              <a:gd name="connsiteX7" fmla="*/ 293427 w 1199608"/>
              <a:gd name="connsiteY7" fmla="*/ 581699 h 1281565"/>
              <a:gd name="connsiteX8" fmla="*/ 293427 w 1199608"/>
              <a:gd name="connsiteY8" fmla="*/ 636290 h 1281565"/>
              <a:gd name="connsiteX9" fmla="*/ 293427 w 1199608"/>
              <a:gd name="connsiteY9" fmla="*/ 677234 h 1281565"/>
              <a:gd name="connsiteX10" fmla="*/ 293427 w 1199608"/>
              <a:gd name="connsiteY10" fmla="*/ 704529 h 1281565"/>
              <a:gd name="connsiteX11" fmla="*/ 272956 w 1199608"/>
              <a:gd name="connsiteY11" fmla="*/ 711353 h 1281565"/>
              <a:gd name="connsiteX12" fmla="*/ 204717 w 1199608"/>
              <a:gd name="connsiteY12" fmla="*/ 731825 h 1281565"/>
              <a:gd name="connsiteX13" fmla="*/ 184245 w 1199608"/>
              <a:gd name="connsiteY13" fmla="*/ 806887 h 1281565"/>
              <a:gd name="connsiteX14" fmla="*/ 122830 w 1199608"/>
              <a:gd name="connsiteY14" fmla="*/ 861478 h 1281565"/>
              <a:gd name="connsiteX15" fmla="*/ 99568 w 1199608"/>
              <a:gd name="connsiteY15" fmla="*/ 888774 h 1281565"/>
              <a:gd name="connsiteX16" fmla="*/ 81887 w 1199608"/>
              <a:gd name="connsiteY16" fmla="*/ 922893 h 1281565"/>
              <a:gd name="connsiteX17" fmla="*/ 9464 w 1199608"/>
              <a:gd name="connsiteY17" fmla="*/ 970660 h 1281565"/>
              <a:gd name="connsiteX18" fmla="*/ 0 w 1199608"/>
              <a:gd name="connsiteY18" fmla="*/ 1123147 h 1281565"/>
              <a:gd name="connsiteX19" fmla="*/ 75063 w 1199608"/>
              <a:gd name="connsiteY19" fmla="*/ 1134118 h 1281565"/>
              <a:gd name="connsiteX20" fmla="*/ 150126 w 1199608"/>
              <a:gd name="connsiteY20" fmla="*/ 1129077 h 1281565"/>
              <a:gd name="connsiteX21" fmla="*/ 218517 w 1199608"/>
              <a:gd name="connsiteY21" fmla="*/ 1126400 h 1281565"/>
              <a:gd name="connsiteX22" fmla="*/ 279780 w 1199608"/>
              <a:gd name="connsiteY22" fmla="*/ 1168553 h 1281565"/>
              <a:gd name="connsiteX23" fmla="*/ 267528 w 1199608"/>
              <a:gd name="connsiteY23" fmla="*/ 1269701 h 1281565"/>
              <a:gd name="connsiteX24" fmla="*/ 334371 w 1199608"/>
              <a:gd name="connsiteY24" fmla="*/ 1281565 h 1281565"/>
              <a:gd name="connsiteX25" fmla="*/ 382138 w 1199608"/>
              <a:gd name="connsiteY25" fmla="*/ 1134434 h 1281565"/>
              <a:gd name="connsiteX26" fmla="*/ 416257 w 1199608"/>
              <a:gd name="connsiteY26" fmla="*/ 1124038 h 1281565"/>
              <a:gd name="connsiteX27" fmla="*/ 515825 w 1199608"/>
              <a:gd name="connsiteY27" fmla="*/ 1237942 h 1281565"/>
              <a:gd name="connsiteX28" fmla="*/ 622064 w 1199608"/>
              <a:gd name="connsiteY28" fmla="*/ 1183986 h 1281565"/>
              <a:gd name="connsiteX29" fmla="*/ 627797 w 1199608"/>
              <a:gd name="connsiteY29" fmla="*/ 1066195 h 1281565"/>
              <a:gd name="connsiteX30" fmla="*/ 626403 w 1199608"/>
              <a:gd name="connsiteY30" fmla="*/ 1065301 h 1281565"/>
              <a:gd name="connsiteX31" fmla="*/ 690303 w 1199608"/>
              <a:gd name="connsiteY31" fmla="*/ 1035329 h 1281565"/>
              <a:gd name="connsiteX32" fmla="*/ 742408 w 1199608"/>
              <a:gd name="connsiteY32" fmla="*/ 991708 h 1281565"/>
              <a:gd name="connsiteX33" fmla="*/ 705650 w 1199608"/>
              <a:gd name="connsiteY33" fmla="*/ 752872 h 1281565"/>
              <a:gd name="connsiteX34" fmla="*/ 832666 w 1199608"/>
              <a:gd name="connsiteY34" fmla="*/ 782844 h 1281565"/>
              <a:gd name="connsiteX35" fmla="*/ 876247 w 1199608"/>
              <a:gd name="connsiteY35" fmla="*/ 981315 h 1281565"/>
              <a:gd name="connsiteX36" fmla="*/ 962168 w 1199608"/>
              <a:gd name="connsiteY36" fmla="*/ 1024934 h 1281565"/>
              <a:gd name="connsiteX37" fmla="*/ 1052121 w 1199608"/>
              <a:gd name="connsiteY37" fmla="*/ 959373 h 1281565"/>
              <a:gd name="connsiteX38" fmla="*/ 1076627 w 1199608"/>
              <a:gd name="connsiteY38" fmla="*/ 873341 h 1281565"/>
              <a:gd name="connsiteX39" fmla="*/ 1054912 w 1199608"/>
              <a:gd name="connsiteY39" fmla="*/ 827359 h 1281565"/>
              <a:gd name="connsiteX40" fmla="*/ 1128578 w 1199608"/>
              <a:gd name="connsiteY40" fmla="*/ 676342 h 1281565"/>
              <a:gd name="connsiteX41" fmla="*/ 1199608 w 1199608"/>
              <a:gd name="connsiteY41" fmla="*/ 547580 h 1281565"/>
              <a:gd name="connsiteX42" fmla="*/ 1098645 w 1199608"/>
              <a:gd name="connsiteY42" fmla="*/ 499813 h 1281565"/>
              <a:gd name="connsiteX43" fmla="*/ 1023583 w 1199608"/>
              <a:gd name="connsiteY43" fmla="*/ 520284 h 1281565"/>
              <a:gd name="connsiteX44" fmla="*/ 989463 w 1199608"/>
              <a:gd name="connsiteY44" fmla="*/ 486165 h 1281565"/>
              <a:gd name="connsiteX45" fmla="*/ 880432 w 1199608"/>
              <a:gd name="connsiteY45" fmla="*/ 388271 h 1281565"/>
              <a:gd name="connsiteX46" fmla="*/ 784747 w 1199608"/>
              <a:gd name="connsiteY46" fmla="*/ 420605 h 1281565"/>
              <a:gd name="connsiteX47" fmla="*/ 722088 w 1199608"/>
              <a:gd name="connsiteY47" fmla="*/ 328639 h 1281565"/>
              <a:gd name="connsiteX48" fmla="*/ 825690 w 1199608"/>
              <a:gd name="connsiteY48" fmla="*/ 209956 h 1281565"/>
              <a:gd name="connsiteX49" fmla="*/ 787384 w 1199608"/>
              <a:gd name="connsiteY49" fmla="*/ 144395 h 1281565"/>
              <a:gd name="connsiteX50" fmla="*/ 723332 w 1199608"/>
              <a:gd name="connsiteY50" fmla="*/ 144971 h 1281565"/>
              <a:gd name="connsiteX51" fmla="*/ 695027 w 1199608"/>
              <a:gd name="connsiteY51" fmla="*/ 0 h 1281565"/>
              <a:gd name="connsiteX52" fmla="*/ 472243 w 1199608"/>
              <a:gd name="connsiteY52" fmla="*/ 57471 h 1281565"/>
              <a:gd name="connsiteX0" fmla="*/ 472243 w 1199608"/>
              <a:gd name="connsiteY0" fmla="*/ 57471 h 1281565"/>
              <a:gd name="connsiteX1" fmla="*/ 436729 w 1199608"/>
              <a:gd name="connsiteY1" fmla="*/ 281449 h 1281565"/>
              <a:gd name="connsiteX2" fmla="*/ 416257 w 1199608"/>
              <a:gd name="connsiteY2" fmla="*/ 308744 h 1281565"/>
              <a:gd name="connsiteX3" fmla="*/ 409433 w 1199608"/>
              <a:gd name="connsiteY3" fmla="*/ 363335 h 1281565"/>
              <a:gd name="connsiteX4" fmla="*/ 450377 w 1199608"/>
              <a:gd name="connsiteY4" fmla="*/ 438398 h 1281565"/>
              <a:gd name="connsiteX5" fmla="*/ 450377 w 1199608"/>
              <a:gd name="connsiteY5" fmla="*/ 465693 h 1281565"/>
              <a:gd name="connsiteX6" fmla="*/ 382138 w 1199608"/>
              <a:gd name="connsiteY6" fmla="*/ 465693 h 1281565"/>
              <a:gd name="connsiteX7" fmla="*/ 293427 w 1199608"/>
              <a:gd name="connsiteY7" fmla="*/ 581699 h 1281565"/>
              <a:gd name="connsiteX8" fmla="*/ 293427 w 1199608"/>
              <a:gd name="connsiteY8" fmla="*/ 636290 h 1281565"/>
              <a:gd name="connsiteX9" fmla="*/ 293427 w 1199608"/>
              <a:gd name="connsiteY9" fmla="*/ 677234 h 1281565"/>
              <a:gd name="connsiteX10" fmla="*/ 293427 w 1199608"/>
              <a:gd name="connsiteY10" fmla="*/ 704529 h 1281565"/>
              <a:gd name="connsiteX11" fmla="*/ 272956 w 1199608"/>
              <a:gd name="connsiteY11" fmla="*/ 711353 h 1281565"/>
              <a:gd name="connsiteX12" fmla="*/ 204717 w 1199608"/>
              <a:gd name="connsiteY12" fmla="*/ 731825 h 1281565"/>
              <a:gd name="connsiteX13" fmla="*/ 184245 w 1199608"/>
              <a:gd name="connsiteY13" fmla="*/ 806887 h 1281565"/>
              <a:gd name="connsiteX14" fmla="*/ 122830 w 1199608"/>
              <a:gd name="connsiteY14" fmla="*/ 861478 h 1281565"/>
              <a:gd name="connsiteX15" fmla="*/ 99568 w 1199608"/>
              <a:gd name="connsiteY15" fmla="*/ 888774 h 1281565"/>
              <a:gd name="connsiteX16" fmla="*/ 81887 w 1199608"/>
              <a:gd name="connsiteY16" fmla="*/ 922893 h 1281565"/>
              <a:gd name="connsiteX17" fmla="*/ 9464 w 1199608"/>
              <a:gd name="connsiteY17" fmla="*/ 970660 h 1281565"/>
              <a:gd name="connsiteX18" fmla="*/ 0 w 1199608"/>
              <a:gd name="connsiteY18" fmla="*/ 1123147 h 1281565"/>
              <a:gd name="connsiteX19" fmla="*/ 75063 w 1199608"/>
              <a:gd name="connsiteY19" fmla="*/ 1134118 h 1281565"/>
              <a:gd name="connsiteX20" fmla="*/ 150126 w 1199608"/>
              <a:gd name="connsiteY20" fmla="*/ 1129077 h 1281565"/>
              <a:gd name="connsiteX21" fmla="*/ 218517 w 1199608"/>
              <a:gd name="connsiteY21" fmla="*/ 1126400 h 1281565"/>
              <a:gd name="connsiteX22" fmla="*/ 279780 w 1199608"/>
              <a:gd name="connsiteY22" fmla="*/ 1168553 h 1281565"/>
              <a:gd name="connsiteX23" fmla="*/ 267528 w 1199608"/>
              <a:gd name="connsiteY23" fmla="*/ 1269701 h 1281565"/>
              <a:gd name="connsiteX24" fmla="*/ 334371 w 1199608"/>
              <a:gd name="connsiteY24" fmla="*/ 1281565 h 1281565"/>
              <a:gd name="connsiteX25" fmla="*/ 382138 w 1199608"/>
              <a:gd name="connsiteY25" fmla="*/ 1134434 h 1281565"/>
              <a:gd name="connsiteX26" fmla="*/ 416257 w 1199608"/>
              <a:gd name="connsiteY26" fmla="*/ 1124038 h 1281565"/>
              <a:gd name="connsiteX27" fmla="*/ 515825 w 1199608"/>
              <a:gd name="connsiteY27" fmla="*/ 1237942 h 1281565"/>
              <a:gd name="connsiteX28" fmla="*/ 622064 w 1199608"/>
              <a:gd name="connsiteY28" fmla="*/ 1183986 h 1281565"/>
              <a:gd name="connsiteX29" fmla="*/ 627797 w 1199608"/>
              <a:gd name="connsiteY29" fmla="*/ 1066195 h 1281565"/>
              <a:gd name="connsiteX30" fmla="*/ 626403 w 1199608"/>
              <a:gd name="connsiteY30" fmla="*/ 1065301 h 1281565"/>
              <a:gd name="connsiteX31" fmla="*/ 690303 w 1199608"/>
              <a:gd name="connsiteY31" fmla="*/ 1035329 h 1281565"/>
              <a:gd name="connsiteX32" fmla="*/ 742408 w 1199608"/>
              <a:gd name="connsiteY32" fmla="*/ 991708 h 1281565"/>
              <a:gd name="connsiteX33" fmla="*/ 705650 w 1199608"/>
              <a:gd name="connsiteY33" fmla="*/ 752872 h 1281565"/>
              <a:gd name="connsiteX34" fmla="*/ 832666 w 1199608"/>
              <a:gd name="connsiteY34" fmla="*/ 782844 h 1281565"/>
              <a:gd name="connsiteX35" fmla="*/ 876247 w 1199608"/>
              <a:gd name="connsiteY35" fmla="*/ 981315 h 1281565"/>
              <a:gd name="connsiteX36" fmla="*/ 962168 w 1199608"/>
              <a:gd name="connsiteY36" fmla="*/ 1024934 h 1281565"/>
              <a:gd name="connsiteX37" fmla="*/ 1052121 w 1199608"/>
              <a:gd name="connsiteY37" fmla="*/ 959373 h 1281565"/>
              <a:gd name="connsiteX38" fmla="*/ 1076627 w 1199608"/>
              <a:gd name="connsiteY38" fmla="*/ 873341 h 1281565"/>
              <a:gd name="connsiteX39" fmla="*/ 1054912 w 1199608"/>
              <a:gd name="connsiteY39" fmla="*/ 827359 h 1281565"/>
              <a:gd name="connsiteX40" fmla="*/ 1128578 w 1199608"/>
              <a:gd name="connsiteY40" fmla="*/ 676342 h 1281565"/>
              <a:gd name="connsiteX41" fmla="*/ 1199608 w 1199608"/>
              <a:gd name="connsiteY41" fmla="*/ 547580 h 1281565"/>
              <a:gd name="connsiteX42" fmla="*/ 1098645 w 1199608"/>
              <a:gd name="connsiteY42" fmla="*/ 499813 h 1281565"/>
              <a:gd name="connsiteX43" fmla="*/ 1023583 w 1199608"/>
              <a:gd name="connsiteY43" fmla="*/ 520284 h 1281565"/>
              <a:gd name="connsiteX44" fmla="*/ 880432 w 1199608"/>
              <a:gd name="connsiteY44" fmla="*/ 388271 h 1281565"/>
              <a:gd name="connsiteX45" fmla="*/ 784747 w 1199608"/>
              <a:gd name="connsiteY45" fmla="*/ 420605 h 1281565"/>
              <a:gd name="connsiteX46" fmla="*/ 722088 w 1199608"/>
              <a:gd name="connsiteY46" fmla="*/ 328639 h 1281565"/>
              <a:gd name="connsiteX47" fmla="*/ 825690 w 1199608"/>
              <a:gd name="connsiteY47" fmla="*/ 209956 h 1281565"/>
              <a:gd name="connsiteX48" fmla="*/ 787384 w 1199608"/>
              <a:gd name="connsiteY48" fmla="*/ 144395 h 1281565"/>
              <a:gd name="connsiteX49" fmla="*/ 723332 w 1199608"/>
              <a:gd name="connsiteY49" fmla="*/ 144971 h 1281565"/>
              <a:gd name="connsiteX50" fmla="*/ 695027 w 1199608"/>
              <a:gd name="connsiteY50" fmla="*/ 0 h 1281565"/>
              <a:gd name="connsiteX51" fmla="*/ 472243 w 1199608"/>
              <a:gd name="connsiteY51" fmla="*/ 57471 h 1281565"/>
              <a:gd name="connsiteX0" fmla="*/ 472243 w 1199608"/>
              <a:gd name="connsiteY0" fmla="*/ 57471 h 1281565"/>
              <a:gd name="connsiteX1" fmla="*/ 436729 w 1199608"/>
              <a:gd name="connsiteY1" fmla="*/ 281449 h 1281565"/>
              <a:gd name="connsiteX2" fmla="*/ 416257 w 1199608"/>
              <a:gd name="connsiteY2" fmla="*/ 308744 h 1281565"/>
              <a:gd name="connsiteX3" fmla="*/ 409433 w 1199608"/>
              <a:gd name="connsiteY3" fmla="*/ 363335 h 1281565"/>
              <a:gd name="connsiteX4" fmla="*/ 450377 w 1199608"/>
              <a:gd name="connsiteY4" fmla="*/ 438398 h 1281565"/>
              <a:gd name="connsiteX5" fmla="*/ 450377 w 1199608"/>
              <a:gd name="connsiteY5" fmla="*/ 465693 h 1281565"/>
              <a:gd name="connsiteX6" fmla="*/ 382138 w 1199608"/>
              <a:gd name="connsiteY6" fmla="*/ 465693 h 1281565"/>
              <a:gd name="connsiteX7" fmla="*/ 293427 w 1199608"/>
              <a:gd name="connsiteY7" fmla="*/ 581699 h 1281565"/>
              <a:gd name="connsiteX8" fmla="*/ 293427 w 1199608"/>
              <a:gd name="connsiteY8" fmla="*/ 636290 h 1281565"/>
              <a:gd name="connsiteX9" fmla="*/ 293427 w 1199608"/>
              <a:gd name="connsiteY9" fmla="*/ 677234 h 1281565"/>
              <a:gd name="connsiteX10" fmla="*/ 293427 w 1199608"/>
              <a:gd name="connsiteY10" fmla="*/ 704529 h 1281565"/>
              <a:gd name="connsiteX11" fmla="*/ 272956 w 1199608"/>
              <a:gd name="connsiteY11" fmla="*/ 711353 h 1281565"/>
              <a:gd name="connsiteX12" fmla="*/ 204717 w 1199608"/>
              <a:gd name="connsiteY12" fmla="*/ 731825 h 1281565"/>
              <a:gd name="connsiteX13" fmla="*/ 184245 w 1199608"/>
              <a:gd name="connsiteY13" fmla="*/ 806887 h 1281565"/>
              <a:gd name="connsiteX14" fmla="*/ 122830 w 1199608"/>
              <a:gd name="connsiteY14" fmla="*/ 861478 h 1281565"/>
              <a:gd name="connsiteX15" fmla="*/ 99568 w 1199608"/>
              <a:gd name="connsiteY15" fmla="*/ 888774 h 1281565"/>
              <a:gd name="connsiteX16" fmla="*/ 81887 w 1199608"/>
              <a:gd name="connsiteY16" fmla="*/ 922893 h 1281565"/>
              <a:gd name="connsiteX17" fmla="*/ 9464 w 1199608"/>
              <a:gd name="connsiteY17" fmla="*/ 970660 h 1281565"/>
              <a:gd name="connsiteX18" fmla="*/ 0 w 1199608"/>
              <a:gd name="connsiteY18" fmla="*/ 1123147 h 1281565"/>
              <a:gd name="connsiteX19" fmla="*/ 75063 w 1199608"/>
              <a:gd name="connsiteY19" fmla="*/ 1134118 h 1281565"/>
              <a:gd name="connsiteX20" fmla="*/ 150126 w 1199608"/>
              <a:gd name="connsiteY20" fmla="*/ 1129077 h 1281565"/>
              <a:gd name="connsiteX21" fmla="*/ 218517 w 1199608"/>
              <a:gd name="connsiteY21" fmla="*/ 1126400 h 1281565"/>
              <a:gd name="connsiteX22" fmla="*/ 279780 w 1199608"/>
              <a:gd name="connsiteY22" fmla="*/ 1168553 h 1281565"/>
              <a:gd name="connsiteX23" fmla="*/ 267528 w 1199608"/>
              <a:gd name="connsiteY23" fmla="*/ 1269701 h 1281565"/>
              <a:gd name="connsiteX24" fmla="*/ 334371 w 1199608"/>
              <a:gd name="connsiteY24" fmla="*/ 1281565 h 1281565"/>
              <a:gd name="connsiteX25" fmla="*/ 382138 w 1199608"/>
              <a:gd name="connsiteY25" fmla="*/ 1134434 h 1281565"/>
              <a:gd name="connsiteX26" fmla="*/ 416257 w 1199608"/>
              <a:gd name="connsiteY26" fmla="*/ 1124038 h 1281565"/>
              <a:gd name="connsiteX27" fmla="*/ 515825 w 1199608"/>
              <a:gd name="connsiteY27" fmla="*/ 1237942 h 1281565"/>
              <a:gd name="connsiteX28" fmla="*/ 622064 w 1199608"/>
              <a:gd name="connsiteY28" fmla="*/ 1183986 h 1281565"/>
              <a:gd name="connsiteX29" fmla="*/ 627797 w 1199608"/>
              <a:gd name="connsiteY29" fmla="*/ 1066195 h 1281565"/>
              <a:gd name="connsiteX30" fmla="*/ 626403 w 1199608"/>
              <a:gd name="connsiteY30" fmla="*/ 1065301 h 1281565"/>
              <a:gd name="connsiteX31" fmla="*/ 690303 w 1199608"/>
              <a:gd name="connsiteY31" fmla="*/ 1035329 h 1281565"/>
              <a:gd name="connsiteX32" fmla="*/ 742408 w 1199608"/>
              <a:gd name="connsiteY32" fmla="*/ 991708 h 1281565"/>
              <a:gd name="connsiteX33" fmla="*/ 705650 w 1199608"/>
              <a:gd name="connsiteY33" fmla="*/ 752872 h 1281565"/>
              <a:gd name="connsiteX34" fmla="*/ 832666 w 1199608"/>
              <a:gd name="connsiteY34" fmla="*/ 782844 h 1281565"/>
              <a:gd name="connsiteX35" fmla="*/ 876247 w 1199608"/>
              <a:gd name="connsiteY35" fmla="*/ 981315 h 1281565"/>
              <a:gd name="connsiteX36" fmla="*/ 962168 w 1199608"/>
              <a:gd name="connsiteY36" fmla="*/ 1024934 h 1281565"/>
              <a:gd name="connsiteX37" fmla="*/ 1052121 w 1199608"/>
              <a:gd name="connsiteY37" fmla="*/ 959373 h 1281565"/>
              <a:gd name="connsiteX38" fmla="*/ 1076627 w 1199608"/>
              <a:gd name="connsiteY38" fmla="*/ 873341 h 1281565"/>
              <a:gd name="connsiteX39" fmla="*/ 1054912 w 1199608"/>
              <a:gd name="connsiteY39" fmla="*/ 827359 h 1281565"/>
              <a:gd name="connsiteX40" fmla="*/ 1128578 w 1199608"/>
              <a:gd name="connsiteY40" fmla="*/ 676342 h 1281565"/>
              <a:gd name="connsiteX41" fmla="*/ 1199608 w 1199608"/>
              <a:gd name="connsiteY41" fmla="*/ 547580 h 1281565"/>
              <a:gd name="connsiteX42" fmla="*/ 1098645 w 1199608"/>
              <a:gd name="connsiteY42" fmla="*/ 499813 h 1281565"/>
              <a:gd name="connsiteX43" fmla="*/ 1034440 w 1199608"/>
              <a:gd name="connsiteY43" fmla="*/ 502489 h 1281565"/>
              <a:gd name="connsiteX44" fmla="*/ 880432 w 1199608"/>
              <a:gd name="connsiteY44" fmla="*/ 388271 h 1281565"/>
              <a:gd name="connsiteX45" fmla="*/ 784747 w 1199608"/>
              <a:gd name="connsiteY45" fmla="*/ 420605 h 1281565"/>
              <a:gd name="connsiteX46" fmla="*/ 722088 w 1199608"/>
              <a:gd name="connsiteY46" fmla="*/ 328639 h 1281565"/>
              <a:gd name="connsiteX47" fmla="*/ 825690 w 1199608"/>
              <a:gd name="connsiteY47" fmla="*/ 209956 h 1281565"/>
              <a:gd name="connsiteX48" fmla="*/ 787384 w 1199608"/>
              <a:gd name="connsiteY48" fmla="*/ 144395 h 1281565"/>
              <a:gd name="connsiteX49" fmla="*/ 723332 w 1199608"/>
              <a:gd name="connsiteY49" fmla="*/ 144971 h 1281565"/>
              <a:gd name="connsiteX50" fmla="*/ 695027 w 1199608"/>
              <a:gd name="connsiteY50" fmla="*/ 0 h 1281565"/>
              <a:gd name="connsiteX51" fmla="*/ 472243 w 1199608"/>
              <a:gd name="connsiteY51" fmla="*/ 57471 h 1281565"/>
              <a:gd name="connsiteX0" fmla="*/ 472243 w 1199608"/>
              <a:gd name="connsiteY0" fmla="*/ 57471 h 1281565"/>
              <a:gd name="connsiteX1" fmla="*/ 436729 w 1199608"/>
              <a:gd name="connsiteY1" fmla="*/ 281449 h 1281565"/>
              <a:gd name="connsiteX2" fmla="*/ 416257 w 1199608"/>
              <a:gd name="connsiteY2" fmla="*/ 308744 h 1281565"/>
              <a:gd name="connsiteX3" fmla="*/ 409433 w 1199608"/>
              <a:gd name="connsiteY3" fmla="*/ 363335 h 1281565"/>
              <a:gd name="connsiteX4" fmla="*/ 450377 w 1199608"/>
              <a:gd name="connsiteY4" fmla="*/ 438398 h 1281565"/>
              <a:gd name="connsiteX5" fmla="*/ 450377 w 1199608"/>
              <a:gd name="connsiteY5" fmla="*/ 465693 h 1281565"/>
              <a:gd name="connsiteX6" fmla="*/ 382138 w 1199608"/>
              <a:gd name="connsiteY6" fmla="*/ 465693 h 1281565"/>
              <a:gd name="connsiteX7" fmla="*/ 293427 w 1199608"/>
              <a:gd name="connsiteY7" fmla="*/ 581699 h 1281565"/>
              <a:gd name="connsiteX8" fmla="*/ 293427 w 1199608"/>
              <a:gd name="connsiteY8" fmla="*/ 636290 h 1281565"/>
              <a:gd name="connsiteX9" fmla="*/ 293427 w 1199608"/>
              <a:gd name="connsiteY9" fmla="*/ 677234 h 1281565"/>
              <a:gd name="connsiteX10" fmla="*/ 293427 w 1199608"/>
              <a:gd name="connsiteY10" fmla="*/ 704529 h 1281565"/>
              <a:gd name="connsiteX11" fmla="*/ 272956 w 1199608"/>
              <a:gd name="connsiteY11" fmla="*/ 711353 h 1281565"/>
              <a:gd name="connsiteX12" fmla="*/ 204717 w 1199608"/>
              <a:gd name="connsiteY12" fmla="*/ 731825 h 1281565"/>
              <a:gd name="connsiteX13" fmla="*/ 184245 w 1199608"/>
              <a:gd name="connsiteY13" fmla="*/ 806887 h 1281565"/>
              <a:gd name="connsiteX14" fmla="*/ 122830 w 1199608"/>
              <a:gd name="connsiteY14" fmla="*/ 861478 h 1281565"/>
              <a:gd name="connsiteX15" fmla="*/ 99568 w 1199608"/>
              <a:gd name="connsiteY15" fmla="*/ 888774 h 1281565"/>
              <a:gd name="connsiteX16" fmla="*/ 81887 w 1199608"/>
              <a:gd name="connsiteY16" fmla="*/ 922893 h 1281565"/>
              <a:gd name="connsiteX17" fmla="*/ 9464 w 1199608"/>
              <a:gd name="connsiteY17" fmla="*/ 970660 h 1281565"/>
              <a:gd name="connsiteX18" fmla="*/ 0 w 1199608"/>
              <a:gd name="connsiteY18" fmla="*/ 1123147 h 1281565"/>
              <a:gd name="connsiteX19" fmla="*/ 75063 w 1199608"/>
              <a:gd name="connsiteY19" fmla="*/ 1134118 h 1281565"/>
              <a:gd name="connsiteX20" fmla="*/ 150126 w 1199608"/>
              <a:gd name="connsiteY20" fmla="*/ 1129077 h 1281565"/>
              <a:gd name="connsiteX21" fmla="*/ 218517 w 1199608"/>
              <a:gd name="connsiteY21" fmla="*/ 1126400 h 1281565"/>
              <a:gd name="connsiteX22" fmla="*/ 279780 w 1199608"/>
              <a:gd name="connsiteY22" fmla="*/ 1168553 h 1281565"/>
              <a:gd name="connsiteX23" fmla="*/ 267528 w 1199608"/>
              <a:gd name="connsiteY23" fmla="*/ 1269701 h 1281565"/>
              <a:gd name="connsiteX24" fmla="*/ 334371 w 1199608"/>
              <a:gd name="connsiteY24" fmla="*/ 1281565 h 1281565"/>
              <a:gd name="connsiteX25" fmla="*/ 382138 w 1199608"/>
              <a:gd name="connsiteY25" fmla="*/ 1134434 h 1281565"/>
              <a:gd name="connsiteX26" fmla="*/ 416257 w 1199608"/>
              <a:gd name="connsiteY26" fmla="*/ 1124038 h 1281565"/>
              <a:gd name="connsiteX27" fmla="*/ 515825 w 1199608"/>
              <a:gd name="connsiteY27" fmla="*/ 1237942 h 1281565"/>
              <a:gd name="connsiteX28" fmla="*/ 622064 w 1199608"/>
              <a:gd name="connsiteY28" fmla="*/ 1183986 h 1281565"/>
              <a:gd name="connsiteX29" fmla="*/ 627797 w 1199608"/>
              <a:gd name="connsiteY29" fmla="*/ 1066195 h 1281565"/>
              <a:gd name="connsiteX30" fmla="*/ 626403 w 1199608"/>
              <a:gd name="connsiteY30" fmla="*/ 1065301 h 1281565"/>
              <a:gd name="connsiteX31" fmla="*/ 690303 w 1199608"/>
              <a:gd name="connsiteY31" fmla="*/ 1035329 h 1281565"/>
              <a:gd name="connsiteX32" fmla="*/ 742408 w 1199608"/>
              <a:gd name="connsiteY32" fmla="*/ 991708 h 1281565"/>
              <a:gd name="connsiteX33" fmla="*/ 705650 w 1199608"/>
              <a:gd name="connsiteY33" fmla="*/ 752872 h 1281565"/>
              <a:gd name="connsiteX34" fmla="*/ 832666 w 1199608"/>
              <a:gd name="connsiteY34" fmla="*/ 782844 h 1281565"/>
              <a:gd name="connsiteX35" fmla="*/ 876247 w 1199608"/>
              <a:gd name="connsiteY35" fmla="*/ 981315 h 1281565"/>
              <a:gd name="connsiteX36" fmla="*/ 962168 w 1199608"/>
              <a:gd name="connsiteY36" fmla="*/ 1024934 h 1281565"/>
              <a:gd name="connsiteX37" fmla="*/ 1052121 w 1199608"/>
              <a:gd name="connsiteY37" fmla="*/ 959373 h 1281565"/>
              <a:gd name="connsiteX38" fmla="*/ 1076627 w 1199608"/>
              <a:gd name="connsiteY38" fmla="*/ 873341 h 1281565"/>
              <a:gd name="connsiteX39" fmla="*/ 1054912 w 1199608"/>
              <a:gd name="connsiteY39" fmla="*/ 827359 h 1281565"/>
              <a:gd name="connsiteX40" fmla="*/ 1128578 w 1199608"/>
              <a:gd name="connsiteY40" fmla="*/ 676342 h 1281565"/>
              <a:gd name="connsiteX41" fmla="*/ 1199608 w 1199608"/>
              <a:gd name="connsiteY41" fmla="*/ 547580 h 1281565"/>
              <a:gd name="connsiteX42" fmla="*/ 1093217 w 1199608"/>
              <a:gd name="connsiteY42" fmla="*/ 476088 h 1281565"/>
              <a:gd name="connsiteX43" fmla="*/ 1034440 w 1199608"/>
              <a:gd name="connsiteY43" fmla="*/ 502489 h 1281565"/>
              <a:gd name="connsiteX44" fmla="*/ 880432 w 1199608"/>
              <a:gd name="connsiteY44" fmla="*/ 388271 h 1281565"/>
              <a:gd name="connsiteX45" fmla="*/ 784747 w 1199608"/>
              <a:gd name="connsiteY45" fmla="*/ 420605 h 1281565"/>
              <a:gd name="connsiteX46" fmla="*/ 722088 w 1199608"/>
              <a:gd name="connsiteY46" fmla="*/ 328639 h 1281565"/>
              <a:gd name="connsiteX47" fmla="*/ 825690 w 1199608"/>
              <a:gd name="connsiteY47" fmla="*/ 209956 h 1281565"/>
              <a:gd name="connsiteX48" fmla="*/ 787384 w 1199608"/>
              <a:gd name="connsiteY48" fmla="*/ 144395 h 1281565"/>
              <a:gd name="connsiteX49" fmla="*/ 723332 w 1199608"/>
              <a:gd name="connsiteY49" fmla="*/ 144971 h 1281565"/>
              <a:gd name="connsiteX50" fmla="*/ 695027 w 1199608"/>
              <a:gd name="connsiteY50" fmla="*/ 0 h 1281565"/>
              <a:gd name="connsiteX51" fmla="*/ 472243 w 1199608"/>
              <a:gd name="connsiteY51" fmla="*/ 57471 h 1281565"/>
              <a:gd name="connsiteX0" fmla="*/ 472243 w 1221323"/>
              <a:gd name="connsiteY0" fmla="*/ 57471 h 1281565"/>
              <a:gd name="connsiteX1" fmla="*/ 436729 w 1221323"/>
              <a:gd name="connsiteY1" fmla="*/ 281449 h 1281565"/>
              <a:gd name="connsiteX2" fmla="*/ 416257 w 1221323"/>
              <a:gd name="connsiteY2" fmla="*/ 308744 h 1281565"/>
              <a:gd name="connsiteX3" fmla="*/ 409433 w 1221323"/>
              <a:gd name="connsiteY3" fmla="*/ 363335 h 1281565"/>
              <a:gd name="connsiteX4" fmla="*/ 450377 w 1221323"/>
              <a:gd name="connsiteY4" fmla="*/ 438398 h 1281565"/>
              <a:gd name="connsiteX5" fmla="*/ 450377 w 1221323"/>
              <a:gd name="connsiteY5" fmla="*/ 465693 h 1281565"/>
              <a:gd name="connsiteX6" fmla="*/ 382138 w 1221323"/>
              <a:gd name="connsiteY6" fmla="*/ 465693 h 1281565"/>
              <a:gd name="connsiteX7" fmla="*/ 293427 w 1221323"/>
              <a:gd name="connsiteY7" fmla="*/ 581699 h 1281565"/>
              <a:gd name="connsiteX8" fmla="*/ 293427 w 1221323"/>
              <a:gd name="connsiteY8" fmla="*/ 636290 h 1281565"/>
              <a:gd name="connsiteX9" fmla="*/ 293427 w 1221323"/>
              <a:gd name="connsiteY9" fmla="*/ 677234 h 1281565"/>
              <a:gd name="connsiteX10" fmla="*/ 293427 w 1221323"/>
              <a:gd name="connsiteY10" fmla="*/ 704529 h 1281565"/>
              <a:gd name="connsiteX11" fmla="*/ 272956 w 1221323"/>
              <a:gd name="connsiteY11" fmla="*/ 711353 h 1281565"/>
              <a:gd name="connsiteX12" fmla="*/ 204717 w 1221323"/>
              <a:gd name="connsiteY12" fmla="*/ 731825 h 1281565"/>
              <a:gd name="connsiteX13" fmla="*/ 184245 w 1221323"/>
              <a:gd name="connsiteY13" fmla="*/ 806887 h 1281565"/>
              <a:gd name="connsiteX14" fmla="*/ 122830 w 1221323"/>
              <a:gd name="connsiteY14" fmla="*/ 861478 h 1281565"/>
              <a:gd name="connsiteX15" fmla="*/ 99568 w 1221323"/>
              <a:gd name="connsiteY15" fmla="*/ 888774 h 1281565"/>
              <a:gd name="connsiteX16" fmla="*/ 81887 w 1221323"/>
              <a:gd name="connsiteY16" fmla="*/ 922893 h 1281565"/>
              <a:gd name="connsiteX17" fmla="*/ 9464 w 1221323"/>
              <a:gd name="connsiteY17" fmla="*/ 970660 h 1281565"/>
              <a:gd name="connsiteX18" fmla="*/ 0 w 1221323"/>
              <a:gd name="connsiteY18" fmla="*/ 1123147 h 1281565"/>
              <a:gd name="connsiteX19" fmla="*/ 75063 w 1221323"/>
              <a:gd name="connsiteY19" fmla="*/ 1134118 h 1281565"/>
              <a:gd name="connsiteX20" fmla="*/ 150126 w 1221323"/>
              <a:gd name="connsiteY20" fmla="*/ 1129077 h 1281565"/>
              <a:gd name="connsiteX21" fmla="*/ 218517 w 1221323"/>
              <a:gd name="connsiteY21" fmla="*/ 1126400 h 1281565"/>
              <a:gd name="connsiteX22" fmla="*/ 279780 w 1221323"/>
              <a:gd name="connsiteY22" fmla="*/ 1168553 h 1281565"/>
              <a:gd name="connsiteX23" fmla="*/ 267528 w 1221323"/>
              <a:gd name="connsiteY23" fmla="*/ 1269701 h 1281565"/>
              <a:gd name="connsiteX24" fmla="*/ 334371 w 1221323"/>
              <a:gd name="connsiteY24" fmla="*/ 1281565 h 1281565"/>
              <a:gd name="connsiteX25" fmla="*/ 382138 w 1221323"/>
              <a:gd name="connsiteY25" fmla="*/ 1134434 h 1281565"/>
              <a:gd name="connsiteX26" fmla="*/ 416257 w 1221323"/>
              <a:gd name="connsiteY26" fmla="*/ 1124038 h 1281565"/>
              <a:gd name="connsiteX27" fmla="*/ 515825 w 1221323"/>
              <a:gd name="connsiteY27" fmla="*/ 1237942 h 1281565"/>
              <a:gd name="connsiteX28" fmla="*/ 622064 w 1221323"/>
              <a:gd name="connsiteY28" fmla="*/ 1183986 h 1281565"/>
              <a:gd name="connsiteX29" fmla="*/ 627797 w 1221323"/>
              <a:gd name="connsiteY29" fmla="*/ 1066195 h 1281565"/>
              <a:gd name="connsiteX30" fmla="*/ 626403 w 1221323"/>
              <a:gd name="connsiteY30" fmla="*/ 1065301 h 1281565"/>
              <a:gd name="connsiteX31" fmla="*/ 690303 w 1221323"/>
              <a:gd name="connsiteY31" fmla="*/ 1035329 h 1281565"/>
              <a:gd name="connsiteX32" fmla="*/ 742408 w 1221323"/>
              <a:gd name="connsiteY32" fmla="*/ 991708 h 1281565"/>
              <a:gd name="connsiteX33" fmla="*/ 705650 w 1221323"/>
              <a:gd name="connsiteY33" fmla="*/ 752872 h 1281565"/>
              <a:gd name="connsiteX34" fmla="*/ 832666 w 1221323"/>
              <a:gd name="connsiteY34" fmla="*/ 782844 h 1281565"/>
              <a:gd name="connsiteX35" fmla="*/ 876247 w 1221323"/>
              <a:gd name="connsiteY35" fmla="*/ 981315 h 1281565"/>
              <a:gd name="connsiteX36" fmla="*/ 962168 w 1221323"/>
              <a:gd name="connsiteY36" fmla="*/ 1024934 h 1281565"/>
              <a:gd name="connsiteX37" fmla="*/ 1052121 w 1221323"/>
              <a:gd name="connsiteY37" fmla="*/ 959373 h 1281565"/>
              <a:gd name="connsiteX38" fmla="*/ 1076627 w 1221323"/>
              <a:gd name="connsiteY38" fmla="*/ 873341 h 1281565"/>
              <a:gd name="connsiteX39" fmla="*/ 1054912 w 1221323"/>
              <a:gd name="connsiteY39" fmla="*/ 827359 h 1281565"/>
              <a:gd name="connsiteX40" fmla="*/ 1128578 w 1221323"/>
              <a:gd name="connsiteY40" fmla="*/ 676342 h 1281565"/>
              <a:gd name="connsiteX41" fmla="*/ 1221323 w 1221323"/>
              <a:gd name="connsiteY41" fmla="*/ 553511 h 1281565"/>
              <a:gd name="connsiteX42" fmla="*/ 1093217 w 1221323"/>
              <a:gd name="connsiteY42" fmla="*/ 476088 h 1281565"/>
              <a:gd name="connsiteX43" fmla="*/ 1034440 w 1221323"/>
              <a:gd name="connsiteY43" fmla="*/ 502489 h 1281565"/>
              <a:gd name="connsiteX44" fmla="*/ 880432 w 1221323"/>
              <a:gd name="connsiteY44" fmla="*/ 388271 h 1281565"/>
              <a:gd name="connsiteX45" fmla="*/ 784747 w 1221323"/>
              <a:gd name="connsiteY45" fmla="*/ 420605 h 1281565"/>
              <a:gd name="connsiteX46" fmla="*/ 722088 w 1221323"/>
              <a:gd name="connsiteY46" fmla="*/ 328639 h 1281565"/>
              <a:gd name="connsiteX47" fmla="*/ 825690 w 1221323"/>
              <a:gd name="connsiteY47" fmla="*/ 209956 h 1281565"/>
              <a:gd name="connsiteX48" fmla="*/ 787384 w 1221323"/>
              <a:gd name="connsiteY48" fmla="*/ 144395 h 1281565"/>
              <a:gd name="connsiteX49" fmla="*/ 723332 w 1221323"/>
              <a:gd name="connsiteY49" fmla="*/ 144971 h 1281565"/>
              <a:gd name="connsiteX50" fmla="*/ 695027 w 1221323"/>
              <a:gd name="connsiteY50" fmla="*/ 0 h 1281565"/>
              <a:gd name="connsiteX51" fmla="*/ 472243 w 1221323"/>
              <a:gd name="connsiteY51" fmla="*/ 57471 h 1281565"/>
              <a:gd name="connsiteX0" fmla="*/ 472243 w 1221323"/>
              <a:gd name="connsiteY0" fmla="*/ 57471 h 1281565"/>
              <a:gd name="connsiteX1" fmla="*/ 436729 w 1221323"/>
              <a:gd name="connsiteY1" fmla="*/ 281449 h 1281565"/>
              <a:gd name="connsiteX2" fmla="*/ 416257 w 1221323"/>
              <a:gd name="connsiteY2" fmla="*/ 308744 h 1281565"/>
              <a:gd name="connsiteX3" fmla="*/ 409433 w 1221323"/>
              <a:gd name="connsiteY3" fmla="*/ 363335 h 1281565"/>
              <a:gd name="connsiteX4" fmla="*/ 450377 w 1221323"/>
              <a:gd name="connsiteY4" fmla="*/ 438398 h 1281565"/>
              <a:gd name="connsiteX5" fmla="*/ 450377 w 1221323"/>
              <a:gd name="connsiteY5" fmla="*/ 465693 h 1281565"/>
              <a:gd name="connsiteX6" fmla="*/ 382138 w 1221323"/>
              <a:gd name="connsiteY6" fmla="*/ 465693 h 1281565"/>
              <a:gd name="connsiteX7" fmla="*/ 293427 w 1221323"/>
              <a:gd name="connsiteY7" fmla="*/ 581699 h 1281565"/>
              <a:gd name="connsiteX8" fmla="*/ 293427 w 1221323"/>
              <a:gd name="connsiteY8" fmla="*/ 636290 h 1281565"/>
              <a:gd name="connsiteX9" fmla="*/ 293427 w 1221323"/>
              <a:gd name="connsiteY9" fmla="*/ 677234 h 1281565"/>
              <a:gd name="connsiteX10" fmla="*/ 293427 w 1221323"/>
              <a:gd name="connsiteY10" fmla="*/ 704529 h 1281565"/>
              <a:gd name="connsiteX11" fmla="*/ 272956 w 1221323"/>
              <a:gd name="connsiteY11" fmla="*/ 711353 h 1281565"/>
              <a:gd name="connsiteX12" fmla="*/ 204717 w 1221323"/>
              <a:gd name="connsiteY12" fmla="*/ 731825 h 1281565"/>
              <a:gd name="connsiteX13" fmla="*/ 184245 w 1221323"/>
              <a:gd name="connsiteY13" fmla="*/ 806887 h 1281565"/>
              <a:gd name="connsiteX14" fmla="*/ 122830 w 1221323"/>
              <a:gd name="connsiteY14" fmla="*/ 861478 h 1281565"/>
              <a:gd name="connsiteX15" fmla="*/ 99568 w 1221323"/>
              <a:gd name="connsiteY15" fmla="*/ 888774 h 1281565"/>
              <a:gd name="connsiteX16" fmla="*/ 81887 w 1221323"/>
              <a:gd name="connsiteY16" fmla="*/ 922893 h 1281565"/>
              <a:gd name="connsiteX17" fmla="*/ 9464 w 1221323"/>
              <a:gd name="connsiteY17" fmla="*/ 970660 h 1281565"/>
              <a:gd name="connsiteX18" fmla="*/ 0 w 1221323"/>
              <a:gd name="connsiteY18" fmla="*/ 1123147 h 1281565"/>
              <a:gd name="connsiteX19" fmla="*/ 75063 w 1221323"/>
              <a:gd name="connsiteY19" fmla="*/ 1134118 h 1281565"/>
              <a:gd name="connsiteX20" fmla="*/ 150126 w 1221323"/>
              <a:gd name="connsiteY20" fmla="*/ 1129077 h 1281565"/>
              <a:gd name="connsiteX21" fmla="*/ 218517 w 1221323"/>
              <a:gd name="connsiteY21" fmla="*/ 1126400 h 1281565"/>
              <a:gd name="connsiteX22" fmla="*/ 279780 w 1221323"/>
              <a:gd name="connsiteY22" fmla="*/ 1168553 h 1281565"/>
              <a:gd name="connsiteX23" fmla="*/ 267528 w 1221323"/>
              <a:gd name="connsiteY23" fmla="*/ 1269701 h 1281565"/>
              <a:gd name="connsiteX24" fmla="*/ 334371 w 1221323"/>
              <a:gd name="connsiteY24" fmla="*/ 1281565 h 1281565"/>
              <a:gd name="connsiteX25" fmla="*/ 382138 w 1221323"/>
              <a:gd name="connsiteY25" fmla="*/ 1134434 h 1281565"/>
              <a:gd name="connsiteX26" fmla="*/ 416257 w 1221323"/>
              <a:gd name="connsiteY26" fmla="*/ 1124038 h 1281565"/>
              <a:gd name="connsiteX27" fmla="*/ 515825 w 1221323"/>
              <a:gd name="connsiteY27" fmla="*/ 1237942 h 1281565"/>
              <a:gd name="connsiteX28" fmla="*/ 622064 w 1221323"/>
              <a:gd name="connsiteY28" fmla="*/ 1183986 h 1281565"/>
              <a:gd name="connsiteX29" fmla="*/ 627797 w 1221323"/>
              <a:gd name="connsiteY29" fmla="*/ 1066195 h 1281565"/>
              <a:gd name="connsiteX30" fmla="*/ 626403 w 1221323"/>
              <a:gd name="connsiteY30" fmla="*/ 1065301 h 1281565"/>
              <a:gd name="connsiteX31" fmla="*/ 690303 w 1221323"/>
              <a:gd name="connsiteY31" fmla="*/ 1035329 h 1281565"/>
              <a:gd name="connsiteX32" fmla="*/ 742408 w 1221323"/>
              <a:gd name="connsiteY32" fmla="*/ 991708 h 1281565"/>
              <a:gd name="connsiteX33" fmla="*/ 705650 w 1221323"/>
              <a:gd name="connsiteY33" fmla="*/ 752872 h 1281565"/>
              <a:gd name="connsiteX34" fmla="*/ 832666 w 1221323"/>
              <a:gd name="connsiteY34" fmla="*/ 782844 h 1281565"/>
              <a:gd name="connsiteX35" fmla="*/ 876247 w 1221323"/>
              <a:gd name="connsiteY35" fmla="*/ 981315 h 1281565"/>
              <a:gd name="connsiteX36" fmla="*/ 962168 w 1221323"/>
              <a:gd name="connsiteY36" fmla="*/ 1024934 h 1281565"/>
              <a:gd name="connsiteX37" fmla="*/ 1052121 w 1221323"/>
              <a:gd name="connsiteY37" fmla="*/ 959373 h 1281565"/>
              <a:gd name="connsiteX38" fmla="*/ 1076627 w 1221323"/>
              <a:gd name="connsiteY38" fmla="*/ 873341 h 1281565"/>
              <a:gd name="connsiteX39" fmla="*/ 1071199 w 1221323"/>
              <a:gd name="connsiteY39" fmla="*/ 815496 h 1281565"/>
              <a:gd name="connsiteX40" fmla="*/ 1128578 w 1221323"/>
              <a:gd name="connsiteY40" fmla="*/ 676342 h 1281565"/>
              <a:gd name="connsiteX41" fmla="*/ 1221323 w 1221323"/>
              <a:gd name="connsiteY41" fmla="*/ 553511 h 1281565"/>
              <a:gd name="connsiteX42" fmla="*/ 1093217 w 1221323"/>
              <a:gd name="connsiteY42" fmla="*/ 476088 h 1281565"/>
              <a:gd name="connsiteX43" fmla="*/ 1034440 w 1221323"/>
              <a:gd name="connsiteY43" fmla="*/ 502489 h 1281565"/>
              <a:gd name="connsiteX44" fmla="*/ 880432 w 1221323"/>
              <a:gd name="connsiteY44" fmla="*/ 388271 h 1281565"/>
              <a:gd name="connsiteX45" fmla="*/ 784747 w 1221323"/>
              <a:gd name="connsiteY45" fmla="*/ 420605 h 1281565"/>
              <a:gd name="connsiteX46" fmla="*/ 722088 w 1221323"/>
              <a:gd name="connsiteY46" fmla="*/ 328639 h 1281565"/>
              <a:gd name="connsiteX47" fmla="*/ 825690 w 1221323"/>
              <a:gd name="connsiteY47" fmla="*/ 209956 h 1281565"/>
              <a:gd name="connsiteX48" fmla="*/ 787384 w 1221323"/>
              <a:gd name="connsiteY48" fmla="*/ 144395 h 1281565"/>
              <a:gd name="connsiteX49" fmla="*/ 723332 w 1221323"/>
              <a:gd name="connsiteY49" fmla="*/ 144971 h 1281565"/>
              <a:gd name="connsiteX50" fmla="*/ 695027 w 1221323"/>
              <a:gd name="connsiteY50" fmla="*/ 0 h 1281565"/>
              <a:gd name="connsiteX51" fmla="*/ 472243 w 1221323"/>
              <a:gd name="connsiteY51" fmla="*/ 57471 h 1281565"/>
              <a:gd name="connsiteX0" fmla="*/ 472243 w 1221323"/>
              <a:gd name="connsiteY0" fmla="*/ 57471 h 1281565"/>
              <a:gd name="connsiteX1" fmla="*/ 436729 w 1221323"/>
              <a:gd name="connsiteY1" fmla="*/ 281449 h 1281565"/>
              <a:gd name="connsiteX2" fmla="*/ 416257 w 1221323"/>
              <a:gd name="connsiteY2" fmla="*/ 308744 h 1281565"/>
              <a:gd name="connsiteX3" fmla="*/ 409433 w 1221323"/>
              <a:gd name="connsiteY3" fmla="*/ 363335 h 1281565"/>
              <a:gd name="connsiteX4" fmla="*/ 450377 w 1221323"/>
              <a:gd name="connsiteY4" fmla="*/ 438398 h 1281565"/>
              <a:gd name="connsiteX5" fmla="*/ 450377 w 1221323"/>
              <a:gd name="connsiteY5" fmla="*/ 465693 h 1281565"/>
              <a:gd name="connsiteX6" fmla="*/ 382138 w 1221323"/>
              <a:gd name="connsiteY6" fmla="*/ 465693 h 1281565"/>
              <a:gd name="connsiteX7" fmla="*/ 293427 w 1221323"/>
              <a:gd name="connsiteY7" fmla="*/ 581699 h 1281565"/>
              <a:gd name="connsiteX8" fmla="*/ 293427 w 1221323"/>
              <a:gd name="connsiteY8" fmla="*/ 636290 h 1281565"/>
              <a:gd name="connsiteX9" fmla="*/ 293427 w 1221323"/>
              <a:gd name="connsiteY9" fmla="*/ 677234 h 1281565"/>
              <a:gd name="connsiteX10" fmla="*/ 293427 w 1221323"/>
              <a:gd name="connsiteY10" fmla="*/ 704529 h 1281565"/>
              <a:gd name="connsiteX11" fmla="*/ 272956 w 1221323"/>
              <a:gd name="connsiteY11" fmla="*/ 711353 h 1281565"/>
              <a:gd name="connsiteX12" fmla="*/ 204717 w 1221323"/>
              <a:gd name="connsiteY12" fmla="*/ 731825 h 1281565"/>
              <a:gd name="connsiteX13" fmla="*/ 184245 w 1221323"/>
              <a:gd name="connsiteY13" fmla="*/ 806887 h 1281565"/>
              <a:gd name="connsiteX14" fmla="*/ 122830 w 1221323"/>
              <a:gd name="connsiteY14" fmla="*/ 861478 h 1281565"/>
              <a:gd name="connsiteX15" fmla="*/ 99568 w 1221323"/>
              <a:gd name="connsiteY15" fmla="*/ 888774 h 1281565"/>
              <a:gd name="connsiteX16" fmla="*/ 81887 w 1221323"/>
              <a:gd name="connsiteY16" fmla="*/ 922893 h 1281565"/>
              <a:gd name="connsiteX17" fmla="*/ 9464 w 1221323"/>
              <a:gd name="connsiteY17" fmla="*/ 970660 h 1281565"/>
              <a:gd name="connsiteX18" fmla="*/ 0 w 1221323"/>
              <a:gd name="connsiteY18" fmla="*/ 1123147 h 1281565"/>
              <a:gd name="connsiteX19" fmla="*/ 75063 w 1221323"/>
              <a:gd name="connsiteY19" fmla="*/ 1134118 h 1281565"/>
              <a:gd name="connsiteX20" fmla="*/ 150126 w 1221323"/>
              <a:gd name="connsiteY20" fmla="*/ 1129077 h 1281565"/>
              <a:gd name="connsiteX21" fmla="*/ 218517 w 1221323"/>
              <a:gd name="connsiteY21" fmla="*/ 1126400 h 1281565"/>
              <a:gd name="connsiteX22" fmla="*/ 279780 w 1221323"/>
              <a:gd name="connsiteY22" fmla="*/ 1168553 h 1281565"/>
              <a:gd name="connsiteX23" fmla="*/ 267528 w 1221323"/>
              <a:gd name="connsiteY23" fmla="*/ 1269701 h 1281565"/>
              <a:gd name="connsiteX24" fmla="*/ 334371 w 1221323"/>
              <a:gd name="connsiteY24" fmla="*/ 1281565 h 1281565"/>
              <a:gd name="connsiteX25" fmla="*/ 382138 w 1221323"/>
              <a:gd name="connsiteY25" fmla="*/ 1134434 h 1281565"/>
              <a:gd name="connsiteX26" fmla="*/ 416257 w 1221323"/>
              <a:gd name="connsiteY26" fmla="*/ 1124038 h 1281565"/>
              <a:gd name="connsiteX27" fmla="*/ 515825 w 1221323"/>
              <a:gd name="connsiteY27" fmla="*/ 1237942 h 1281565"/>
              <a:gd name="connsiteX28" fmla="*/ 622064 w 1221323"/>
              <a:gd name="connsiteY28" fmla="*/ 1183986 h 1281565"/>
              <a:gd name="connsiteX29" fmla="*/ 627797 w 1221323"/>
              <a:gd name="connsiteY29" fmla="*/ 1066195 h 1281565"/>
              <a:gd name="connsiteX30" fmla="*/ 626403 w 1221323"/>
              <a:gd name="connsiteY30" fmla="*/ 1065301 h 1281565"/>
              <a:gd name="connsiteX31" fmla="*/ 690303 w 1221323"/>
              <a:gd name="connsiteY31" fmla="*/ 1035329 h 1281565"/>
              <a:gd name="connsiteX32" fmla="*/ 742408 w 1221323"/>
              <a:gd name="connsiteY32" fmla="*/ 991708 h 1281565"/>
              <a:gd name="connsiteX33" fmla="*/ 705650 w 1221323"/>
              <a:gd name="connsiteY33" fmla="*/ 752872 h 1281565"/>
              <a:gd name="connsiteX34" fmla="*/ 832666 w 1221323"/>
              <a:gd name="connsiteY34" fmla="*/ 782844 h 1281565"/>
              <a:gd name="connsiteX35" fmla="*/ 876247 w 1221323"/>
              <a:gd name="connsiteY35" fmla="*/ 981315 h 1281565"/>
              <a:gd name="connsiteX36" fmla="*/ 962168 w 1221323"/>
              <a:gd name="connsiteY36" fmla="*/ 1024934 h 1281565"/>
              <a:gd name="connsiteX37" fmla="*/ 1052121 w 1221323"/>
              <a:gd name="connsiteY37" fmla="*/ 959373 h 1281565"/>
              <a:gd name="connsiteX38" fmla="*/ 1082055 w 1221323"/>
              <a:gd name="connsiteY38" fmla="*/ 891134 h 1281565"/>
              <a:gd name="connsiteX39" fmla="*/ 1071199 w 1221323"/>
              <a:gd name="connsiteY39" fmla="*/ 815496 h 1281565"/>
              <a:gd name="connsiteX40" fmla="*/ 1128578 w 1221323"/>
              <a:gd name="connsiteY40" fmla="*/ 676342 h 1281565"/>
              <a:gd name="connsiteX41" fmla="*/ 1221323 w 1221323"/>
              <a:gd name="connsiteY41" fmla="*/ 553511 h 1281565"/>
              <a:gd name="connsiteX42" fmla="*/ 1093217 w 1221323"/>
              <a:gd name="connsiteY42" fmla="*/ 476088 h 1281565"/>
              <a:gd name="connsiteX43" fmla="*/ 1034440 w 1221323"/>
              <a:gd name="connsiteY43" fmla="*/ 502489 h 1281565"/>
              <a:gd name="connsiteX44" fmla="*/ 880432 w 1221323"/>
              <a:gd name="connsiteY44" fmla="*/ 388271 h 1281565"/>
              <a:gd name="connsiteX45" fmla="*/ 784747 w 1221323"/>
              <a:gd name="connsiteY45" fmla="*/ 420605 h 1281565"/>
              <a:gd name="connsiteX46" fmla="*/ 722088 w 1221323"/>
              <a:gd name="connsiteY46" fmla="*/ 328639 h 1281565"/>
              <a:gd name="connsiteX47" fmla="*/ 825690 w 1221323"/>
              <a:gd name="connsiteY47" fmla="*/ 209956 h 1281565"/>
              <a:gd name="connsiteX48" fmla="*/ 787384 w 1221323"/>
              <a:gd name="connsiteY48" fmla="*/ 144395 h 1281565"/>
              <a:gd name="connsiteX49" fmla="*/ 723332 w 1221323"/>
              <a:gd name="connsiteY49" fmla="*/ 144971 h 1281565"/>
              <a:gd name="connsiteX50" fmla="*/ 695027 w 1221323"/>
              <a:gd name="connsiteY50" fmla="*/ 0 h 1281565"/>
              <a:gd name="connsiteX51" fmla="*/ 472243 w 1221323"/>
              <a:gd name="connsiteY51" fmla="*/ 57471 h 1281565"/>
              <a:gd name="connsiteX0" fmla="*/ 472243 w 1221323"/>
              <a:gd name="connsiteY0" fmla="*/ 57471 h 1281565"/>
              <a:gd name="connsiteX1" fmla="*/ 436729 w 1221323"/>
              <a:gd name="connsiteY1" fmla="*/ 281449 h 1281565"/>
              <a:gd name="connsiteX2" fmla="*/ 416257 w 1221323"/>
              <a:gd name="connsiteY2" fmla="*/ 308744 h 1281565"/>
              <a:gd name="connsiteX3" fmla="*/ 409433 w 1221323"/>
              <a:gd name="connsiteY3" fmla="*/ 363335 h 1281565"/>
              <a:gd name="connsiteX4" fmla="*/ 450377 w 1221323"/>
              <a:gd name="connsiteY4" fmla="*/ 438398 h 1281565"/>
              <a:gd name="connsiteX5" fmla="*/ 450377 w 1221323"/>
              <a:gd name="connsiteY5" fmla="*/ 465693 h 1281565"/>
              <a:gd name="connsiteX6" fmla="*/ 382138 w 1221323"/>
              <a:gd name="connsiteY6" fmla="*/ 465693 h 1281565"/>
              <a:gd name="connsiteX7" fmla="*/ 293427 w 1221323"/>
              <a:gd name="connsiteY7" fmla="*/ 581699 h 1281565"/>
              <a:gd name="connsiteX8" fmla="*/ 293427 w 1221323"/>
              <a:gd name="connsiteY8" fmla="*/ 636290 h 1281565"/>
              <a:gd name="connsiteX9" fmla="*/ 293427 w 1221323"/>
              <a:gd name="connsiteY9" fmla="*/ 677234 h 1281565"/>
              <a:gd name="connsiteX10" fmla="*/ 293427 w 1221323"/>
              <a:gd name="connsiteY10" fmla="*/ 704529 h 1281565"/>
              <a:gd name="connsiteX11" fmla="*/ 272956 w 1221323"/>
              <a:gd name="connsiteY11" fmla="*/ 711353 h 1281565"/>
              <a:gd name="connsiteX12" fmla="*/ 204717 w 1221323"/>
              <a:gd name="connsiteY12" fmla="*/ 731825 h 1281565"/>
              <a:gd name="connsiteX13" fmla="*/ 184245 w 1221323"/>
              <a:gd name="connsiteY13" fmla="*/ 806887 h 1281565"/>
              <a:gd name="connsiteX14" fmla="*/ 122830 w 1221323"/>
              <a:gd name="connsiteY14" fmla="*/ 861478 h 1281565"/>
              <a:gd name="connsiteX15" fmla="*/ 99568 w 1221323"/>
              <a:gd name="connsiteY15" fmla="*/ 888774 h 1281565"/>
              <a:gd name="connsiteX16" fmla="*/ 81887 w 1221323"/>
              <a:gd name="connsiteY16" fmla="*/ 922893 h 1281565"/>
              <a:gd name="connsiteX17" fmla="*/ 9464 w 1221323"/>
              <a:gd name="connsiteY17" fmla="*/ 970660 h 1281565"/>
              <a:gd name="connsiteX18" fmla="*/ 0 w 1221323"/>
              <a:gd name="connsiteY18" fmla="*/ 1123147 h 1281565"/>
              <a:gd name="connsiteX19" fmla="*/ 75063 w 1221323"/>
              <a:gd name="connsiteY19" fmla="*/ 1134118 h 1281565"/>
              <a:gd name="connsiteX20" fmla="*/ 150126 w 1221323"/>
              <a:gd name="connsiteY20" fmla="*/ 1129077 h 1281565"/>
              <a:gd name="connsiteX21" fmla="*/ 218517 w 1221323"/>
              <a:gd name="connsiteY21" fmla="*/ 1126400 h 1281565"/>
              <a:gd name="connsiteX22" fmla="*/ 279780 w 1221323"/>
              <a:gd name="connsiteY22" fmla="*/ 1168553 h 1281565"/>
              <a:gd name="connsiteX23" fmla="*/ 267528 w 1221323"/>
              <a:gd name="connsiteY23" fmla="*/ 1269701 h 1281565"/>
              <a:gd name="connsiteX24" fmla="*/ 334371 w 1221323"/>
              <a:gd name="connsiteY24" fmla="*/ 1281565 h 1281565"/>
              <a:gd name="connsiteX25" fmla="*/ 382138 w 1221323"/>
              <a:gd name="connsiteY25" fmla="*/ 1134434 h 1281565"/>
              <a:gd name="connsiteX26" fmla="*/ 416257 w 1221323"/>
              <a:gd name="connsiteY26" fmla="*/ 1124038 h 1281565"/>
              <a:gd name="connsiteX27" fmla="*/ 515825 w 1221323"/>
              <a:gd name="connsiteY27" fmla="*/ 1237942 h 1281565"/>
              <a:gd name="connsiteX28" fmla="*/ 622064 w 1221323"/>
              <a:gd name="connsiteY28" fmla="*/ 1183986 h 1281565"/>
              <a:gd name="connsiteX29" fmla="*/ 627797 w 1221323"/>
              <a:gd name="connsiteY29" fmla="*/ 1066195 h 1281565"/>
              <a:gd name="connsiteX30" fmla="*/ 626403 w 1221323"/>
              <a:gd name="connsiteY30" fmla="*/ 1065301 h 1281565"/>
              <a:gd name="connsiteX31" fmla="*/ 690303 w 1221323"/>
              <a:gd name="connsiteY31" fmla="*/ 1035329 h 1281565"/>
              <a:gd name="connsiteX32" fmla="*/ 742408 w 1221323"/>
              <a:gd name="connsiteY32" fmla="*/ 991708 h 1281565"/>
              <a:gd name="connsiteX33" fmla="*/ 705650 w 1221323"/>
              <a:gd name="connsiteY33" fmla="*/ 752872 h 1281565"/>
              <a:gd name="connsiteX34" fmla="*/ 832666 w 1221323"/>
              <a:gd name="connsiteY34" fmla="*/ 782844 h 1281565"/>
              <a:gd name="connsiteX35" fmla="*/ 876247 w 1221323"/>
              <a:gd name="connsiteY35" fmla="*/ 981315 h 1281565"/>
              <a:gd name="connsiteX36" fmla="*/ 962168 w 1221323"/>
              <a:gd name="connsiteY36" fmla="*/ 1024934 h 1281565"/>
              <a:gd name="connsiteX37" fmla="*/ 1057550 w 1221323"/>
              <a:gd name="connsiteY37" fmla="*/ 971236 h 1281565"/>
              <a:gd name="connsiteX38" fmla="*/ 1082055 w 1221323"/>
              <a:gd name="connsiteY38" fmla="*/ 891134 h 1281565"/>
              <a:gd name="connsiteX39" fmla="*/ 1071199 w 1221323"/>
              <a:gd name="connsiteY39" fmla="*/ 815496 h 1281565"/>
              <a:gd name="connsiteX40" fmla="*/ 1128578 w 1221323"/>
              <a:gd name="connsiteY40" fmla="*/ 676342 h 1281565"/>
              <a:gd name="connsiteX41" fmla="*/ 1221323 w 1221323"/>
              <a:gd name="connsiteY41" fmla="*/ 553511 h 1281565"/>
              <a:gd name="connsiteX42" fmla="*/ 1093217 w 1221323"/>
              <a:gd name="connsiteY42" fmla="*/ 476088 h 1281565"/>
              <a:gd name="connsiteX43" fmla="*/ 1034440 w 1221323"/>
              <a:gd name="connsiteY43" fmla="*/ 502489 h 1281565"/>
              <a:gd name="connsiteX44" fmla="*/ 880432 w 1221323"/>
              <a:gd name="connsiteY44" fmla="*/ 388271 h 1281565"/>
              <a:gd name="connsiteX45" fmla="*/ 784747 w 1221323"/>
              <a:gd name="connsiteY45" fmla="*/ 420605 h 1281565"/>
              <a:gd name="connsiteX46" fmla="*/ 722088 w 1221323"/>
              <a:gd name="connsiteY46" fmla="*/ 328639 h 1281565"/>
              <a:gd name="connsiteX47" fmla="*/ 825690 w 1221323"/>
              <a:gd name="connsiteY47" fmla="*/ 209956 h 1281565"/>
              <a:gd name="connsiteX48" fmla="*/ 787384 w 1221323"/>
              <a:gd name="connsiteY48" fmla="*/ 144395 h 1281565"/>
              <a:gd name="connsiteX49" fmla="*/ 723332 w 1221323"/>
              <a:gd name="connsiteY49" fmla="*/ 144971 h 1281565"/>
              <a:gd name="connsiteX50" fmla="*/ 695027 w 1221323"/>
              <a:gd name="connsiteY50" fmla="*/ 0 h 1281565"/>
              <a:gd name="connsiteX51" fmla="*/ 472243 w 1221323"/>
              <a:gd name="connsiteY51" fmla="*/ 57471 h 1281565"/>
              <a:gd name="connsiteX0" fmla="*/ 472243 w 1221323"/>
              <a:gd name="connsiteY0" fmla="*/ 57471 h 1281565"/>
              <a:gd name="connsiteX1" fmla="*/ 436729 w 1221323"/>
              <a:gd name="connsiteY1" fmla="*/ 281449 h 1281565"/>
              <a:gd name="connsiteX2" fmla="*/ 416257 w 1221323"/>
              <a:gd name="connsiteY2" fmla="*/ 308744 h 1281565"/>
              <a:gd name="connsiteX3" fmla="*/ 409433 w 1221323"/>
              <a:gd name="connsiteY3" fmla="*/ 363335 h 1281565"/>
              <a:gd name="connsiteX4" fmla="*/ 450377 w 1221323"/>
              <a:gd name="connsiteY4" fmla="*/ 438398 h 1281565"/>
              <a:gd name="connsiteX5" fmla="*/ 450377 w 1221323"/>
              <a:gd name="connsiteY5" fmla="*/ 465693 h 1281565"/>
              <a:gd name="connsiteX6" fmla="*/ 382138 w 1221323"/>
              <a:gd name="connsiteY6" fmla="*/ 465693 h 1281565"/>
              <a:gd name="connsiteX7" fmla="*/ 293427 w 1221323"/>
              <a:gd name="connsiteY7" fmla="*/ 581699 h 1281565"/>
              <a:gd name="connsiteX8" fmla="*/ 293427 w 1221323"/>
              <a:gd name="connsiteY8" fmla="*/ 636290 h 1281565"/>
              <a:gd name="connsiteX9" fmla="*/ 293427 w 1221323"/>
              <a:gd name="connsiteY9" fmla="*/ 677234 h 1281565"/>
              <a:gd name="connsiteX10" fmla="*/ 293427 w 1221323"/>
              <a:gd name="connsiteY10" fmla="*/ 704529 h 1281565"/>
              <a:gd name="connsiteX11" fmla="*/ 272956 w 1221323"/>
              <a:gd name="connsiteY11" fmla="*/ 711353 h 1281565"/>
              <a:gd name="connsiteX12" fmla="*/ 204717 w 1221323"/>
              <a:gd name="connsiteY12" fmla="*/ 731825 h 1281565"/>
              <a:gd name="connsiteX13" fmla="*/ 184245 w 1221323"/>
              <a:gd name="connsiteY13" fmla="*/ 806887 h 1281565"/>
              <a:gd name="connsiteX14" fmla="*/ 122830 w 1221323"/>
              <a:gd name="connsiteY14" fmla="*/ 861478 h 1281565"/>
              <a:gd name="connsiteX15" fmla="*/ 99568 w 1221323"/>
              <a:gd name="connsiteY15" fmla="*/ 888774 h 1281565"/>
              <a:gd name="connsiteX16" fmla="*/ 81887 w 1221323"/>
              <a:gd name="connsiteY16" fmla="*/ 922893 h 1281565"/>
              <a:gd name="connsiteX17" fmla="*/ 9464 w 1221323"/>
              <a:gd name="connsiteY17" fmla="*/ 970660 h 1281565"/>
              <a:gd name="connsiteX18" fmla="*/ 0 w 1221323"/>
              <a:gd name="connsiteY18" fmla="*/ 1123147 h 1281565"/>
              <a:gd name="connsiteX19" fmla="*/ 75063 w 1221323"/>
              <a:gd name="connsiteY19" fmla="*/ 1134118 h 1281565"/>
              <a:gd name="connsiteX20" fmla="*/ 150126 w 1221323"/>
              <a:gd name="connsiteY20" fmla="*/ 1129077 h 1281565"/>
              <a:gd name="connsiteX21" fmla="*/ 218517 w 1221323"/>
              <a:gd name="connsiteY21" fmla="*/ 1126400 h 1281565"/>
              <a:gd name="connsiteX22" fmla="*/ 279780 w 1221323"/>
              <a:gd name="connsiteY22" fmla="*/ 1168553 h 1281565"/>
              <a:gd name="connsiteX23" fmla="*/ 267528 w 1221323"/>
              <a:gd name="connsiteY23" fmla="*/ 1269701 h 1281565"/>
              <a:gd name="connsiteX24" fmla="*/ 334371 w 1221323"/>
              <a:gd name="connsiteY24" fmla="*/ 1281565 h 1281565"/>
              <a:gd name="connsiteX25" fmla="*/ 382138 w 1221323"/>
              <a:gd name="connsiteY25" fmla="*/ 1134434 h 1281565"/>
              <a:gd name="connsiteX26" fmla="*/ 416257 w 1221323"/>
              <a:gd name="connsiteY26" fmla="*/ 1124038 h 1281565"/>
              <a:gd name="connsiteX27" fmla="*/ 515825 w 1221323"/>
              <a:gd name="connsiteY27" fmla="*/ 1237942 h 1281565"/>
              <a:gd name="connsiteX28" fmla="*/ 622064 w 1221323"/>
              <a:gd name="connsiteY28" fmla="*/ 1183986 h 1281565"/>
              <a:gd name="connsiteX29" fmla="*/ 627797 w 1221323"/>
              <a:gd name="connsiteY29" fmla="*/ 1066195 h 1281565"/>
              <a:gd name="connsiteX30" fmla="*/ 626403 w 1221323"/>
              <a:gd name="connsiteY30" fmla="*/ 1065301 h 1281565"/>
              <a:gd name="connsiteX31" fmla="*/ 690303 w 1221323"/>
              <a:gd name="connsiteY31" fmla="*/ 1035329 h 1281565"/>
              <a:gd name="connsiteX32" fmla="*/ 742408 w 1221323"/>
              <a:gd name="connsiteY32" fmla="*/ 991708 h 1281565"/>
              <a:gd name="connsiteX33" fmla="*/ 705650 w 1221323"/>
              <a:gd name="connsiteY33" fmla="*/ 752872 h 1281565"/>
              <a:gd name="connsiteX34" fmla="*/ 832666 w 1221323"/>
              <a:gd name="connsiteY34" fmla="*/ 782844 h 1281565"/>
              <a:gd name="connsiteX35" fmla="*/ 876247 w 1221323"/>
              <a:gd name="connsiteY35" fmla="*/ 981315 h 1281565"/>
              <a:gd name="connsiteX36" fmla="*/ 962168 w 1221323"/>
              <a:gd name="connsiteY36" fmla="*/ 1024934 h 1281565"/>
              <a:gd name="connsiteX37" fmla="*/ 1057550 w 1221323"/>
              <a:gd name="connsiteY37" fmla="*/ 971236 h 1281565"/>
              <a:gd name="connsiteX38" fmla="*/ 1098341 w 1221323"/>
              <a:gd name="connsiteY38" fmla="*/ 885202 h 1281565"/>
              <a:gd name="connsiteX39" fmla="*/ 1071199 w 1221323"/>
              <a:gd name="connsiteY39" fmla="*/ 815496 h 1281565"/>
              <a:gd name="connsiteX40" fmla="*/ 1128578 w 1221323"/>
              <a:gd name="connsiteY40" fmla="*/ 676342 h 1281565"/>
              <a:gd name="connsiteX41" fmla="*/ 1221323 w 1221323"/>
              <a:gd name="connsiteY41" fmla="*/ 553511 h 1281565"/>
              <a:gd name="connsiteX42" fmla="*/ 1093217 w 1221323"/>
              <a:gd name="connsiteY42" fmla="*/ 476088 h 1281565"/>
              <a:gd name="connsiteX43" fmla="*/ 1034440 w 1221323"/>
              <a:gd name="connsiteY43" fmla="*/ 502489 h 1281565"/>
              <a:gd name="connsiteX44" fmla="*/ 880432 w 1221323"/>
              <a:gd name="connsiteY44" fmla="*/ 388271 h 1281565"/>
              <a:gd name="connsiteX45" fmla="*/ 784747 w 1221323"/>
              <a:gd name="connsiteY45" fmla="*/ 420605 h 1281565"/>
              <a:gd name="connsiteX46" fmla="*/ 722088 w 1221323"/>
              <a:gd name="connsiteY46" fmla="*/ 328639 h 1281565"/>
              <a:gd name="connsiteX47" fmla="*/ 825690 w 1221323"/>
              <a:gd name="connsiteY47" fmla="*/ 209956 h 1281565"/>
              <a:gd name="connsiteX48" fmla="*/ 787384 w 1221323"/>
              <a:gd name="connsiteY48" fmla="*/ 144395 h 1281565"/>
              <a:gd name="connsiteX49" fmla="*/ 723332 w 1221323"/>
              <a:gd name="connsiteY49" fmla="*/ 144971 h 1281565"/>
              <a:gd name="connsiteX50" fmla="*/ 695027 w 1221323"/>
              <a:gd name="connsiteY50" fmla="*/ 0 h 1281565"/>
              <a:gd name="connsiteX51" fmla="*/ 472243 w 1221323"/>
              <a:gd name="connsiteY51" fmla="*/ 57471 h 1281565"/>
              <a:gd name="connsiteX0" fmla="*/ 472243 w 1221323"/>
              <a:gd name="connsiteY0" fmla="*/ 57471 h 1281565"/>
              <a:gd name="connsiteX1" fmla="*/ 436729 w 1221323"/>
              <a:gd name="connsiteY1" fmla="*/ 281449 h 1281565"/>
              <a:gd name="connsiteX2" fmla="*/ 416257 w 1221323"/>
              <a:gd name="connsiteY2" fmla="*/ 308744 h 1281565"/>
              <a:gd name="connsiteX3" fmla="*/ 409433 w 1221323"/>
              <a:gd name="connsiteY3" fmla="*/ 363335 h 1281565"/>
              <a:gd name="connsiteX4" fmla="*/ 450377 w 1221323"/>
              <a:gd name="connsiteY4" fmla="*/ 438398 h 1281565"/>
              <a:gd name="connsiteX5" fmla="*/ 450377 w 1221323"/>
              <a:gd name="connsiteY5" fmla="*/ 465693 h 1281565"/>
              <a:gd name="connsiteX6" fmla="*/ 382138 w 1221323"/>
              <a:gd name="connsiteY6" fmla="*/ 465693 h 1281565"/>
              <a:gd name="connsiteX7" fmla="*/ 293427 w 1221323"/>
              <a:gd name="connsiteY7" fmla="*/ 581699 h 1281565"/>
              <a:gd name="connsiteX8" fmla="*/ 293427 w 1221323"/>
              <a:gd name="connsiteY8" fmla="*/ 636290 h 1281565"/>
              <a:gd name="connsiteX9" fmla="*/ 293427 w 1221323"/>
              <a:gd name="connsiteY9" fmla="*/ 677234 h 1281565"/>
              <a:gd name="connsiteX10" fmla="*/ 293427 w 1221323"/>
              <a:gd name="connsiteY10" fmla="*/ 704529 h 1281565"/>
              <a:gd name="connsiteX11" fmla="*/ 272956 w 1221323"/>
              <a:gd name="connsiteY11" fmla="*/ 711353 h 1281565"/>
              <a:gd name="connsiteX12" fmla="*/ 204717 w 1221323"/>
              <a:gd name="connsiteY12" fmla="*/ 731825 h 1281565"/>
              <a:gd name="connsiteX13" fmla="*/ 184245 w 1221323"/>
              <a:gd name="connsiteY13" fmla="*/ 806887 h 1281565"/>
              <a:gd name="connsiteX14" fmla="*/ 122830 w 1221323"/>
              <a:gd name="connsiteY14" fmla="*/ 861478 h 1281565"/>
              <a:gd name="connsiteX15" fmla="*/ 99568 w 1221323"/>
              <a:gd name="connsiteY15" fmla="*/ 888774 h 1281565"/>
              <a:gd name="connsiteX16" fmla="*/ 81887 w 1221323"/>
              <a:gd name="connsiteY16" fmla="*/ 922893 h 1281565"/>
              <a:gd name="connsiteX17" fmla="*/ 9464 w 1221323"/>
              <a:gd name="connsiteY17" fmla="*/ 970660 h 1281565"/>
              <a:gd name="connsiteX18" fmla="*/ 0 w 1221323"/>
              <a:gd name="connsiteY18" fmla="*/ 1123147 h 1281565"/>
              <a:gd name="connsiteX19" fmla="*/ 75063 w 1221323"/>
              <a:gd name="connsiteY19" fmla="*/ 1134118 h 1281565"/>
              <a:gd name="connsiteX20" fmla="*/ 150126 w 1221323"/>
              <a:gd name="connsiteY20" fmla="*/ 1129077 h 1281565"/>
              <a:gd name="connsiteX21" fmla="*/ 218517 w 1221323"/>
              <a:gd name="connsiteY21" fmla="*/ 1126400 h 1281565"/>
              <a:gd name="connsiteX22" fmla="*/ 279780 w 1221323"/>
              <a:gd name="connsiteY22" fmla="*/ 1168553 h 1281565"/>
              <a:gd name="connsiteX23" fmla="*/ 267528 w 1221323"/>
              <a:gd name="connsiteY23" fmla="*/ 1269701 h 1281565"/>
              <a:gd name="connsiteX24" fmla="*/ 334371 w 1221323"/>
              <a:gd name="connsiteY24" fmla="*/ 1281565 h 1281565"/>
              <a:gd name="connsiteX25" fmla="*/ 382138 w 1221323"/>
              <a:gd name="connsiteY25" fmla="*/ 1134434 h 1281565"/>
              <a:gd name="connsiteX26" fmla="*/ 416257 w 1221323"/>
              <a:gd name="connsiteY26" fmla="*/ 1124038 h 1281565"/>
              <a:gd name="connsiteX27" fmla="*/ 515825 w 1221323"/>
              <a:gd name="connsiteY27" fmla="*/ 1237942 h 1281565"/>
              <a:gd name="connsiteX28" fmla="*/ 622064 w 1221323"/>
              <a:gd name="connsiteY28" fmla="*/ 1183986 h 1281565"/>
              <a:gd name="connsiteX29" fmla="*/ 627797 w 1221323"/>
              <a:gd name="connsiteY29" fmla="*/ 1066195 h 1281565"/>
              <a:gd name="connsiteX30" fmla="*/ 626403 w 1221323"/>
              <a:gd name="connsiteY30" fmla="*/ 1065301 h 1281565"/>
              <a:gd name="connsiteX31" fmla="*/ 690303 w 1221323"/>
              <a:gd name="connsiteY31" fmla="*/ 1035329 h 1281565"/>
              <a:gd name="connsiteX32" fmla="*/ 742408 w 1221323"/>
              <a:gd name="connsiteY32" fmla="*/ 991708 h 1281565"/>
              <a:gd name="connsiteX33" fmla="*/ 705650 w 1221323"/>
              <a:gd name="connsiteY33" fmla="*/ 752872 h 1281565"/>
              <a:gd name="connsiteX34" fmla="*/ 859809 w 1221323"/>
              <a:gd name="connsiteY34" fmla="*/ 776912 h 1281565"/>
              <a:gd name="connsiteX35" fmla="*/ 876247 w 1221323"/>
              <a:gd name="connsiteY35" fmla="*/ 981315 h 1281565"/>
              <a:gd name="connsiteX36" fmla="*/ 962168 w 1221323"/>
              <a:gd name="connsiteY36" fmla="*/ 1024934 h 1281565"/>
              <a:gd name="connsiteX37" fmla="*/ 1057550 w 1221323"/>
              <a:gd name="connsiteY37" fmla="*/ 971236 h 1281565"/>
              <a:gd name="connsiteX38" fmla="*/ 1098341 w 1221323"/>
              <a:gd name="connsiteY38" fmla="*/ 885202 h 1281565"/>
              <a:gd name="connsiteX39" fmla="*/ 1071199 w 1221323"/>
              <a:gd name="connsiteY39" fmla="*/ 815496 h 1281565"/>
              <a:gd name="connsiteX40" fmla="*/ 1128578 w 1221323"/>
              <a:gd name="connsiteY40" fmla="*/ 676342 h 1281565"/>
              <a:gd name="connsiteX41" fmla="*/ 1221323 w 1221323"/>
              <a:gd name="connsiteY41" fmla="*/ 553511 h 1281565"/>
              <a:gd name="connsiteX42" fmla="*/ 1093217 w 1221323"/>
              <a:gd name="connsiteY42" fmla="*/ 476088 h 1281565"/>
              <a:gd name="connsiteX43" fmla="*/ 1034440 w 1221323"/>
              <a:gd name="connsiteY43" fmla="*/ 502489 h 1281565"/>
              <a:gd name="connsiteX44" fmla="*/ 880432 w 1221323"/>
              <a:gd name="connsiteY44" fmla="*/ 388271 h 1281565"/>
              <a:gd name="connsiteX45" fmla="*/ 784747 w 1221323"/>
              <a:gd name="connsiteY45" fmla="*/ 420605 h 1281565"/>
              <a:gd name="connsiteX46" fmla="*/ 722088 w 1221323"/>
              <a:gd name="connsiteY46" fmla="*/ 328639 h 1281565"/>
              <a:gd name="connsiteX47" fmla="*/ 825690 w 1221323"/>
              <a:gd name="connsiteY47" fmla="*/ 209956 h 1281565"/>
              <a:gd name="connsiteX48" fmla="*/ 787384 w 1221323"/>
              <a:gd name="connsiteY48" fmla="*/ 144395 h 1281565"/>
              <a:gd name="connsiteX49" fmla="*/ 723332 w 1221323"/>
              <a:gd name="connsiteY49" fmla="*/ 144971 h 1281565"/>
              <a:gd name="connsiteX50" fmla="*/ 695027 w 1221323"/>
              <a:gd name="connsiteY50" fmla="*/ 0 h 1281565"/>
              <a:gd name="connsiteX51" fmla="*/ 472243 w 1221323"/>
              <a:gd name="connsiteY51" fmla="*/ 57471 h 1281565"/>
              <a:gd name="connsiteX0" fmla="*/ 472243 w 1221323"/>
              <a:gd name="connsiteY0" fmla="*/ 57471 h 1281565"/>
              <a:gd name="connsiteX1" fmla="*/ 436729 w 1221323"/>
              <a:gd name="connsiteY1" fmla="*/ 281449 h 1281565"/>
              <a:gd name="connsiteX2" fmla="*/ 416257 w 1221323"/>
              <a:gd name="connsiteY2" fmla="*/ 308744 h 1281565"/>
              <a:gd name="connsiteX3" fmla="*/ 409433 w 1221323"/>
              <a:gd name="connsiteY3" fmla="*/ 363335 h 1281565"/>
              <a:gd name="connsiteX4" fmla="*/ 450377 w 1221323"/>
              <a:gd name="connsiteY4" fmla="*/ 438398 h 1281565"/>
              <a:gd name="connsiteX5" fmla="*/ 450377 w 1221323"/>
              <a:gd name="connsiteY5" fmla="*/ 465693 h 1281565"/>
              <a:gd name="connsiteX6" fmla="*/ 382138 w 1221323"/>
              <a:gd name="connsiteY6" fmla="*/ 465693 h 1281565"/>
              <a:gd name="connsiteX7" fmla="*/ 293427 w 1221323"/>
              <a:gd name="connsiteY7" fmla="*/ 581699 h 1281565"/>
              <a:gd name="connsiteX8" fmla="*/ 293427 w 1221323"/>
              <a:gd name="connsiteY8" fmla="*/ 636290 h 1281565"/>
              <a:gd name="connsiteX9" fmla="*/ 293427 w 1221323"/>
              <a:gd name="connsiteY9" fmla="*/ 677234 h 1281565"/>
              <a:gd name="connsiteX10" fmla="*/ 293427 w 1221323"/>
              <a:gd name="connsiteY10" fmla="*/ 704529 h 1281565"/>
              <a:gd name="connsiteX11" fmla="*/ 272956 w 1221323"/>
              <a:gd name="connsiteY11" fmla="*/ 711353 h 1281565"/>
              <a:gd name="connsiteX12" fmla="*/ 204717 w 1221323"/>
              <a:gd name="connsiteY12" fmla="*/ 731825 h 1281565"/>
              <a:gd name="connsiteX13" fmla="*/ 184245 w 1221323"/>
              <a:gd name="connsiteY13" fmla="*/ 806887 h 1281565"/>
              <a:gd name="connsiteX14" fmla="*/ 122830 w 1221323"/>
              <a:gd name="connsiteY14" fmla="*/ 861478 h 1281565"/>
              <a:gd name="connsiteX15" fmla="*/ 99568 w 1221323"/>
              <a:gd name="connsiteY15" fmla="*/ 888774 h 1281565"/>
              <a:gd name="connsiteX16" fmla="*/ 81887 w 1221323"/>
              <a:gd name="connsiteY16" fmla="*/ 922893 h 1281565"/>
              <a:gd name="connsiteX17" fmla="*/ 9464 w 1221323"/>
              <a:gd name="connsiteY17" fmla="*/ 970660 h 1281565"/>
              <a:gd name="connsiteX18" fmla="*/ 0 w 1221323"/>
              <a:gd name="connsiteY18" fmla="*/ 1123147 h 1281565"/>
              <a:gd name="connsiteX19" fmla="*/ 75063 w 1221323"/>
              <a:gd name="connsiteY19" fmla="*/ 1134118 h 1281565"/>
              <a:gd name="connsiteX20" fmla="*/ 150126 w 1221323"/>
              <a:gd name="connsiteY20" fmla="*/ 1129077 h 1281565"/>
              <a:gd name="connsiteX21" fmla="*/ 218517 w 1221323"/>
              <a:gd name="connsiteY21" fmla="*/ 1126400 h 1281565"/>
              <a:gd name="connsiteX22" fmla="*/ 279780 w 1221323"/>
              <a:gd name="connsiteY22" fmla="*/ 1168553 h 1281565"/>
              <a:gd name="connsiteX23" fmla="*/ 267528 w 1221323"/>
              <a:gd name="connsiteY23" fmla="*/ 1269701 h 1281565"/>
              <a:gd name="connsiteX24" fmla="*/ 334371 w 1221323"/>
              <a:gd name="connsiteY24" fmla="*/ 1281565 h 1281565"/>
              <a:gd name="connsiteX25" fmla="*/ 382138 w 1221323"/>
              <a:gd name="connsiteY25" fmla="*/ 1134434 h 1281565"/>
              <a:gd name="connsiteX26" fmla="*/ 416257 w 1221323"/>
              <a:gd name="connsiteY26" fmla="*/ 1124038 h 1281565"/>
              <a:gd name="connsiteX27" fmla="*/ 515825 w 1221323"/>
              <a:gd name="connsiteY27" fmla="*/ 1237942 h 1281565"/>
              <a:gd name="connsiteX28" fmla="*/ 622064 w 1221323"/>
              <a:gd name="connsiteY28" fmla="*/ 1183986 h 1281565"/>
              <a:gd name="connsiteX29" fmla="*/ 627797 w 1221323"/>
              <a:gd name="connsiteY29" fmla="*/ 1066195 h 1281565"/>
              <a:gd name="connsiteX30" fmla="*/ 626403 w 1221323"/>
              <a:gd name="connsiteY30" fmla="*/ 1065301 h 1281565"/>
              <a:gd name="connsiteX31" fmla="*/ 690303 w 1221323"/>
              <a:gd name="connsiteY31" fmla="*/ 1035329 h 1281565"/>
              <a:gd name="connsiteX32" fmla="*/ 742408 w 1221323"/>
              <a:gd name="connsiteY32" fmla="*/ 991708 h 1281565"/>
              <a:gd name="connsiteX33" fmla="*/ 705650 w 1221323"/>
              <a:gd name="connsiteY33" fmla="*/ 752872 h 1281565"/>
              <a:gd name="connsiteX34" fmla="*/ 859809 w 1221323"/>
              <a:gd name="connsiteY34" fmla="*/ 776912 h 1281565"/>
              <a:gd name="connsiteX35" fmla="*/ 876247 w 1221323"/>
              <a:gd name="connsiteY35" fmla="*/ 981315 h 1281565"/>
              <a:gd name="connsiteX36" fmla="*/ 962168 w 1221323"/>
              <a:gd name="connsiteY36" fmla="*/ 1024934 h 1281565"/>
              <a:gd name="connsiteX37" fmla="*/ 1057550 w 1221323"/>
              <a:gd name="connsiteY37" fmla="*/ 971236 h 1281565"/>
              <a:gd name="connsiteX38" fmla="*/ 1098341 w 1221323"/>
              <a:gd name="connsiteY38" fmla="*/ 885202 h 1281565"/>
              <a:gd name="connsiteX39" fmla="*/ 1071199 w 1221323"/>
              <a:gd name="connsiteY39" fmla="*/ 815496 h 1281565"/>
              <a:gd name="connsiteX40" fmla="*/ 1128578 w 1221323"/>
              <a:gd name="connsiteY40" fmla="*/ 676342 h 1281565"/>
              <a:gd name="connsiteX41" fmla="*/ 1221323 w 1221323"/>
              <a:gd name="connsiteY41" fmla="*/ 553511 h 1281565"/>
              <a:gd name="connsiteX42" fmla="*/ 1093217 w 1221323"/>
              <a:gd name="connsiteY42" fmla="*/ 476088 h 1281565"/>
              <a:gd name="connsiteX43" fmla="*/ 1034440 w 1221323"/>
              <a:gd name="connsiteY43" fmla="*/ 502489 h 1281565"/>
              <a:gd name="connsiteX44" fmla="*/ 880432 w 1221323"/>
              <a:gd name="connsiteY44" fmla="*/ 388271 h 1281565"/>
              <a:gd name="connsiteX45" fmla="*/ 784747 w 1221323"/>
              <a:gd name="connsiteY45" fmla="*/ 420605 h 1281565"/>
              <a:gd name="connsiteX46" fmla="*/ 722088 w 1221323"/>
              <a:gd name="connsiteY46" fmla="*/ 328639 h 1281565"/>
              <a:gd name="connsiteX47" fmla="*/ 825690 w 1221323"/>
              <a:gd name="connsiteY47" fmla="*/ 209956 h 1281565"/>
              <a:gd name="connsiteX48" fmla="*/ 787384 w 1221323"/>
              <a:gd name="connsiteY48" fmla="*/ 144395 h 1281565"/>
              <a:gd name="connsiteX49" fmla="*/ 723332 w 1221323"/>
              <a:gd name="connsiteY49" fmla="*/ 144971 h 1281565"/>
              <a:gd name="connsiteX50" fmla="*/ 695027 w 1221323"/>
              <a:gd name="connsiteY50" fmla="*/ 0 h 1281565"/>
              <a:gd name="connsiteX51" fmla="*/ 472243 w 1221323"/>
              <a:gd name="connsiteY51" fmla="*/ 57471 h 1281565"/>
              <a:gd name="connsiteX0" fmla="*/ 472243 w 1221323"/>
              <a:gd name="connsiteY0" fmla="*/ 57471 h 1281565"/>
              <a:gd name="connsiteX1" fmla="*/ 436729 w 1221323"/>
              <a:gd name="connsiteY1" fmla="*/ 281449 h 1281565"/>
              <a:gd name="connsiteX2" fmla="*/ 416257 w 1221323"/>
              <a:gd name="connsiteY2" fmla="*/ 308744 h 1281565"/>
              <a:gd name="connsiteX3" fmla="*/ 409433 w 1221323"/>
              <a:gd name="connsiteY3" fmla="*/ 363335 h 1281565"/>
              <a:gd name="connsiteX4" fmla="*/ 450377 w 1221323"/>
              <a:gd name="connsiteY4" fmla="*/ 438398 h 1281565"/>
              <a:gd name="connsiteX5" fmla="*/ 450377 w 1221323"/>
              <a:gd name="connsiteY5" fmla="*/ 465693 h 1281565"/>
              <a:gd name="connsiteX6" fmla="*/ 382138 w 1221323"/>
              <a:gd name="connsiteY6" fmla="*/ 465693 h 1281565"/>
              <a:gd name="connsiteX7" fmla="*/ 293427 w 1221323"/>
              <a:gd name="connsiteY7" fmla="*/ 581699 h 1281565"/>
              <a:gd name="connsiteX8" fmla="*/ 293427 w 1221323"/>
              <a:gd name="connsiteY8" fmla="*/ 636290 h 1281565"/>
              <a:gd name="connsiteX9" fmla="*/ 293427 w 1221323"/>
              <a:gd name="connsiteY9" fmla="*/ 677234 h 1281565"/>
              <a:gd name="connsiteX10" fmla="*/ 293427 w 1221323"/>
              <a:gd name="connsiteY10" fmla="*/ 704529 h 1281565"/>
              <a:gd name="connsiteX11" fmla="*/ 272956 w 1221323"/>
              <a:gd name="connsiteY11" fmla="*/ 711353 h 1281565"/>
              <a:gd name="connsiteX12" fmla="*/ 204717 w 1221323"/>
              <a:gd name="connsiteY12" fmla="*/ 731825 h 1281565"/>
              <a:gd name="connsiteX13" fmla="*/ 184245 w 1221323"/>
              <a:gd name="connsiteY13" fmla="*/ 806887 h 1281565"/>
              <a:gd name="connsiteX14" fmla="*/ 122830 w 1221323"/>
              <a:gd name="connsiteY14" fmla="*/ 861478 h 1281565"/>
              <a:gd name="connsiteX15" fmla="*/ 99568 w 1221323"/>
              <a:gd name="connsiteY15" fmla="*/ 888774 h 1281565"/>
              <a:gd name="connsiteX16" fmla="*/ 81887 w 1221323"/>
              <a:gd name="connsiteY16" fmla="*/ 922893 h 1281565"/>
              <a:gd name="connsiteX17" fmla="*/ 9464 w 1221323"/>
              <a:gd name="connsiteY17" fmla="*/ 970660 h 1281565"/>
              <a:gd name="connsiteX18" fmla="*/ 0 w 1221323"/>
              <a:gd name="connsiteY18" fmla="*/ 1123147 h 1281565"/>
              <a:gd name="connsiteX19" fmla="*/ 75063 w 1221323"/>
              <a:gd name="connsiteY19" fmla="*/ 1134118 h 1281565"/>
              <a:gd name="connsiteX20" fmla="*/ 150126 w 1221323"/>
              <a:gd name="connsiteY20" fmla="*/ 1129077 h 1281565"/>
              <a:gd name="connsiteX21" fmla="*/ 218517 w 1221323"/>
              <a:gd name="connsiteY21" fmla="*/ 1126400 h 1281565"/>
              <a:gd name="connsiteX22" fmla="*/ 279780 w 1221323"/>
              <a:gd name="connsiteY22" fmla="*/ 1168553 h 1281565"/>
              <a:gd name="connsiteX23" fmla="*/ 267528 w 1221323"/>
              <a:gd name="connsiteY23" fmla="*/ 1269701 h 1281565"/>
              <a:gd name="connsiteX24" fmla="*/ 334371 w 1221323"/>
              <a:gd name="connsiteY24" fmla="*/ 1281565 h 1281565"/>
              <a:gd name="connsiteX25" fmla="*/ 382138 w 1221323"/>
              <a:gd name="connsiteY25" fmla="*/ 1134434 h 1281565"/>
              <a:gd name="connsiteX26" fmla="*/ 416257 w 1221323"/>
              <a:gd name="connsiteY26" fmla="*/ 1124038 h 1281565"/>
              <a:gd name="connsiteX27" fmla="*/ 515825 w 1221323"/>
              <a:gd name="connsiteY27" fmla="*/ 1237942 h 1281565"/>
              <a:gd name="connsiteX28" fmla="*/ 622064 w 1221323"/>
              <a:gd name="connsiteY28" fmla="*/ 1183986 h 1281565"/>
              <a:gd name="connsiteX29" fmla="*/ 627797 w 1221323"/>
              <a:gd name="connsiteY29" fmla="*/ 1066195 h 1281565"/>
              <a:gd name="connsiteX30" fmla="*/ 648119 w 1221323"/>
              <a:gd name="connsiteY30" fmla="*/ 1083096 h 1281565"/>
              <a:gd name="connsiteX31" fmla="*/ 690303 w 1221323"/>
              <a:gd name="connsiteY31" fmla="*/ 1035329 h 1281565"/>
              <a:gd name="connsiteX32" fmla="*/ 742408 w 1221323"/>
              <a:gd name="connsiteY32" fmla="*/ 991708 h 1281565"/>
              <a:gd name="connsiteX33" fmla="*/ 705650 w 1221323"/>
              <a:gd name="connsiteY33" fmla="*/ 752872 h 1281565"/>
              <a:gd name="connsiteX34" fmla="*/ 859809 w 1221323"/>
              <a:gd name="connsiteY34" fmla="*/ 776912 h 1281565"/>
              <a:gd name="connsiteX35" fmla="*/ 876247 w 1221323"/>
              <a:gd name="connsiteY35" fmla="*/ 981315 h 1281565"/>
              <a:gd name="connsiteX36" fmla="*/ 962168 w 1221323"/>
              <a:gd name="connsiteY36" fmla="*/ 1024934 h 1281565"/>
              <a:gd name="connsiteX37" fmla="*/ 1057550 w 1221323"/>
              <a:gd name="connsiteY37" fmla="*/ 971236 h 1281565"/>
              <a:gd name="connsiteX38" fmla="*/ 1098341 w 1221323"/>
              <a:gd name="connsiteY38" fmla="*/ 885202 h 1281565"/>
              <a:gd name="connsiteX39" fmla="*/ 1071199 w 1221323"/>
              <a:gd name="connsiteY39" fmla="*/ 815496 h 1281565"/>
              <a:gd name="connsiteX40" fmla="*/ 1128578 w 1221323"/>
              <a:gd name="connsiteY40" fmla="*/ 676342 h 1281565"/>
              <a:gd name="connsiteX41" fmla="*/ 1221323 w 1221323"/>
              <a:gd name="connsiteY41" fmla="*/ 553511 h 1281565"/>
              <a:gd name="connsiteX42" fmla="*/ 1093217 w 1221323"/>
              <a:gd name="connsiteY42" fmla="*/ 476088 h 1281565"/>
              <a:gd name="connsiteX43" fmla="*/ 1034440 w 1221323"/>
              <a:gd name="connsiteY43" fmla="*/ 502489 h 1281565"/>
              <a:gd name="connsiteX44" fmla="*/ 880432 w 1221323"/>
              <a:gd name="connsiteY44" fmla="*/ 388271 h 1281565"/>
              <a:gd name="connsiteX45" fmla="*/ 784747 w 1221323"/>
              <a:gd name="connsiteY45" fmla="*/ 420605 h 1281565"/>
              <a:gd name="connsiteX46" fmla="*/ 722088 w 1221323"/>
              <a:gd name="connsiteY46" fmla="*/ 328639 h 1281565"/>
              <a:gd name="connsiteX47" fmla="*/ 825690 w 1221323"/>
              <a:gd name="connsiteY47" fmla="*/ 209956 h 1281565"/>
              <a:gd name="connsiteX48" fmla="*/ 787384 w 1221323"/>
              <a:gd name="connsiteY48" fmla="*/ 144395 h 1281565"/>
              <a:gd name="connsiteX49" fmla="*/ 723332 w 1221323"/>
              <a:gd name="connsiteY49" fmla="*/ 144971 h 1281565"/>
              <a:gd name="connsiteX50" fmla="*/ 695027 w 1221323"/>
              <a:gd name="connsiteY50" fmla="*/ 0 h 1281565"/>
              <a:gd name="connsiteX51" fmla="*/ 472243 w 1221323"/>
              <a:gd name="connsiteY51" fmla="*/ 57471 h 1281565"/>
              <a:gd name="connsiteX0" fmla="*/ 472243 w 1221323"/>
              <a:gd name="connsiteY0" fmla="*/ 57471 h 1281565"/>
              <a:gd name="connsiteX1" fmla="*/ 436729 w 1221323"/>
              <a:gd name="connsiteY1" fmla="*/ 281449 h 1281565"/>
              <a:gd name="connsiteX2" fmla="*/ 416257 w 1221323"/>
              <a:gd name="connsiteY2" fmla="*/ 308744 h 1281565"/>
              <a:gd name="connsiteX3" fmla="*/ 409433 w 1221323"/>
              <a:gd name="connsiteY3" fmla="*/ 363335 h 1281565"/>
              <a:gd name="connsiteX4" fmla="*/ 450377 w 1221323"/>
              <a:gd name="connsiteY4" fmla="*/ 438398 h 1281565"/>
              <a:gd name="connsiteX5" fmla="*/ 450377 w 1221323"/>
              <a:gd name="connsiteY5" fmla="*/ 465693 h 1281565"/>
              <a:gd name="connsiteX6" fmla="*/ 382138 w 1221323"/>
              <a:gd name="connsiteY6" fmla="*/ 465693 h 1281565"/>
              <a:gd name="connsiteX7" fmla="*/ 293427 w 1221323"/>
              <a:gd name="connsiteY7" fmla="*/ 581699 h 1281565"/>
              <a:gd name="connsiteX8" fmla="*/ 293427 w 1221323"/>
              <a:gd name="connsiteY8" fmla="*/ 636290 h 1281565"/>
              <a:gd name="connsiteX9" fmla="*/ 293427 w 1221323"/>
              <a:gd name="connsiteY9" fmla="*/ 677234 h 1281565"/>
              <a:gd name="connsiteX10" fmla="*/ 293427 w 1221323"/>
              <a:gd name="connsiteY10" fmla="*/ 704529 h 1281565"/>
              <a:gd name="connsiteX11" fmla="*/ 272956 w 1221323"/>
              <a:gd name="connsiteY11" fmla="*/ 711353 h 1281565"/>
              <a:gd name="connsiteX12" fmla="*/ 204717 w 1221323"/>
              <a:gd name="connsiteY12" fmla="*/ 731825 h 1281565"/>
              <a:gd name="connsiteX13" fmla="*/ 184245 w 1221323"/>
              <a:gd name="connsiteY13" fmla="*/ 806887 h 1281565"/>
              <a:gd name="connsiteX14" fmla="*/ 122830 w 1221323"/>
              <a:gd name="connsiteY14" fmla="*/ 861478 h 1281565"/>
              <a:gd name="connsiteX15" fmla="*/ 99568 w 1221323"/>
              <a:gd name="connsiteY15" fmla="*/ 888774 h 1281565"/>
              <a:gd name="connsiteX16" fmla="*/ 81887 w 1221323"/>
              <a:gd name="connsiteY16" fmla="*/ 922893 h 1281565"/>
              <a:gd name="connsiteX17" fmla="*/ 9464 w 1221323"/>
              <a:gd name="connsiteY17" fmla="*/ 970660 h 1281565"/>
              <a:gd name="connsiteX18" fmla="*/ 0 w 1221323"/>
              <a:gd name="connsiteY18" fmla="*/ 1123147 h 1281565"/>
              <a:gd name="connsiteX19" fmla="*/ 75063 w 1221323"/>
              <a:gd name="connsiteY19" fmla="*/ 1134118 h 1281565"/>
              <a:gd name="connsiteX20" fmla="*/ 150126 w 1221323"/>
              <a:gd name="connsiteY20" fmla="*/ 1129077 h 1281565"/>
              <a:gd name="connsiteX21" fmla="*/ 218517 w 1221323"/>
              <a:gd name="connsiteY21" fmla="*/ 1126400 h 1281565"/>
              <a:gd name="connsiteX22" fmla="*/ 279780 w 1221323"/>
              <a:gd name="connsiteY22" fmla="*/ 1168553 h 1281565"/>
              <a:gd name="connsiteX23" fmla="*/ 267528 w 1221323"/>
              <a:gd name="connsiteY23" fmla="*/ 1269701 h 1281565"/>
              <a:gd name="connsiteX24" fmla="*/ 334371 w 1221323"/>
              <a:gd name="connsiteY24" fmla="*/ 1281565 h 1281565"/>
              <a:gd name="connsiteX25" fmla="*/ 382138 w 1221323"/>
              <a:gd name="connsiteY25" fmla="*/ 1134434 h 1281565"/>
              <a:gd name="connsiteX26" fmla="*/ 416257 w 1221323"/>
              <a:gd name="connsiteY26" fmla="*/ 1124038 h 1281565"/>
              <a:gd name="connsiteX27" fmla="*/ 515825 w 1221323"/>
              <a:gd name="connsiteY27" fmla="*/ 1237942 h 1281565"/>
              <a:gd name="connsiteX28" fmla="*/ 649207 w 1221323"/>
              <a:gd name="connsiteY28" fmla="*/ 1189917 h 1281565"/>
              <a:gd name="connsiteX29" fmla="*/ 627797 w 1221323"/>
              <a:gd name="connsiteY29" fmla="*/ 1066195 h 1281565"/>
              <a:gd name="connsiteX30" fmla="*/ 648119 w 1221323"/>
              <a:gd name="connsiteY30" fmla="*/ 1083096 h 1281565"/>
              <a:gd name="connsiteX31" fmla="*/ 690303 w 1221323"/>
              <a:gd name="connsiteY31" fmla="*/ 1035329 h 1281565"/>
              <a:gd name="connsiteX32" fmla="*/ 742408 w 1221323"/>
              <a:gd name="connsiteY32" fmla="*/ 991708 h 1281565"/>
              <a:gd name="connsiteX33" fmla="*/ 705650 w 1221323"/>
              <a:gd name="connsiteY33" fmla="*/ 752872 h 1281565"/>
              <a:gd name="connsiteX34" fmla="*/ 859809 w 1221323"/>
              <a:gd name="connsiteY34" fmla="*/ 776912 h 1281565"/>
              <a:gd name="connsiteX35" fmla="*/ 876247 w 1221323"/>
              <a:gd name="connsiteY35" fmla="*/ 981315 h 1281565"/>
              <a:gd name="connsiteX36" fmla="*/ 962168 w 1221323"/>
              <a:gd name="connsiteY36" fmla="*/ 1024934 h 1281565"/>
              <a:gd name="connsiteX37" fmla="*/ 1057550 w 1221323"/>
              <a:gd name="connsiteY37" fmla="*/ 971236 h 1281565"/>
              <a:gd name="connsiteX38" fmla="*/ 1098341 w 1221323"/>
              <a:gd name="connsiteY38" fmla="*/ 885202 h 1281565"/>
              <a:gd name="connsiteX39" fmla="*/ 1071199 w 1221323"/>
              <a:gd name="connsiteY39" fmla="*/ 815496 h 1281565"/>
              <a:gd name="connsiteX40" fmla="*/ 1128578 w 1221323"/>
              <a:gd name="connsiteY40" fmla="*/ 676342 h 1281565"/>
              <a:gd name="connsiteX41" fmla="*/ 1221323 w 1221323"/>
              <a:gd name="connsiteY41" fmla="*/ 553511 h 1281565"/>
              <a:gd name="connsiteX42" fmla="*/ 1093217 w 1221323"/>
              <a:gd name="connsiteY42" fmla="*/ 476088 h 1281565"/>
              <a:gd name="connsiteX43" fmla="*/ 1034440 w 1221323"/>
              <a:gd name="connsiteY43" fmla="*/ 502489 h 1281565"/>
              <a:gd name="connsiteX44" fmla="*/ 880432 w 1221323"/>
              <a:gd name="connsiteY44" fmla="*/ 388271 h 1281565"/>
              <a:gd name="connsiteX45" fmla="*/ 784747 w 1221323"/>
              <a:gd name="connsiteY45" fmla="*/ 420605 h 1281565"/>
              <a:gd name="connsiteX46" fmla="*/ 722088 w 1221323"/>
              <a:gd name="connsiteY46" fmla="*/ 328639 h 1281565"/>
              <a:gd name="connsiteX47" fmla="*/ 825690 w 1221323"/>
              <a:gd name="connsiteY47" fmla="*/ 209956 h 1281565"/>
              <a:gd name="connsiteX48" fmla="*/ 787384 w 1221323"/>
              <a:gd name="connsiteY48" fmla="*/ 144395 h 1281565"/>
              <a:gd name="connsiteX49" fmla="*/ 723332 w 1221323"/>
              <a:gd name="connsiteY49" fmla="*/ 144971 h 1281565"/>
              <a:gd name="connsiteX50" fmla="*/ 695027 w 1221323"/>
              <a:gd name="connsiteY50" fmla="*/ 0 h 1281565"/>
              <a:gd name="connsiteX51" fmla="*/ 472243 w 1221323"/>
              <a:gd name="connsiteY51" fmla="*/ 57471 h 1281565"/>
              <a:gd name="connsiteX0" fmla="*/ 472243 w 1221323"/>
              <a:gd name="connsiteY0" fmla="*/ 57471 h 1281565"/>
              <a:gd name="connsiteX1" fmla="*/ 436729 w 1221323"/>
              <a:gd name="connsiteY1" fmla="*/ 281449 h 1281565"/>
              <a:gd name="connsiteX2" fmla="*/ 416257 w 1221323"/>
              <a:gd name="connsiteY2" fmla="*/ 308744 h 1281565"/>
              <a:gd name="connsiteX3" fmla="*/ 409433 w 1221323"/>
              <a:gd name="connsiteY3" fmla="*/ 363335 h 1281565"/>
              <a:gd name="connsiteX4" fmla="*/ 450377 w 1221323"/>
              <a:gd name="connsiteY4" fmla="*/ 438398 h 1281565"/>
              <a:gd name="connsiteX5" fmla="*/ 450377 w 1221323"/>
              <a:gd name="connsiteY5" fmla="*/ 465693 h 1281565"/>
              <a:gd name="connsiteX6" fmla="*/ 382138 w 1221323"/>
              <a:gd name="connsiteY6" fmla="*/ 465693 h 1281565"/>
              <a:gd name="connsiteX7" fmla="*/ 293427 w 1221323"/>
              <a:gd name="connsiteY7" fmla="*/ 581699 h 1281565"/>
              <a:gd name="connsiteX8" fmla="*/ 293427 w 1221323"/>
              <a:gd name="connsiteY8" fmla="*/ 636290 h 1281565"/>
              <a:gd name="connsiteX9" fmla="*/ 293427 w 1221323"/>
              <a:gd name="connsiteY9" fmla="*/ 677234 h 1281565"/>
              <a:gd name="connsiteX10" fmla="*/ 293427 w 1221323"/>
              <a:gd name="connsiteY10" fmla="*/ 704529 h 1281565"/>
              <a:gd name="connsiteX11" fmla="*/ 272956 w 1221323"/>
              <a:gd name="connsiteY11" fmla="*/ 711353 h 1281565"/>
              <a:gd name="connsiteX12" fmla="*/ 204717 w 1221323"/>
              <a:gd name="connsiteY12" fmla="*/ 731825 h 1281565"/>
              <a:gd name="connsiteX13" fmla="*/ 184245 w 1221323"/>
              <a:gd name="connsiteY13" fmla="*/ 806887 h 1281565"/>
              <a:gd name="connsiteX14" fmla="*/ 122830 w 1221323"/>
              <a:gd name="connsiteY14" fmla="*/ 861478 h 1281565"/>
              <a:gd name="connsiteX15" fmla="*/ 99568 w 1221323"/>
              <a:gd name="connsiteY15" fmla="*/ 888774 h 1281565"/>
              <a:gd name="connsiteX16" fmla="*/ 81887 w 1221323"/>
              <a:gd name="connsiteY16" fmla="*/ 922893 h 1281565"/>
              <a:gd name="connsiteX17" fmla="*/ 9464 w 1221323"/>
              <a:gd name="connsiteY17" fmla="*/ 970660 h 1281565"/>
              <a:gd name="connsiteX18" fmla="*/ 0 w 1221323"/>
              <a:gd name="connsiteY18" fmla="*/ 1123147 h 1281565"/>
              <a:gd name="connsiteX19" fmla="*/ 75063 w 1221323"/>
              <a:gd name="connsiteY19" fmla="*/ 1134118 h 1281565"/>
              <a:gd name="connsiteX20" fmla="*/ 150126 w 1221323"/>
              <a:gd name="connsiteY20" fmla="*/ 1129077 h 1281565"/>
              <a:gd name="connsiteX21" fmla="*/ 218517 w 1221323"/>
              <a:gd name="connsiteY21" fmla="*/ 1126400 h 1281565"/>
              <a:gd name="connsiteX22" fmla="*/ 279780 w 1221323"/>
              <a:gd name="connsiteY22" fmla="*/ 1168553 h 1281565"/>
              <a:gd name="connsiteX23" fmla="*/ 267528 w 1221323"/>
              <a:gd name="connsiteY23" fmla="*/ 1269701 h 1281565"/>
              <a:gd name="connsiteX24" fmla="*/ 334371 w 1221323"/>
              <a:gd name="connsiteY24" fmla="*/ 1281565 h 1281565"/>
              <a:gd name="connsiteX25" fmla="*/ 382138 w 1221323"/>
              <a:gd name="connsiteY25" fmla="*/ 1134434 h 1281565"/>
              <a:gd name="connsiteX26" fmla="*/ 416257 w 1221323"/>
              <a:gd name="connsiteY26" fmla="*/ 1124038 h 1281565"/>
              <a:gd name="connsiteX27" fmla="*/ 515825 w 1221323"/>
              <a:gd name="connsiteY27" fmla="*/ 1237942 h 1281565"/>
              <a:gd name="connsiteX28" fmla="*/ 649207 w 1221323"/>
              <a:gd name="connsiteY28" fmla="*/ 1189917 h 1281565"/>
              <a:gd name="connsiteX29" fmla="*/ 627797 w 1221323"/>
              <a:gd name="connsiteY29" fmla="*/ 1066195 h 1281565"/>
              <a:gd name="connsiteX30" fmla="*/ 690303 w 1221323"/>
              <a:gd name="connsiteY30" fmla="*/ 1035329 h 1281565"/>
              <a:gd name="connsiteX31" fmla="*/ 742408 w 1221323"/>
              <a:gd name="connsiteY31" fmla="*/ 991708 h 1281565"/>
              <a:gd name="connsiteX32" fmla="*/ 705650 w 1221323"/>
              <a:gd name="connsiteY32" fmla="*/ 752872 h 1281565"/>
              <a:gd name="connsiteX33" fmla="*/ 859809 w 1221323"/>
              <a:gd name="connsiteY33" fmla="*/ 776912 h 1281565"/>
              <a:gd name="connsiteX34" fmla="*/ 876247 w 1221323"/>
              <a:gd name="connsiteY34" fmla="*/ 981315 h 1281565"/>
              <a:gd name="connsiteX35" fmla="*/ 962168 w 1221323"/>
              <a:gd name="connsiteY35" fmla="*/ 1024934 h 1281565"/>
              <a:gd name="connsiteX36" fmla="*/ 1057550 w 1221323"/>
              <a:gd name="connsiteY36" fmla="*/ 971236 h 1281565"/>
              <a:gd name="connsiteX37" fmla="*/ 1098341 w 1221323"/>
              <a:gd name="connsiteY37" fmla="*/ 885202 h 1281565"/>
              <a:gd name="connsiteX38" fmla="*/ 1071199 w 1221323"/>
              <a:gd name="connsiteY38" fmla="*/ 815496 h 1281565"/>
              <a:gd name="connsiteX39" fmla="*/ 1128578 w 1221323"/>
              <a:gd name="connsiteY39" fmla="*/ 676342 h 1281565"/>
              <a:gd name="connsiteX40" fmla="*/ 1221323 w 1221323"/>
              <a:gd name="connsiteY40" fmla="*/ 553511 h 1281565"/>
              <a:gd name="connsiteX41" fmla="*/ 1093217 w 1221323"/>
              <a:gd name="connsiteY41" fmla="*/ 476088 h 1281565"/>
              <a:gd name="connsiteX42" fmla="*/ 1034440 w 1221323"/>
              <a:gd name="connsiteY42" fmla="*/ 502489 h 1281565"/>
              <a:gd name="connsiteX43" fmla="*/ 880432 w 1221323"/>
              <a:gd name="connsiteY43" fmla="*/ 388271 h 1281565"/>
              <a:gd name="connsiteX44" fmla="*/ 784747 w 1221323"/>
              <a:gd name="connsiteY44" fmla="*/ 420605 h 1281565"/>
              <a:gd name="connsiteX45" fmla="*/ 722088 w 1221323"/>
              <a:gd name="connsiteY45" fmla="*/ 328639 h 1281565"/>
              <a:gd name="connsiteX46" fmla="*/ 825690 w 1221323"/>
              <a:gd name="connsiteY46" fmla="*/ 209956 h 1281565"/>
              <a:gd name="connsiteX47" fmla="*/ 787384 w 1221323"/>
              <a:gd name="connsiteY47" fmla="*/ 144395 h 1281565"/>
              <a:gd name="connsiteX48" fmla="*/ 723332 w 1221323"/>
              <a:gd name="connsiteY48" fmla="*/ 144971 h 1281565"/>
              <a:gd name="connsiteX49" fmla="*/ 695027 w 1221323"/>
              <a:gd name="connsiteY49" fmla="*/ 0 h 1281565"/>
              <a:gd name="connsiteX50" fmla="*/ 472243 w 1221323"/>
              <a:gd name="connsiteY50" fmla="*/ 57471 h 1281565"/>
              <a:gd name="connsiteX0" fmla="*/ 472243 w 1221323"/>
              <a:gd name="connsiteY0" fmla="*/ 57471 h 1281565"/>
              <a:gd name="connsiteX1" fmla="*/ 436729 w 1221323"/>
              <a:gd name="connsiteY1" fmla="*/ 281449 h 1281565"/>
              <a:gd name="connsiteX2" fmla="*/ 416257 w 1221323"/>
              <a:gd name="connsiteY2" fmla="*/ 308744 h 1281565"/>
              <a:gd name="connsiteX3" fmla="*/ 409433 w 1221323"/>
              <a:gd name="connsiteY3" fmla="*/ 363335 h 1281565"/>
              <a:gd name="connsiteX4" fmla="*/ 450377 w 1221323"/>
              <a:gd name="connsiteY4" fmla="*/ 438398 h 1281565"/>
              <a:gd name="connsiteX5" fmla="*/ 450377 w 1221323"/>
              <a:gd name="connsiteY5" fmla="*/ 465693 h 1281565"/>
              <a:gd name="connsiteX6" fmla="*/ 382138 w 1221323"/>
              <a:gd name="connsiteY6" fmla="*/ 465693 h 1281565"/>
              <a:gd name="connsiteX7" fmla="*/ 293427 w 1221323"/>
              <a:gd name="connsiteY7" fmla="*/ 581699 h 1281565"/>
              <a:gd name="connsiteX8" fmla="*/ 293427 w 1221323"/>
              <a:gd name="connsiteY8" fmla="*/ 636290 h 1281565"/>
              <a:gd name="connsiteX9" fmla="*/ 293427 w 1221323"/>
              <a:gd name="connsiteY9" fmla="*/ 677234 h 1281565"/>
              <a:gd name="connsiteX10" fmla="*/ 293427 w 1221323"/>
              <a:gd name="connsiteY10" fmla="*/ 704529 h 1281565"/>
              <a:gd name="connsiteX11" fmla="*/ 272956 w 1221323"/>
              <a:gd name="connsiteY11" fmla="*/ 711353 h 1281565"/>
              <a:gd name="connsiteX12" fmla="*/ 204717 w 1221323"/>
              <a:gd name="connsiteY12" fmla="*/ 731825 h 1281565"/>
              <a:gd name="connsiteX13" fmla="*/ 184245 w 1221323"/>
              <a:gd name="connsiteY13" fmla="*/ 806887 h 1281565"/>
              <a:gd name="connsiteX14" fmla="*/ 122830 w 1221323"/>
              <a:gd name="connsiteY14" fmla="*/ 861478 h 1281565"/>
              <a:gd name="connsiteX15" fmla="*/ 99568 w 1221323"/>
              <a:gd name="connsiteY15" fmla="*/ 888774 h 1281565"/>
              <a:gd name="connsiteX16" fmla="*/ 81887 w 1221323"/>
              <a:gd name="connsiteY16" fmla="*/ 922893 h 1281565"/>
              <a:gd name="connsiteX17" fmla="*/ 9464 w 1221323"/>
              <a:gd name="connsiteY17" fmla="*/ 970660 h 1281565"/>
              <a:gd name="connsiteX18" fmla="*/ 0 w 1221323"/>
              <a:gd name="connsiteY18" fmla="*/ 1123147 h 1281565"/>
              <a:gd name="connsiteX19" fmla="*/ 75063 w 1221323"/>
              <a:gd name="connsiteY19" fmla="*/ 1134118 h 1281565"/>
              <a:gd name="connsiteX20" fmla="*/ 150126 w 1221323"/>
              <a:gd name="connsiteY20" fmla="*/ 1129077 h 1281565"/>
              <a:gd name="connsiteX21" fmla="*/ 218517 w 1221323"/>
              <a:gd name="connsiteY21" fmla="*/ 1126400 h 1281565"/>
              <a:gd name="connsiteX22" fmla="*/ 279780 w 1221323"/>
              <a:gd name="connsiteY22" fmla="*/ 1168553 h 1281565"/>
              <a:gd name="connsiteX23" fmla="*/ 267528 w 1221323"/>
              <a:gd name="connsiteY23" fmla="*/ 1269701 h 1281565"/>
              <a:gd name="connsiteX24" fmla="*/ 334371 w 1221323"/>
              <a:gd name="connsiteY24" fmla="*/ 1281565 h 1281565"/>
              <a:gd name="connsiteX25" fmla="*/ 382138 w 1221323"/>
              <a:gd name="connsiteY25" fmla="*/ 1134434 h 1281565"/>
              <a:gd name="connsiteX26" fmla="*/ 416257 w 1221323"/>
              <a:gd name="connsiteY26" fmla="*/ 1124038 h 1281565"/>
              <a:gd name="connsiteX27" fmla="*/ 515825 w 1221323"/>
              <a:gd name="connsiteY27" fmla="*/ 1237942 h 1281565"/>
              <a:gd name="connsiteX28" fmla="*/ 649207 w 1221323"/>
              <a:gd name="connsiteY28" fmla="*/ 1189917 h 1281565"/>
              <a:gd name="connsiteX29" fmla="*/ 644083 w 1221323"/>
              <a:gd name="connsiteY29" fmla="*/ 1078058 h 1281565"/>
              <a:gd name="connsiteX30" fmla="*/ 690303 w 1221323"/>
              <a:gd name="connsiteY30" fmla="*/ 1035329 h 1281565"/>
              <a:gd name="connsiteX31" fmla="*/ 742408 w 1221323"/>
              <a:gd name="connsiteY31" fmla="*/ 991708 h 1281565"/>
              <a:gd name="connsiteX32" fmla="*/ 705650 w 1221323"/>
              <a:gd name="connsiteY32" fmla="*/ 752872 h 1281565"/>
              <a:gd name="connsiteX33" fmla="*/ 859809 w 1221323"/>
              <a:gd name="connsiteY33" fmla="*/ 776912 h 1281565"/>
              <a:gd name="connsiteX34" fmla="*/ 876247 w 1221323"/>
              <a:gd name="connsiteY34" fmla="*/ 981315 h 1281565"/>
              <a:gd name="connsiteX35" fmla="*/ 962168 w 1221323"/>
              <a:gd name="connsiteY35" fmla="*/ 1024934 h 1281565"/>
              <a:gd name="connsiteX36" fmla="*/ 1057550 w 1221323"/>
              <a:gd name="connsiteY36" fmla="*/ 971236 h 1281565"/>
              <a:gd name="connsiteX37" fmla="*/ 1098341 w 1221323"/>
              <a:gd name="connsiteY37" fmla="*/ 885202 h 1281565"/>
              <a:gd name="connsiteX38" fmla="*/ 1071199 w 1221323"/>
              <a:gd name="connsiteY38" fmla="*/ 815496 h 1281565"/>
              <a:gd name="connsiteX39" fmla="*/ 1128578 w 1221323"/>
              <a:gd name="connsiteY39" fmla="*/ 676342 h 1281565"/>
              <a:gd name="connsiteX40" fmla="*/ 1221323 w 1221323"/>
              <a:gd name="connsiteY40" fmla="*/ 553511 h 1281565"/>
              <a:gd name="connsiteX41" fmla="*/ 1093217 w 1221323"/>
              <a:gd name="connsiteY41" fmla="*/ 476088 h 1281565"/>
              <a:gd name="connsiteX42" fmla="*/ 1034440 w 1221323"/>
              <a:gd name="connsiteY42" fmla="*/ 502489 h 1281565"/>
              <a:gd name="connsiteX43" fmla="*/ 880432 w 1221323"/>
              <a:gd name="connsiteY43" fmla="*/ 388271 h 1281565"/>
              <a:gd name="connsiteX44" fmla="*/ 784747 w 1221323"/>
              <a:gd name="connsiteY44" fmla="*/ 420605 h 1281565"/>
              <a:gd name="connsiteX45" fmla="*/ 722088 w 1221323"/>
              <a:gd name="connsiteY45" fmla="*/ 328639 h 1281565"/>
              <a:gd name="connsiteX46" fmla="*/ 825690 w 1221323"/>
              <a:gd name="connsiteY46" fmla="*/ 209956 h 1281565"/>
              <a:gd name="connsiteX47" fmla="*/ 787384 w 1221323"/>
              <a:gd name="connsiteY47" fmla="*/ 144395 h 1281565"/>
              <a:gd name="connsiteX48" fmla="*/ 723332 w 1221323"/>
              <a:gd name="connsiteY48" fmla="*/ 144971 h 1281565"/>
              <a:gd name="connsiteX49" fmla="*/ 695027 w 1221323"/>
              <a:gd name="connsiteY49" fmla="*/ 0 h 1281565"/>
              <a:gd name="connsiteX50" fmla="*/ 472243 w 1221323"/>
              <a:gd name="connsiteY50" fmla="*/ 57471 h 1281565"/>
              <a:gd name="connsiteX0" fmla="*/ 472243 w 1221323"/>
              <a:gd name="connsiteY0" fmla="*/ 78529 h 1302623"/>
              <a:gd name="connsiteX1" fmla="*/ 436729 w 1221323"/>
              <a:gd name="connsiteY1" fmla="*/ 302507 h 1302623"/>
              <a:gd name="connsiteX2" fmla="*/ 416257 w 1221323"/>
              <a:gd name="connsiteY2" fmla="*/ 329802 h 1302623"/>
              <a:gd name="connsiteX3" fmla="*/ 409433 w 1221323"/>
              <a:gd name="connsiteY3" fmla="*/ 384393 h 1302623"/>
              <a:gd name="connsiteX4" fmla="*/ 450377 w 1221323"/>
              <a:gd name="connsiteY4" fmla="*/ 459456 h 1302623"/>
              <a:gd name="connsiteX5" fmla="*/ 450377 w 1221323"/>
              <a:gd name="connsiteY5" fmla="*/ 486751 h 1302623"/>
              <a:gd name="connsiteX6" fmla="*/ 382138 w 1221323"/>
              <a:gd name="connsiteY6" fmla="*/ 486751 h 1302623"/>
              <a:gd name="connsiteX7" fmla="*/ 293427 w 1221323"/>
              <a:gd name="connsiteY7" fmla="*/ 602757 h 1302623"/>
              <a:gd name="connsiteX8" fmla="*/ 293427 w 1221323"/>
              <a:gd name="connsiteY8" fmla="*/ 657348 h 1302623"/>
              <a:gd name="connsiteX9" fmla="*/ 293427 w 1221323"/>
              <a:gd name="connsiteY9" fmla="*/ 698292 h 1302623"/>
              <a:gd name="connsiteX10" fmla="*/ 293427 w 1221323"/>
              <a:gd name="connsiteY10" fmla="*/ 725587 h 1302623"/>
              <a:gd name="connsiteX11" fmla="*/ 272956 w 1221323"/>
              <a:gd name="connsiteY11" fmla="*/ 732411 h 1302623"/>
              <a:gd name="connsiteX12" fmla="*/ 204717 w 1221323"/>
              <a:gd name="connsiteY12" fmla="*/ 752883 h 1302623"/>
              <a:gd name="connsiteX13" fmla="*/ 184245 w 1221323"/>
              <a:gd name="connsiteY13" fmla="*/ 827945 h 1302623"/>
              <a:gd name="connsiteX14" fmla="*/ 122830 w 1221323"/>
              <a:gd name="connsiteY14" fmla="*/ 882536 h 1302623"/>
              <a:gd name="connsiteX15" fmla="*/ 99568 w 1221323"/>
              <a:gd name="connsiteY15" fmla="*/ 909832 h 1302623"/>
              <a:gd name="connsiteX16" fmla="*/ 81887 w 1221323"/>
              <a:gd name="connsiteY16" fmla="*/ 943951 h 1302623"/>
              <a:gd name="connsiteX17" fmla="*/ 9464 w 1221323"/>
              <a:gd name="connsiteY17" fmla="*/ 991718 h 1302623"/>
              <a:gd name="connsiteX18" fmla="*/ 0 w 1221323"/>
              <a:gd name="connsiteY18" fmla="*/ 1144205 h 1302623"/>
              <a:gd name="connsiteX19" fmla="*/ 75063 w 1221323"/>
              <a:gd name="connsiteY19" fmla="*/ 1155176 h 1302623"/>
              <a:gd name="connsiteX20" fmla="*/ 150126 w 1221323"/>
              <a:gd name="connsiteY20" fmla="*/ 1150135 h 1302623"/>
              <a:gd name="connsiteX21" fmla="*/ 218517 w 1221323"/>
              <a:gd name="connsiteY21" fmla="*/ 1147458 h 1302623"/>
              <a:gd name="connsiteX22" fmla="*/ 279780 w 1221323"/>
              <a:gd name="connsiteY22" fmla="*/ 1189611 h 1302623"/>
              <a:gd name="connsiteX23" fmla="*/ 267528 w 1221323"/>
              <a:gd name="connsiteY23" fmla="*/ 1290759 h 1302623"/>
              <a:gd name="connsiteX24" fmla="*/ 334371 w 1221323"/>
              <a:gd name="connsiteY24" fmla="*/ 1302623 h 1302623"/>
              <a:gd name="connsiteX25" fmla="*/ 382138 w 1221323"/>
              <a:gd name="connsiteY25" fmla="*/ 1155492 h 1302623"/>
              <a:gd name="connsiteX26" fmla="*/ 416257 w 1221323"/>
              <a:gd name="connsiteY26" fmla="*/ 1145096 h 1302623"/>
              <a:gd name="connsiteX27" fmla="*/ 515825 w 1221323"/>
              <a:gd name="connsiteY27" fmla="*/ 1259000 h 1302623"/>
              <a:gd name="connsiteX28" fmla="*/ 649207 w 1221323"/>
              <a:gd name="connsiteY28" fmla="*/ 1210975 h 1302623"/>
              <a:gd name="connsiteX29" fmla="*/ 644083 w 1221323"/>
              <a:gd name="connsiteY29" fmla="*/ 1099116 h 1302623"/>
              <a:gd name="connsiteX30" fmla="*/ 690303 w 1221323"/>
              <a:gd name="connsiteY30" fmla="*/ 1056387 h 1302623"/>
              <a:gd name="connsiteX31" fmla="*/ 742408 w 1221323"/>
              <a:gd name="connsiteY31" fmla="*/ 1012766 h 1302623"/>
              <a:gd name="connsiteX32" fmla="*/ 705650 w 1221323"/>
              <a:gd name="connsiteY32" fmla="*/ 773930 h 1302623"/>
              <a:gd name="connsiteX33" fmla="*/ 859809 w 1221323"/>
              <a:gd name="connsiteY33" fmla="*/ 797970 h 1302623"/>
              <a:gd name="connsiteX34" fmla="*/ 876247 w 1221323"/>
              <a:gd name="connsiteY34" fmla="*/ 1002373 h 1302623"/>
              <a:gd name="connsiteX35" fmla="*/ 962168 w 1221323"/>
              <a:gd name="connsiteY35" fmla="*/ 1045992 h 1302623"/>
              <a:gd name="connsiteX36" fmla="*/ 1057550 w 1221323"/>
              <a:gd name="connsiteY36" fmla="*/ 992294 h 1302623"/>
              <a:gd name="connsiteX37" fmla="*/ 1098341 w 1221323"/>
              <a:gd name="connsiteY37" fmla="*/ 906260 h 1302623"/>
              <a:gd name="connsiteX38" fmla="*/ 1071199 w 1221323"/>
              <a:gd name="connsiteY38" fmla="*/ 836554 h 1302623"/>
              <a:gd name="connsiteX39" fmla="*/ 1128578 w 1221323"/>
              <a:gd name="connsiteY39" fmla="*/ 697400 h 1302623"/>
              <a:gd name="connsiteX40" fmla="*/ 1221323 w 1221323"/>
              <a:gd name="connsiteY40" fmla="*/ 574569 h 1302623"/>
              <a:gd name="connsiteX41" fmla="*/ 1093217 w 1221323"/>
              <a:gd name="connsiteY41" fmla="*/ 497146 h 1302623"/>
              <a:gd name="connsiteX42" fmla="*/ 1034440 w 1221323"/>
              <a:gd name="connsiteY42" fmla="*/ 523547 h 1302623"/>
              <a:gd name="connsiteX43" fmla="*/ 880432 w 1221323"/>
              <a:gd name="connsiteY43" fmla="*/ 409329 h 1302623"/>
              <a:gd name="connsiteX44" fmla="*/ 784747 w 1221323"/>
              <a:gd name="connsiteY44" fmla="*/ 441663 h 1302623"/>
              <a:gd name="connsiteX45" fmla="*/ 722088 w 1221323"/>
              <a:gd name="connsiteY45" fmla="*/ 349697 h 1302623"/>
              <a:gd name="connsiteX46" fmla="*/ 825690 w 1221323"/>
              <a:gd name="connsiteY46" fmla="*/ 231014 h 1302623"/>
              <a:gd name="connsiteX47" fmla="*/ 787384 w 1221323"/>
              <a:gd name="connsiteY47" fmla="*/ 165453 h 1302623"/>
              <a:gd name="connsiteX48" fmla="*/ 723332 w 1221323"/>
              <a:gd name="connsiteY48" fmla="*/ 166029 h 1302623"/>
              <a:gd name="connsiteX49" fmla="*/ 714931 w 1221323"/>
              <a:gd name="connsiteY49" fmla="*/ 0 h 1302623"/>
              <a:gd name="connsiteX50" fmla="*/ 472243 w 1221323"/>
              <a:gd name="connsiteY50" fmla="*/ 78529 h 1302623"/>
              <a:gd name="connsiteX0" fmla="*/ 472243 w 1221323"/>
              <a:gd name="connsiteY0" fmla="*/ 78529 h 1302623"/>
              <a:gd name="connsiteX1" fmla="*/ 436729 w 1221323"/>
              <a:gd name="connsiteY1" fmla="*/ 302507 h 1302623"/>
              <a:gd name="connsiteX2" fmla="*/ 416257 w 1221323"/>
              <a:gd name="connsiteY2" fmla="*/ 329802 h 1302623"/>
              <a:gd name="connsiteX3" fmla="*/ 409433 w 1221323"/>
              <a:gd name="connsiteY3" fmla="*/ 384393 h 1302623"/>
              <a:gd name="connsiteX4" fmla="*/ 450377 w 1221323"/>
              <a:gd name="connsiteY4" fmla="*/ 459456 h 1302623"/>
              <a:gd name="connsiteX5" fmla="*/ 450377 w 1221323"/>
              <a:gd name="connsiteY5" fmla="*/ 486751 h 1302623"/>
              <a:gd name="connsiteX6" fmla="*/ 382138 w 1221323"/>
              <a:gd name="connsiteY6" fmla="*/ 486751 h 1302623"/>
              <a:gd name="connsiteX7" fmla="*/ 293427 w 1221323"/>
              <a:gd name="connsiteY7" fmla="*/ 602757 h 1302623"/>
              <a:gd name="connsiteX8" fmla="*/ 293427 w 1221323"/>
              <a:gd name="connsiteY8" fmla="*/ 657348 h 1302623"/>
              <a:gd name="connsiteX9" fmla="*/ 293427 w 1221323"/>
              <a:gd name="connsiteY9" fmla="*/ 698292 h 1302623"/>
              <a:gd name="connsiteX10" fmla="*/ 293427 w 1221323"/>
              <a:gd name="connsiteY10" fmla="*/ 725587 h 1302623"/>
              <a:gd name="connsiteX11" fmla="*/ 272956 w 1221323"/>
              <a:gd name="connsiteY11" fmla="*/ 732411 h 1302623"/>
              <a:gd name="connsiteX12" fmla="*/ 204717 w 1221323"/>
              <a:gd name="connsiteY12" fmla="*/ 752883 h 1302623"/>
              <a:gd name="connsiteX13" fmla="*/ 184245 w 1221323"/>
              <a:gd name="connsiteY13" fmla="*/ 827945 h 1302623"/>
              <a:gd name="connsiteX14" fmla="*/ 122830 w 1221323"/>
              <a:gd name="connsiteY14" fmla="*/ 882536 h 1302623"/>
              <a:gd name="connsiteX15" fmla="*/ 99568 w 1221323"/>
              <a:gd name="connsiteY15" fmla="*/ 909832 h 1302623"/>
              <a:gd name="connsiteX16" fmla="*/ 81887 w 1221323"/>
              <a:gd name="connsiteY16" fmla="*/ 943951 h 1302623"/>
              <a:gd name="connsiteX17" fmla="*/ 9464 w 1221323"/>
              <a:gd name="connsiteY17" fmla="*/ 991718 h 1302623"/>
              <a:gd name="connsiteX18" fmla="*/ 0 w 1221323"/>
              <a:gd name="connsiteY18" fmla="*/ 1144205 h 1302623"/>
              <a:gd name="connsiteX19" fmla="*/ 75063 w 1221323"/>
              <a:gd name="connsiteY19" fmla="*/ 1155176 h 1302623"/>
              <a:gd name="connsiteX20" fmla="*/ 150126 w 1221323"/>
              <a:gd name="connsiteY20" fmla="*/ 1150135 h 1302623"/>
              <a:gd name="connsiteX21" fmla="*/ 218517 w 1221323"/>
              <a:gd name="connsiteY21" fmla="*/ 1147458 h 1302623"/>
              <a:gd name="connsiteX22" fmla="*/ 279780 w 1221323"/>
              <a:gd name="connsiteY22" fmla="*/ 1189611 h 1302623"/>
              <a:gd name="connsiteX23" fmla="*/ 267528 w 1221323"/>
              <a:gd name="connsiteY23" fmla="*/ 1290759 h 1302623"/>
              <a:gd name="connsiteX24" fmla="*/ 334371 w 1221323"/>
              <a:gd name="connsiteY24" fmla="*/ 1302623 h 1302623"/>
              <a:gd name="connsiteX25" fmla="*/ 382138 w 1221323"/>
              <a:gd name="connsiteY25" fmla="*/ 1155492 h 1302623"/>
              <a:gd name="connsiteX26" fmla="*/ 416257 w 1221323"/>
              <a:gd name="connsiteY26" fmla="*/ 1145096 h 1302623"/>
              <a:gd name="connsiteX27" fmla="*/ 515825 w 1221323"/>
              <a:gd name="connsiteY27" fmla="*/ 1259000 h 1302623"/>
              <a:gd name="connsiteX28" fmla="*/ 649207 w 1221323"/>
              <a:gd name="connsiteY28" fmla="*/ 1210975 h 1302623"/>
              <a:gd name="connsiteX29" fmla="*/ 644083 w 1221323"/>
              <a:gd name="connsiteY29" fmla="*/ 1099116 h 1302623"/>
              <a:gd name="connsiteX30" fmla="*/ 690303 w 1221323"/>
              <a:gd name="connsiteY30" fmla="*/ 1056387 h 1302623"/>
              <a:gd name="connsiteX31" fmla="*/ 742408 w 1221323"/>
              <a:gd name="connsiteY31" fmla="*/ 1012766 h 1302623"/>
              <a:gd name="connsiteX32" fmla="*/ 705650 w 1221323"/>
              <a:gd name="connsiteY32" fmla="*/ 773930 h 1302623"/>
              <a:gd name="connsiteX33" fmla="*/ 859809 w 1221323"/>
              <a:gd name="connsiteY33" fmla="*/ 797970 h 1302623"/>
              <a:gd name="connsiteX34" fmla="*/ 876247 w 1221323"/>
              <a:gd name="connsiteY34" fmla="*/ 1002373 h 1302623"/>
              <a:gd name="connsiteX35" fmla="*/ 962168 w 1221323"/>
              <a:gd name="connsiteY35" fmla="*/ 1045992 h 1302623"/>
              <a:gd name="connsiteX36" fmla="*/ 1057550 w 1221323"/>
              <a:gd name="connsiteY36" fmla="*/ 992294 h 1302623"/>
              <a:gd name="connsiteX37" fmla="*/ 1098341 w 1221323"/>
              <a:gd name="connsiteY37" fmla="*/ 906260 h 1302623"/>
              <a:gd name="connsiteX38" fmla="*/ 1071199 w 1221323"/>
              <a:gd name="connsiteY38" fmla="*/ 836554 h 1302623"/>
              <a:gd name="connsiteX39" fmla="*/ 1128578 w 1221323"/>
              <a:gd name="connsiteY39" fmla="*/ 697400 h 1302623"/>
              <a:gd name="connsiteX40" fmla="*/ 1221323 w 1221323"/>
              <a:gd name="connsiteY40" fmla="*/ 574569 h 1302623"/>
              <a:gd name="connsiteX41" fmla="*/ 1093217 w 1221323"/>
              <a:gd name="connsiteY41" fmla="*/ 497146 h 1302623"/>
              <a:gd name="connsiteX42" fmla="*/ 1034440 w 1221323"/>
              <a:gd name="connsiteY42" fmla="*/ 523547 h 1302623"/>
              <a:gd name="connsiteX43" fmla="*/ 880432 w 1221323"/>
              <a:gd name="connsiteY43" fmla="*/ 409329 h 1302623"/>
              <a:gd name="connsiteX44" fmla="*/ 784747 w 1221323"/>
              <a:gd name="connsiteY44" fmla="*/ 441663 h 1302623"/>
              <a:gd name="connsiteX45" fmla="*/ 722088 w 1221323"/>
              <a:gd name="connsiteY45" fmla="*/ 349697 h 1302623"/>
              <a:gd name="connsiteX46" fmla="*/ 825690 w 1221323"/>
              <a:gd name="connsiteY46" fmla="*/ 231014 h 1302623"/>
              <a:gd name="connsiteX47" fmla="*/ 787384 w 1221323"/>
              <a:gd name="connsiteY47" fmla="*/ 165453 h 1302623"/>
              <a:gd name="connsiteX48" fmla="*/ 738260 w 1221323"/>
              <a:gd name="connsiteY48" fmla="*/ 144971 h 1302623"/>
              <a:gd name="connsiteX49" fmla="*/ 714931 w 1221323"/>
              <a:gd name="connsiteY49" fmla="*/ 0 h 1302623"/>
              <a:gd name="connsiteX50" fmla="*/ 472243 w 1221323"/>
              <a:gd name="connsiteY50" fmla="*/ 78529 h 1302623"/>
              <a:gd name="connsiteX0" fmla="*/ 472243 w 1221323"/>
              <a:gd name="connsiteY0" fmla="*/ 78529 h 1302623"/>
              <a:gd name="connsiteX1" fmla="*/ 436729 w 1221323"/>
              <a:gd name="connsiteY1" fmla="*/ 302507 h 1302623"/>
              <a:gd name="connsiteX2" fmla="*/ 416257 w 1221323"/>
              <a:gd name="connsiteY2" fmla="*/ 329802 h 1302623"/>
              <a:gd name="connsiteX3" fmla="*/ 409433 w 1221323"/>
              <a:gd name="connsiteY3" fmla="*/ 384393 h 1302623"/>
              <a:gd name="connsiteX4" fmla="*/ 450377 w 1221323"/>
              <a:gd name="connsiteY4" fmla="*/ 459456 h 1302623"/>
              <a:gd name="connsiteX5" fmla="*/ 450377 w 1221323"/>
              <a:gd name="connsiteY5" fmla="*/ 486751 h 1302623"/>
              <a:gd name="connsiteX6" fmla="*/ 382138 w 1221323"/>
              <a:gd name="connsiteY6" fmla="*/ 486751 h 1302623"/>
              <a:gd name="connsiteX7" fmla="*/ 293427 w 1221323"/>
              <a:gd name="connsiteY7" fmla="*/ 602757 h 1302623"/>
              <a:gd name="connsiteX8" fmla="*/ 293427 w 1221323"/>
              <a:gd name="connsiteY8" fmla="*/ 657348 h 1302623"/>
              <a:gd name="connsiteX9" fmla="*/ 293427 w 1221323"/>
              <a:gd name="connsiteY9" fmla="*/ 698292 h 1302623"/>
              <a:gd name="connsiteX10" fmla="*/ 293427 w 1221323"/>
              <a:gd name="connsiteY10" fmla="*/ 725587 h 1302623"/>
              <a:gd name="connsiteX11" fmla="*/ 272956 w 1221323"/>
              <a:gd name="connsiteY11" fmla="*/ 732411 h 1302623"/>
              <a:gd name="connsiteX12" fmla="*/ 204717 w 1221323"/>
              <a:gd name="connsiteY12" fmla="*/ 752883 h 1302623"/>
              <a:gd name="connsiteX13" fmla="*/ 184245 w 1221323"/>
              <a:gd name="connsiteY13" fmla="*/ 827945 h 1302623"/>
              <a:gd name="connsiteX14" fmla="*/ 122830 w 1221323"/>
              <a:gd name="connsiteY14" fmla="*/ 882536 h 1302623"/>
              <a:gd name="connsiteX15" fmla="*/ 99568 w 1221323"/>
              <a:gd name="connsiteY15" fmla="*/ 909832 h 1302623"/>
              <a:gd name="connsiteX16" fmla="*/ 81887 w 1221323"/>
              <a:gd name="connsiteY16" fmla="*/ 943951 h 1302623"/>
              <a:gd name="connsiteX17" fmla="*/ 9464 w 1221323"/>
              <a:gd name="connsiteY17" fmla="*/ 991718 h 1302623"/>
              <a:gd name="connsiteX18" fmla="*/ 0 w 1221323"/>
              <a:gd name="connsiteY18" fmla="*/ 1144205 h 1302623"/>
              <a:gd name="connsiteX19" fmla="*/ 75063 w 1221323"/>
              <a:gd name="connsiteY19" fmla="*/ 1155176 h 1302623"/>
              <a:gd name="connsiteX20" fmla="*/ 150126 w 1221323"/>
              <a:gd name="connsiteY20" fmla="*/ 1150135 h 1302623"/>
              <a:gd name="connsiteX21" fmla="*/ 218517 w 1221323"/>
              <a:gd name="connsiteY21" fmla="*/ 1147458 h 1302623"/>
              <a:gd name="connsiteX22" fmla="*/ 279780 w 1221323"/>
              <a:gd name="connsiteY22" fmla="*/ 1189611 h 1302623"/>
              <a:gd name="connsiteX23" fmla="*/ 267528 w 1221323"/>
              <a:gd name="connsiteY23" fmla="*/ 1290759 h 1302623"/>
              <a:gd name="connsiteX24" fmla="*/ 334371 w 1221323"/>
              <a:gd name="connsiteY24" fmla="*/ 1302623 h 1302623"/>
              <a:gd name="connsiteX25" fmla="*/ 382138 w 1221323"/>
              <a:gd name="connsiteY25" fmla="*/ 1155492 h 1302623"/>
              <a:gd name="connsiteX26" fmla="*/ 416257 w 1221323"/>
              <a:gd name="connsiteY26" fmla="*/ 1145096 h 1302623"/>
              <a:gd name="connsiteX27" fmla="*/ 515825 w 1221323"/>
              <a:gd name="connsiteY27" fmla="*/ 1259000 h 1302623"/>
              <a:gd name="connsiteX28" fmla="*/ 649207 w 1221323"/>
              <a:gd name="connsiteY28" fmla="*/ 1210975 h 1302623"/>
              <a:gd name="connsiteX29" fmla="*/ 644083 w 1221323"/>
              <a:gd name="connsiteY29" fmla="*/ 1099116 h 1302623"/>
              <a:gd name="connsiteX30" fmla="*/ 690303 w 1221323"/>
              <a:gd name="connsiteY30" fmla="*/ 1056387 h 1302623"/>
              <a:gd name="connsiteX31" fmla="*/ 742408 w 1221323"/>
              <a:gd name="connsiteY31" fmla="*/ 1012766 h 1302623"/>
              <a:gd name="connsiteX32" fmla="*/ 705650 w 1221323"/>
              <a:gd name="connsiteY32" fmla="*/ 773930 h 1302623"/>
              <a:gd name="connsiteX33" fmla="*/ 859809 w 1221323"/>
              <a:gd name="connsiteY33" fmla="*/ 797970 h 1302623"/>
              <a:gd name="connsiteX34" fmla="*/ 876247 w 1221323"/>
              <a:gd name="connsiteY34" fmla="*/ 1002373 h 1302623"/>
              <a:gd name="connsiteX35" fmla="*/ 962168 w 1221323"/>
              <a:gd name="connsiteY35" fmla="*/ 1045992 h 1302623"/>
              <a:gd name="connsiteX36" fmla="*/ 1057550 w 1221323"/>
              <a:gd name="connsiteY36" fmla="*/ 992294 h 1302623"/>
              <a:gd name="connsiteX37" fmla="*/ 1098341 w 1221323"/>
              <a:gd name="connsiteY37" fmla="*/ 906260 h 1302623"/>
              <a:gd name="connsiteX38" fmla="*/ 1071199 w 1221323"/>
              <a:gd name="connsiteY38" fmla="*/ 836554 h 1302623"/>
              <a:gd name="connsiteX39" fmla="*/ 1128578 w 1221323"/>
              <a:gd name="connsiteY39" fmla="*/ 697400 h 1302623"/>
              <a:gd name="connsiteX40" fmla="*/ 1221323 w 1221323"/>
              <a:gd name="connsiteY40" fmla="*/ 574569 h 1302623"/>
              <a:gd name="connsiteX41" fmla="*/ 1093217 w 1221323"/>
              <a:gd name="connsiteY41" fmla="*/ 497146 h 1302623"/>
              <a:gd name="connsiteX42" fmla="*/ 1034440 w 1221323"/>
              <a:gd name="connsiteY42" fmla="*/ 523547 h 1302623"/>
              <a:gd name="connsiteX43" fmla="*/ 910289 w 1221323"/>
              <a:gd name="connsiteY43" fmla="*/ 393536 h 1302623"/>
              <a:gd name="connsiteX44" fmla="*/ 784747 w 1221323"/>
              <a:gd name="connsiteY44" fmla="*/ 441663 h 1302623"/>
              <a:gd name="connsiteX45" fmla="*/ 722088 w 1221323"/>
              <a:gd name="connsiteY45" fmla="*/ 349697 h 1302623"/>
              <a:gd name="connsiteX46" fmla="*/ 825690 w 1221323"/>
              <a:gd name="connsiteY46" fmla="*/ 231014 h 1302623"/>
              <a:gd name="connsiteX47" fmla="*/ 787384 w 1221323"/>
              <a:gd name="connsiteY47" fmla="*/ 165453 h 1302623"/>
              <a:gd name="connsiteX48" fmla="*/ 738260 w 1221323"/>
              <a:gd name="connsiteY48" fmla="*/ 144971 h 1302623"/>
              <a:gd name="connsiteX49" fmla="*/ 714931 w 1221323"/>
              <a:gd name="connsiteY49" fmla="*/ 0 h 1302623"/>
              <a:gd name="connsiteX50" fmla="*/ 472243 w 1221323"/>
              <a:gd name="connsiteY50" fmla="*/ 78529 h 1302623"/>
              <a:gd name="connsiteX0" fmla="*/ 472243 w 1221323"/>
              <a:gd name="connsiteY0" fmla="*/ 78529 h 1302623"/>
              <a:gd name="connsiteX1" fmla="*/ 436729 w 1221323"/>
              <a:gd name="connsiteY1" fmla="*/ 302507 h 1302623"/>
              <a:gd name="connsiteX2" fmla="*/ 416257 w 1221323"/>
              <a:gd name="connsiteY2" fmla="*/ 329802 h 1302623"/>
              <a:gd name="connsiteX3" fmla="*/ 409433 w 1221323"/>
              <a:gd name="connsiteY3" fmla="*/ 384393 h 1302623"/>
              <a:gd name="connsiteX4" fmla="*/ 450377 w 1221323"/>
              <a:gd name="connsiteY4" fmla="*/ 459456 h 1302623"/>
              <a:gd name="connsiteX5" fmla="*/ 450377 w 1221323"/>
              <a:gd name="connsiteY5" fmla="*/ 486751 h 1302623"/>
              <a:gd name="connsiteX6" fmla="*/ 382138 w 1221323"/>
              <a:gd name="connsiteY6" fmla="*/ 486751 h 1302623"/>
              <a:gd name="connsiteX7" fmla="*/ 293427 w 1221323"/>
              <a:gd name="connsiteY7" fmla="*/ 602757 h 1302623"/>
              <a:gd name="connsiteX8" fmla="*/ 293427 w 1221323"/>
              <a:gd name="connsiteY8" fmla="*/ 657348 h 1302623"/>
              <a:gd name="connsiteX9" fmla="*/ 293427 w 1221323"/>
              <a:gd name="connsiteY9" fmla="*/ 698292 h 1302623"/>
              <a:gd name="connsiteX10" fmla="*/ 293427 w 1221323"/>
              <a:gd name="connsiteY10" fmla="*/ 725587 h 1302623"/>
              <a:gd name="connsiteX11" fmla="*/ 272956 w 1221323"/>
              <a:gd name="connsiteY11" fmla="*/ 732411 h 1302623"/>
              <a:gd name="connsiteX12" fmla="*/ 204717 w 1221323"/>
              <a:gd name="connsiteY12" fmla="*/ 752883 h 1302623"/>
              <a:gd name="connsiteX13" fmla="*/ 184245 w 1221323"/>
              <a:gd name="connsiteY13" fmla="*/ 827945 h 1302623"/>
              <a:gd name="connsiteX14" fmla="*/ 122830 w 1221323"/>
              <a:gd name="connsiteY14" fmla="*/ 882536 h 1302623"/>
              <a:gd name="connsiteX15" fmla="*/ 99568 w 1221323"/>
              <a:gd name="connsiteY15" fmla="*/ 909832 h 1302623"/>
              <a:gd name="connsiteX16" fmla="*/ 81887 w 1221323"/>
              <a:gd name="connsiteY16" fmla="*/ 943951 h 1302623"/>
              <a:gd name="connsiteX17" fmla="*/ 9464 w 1221323"/>
              <a:gd name="connsiteY17" fmla="*/ 991718 h 1302623"/>
              <a:gd name="connsiteX18" fmla="*/ 0 w 1221323"/>
              <a:gd name="connsiteY18" fmla="*/ 1144205 h 1302623"/>
              <a:gd name="connsiteX19" fmla="*/ 75063 w 1221323"/>
              <a:gd name="connsiteY19" fmla="*/ 1155176 h 1302623"/>
              <a:gd name="connsiteX20" fmla="*/ 150126 w 1221323"/>
              <a:gd name="connsiteY20" fmla="*/ 1150135 h 1302623"/>
              <a:gd name="connsiteX21" fmla="*/ 218517 w 1221323"/>
              <a:gd name="connsiteY21" fmla="*/ 1147458 h 1302623"/>
              <a:gd name="connsiteX22" fmla="*/ 279780 w 1221323"/>
              <a:gd name="connsiteY22" fmla="*/ 1189611 h 1302623"/>
              <a:gd name="connsiteX23" fmla="*/ 267528 w 1221323"/>
              <a:gd name="connsiteY23" fmla="*/ 1290759 h 1302623"/>
              <a:gd name="connsiteX24" fmla="*/ 334371 w 1221323"/>
              <a:gd name="connsiteY24" fmla="*/ 1302623 h 1302623"/>
              <a:gd name="connsiteX25" fmla="*/ 382138 w 1221323"/>
              <a:gd name="connsiteY25" fmla="*/ 1155492 h 1302623"/>
              <a:gd name="connsiteX26" fmla="*/ 416257 w 1221323"/>
              <a:gd name="connsiteY26" fmla="*/ 1145096 h 1302623"/>
              <a:gd name="connsiteX27" fmla="*/ 515825 w 1221323"/>
              <a:gd name="connsiteY27" fmla="*/ 1259000 h 1302623"/>
              <a:gd name="connsiteX28" fmla="*/ 649207 w 1221323"/>
              <a:gd name="connsiteY28" fmla="*/ 1210975 h 1302623"/>
              <a:gd name="connsiteX29" fmla="*/ 644083 w 1221323"/>
              <a:gd name="connsiteY29" fmla="*/ 1099116 h 1302623"/>
              <a:gd name="connsiteX30" fmla="*/ 690303 w 1221323"/>
              <a:gd name="connsiteY30" fmla="*/ 1056387 h 1302623"/>
              <a:gd name="connsiteX31" fmla="*/ 742408 w 1221323"/>
              <a:gd name="connsiteY31" fmla="*/ 1012766 h 1302623"/>
              <a:gd name="connsiteX32" fmla="*/ 705650 w 1221323"/>
              <a:gd name="connsiteY32" fmla="*/ 773930 h 1302623"/>
              <a:gd name="connsiteX33" fmla="*/ 859809 w 1221323"/>
              <a:gd name="connsiteY33" fmla="*/ 797970 h 1302623"/>
              <a:gd name="connsiteX34" fmla="*/ 876247 w 1221323"/>
              <a:gd name="connsiteY34" fmla="*/ 1002373 h 1302623"/>
              <a:gd name="connsiteX35" fmla="*/ 962168 w 1221323"/>
              <a:gd name="connsiteY35" fmla="*/ 1045992 h 1302623"/>
              <a:gd name="connsiteX36" fmla="*/ 1057550 w 1221323"/>
              <a:gd name="connsiteY36" fmla="*/ 992294 h 1302623"/>
              <a:gd name="connsiteX37" fmla="*/ 1098341 w 1221323"/>
              <a:gd name="connsiteY37" fmla="*/ 906260 h 1302623"/>
              <a:gd name="connsiteX38" fmla="*/ 1071199 w 1221323"/>
              <a:gd name="connsiteY38" fmla="*/ 836554 h 1302623"/>
              <a:gd name="connsiteX39" fmla="*/ 1128578 w 1221323"/>
              <a:gd name="connsiteY39" fmla="*/ 697400 h 1302623"/>
              <a:gd name="connsiteX40" fmla="*/ 1221323 w 1221323"/>
              <a:gd name="connsiteY40" fmla="*/ 574569 h 1302623"/>
              <a:gd name="connsiteX41" fmla="*/ 1093217 w 1221323"/>
              <a:gd name="connsiteY41" fmla="*/ 497146 h 1302623"/>
              <a:gd name="connsiteX42" fmla="*/ 1054345 w 1221323"/>
              <a:gd name="connsiteY42" fmla="*/ 502489 h 1302623"/>
              <a:gd name="connsiteX43" fmla="*/ 910289 w 1221323"/>
              <a:gd name="connsiteY43" fmla="*/ 393536 h 1302623"/>
              <a:gd name="connsiteX44" fmla="*/ 784747 w 1221323"/>
              <a:gd name="connsiteY44" fmla="*/ 441663 h 1302623"/>
              <a:gd name="connsiteX45" fmla="*/ 722088 w 1221323"/>
              <a:gd name="connsiteY45" fmla="*/ 349697 h 1302623"/>
              <a:gd name="connsiteX46" fmla="*/ 825690 w 1221323"/>
              <a:gd name="connsiteY46" fmla="*/ 231014 h 1302623"/>
              <a:gd name="connsiteX47" fmla="*/ 787384 w 1221323"/>
              <a:gd name="connsiteY47" fmla="*/ 165453 h 1302623"/>
              <a:gd name="connsiteX48" fmla="*/ 738260 w 1221323"/>
              <a:gd name="connsiteY48" fmla="*/ 144971 h 1302623"/>
              <a:gd name="connsiteX49" fmla="*/ 714931 w 1221323"/>
              <a:gd name="connsiteY49" fmla="*/ 0 h 1302623"/>
              <a:gd name="connsiteX50" fmla="*/ 472243 w 1221323"/>
              <a:gd name="connsiteY50" fmla="*/ 78529 h 1302623"/>
              <a:gd name="connsiteX0" fmla="*/ 472243 w 1221323"/>
              <a:gd name="connsiteY0" fmla="*/ 78529 h 1302623"/>
              <a:gd name="connsiteX1" fmla="*/ 436729 w 1221323"/>
              <a:gd name="connsiteY1" fmla="*/ 302507 h 1302623"/>
              <a:gd name="connsiteX2" fmla="*/ 416257 w 1221323"/>
              <a:gd name="connsiteY2" fmla="*/ 329802 h 1302623"/>
              <a:gd name="connsiteX3" fmla="*/ 409433 w 1221323"/>
              <a:gd name="connsiteY3" fmla="*/ 384393 h 1302623"/>
              <a:gd name="connsiteX4" fmla="*/ 450377 w 1221323"/>
              <a:gd name="connsiteY4" fmla="*/ 459456 h 1302623"/>
              <a:gd name="connsiteX5" fmla="*/ 450377 w 1221323"/>
              <a:gd name="connsiteY5" fmla="*/ 486751 h 1302623"/>
              <a:gd name="connsiteX6" fmla="*/ 382138 w 1221323"/>
              <a:gd name="connsiteY6" fmla="*/ 486751 h 1302623"/>
              <a:gd name="connsiteX7" fmla="*/ 293427 w 1221323"/>
              <a:gd name="connsiteY7" fmla="*/ 602757 h 1302623"/>
              <a:gd name="connsiteX8" fmla="*/ 293427 w 1221323"/>
              <a:gd name="connsiteY8" fmla="*/ 657348 h 1302623"/>
              <a:gd name="connsiteX9" fmla="*/ 293427 w 1221323"/>
              <a:gd name="connsiteY9" fmla="*/ 698292 h 1302623"/>
              <a:gd name="connsiteX10" fmla="*/ 293427 w 1221323"/>
              <a:gd name="connsiteY10" fmla="*/ 725587 h 1302623"/>
              <a:gd name="connsiteX11" fmla="*/ 272956 w 1221323"/>
              <a:gd name="connsiteY11" fmla="*/ 732411 h 1302623"/>
              <a:gd name="connsiteX12" fmla="*/ 204717 w 1221323"/>
              <a:gd name="connsiteY12" fmla="*/ 752883 h 1302623"/>
              <a:gd name="connsiteX13" fmla="*/ 184245 w 1221323"/>
              <a:gd name="connsiteY13" fmla="*/ 827945 h 1302623"/>
              <a:gd name="connsiteX14" fmla="*/ 122830 w 1221323"/>
              <a:gd name="connsiteY14" fmla="*/ 882536 h 1302623"/>
              <a:gd name="connsiteX15" fmla="*/ 99568 w 1221323"/>
              <a:gd name="connsiteY15" fmla="*/ 909832 h 1302623"/>
              <a:gd name="connsiteX16" fmla="*/ 81887 w 1221323"/>
              <a:gd name="connsiteY16" fmla="*/ 943951 h 1302623"/>
              <a:gd name="connsiteX17" fmla="*/ 9464 w 1221323"/>
              <a:gd name="connsiteY17" fmla="*/ 991718 h 1302623"/>
              <a:gd name="connsiteX18" fmla="*/ 0 w 1221323"/>
              <a:gd name="connsiteY18" fmla="*/ 1144205 h 1302623"/>
              <a:gd name="connsiteX19" fmla="*/ 75063 w 1221323"/>
              <a:gd name="connsiteY19" fmla="*/ 1155176 h 1302623"/>
              <a:gd name="connsiteX20" fmla="*/ 150126 w 1221323"/>
              <a:gd name="connsiteY20" fmla="*/ 1150135 h 1302623"/>
              <a:gd name="connsiteX21" fmla="*/ 218517 w 1221323"/>
              <a:gd name="connsiteY21" fmla="*/ 1147458 h 1302623"/>
              <a:gd name="connsiteX22" fmla="*/ 279780 w 1221323"/>
              <a:gd name="connsiteY22" fmla="*/ 1189611 h 1302623"/>
              <a:gd name="connsiteX23" fmla="*/ 267528 w 1221323"/>
              <a:gd name="connsiteY23" fmla="*/ 1290759 h 1302623"/>
              <a:gd name="connsiteX24" fmla="*/ 334371 w 1221323"/>
              <a:gd name="connsiteY24" fmla="*/ 1302623 h 1302623"/>
              <a:gd name="connsiteX25" fmla="*/ 382138 w 1221323"/>
              <a:gd name="connsiteY25" fmla="*/ 1155492 h 1302623"/>
              <a:gd name="connsiteX26" fmla="*/ 416257 w 1221323"/>
              <a:gd name="connsiteY26" fmla="*/ 1145096 h 1302623"/>
              <a:gd name="connsiteX27" fmla="*/ 515825 w 1221323"/>
              <a:gd name="connsiteY27" fmla="*/ 1259000 h 1302623"/>
              <a:gd name="connsiteX28" fmla="*/ 649207 w 1221323"/>
              <a:gd name="connsiteY28" fmla="*/ 1210975 h 1302623"/>
              <a:gd name="connsiteX29" fmla="*/ 644083 w 1221323"/>
              <a:gd name="connsiteY29" fmla="*/ 1099116 h 1302623"/>
              <a:gd name="connsiteX30" fmla="*/ 690303 w 1221323"/>
              <a:gd name="connsiteY30" fmla="*/ 1056387 h 1302623"/>
              <a:gd name="connsiteX31" fmla="*/ 742408 w 1221323"/>
              <a:gd name="connsiteY31" fmla="*/ 1012766 h 1302623"/>
              <a:gd name="connsiteX32" fmla="*/ 705650 w 1221323"/>
              <a:gd name="connsiteY32" fmla="*/ 773930 h 1302623"/>
              <a:gd name="connsiteX33" fmla="*/ 859809 w 1221323"/>
              <a:gd name="connsiteY33" fmla="*/ 797970 h 1302623"/>
              <a:gd name="connsiteX34" fmla="*/ 876247 w 1221323"/>
              <a:gd name="connsiteY34" fmla="*/ 1002373 h 1302623"/>
              <a:gd name="connsiteX35" fmla="*/ 962168 w 1221323"/>
              <a:gd name="connsiteY35" fmla="*/ 1045992 h 1302623"/>
              <a:gd name="connsiteX36" fmla="*/ 1057550 w 1221323"/>
              <a:gd name="connsiteY36" fmla="*/ 992294 h 1302623"/>
              <a:gd name="connsiteX37" fmla="*/ 1098341 w 1221323"/>
              <a:gd name="connsiteY37" fmla="*/ 906260 h 1302623"/>
              <a:gd name="connsiteX38" fmla="*/ 1071199 w 1221323"/>
              <a:gd name="connsiteY38" fmla="*/ 836554 h 1302623"/>
              <a:gd name="connsiteX39" fmla="*/ 1128578 w 1221323"/>
              <a:gd name="connsiteY39" fmla="*/ 697400 h 1302623"/>
              <a:gd name="connsiteX40" fmla="*/ 1221323 w 1221323"/>
              <a:gd name="connsiteY40" fmla="*/ 574569 h 1302623"/>
              <a:gd name="connsiteX41" fmla="*/ 1133026 w 1221323"/>
              <a:gd name="connsiteY41" fmla="*/ 491881 h 1302623"/>
              <a:gd name="connsiteX42" fmla="*/ 1054345 w 1221323"/>
              <a:gd name="connsiteY42" fmla="*/ 502489 h 1302623"/>
              <a:gd name="connsiteX43" fmla="*/ 910289 w 1221323"/>
              <a:gd name="connsiteY43" fmla="*/ 393536 h 1302623"/>
              <a:gd name="connsiteX44" fmla="*/ 784747 w 1221323"/>
              <a:gd name="connsiteY44" fmla="*/ 441663 h 1302623"/>
              <a:gd name="connsiteX45" fmla="*/ 722088 w 1221323"/>
              <a:gd name="connsiteY45" fmla="*/ 349697 h 1302623"/>
              <a:gd name="connsiteX46" fmla="*/ 825690 w 1221323"/>
              <a:gd name="connsiteY46" fmla="*/ 231014 h 1302623"/>
              <a:gd name="connsiteX47" fmla="*/ 787384 w 1221323"/>
              <a:gd name="connsiteY47" fmla="*/ 165453 h 1302623"/>
              <a:gd name="connsiteX48" fmla="*/ 738260 w 1221323"/>
              <a:gd name="connsiteY48" fmla="*/ 144971 h 1302623"/>
              <a:gd name="connsiteX49" fmla="*/ 714931 w 1221323"/>
              <a:gd name="connsiteY49" fmla="*/ 0 h 1302623"/>
              <a:gd name="connsiteX50" fmla="*/ 472243 w 1221323"/>
              <a:gd name="connsiteY50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55492 h 1302623"/>
              <a:gd name="connsiteX26" fmla="*/ 416257 w 1246203"/>
              <a:gd name="connsiteY26" fmla="*/ 1145096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0303 w 1246203"/>
              <a:gd name="connsiteY30" fmla="*/ 1056387 h 1302623"/>
              <a:gd name="connsiteX31" fmla="*/ 742408 w 1246203"/>
              <a:gd name="connsiteY31" fmla="*/ 1012766 h 1302623"/>
              <a:gd name="connsiteX32" fmla="*/ 705650 w 1246203"/>
              <a:gd name="connsiteY32" fmla="*/ 773930 h 1302623"/>
              <a:gd name="connsiteX33" fmla="*/ 859809 w 1246203"/>
              <a:gd name="connsiteY33" fmla="*/ 797970 h 1302623"/>
              <a:gd name="connsiteX34" fmla="*/ 876247 w 1246203"/>
              <a:gd name="connsiteY34" fmla="*/ 1002373 h 1302623"/>
              <a:gd name="connsiteX35" fmla="*/ 962168 w 1246203"/>
              <a:gd name="connsiteY35" fmla="*/ 1045992 h 1302623"/>
              <a:gd name="connsiteX36" fmla="*/ 1057550 w 1246203"/>
              <a:gd name="connsiteY36" fmla="*/ 992294 h 1302623"/>
              <a:gd name="connsiteX37" fmla="*/ 1098341 w 1246203"/>
              <a:gd name="connsiteY37" fmla="*/ 906260 h 1302623"/>
              <a:gd name="connsiteX38" fmla="*/ 1071199 w 1246203"/>
              <a:gd name="connsiteY38" fmla="*/ 836554 h 1302623"/>
              <a:gd name="connsiteX39" fmla="*/ 1128578 w 1246203"/>
              <a:gd name="connsiteY39" fmla="*/ 697400 h 1302623"/>
              <a:gd name="connsiteX40" fmla="*/ 1246203 w 1246203"/>
              <a:gd name="connsiteY40" fmla="*/ 553511 h 1302623"/>
              <a:gd name="connsiteX41" fmla="*/ 1133026 w 1246203"/>
              <a:gd name="connsiteY41" fmla="*/ 491881 h 1302623"/>
              <a:gd name="connsiteX42" fmla="*/ 1054345 w 1246203"/>
              <a:gd name="connsiteY42" fmla="*/ 502489 h 1302623"/>
              <a:gd name="connsiteX43" fmla="*/ 910289 w 1246203"/>
              <a:gd name="connsiteY43" fmla="*/ 393536 h 1302623"/>
              <a:gd name="connsiteX44" fmla="*/ 784747 w 1246203"/>
              <a:gd name="connsiteY44" fmla="*/ 441663 h 1302623"/>
              <a:gd name="connsiteX45" fmla="*/ 722088 w 1246203"/>
              <a:gd name="connsiteY45" fmla="*/ 349697 h 1302623"/>
              <a:gd name="connsiteX46" fmla="*/ 825690 w 1246203"/>
              <a:gd name="connsiteY46" fmla="*/ 231014 h 1302623"/>
              <a:gd name="connsiteX47" fmla="*/ 787384 w 1246203"/>
              <a:gd name="connsiteY47" fmla="*/ 165453 h 1302623"/>
              <a:gd name="connsiteX48" fmla="*/ 738260 w 1246203"/>
              <a:gd name="connsiteY48" fmla="*/ 144971 h 1302623"/>
              <a:gd name="connsiteX49" fmla="*/ 714931 w 1246203"/>
              <a:gd name="connsiteY49" fmla="*/ 0 h 1302623"/>
              <a:gd name="connsiteX50" fmla="*/ 472243 w 1246203"/>
              <a:gd name="connsiteY50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55492 h 1302623"/>
              <a:gd name="connsiteX26" fmla="*/ 416257 w 1246203"/>
              <a:gd name="connsiteY26" fmla="*/ 1145096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0303 w 1246203"/>
              <a:gd name="connsiteY30" fmla="*/ 1056387 h 1302623"/>
              <a:gd name="connsiteX31" fmla="*/ 742408 w 1246203"/>
              <a:gd name="connsiteY31" fmla="*/ 1012766 h 1302623"/>
              <a:gd name="connsiteX32" fmla="*/ 705650 w 1246203"/>
              <a:gd name="connsiteY32" fmla="*/ 773930 h 1302623"/>
              <a:gd name="connsiteX33" fmla="*/ 859809 w 1246203"/>
              <a:gd name="connsiteY33" fmla="*/ 797970 h 1302623"/>
              <a:gd name="connsiteX34" fmla="*/ 876247 w 1246203"/>
              <a:gd name="connsiteY34" fmla="*/ 1002373 h 1302623"/>
              <a:gd name="connsiteX35" fmla="*/ 962168 w 1246203"/>
              <a:gd name="connsiteY35" fmla="*/ 1045992 h 1302623"/>
              <a:gd name="connsiteX36" fmla="*/ 1057550 w 1246203"/>
              <a:gd name="connsiteY36" fmla="*/ 992294 h 1302623"/>
              <a:gd name="connsiteX37" fmla="*/ 1098341 w 1246203"/>
              <a:gd name="connsiteY37" fmla="*/ 906260 h 1302623"/>
              <a:gd name="connsiteX38" fmla="*/ 1071199 w 1246203"/>
              <a:gd name="connsiteY38" fmla="*/ 836554 h 1302623"/>
              <a:gd name="connsiteX39" fmla="*/ 1143507 w 1246203"/>
              <a:gd name="connsiteY39" fmla="*/ 713194 h 1302623"/>
              <a:gd name="connsiteX40" fmla="*/ 1246203 w 1246203"/>
              <a:gd name="connsiteY40" fmla="*/ 553511 h 1302623"/>
              <a:gd name="connsiteX41" fmla="*/ 1133026 w 1246203"/>
              <a:gd name="connsiteY41" fmla="*/ 491881 h 1302623"/>
              <a:gd name="connsiteX42" fmla="*/ 1054345 w 1246203"/>
              <a:gd name="connsiteY42" fmla="*/ 502489 h 1302623"/>
              <a:gd name="connsiteX43" fmla="*/ 910289 w 1246203"/>
              <a:gd name="connsiteY43" fmla="*/ 393536 h 1302623"/>
              <a:gd name="connsiteX44" fmla="*/ 784747 w 1246203"/>
              <a:gd name="connsiteY44" fmla="*/ 441663 h 1302623"/>
              <a:gd name="connsiteX45" fmla="*/ 722088 w 1246203"/>
              <a:gd name="connsiteY45" fmla="*/ 349697 h 1302623"/>
              <a:gd name="connsiteX46" fmla="*/ 825690 w 1246203"/>
              <a:gd name="connsiteY46" fmla="*/ 231014 h 1302623"/>
              <a:gd name="connsiteX47" fmla="*/ 787384 w 1246203"/>
              <a:gd name="connsiteY47" fmla="*/ 165453 h 1302623"/>
              <a:gd name="connsiteX48" fmla="*/ 738260 w 1246203"/>
              <a:gd name="connsiteY48" fmla="*/ 144971 h 1302623"/>
              <a:gd name="connsiteX49" fmla="*/ 714931 w 1246203"/>
              <a:gd name="connsiteY49" fmla="*/ 0 h 1302623"/>
              <a:gd name="connsiteX50" fmla="*/ 472243 w 1246203"/>
              <a:gd name="connsiteY50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55492 h 1302623"/>
              <a:gd name="connsiteX26" fmla="*/ 416257 w 1246203"/>
              <a:gd name="connsiteY26" fmla="*/ 1145096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0303 w 1246203"/>
              <a:gd name="connsiteY30" fmla="*/ 1056387 h 1302623"/>
              <a:gd name="connsiteX31" fmla="*/ 742408 w 1246203"/>
              <a:gd name="connsiteY31" fmla="*/ 1012766 h 1302623"/>
              <a:gd name="connsiteX32" fmla="*/ 705650 w 1246203"/>
              <a:gd name="connsiteY32" fmla="*/ 773930 h 1302623"/>
              <a:gd name="connsiteX33" fmla="*/ 859809 w 1246203"/>
              <a:gd name="connsiteY33" fmla="*/ 797970 h 1302623"/>
              <a:gd name="connsiteX34" fmla="*/ 876247 w 1246203"/>
              <a:gd name="connsiteY34" fmla="*/ 1002373 h 1302623"/>
              <a:gd name="connsiteX35" fmla="*/ 962168 w 1246203"/>
              <a:gd name="connsiteY35" fmla="*/ 1045992 h 1302623"/>
              <a:gd name="connsiteX36" fmla="*/ 1057550 w 1246203"/>
              <a:gd name="connsiteY36" fmla="*/ 992294 h 1302623"/>
              <a:gd name="connsiteX37" fmla="*/ 1098341 w 1246203"/>
              <a:gd name="connsiteY37" fmla="*/ 906260 h 1302623"/>
              <a:gd name="connsiteX38" fmla="*/ 1101056 w 1246203"/>
              <a:gd name="connsiteY38" fmla="*/ 831289 h 1302623"/>
              <a:gd name="connsiteX39" fmla="*/ 1143507 w 1246203"/>
              <a:gd name="connsiteY39" fmla="*/ 713194 h 1302623"/>
              <a:gd name="connsiteX40" fmla="*/ 1246203 w 1246203"/>
              <a:gd name="connsiteY40" fmla="*/ 553511 h 1302623"/>
              <a:gd name="connsiteX41" fmla="*/ 1133026 w 1246203"/>
              <a:gd name="connsiteY41" fmla="*/ 491881 h 1302623"/>
              <a:gd name="connsiteX42" fmla="*/ 1054345 w 1246203"/>
              <a:gd name="connsiteY42" fmla="*/ 502489 h 1302623"/>
              <a:gd name="connsiteX43" fmla="*/ 910289 w 1246203"/>
              <a:gd name="connsiteY43" fmla="*/ 393536 h 1302623"/>
              <a:gd name="connsiteX44" fmla="*/ 784747 w 1246203"/>
              <a:gd name="connsiteY44" fmla="*/ 441663 h 1302623"/>
              <a:gd name="connsiteX45" fmla="*/ 722088 w 1246203"/>
              <a:gd name="connsiteY45" fmla="*/ 349697 h 1302623"/>
              <a:gd name="connsiteX46" fmla="*/ 825690 w 1246203"/>
              <a:gd name="connsiteY46" fmla="*/ 231014 h 1302623"/>
              <a:gd name="connsiteX47" fmla="*/ 787384 w 1246203"/>
              <a:gd name="connsiteY47" fmla="*/ 165453 h 1302623"/>
              <a:gd name="connsiteX48" fmla="*/ 738260 w 1246203"/>
              <a:gd name="connsiteY48" fmla="*/ 144971 h 1302623"/>
              <a:gd name="connsiteX49" fmla="*/ 714931 w 1246203"/>
              <a:gd name="connsiteY49" fmla="*/ 0 h 1302623"/>
              <a:gd name="connsiteX50" fmla="*/ 472243 w 1246203"/>
              <a:gd name="connsiteY50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55492 h 1302623"/>
              <a:gd name="connsiteX26" fmla="*/ 416257 w 1246203"/>
              <a:gd name="connsiteY26" fmla="*/ 1145096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0303 w 1246203"/>
              <a:gd name="connsiteY30" fmla="*/ 1056387 h 1302623"/>
              <a:gd name="connsiteX31" fmla="*/ 742408 w 1246203"/>
              <a:gd name="connsiteY31" fmla="*/ 1012766 h 1302623"/>
              <a:gd name="connsiteX32" fmla="*/ 705650 w 1246203"/>
              <a:gd name="connsiteY32" fmla="*/ 773930 h 1302623"/>
              <a:gd name="connsiteX33" fmla="*/ 859809 w 1246203"/>
              <a:gd name="connsiteY33" fmla="*/ 797970 h 1302623"/>
              <a:gd name="connsiteX34" fmla="*/ 876247 w 1246203"/>
              <a:gd name="connsiteY34" fmla="*/ 1002373 h 1302623"/>
              <a:gd name="connsiteX35" fmla="*/ 962168 w 1246203"/>
              <a:gd name="connsiteY35" fmla="*/ 1045992 h 1302623"/>
              <a:gd name="connsiteX36" fmla="*/ 1057550 w 1246203"/>
              <a:gd name="connsiteY36" fmla="*/ 992294 h 1302623"/>
              <a:gd name="connsiteX37" fmla="*/ 1113269 w 1246203"/>
              <a:gd name="connsiteY37" fmla="*/ 911525 h 1302623"/>
              <a:gd name="connsiteX38" fmla="*/ 1101056 w 1246203"/>
              <a:gd name="connsiteY38" fmla="*/ 831289 h 1302623"/>
              <a:gd name="connsiteX39" fmla="*/ 1143507 w 1246203"/>
              <a:gd name="connsiteY39" fmla="*/ 713194 h 1302623"/>
              <a:gd name="connsiteX40" fmla="*/ 1246203 w 1246203"/>
              <a:gd name="connsiteY40" fmla="*/ 553511 h 1302623"/>
              <a:gd name="connsiteX41" fmla="*/ 1133026 w 1246203"/>
              <a:gd name="connsiteY41" fmla="*/ 491881 h 1302623"/>
              <a:gd name="connsiteX42" fmla="*/ 1054345 w 1246203"/>
              <a:gd name="connsiteY42" fmla="*/ 502489 h 1302623"/>
              <a:gd name="connsiteX43" fmla="*/ 910289 w 1246203"/>
              <a:gd name="connsiteY43" fmla="*/ 393536 h 1302623"/>
              <a:gd name="connsiteX44" fmla="*/ 784747 w 1246203"/>
              <a:gd name="connsiteY44" fmla="*/ 441663 h 1302623"/>
              <a:gd name="connsiteX45" fmla="*/ 722088 w 1246203"/>
              <a:gd name="connsiteY45" fmla="*/ 349697 h 1302623"/>
              <a:gd name="connsiteX46" fmla="*/ 825690 w 1246203"/>
              <a:gd name="connsiteY46" fmla="*/ 231014 h 1302623"/>
              <a:gd name="connsiteX47" fmla="*/ 787384 w 1246203"/>
              <a:gd name="connsiteY47" fmla="*/ 165453 h 1302623"/>
              <a:gd name="connsiteX48" fmla="*/ 738260 w 1246203"/>
              <a:gd name="connsiteY48" fmla="*/ 144971 h 1302623"/>
              <a:gd name="connsiteX49" fmla="*/ 714931 w 1246203"/>
              <a:gd name="connsiteY49" fmla="*/ 0 h 1302623"/>
              <a:gd name="connsiteX50" fmla="*/ 472243 w 1246203"/>
              <a:gd name="connsiteY50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55492 h 1302623"/>
              <a:gd name="connsiteX26" fmla="*/ 416257 w 1246203"/>
              <a:gd name="connsiteY26" fmla="*/ 1145096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0303 w 1246203"/>
              <a:gd name="connsiteY30" fmla="*/ 1056387 h 1302623"/>
              <a:gd name="connsiteX31" fmla="*/ 742408 w 1246203"/>
              <a:gd name="connsiteY31" fmla="*/ 1012766 h 1302623"/>
              <a:gd name="connsiteX32" fmla="*/ 705650 w 1246203"/>
              <a:gd name="connsiteY32" fmla="*/ 773930 h 1302623"/>
              <a:gd name="connsiteX33" fmla="*/ 859809 w 1246203"/>
              <a:gd name="connsiteY33" fmla="*/ 797970 h 1302623"/>
              <a:gd name="connsiteX34" fmla="*/ 876247 w 1246203"/>
              <a:gd name="connsiteY34" fmla="*/ 1002373 h 1302623"/>
              <a:gd name="connsiteX35" fmla="*/ 962168 w 1246203"/>
              <a:gd name="connsiteY35" fmla="*/ 1045992 h 1302623"/>
              <a:gd name="connsiteX36" fmla="*/ 1077455 w 1246203"/>
              <a:gd name="connsiteY36" fmla="*/ 1008087 h 1302623"/>
              <a:gd name="connsiteX37" fmla="*/ 1113269 w 1246203"/>
              <a:gd name="connsiteY37" fmla="*/ 911525 h 1302623"/>
              <a:gd name="connsiteX38" fmla="*/ 1101056 w 1246203"/>
              <a:gd name="connsiteY38" fmla="*/ 831289 h 1302623"/>
              <a:gd name="connsiteX39" fmla="*/ 1143507 w 1246203"/>
              <a:gd name="connsiteY39" fmla="*/ 713194 h 1302623"/>
              <a:gd name="connsiteX40" fmla="*/ 1246203 w 1246203"/>
              <a:gd name="connsiteY40" fmla="*/ 553511 h 1302623"/>
              <a:gd name="connsiteX41" fmla="*/ 1133026 w 1246203"/>
              <a:gd name="connsiteY41" fmla="*/ 491881 h 1302623"/>
              <a:gd name="connsiteX42" fmla="*/ 1054345 w 1246203"/>
              <a:gd name="connsiteY42" fmla="*/ 502489 h 1302623"/>
              <a:gd name="connsiteX43" fmla="*/ 910289 w 1246203"/>
              <a:gd name="connsiteY43" fmla="*/ 393536 h 1302623"/>
              <a:gd name="connsiteX44" fmla="*/ 784747 w 1246203"/>
              <a:gd name="connsiteY44" fmla="*/ 441663 h 1302623"/>
              <a:gd name="connsiteX45" fmla="*/ 722088 w 1246203"/>
              <a:gd name="connsiteY45" fmla="*/ 349697 h 1302623"/>
              <a:gd name="connsiteX46" fmla="*/ 825690 w 1246203"/>
              <a:gd name="connsiteY46" fmla="*/ 231014 h 1302623"/>
              <a:gd name="connsiteX47" fmla="*/ 787384 w 1246203"/>
              <a:gd name="connsiteY47" fmla="*/ 165453 h 1302623"/>
              <a:gd name="connsiteX48" fmla="*/ 738260 w 1246203"/>
              <a:gd name="connsiteY48" fmla="*/ 144971 h 1302623"/>
              <a:gd name="connsiteX49" fmla="*/ 714931 w 1246203"/>
              <a:gd name="connsiteY49" fmla="*/ 0 h 1302623"/>
              <a:gd name="connsiteX50" fmla="*/ 472243 w 1246203"/>
              <a:gd name="connsiteY50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55492 h 1302623"/>
              <a:gd name="connsiteX26" fmla="*/ 416257 w 1246203"/>
              <a:gd name="connsiteY26" fmla="*/ 1145096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0303 w 1246203"/>
              <a:gd name="connsiteY30" fmla="*/ 1056387 h 1302623"/>
              <a:gd name="connsiteX31" fmla="*/ 742408 w 1246203"/>
              <a:gd name="connsiteY31" fmla="*/ 1012766 h 1302623"/>
              <a:gd name="connsiteX32" fmla="*/ 705650 w 1246203"/>
              <a:gd name="connsiteY32" fmla="*/ 773930 h 1302623"/>
              <a:gd name="connsiteX33" fmla="*/ 859809 w 1246203"/>
              <a:gd name="connsiteY33" fmla="*/ 797970 h 1302623"/>
              <a:gd name="connsiteX34" fmla="*/ 876247 w 1246203"/>
              <a:gd name="connsiteY34" fmla="*/ 1002373 h 1302623"/>
              <a:gd name="connsiteX35" fmla="*/ 962168 w 1246203"/>
              <a:gd name="connsiteY35" fmla="*/ 1045992 h 1302623"/>
              <a:gd name="connsiteX36" fmla="*/ 1077455 w 1246203"/>
              <a:gd name="connsiteY36" fmla="*/ 1008087 h 1302623"/>
              <a:gd name="connsiteX37" fmla="*/ 1113269 w 1246203"/>
              <a:gd name="connsiteY37" fmla="*/ 911525 h 1302623"/>
              <a:gd name="connsiteX38" fmla="*/ 1101056 w 1246203"/>
              <a:gd name="connsiteY38" fmla="*/ 831289 h 1302623"/>
              <a:gd name="connsiteX39" fmla="*/ 1143507 w 1246203"/>
              <a:gd name="connsiteY39" fmla="*/ 713194 h 1302623"/>
              <a:gd name="connsiteX40" fmla="*/ 1246203 w 1246203"/>
              <a:gd name="connsiteY40" fmla="*/ 553511 h 1302623"/>
              <a:gd name="connsiteX41" fmla="*/ 1133026 w 1246203"/>
              <a:gd name="connsiteY41" fmla="*/ 491881 h 1302623"/>
              <a:gd name="connsiteX42" fmla="*/ 1054345 w 1246203"/>
              <a:gd name="connsiteY42" fmla="*/ 502489 h 1302623"/>
              <a:gd name="connsiteX43" fmla="*/ 910289 w 1246203"/>
              <a:gd name="connsiteY43" fmla="*/ 393536 h 1302623"/>
              <a:gd name="connsiteX44" fmla="*/ 784747 w 1246203"/>
              <a:gd name="connsiteY44" fmla="*/ 441663 h 1302623"/>
              <a:gd name="connsiteX45" fmla="*/ 722088 w 1246203"/>
              <a:gd name="connsiteY45" fmla="*/ 349697 h 1302623"/>
              <a:gd name="connsiteX46" fmla="*/ 825690 w 1246203"/>
              <a:gd name="connsiteY46" fmla="*/ 231014 h 1302623"/>
              <a:gd name="connsiteX47" fmla="*/ 787384 w 1246203"/>
              <a:gd name="connsiteY47" fmla="*/ 165453 h 1302623"/>
              <a:gd name="connsiteX48" fmla="*/ 738260 w 1246203"/>
              <a:gd name="connsiteY48" fmla="*/ 144971 h 1302623"/>
              <a:gd name="connsiteX49" fmla="*/ 714931 w 1246203"/>
              <a:gd name="connsiteY49" fmla="*/ 0 h 1302623"/>
              <a:gd name="connsiteX50" fmla="*/ 472243 w 1246203"/>
              <a:gd name="connsiteY50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55492 h 1302623"/>
              <a:gd name="connsiteX26" fmla="*/ 416257 w 1246203"/>
              <a:gd name="connsiteY26" fmla="*/ 1145096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0303 w 1246203"/>
              <a:gd name="connsiteY30" fmla="*/ 1056387 h 1302623"/>
              <a:gd name="connsiteX31" fmla="*/ 742408 w 1246203"/>
              <a:gd name="connsiteY31" fmla="*/ 1012766 h 1302623"/>
              <a:gd name="connsiteX32" fmla="*/ 705650 w 1246203"/>
              <a:gd name="connsiteY32" fmla="*/ 773930 h 1302623"/>
              <a:gd name="connsiteX33" fmla="*/ 859809 w 1246203"/>
              <a:gd name="connsiteY33" fmla="*/ 797970 h 1302623"/>
              <a:gd name="connsiteX34" fmla="*/ 876247 w 1246203"/>
              <a:gd name="connsiteY34" fmla="*/ 1002373 h 1302623"/>
              <a:gd name="connsiteX35" fmla="*/ 962168 w 1246203"/>
              <a:gd name="connsiteY35" fmla="*/ 1045992 h 1302623"/>
              <a:gd name="connsiteX36" fmla="*/ 1077455 w 1246203"/>
              <a:gd name="connsiteY36" fmla="*/ 1008087 h 1302623"/>
              <a:gd name="connsiteX37" fmla="*/ 1118246 w 1246203"/>
              <a:gd name="connsiteY37" fmla="*/ 911525 h 1302623"/>
              <a:gd name="connsiteX38" fmla="*/ 1101056 w 1246203"/>
              <a:gd name="connsiteY38" fmla="*/ 831289 h 1302623"/>
              <a:gd name="connsiteX39" fmla="*/ 1143507 w 1246203"/>
              <a:gd name="connsiteY39" fmla="*/ 713194 h 1302623"/>
              <a:gd name="connsiteX40" fmla="*/ 1246203 w 1246203"/>
              <a:gd name="connsiteY40" fmla="*/ 553511 h 1302623"/>
              <a:gd name="connsiteX41" fmla="*/ 1133026 w 1246203"/>
              <a:gd name="connsiteY41" fmla="*/ 491881 h 1302623"/>
              <a:gd name="connsiteX42" fmla="*/ 1054345 w 1246203"/>
              <a:gd name="connsiteY42" fmla="*/ 502489 h 1302623"/>
              <a:gd name="connsiteX43" fmla="*/ 910289 w 1246203"/>
              <a:gd name="connsiteY43" fmla="*/ 393536 h 1302623"/>
              <a:gd name="connsiteX44" fmla="*/ 784747 w 1246203"/>
              <a:gd name="connsiteY44" fmla="*/ 441663 h 1302623"/>
              <a:gd name="connsiteX45" fmla="*/ 722088 w 1246203"/>
              <a:gd name="connsiteY45" fmla="*/ 349697 h 1302623"/>
              <a:gd name="connsiteX46" fmla="*/ 825690 w 1246203"/>
              <a:gd name="connsiteY46" fmla="*/ 231014 h 1302623"/>
              <a:gd name="connsiteX47" fmla="*/ 787384 w 1246203"/>
              <a:gd name="connsiteY47" fmla="*/ 165453 h 1302623"/>
              <a:gd name="connsiteX48" fmla="*/ 738260 w 1246203"/>
              <a:gd name="connsiteY48" fmla="*/ 144971 h 1302623"/>
              <a:gd name="connsiteX49" fmla="*/ 714931 w 1246203"/>
              <a:gd name="connsiteY49" fmla="*/ 0 h 1302623"/>
              <a:gd name="connsiteX50" fmla="*/ 472243 w 1246203"/>
              <a:gd name="connsiteY50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55492 h 1302623"/>
              <a:gd name="connsiteX26" fmla="*/ 416257 w 1246203"/>
              <a:gd name="connsiteY26" fmla="*/ 1145096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0303 w 1246203"/>
              <a:gd name="connsiteY30" fmla="*/ 1056387 h 1302623"/>
              <a:gd name="connsiteX31" fmla="*/ 742408 w 1246203"/>
              <a:gd name="connsiteY31" fmla="*/ 1012766 h 1302623"/>
              <a:gd name="connsiteX32" fmla="*/ 705650 w 1246203"/>
              <a:gd name="connsiteY32" fmla="*/ 773930 h 1302623"/>
              <a:gd name="connsiteX33" fmla="*/ 859809 w 1246203"/>
              <a:gd name="connsiteY33" fmla="*/ 797970 h 1302623"/>
              <a:gd name="connsiteX34" fmla="*/ 876247 w 1246203"/>
              <a:gd name="connsiteY34" fmla="*/ 1002373 h 1302623"/>
              <a:gd name="connsiteX35" fmla="*/ 962168 w 1246203"/>
              <a:gd name="connsiteY35" fmla="*/ 1045992 h 1302623"/>
              <a:gd name="connsiteX36" fmla="*/ 1037622 w 1246203"/>
              <a:gd name="connsiteY36" fmla="*/ 1043216 h 1302623"/>
              <a:gd name="connsiteX37" fmla="*/ 1077455 w 1246203"/>
              <a:gd name="connsiteY37" fmla="*/ 1008087 h 1302623"/>
              <a:gd name="connsiteX38" fmla="*/ 1118246 w 1246203"/>
              <a:gd name="connsiteY38" fmla="*/ 911525 h 1302623"/>
              <a:gd name="connsiteX39" fmla="*/ 1101056 w 1246203"/>
              <a:gd name="connsiteY39" fmla="*/ 831289 h 1302623"/>
              <a:gd name="connsiteX40" fmla="*/ 1143507 w 1246203"/>
              <a:gd name="connsiteY40" fmla="*/ 713194 h 1302623"/>
              <a:gd name="connsiteX41" fmla="*/ 1246203 w 1246203"/>
              <a:gd name="connsiteY41" fmla="*/ 553511 h 1302623"/>
              <a:gd name="connsiteX42" fmla="*/ 1133026 w 1246203"/>
              <a:gd name="connsiteY42" fmla="*/ 491881 h 1302623"/>
              <a:gd name="connsiteX43" fmla="*/ 1054345 w 1246203"/>
              <a:gd name="connsiteY43" fmla="*/ 502489 h 1302623"/>
              <a:gd name="connsiteX44" fmla="*/ 910289 w 1246203"/>
              <a:gd name="connsiteY44" fmla="*/ 393536 h 1302623"/>
              <a:gd name="connsiteX45" fmla="*/ 784747 w 1246203"/>
              <a:gd name="connsiteY45" fmla="*/ 441663 h 1302623"/>
              <a:gd name="connsiteX46" fmla="*/ 722088 w 1246203"/>
              <a:gd name="connsiteY46" fmla="*/ 349697 h 1302623"/>
              <a:gd name="connsiteX47" fmla="*/ 825690 w 1246203"/>
              <a:gd name="connsiteY47" fmla="*/ 231014 h 1302623"/>
              <a:gd name="connsiteX48" fmla="*/ 787384 w 1246203"/>
              <a:gd name="connsiteY48" fmla="*/ 165453 h 1302623"/>
              <a:gd name="connsiteX49" fmla="*/ 738260 w 1246203"/>
              <a:gd name="connsiteY49" fmla="*/ 144971 h 1302623"/>
              <a:gd name="connsiteX50" fmla="*/ 714931 w 1246203"/>
              <a:gd name="connsiteY50" fmla="*/ 0 h 1302623"/>
              <a:gd name="connsiteX51" fmla="*/ 472243 w 1246203"/>
              <a:gd name="connsiteY51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55492 h 1302623"/>
              <a:gd name="connsiteX26" fmla="*/ 416257 w 1246203"/>
              <a:gd name="connsiteY26" fmla="*/ 1145096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0303 w 1246203"/>
              <a:gd name="connsiteY30" fmla="*/ 1056387 h 1302623"/>
              <a:gd name="connsiteX31" fmla="*/ 742408 w 1246203"/>
              <a:gd name="connsiteY31" fmla="*/ 1012766 h 1302623"/>
              <a:gd name="connsiteX32" fmla="*/ 705650 w 1246203"/>
              <a:gd name="connsiteY32" fmla="*/ 773930 h 1302623"/>
              <a:gd name="connsiteX33" fmla="*/ 859809 w 1246203"/>
              <a:gd name="connsiteY33" fmla="*/ 797970 h 1302623"/>
              <a:gd name="connsiteX34" fmla="*/ 906103 w 1246203"/>
              <a:gd name="connsiteY34" fmla="*/ 991844 h 1302623"/>
              <a:gd name="connsiteX35" fmla="*/ 962168 w 1246203"/>
              <a:gd name="connsiteY35" fmla="*/ 1045992 h 1302623"/>
              <a:gd name="connsiteX36" fmla="*/ 1037622 w 1246203"/>
              <a:gd name="connsiteY36" fmla="*/ 1043216 h 1302623"/>
              <a:gd name="connsiteX37" fmla="*/ 1077455 w 1246203"/>
              <a:gd name="connsiteY37" fmla="*/ 1008087 h 1302623"/>
              <a:gd name="connsiteX38" fmla="*/ 1118246 w 1246203"/>
              <a:gd name="connsiteY38" fmla="*/ 911525 h 1302623"/>
              <a:gd name="connsiteX39" fmla="*/ 1101056 w 1246203"/>
              <a:gd name="connsiteY39" fmla="*/ 831289 h 1302623"/>
              <a:gd name="connsiteX40" fmla="*/ 1143507 w 1246203"/>
              <a:gd name="connsiteY40" fmla="*/ 713194 h 1302623"/>
              <a:gd name="connsiteX41" fmla="*/ 1246203 w 1246203"/>
              <a:gd name="connsiteY41" fmla="*/ 553511 h 1302623"/>
              <a:gd name="connsiteX42" fmla="*/ 1133026 w 1246203"/>
              <a:gd name="connsiteY42" fmla="*/ 491881 h 1302623"/>
              <a:gd name="connsiteX43" fmla="*/ 1054345 w 1246203"/>
              <a:gd name="connsiteY43" fmla="*/ 502489 h 1302623"/>
              <a:gd name="connsiteX44" fmla="*/ 910289 w 1246203"/>
              <a:gd name="connsiteY44" fmla="*/ 393536 h 1302623"/>
              <a:gd name="connsiteX45" fmla="*/ 784747 w 1246203"/>
              <a:gd name="connsiteY45" fmla="*/ 441663 h 1302623"/>
              <a:gd name="connsiteX46" fmla="*/ 722088 w 1246203"/>
              <a:gd name="connsiteY46" fmla="*/ 349697 h 1302623"/>
              <a:gd name="connsiteX47" fmla="*/ 825690 w 1246203"/>
              <a:gd name="connsiteY47" fmla="*/ 231014 h 1302623"/>
              <a:gd name="connsiteX48" fmla="*/ 787384 w 1246203"/>
              <a:gd name="connsiteY48" fmla="*/ 165453 h 1302623"/>
              <a:gd name="connsiteX49" fmla="*/ 738260 w 1246203"/>
              <a:gd name="connsiteY49" fmla="*/ 144971 h 1302623"/>
              <a:gd name="connsiteX50" fmla="*/ 714931 w 1246203"/>
              <a:gd name="connsiteY50" fmla="*/ 0 h 1302623"/>
              <a:gd name="connsiteX51" fmla="*/ 472243 w 1246203"/>
              <a:gd name="connsiteY51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55492 h 1302623"/>
              <a:gd name="connsiteX26" fmla="*/ 416257 w 1246203"/>
              <a:gd name="connsiteY26" fmla="*/ 1145096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0303 w 1246203"/>
              <a:gd name="connsiteY30" fmla="*/ 1056387 h 1302623"/>
              <a:gd name="connsiteX31" fmla="*/ 742408 w 1246203"/>
              <a:gd name="connsiteY31" fmla="*/ 1012766 h 1302623"/>
              <a:gd name="connsiteX32" fmla="*/ 705650 w 1246203"/>
              <a:gd name="connsiteY32" fmla="*/ 773930 h 1302623"/>
              <a:gd name="connsiteX33" fmla="*/ 894641 w 1246203"/>
              <a:gd name="connsiteY33" fmla="*/ 776912 h 1302623"/>
              <a:gd name="connsiteX34" fmla="*/ 906103 w 1246203"/>
              <a:gd name="connsiteY34" fmla="*/ 991844 h 1302623"/>
              <a:gd name="connsiteX35" fmla="*/ 962168 w 1246203"/>
              <a:gd name="connsiteY35" fmla="*/ 1045992 h 1302623"/>
              <a:gd name="connsiteX36" fmla="*/ 1037622 w 1246203"/>
              <a:gd name="connsiteY36" fmla="*/ 1043216 h 1302623"/>
              <a:gd name="connsiteX37" fmla="*/ 1077455 w 1246203"/>
              <a:gd name="connsiteY37" fmla="*/ 1008087 h 1302623"/>
              <a:gd name="connsiteX38" fmla="*/ 1118246 w 1246203"/>
              <a:gd name="connsiteY38" fmla="*/ 911525 h 1302623"/>
              <a:gd name="connsiteX39" fmla="*/ 1101056 w 1246203"/>
              <a:gd name="connsiteY39" fmla="*/ 831289 h 1302623"/>
              <a:gd name="connsiteX40" fmla="*/ 1143507 w 1246203"/>
              <a:gd name="connsiteY40" fmla="*/ 713194 h 1302623"/>
              <a:gd name="connsiteX41" fmla="*/ 1246203 w 1246203"/>
              <a:gd name="connsiteY41" fmla="*/ 553511 h 1302623"/>
              <a:gd name="connsiteX42" fmla="*/ 1133026 w 1246203"/>
              <a:gd name="connsiteY42" fmla="*/ 491881 h 1302623"/>
              <a:gd name="connsiteX43" fmla="*/ 1054345 w 1246203"/>
              <a:gd name="connsiteY43" fmla="*/ 502489 h 1302623"/>
              <a:gd name="connsiteX44" fmla="*/ 910289 w 1246203"/>
              <a:gd name="connsiteY44" fmla="*/ 393536 h 1302623"/>
              <a:gd name="connsiteX45" fmla="*/ 784747 w 1246203"/>
              <a:gd name="connsiteY45" fmla="*/ 441663 h 1302623"/>
              <a:gd name="connsiteX46" fmla="*/ 722088 w 1246203"/>
              <a:gd name="connsiteY46" fmla="*/ 349697 h 1302623"/>
              <a:gd name="connsiteX47" fmla="*/ 825690 w 1246203"/>
              <a:gd name="connsiteY47" fmla="*/ 231014 h 1302623"/>
              <a:gd name="connsiteX48" fmla="*/ 787384 w 1246203"/>
              <a:gd name="connsiteY48" fmla="*/ 165453 h 1302623"/>
              <a:gd name="connsiteX49" fmla="*/ 738260 w 1246203"/>
              <a:gd name="connsiteY49" fmla="*/ 144971 h 1302623"/>
              <a:gd name="connsiteX50" fmla="*/ 714931 w 1246203"/>
              <a:gd name="connsiteY50" fmla="*/ 0 h 1302623"/>
              <a:gd name="connsiteX51" fmla="*/ 472243 w 1246203"/>
              <a:gd name="connsiteY51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55492 h 1302623"/>
              <a:gd name="connsiteX26" fmla="*/ 416257 w 1246203"/>
              <a:gd name="connsiteY26" fmla="*/ 1145096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0303 w 1246203"/>
              <a:gd name="connsiteY30" fmla="*/ 1056387 h 1302623"/>
              <a:gd name="connsiteX31" fmla="*/ 742408 w 1246203"/>
              <a:gd name="connsiteY31" fmla="*/ 1012766 h 1302623"/>
              <a:gd name="connsiteX32" fmla="*/ 765363 w 1246203"/>
              <a:gd name="connsiteY32" fmla="*/ 784459 h 1302623"/>
              <a:gd name="connsiteX33" fmla="*/ 894641 w 1246203"/>
              <a:gd name="connsiteY33" fmla="*/ 776912 h 1302623"/>
              <a:gd name="connsiteX34" fmla="*/ 906103 w 1246203"/>
              <a:gd name="connsiteY34" fmla="*/ 991844 h 1302623"/>
              <a:gd name="connsiteX35" fmla="*/ 962168 w 1246203"/>
              <a:gd name="connsiteY35" fmla="*/ 1045992 h 1302623"/>
              <a:gd name="connsiteX36" fmla="*/ 1037622 w 1246203"/>
              <a:gd name="connsiteY36" fmla="*/ 1043216 h 1302623"/>
              <a:gd name="connsiteX37" fmla="*/ 1077455 w 1246203"/>
              <a:gd name="connsiteY37" fmla="*/ 1008087 h 1302623"/>
              <a:gd name="connsiteX38" fmla="*/ 1118246 w 1246203"/>
              <a:gd name="connsiteY38" fmla="*/ 911525 h 1302623"/>
              <a:gd name="connsiteX39" fmla="*/ 1101056 w 1246203"/>
              <a:gd name="connsiteY39" fmla="*/ 831289 h 1302623"/>
              <a:gd name="connsiteX40" fmla="*/ 1143507 w 1246203"/>
              <a:gd name="connsiteY40" fmla="*/ 713194 h 1302623"/>
              <a:gd name="connsiteX41" fmla="*/ 1246203 w 1246203"/>
              <a:gd name="connsiteY41" fmla="*/ 553511 h 1302623"/>
              <a:gd name="connsiteX42" fmla="*/ 1133026 w 1246203"/>
              <a:gd name="connsiteY42" fmla="*/ 491881 h 1302623"/>
              <a:gd name="connsiteX43" fmla="*/ 1054345 w 1246203"/>
              <a:gd name="connsiteY43" fmla="*/ 502489 h 1302623"/>
              <a:gd name="connsiteX44" fmla="*/ 910289 w 1246203"/>
              <a:gd name="connsiteY44" fmla="*/ 393536 h 1302623"/>
              <a:gd name="connsiteX45" fmla="*/ 784747 w 1246203"/>
              <a:gd name="connsiteY45" fmla="*/ 441663 h 1302623"/>
              <a:gd name="connsiteX46" fmla="*/ 722088 w 1246203"/>
              <a:gd name="connsiteY46" fmla="*/ 349697 h 1302623"/>
              <a:gd name="connsiteX47" fmla="*/ 825690 w 1246203"/>
              <a:gd name="connsiteY47" fmla="*/ 231014 h 1302623"/>
              <a:gd name="connsiteX48" fmla="*/ 787384 w 1246203"/>
              <a:gd name="connsiteY48" fmla="*/ 165453 h 1302623"/>
              <a:gd name="connsiteX49" fmla="*/ 738260 w 1246203"/>
              <a:gd name="connsiteY49" fmla="*/ 144971 h 1302623"/>
              <a:gd name="connsiteX50" fmla="*/ 714931 w 1246203"/>
              <a:gd name="connsiteY50" fmla="*/ 0 h 1302623"/>
              <a:gd name="connsiteX51" fmla="*/ 472243 w 1246203"/>
              <a:gd name="connsiteY51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55492 h 1302623"/>
              <a:gd name="connsiteX26" fmla="*/ 416257 w 1246203"/>
              <a:gd name="connsiteY26" fmla="*/ 1145096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0303 w 1246203"/>
              <a:gd name="connsiteY30" fmla="*/ 1056387 h 1302623"/>
              <a:gd name="connsiteX31" fmla="*/ 767288 w 1246203"/>
              <a:gd name="connsiteY31" fmla="*/ 991708 h 1302623"/>
              <a:gd name="connsiteX32" fmla="*/ 765363 w 1246203"/>
              <a:gd name="connsiteY32" fmla="*/ 784459 h 1302623"/>
              <a:gd name="connsiteX33" fmla="*/ 894641 w 1246203"/>
              <a:gd name="connsiteY33" fmla="*/ 776912 h 1302623"/>
              <a:gd name="connsiteX34" fmla="*/ 906103 w 1246203"/>
              <a:gd name="connsiteY34" fmla="*/ 991844 h 1302623"/>
              <a:gd name="connsiteX35" fmla="*/ 962168 w 1246203"/>
              <a:gd name="connsiteY35" fmla="*/ 1045992 h 1302623"/>
              <a:gd name="connsiteX36" fmla="*/ 1037622 w 1246203"/>
              <a:gd name="connsiteY36" fmla="*/ 1043216 h 1302623"/>
              <a:gd name="connsiteX37" fmla="*/ 1077455 w 1246203"/>
              <a:gd name="connsiteY37" fmla="*/ 1008087 h 1302623"/>
              <a:gd name="connsiteX38" fmla="*/ 1118246 w 1246203"/>
              <a:gd name="connsiteY38" fmla="*/ 911525 h 1302623"/>
              <a:gd name="connsiteX39" fmla="*/ 1101056 w 1246203"/>
              <a:gd name="connsiteY39" fmla="*/ 831289 h 1302623"/>
              <a:gd name="connsiteX40" fmla="*/ 1143507 w 1246203"/>
              <a:gd name="connsiteY40" fmla="*/ 713194 h 1302623"/>
              <a:gd name="connsiteX41" fmla="*/ 1246203 w 1246203"/>
              <a:gd name="connsiteY41" fmla="*/ 553511 h 1302623"/>
              <a:gd name="connsiteX42" fmla="*/ 1133026 w 1246203"/>
              <a:gd name="connsiteY42" fmla="*/ 491881 h 1302623"/>
              <a:gd name="connsiteX43" fmla="*/ 1054345 w 1246203"/>
              <a:gd name="connsiteY43" fmla="*/ 502489 h 1302623"/>
              <a:gd name="connsiteX44" fmla="*/ 910289 w 1246203"/>
              <a:gd name="connsiteY44" fmla="*/ 393536 h 1302623"/>
              <a:gd name="connsiteX45" fmla="*/ 784747 w 1246203"/>
              <a:gd name="connsiteY45" fmla="*/ 441663 h 1302623"/>
              <a:gd name="connsiteX46" fmla="*/ 722088 w 1246203"/>
              <a:gd name="connsiteY46" fmla="*/ 349697 h 1302623"/>
              <a:gd name="connsiteX47" fmla="*/ 825690 w 1246203"/>
              <a:gd name="connsiteY47" fmla="*/ 231014 h 1302623"/>
              <a:gd name="connsiteX48" fmla="*/ 787384 w 1246203"/>
              <a:gd name="connsiteY48" fmla="*/ 165453 h 1302623"/>
              <a:gd name="connsiteX49" fmla="*/ 738260 w 1246203"/>
              <a:gd name="connsiteY49" fmla="*/ 144971 h 1302623"/>
              <a:gd name="connsiteX50" fmla="*/ 714931 w 1246203"/>
              <a:gd name="connsiteY50" fmla="*/ 0 h 1302623"/>
              <a:gd name="connsiteX51" fmla="*/ 472243 w 1246203"/>
              <a:gd name="connsiteY51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55492 h 1302623"/>
              <a:gd name="connsiteX26" fmla="*/ 416257 w 1246203"/>
              <a:gd name="connsiteY26" fmla="*/ 1145096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5279 w 1246203"/>
              <a:gd name="connsiteY30" fmla="*/ 1077445 h 1302623"/>
              <a:gd name="connsiteX31" fmla="*/ 767288 w 1246203"/>
              <a:gd name="connsiteY31" fmla="*/ 991708 h 1302623"/>
              <a:gd name="connsiteX32" fmla="*/ 765363 w 1246203"/>
              <a:gd name="connsiteY32" fmla="*/ 784459 h 1302623"/>
              <a:gd name="connsiteX33" fmla="*/ 894641 w 1246203"/>
              <a:gd name="connsiteY33" fmla="*/ 776912 h 1302623"/>
              <a:gd name="connsiteX34" fmla="*/ 906103 w 1246203"/>
              <a:gd name="connsiteY34" fmla="*/ 991844 h 1302623"/>
              <a:gd name="connsiteX35" fmla="*/ 962168 w 1246203"/>
              <a:gd name="connsiteY35" fmla="*/ 1045992 h 1302623"/>
              <a:gd name="connsiteX36" fmla="*/ 1037622 w 1246203"/>
              <a:gd name="connsiteY36" fmla="*/ 1043216 h 1302623"/>
              <a:gd name="connsiteX37" fmla="*/ 1077455 w 1246203"/>
              <a:gd name="connsiteY37" fmla="*/ 1008087 h 1302623"/>
              <a:gd name="connsiteX38" fmla="*/ 1118246 w 1246203"/>
              <a:gd name="connsiteY38" fmla="*/ 911525 h 1302623"/>
              <a:gd name="connsiteX39" fmla="*/ 1101056 w 1246203"/>
              <a:gd name="connsiteY39" fmla="*/ 831289 h 1302623"/>
              <a:gd name="connsiteX40" fmla="*/ 1143507 w 1246203"/>
              <a:gd name="connsiteY40" fmla="*/ 713194 h 1302623"/>
              <a:gd name="connsiteX41" fmla="*/ 1246203 w 1246203"/>
              <a:gd name="connsiteY41" fmla="*/ 553511 h 1302623"/>
              <a:gd name="connsiteX42" fmla="*/ 1133026 w 1246203"/>
              <a:gd name="connsiteY42" fmla="*/ 491881 h 1302623"/>
              <a:gd name="connsiteX43" fmla="*/ 1054345 w 1246203"/>
              <a:gd name="connsiteY43" fmla="*/ 502489 h 1302623"/>
              <a:gd name="connsiteX44" fmla="*/ 910289 w 1246203"/>
              <a:gd name="connsiteY44" fmla="*/ 393536 h 1302623"/>
              <a:gd name="connsiteX45" fmla="*/ 784747 w 1246203"/>
              <a:gd name="connsiteY45" fmla="*/ 441663 h 1302623"/>
              <a:gd name="connsiteX46" fmla="*/ 722088 w 1246203"/>
              <a:gd name="connsiteY46" fmla="*/ 349697 h 1302623"/>
              <a:gd name="connsiteX47" fmla="*/ 825690 w 1246203"/>
              <a:gd name="connsiteY47" fmla="*/ 231014 h 1302623"/>
              <a:gd name="connsiteX48" fmla="*/ 787384 w 1246203"/>
              <a:gd name="connsiteY48" fmla="*/ 165453 h 1302623"/>
              <a:gd name="connsiteX49" fmla="*/ 738260 w 1246203"/>
              <a:gd name="connsiteY49" fmla="*/ 144971 h 1302623"/>
              <a:gd name="connsiteX50" fmla="*/ 714931 w 1246203"/>
              <a:gd name="connsiteY50" fmla="*/ 0 h 1302623"/>
              <a:gd name="connsiteX51" fmla="*/ 472243 w 1246203"/>
              <a:gd name="connsiteY51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55492 h 1302623"/>
              <a:gd name="connsiteX26" fmla="*/ 461043 w 1246203"/>
              <a:gd name="connsiteY26" fmla="*/ 1166154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5279 w 1246203"/>
              <a:gd name="connsiteY30" fmla="*/ 1077445 h 1302623"/>
              <a:gd name="connsiteX31" fmla="*/ 767288 w 1246203"/>
              <a:gd name="connsiteY31" fmla="*/ 991708 h 1302623"/>
              <a:gd name="connsiteX32" fmla="*/ 765363 w 1246203"/>
              <a:gd name="connsiteY32" fmla="*/ 784459 h 1302623"/>
              <a:gd name="connsiteX33" fmla="*/ 894641 w 1246203"/>
              <a:gd name="connsiteY33" fmla="*/ 776912 h 1302623"/>
              <a:gd name="connsiteX34" fmla="*/ 906103 w 1246203"/>
              <a:gd name="connsiteY34" fmla="*/ 991844 h 1302623"/>
              <a:gd name="connsiteX35" fmla="*/ 962168 w 1246203"/>
              <a:gd name="connsiteY35" fmla="*/ 1045992 h 1302623"/>
              <a:gd name="connsiteX36" fmla="*/ 1037622 w 1246203"/>
              <a:gd name="connsiteY36" fmla="*/ 1043216 h 1302623"/>
              <a:gd name="connsiteX37" fmla="*/ 1077455 w 1246203"/>
              <a:gd name="connsiteY37" fmla="*/ 1008087 h 1302623"/>
              <a:gd name="connsiteX38" fmla="*/ 1118246 w 1246203"/>
              <a:gd name="connsiteY38" fmla="*/ 911525 h 1302623"/>
              <a:gd name="connsiteX39" fmla="*/ 1101056 w 1246203"/>
              <a:gd name="connsiteY39" fmla="*/ 831289 h 1302623"/>
              <a:gd name="connsiteX40" fmla="*/ 1143507 w 1246203"/>
              <a:gd name="connsiteY40" fmla="*/ 713194 h 1302623"/>
              <a:gd name="connsiteX41" fmla="*/ 1246203 w 1246203"/>
              <a:gd name="connsiteY41" fmla="*/ 553511 h 1302623"/>
              <a:gd name="connsiteX42" fmla="*/ 1133026 w 1246203"/>
              <a:gd name="connsiteY42" fmla="*/ 491881 h 1302623"/>
              <a:gd name="connsiteX43" fmla="*/ 1054345 w 1246203"/>
              <a:gd name="connsiteY43" fmla="*/ 502489 h 1302623"/>
              <a:gd name="connsiteX44" fmla="*/ 910289 w 1246203"/>
              <a:gd name="connsiteY44" fmla="*/ 393536 h 1302623"/>
              <a:gd name="connsiteX45" fmla="*/ 784747 w 1246203"/>
              <a:gd name="connsiteY45" fmla="*/ 441663 h 1302623"/>
              <a:gd name="connsiteX46" fmla="*/ 722088 w 1246203"/>
              <a:gd name="connsiteY46" fmla="*/ 349697 h 1302623"/>
              <a:gd name="connsiteX47" fmla="*/ 825690 w 1246203"/>
              <a:gd name="connsiteY47" fmla="*/ 231014 h 1302623"/>
              <a:gd name="connsiteX48" fmla="*/ 787384 w 1246203"/>
              <a:gd name="connsiteY48" fmla="*/ 165453 h 1302623"/>
              <a:gd name="connsiteX49" fmla="*/ 738260 w 1246203"/>
              <a:gd name="connsiteY49" fmla="*/ 144971 h 1302623"/>
              <a:gd name="connsiteX50" fmla="*/ 714931 w 1246203"/>
              <a:gd name="connsiteY50" fmla="*/ 0 h 1302623"/>
              <a:gd name="connsiteX51" fmla="*/ 472243 w 1246203"/>
              <a:gd name="connsiteY51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44205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92343 h 1302623"/>
              <a:gd name="connsiteX26" fmla="*/ 461043 w 1246203"/>
              <a:gd name="connsiteY26" fmla="*/ 1166154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5279 w 1246203"/>
              <a:gd name="connsiteY30" fmla="*/ 1077445 h 1302623"/>
              <a:gd name="connsiteX31" fmla="*/ 767288 w 1246203"/>
              <a:gd name="connsiteY31" fmla="*/ 991708 h 1302623"/>
              <a:gd name="connsiteX32" fmla="*/ 765363 w 1246203"/>
              <a:gd name="connsiteY32" fmla="*/ 784459 h 1302623"/>
              <a:gd name="connsiteX33" fmla="*/ 894641 w 1246203"/>
              <a:gd name="connsiteY33" fmla="*/ 776912 h 1302623"/>
              <a:gd name="connsiteX34" fmla="*/ 906103 w 1246203"/>
              <a:gd name="connsiteY34" fmla="*/ 991844 h 1302623"/>
              <a:gd name="connsiteX35" fmla="*/ 962168 w 1246203"/>
              <a:gd name="connsiteY35" fmla="*/ 1045992 h 1302623"/>
              <a:gd name="connsiteX36" fmla="*/ 1037622 w 1246203"/>
              <a:gd name="connsiteY36" fmla="*/ 1043216 h 1302623"/>
              <a:gd name="connsiteX37" fmla="*/ 1077455 w 1246203"/>
              <a:gd name="connsiteY37" fmla="*/ 1008087 h 1302623"/>
              <a:gd name="connsiteX38" fmla="*/ 1118246 w 1246203"/>
              <a:gd name="connsiteY38" fmla="*/ 911525 h 1302623"/>
              <a:gd name="connsiteX39" fmla="*/ 1101056 w 1246203"/>
              <a:gd name="connsiteY39" fmla="*/ 831289 h 1302623"/>
              <a:gd name="connsiteX40" fmla="*/ 1143507 w 1246203"/>
              <a:gd name="connsiteY40" fmla="*/ 713194 h 1302623"/>
              <a:gd name="connsiteX41" fmla="*/ 1246203 w 1246203"/>
              <a:gd name="connsiteY41" fmla="*/ 553511 h 1302623"/>
              <a:gd name="connsiteX42" fmla="*/ 1133026 w 1246203"/>
              <a:gd name="connsiteY42" fmla="*/ 491881 h 1302623"/>
              <a:gd name="connsiteX43" fmla="*/ 1054345 w 1246203"/>
              <a:gd name="connsiteY43" fmla="*/ 502489 h 1302623"/>
              <a:gd name="connsiteX44" fmla="*/ 910289 w 1246203"/>
              <a:gd name="connsiteY44" fmla="*/ 393536 h 1302623"/>
              <a:gd name="connsiteX45" fmla="*/ 784747 w 1246203"/>
              <a:gd name="connsiteY45" fmla="*/ 441663 h 1302623"/>
              <a:gd name="connsiteX46" fmla="*/ 722088 w 1246203"/>
              <a:gd name="connsiteY46" fmla="*/ 349697 h 1302623"/>
              <a:gd name="connsiteX47" fmla="*/ 825690 w 1246203"/>
              <a:gd name="connsiteY47" fmla="*/ 231014 h 1302623"/>
              <a:gd name="connsiteX48" fmla="*/ 787384 w 1246203"/>
              <a:gd name="connsiteY48" fmla="*/ 165453 h 1302623"/>
              <a:gd name="connsiteX49" fmla="*/ 738260 w 1246203"/>
              <a:gd name="connsiteY49" fmla="*/ 144971 h 1302623"/>
              <a:gd name="connsiteX50" fmla="*/ 714931 w 1246203"/>
              <a:gd name="connsiteY50" fmla="*/ 0 h 1302623"/>
              <a:gd name="connsiteX51" fmla="*/ 472243 w 1246203"/>
              <a:gd name="connsiteY51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991718 h 1302623"/>
              <a:gd name="connsiteX18" fmla="*/ 0 w 1246203"/>
              <a:gd name="connsiteY18" fmla="*/ 1117882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92343 h 1302623"/>
              <a:gd name="connsiteX26" fmla="*/ 461043 w 1246203"/>
              <a:gd name="connsiteY26" fmla="*/ 1166154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5279 w 1246203"/>
              <a:gd name="connsiteY30" fmla="*/ 1077445 h 1302623"/>
              <a:gd name="connsiteX31" fmla="*/ 767288 w 1246203"/>
              <a:gd name="connsiteY31" fmla="*/ 991708 h 1302623"/>
              <a:gd name="connsiteX32" fmla="*/ 765363 w 1246203"/>
              <a:gd name="connsiteY32" fmla="*/ 784459 h 1302623"/>
              <a:gd name="connsiteX33" fmla="*/ 894641 w 1246203"/>
              <a:gd name="connsiteY33" fmla="*/ 776912 h 1302623"/>
              <a:gd name="connsiteX34" fmla="*/ 906103 w 1246203"/>
              <a:gd name="connsiteY34" fmla="*/ 991844 h 1302623"/>
              <a:gd name="connsiteX35" fmla="*/ 962168 w 1246203"/>
              <a:gd name="connsiteY35" fmla="*/ 1045992 h 1302623"/>
              <a:gd name="connsiteX36" fmla="*/ 1037622 w 1246203"/>
              <a:gd name="connsiteY36" fmla="*/ 1043216 h 1302623"/>
              <a:gd name="connsiteX37" fmla="*/ 1077455 w 1246203"/>
              <a:gd name="connsiteY37" fmla="*/ 1008087 h 1302623"/>
              <a:gd name="connsiteX38" fmla="*/ 1118246 w 1246203"/>
              <a:gd name="connsiteY38" fmla="*/ 911525 h 1302623"/>
              <a:gd name="connsiteX39" fmla="*/ 1101056 w 1246203"/>
              <a:gd name="connsiteY39" fmla="*/ 831289 h 1302623"/>
              <a:gd name="connsiteX40" fmla="*/ 1143507 w 1246203"/>
              <a:gd name="connsiteY40" fmla="*/ 713194 h 1302623"/>
              <a:gd name="connsiteX41" fmla="*/ 1246203 w 1246203"/>
              <a:gd name="connsiteY41" fmla="*/ 553511 h 1302623"/>
              <a:gd name="connsiteX42" fmla="*/ 1133026 w 1246203"/>
              <a:gd name="connsiteY42" fmla="*/ 491881 h 1302623"/>
              <a:gd name="connsiteX43" fmla="*/ 1054345 w 1246203"/>
              <a:gd name="connsiteY43" fmla="*/ 502489 h 1302623"/>
              <a:gd name="connsiteX44" fmla="*/ 910289 w 1246203"/>
              <a:gd name="connsiteY44" fmla="*/ 393536 h 1302623"/>
              <a:gd name="connsiteX45" fmla="*/ 784747 w 1246203"/>
              <a:gd name="connsiteY45" fmla="*/ 441663 h 1302623"/>
              <a:gd name="connsiteX46" fmla="*/ 722088 w 1246203"/>
              <a:gd name="connsiteY46" fmla="*/ 349697 h 1302623"/>
              <a:gd name="connsiteX47" fmla="*/ 825690 w 1246203"/>
              <a:gd name="connsiteY47" fmla="*/ 231014 h 1302623"/>
              <a:gd name="connsiteX48" fmla="*/ 787384 w 1246203"/>
              <a:gd name="connsiteY48" fmla="*/ 165453 h 1302623"/>
              <a:gd name="connsiteX49" fmla="*/ 738260 w 1246203"/>
              <a:gd name="connsiteY49" fmla="*/ 144971 h 1302623"/>
              <a:gd name="connsiteX50" fmla="*/ 714931 w 1246203"/>
              <a:gd name="connsiteY50" fmla="*/ 0 h 1302623"/>
              <a:gd name="connsiteX51" fmla="*/ 472243 w 1246203"/>
              <a:gd name="connsiteY51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4245 w 1246203"/>
              <a:gd name="connsiteY13" fmla="*/ 827945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1007512 h 1302623"/>
              <a:gd name="connsiteX18" fmla="*/ 0 w 1246203"/>
              <a:gd name="connsiteY18" fmla="*/ 1117882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92343 h 1302623"/>
              <a:gd name="connsiteX26" fmla="*/ 461043 w 1246203"/>
              <a:gd name="connsiteY26" fmla="*/ 1166154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5279 w 1246203"/>
              <a:gd name="connsiteY30" fmla="*/ 1077445 h 1302623"/>
              <a:gd name="connsiteX31" fmla="*/ 767288 w 1246203"/>
              <a:gd name="connsiteY31" fmla="*/ 991708 h 1302623"/>
              <a:gd name="connsiteX32" fmla="*/ 765363 w 1246203"/>
              <a:gd name="connsiteY32" fmla="*/ 784459 h 1302623"/>
              <a:gd name="connsiteX33" fmla="*/ 894641 w 1246203"/>
              <a:gd name="connsiteY33" fmla="*/ 776912 h 1302623"/>
              <a:gd name="connsiteX34" fmla="*/ 906103 w 1246203"/>
              <a:gd name="connsiteY34" fmla="*/ 991844 h 1302623"/>
              <a:gd name="connsiteX35" fmla="*/ 962168 w 1246203"/>
              <a:gd name="connsiteY35" fmla="*/ 1045992 h 1302623"/>
              <a:gd name="connsiteX36" fmla="*/ 1037622 w 1246203"/>
              <a:gd name="connsiteY36" fmla="*/ 1043216 h 1302623"/>
              <a:gd name="connsiteX37" fmla="*/ 1077455 w 1246203"/>
              <a:gd name="connsiteY37" fmla="*/ 1008087 h 1302623"/>
              <a:gd name="connsiteX38" fmla="*/ 1118246 w 1246203"/>
              <a:gd name="connsiteY38" fmla="*/ 911525 h 1302623"/>
              <a:gd name="connsiteX39" fmla="*/ 1101056 w 1246203"/>
              <a:gd name="connsiteY39" fmla="*/ 831289 h 1302623"/>
              <a:gd name="connsiteX40" fmla="*/ 1143507 w 1246203"/>
              <a:gd name="connsiteY40" fmla="*/ 713194 h 1302623"/>
              <a:gd name="connsiteX41" fmla="*/ 1246203 w 1246203"/>
              <a:gd name="connsiteY41" fmla="*/ 553511 h 1302623"/>
              <a:gd name="connsiteX42" fmla="*/ 1133026 w 1246203"/>
              <a:gd name="connsiteY42" fmla="*/ 491881 h 1302623"/>
              <a:gd name="connsiteX43" fmla="*/ 1054345 w 1246203"/>
              <a:gd name="connsiteY43" fmla="*/ 502489 h 1302623"/>
              <a:gd name="connsiteX44" fmla="*/ 910289 w 1246203"/>
              <a:gd name="connsiteY44" fmla="*/ 393536 h 1302623"/>
              <a:gd name="connsiteX45" fmla="*/ 784747 w 1246203"/>
              <a:gd name="connsiteY45" fmla="*/ 441663 h 1302623"/>
              <a:gd name="connsiteX46" fmla="*/ 722088 w 1246203"/>
              <a:gd name="connsiteY46" fmla="*/ 349697 h 1302623"/>
              <a:gd name="connsiteX47" fmla="*/ 825690 w 1246203"/>
              <a:gd name="connsiteY47" fmla="*/ 231014 h 1302623"/>
              <a:gd name="connsiteX48" fmla="*/ 787384 w 1246203"/>
              <a:gd name="connsiteY48" fmla="*/ 165453 h 1302623"/>
              <a:gd name="connsiteX49" fmla="*/ 738260 w 1246203"/>
              <a:gd name="connsiteY49" fmla="*/ 144971 h 1302623"/>
              <a:gd name="connsiteX50" fmla="*/ 714931 w 1246203"/>
              <a:gd name="connsiteY50" fmla="*/ 0 h 1302623"/>
              <a:gd name="connsiteX51" fmla="*/ 472243 w 1246203"/>
              <a:gd name="connsiteY51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9221 w 1246203"/>
              <a:gd name="connsiteY13" fmla="*/ 859532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1007512 h 1302623"/>
              <a:gd name="connsiteX18" fmla="*/ 0 w 1246203"/>
              <a:gd name="connsiteY18" fmla="*/ 1117882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92343 h 1302623"/>
              <a:gd name="connsiteX26" fmla="*/ 461043 w 1246203"/>
              <a:gd name="connsiteY26" fmla="*/ 1166154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5279 w 1246203"/>
              <a:gd name="connsiteY30" fmla="*/ 1077445 h 1302623"/>
              <a:gd name="connsiteX31" fmla="*/ 767288 w 1246203"/>
              <a:gd name="connsiteY31" fmla="*/ 991708 h 1302623"/>
              <a:gd name="connsiteX32" fmla="*/ 765363 w 1246203"/>
              <a:gd name="connsiteY32" fmla="*/ 784459 h 1302623"/>
              <a:gd name="connsiteX33" fmla="*/ 894641 w 1246203"/>
              <a:gd name="connsiteY33" fmla="*/ 776912 h 1302623"/>
              <a:gd name="connsiteX34" fmla="*/ 906103 w 1246203"/>
              <a:gd name="connsiteY34" fmla="*/ 991844 h 1302623"/>
              <a:gd name="connsiteX35" fmla="*/ 962168 w 1246203"/>
              <a:gd name="connsiteY35" fmla="*/ 1045992 h 1302623"/>
              <a:gd name="connsiteX36" fmla="*/ 1037622 w 1246203"/>
              <a:gd name="connsiteY36" fmla="*/ 1043216 h 1302623"/>
              <a:gd name="connsiteX37" fmla="*/ 1077455 w 1246203"/>
              <a:gd name="connsiteY37" fmla="*/ 1008087 h 1302623"/>
              <a:gd name="connsiteX38" fmla="*/ 1118246 w 1246203"/>
              <a:gd name="connsiteY38" fmla="*/ 911525 h 1302623"/>
              <a:gd name="connsiteX39" fmla="*/ 1101056 w 1246203"/>
              <a:gd name="connsiteY39" fmla="*/ 831289 h 1302623"/>
              <a:gd name="connsiteX40" fmla="*/ 1143507 w 1246203"/>
              <a:gd name="connsiteY40" fmla="*/ 713194 h 1302623"/>
              <a:gd name="connsiteX41" fmla="*/ 1246203 w 1246203"/>
              <a:gd name="connsiteY41" fmla="*/ 553511 h 1302623"/>
              <a:gd name="connsiteX42" fmla="*/ 1133026 w 1246203"/>
              <a:gd name="connsiteY42" fmla="*/ 491881 h 1302623"/>
              <a:gd name="connsiteX43" fmla="*/ 1054345 w 1246203"/>
              <a:gd name="connsiteY43" fmla="*/ 502489 h 1302623"/>
              <a:gd name="connsiteX44" fmla="*/ 910289 w 1246203"/>
              <a:gd name="connsiteY44" fmla="*/ 393536 h 1302623"/>
              <a:gd name="connsiteX45" fmla="*/ 784747 w 1246203"/>
              <a:gd name="connsiteY45" fmla="*/ 441663 h 1302623"/>
              <a:gd name="connsiteX46" fmla="*/ 722088 w 1246203"/>
              <a:gd name="connsiteY46" fmla="*/ 349697 h 1302623"/>
              <a:gd name="connsiteX47" fmla="*/ 825690 w 1246203"/>
              <a:gd name="connsiteY47" fmla="*/ 231014 h 1302623"/>
              <a:gd name="connsiteX48" fmla="*/ 787384 w 1246203"/>
              <a:gd name="connsiteY48" fmla="*/ 165453 h 1302623"/>
              <a:gd name="connsiteX49" fmla="*/ 738260 w 1246203"/>
              <a:gd name="connsiteY49" fmla="*/ 144971 h 1302623"/>
              <a:gd name="connsiteX50" fmla="*/ 714931 w 1246203"/>
              <a:gd name="connsiteY50" fmla="*/ 0 h 1302623"/>
              <a:gd name="connsiteX51" fmla="*/ 472243 w 1246203"/>
              <a:gd name="connsiteY51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57348 h 1302623"/>
              <a:gd name="connsiteX9" fmla="*/ 293427 w 1246203"/>
              <a:gd name="connsiteY9" fmla="*/ 698292 h 1302623"/>
              <a:gd name="connsiteX10" fmla="*/ 293427 w 1246203"/>
              <a:gd name="connsiteY10" fmla="*/ 725587 h 1302623"/>
              <a:gd name="connsiteX11" fmla="*/ 272956 w 1246203"/>
              <a:gd name="connsiteY11" fmla="*/ 732411 h 1302623"/>
              <a:gd name="connsiteX12" fmla="*/ 204717 w 1246203"/>
              <a:gd name="connsiteY12" fmla="*/ 752883 h 1302623"/>
              <a:gd name="connsiteX13" fmla="*/ 189221 w 1246203"/>
              <a:gd name="connsiteY13" fmla="*/ 859532 h 1302623"/>
              <a:gd name="connsiteX14" fmla="*/ 122830 w 1246203"/>
              <a:gd name="connsiteY14" fmla="*/ 882536 h 1302623"/>
              <a:gd name="connsiteX15" fmla="*/ 99568 w 1246203"/>
              <a:gd name="connsiteY15" fmla="*/ 909832 h 1302623"/>
              <a:gd name="connsiteX16" fmla="*/ 81887 w 1246203"/>
              <a:gd name="connsiteY16" fmla="*/ 943951 h 1302623"/>
              <a:gd name="connsiteX17" fmla="*/ 9464 w 1246203"/>
              <a:gd name="connsiteY17" fmla="*/ 1007512 h 1302623"/>
              <a:gd name="connsiteX18" fmla="*/ 0 w 1246203"/>
              <a:gd name="connsiteY18" fmla="*/ 1117882 h 1302623"/>
              <a:gd name="connsiteX19" fmla="*/ 75063 w 1246203"/>
              <a:gd name="connsiteY19" fmla="*/ 1155176 h 1302623"/>
              <a:gd name="connsiteX20" fmla="*/ 150126 w 1246203"/>
              <a:gd name="connsiteY20" fmla="*/ 1150135 h 1302623"/>
              <a:gd name="connsiteX21" fmla="*/ 218517 w 1246203"/>
              <a:gd name="connsiteY21" fmla="*/ 1147458 h 1302623"/>
              <a:gd name="connsiteX22" fmla="*/ 279780 w 1246203"/>
              <a:gd name="connsiteY22" fmla="*/ 1189611 h 1302623"/>
              <a:gd name="connsiteX23" fmla="*/ 267528 w 1246203"/>
              <a:gd name="connsiteY23" fmla="*/ 1290759 h 1302623"/>
              <a:gd name="connsiteX24" fmla="*/ 334371 w 1246203"/>
              <a:gd name="connsiteY24" fmla="*/ 1302623 h 1302623"/>
              <a:gd name="connsiteX25" fmla="*/ 382138 w 1246203"/>
              <a:gd name="connsiteY25" fmla="*/ 1192343 h 1302623"/>
              <a:gd name="connsiteX26" fmla="*/ 461043 w 1246203"/>
              <a:gd name="connsiteY26" fmla="*/ 1166154 h 1302623"/>
              <a:gd name="connsiteX27" fmla="*/ 515825 w 1246203"/>
              <a:gd name="connsiteY27" fmla="*/ 1259000 h 1302623"/>
              <a:gd name="connsiteX28" fmla="*/ 649207 w 1246203"/>
              <a:gd name="connsiteY28" fmla="*/ 1210975 h 1302623"/>
              <a:gd name="connsiteX29" fmla="*/ 644083 w 1246203"/>
              <a:gd name="connsiteY29" fmla="*/ 1099116 h 1302623"/>
              <a:gd name="connsiteX30" fmla="*/ 695279 w 1246203"/>
              <a:gd name="connsiteY30" fmla="*/ 1077445 h 1302623"/>
              <a:gd name="connsiteX31" fmla="*/ 767288 w 1246203"/>
              <a:gd name="connsiteY31" fmla="*/ 991708 h 1302623"/>
              <a:gd name="connsiteX32" fmla="*/ 765363 w 1246203"/>
              <a:gd name="connsiteY32" fmla="*/ 784459 h 1302623"/>
              <a:gd name="connsiteX33" fmla="*/ 894641 w 1246203"/>
              <a:gd name="connsiteY33" fmla="*/ 776912 h 1302623"/>
              <a:gd name="connsiteX34" fmla="*/ 906103 w 1246203"/>
              <a:gd name="connsiteY34" fmla="*/ 991844 h 1302623"/>
              <a:gd name="connsiteX35" fmla="*/ 962168 w 1246203"/>
              <a:gd name="connsiteY35" fmla="*/ 1045992 h 1302623"/>
              <a:gd name="connsiteX36" fmla="*/ 1037622 w 1246203"/>
              <a:gd name="connsiteY36" fmla="*/ 1043216 h 1302623"/>
              <a:gd name="connsiteX37" fmla="*/ 1077455 w 1246203"/>
              <a:gd name="connsiteY37" fmla="*/ 1008087 h 1302623"/>
              <a:gd name="connsiteX38" fmla="*/ 1118246 w 1246203"/>
              <a:gd name="connsiteY38" fmla="*/ 911525 h 1302623"/>
              <a:gd name="connsiteX39" fmla="*/ 1101056 w 1246203"/>
              <a:gd name="connsiteY39" fmla="*/ 831289 h 1302623"/>
              <a:gd name="connsiteX40" fmla="*/ 1143507 w 1246203"/>
              <a:gd name="connsiteY40" fmla="*/ 713194 h 1302623"/>
              <a:gd name="connsiteX41" fmla="*/ 1246203 w 1246203"/>
              <a:gd name="connsiteY41" fmla="*/ 553511 h 1302623"/>
              <a:gd name="connsiteX42" fmla="*/ 1133026 w 1246203"/>
              <a:gd name="connsiteY42" fmla="*/ 491881 h 1302623"/>
              <a:gd name="connsiteX43" fmla="*/ 1054345 w 1246203"/>
              <a:gd name="connsiteY43" fmla="*/ 502489 h 1302623"/>
              <a:gd name="connsiteX44" fmla="*/ 910289 w 1246203"/>
              <a:gd name="connsiteY44" fmla="*/ 393536 h 1302623"/>
              <a:gd name="connsiteX45" fmla="*/ 784747 w 1246203"/>
              <a:gd name="connsiteY45" fmla="*/ 441663 h 1302623"/>
              <a:gd name="connsiteX46" fmla="*/ 722088 w 1246203"/>
              <a:gd name="connsiteY46" fmla="*/ 349697 h 1302623"/>
              <a:gd name="connsiteX47" fmla="*/ 825690 w 1246203"/>
              <a:gd name="connsiteY47" fmla="*/ 231014 h 1302623"/>
              <a:gd name="connsiteX48" fmla="*/ 787384 w 1246203"/>
              <a:gd name="connsiteY48" fmla="*/ 165453 h 1302623"/>
              <a:gd name="connsiteX49" fmla="*/ 738260 w 1246203"/>
              <a:gd name="connsiteY49" fmla="*/ 144971 h 1302623"/>
              <a:gd name="connsiteX50" fmla="*/ 714931 w 1246203"/>
              <a:gd name="connsiteY50" fmla="*/ 0 h 1302623"/>
              <a:gd name="connsiteX51" fmla="*/ 472243 w 1246203"/>
              <a:gd name="connsiteY51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98292 h 1302623"/>
              <a:gd name="connsiteX9" fmla="*/ 293427 w 1246203"/>
              <a:gd name="connsiteY9" fmla="*/ 725587 h 1302623"/>
              <a:gd name="connsiteX10" fmla="*/ 272956 w 1246203"/>
              <a:gd name="connsiteY10" fmla="*/ 732411 h 1302623"/>
              <a:gd name="connsiteX11" fmla="*/ 204717 w 1246203"/>
              <a:gd name="connsiteY11" fmla="*/ 752883 h 1302623"/>
              <a:gd name="connsiteX12" fmla="*/ 189221 w 1246203"/>
              <a:gd name="connsiteY12" fmla="*/ 859532 h 1302623"/>
              <a:gd name="connsiteX13" fmla="*/ 122830 w 1246203"/>
              <a:gd name="connsiteY13" fmla="*/ 882536 h 1302623"/>
              <a:gd name="connsiteX14" fmla="*/ 99568 w 1246203"/>
              <a:gd name="connsiteY14" fmla="*/ 909832 h 1302623"/>
              <a:gd name="connsiteX15" fmla="*/ 81887 w 1246203"/>
              <a:gd name="connsiteY15" fmla="*/ 943951 h 1302623"/>
              <a:gd name="connsiteX16" fmla="*/ 9464 w 1246203"/>
              <a:gd name="connsiteY16" fmla="*/ 1007512 h 1302623"/>
              <a:gd name="connsiteX17" fmla="*/ 0 w 1246203"/>
              <a:gd name="connsiteY17" fmla="*/ 1117882 h 1302623"/>
              <a:gd name="connsiteX18" fmla="*/ 75063 w 1246203"/>
              <a:gd name="connsiteY18" fmla="*/ 1155176 h 1302623"/>
              <a:gd name="connsiteX19" fmla="*/ 150126 w 1246203"/>
              <a:gd name="connsiteY19" fmla="*/ 1150135 h 1302623"/>
              <a:gd name="connsiteX20" fmla="*/ 218517 w 1246203"/>
              <a:gd name="connsiteY20" fmla="*/ 1147458 h 1302623"/>
              <a:gd name="connsiteX21" fmla="*/ 279780 w 1246203"/>
              <a:gd name="connsiteY21" fmla="*/ 1189611 h 1302623"/>
              <a:gd name="connsiteX22" fmla="*/ 267528 w 1246203"/>
              <a:gd name="connsiteY22" fmla="*/ 1290759 h 1302623"/>
              <a:gd name="connsiteX23" fmla="*/ 334371 w 1246203"/>
              <a:gd name="connsiteY23" fmla="*/ 1302623 h 1302623"/>
              <a:gd name="connsiteX24" fmla="*/ 382138 w 1246203"/>
              <a:gd name="connsiteY24" fmla="*/ 1192343 h 1302623"/>
              <a:gd name="connsiteX25" fmla="*/ 461043 w 1246203"/>
              <a:gd name="connsiteY25" fmla="*/ 1166154 h 1302623"/>
              <a:gd name="connsiteX26" fmla="*/ 515825 w 1246203"/>
              <a:gd name="connsiteY26" fmla="*/ 1259000 h 1302623"/>
              <a:gd name="connsiteX27" fmla="*/ 649207 w 1246203"/>
              <a:gd name="connsiteY27" fmla="*/ 1210975 h 1302623"/>
              <a:gd name="connsiteX28" fmla="*/ 644083 w 1246203"/>
              <a:gd name="connsiteY28" fmla="*/ 1099116 h 1302623"/>
              <a:gd name="connsiteX29" fmla="*/ 695279 w 1246203"/>
              <a:gd name="connsiteY29" fmla="*/ 1077445 h 1302623"/>
              <a:gd name="connsiteX30" fmla="*/ 767288 w 1246203"/>
              <a:gd name="connsiteY30" fmla="*/ 991708 h 1302623"/>
              <a:gd name="connsiteX31" fmla="*/ 765363 w 1246203"/>
              <a:gd name="connsiteY31" fmla="*/ 784459 h 1302623"/>
              <a:gd name="connsiteX32" fmla="*/ 894641 w 1246203"/>
              <a:gd name="connsiteY32" fmla="*/ 776912 h 1302623"/>
              <a:gd name="connsiteX33" fmla="*/ 906103 w 1246203"/>
              <a:gd name="connsiteY33" fmla="*/ 991844 h 1302623"/>
              <a:gd name="connsiteX34" fmla="*/ 962168 w 1246203"/>
              <a:gd name="connsiteY34" fmla="*/ 1045992 h 1302623"/>
              <a:gd name="connsiteX35" fmla="*/ 1037622 w 1246203"/>
              <a:gd name="connsiteY35" fmla="*/ 1043216 h 1302623"/>
              <a:gd name="connsiteX36" fmla="*/ 1077455 w 1246203"/>
              <a:gd name="connsiteY36" fmla="*/ 1008087 h 1302623"/>
              <a:gd name="connsiteX37" fmla="*/ 1118246 w 1246203"/>
              <a:gd name="connsiteY37" fmla="*/ 911525 h 1302623"/>
              <a:gd name="connsiteX38" fmla="*/ 1101056 w 1246203"/>
              <a:gd name="connsiteY38" fmla="*/ 831289 h 1302623"/>
              <a:gd name="connsiteX39" fmla="*/ 1143507 w 1246203"/>
              <a:gd name="connsiteY39" fmla="*/ 713194 h 1302623"/>
              <a:gd name="connsiteX40" fmla="*/ 1246203 w 1246203"/>
              <a:gd name="connsiteY40" fmla="*/ 553511 h 1302623"/>
              <a:gd name="connsiteX41" fmla="*/ 1133026 w 1246203"/>
              <a:gd name="connsiteY41" fmla="*/ 491881 h 1302623"/>
              <a:gd name="connsiteX42" fmla="*/ 1054345 w 1246203"/>
              <a:gd name="connsiteY42" fmla="*/ 502489 h 1302623"/>
              <a:gd name="connsiteX43" fmla="*/ 910289 w 1246203"/>
              <a:gd name="connsiteY43" fmla="*/ 393536 h 1302623"/>
              <a:gd name="connsiteX44" fmla="*/ 784747 w 1246203"/>
              <a:gd name="connsiteY44" fmla="*/ 441663 h 1302623"/>
              <a:gd name="connsiteX45" fmla="*/ 722088 w 1246203"/>
              <a:gd name="connsiteY45" fmla="*/ 349697 h 1302623"/>
              <a:gd name="connsiteX46" fmla="*/ 825690 w 1246203"/>
              <a:gd name="connsiteY46" fmla="*/ 231014 h 1302623"/>
              <a:gd name="connsiteX47" fmla="*/ 787384 w 1246203"/>
              <a:gd name="connsiteY47" fmla="*/ 165453 h 1302623"/>
              <a:gd name="connsiteX48" fmla="*/ 738260 w 1246203"/>
              <a:gd name="connsiteY48" fmla="*/ 144971 h 1302623"/>
              <a:gd name="connsiteX49" fmla="*/ 714931 w 1246203"/>
              <a:gd name="connsiteY49" fmla="*/ 0 h 1302623"/>
              <a:gd name="connsiteX50" fmla="*/ 472243 w 1246203"/>
              <a:gd name="connsiteY50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698292 h 1302623"/>
              <a:gd name="connsiteX9" fmla="*/ 293427 w 1246203"/>
              <a:gd name="connsiteY9" fmla="*/ 725587 h 1302623"/>
              <a:gd name="connsiteX10" fmla="*/ 204717 w 1246203"/>
              <a:gd name="connsiteY10" fmla="*/ 752883 h 1302623"/>
              <a:gd name="connsiteX11" fmla="*/ 189221 w 1246203"/>
              <a:gd name="connsiteY11" fmla="*/ 859532 h 1302623"/>
              <a:gd name="connsiteX12" fmla="*/ 122830 w 1246203"/>
              <a:gd name="connsiteY12" fmla="*/ 882536 h 1302623"/>
              <a:gd name="connsiteX13" fmla="*/ 99568 w 1246203"/>
              <a:gd name="connsiteY13" fmla="*/ 909832 h 1302623"/>
              <a:gd name="connsiteX14" fmla="*/ 81887 w 1246203"/>
              <a:gd name="connsiteY14" fmla="*/ 943951 h 1302623"/>
              <a:gd name="connsiteX15" fmla="*/ 9464 w 1246203"/>
              <a:gd name="connsiteY15" fmla="*/ 1007512 h 1302623"/>
              <a:gd name="connsiteX16" fmla="*/ 0 w 1246203"/>
              <a:gd name="connsiteY16" fmla="*/ 1117882 h 1302623"/>
              <a:gd name="connsiteX17" fmla="*/ 75063 w 1246203"/>
              <a:gd name="connsiteY17" fmla="*/ 1155176 h 1302623"/>
              <a:gd name="connsiteX18" fmla="*/ 150126 w 1246203"/>
              <a:gd name="connsiteY18" fmla="*/ 1150135 h 1302623"/>
              <a:gd name="connsiteX19" fmla="*/ 218517 w 1246203"/>
              <a:gd name="connsiteY19" fmla="*/ 1147458 h 1302623"/>
              <a:gd name="connsiteX20" fmla="*/ 279780 w 1246203"/>
              <a:gd name="connsiteY20" fmla="*/ 1189611 h 1302623"/>
              <a:gd name="connsiteX21" fmla="*/ 267528 w 1246203"/>
              <a:gd name="connsiteY21" fmla="*/ 1290759 h 1302623"/>
              <a:gd name="connsiteX22" fmla="*/ 334371 w 1246203"/>
              <a:gd name="connsiteY22" fmla="*/ 1302623 h 1302623"/>
              <a:gd name="connsiteX23" fmla="*/ 382138 w 1246203"/>
              <a:gd name="connsiteY23" fmla="*/ 1192343 h 1302623"/>
              <a:gd name="connsiteX24" fmla="*/ 461043 w 1246203"/>
              <a:gd name="connsiteY24" fmla="*/ 1166154 h 1302623"/>
              <a:gd name="connsiteX25" fmla="*/ 515825 w 1246203"/>
              <a:gd name="connsiteY25" fmla="*/ 1259000 h 1302623"/>
              <a:gd name="connsiteX26" fmla="*/ 649207 w 1246203"/>
              <a:gd name="connsiteY26" fmla="*/ 1210975 h 1302623"/>
              <a:gd name="connsiteX27" fmla="*/ 644083 w 1246203"/>
              <a:gd name="connsiteY27" fmla="*/ 1099116 h 1302623"/>
              <a:gd name="connsiteX28" fmla="*/ 695279 w 1246203"/>
              <a:gd name="connsiteY28" fmla="*/ 1077445 h 1302623"/>
              <a:gd name="connsiteX29" fmla="*/ 767288 w 1246203"/>
              <a:gd name="connsiteY29" fmla="*/ 991708 h 1302623"/>
              <a:gd name="connsiteX30" fmla="*/ 765363 w 1246203"/>
              <a:gd name="connsiteY30" fmla="*/ 784459 h 1302623"/>
              <a:gd name="connsiteX31" fmla="*/ 894641 w 1246203"/>
              <a:gd name="connsiteY31" fmla="*/ 776912 h 1302623"/>
              <a:gd name="connsiteX32" fmla="*/ 906103 w 1246203"/>
              <a:gd name="connsiteY32" fmla="*/ 991844 h 1302623"/>
              <a:gd name="connsiteX33" fmla="*/ 962168 w 1246203"/>
              <a:gd name="connsiteY33" fmla="*/ 1045992 h 1302623"/>
              <a:gd name="connsiteX34" fmla="*/ 1037622 w 1246203"/>
              <a:gd name="connsiteY34" fmla="*/ 1043216 h 1302623"/>
              <a:gd name="connsiteX35" fmla="*/ 1077455 w 1246203"/>
              <a:gd name="connsiteY35" fmla="*/ 1008087 h 1302623"/>
              <a:gd name="connsiteX36" fmla="*/ 1118246 w 1246203"/>
              <a:gd name="connsiteY36" fmla="*/ 911525 h 1302623"/>
              <a:gd name="connsiteX37" fmla="*/ 1101056 w 1246203"/>
              <a:gd name="connsiteY37" fmla="*/ 831289 h 1302623"/>
              <a:gd name="connsiteX38" fmla="*/ 1143507 w 1246203"/>
              <a:gd name="connsiteY38" fmla="*/ 713194 h 1302623"/>
              <a:gd name="connsiteX39" fmla="*/ 1246203 w 1246203"/>
              <a:gd name="connsiteY39" fmla="*/ 553511 h 1302623"/>
              <a:gd name="connsiteX40" fmla="*/ 1133026 w 1246203"/>
              <a:gd name="connsiteY40" fmla="*/ 491881 h 1302623"/>
              <a:gd name="connsiteX41" fmla="*/ 1054345 w 1246203"/>
              <a:gd name="connsiteY41" fmla="*/ 502489 h 1302623"/>
              <a:gd name="connsiteX42" fmla="*/ 910289 w 1246203"/>
              <a:gd name="connsiteY42" fmla="*/ 393536 h 1302623"/>
              <a:gd name="connsiteX43" fmla="*/ 784747 w 1246203"/>
              <a:gd name="connsiteY43" fmla="*/ 441663 h 1302623"/>
              <a:gd name="connsiteX44" fmla="*/ 722088 w 1246203"/>
              <a:gd name="connsiteY44" fmla="*/ 349697 h 1302623"/>
              <a:gd name="connsiteX45" fmla="*/ 825690 w 1246203"/>
              <a:gd name="connsiteY45" fmla="*/ 231014 h 1302623"/>
              <a:gd name="connsiteX46" fmla="*/ 787384 w 1246203"/>
              <a:gd name="connsiteY46" fmla="*/ 165453 h 1302623"/>
              <a:gd name="connsiteX47" fmla="*/ 738260 w 1246203"/>
              <a:gd name="connsiteY47" fmla="*/ 144971 h 1302623"/>
              <a:gd name="connsiteX48" fmla="*/ 714931 w 1246203"/>
              <a:gd name="connsiteY48" fmla="*/ 0 h 1302623"/>
              <a:gd name="connsiteX49" fmla="*/ 472243 w 1246203"/>
              <a:gd name="connsiteY49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293427 w 1246203"/>
              <a:gd name="connsiteY8" fmla="*/ 725587 h 1302623"/>
              <a:gd name="connsiteX9" fmla="*/ 204717 w 1246203"/>
              <a:gd name="connsiteY9" fmla="*/ 752883 h 1302623"/>
              <a:gd name="connsiteX10" fmla="*/ 189221 w 1246203"/>
              <a:gd name="connsiteY10" fmla="*/ 859532 h 1302623"/>
              <a:gd name="connsiteX11" fmla="*/ 122830 w 1246203"/>
              <a:gd name="connsiteY11" fmla="*/ 882536 h 1302623"/>
              <a:gd name="connsiteX12" fmla="*/ 99568 w 1246203"/>
              <a:gd name="connsiteY12" fmla="*/ 909832 h 1302623"/>
              <a:gd name="connsiteX13" fmla="*/ 81887 w 1246203"/>
              <a:gd name="connsiteY13" fmla="*/ 943951 h 1302623"/>
              <a:gd name="connsiteX14" fmla="*/ 9464 w 1246203"/>
              <a:gd name="connsiteY14" fmla="*/ 1007512 h 1302623"/>
              <a:gd name="connsiteX15" fmla="*/ 0 w 1246203"/>
              <a:gd name="connsiteY15" fmla="*/ 1117882 h 1302623"/>
              <a:gd name="connsiteX16" fmla="*/ 75063 w 1246203"/>
              <a:gd name="connsiteY16" fmla="*/ 1155176 h 1302623"/>
              <a:gd name="connsiteX17" fmla="*/ 150126 w 1246203"/>
              <a:gd name="connsiteY17" fmla="*/ 1150135 h 1302623"/>
              <a:gd name="connsiteX18" fmla="*/ 218517 w 1246203"/>
              <a:gd name="connsiteY18" fmla="*/ 1147458 h 1302623"/>
              <a:gd name="connsiteX19" fmla="*/ 279780 w 1246203"/>
              <a:gd name="connsiteY19" fmla="*/ 1189611 h 1302623"/>
              <a:gd name="connsiteX20" fmla="*/ 267528 w 1246203"/>
              <a:gd name="connsiteY20" fmla="*/ 1290759 h 1302623"/>
              <a:gd name="connsiteX21" fmla="*/ 334371 w 1246203"/>
              <a:gd name="connsiteY21" fmla="*/ 1302623 h 1302623"/>
              <a:gd name="connsiteX22" fmla="*/ 382138 w 1246203"/>
              <a:gd name="connsiteY22" fmla="*/ 1192343 h 1302623"/>
              <a:gd name="connsiteX23" fmla="*/ 461043 w 1246203"/>
              <a:gd name="connsiteY23" fmla="*/ 1166154 h 1302623"/>
              <a:gd name="connsiteX24" fmla="*/ 515825 w 1246203"/>
              <a:gd name="connsiteY24" fmla="*/ 1259000 h 1302623"/>
              <a:gd name="connsiteX25" fmla="*/ 649207 w 1246203"/>
              <a:gd name="connsiteY25" fmla="*/ 1210975 h 1302623"/>
              <a:gd name="connsiteX26" fmla="*/ 644083 w 1246203"/>
              <a:gd name="connsiteY26" fmla="*/ 1099116 h 1302623"/>
              <a:gd name="connsiteX27" fmla="*/ 695279 w 1246203"/>
              <a:gd name="connsiteY27" fmla="*/ 1077445 h 1302623"/>
              <a:gd name="connsiteX28" fmla="*/ 767288 w 1246203"/>
              <a:gd name="connsiteY28" fmla="*/ 991708 h 1302623"/>
              <a:gd name="connsiteX29" fmla="*/ 765363 w 1246203"/>
              <a:gd name="connsiteY29" fmla="*/ 784459 h 1302623"/>
              <a:gd name="connsiteX30" fmla="*/ 894641 w 1246203"/>
              <a:gd name="connsiteY30" fmla="*/ 776912 h 1302623"/>
              <a:gd name="connsiteX31" fmla="*/ 906103 w 1246203"/>
              <a:gd name="connsiteY31" fmla="*/ 991844 h 1302623"/>
              <a:gd name="connsiteX32" fmla="*/ 962168 w 1246203"/>
              <a:gd name="connsiteY32" fmla="*/ 1045992 h 1302623"/>
              <a:gd name="connsiteX33" fmla="*/ 1037622 w 1246203"/>
              <a:gd name="connsiteY33" fmla="*/ 1043216 h 1302623"/>
              <a:gd name="connsiteX34" fmla="*/ 1077455 w 1246203"/>
              <a:gd name="connsiteY34" fmla="*/ 1008087 h 1302623"/>
              <a:gd name="connsiteX35" fmla="*/ 1118246 w 1246203"/>
              <a:gd name="connsiteY35" fmla="*/ 911525 h 1302623"/>
              <a:gd name="connsiteX36" fmla="*/ 1101056 w 1246203"/>
              <a:gd name="connsiteY36" fmla="*/ 831289 h 1302623"/>
              <a:gd name="connsiteX37" fmla="*/ 1143507 w 1246203"/>
              <a:gd name="connsiteY37" fmla="*/ 713194 h 1302623"/>
              <a:gd name="connsiteX38" fmla="*/ 1246203 w 1246203"/>
              <a:gd name="connsiteY38" fmla="*/ 553511 h 1302623"/>
              <a:gd name="connsiteX39" fmla="*/ 1133026 w 1246203"/>
              <a:gd name="connsiteY39" fmla="*/ 491881 h 1302623"/>
              <a:gd name="connsiteX40" fmla="*/ 1054345 w 1246203"/>
              <a:gd name="connsiteY40" fmla="*/ 502489 h 1302623"/>
              <a:gd name="connsiteX41" fmla="*/ 910289 w 1246203"/>
              <a:gd name="connsiteY41" fmla="*/ 393536 h 1302623"/>
              <a:gd name="connsiteX42" fmla="*/ 784747 w 1246203"/>
              <a:gd name="connsiteY42" fmla="*/ 441663 h 1302623"/>
              <a:gd name="connsiteX43" fmla="*/ 722088 w 1246203"/>
              <a:gd name="connsiteY43" fmla="*/ 349697 h 1302623"/>
              <a:gd name="connsiteX44" fmla="*/ 825690 w 1246203"/>
              <a:gd name="connsiteY44" fmla="*/ 231014 h 1302623"/>
              <a:gd name="connsiteX45" fmla="*/ 787384 w 1246203"/>
              <a:gd name="connsiteY45" fmla="*/ 165453 h 1302623"/>
              <a:gd name="connsiteX46" fmla="*/ 738260 w 1246203"/>
              <a:gd name="connsiteY46" fmla="*/ 144971 h 1302623"/>
              <a:gd name="connsiteX47" fmla="*/ 714931 w 1246203"/>
              <a:gd name="connsiteY47" fmla="*/ 0 h 1302623"/>
              <a:gd name="connsiteX48" fmla="*/ 472243 w 1246203"/>
              <a:gd name="connsiteY48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308356 w 1246203"/>
              <a:gd name="connsiteY8" fmla="*/ 720322 h 1302623"/>
              <a:gd name="connsiteX9" fmla="*/ 204717 w 1246203"/>
              <a:gd name="connsiteY9" fmla="*/ 752883 h 1302623"/>
              <a:gd name="connsiteX10" fmla="*/ 189221 w 1246203"/>
              <a:gd name="connsiteY10" fmla="*/ 859532 h 1302623"/>
              <a:gd name="connsiteX11" fmla="*/ 122830 w 1246203"/>
              <a:gd name="connsiteY11" fmla="*/ 882536 h 1302623"/>
              <a:gd name="connsiteX12" fmla="*/ 99568 w 1246203"/>
              <a:gd name="connsiteY12" fmla="*/ 909832 h 1302623"/>
              <a:gd name="connsiteX13" fmla="*/ 81887 w 1246203"/>
              <a:gd name="connsiteY13" fmla="*/ 943951 h 1302623"/>
              <a:gd name="connsiteX14" fmla="*/ 9464 w 1246203"/>
              <a:gd name="connsiteY14" fmla="*/ 1007512 h 1302623"/>
              <a:gd name="connsiteX15" fmla="*/ 0 w 1246203"/>
              <a:gd name="connsiteY15" fmla="*/ 1117882 h 1302623"/>
              <a:gd name="connsiteX16" fmla="*/ 75063 w 1246203"/>
              <a:gd name="connsiteY16" fmla="*/ 1155176 h 1302623"/>
              <a:gd name="connsiteX17" fmla="*/ 150126 w 1246203"/>
              <a:gd name="connsiteY17" fmla="*/ 1150135 h 1302623"/>
              <a:gd name="connsiteX18" fmla="*/ 218517 w 1246203"/>
              <a:gd name="connsiteY18" fmla="*/ 1147458 h 1302623"/>
              <a:gd name="connsiteX19" fmla="*/ 279780 w 1246203"/>
              <a:gd name="connsiteY19" fmla="*/ 1189611 h 1302623"/>
              <a:gd name="connsiteX20" fmla="*/ 267528 w 1246203"/>
              <a:gd name="connsiteY20" fmla="*/ 1290759 h 1302623"/>
              <a:gd name="connsiteX21" fmla="*/ 334371 w 1246203"/>
              <a:gd name="connsiteY21" fmla="*/ 1302623 h 1302623"/>
              <a:gd name="connsiteX22" fmla="*/ 382138 w 1246203"/>
              <a:gd name="connsiteY22" fmla="*/ 1192343 h 1302623"/>
              <a:gd name="connsiteX23" fmla="*/ 461043 w 1246203"/>
              <a:gd name="connsiteY23" fmla="*/ 1166154 h 1302623"/>
              <a:gd name="connsiteX24" fmla="*/ 515825 w 1246203"/>
              <a:gd name="connsiteY24" fmla="*/ 1259000 h 1302623"/>
              <a:gd name="connsiteX25" fmla="*/ 649207 w 1246203"/>
              <a:gd name="connsiteY25" fmla="*/ 1210975 h 1302623"/>
              <a:gd name="connsiteX26" fmla="*/ 644083 w 1246203"/>
              <a:gd name="connsiteY26" fmla="*/ 1099116 h 1302623"/>
              <a:gd name="connsiteX27" fmla="*/ 695279 w 1246203"/>
              <a:gd name="connsiteY27" fmla="*/ 1077445 h 1302623"/>
              <a:gd name="connsiteX28" fmla="*/ 767288 w 1246203"/>
              <a:gd name="connsiteY28" fmla="*/ 991708 h 1302623"/>
              <a:gd name="connsiteX29" fmla="*/ 765363 w 1246203"/>
              <a:gd name="connsiteY29" fmla="*/ 784459 h 1302623"/>
              <a:gd name="connsiteX30" fmla="*/ 894641 w 1246203"/>
              <a:gd name="connsiteY30" fmla="*/ 776912 h 1302623"/>
              <a:gd name="connsiteX31" fmla="*/ 906103 w 1246203"/>
              <a:gd name="connsiteY31" fmla="*/ 991844 h 1302623"/>
              <a:gd name="connsiteX32" fmla="*/ 962168 w 1246203"/>
              <a:gd name="connsiteY32" fmla="*/ 1045992 h 1302623"/>
              <a:gd name="connsiteX33" fmla="*/ 1037622 w 1246203"/>
              <a:gd name="connsiteY33" fmla="*/ 1043216 h 1302623"/>
              <a:gd name="connsiteX34" fmla="*/ 1077455 w 1246203"/>
              <a:gd name="connsiteY34" fmla="*/ 1008087 h 1302623"/>
              <a:gd name="connsiteX35" fmla="*/ 1118246 w 1246203"/>
              <a:gd name="connsiteY35" fmla="*/ 911525 h 1302623"/>
              <a:gd name="connsiteX36" fmla="*/ 1101056 w 1246203"/>
              <a:gd name="connsiteY36" fmla="*/ 831289 h 1302623"/>
              <a:gd name="connsiteX37" fmla="*/ 1143507 w 1246203"/>
              <a:gd name="connsiteY37" fmla="*/ 713194 h 1302623"/>
              <a:gd name="connsiteX38" fmla="*/ 1246203 w 1246203"/>
              <a:gd name="connsiteY38" fmla="*/ 553511 h 1302623"/>
              <a:gd name="connsiteX39" fmla="*/ 1133026 w 1246203"/>
              <a:gd name="connsiteY39" fmla="*/ 491881 h 1302623"/>
              <a:gd name="connsiteX40" fmla="*/ 1054345 w 1246203"/>
              <a:gd name="connsiteY40" fmla="*/ 502489 h 1302623"/>
              <a:gd name="connsiteX41" fmla="*/ 910289 w 1246203"/>
              <a:gd name="connsiteY41" fmla="*/ 393536 h 1302623"/>
              <a:gd name="connsiteX42" fmla="*/ 784747 w 1246203"/>
              <a:gd name="connsiteY42" fmla="*/ 441663 h 1302623"/>
              <a:gd name="connsiteX43" fmla="*/ 722088 w 1246203"/>
              <a:gd name="connsiteY43" fmla="*/ 349697 h 1302623"/>
              <a:gd name="connsiteX44" fmla="*/ 825690 w 1246203"/>
              <a:gd name="connsiteY44" fmla="*/ 231014 h 1302623"/>
              <a:gd name="connsiteX45" fmla="*/ 787384 w 1246203"/>
              <a:gd name="connsiteY45" fmla="*/ 165453 h 1302623"/>
              <a:gd name="connsiteX46" fmla="*/ 738260 w 1246203"/>
              <a:gd name="connsiteY46" fmla="*/ 144971 h 1302623"/>
              <a:gd name="connsiteX47" fmla="*/ 714931 w 1246203"/>
              <a:gd name="connsiteY47" fmla="*/ 0 h 1302623"/>
              <a:gd name="connsiteX48" fmla="*/ 472243 w 1246203"/>
              <a:gd name="connsiteY48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6257 w 1246203"/>
              <a:gd name="connsiteY2" fmla="*/ 329802 h 1302623"/>
              <a:gd name="connsiteX3" fmla="*/ 409433 w 1246203"/>
              <a:gd name="connsiteY3" fmla="*/ 384393 h 1302623"/>
              <a:gd name="connsiteX4" fmla="*/ 450377 w 1246203"/>
              <a:gd name="connsiteY4" fmla="*/ 459456 h 1302623"/>
              <a:gd name="connsiteX5" fmla="*/ 450377 w 1246203"/>
              <a:gd name="connsiteY5" fmla="*/ 486751 h 1302623"/>
              <a:gd name="connsiteX6" fmla="*/ 382138 w 1246203"/>
              <a:gd name="connsiteY6" fmla="*/ 486751 h 1302623"/>
              <a:gd name="connsiteX7" fmla="*/ 293427 w 1246203"/>
              <a:gd name="connsiteY7" fmla="*/ 602757 h 1302623"/>
              <a:gd name="connsiteX8" fmla="*/ 308356 w 1246203"/>
              <a:gd name="connsiteY8" fmla="*/ 720322 h 1302623"/>
              <a:gd name="connsiteX9" fmla="*/ 204717 w 1246203"/>
              <a:gd name="connsiteY9" fmla="*/ 752883 h 1302623"/>
              <a:gd name="connsiteX10" fmla="*/ 189221 w 1246203"/>
              <a:gd name="connsiteY10" fmla="*/ 859532 h 1302623"/>
              <a:gd name="connsiteX11" fmla="*/ 122830 w 1246203"/>
              <a:gd name="connsiteY11" fmla="*/ 882536 h 1302623"/>
              <a:gd name="connsiteX12" fmla="*/ 81887 w 1246203"/>
              <a:gd name="connsiteY12" fmla="*/ 943951 h 1302623"/>
              <a:gd name="connsiteX13" fmla="*/ 9464 w 1246203"/>
              <a:gd name="connsiteY13" fmla="*/ 1007512 h 1302623"/>
              <a:gd name="connsiteX14" fmla="*/ 0 w 1246203"/>
              <a:gd name="connsiteY14" fmla="*/ 1117882 h 1302623"/>
              <a:gd name="connsiteX15" fmla="*/ 75063 w 1246203"/>
              <a:gd name="connsiteY15" fmla="*/ 1155176 h 1302623"/>
              <a:gd name="connsiteX16" fmla="*/ 150126 w 1246203"/>
              <a:gd name="connsiteY16" fmla="*/ 1150135 h 1302623"/>
              <a:gd name="connsiteX17" fmla="*/ 218517 w 1246203"/>
              <a:gd name="connsiteY17" fmla="*/ 1147458 h 1302623"/>
              <a:gd name="connsiteX18" fmla="*/ 279780 w 1246203"/>
              <a:gd name="connsiteY18" fmla="*/ 1189611 h 1302623"/>
              <a:gd name="connsiteX19" fmla="*/ 267528 w 1246203"/>
              <a:gd name="connsiteY19" fmla="*/ 1290759 h 1302623"/>
              <a:gd name="connsiteX20" fmla="*/ 334371 w 1246203"/>
              <a:gd name="connsiteY20" fmla="*/ 1302623 h 1302623"/>
              <a:gd name="connsiteX21" fmla="*/ 382138 w 1246203"/>
              <a:gd name="connsiteY21" fmla="*/ 1192343 h 1302623"/>
              <a:gd name="connsiteX22" fmla="*/ 461043 w 1246203"/>
              <a:gd name="connsiteY22" fmla="*/ 1166154 h 1302623"/>
              <a:gd name="connsiteX23" fmla="*/ 515825 w 1246203"/>
              <a:gd name="connsiteY23" fmla="*/ 1259000 h 1302623"/>
              <a:gd name="connsiteX24" fmla="*/ 649207 w 1246203"/>
              <a:gd name="connsiteY24" fmla="*/ 1210975 h 1302623"/>
              <a:gd name="connsiteX25" fmla="*/ 644083 w 1246203"/>
              <a:gd name="connsiteY25" fmla="*/ 1099116 h 1302623"/>
              <a:gd name="connsiteX26" fmla="*/ 695279 w 1246203"/>
              <a:gd name="connsiteY26" fmla="*/ 1077445 h 1302623"/>
              <a:gd name="connsiteX27" fmla="*/ 767288 w 1246203"/>
              <a:gd name="connsiteY27" fmla="*/ 991708 h 1302623"/>
              <a:gd name="connsiteX28" fmla="*/ 765363 w 1246203"/>
              <a:gd name="connsiteY28" fmla="*/ 784459 h 1302623"/>
              <a:gd name="connsiteX29" fmla="*/ 894641 w 1246203"/>
              <a:gd name="connsiteY29" fmla="*/ 776912 h 1302623"/>
              <a:gd name="connsiteX30" fmla="*/ 906103 w 1246203"/>
              <a:gd name="connsiteY30" fmla="*/ 991844 h 1302623"/>
              <a:gd name="connsiteX31" fmla="*/ 962168 w 1246203"/>
              <a:gd name="connsiteY31" fmla="*/ 1045992 h 1302623"/>
              <a:gd name="connsiteX32" fmla="*/ 1037622 w 1246203"/>
              <a:gd name="connsiteY32" fmla="*/ 1043216 h 1302623"/>
              <a:gd name="connsiteX33" fmla="*/ 1077455 w 1246203"/>
              <a:gd name="connsiteY33" fmla="*/ 1008087 h 1302623"/>
              <a:gd name="connsiteX34" fmla="*/ 1118246 w 1246203"/>
              <a:gd name="connsiteY34" fmla="*/ 911525 h 1302623"/>
              <a:gd name="connsiteX35" fmla="*/ 1101056 w 1246203"/>
              <a:gd name="connsiteY35" fmla="*/ 831289 h 1302623"/>
              <a:gd name="connsiteX36" fmla="*/ 1143507 w 1246203"/>
              <a:gd name="connsiteY36" fmla="*/ 713194 h 1302623"/>
              <a:gd name="connsiteX37" fmla="*/ 1246203 w 1246203"/>
              <a:gd name="connsiteY37" fmla="*/ 553511 h 1302623"/>
              <a:gd name="connsiteX38" fmla="*/ 1133026 w 1246203"/>
              <a:gd name="connsiteY38" fmla="*/ 491881 h 1302623"/>
              <a:gd name="connsiteX39" fmla="*/ 1054345 w 1246203"/>
              <a:gd name="connsiteY39" fmla="*/ 502489 h 1302623"/>
              <a:gd name="connsiteX40" fmla="*/ 910289 w 1246203"/>
              <a:gd name="connsiteY40" fmla="*/ 393536 h 1302623"/>
              <a:gd name="connsiteX41" fmla="*/ 784747 w 1246203"/>
              <a:gd name="connsiteY41" fmla="*/ 441663 h 1302623"/>
              <a:gd name="connsiteX42" fmla="*/ 722088 w 1246203"/>
              <a:gd name="connsiteY42" fmla="*/ 349697 h 1302623"/>
              <a:gd name="connsiteX43" fmla="*/ 825690 w 1246203"/>
              <a:gd name="connsiteY43" fmla="*/ 231014 h 1302623"/>
              <a:gd name="connsiteX44" fmla="*/ 787384 w 1246203"/>
              <a:gd name="connsiteY44" fmla="*/ 165453 h 1302623"/>
              <a:gd name="connsiteX45" fmla="*/ 738260 w 1246203"/>
              <a:gd name="connsiteY45" fmla="*/ 144971 h 1302623"/>
              <a:gd name="connsiteX46" fmla="*/ 714931 w 1246203"/>
              <a:gd name="connsiteY46" fmla="*/ 0 h 1302623"/>
              <a:gd name="connsiteX47" fmla="*/ 472243 w 1246203"/>
              <a:gd name="connsiteY47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09433 w 1246203"/>
              <a:gd name="connsiteY2" fmla="*/ 384393 h 1302623"/>
              <a:gd name="connsiteX3" fmla="*/ 450377 w 1246203"/>
              <a:gd name="connsiteY3" fmla="*/ 459456 h 1302623"/>
              <a:gd name="connsiteX4" fmla="*/ 450377 w 1246203"/>
              <a:gd name="connsiteY4" fmla="*/ 486751 h 1302623"/>
              <a:gd name="connsiteX5" fmla="*/ 382138 w 1246203"/>
              <a:gd name="connsiteY5" fmla="*/ 486751 h 1302623"/>
              <a:gd name="connsiteX6" fmla="*/ 293427 w 1246203"/>
              <a:gd name="connsiteY6" fmla="*/ 602757 h 1302623"/>
              <a:gd name="connsiteX7" fmla="*/ 308356 w 1246203"/>
              <a:gd name="connsiteY7" fmla="*/ 720322 h 1302623"/>
              <a:gd name="connsiteX8" fmla="*/ 204717 w 1246203"/>
              <a:gd name="connsiteY8" fmla="*/ 752883 h 1302623"/>
              <a:gd name="connsiteX9" fmla="*/ 189221 w 1246203"/>
              <a:gd name="connsiteY9" fmla="*/ 859532 h 1302623"/>
              <a:gd name="connsiteX10" fmla="*/ 122830 w 1246203"/>
              <a:gd name="connsiteY10" fmla="*/ 882536 h 1302623"/>
              <a:gd name="connsiteX11" fmla="*/ 81887 w 1246203"/>
              <a:gd name="connsiteY11" fmla="*/ 943951 h 1302623"/>
              <a:gd name="connsiteX12" fmla="*/ 9464 w 1246203"/>
              <a:gd name="connsiteY12" fmla="*/ 1007512 h 1302623"/>
              <a:gd name="connsiteX13" fmla="*/ 0 w 1246203"/>
              <a:gd name="connsiteY13" fmla="*/ 1117882 h 1302623"/>
              <a:gd name="connsiteX14" fmla="*/ 75063 w 1246203"/>
              <a:gd name="connsiteY14" fmla="*/ 1155176 h 1302623"/>
              <a:gd name="connsiteX15" fmla="*/ 150126 w 1246203"/>
              <a:gd name="connsiteY15" fmla="*/ 1150135 h 1302623"/>
              <a:gd name="connsiteX16" fmla="*/ 218517 w 1246203"/>
              <a:gd name="connsiteY16" fmla="*/ 1147458 h 1302623"/>
              <a:gd name="connsiteX17" fmla="*/ 279780 w 1246203"/>
              <a:gd name="connsiteY17" fmla="*/ 1189611 h 1302623"/>
              <a:gd name="connsiteX18" fmla="*/ 267528 w 1246203"/>
              <a:gd name="connsiteY18" fmla="*/ 1290759 h 1302623"/>
              <a:gd name="connsiteX19" fmla="*/ 334371 w 1246203"/>
              <a:gd name="connsiteY19" fmla="*/ 1302623 h 1302623"/>
              <a:gd name="connsiteX20" fmla="*/ 382138 w 1246203"/>
              <a:gd name="connsiteY20" fmla="*/ 1192343 h 1302623"/>
              <a:gd name="connsiteX21" fmla="*/ 461043 w 1246203"/>
              <a:gd name="connsiteY21" fmla="*/ 1166154 h 1302623"/>
              <a:gd name="connsiteX22" fmla="*/ 515825 w 1246203"/>
              <a:gd name="connsiteY22" fmla="*/ 1259000 h 1302623"/>
              <a:gd name="connsiteX23" fmla="*/ 649207 w 1246203"/>
              <a:gd name="connsiteY23" fmla="*/ 1210975 h 1302623"/>
              <a:gd name="connsiteX24" fmla="*/ 644083 w 1246203"/>
              <a:gd name="connsiteY24" fmla="*/ 1099116 h 1302623"/>
              <a:gd name="connsiteX25" fmla="*/ 695279 w 1246203"/>
              <a:gd name="connsiteY25" fmla="*/ 1077445 h 1302623"/>
              <a:gd name="connsiteX26" fmla="*/ 767288 w 1246203"/>
              <a:gd name="connsiteY26" fmla="*/ 991708 h 1302623"/>
              <a:gd name="connsiteX27" fmla="*/ 765363 w 1246203"/>
              <a:gd name="connsiteY27" fmla="*/ 784459 h 1302623"/>
              <a:gd name="connsiteX28" fmla="*/ 894641 w 1246203"/>
              <a:gd name="connsiteY28" fmla="*/ 776912 h 1302623"/>
              <a:gd name="connsiteX29" fmla="*/ 906103 w 1246203"/>
              <a:gd name="connsiteY29" fmla="*/ 991844 h 1302623"/>
              <a:gd name="connsiteX30" fmla="*/ 962168 w 1246203"/>
              <a:gd name="connsiteY30" fmla="*/ 1045992 h 1302623"/>
              <a:gd name="connsiteX31" fmla="*/ 1037622 w 1246203"/>
              <a:gd name="connsiteY31" fmla="*/ 1043216 h 1302623"/>
              <a:gd name="connsiteX32" fmla="*/ 1077455 w 1246203"/>
              <a:gd name="connsiteY32" fmla="*/ 1008087 h 1302623"/>
              <a:gd name="connsiteX33" fmla="*/ 1118246 w 1246203"/>
              <a:gd name="connsiteY33" fmla="*/ 911525 h 1302623"/>
              <a:gd name="connsiteX34" fmla="*/ 1101056 w 1246203"/>
              <a:gd name="connsiteY34" fmla="*/ 831289 h 1302623"/>
              <a:gd name="connsiteX35" fmla="*/ 1143507 w 1246203"/>
              <a:gd name="connsiteY35" fmla="*/ 713194 h 1302623"/>
              <a:gd name="connsiteX36" fmla="*/ 1246203 w 1246203"/>
              <a:gd name="connsiteY36" fmla="*/ 553511 h 1302623"/>
              <a:gd name="connsiteX37" fmla="*/ 1133026 w 1246203"/>
              <a:gd name="connsiteY37" fmla="*/ 491881 h 1302623"/>
              <a:gd name="connsiteX38" fmla="*/ 1054345 w 1246203"/>
              <a:gd name="connsiteY38" fmla="*/ 502489 h 1302623"/>
              <a:gd name="connsiteX39" fmla="*/ 910289 w 1246203"/>
              <a:gd name="connsiteY39" fmla="*/ 393536 h 1302623"/>
              <a:gd name="connsiteX40" fmla="*/ 784747 w 1246203"/>
              <a:gd name="connsiteY40" fmla="*/ 441663 h 1302623"/>
              <a:gd name="connsiteX41" fmla="*/ 722088 w 1246203"/>
              <a:gd name="connsiteY41" fmla="*/ 349697 h 1302623"/>
              <a:gd name="connsiteX42" fmla="*/ 825690 w 1246203"/>
              <a:gd name="connsiteY42" fmla="*/ 231014 h 1302623"/>
              <a:gd name="connsiteX43" fmla="*/ 787384 w 1246203"/>
              <a:gd name="connsiteY43" fmla="*/ 165453 h 1302623"/>
              <a:gd name="connsiteX44" fmla="*/ 738260 w 1246203"/>
              <a:gd name="connsiteY44" fmla="*/ 144971 h 1302623"/>
              <a:gd name="connsiteX45" fmla="*/ 714931 w 1246203"/>
              <a:gd name="connsiteY45" fmla="*/ 0 h 1302623"/>
              <a:gd name="connsiteX46" fmla="*/ 472243 w 1246203"/>
              <a:gd name="connsiteY46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09433 w 1246203"/>
              <a:gd name="connsiteY2" fmla="*/ 384393 h 1302623"/>
              <a:gd name="connsiteX3" fmla="*/ 450377 w 1246203"/>
              <a:gd name="connsiteY3" fmla="*/ 459456 h 1302623"/>
              <a:gd name="connsiteX4" fmla="*/ 450377 w 1246203"/>
              <a:gd name="connsiteY4" fmla="*/ 486751 h 1302623"/>
              <a:gd name="connsiteX5" fmla="*/ 382138 w 1246203"/>
              <a:gd name="connsiteY5" fmla="*/ 486751 h 1302623"/>
              <a:gd name="connsiteX6" fmla="*/ 293427 w 1246203"/>
              <a:gd name="connsiteY6" fmla="*/ 602757 h 1302623"/>
              <a:gd name="connsiteX7" fmla="*/ 308356 w 1246203"/>
              <a:gd name="connsiteY7" fmla="*/ 720322 h 1302623"/>
              <a:gd name="connsiteX8" fmla="*/ 204717 w 1246203"/>
              <a:gd name="connsiteY8" fmla="*/ 752883 h 1302623"/>
              <a:gd name="connsiteX9" fmla="*/ 189221 w 1246203"/>
              <a:gd name="connsiteY9" fmla="*/ 859532 h 1302623"/>
              <a:gd name="connsiteX10" fmla="*/ 122830 w 1246203"/>
              <a:gd name="connsiteY10" fmla="*/ 882536 h 1302623"/>
              <a:gd name="connsiteX11" fmla="*/ 81887 w 1246203"/>
              <a:gd name="connsiteY11" fmla="*/ 943951 h 1302623"/>
              <a:gd name="connsiteX12" fmla="*/ 9464 w 1246203"/>
              <a:gd name="connsiteY12" fmla="*/ 1007512 h 1302623"/>
              <a:gd name="connsiteX13" fmla="*/ 0 w 1246203"/>
              <a:gd name="connsiteY13" fmla="*/ 1117882 h 1302623"/>
              <a:gd name="connsiteX14" fmla="*/ 75063 w 1246203"/>
              <a:gd name="connsiteY14" fmla="*/ 1155176 h 1302623"/>
              <a:gd name="connsiteX15" fmla="*/ 150126 w 1246203"/>
              <a:gd name="connsiteY15" fmla="*/ 1150135 h 1302623"/>
              <a:gd name="connsiteX16" fmla="*/ 218517 w 1246203"/>
              <a:gd name="connsiteY16" fmla="*/ 1147458 h 1302623"/>
              <a:gd name="connsiteX17" fmla="*/ 279780 w 1246203"/>
              <a:gd name="connsiteY17" fmla="*/ 1189611 h 1302623"/>
              <a:gd name="connsiteX18" fmla="*/ 267528 w 1246203"/>
              <a:gd name="connsiteY18" fmla="*/ 1290759 h 1302623"/>
              <a:gd name="connsiteX19" fmla="*/ 334371 w 1246203"/>
              <a:gd name="connsiteY19" fmla="*/ 1302623 h 1302623"/>
              <a:gd name="connsiteX20" fmla="*/ 382138 w 1246203"/>
              <a:gd name="connsiteY20" fmla="*/ 1192343 h 1302623"/>
              <a:gd name="connsiteX21" fmla="*/ 461043 w 1246203"/>
              <a:gd name="connsiteY21" fmla="*/ 1166154 h 1302623"/>
              <a:gd name="connsiteX22" fmla="*/ 515825 w 1246203"/>
              <a:gd name="connsiteY22" fmla="*/ 1259000 h 1302623"/>
              <a:gd name="connsiteX23" fmla="*/ 649207 w 1246203"/>
              <a:gd name="connsiteY23" fmla="*/ 1210975 h 1302623"/>
              <a:gd name="connsiteX24" fmla="*/ 644083 w 1246203"/>
              <a:gd name="connsiteY24" fmla="*/ 1099116 h 1302623"/>
              <a:gd name="connsiteX25" fmla="*/ 695279 w 1246203"/>
              <a:gd name="connsiteY25" fmla="*/ 1077445 h 1302623"/>
              <a:gd name="connsiteX26" fmla="*/ 767288 w 1246203"/>
              <a:gd name="connsiteY26" fmla="*/ 991708 h 1302623"/>
              <a:gd name="connsiteX27" fmla="*/ 765363 w 1246203"/>
              <a:gd name="connsiteY27" fmla="*/ 784459 h 1302623"/>
              <a:gd name="connsiteX28" fmla="*/ 894641 w 1246203"/>
              <a:gd name="connsiteY28" fmla="*/ 776912 h 1302623"/>
              <a:gd name="connsiteX29" fmla="*/ 906103 w 1246203"/>
              <a:gd name="connsiteY29" fmla="*/ 991844 h 1302623"/>
              <a:gd name="connsiteX30" fmla="*/ 962168 w 1246203"/>
              <a:gd name="connsiteY30" fmla="*/ 1045992 h 1302623"/>
              <a:gd name="connsiteX31" fmla="*/ 1037622 w 1246203"/>
              <a:gd name="connsiteY31" fmla="*/ 1043216 h 1302623"/>
              <a:gd name="connsiteX32" fmla="*/ 1077455 w 1246203"/>
              <a:gd name="connsiteY32" fmla="*/ 1008087 h 1302623"/>
              <a:gd name="connsiteX33" fmla="*/ 1118246 w 1246203"/>
              <a:gd name="connsiteY33" fmla="*/ 911525 h 1302623"/>
              <a:gd name="connsiteX34" fmla="*/ 1101056 w 1246203"/>
              <a:gd name="connsiteY34" fmla="*/ 831289 h 1302623"/>
              <a:gd name="connsiteX35" fmla="*/ 1143507 w 1246203"/>
              <a:gd name="connsiteY35" fmla="*/ 713194 h 1302623"/>
              <a:gd name="connsiteX36" fmla="*/ 1246203 w 1246203"/>
              <a:gd name="connsiteY36" fmla="*/ 553511 h 1302623"/>
              <a:gd name="connsiteX37" fmla="*/ 1133026 w 1246203"/>
              <a:gd name="connsiteY37" fmla="*/ 491881 h 1302623"/>
              <a:gd name="connsiteX38" fmla="*/ 1054345 w 1246203"/>
              <a:gd name="connsiteY38" fmla="*/ 502489 h 1302623"/>
              <a:gd name="connsiteX39" fmla="*/ 910289 w 1246203"/>
              <a:gd name="connsiteY39" fmla="*/ 393536 h 1302623"/>
              <a:gd name="connsiteX40" fmla="*/ 784747 w 1246203"/>
              <a:gd name="connsiteY40" fmla="*/ 441663 h 1302623"/>
              <a:gd name="connsiteX41" fmla="*/ 722088 w 1246203"/>
              <a:gd name="connsiteY41" fmla="*/ 349697 h 1302623"/>
              <a:gd name="connsiteX42" fmla="*/ 825690 w 1246203"/>
              <a:gd name="connsiteY42" fmla="*/ 231014 h 1302623"/>
              <a:gd name="connsiteX43" fmla="*/ 787384 w 1246203"/>
              <a:gd name="connsiteY43" fmla="*/ 165453 h 1302623"/>
              <a:gd name="connsiteX44" fmla="*/ 738260 w 1246203"/>
              <a:gd name="connsiteY44" fmla="*/ 144971 h 1302623"/>
              <a:gd name="connsiteX45" fmla="*/ 714931 w 1246203"/>
              <a:gd name="connsiteY45" fmla="*/ 0 h 1302623"/>
              <a:gd name="connsiteX46" fmla="*/ 472243 w 1246203"/>
              <a:gd name="connsiteY46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09433 w 1246203"/>
              <a:gd name="connsiteY2" fmla="*/ 384393 h 1302623"/>
              <a:gd name="connsiteX3" fmla="*/ 450377 w 1246203"/>
              <a:gd name="connsiteY3" fmla="*/ 459456 h 1302623"/>
              <a:gd name="connsiteX4" fmla="*/ 470281 w 1246203"/>
              <a:gd name="connsiteY4" fmla="*/ 465693 h 1302623"/>
              <a:gd name="connsiteX5" fmla="*/ 382138 w 1246203"/>
              <a:gd name="connsiteY5" fmla="*/ 486751 h 1302623"/>
              <a:gd name="connsiteX6" fmla="*/ 293427 w 1246203"/>
              <a:gd name="connsiteY6" fmla="*/ 602757 h 1302623"/>
              <a:gd name="connsiteX7" fmla="*/ 308356 w 1246203"/>
              <a:gd name="connsiteY7" fmla="*/ 720322 h 1302623"/>
              <a:gd name="connsiteX8" fmla="*/ 204717 w 1246203"/>
              <a:gd name="connsiteY8" fmla="*/ 752883 h 1302623"/>
              <a:gd name="connsiteX9" fmla="*/ 189221 w 1246203"/>
              <a:gd name="connsiteY9" fmla="*/ 859532 h 1302623"/>
              <a:gd name="connsiteX10" fmla="*/ 122830 w 1246203"/>
              <a:gd name="connsiteY10" fmla="*/ 882536 h 1302623"/>
              <a:gd name="connsiteX11" fmla="*/ 81887 w 1246203"/>
              <a:gd name="connsiteY11" fmla="*/ 943951 h 1302623"/>
              <a:gd name="connsiteX12" fmla="*/ 9464 w 1246203"/>
              <a:gd name="connsiteY12" fmla="*/ 1007512 h 1302623"/>
              <a:gd name="connsiteX13" fmla="*/ 0 w 1246203"/>
              <a:gd name="connsiteY13" fmla="*/ 1117882 h 1302623"/>
              <a:gd name="connsiteX14" fmla="*/ 75063 w 1246203"/>
              <a:gd name="connsiteY14" fmla="*/ 1155176 h 1302623"/>
              <a:gd name="connsiteX15" fmla="*/ 150126 w 1246203"/>
              <a:gd name="connsiteY15" fmla="*/ 1150135 h 1302623"/>
              <a:gd name="connsiteX16" fmla="*/ 218517 w 1246203"/>
              <a:gd name="connsiteY16" fmla="*/ 1147458 h 1302623"/>
              <a:gd name="connsiteX17" fmla="*/ 279780 w 1246203"/>
              <a:gd name="connsiteY17" fmla="*/ 1189611 h 1302623"/>
              <a:gd name="connsiteX18" fmla="*/ 267528 w 1246203"/>
              <a:gd name="connsiteY18" fmla="*/ 1290759 h 1302623"/>
              <a:gd name="connsiteX19" fmla="*/ 334371 w 1246203"/>
              <a:gd name="connsiteY19" fmla="*/ 1302623 h 1302623"/>
              <a:gd name="connsiteX20" fmla="*/ 382138 w 1246203"/>
              <a:gd name="connsiteY20" fmla="*/ 1192343 h 1302623"/>
              <a:gd name="connsiteX21" fmla="*/ 461043 w 1246203"/>
              <a:gd name="connsiteY21" fmla="*/ 1166154 h 1302623"/>
              <a:gd name="connsiteX22" fmla="*/ 515825 w 1246203"/>
              <a:gd name="connsiteY22" fmla="*/ 1259000 h 1302623"/>
              <a:gd name="connsiteX23" fmla="*/ 649207 w 1246203"/>
              <a:gd name="connsiteY23" fmla="*/ 1210975 h 1302623"/>
              <a:gd name="connsiteX24" fmla="*/ 644083 w 1246203"/>
              <a:gd name="connsiteY24" fmla="*/ 1099116 h 1302623"/>
              <a:gd name="connsiteX25" fmla="*/ 695279 w 1246203"/>
              <a:gd name="connsiteY25" fmla="*/ 1077445 h 1302623"/>
              <a:gd name="connsiteX26" fmla="*/ 767288 w 1246203"/>
              <a:gd name="connsiteY26" fmla="*/ 991708 h 1302623"/>
              <a:gd name="connsiteX27" fmla="*/ 765363 w 1246203"/>
              <a:gd name="connsiteY27" fmla="*/ 784459 h 1302623"/>
              <a:gd name="connsiteX28" fmla="*/ 894641 w 1246203"/>
              <a:gd name="connsiteY28" fmla="*/ 776912 h 1302623"/>
              <a:gd name="connsiteX29" fmla="*/ 906103 w 1246203"/>
              <a:gd name="connsiteY29" fmla="*/ 991844 h 1302623"/>
              <a:gd name="connsiteX30" fmla="*/ 962168 w 1246203"/>
              <a:gd name="connsiteY30" fmla="*/ 1045992 h 1302623"/>
              <a:gd name="connsiteX31" fmla="*/ 1037622 w 1246203"/>
              <a:gd name="connsiteY31" fmla="*/ 1043216 h 1302623"/>
              <a:gd name="connsiteX32" fmla="*/ 1077455 w 1246203"/>
              <a:gd name="connsiteY32" fmla="*/ 1008087 h 1302623"/>
              <a:gd name="connsiteX33" fmla="*/ 1118246 w 1246203"/>
              <a:gd name="connsiteY33" fmla="*/ 911525 h 1302623"/>
              <a:gd name="connsiteX34" fmla="*/ 1101056 w 1246203"/>
              <a:gd name="connsiteY34" fmla="*/ 831289 h 1302623"/>
              <a:gd name="connsiteX35" fmla="*/ 1143507 w 1246203"/>
              <a:gd name="connsiteY35" fmla="*/ 713194 h 1302623"/>
              <a:gd name="connsiteX36" fmla="*/ 1246203 w 1246203"/>
              <a:gd name="connsiteY36" fmla="*/ 553511 h 1302623"/>
              <a:gd name="connsiteX37" fmla="*/ 1133026 w 1246203"/>
              <a:gd name="connsiteY37" fmla="*/ 491881 h 1302623"/>
              <a:gd name="connsiteX38" fmla="*/ 1054345 w 1246203"/>
              <a:gd name="connsiteY38" fmla="*/ 502489 h 1302623"/>
              <a:gd name="connsiteX39" fmla="*/ 910289 w 1246203"/>
              <a:gd name="connsiteY39" fmla="*/ 393536 h 1302623"/>
              <a:gd name="connsiteX40" fmla="*/ 784747 w 1246203"/>
              <a:gd name="connsiteY40" fmla="*/ 441663 h 1302623"/>
              <a:gd name="connsiteX41" fmla="*/ 722088 w 1246203"/>
              <a:gd name="connsiteY41" fmla="*/ 349697 h 1302623"/>
              <a:gd name="connsiteX42" fmla="*/ 825690 w 1246203"/>
              <a:gd name="connsiteY42" fmla="*/ 231014 h 1302623"/>
              <a:gd name="connsiteX43" fmla="*/ 787384 w 1246203"/>
              <a:gd name="connsiteY43" fmla="*/ 165453 h 1302623"/>
              <a:gd name="connsiteX44" fmla="*/ 738260 w 1246203"/>
              <a:gd name="connsiteY44" fmla="*/ 144971 h 1302623"/>
              <a:gd name="connsiteX45" fmla="*/ 714931 w 1246203"/>
              <a:gd name="connsiteY45" fmla="*/ 0 h 1302623"/>
              <a:gd name="connsiteX46" fmla="*/ 472243 w 1246203"/>
              <a:gd name="connsiteY46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09433 w 1246203"/>
              <a:gd name="connsiteY2" fmla="*/ 384393 h 1302623"/>
              <a:gd name="connsiteX3" fmla="*/ 450377 w 1246203"/>
              <a:gd name="connsiteY3" fmla="*/ 459456 h 1302623"/>
              <a:gd name="connsiteX4" fmla="*/ 382138 w 1246203"/>
              <a:gd name="connsiteY4" fmla="*/ 486751 h 1302623"/>
              <a:gd name="connsiteX5" fmla="*/ 293427 w 1246203"/>
              <a:gd name="connsiteY5" fmla="*/ 602757 h 1302623"/>
              <a:gd name="connsiteX6" fmla="*/ 308356 w 1246203"/>
              <a:gd name="connsiteY6" fmla="*/ 720322 h 1302623"/>
              <a:gd name="connsiteX7" fmla="*/ 204717 w 1246203"/>
              <a:gd name="connsiteY7" fmla="*/ 752883 h 1302623"/>
              <a:gd name="connsiteX8" fmla="*/ 189221 w 1246203"/>
              <a:gd name="connsiteY8" fmla="*/ 859532 h 1302623"/>
              <a:gd name="connsiteX9" fmla="*/ 122830 w 1246203"/>
              <a:gd name="connsiteY9" fmla="*/ 882536 h 1302623"/>
              <a:gd name="connsiteX10" fmla="*/ 81887 w 1246203"/>
              <a:gd name="connsiteY10" fmla="*/ 943951 h 1302623"/>
              <a:gd name="connsiteX11" fmla="*/ 9464 w 1246203"/>
              <a:gd name="connsiteY11" fmla="*/ 1007512 h 1302623"/>
              <a:gd name="connsiteX12" fmla="*/ 0 w 1246203"/>
              <a:gd name="connsiteY12" fmla="*/ 1117882 h 1302623"/>
              <a:gd name="connsiteX13" fmla="*/ 75063 w 1246203"/>
              <a:gd name="connsiteY13" fmla="*/ 1155176 h 1302623"/>
              <a:gd name="connsiteX14" fmla="*/ 150126 w 1246203"/>
              <a:gd name="connsiteY14" fmla="*/ 1150135 h 1302623"/>
              <a:gd name="connsiteX15" fmla="*/ 218517 w 1246203"/>
              <a:gd name="connsiteY15" fmla="*/ 1147458 h 1302623"/>
              <a:gd name="connsiteX16" fmla="*/ 279780 w 1246203"/>
              <a:gd name="connsiteY16" fmla="*/ 1189611 h 1302623"/>
              <a:gd name="connsiteX17" fmla="*/ 267528 w 1246203"/>
              <a:gd name="connsiteY17" fmla="*/ 1290759 h 1302623"/>
              <a:gd name="connsiteX18" fmla="*/ 334371 w 1246203"/>
              <a:gd name="connsiteY18" fmla="*/ 1302623 h 1302623"/>
              <a:gd name="connsiteX19" fmla="*/ 382138 w 1246203"/>
              <a:gd name="connsiteY19" fmla="*/ 1192343 h 1302623"/>
              <a:gd name="connsiteX20" fmla="*/ 461043 w 1246203"/>
              <a:gd name="connsiteY20" fmla="*/ 1166154 h 1302623"/>
              <a:gd name="connsiteX21" fmla="*/ 515825 w 1246203"/>
              <a:gd name="connsiteY21" fmla="*/ 1259000 h 1302623"/>
              <a:gd name="connsiteX22" fmla="*/ 649207 w 1246203"/>
              <a:gd name="connsiteY22" fmla="*/ 1210975 h 1302623"/>
              <a:gd name="connsiteX23" fmla="*/ 644083 w 1246203"/>
              <a:gd name="connsiteY23" fmla="*/ 1099116 h 1302623"/>
              <a:gd name="connsiteX24" fmla="*/ 695279 w 1246203"/>
              <a:gd name="connsiteY24" fmla="*/ 1077445 h 1302623"/>
              <a:gd name="connsiteX25" fmla="*/ 767288 w 1246203"/>
              <a:gd name="connsiteY25" fmla="*/ 991708 h 1302623"/>
              <a:gd name="connsiteX26" fmla="*/ 765363 w 1246203"/>
              <a:gd name="connsiteY26" fmla="*/ 784459 h 1302623"/>
              <a:gd name="connsiteX27" fmla="*/ 894641 w 1246203"/>
              <a:gd name="connsiteY27" fmla="*/ 776912 h 1302623"/>
              <a:gd name="connsiteX28" fmla="*/ 906103 w 1246203"/>
              <a:gd name="connsiteY28" fmla="*/ 991844 h 1302623"/>
              <a:gd name="connsiteX29" fmla="*/ 962168 w 1246203"/>
              <a:gd name="connsiteY29" fmla="*/ 1045992 h 1302623"/>
              <a:gd name="connsiteX30" fmla="*/ 1037622 w 1246203"/>
              <a:gd name="connsiteY30" fmla="*/ 1043216 h 1302623"/>
              <a:gd name="connsiteX31" fmla="*/ 1077455 w 1246203"/>
              <a:gd name="connsiteY31" fmla="*/ 1008087 h 1302623"/>
              <a:gd name="connsiteX32" fmla="*/ 1118246 w 1246203"/>
              <a:gd name="connsiteY32" fmla="*/ 911525 h 1302623"/>
              <a:gd name="connsiteX33" fmla="*/ 1101056 w 1246203"/>
              <a:gd name="connsiteY33" fmla="*/ 831289 h 1302623"/>
              <a:gd name="connsiteX34" fmla="*/ 1143507 w 1246203"/>
              <a:gd name="connsiteY34" fmla="*/ 713194 h 1302623"/>
              <a:gd name="connsiteX35" fmla="*/ 1246203 w 1246203"/>
              <a:gd name="connsiteY35" fmla="*/ 553511 h 1302623"/>
              <a:gd name="connsiteX36" fmla="*/ 1133026 w 1246203"/>
              <a:gd name="connsiteY36" fmla="*/ 491881 h 1302623"/>
              <a:gd name="connsiteX37" fmla="*/ 1054345 w 1246203"/>
              <a:gd name="connsiteY37" fmla="*/ 502489 h 1302623"/>
              <a:gd name="connsiteX38" fmla="*/ 910289 w 1246203"/>
              <a:gd name="connsiteY38" fmla="*/ 393536 h 1302623"/>
              <a:gd name="connsiteX39" fmla="*/ 784747 w 1246203"/>
              <a:gd name="connsiteY39" fmla="*/ 441663 h 1302623"/>
              <a:gd name="connsiteX40" fmla="*/ 722088 w 1246203"/>
              <a:gd name="connsiteY40" fmla="*/ 349697 h 1302623"/>
              <a:gd name="connsiteX41" fmla="*/ 825690 w 1246203"/>
              <a:gd name="connsiteY41" fmla="*/ 231014 h 1302623"/>
              <a:gd name="connsiteX42" fmla="*/ 787384 w 1246203"/>
              <a:gd name="connsiteY42" fmla="*/ 165453 h 1302623"/>
              <a:gd name="connsiteX43" fmla="*/ 738260 w 1246203"/>
              <a:gd name="connsiteY43" fmla="*/ 144971 h 1302623"/>
              <a:gd name="connsiteX44" fmla="*/ 714931 w 1246203"/>
              <a:gd name="connsiteY44" fmla="*/ 0 h 1302623"/>
              <a:gd name="connsiteX45" fmla="*/ 472243 w 1246203"/>
              <a:gd name="connsiteY45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09433 w 1246203"/>
              <a:gd name="connsiteY2" fmla="*/ 384393 h 1302623"/>
              <a:gd name="connsiteX3" fmla="*/ 465306 w 1246203"/>
              <a:gd name="connsiteY3" fmla="*/ 448927 h 1302623"/>
              <a:gd name="connsiteX4" fmla="*/ 382138 w 1246203"/>
              <a:gd name="connsiteY4" fmla="*/ 486751 h 1302623"/>
              <a:gd name="connsiteX5" fmla="*/ 293427 w 1246203"/>
              <a:gd name="connsiteY5" fmla="*/ 602757 h 1302623"/>
              <a:gd name="connsiteX6" fmla="*/ 308356 w 1246203"/>
              <a:gd name="connsiteY6" fmla="*/ 720322 h 1302623"/>
              <a:gd name="connsiteX7" fmla="*/ 204717 w 1246203"/>
              <a:gd name="connsiteY7" fmla="*/ 752883 h 1302623"/>
              <a:gd name="connsiteX8" fmla="*/ 189221 w 1246203"/>
              <a:gd name="connsiteY8" fmla="*/ 859532 h 1302623"/>
              <a:gd name="connsiteX9" fmla="*/ 122830 w 1246203"/>
              <a:gd name="connsiteY9" fmla="*/ 882536 h 1302623"/>
              <a:gd name="connsiteX10" fmla="*/ 81887 w 1246203"/>
              <a:gd name="connsiteY10" fmla="*/ 943951 h 1302623"/>
              <a:gd name="connsiteX11" fmla="*/ 9464 w 1246203"/>
              <a:gd name="connsiteY11" fmla="*/ 1007512 h 1302623"/>
              <a:gd name="connsiteX12" fmla="*/ 0 w 1246203"/>
              <a:gd name="connsiteY12" fmla="*/ 1117882 h 1302623"/>
              <a:gd name="connsiteX13" fmla="*/ 75063 w 1246203"/>
              <a:gd name="connsiteY13" fmla="*/ 1155176 h 1302623"/>
              <a:gd name="connsiteX14" fmla="*/ 150126 w 1246203"/>
              <a:gd name="connsiteY14" fmla="*/ 1150135 h 1302623"/>
              <a:gd name="connsiteX15" fmla="*/ 218517 w 1246203"/>
              <a:gd name="connsiteY15" fmla="*/ 1147458 h 1302623"/>
              <a:gd name="connsiteX16" fmla="*/ 279780 w 1246203"/>
              <a:gd name="connsiteY16" fmla="*/ 1189611 h 1302623"/>
              <a:gd name="connsiteX17" fmla="*/ 267528 w 1246203"/>
              <a:gd name="connsiteY17" fmla="*/ 1290759 h 1302623"/>
              <a:gd name="connsiteX18" fmla="*/ 334371 w 1246203"/>
              <a:gd name="connsiteY18" fmla="*/ 1302623 h 1302623"/>
              <a:gd name="connsiteX19" fmla="*/ 382138 w 1246203"/>
              <a:gd name="connsiteY19" fmla="*/ 1192343 h 1302623"/>
              <a:gd name="connsiteX20" fmla="*/ 461043 w 1246203"/>
              <a:gd name="connsiteY20" fmla="*/ 1166154 h 1302623"/>
              <a:gd name="connsiteX21" fmla="*/ 515825 w 1246203"/>
              <a:gd name="connsiteY21" fmla="*/ 1259000 h 1302623"/>
              <a:gd name="connsiteX22" fmla="*/ 649207 w 1246203"/>
              <a:gd name="connsiteY22" fmla="*/ 1210975 h 1302623"/>
              <a:gd name="connsiteX23" fmla="*/ 644083 w 1246203"/>
              <a:gd name="connsiteY23" fmla="*/ 1099116 h 1302623"/>
              <a:gd name="connsiteX24" fmla="*/ 695279 w 1246203"/>
              <a:gd name="connsiteY24" fmla="*/ 1077445 h 1302623"/>
              <a:gd name="connsiteX25" fmla="*/ 767288 w 1246203"/>
              <a:gd name="connsiteY25" fmla="*/ 991708 h 1302623"/>
              <a:gd name="connsiteX26" fmla="*/ 765363 w 1246203"/>
              <a:gd name="connsiteY26" fmla="*/ 784459 h 1302623"/>
              <a:gd name="connsiteX27" fmla="*/ 894641 w 1246203"/>
              <a:gd name="connsiteY27" fmla="*/ 776912 h 1302623"/>
              <a:gd name="connsiteX28" fmla="*/ 906103 w 1246203"/>
              <a:gd name="connsiteY28" fmla="*/ 991844 h 1302623"/>
              <a:gd name="connsiteX29" fmla="*/ 962168 w 1246203"/>
              <a:gd name="connsiteY29" fmla="*/ 1045992 h 1302623"/>
              <a:gd name="connsiteX30" fmla="*/ 1037622 w 1246203"/>
              <a:gd name="connsiteY30" fmla="*/ 1043216 h 1302623"/>
              <a:gd name="connsiteX31" fmla="*/ 1077455 w 1246203"/>
              <a:gd name="connsiteY31" fmla="*/ 1008087 h 1302623"/>
              <a:gd name="connsiteX32" fmla="*/ 1118246 w 1246203"/>
              <a:gd name="connsiteY32" fmla="*/ 911525 h 1302623"/>
              <a:gd name="connsiteX33" fmla="*/ 1101056 w 1246203"/>
              <a:gd name="connsiteY33" fmla="*/ 831289 h 1302623"/>
              <a:gd name="connsiteX34" fmla="*/ 1143507 w 1246203"/>
              <a:gd name="connsiteY34" fmla="*/ 713194 h 1302623"/>
              <a:gd name="connsiteX35" fmla="*/ 1246203 w 1246203"/>
              <a:gd name="connsiteY35" fmla="*/ 553511 h 1302623"/>
              <a:gd name="connsiteX36" fmla="*/ 1133026 w 1246203"/>
              <a:gd name="connsiteY36" fmla="*/ 491881 h 1302623"/>
              <a:gd name="connsiteX37" fmla="*/ 1054345 w 1246203"/>
              <a:gd name="connsiteY37" fmla="*/ 502489 h 1302623"/>
              <a:gd name="connsiteX38" fmla="*/ 910289 w 1246203"/>
              <a:gd name="connsiteY38" fmla="*/ 393536 h 1302623"/>
              <a:gd name="connsiteX39" fmla="*/ 784747 w 1246203"/>
              <a:gd name="connsiteY39" fmla="*/ 441663 h 1302623"/>
              <a:gd name="connsiteX40" fmla="*/ 722088 w 1246203"/>
              <a:gd name="connsiteY40" fmla="*/ 349697 h 1302623"/>
              <a:gd name="connsiteX41" fmla="*/ 825690 w 1246203"/>
              <a:gd name="connsiteY41" fmla="*/ 231014 h 1302623"/>
              <a:gd name="connsiteX42" fmla="*/ 787384 w 1246203"/>
              <a:gd name="connsiteY42" fmla="*/ 165453 h 1302623"/>
              <a:gd name="connsiteX43" fmla="*/ 738260 w 1246203"/>
              <a:gd name="connsiteY43" fmla="*/ 144971 h 1302623"/>
              <a:gd name="connsiteX44" fmla="*/ 714931 w 1246203"/>
              <a:gd name="connsiteY44" fmla="*/ 0 h 1302623"/>
              <a:gd name="connsiteX45" fmla="*/ 472243 w 1246203"/>
              <a:gd name="connsiteY45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9385 w 1246203"/>
              <a:gd name="connsiteY2" fmla="*/ 373864 h 1302623"/>
              <a:gd name="connsiteX3" fmla="*/ 465306 w 1246203"/>
              <a:gd name="connsiteY3" fmla="*/ 448927 h 1302623"/>
              <a:gd name="connsiteX4" fmla="*/ 382138 w 1246203"/>
              <a:gd name="connsiteY4" fmla="*/ 486751 h 1302623"/>
              <a:gd name="connsiteX5" fmla="*/ 293427 w 1246203"/>
              <a:gd name="connsiteY5" fmla="*/ 602757 h 1302623"/>
              <a:gd name="connsiteX6" fmla="*/ 308356 w 1246203"/>
              <a:gd name="connsiteY6" fmla="*/ 720322 h 1302623"/>
              <a:gd name="connsiteX7" fmla="*/ 204717 w 1246203"/>
              <a:gd name="connsiteY7" fmla="*/ 752883 h 1302623"/>
              <a:gd name="connsiteX8" fmla="*/ 189221 w 1246203"/>
              <a:gd name="connsiteY8" fmla="*/ 859532 h 1302623"/>
              <a:gd name="connsiteX9" fmla="*/ 122830 w 1246203"/>
              <a:gd name="connsiteY9" fmla="*/ 882536 h 1302623"/>
              <a:gd name="connsiteX10" fmla="*/ 81887 w 1246203"/>
              <a:gd name="connsiteY10" fmla="*/ 943951 h 1302623"/>
              <a:gd name="connsiteX11" fmla="*/ 9464 w 1246203"/>
              <a:gd name="connsiteY11" fmla="*/ 1007512 h 1302623"/>
              <a:gd name="connsiteX12" fmla="*/ 0 w 1246203"/>
              <a:gd name="connsiteY12" fmla="*/ 1117882 h 1302623"/>
              <a:gd name="connsiteX13" fmla="*/ 75063 w 1246203"/>
              <a:gd name="connsiteY13" fmla="*/ 1155176 h 1302623"/>
              <a:gd name="connsiteX14" fmla="*/ 150126 w 1246203"/>
              <a:gd name="connsiteY14" fmla="*/ 1150135 h 1302623"/>
              <a:gd name="connsiteX15" fmla="*/ 218517 w 1246203"/>
              <a:gd name="connsiteY15" fmla="*/ 1147458 h 1302623"/>
              <a:gd name="connsiteX16" fmla="*/ 279780 w 1246203"/>
              <a:gd name="connsiteY16" fmla="*/ 1189611 h 1302623"/>
              <a:gd name="connsiteX17" fmla="*/ 267528 w 1246203"/>
              <a:gd name="connsiteY17" fmla="*/ 1290759 h 1302623"/>
              <a:gd name="connsiteX18" fmla="*/ 334371 w 1246203"/>
              <a:gd name="connsiteY18" fmla="*/ 1302623 h 1302623"/>
              <a:gd name="connsiteX19" fmla="*/ 382138 w 1246203"/>
              <a:gd name="connsiteY19" fmla="*/ 1192343 h 1302623"/>
              <a:gd name="connsiteX20" fmla="*/ 461043 w 1246203"/>
              <a:gd name="connsiteY20" fmla="*/ 1166154 h 1302623"/>
              <a:gd name="connsiteX21" fmla="*/ 515825 w 1246203"/>
              <a:gd name="connsiteY21" fmla="*/ 1259000 h 1302623"/>
              <a:gd name="connsiteX22" fmla="*/ 649207 w 1246203"/>
              <a:gd name="connsiteY22" fmla="*/ 1210975 h 1302623"/>
              <a:gd name="connsiteX23" fmla="*/ 644083 w 1246203"/>
              <a:gd name="connsiteY23" fmla="*/ 1099116 h 1302623"/>
              <a:gd name="connsiteX24" fmla="*/ 695279 w 1246203"/>
              <a:gd name="connsiteY24" fmla="*/ 1077445 h 1302623"/>
              <a:gd name="connsiteX25" fmla="*/ 767288 w 1246203"/>
              <a:gd name="connsiteY25" fmla="*/ 991708 h 1302623"/>
              <a:gd name="connsiteX26" fmla="*/ 765363 w 1246203"/>
              <a:gd name="connsiteY26" fmla="*/ 784459 h 1302623"/>
              <a:gd name="connsiteX27" fmla="*/ 894641 w 1246203"/>
              <a:gd name="connsiteY27" fmla="*/ 776912 h 1302623"/>
              <a:gd name="connsiteX28" fmla="*/ 906103 w 1246203"/>
              <a:gd name="connsiteY28" fmla="*/ 991844 h 1302623"/>
              <a:gd name="connsiteX29" fmla="*/ 962168 w 1246203"/>
              <a:gd name="connsiteY29" fmla="*/ 1045992 h 1302623"/>
              <a:gd name="connsiteX30" fmla="*/ 1037622 w 1246203"/>
              <a:gd name="connsiteY30" fmla="*/ 1043216 h 1302623"/>
              <a:gd name="connsiteX31" fmla="*/ 1077455 w 1246203"/>
              <a:gd name="connsiteY31" fmla="*/ 1008087 h 1302623"/>
              <a:gd name="connsiteX32" fmla="*/ 1118246 w 1246203"/>
              <a:gd name="connsiteY32" fmla="*/ 911525 h 1302623"/>
              <a:gd name="connsiteX33" fmla="*/ 1101056 w 1246203"/>
              <a:gd name="connsiteY33" fmla="*/ 831289 h 1302623"/>
              <a:gd name="connsiteX34" fmla="*/ 1143507 w 1246203"/>
              <a:gd name="connsiteY34" fmla="*/ 713194 h 1302623"/>
              <a:gd name="connsiteX35" fmla="*/ 1246203 w 1246203"/>
              <a:gd name="connsiteY35" fmla="*/ 553511 h 1302623"/>
              <a:gd name="connsiteX36" fmla="*/ 1133026 w 1246203"/>
              <a:gd name="connsiteY36" fmla="*/ 491881 h 1302623"/>
              <a:gd name="connsiteX37" fmla="*/ 1054345 w 1246203"/>
              <a:gd name="connsiteY37" fmla="*/ 502489 h 1302623"/>
              <a:gd name="connsiteX38" fmla="*/ 910289 w 1246203"/>
              <a:gd name="connsiteY38" fmla="*/ 393536 h 1302623"/>
              <a:gd name="connsiteX39" fmla="*/ 784747 w 1246203"/>
              <a:gd name="connsiteY39" fmla="*/ 441663 h 1302623"/>
              <a:gd name="connsiteX40" fmla="*/ 722088 w 1246203"/>
              <a:gd name="connsiteY40" fmla="*/ 349697 h 1302623"/>
              <a:gd name="connsiteX41" fmla="*/ 825690 w 1246203"/>
              <a:gd name="connsiteY41" fmla="*/ 231014 h 1302623"/>
              <a:gd name="connsiteX42" fmla="*/ 787384 w 1246203"/>
              <a:gd name="connsiteY42" fmla="*/ 165453 h 1302623"/>
              <a:gd name="connsiteX43" fmla="*/ 738260 w 1246203"/>
              <a:gd name="connsiteY43" fmla="*/ 144971 h 1302623"/>
              <a:gd name="connsiteX44" fmla="*/ 714931 w 1246203"/>
              <a:gd name="connsiteY44" fmla="*/ 0 h 1302623"/>
              <a:gd name="connsiteX45" fmla="*/ 472243 w 1246203"/>
              <a:gd name="connsiteY45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9385 w 1246203"/>
              <a:gd name="connsiteY2" fmla="*/ 373864 h 1302623"/>
              <a:gd name="connsiteX3" fmla="*/ 465306 w 1246203"/>
              <a:gd name="connsiteY3" fmla="*/ 448927 h 1302623"/>
              <a:gd name="connsiteX4" fmla="*/ 382138 w 1246203"/>
              <a:gd name="connsiteY4" fmla="*/ 486751 h 1302623"/>
              <a:gd name="connsiteX5" fmla="*/ 293427 w 1246203"/>
              <a:gd name="connsiteY5" fmla="*/ 602757 h 1302623"/>
              <a:gd name="connsiteX6" fmla="*/ 308356 w 1246203"/>
              <a:gd name="connsiteY6" fmla="*/ 720322 h 1302623"/>
              <a:gd name="connsiteX7" fmla="*/ 204717 w 1246203"/>
              <a:gd name="connsiteY7" fmla="*/ 752883 h 1302623"/>
              <a:gd name="connsiteX8" fmla="*/ 189221 w 1246203"/>
              <a:gd name="connsiteY8" fmla="*/ 859532 h 1302623"/>
              <a:gd name="connsiteX9" fmla="*/ 122830 w 1246203"/>
              <a:gd name="connsiteY9" fmla="*/ 882536 h 1302623"/>
              <a:gd name="connsiteX10" fmla="*/ 81887 w 1246203"/>
              <a:gd name="connsiteY10" fmla="*/ 943951 h 1302623"/>
              <a:gd name="connsiteX11" fmla="*/ 9464 w 1246203"/>
              <a:gd name="connsiteY11" fmla="*/ 1007512 h 1302623"/>
              <a:gd name="connsiteX12" fmla="*/ 0 w 1246203"/>
              <a:gd name="connsiteY12" fmla="*/ 1117882 h 1302623"/>
              <a:gd name="connsiteX13" fmla="*/ 75063 w 1246203"/>
              <a:gd name="connsiteY13" fmla="*/ 1155176 h 1302623"/>
              <a:gd name="connsiteX14" fmla="*/ 150126 w 1246203"/>
              <a:gd name="connsiteY14" fmla="*/ 1150135 h 1302623"/>
              <a:gd name="connsiteX15" fmla="*/ 218517 w 1246203"/>
              <a:gd name="connsiteY15" fmla="*/ 1147458 h 1302623"/>
              <a:gd name="connsiteX16" fmla="*/ 279780 w 1246203"/>
              <a:gd name="connsiteY16" fmla="*/ 1189611 h 1302623"/>
              <a:gd name="connsiteX17" fmla="*/ 267528 w 1246203"/>
              <a:gd name="connsiteY17" fmla="*/ 1290759 h 1302623"/>
              <a:gd name="connsiteX18" fmla="*/ 334371 w 1246203"/>
              <a:gd name="connsiteY18" fmla="*/ 1302623 h 1302623"/>
              <a:gd name="connsiteX19" fmla="*/ 382138 w 1246203"/>
              <a:gd name="connsiteY19" fmla="*/ 1192343 h 1302623"/>
              <a:gd name="connsiteX20" fmla="*/ 461043 w 1246203"/>
              <a:gd name="connsiteY20" fmla="*/ 1166154 h 1302623"/>
              <a:gd name="connsiteX21" fmla="*/ 515825 w 1246203"/>
              <a:gd name="connsiteY21" fmla="*/ 1259000 h 1302623"/>
              <a:gd name="connsiteX22" fmla="*/ 649207 w 1246203"/>
              <a:gd name="connsiteY22" fmla="*/ 1210975 h 1302623"/>
              <a:gd name="connsiteX23" fmla="*/ 644083 w 1246203"/>
              <a:gd name="connsiteY23" fmla="*/ 1099116 h 1302623"/>
              <a:gd name="connsiteX24" fmla="*/ 695279 w 1246203"/>
              <a:gd name="connsiteY24" fmla="*/ 1077445 h 1302623"/>
              <a:gd name="connsiteX25" fmla="*/ 767288 w 1246203"/>
              <a:gd name="connsiteY25" fmla="*/ 991708 h 1302623"/>
              <a:gd name="connsiteX26" fmla="*/ 765363 w 1246203"/>
              <a:gd name="connsiteY26" fmla="*/ 784459 h 1302623"/>
              <a:gd name="connsiteX27" fmla="*/ 894641 w 1246203"/>
              <a:gd name="connsiteY27" fmla="*/ 776912 h 1302623"/>
              <a:gd name="connsiteX28" fmla="*/ 906103 w 1246203"/>
              <a:gd name="connsiteY28" fmla="*/ 991844 h 1302623"/>
              <a:gd name="connsiteX29" fmla="*/ 962168 w 1246203"/>
              <a:gd name="connsiteY29" fmla="*/ 1045992 h 1302623"/>
              <a:gd name="connsiteX30" fmla="*/ 1037622 w 1246203"/>
              <a:gd name="connsiteY30" fmla="*/ 1043216 h 1302623"/>
              <a:gd name="connsiteX31" fmla="*/ 1077455 w 1246203"/>
              <a:gd name="connsiteY31" fmla="*/ 1008087 h 1302623"/>
              <a:gd name="connsiteX32" fmla="*/ 1118246 w 1246203"/>
              <a:gd name="connsiteY32" fmla="*/ 911525 h 1302623"/>
              <a:gd name="connsiteX33" fmla="*/ 1101056 w 1246203"/>
              <a:gd name="connsiteY33" fmla="*/ 831289 h 1302623"/>
              <a:gd name="connsiteX34" fmla="*/ 1143507 w 1246203"/>
              <a:gd name="connsiteY34" fmla="*/ 713194 h 1302623"/>
              <a:gd name="connsiteX35" fmla="*/ 1246203 w 1246203"/>
              <a:gd name="connsiteY35" fmla="*/ 553511 h 1302623"/>
              <a:gd name="connsiteX36" fmla="*/ 1133026 w 1246203"/>
              <a:gd name="connsiteY36" fmla="*/ 491881 h 1302623"/>
              <a:gd name="connsiteX37" fmla="*/ 1054345 w 1246203"/>
              <a:gd name="connsiteY37" fmla="*/ 502489 h 1302623"/>
              <a:gd name="connsiteX38" fmla="*/ 910289 w 1246203"/>
              <a:gd name="connsiteY38" fmla="*/ 393536 h 1302623"/>
              <a:gd name="connsiteX39" fmla="*/ 784747 w 1246203"/>
              <a:gd name="connsiteY39" fmla="*/ 441663 h 1302623"/>
              <a:gd name="connsiteX40" fmla="*/ 732041 w 1246203"/>
              <a:gd name="connsiteY40" fmla="*/ 333904 h 1302623"/>
              <a:gd name="connsiteX41" fmla="*/ 825690 w 1246203"/>
              <a:gd name="connsiteY41" fmla="*/ 231014 h 1302623"/>
              <a:gd name="connsiteX42" fmla="*/ 787384 w 1246203"/>
              <a:gd name="connsiteY42" fmla="*/ 165453 h 1302623"/>
              <a:gd name="connsiteX43" fmla="*/ 738260 w 1246203"/>
              <a:gd name="connsiteY43" fmla="*/ 144971 h 1302623"/>
              <a:gd name="connsiteX44" fmla="*/ 714931 w 1246203"/>
              <a:gd name="connsiteY44" fmla="*/ 0 h 1302623"/>
              <a:gd name="connsiteX45" fmla="*/ 472243 w 1246203"/>
              <a:gd name="connsiteY45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9385 w 1246203"/>
              <a:gd name="connsiteY2" fmla="*/ 373864 h 1302623"/>
              <a:gd name="connsiteX3" fmla="*/ 465306 w 1246203"/>
              <a:gd name="connsiteY3" fmla="*/ 448927 h 1302623"/>
              <a:gd name="connsiteX4" fmla="*/ 382138 w 1246203"/>
              <a:gd name="connsiteY4" fmla="*/ 486751 h 1302623"/>
              <a:gd name="connsiteX5" fmla="*/ 293427 w 1246203"/>
              <a:gd name="connsiteY5" fmla="*/ 602757 h 1302623"/>
              <a:gd name="connsiteX6" fmla="*/ 308356 w 1246203"/>
              <a:gd name="connsiteY6" fmla="*/ 720322 h 1302623"/>
              <a:gd name="connsiteX7" fmla="*/ 204717 w 1246203"/>
              <a:gd name="connsiteY7" fmla="*/ 752883 h 1302623"/>
              <a:gd name="connsiteX8" fmla="*/ 189221 w 1246203"/>
              <a:gd name="connsiteY8" fmla="*/ 859532 h 1302623"/>
              <a:gd name="connsiteX9" fmla="*/ 122830 w 1246203"/>
              <a:gd name="connsiteY9" fmla="*/ 882536 h 1302623"/>
              <a:gd name="connsiteX10" fmla="*/ 81887 w 1246203"/>
              <a:gd name="connsiteY10" fmla="*/ 943951 h 1302623"/>
              <a:gd name="connsiteX11" fmla="*/ 9464 w 1246203"/>
              <a:gd name="connsiteY11" fmla="*/ 1007512 h 1302623"/>
              <a:gd name="connsiteX12" fmla="*/ 0 w 1246203"/>
              <a:gd name="connsiteY12" fmla="*/ 1117882 h 1302623"/>
              <a:gd name="connsiteX13" fmla="*/ 75063 w 1246203"/>
              <a:gd name="connsiteY13" fmla="*/ 1155176 h 1302623"/>
              <a:gd name="connsiteX14" fmla="*/ 150126 w 1246203"/>
              <a:gd name="connsiteY14" fmla="*/ 1150135 h 1302623"/>
              <a:gd name="connsiteX15" fmla="*/ 218517 w 1246203"/>
              <a:gd name="connsiteY15" fmla="*/ 1147458 h 1302623"/>
              <a:gd name="connsiteX16" fmla="*/ 279780 w 1246203"/>
              <a:gd name="connsiteY16" fmla="*/ 1189611 h 1302623"/>
              <a:gd name="connsiteX17" fmla="*/ 267528 w 1246203"/>
              <a:gd name="connsiteY17" fmla="*/ 1290759 h 1302623"/>
              <a:gd name="connsiteX18" fmla="*/ 334371 w 1246203"/>
              <a:gd name="connsiteY18" fmla="*/ 1302623 h 1302623"/>
              <a:gd name="connsiteX19" fmla="*/ 382138 w 1246203"/>
              <a:gd name="connsiteY19" fmla="*/ 1192343 h 1302623"/>
              <a:gd name="connsiteX20" fmla="*/ 461043 w 1246203"/>
              <a:gd name="connsiteY20" fmla="*/ 1166154 h 1302623"/>
              <a:gd name="connsiteX21" fmla="*/ 515825 w 1246203"/>
              <a:gd name="connsiteY21" fmla="*/ 1259000 h 1302623"/>
              <a:gd name="connsiteX22" fmla="*/ 649207 w 1246203"/>
              <a:gd name="connsiteY22" fmla="*/ 1210975 h 1302623"/>
              <a:gd name="connsiteX23" fmla="*/ 644083 w 1246203"/>
              <a:gd name="connsiteY23" fmla="*/ 1099116 h 1302623"/>
              <a:gd name="connsiteX24" fmla="*/ 695279 w 1246203"/>
              <a:gd name="connsiteY24" fmla="*/ 1077445 h 1302623"/>
              <a:gd name="connsiteX25" fmla="*/ 767288 w 1246203"/>
              <a:gd name="connsiteY25" fmla="*/ 991708 h 1302623"/>
              <a:gd name="connsiteX26" fmla="*/ 765363 w 1246203"/>
              <a:gd name="connsiteY26" fmla="*/ 784459 h 1302623"/>
              <a:gd name="connsiteX27" fmla="*/ 894641 w 1246203"/>
              <a:gd name="connsiteY27" fmla="*/ 776912 h 1302623"/>
              <a:gd name="connsiteX28" fmla="*/ 906103 w 1246203"/>
              <a:gd name="connsiteY28" fmla="*/ 991844 h 1302623"/>
              <a:gd name="connsiteX29" fmla="*/ 962168 w 1246203"/>
              <a:gd name="connsiteY29" fmla="*/ 1045992 h 1302623"/>
              <a:gd name="connsiteX30" fmla="*/ 1037622 w 1246203"/>
              <a:gd name="connsiteY30" fmla="*/ 1043216 h 1302623"/>
              <a:gd name="connsiteX31" fmla="*/ 1077455 w 1246203"/>
              <a:gd name="connsiteY31" fmla="*/ 1008087 h 1302623"/>
              <a:gd name="connsiteX32" fmla="*/ 1118246 w 1246203"/>
              <a:gd name="connsiteY32" fmla="*/ 911525 h 1302623"/>
              <a:gd name="connsiteX33" fmla="*/ 1101056 w 1246203"/>
              <a:gd name="connsiteY33" fmla="*/ 831289 h 1302623"/>
              <a:gd name="connsiteX34" fmla="*/ 1143507 w 1246203"/>
              <a:gd name="connsiteY34" fmla="*/ 713194 h 1302623"/>
              <a:gd name="connsiteX35" fmla="*/ 1246203 w 1246203"/>
              <a:gd name="connsiteY35" fmla="*/ 553511 h 1302623"/>
              <a:gd name="connsiteX36" fmla="*/ 1133026 w 1246203"/>
              <a:gd name="connsiteY36" fmla="*/ 491881 h 1302623"/>
              <a:gd name="connsiteX37" fmla="*/ 1054345 w 1246203"/>
              <a:gd name="connsiteY37" fmla="*/ 502489 h 1302623"/>
              <a:gd name="connsiteX38" fmla="*/ 910289 w 1246203"/>
              <a:gd name="connsiteY38" fmla="*/ 393536 h 1302623"/>
              <a:gd name="connsiteX39" fmla="*/ 799675 w 1246203"/>
              <a:gd name="connsiteY39" fmla="*/ 431134 h 1302623"/>
              <a:gd name="connsiteX40" fmla="*/ 732041 w 1246203"/>
              <a:gd name="connsiteY40" fmla="*/ 333904 h 1302623"/>
              <a:gd name="connsiteX41" fmla="*/ 825690 w 1246203"/>
              <a:gd name="connsiteY41" fmla="*/ 231014 h 1302623"/>
              <a:gd name="connsiteX42" fmla="*/ 787384 w 1246203"/>
              <a:gd name="connsiteY42" fmla="*/ 165453 h 1302623"/>
              <a:gd name="connsiteX43" fmla="*/ 738260 w 1246203"/>
              <a:gd name="connsiteY43" fmla="*/ 144971 h 1302623"/>
              <a:gd name="connsiteX44" fmla="*/ 714931 w 1246203"/>
              <a:gd name="connsiteY44" fmla="*/ 0 h 1302623"/>
              <a:gd name="connsiteX45" fmla="*/ 472243 w 1246203"/>
              <a:gd name="connsiteY45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9385 w 1246203"/>
              <a:gd name="connsiteY2" fmla="*/ 373864 h 1302623"/>
              <a:gd name="connsiteX3" fmla="*/ 465306 w 1246203"/>
              <a:gd name="connsiteY3" fmla="*/ 448927 h 1302623"/>
              <a:gd name="connsiteX4" fmla="*/ 382138 w 1246203"/>
              <a:gd name="connsiteY4" fmla="*/ 486751 h 1302623"/>
              <a:gd name="connsiteX5" fmla="*/ 293427 w 1246203"/>
              <a:gd name="connsiteY5" fmla="*/ 602757 h 1302623"/>
              <a:gd name="connsiteX6" fmla="*/ 308356 w 1246203"/>
              <a:gd name="connsiteY6" fmla="*/ 720322 h 1302623"/>
              <a:gd name="connsiteX7" fmla="*/ 204717 w 1246203"/>
              <a:gd name="connsiteY7" fmla="*/ 752883 h 1302623"/>
              <a:gd name="connsiteX8" fmla="*/ 189221 w 1246203"/>
              <a:gd name="connsiteY8" fmla="*/ 859532 h 1302623"/>
              <a:gd name="connsiteX9" fmla="*/ 122830 w 1246203"/>
              <a:gd name="connsiteY9" fmla="*/ 882536 h 1302623"/>
              <a:gd name="connsiteX10" fmla="*/ 81887 w 1246203"/>
              <a:gd name="connsiteY10" fmla="*/ 943951 h 1302623"/>
              <a:gd name="connsiteX11" fmla="*/ 9464 w 1246203"/>
              <a:gd name="connsiteY11" fmla="*/ 1007512 h 1302623"/>
              <a:gd name="connsiteX12" fmla="*/ 0 w 1246203"/>
              <a:gd name="connsiteY12" fmla="*/ 1117882 h 1302623"/>
              <a:gd name="connsiteX13" fmla="*/ 75063 w 1246203"/>
              <a:gd name="connsiteY13" fmla="*/ 1155176 h 1302623"/>
              <a:gd name="connsiteX14" fmla="*/ 150126 w 1246203"/>
              <a:gd name="connsiteY14" fmla="*/ 1150135 h 1302623"/>
              <a:gd name="connsiteX15" fmla="*/ 218517 w 1246203"/>
              <a:gd name="connsiteY15" fmla="*/ 1147458 h 1302623"/>
              <a:gd name="connsiteX16" fmla="*/ 279780 w 1246203"/>
              <a:gd name="connsiteY16" fmla="*/ 1189611 h 1302623"/>
              <a:gd name="connsiteX17" fmla="*/ 267528 w 1246203"/>
              <a:gd name="connsiteY17" fmla="*/ 1290759 h 1302623"/>
              <a:gd name="connsiteX18" fmla="*/ 334371 w 1246203"/>
              <a:gd name="connsiteY18" fmla="*/ 1302623 h 1302623"/>
              <a:gd name="connsiteX19" fmla="*/ 382138 w 1246203"/>
              <a:gd name="connsiteY19" fmla="*/ 1192343 h 1302623"/>
              <a:gd name="connsiteX20" fmla="*/ 461043 w 1246203"/>
              <a:gd name="connsiteY20" fmla="*/ 1166154 h 1302623"/>
              <a:gd name="connsiteX21" fmla="*/ 515825 w 1246203"/>
              <a:gd name="connsiteY21" fmla="*/ 1259000 h 1302623"/>
              <a:gd name="connsiteX22" fmla="*/ 649207 w 1246203"/>
              <a:gd name="connsiteY22" fmla="*/ 1210975 h 1302623"/>
              <a:gd name="connsiteX23" fmla="*/ 644083 w 1246203"/>
              <a:gd name="connsiteY23" fmla="*/ 1099116 h 1302623"/>
              <a:gd name="connsiteX24" fmla="*/ 695279 w 1246203"/>
              <a:gd name="connsiteY24" fmla="*/ 1077445 h 1302623"/>
              <a:gd name="connsiteX25" fmla="*/ 767288 w 1246203"/>
              <a:gd name="connsiteY25" fmla="*/ 991708 h 1302623"/>
              <a:gd name="connsiteX26" fmla="*/ 765363 w 1246203"/>
              <a:gd name="connsiteY26" fmla="*/ 784459 h 1302623"/>
              <a:gd name="connsiteX27" fmla="*/ 894641 w 1246203"/>
              <a:gd name="connsiteY27" fmla="*/ 776912 h 1302623"/>
              <a:gd name="connsiteX28" fmla="*/ 906103 w 1246203"/>
              <a:gd name="connsiteY28" fmla="*/ 991844 h 1302623"/>
              <a:gd name="connsiteX29" fmla="*/ 962168 w 1246203"/>
              <a:gd name="connsiteY29" fmla="*/ 1045992 h 1302623"/>
              <a:gd name="connsiteX30" fmla="*/ 1037622 w 1246203"/>
              <a:gd name="connsiteY30" fmla="*/ 1043216 h 1302623"/>
              <a:gd name="connsiteX31" fmla="*/ 1077455 w 1246203"/>
              <a:gd name="connsiteY31" fmla="*/ 1008087 h 1302623"/>
              <a:gd name="connsiteX32" fmla="*/ 1118246 w 1246203"/>
              <a:gd name="connsiteY32" fmla="*/ 911525 h 1302623"/>
              <a:gd name="connsiteX33" fmla="*/ 1101056 w 1246203"/>
              <a:gd name="connsiteY33" fmla="*/ 831289 h 1302623"/>
              <a:gd name="connsiteX34" fmla="*/ 1143507 w 1246203"/>
              <a:gd name="connsiteY34" fmla="*/ 713194 h 1302623"/>
              <a:gd name="connsiteX35" fmla="*/ 1246203 w 1246203"/>
              <a:gd name="connsiteY35" fmla="*/ 553511 h 1302623"/>
              <a:gd name="connsiteX36" fmla="*/ 1133026 w 1246203"/>
              <a:gd name="connsiteY36" fmla="*/ 491881 h 1302623"/>
              <a:gd name="connsiteX37" fmla="*/ 1054345 w 1246203"/>
              <a:gd name="connsiteY37" fmla="*/ 502489 h 1302623"/>
              <a:gd name="connsiteX38" fmla="*/ 910289 w 1246203"/>
              <a:gd name="connsiteY38" fmla="*/ 393536 h 1302623"/>
              <a:gd name="connsiteX39" fmla="*/ 799675 w 1246203"/>
              <a:gd name="connsiteY39" fmla="*/ 431134 h 1302623"/>
              <a:gd name="connsiteX40" fmla="*/ 741993 w 1246203"/>
              <a:gd name="connsiteY40" fmla="*/ 333904 h 1302623"/>
              <a:gd name="connsiteX41" fmla="*/ 825690 w 1246203"/>
              <a:gd name="connsiteY41" fmla="*/ 231014 h 1302623"/>
              <a:gd name="connsiteX42" fmla="*/ 787384 w 1246203"/>
              <a:gd name="connsiteY42" fmla="*/ 165453 h 1302623"/>
              <a:gd name="connsiteX43" fmla="*/ 738260 w 1246203"/>
              <a:gd name="connsiteY43" fmla="*/ 144971 h 1302623"/>
              <a:gd name="connsiteX44" fmla="*/ 714931 w 1246203"/>
              <a:gd name="connsiteY44" fmla="*/ 0 h 1302623"/>
              <a:gd name="connsiteX45" fmla="*/ 472243 w 1246203"/>
              <a:gd name="connsiteY45" fmla="*/ 78529 h 1302623"/>
              <a:gd name="connsiteX0" fmla="*/ 472243 w 1246203"/>
              <a:gd name="connsiteY0" fmla="*/ 78529 h 1302623"/>
              <a:gd name="connsiteX1" fmla="*/ 436729 w 1246203"/>
              <a:gd name="connsiteY1" fmla="*/ 302507 h 1302623"/>
              <a:gd name="connsiteX2" fmla="*/ 419385 w 1246203"/>
              <a:gd name="connsiteY2" fmla="*/ 373864 h 1302623"/>
              <a:gd name="connsiteX3" fmla="*/ 465306 w 1246203"/>
              <a:gd name="connsiteY3" fmla="*/ 448927 h 1302623"/>
              <a:gd name="connsiteX4" fmla="*/ 382138 w 1246203"/>
              <a:gd name="connsiteY4" fmla="*/ 486751 h 1302623"/>
              <a:gd name="connsiteX5" fmla="*/ 293427 w 1246203"/>
              <a:gd name="connsiteY5" fmla="*/ 602757 h 1302623"/>
              <a:gd name="connsiteX6" fmla="*/ 308356 w 1246203"/>
              <a:gd name="connsiteY6" fmla="*/ 720322 h 1302623"/>
              <a:gd name="connsiteX7" fmla="*/ 204717 w 1246203"/>
              <a:gd name="connsiteY7" fmla="*/ 752883 h 1302623"/>
              <a:gd name="connsiteX8" fmla="*/ 189221 w 1246203"/>
              <a:gd name="connsiteY8" fmla="*/ 859532 h 1302623"/>
              <a:gd name="connsiteX9" fmla="*/ 122830 w 1246203"/>
              <a:gd name="connsiteY9" fmla="*/ 882536 h 1302623"/>
              <a:gd name="connsiteX10" fmla="*/ 81887 w 1246203"/>
              <a:gd name="connsiteY10" fmla="*/ 943951 h 1302623"/>
              <a:gd name="connsiteX11" fmla="*/ 9464 w 1246203"/>
              <a:gd name="connsiteY11" fmla="*/ 1007512 h 1302623"/>
              <a:gd name="connsiteX12" fmla="*/ 0 w 1246203"/>
              <a:gd name="connsiteY12" fmla="*/ 1117882 h 1302623"/>
              <a:gd name="connsiteX13" fmla="*/ 75063 w 1246203"/>
              <a:gd name="connsiteY13" fmla="*/ 1155176 h 1302623"/>
              <a:gd name="connsiteX14" fmla="*/ 150126 w 1246203"/>
              <a:gd name="connsiteY14" fmla="*/ 1150135 h 1302623"/>
              <a:gd name="connsiteX15" fmla="*/ 218517 w 1246203"/>
              <a:gd name="connsiteY15" fmla="*/ 1147458 h 1302623"/>
              <a:gd name="connsiteX16" fmla="*/ 279780 w 1246203"/>
              <a:gd name="connsiteY16" fmla="*/ 1189611 h 1302623"/>
              <a:gd name="connsiteX17" fmla="*/ 267528 w 1246203"/>
              <a:gd name="connsiteY17" fmla="*/ 1290759 h 1302623"/>
              <a:gd name="connsiteX18" fmla="*/ 334371 w 1246203"/>
              <a:gd name="connsiteY18" fmla="*/ 1302623 h 1302623"/>
              <a:gd name="connsiteX19" fmla="*/ 382138 w 1246203"/>
              <a:gd name="connsiteY19" fmla="*/ 1192343 h 1302623"/>
              <a:gd name="connsiteX20" fmla="*/ 461043 w 1246203"/>
              <a:gd name="connsiteY20" fmla="*/ 1166154 h 1302623"/>
              <a:gd name="connsiteX21" fmla="*/ 515825 w 1246203"/>
              <a:gd name="connsiteY21" fmla="*/ 1259000 h 1302623"/>
              <a:gd name="connsiteX22" fmla="*/ 649207 w 1246203"/>
              <a:gd name="connsiteY22" fmla="*/ 1210975 h 1302623"/>
              <a:gd name="connsiteX23" fmla="*/ 644083 w 1246203"/>
              <a:gd name="connsiteY23" fmla="*/ 1099116 h 1302623"/>
              <a:gd name="connsiteX24" fmla="*/ 695279 w 1246203"/>
              <a:gd name="connsiteY24" fmla="*/ 1077445 h 1302623"/>
              <a:gd name="connsiteX25" fmla="*/ 767288 w 1246203"/>
              <a:gd name="connsiteY25" fmla="*/ 991708 h 1302623"/>
              <a:gd name="connsiteX26" fmla="*/ 765363 w 1246203"/>
              <a:gd name="connsiteY26" fmla="*/ 784459 h 1302623"/>
              <a:gd name="connsiteX27" fmla="*/ 894641 w 1246203"/>
              <a:gd name="connsiteY27" fmla="*/ 776912 h 1302623"/>
              <a:gd name="connsiteX28" fmla="*/ 906103 w 1246203"/>
              <a:gd name="connsiteY28" fmla="*/ 991844 h 1302623"/>
              <a:gd name="connsiteX29" fmla="*/ 962168 w 1246203"/>
              <a:gd name="connsiteY29" fmla="*/ 1045992 h 1302623"/>
              <a:gd name="connsiteX30" fmla="*/ 1037622 w 1246203"/>
              <a:gd name="connsiteY30" fmla="*/ 1043216 h 1302623"/>
              <a:gd name="connsiteX31" fmla="*/ 1077455 w 1246203"/>
              <a:gd name="connsiteY31" fmla="*/ 1008087 h 1302623"/>
              <a:gd name="connsiteX32" fmla="*/ 1118246 w 1246203"/>
              <a:gd name="connsiteY32" fmla="*/ 911525 h 1302623"/>
              <a:gd name="connsiteX33" fmla="*/ 1101056 w 1246203"/>
              <a:gd name="connsiteY33" fmla="*/ 831289 h 1302623"/>
              <a:gd name="connsiteX34" fmla="*/ 1143507 w 1246203"/>
              <a:gd name="connsiteY34" fmla="*/ 713194 h 1302623"/>
              <a:gd name="connsiteX35" fmla="*/ 1246203 w 1246203"/>
              <a:gd name="connsiteY35" fmla="*/ 553511 h 1302623"/>
              <a:gd name="connsiteX36" fmla="*/ 1133026 w 1246203"/>
              <a:gd name="connsiteY36" fmla="*/ 491881 h 1302623"/>
              <a:gd name="connsiteX37" fmla="*/ 1054345 w 1246203"/>
              <a:gd name="connsiteY37" fmla="*/ 502489 h 1302623"/>
              <a:gd name="connsiteX38" fmla="*/ 910289 w 1246203"/>
              <a:gd name="connsiteY38" fmla="*/ 393536 h 1302623"/>
              <a:gd name="connsiteX39" fmla="*/ 799675 w 1246203"/>
              <a:gd name="connsiteY39" fmla="*/ 431134 h 1302623"/>
              <a:gd name="connsiteX40" fmla="*/ 741993 w 1246203"/>
              <a:gd name="connsiteY40" fmla="*/ 333904 h 1302623"/>
              <a:gd name="connsiteX41" fmla="*/ 855547 w 1246203"/>
              <a:gd name="connsiteY41" fmla="*/ 231014 h 1302623"/>
              <a:gd name="connsiteX42" fmla="*/ 787384 w 1246203"/>
              <a:gd name="connsiteY42" fmla="*/ 165453 h 1302623"/>
              <a:gd name="connsiteX43" fmla="*/ 738260 w 1246203"/>
              <a:gd name="connsiteY43" fmla="*/ 144971 h 1302623"/>
              <a:gd name="connsiteX44" fmla="*/ 714931 w 1246203"/>
              <a:gd name="connsiteY44" fmla="*/ 0 h 1302623"/>
              <a:gd name="connsiteX45" fmla="*/ 472243 w 1246203"/>
              <a:gd name="connsiteY45" fmla="*/ 78529 h 1302623"/>
              <a:gd name="connsiteX0" fmla="*/ 472243 w 1246203"/>
              <a:gd name="connsiteY0" fmla="*/ 83793 h 1307887"/>
              <a:gd name="connsiteX1" fmla="*/ 436729 w 1246203"/>
              <a:gd name="connsiteY1" fmla="*/ 307771 h 1307887"/>
              <a:gd name="connsiteX2" fmla="*/ 419385 w 1246203"/>
              <a:gd name="connsiteY2" fmla="*/ 379128 h 1307887"/>
              <a:gd name="connsiteX3" fmla="*/ 465306 w 1246203"/>
              <a:gd name="connsiteY3" fmla="*/ 454191 h 1307887"/>
              <a:gd name="connsiteX4" fmla="*/ 382138 w 1246203"/>
              <a:gd name="connsiteY4" fmla="*/ 492015 h 1307887"/>
              <a:gd name="connsiteX5" fmla="*/ 293427 w 1246203"/>
              <a:gd name="connsiteY5" fmla="*/ 608021 h 1307887"/>
              <a:gd name="connsiteX6" fmla="*/ 308356 w 1246203"/>
              <a:gd name="connsiteY6" fmla="*/ 725586 h 1307887"/>
              <a:gd name="connsiteX7" fmla="*/ 204717 w 1246203"/>
              <a:gd name="connsiteY7" fmla="*/ 758147 h 1307887"/>
              <a:gd name="connsiteX8" fmla="*/ 189221 w 1246203"/>
              <a:gd name="connsiteY8" fmla="*/ 864796 h 1307887"/>
              <a:gd name="connsiteX9" fmla="*/ 122830 w 1246203"/>
              <a:gd name="connsiteY9" fmla="*/ 887800 h 1307887"/>
              <a:gd name="connsiteX10" fmla="*/ 81887 w 1246203"/>
              <a:gd name="connsiteY10" fmla="*/ 949215 h 1307887"/>
              <a:gd name="connsiteX11" fmla="*/ 9464 w 1246203"/>
              <a:gd name="connsiteY11" fmla="*/ 1012776 h 1307887"/>
              <a:gd name="connsiteX12" fmla="*/ 0 w 1246203"/>
              <a:gd name="connsiteY12" fmla="*/ 1123146 h 1307887"/>
              <a:gd name="connsiteX13" fmla="*/ 75063 w 1246203"/>
              <a:gd name="connsiteY13" fmla="*/ 1160440 h 1307887"/>
              <a:gd name="connsiteX14" fmla="*/ 150126 w 1246203"/>
              <a:gd name="connsiteY14" fmla="*/ 1155399 h 1307887"/>
              <a:gd name="connsiteX15" fmla="*/ 218517 w 1246203"/>
              <a:gd name="connsiteY15" fmla="*/ 1152722 h 1307887"/>
              <a:gd name="connsiteX16" fmla="*/ 279780 w 1246203"/>
              <a:gd name="connsiteY16" fmla="*/ 1194875 h 1307887"/>
              <a:gd name="connsiteX17" fmla="*/ 267528 w 1246203"/>
              <a:gd name="connsiteY17" fmla="*/ 1296023 h 1307887"/>
              <a:gd name="connsiteX18" fmla="*/ 334371 w 1246203"/>
              <a:gd name="connsiteY18" fmla="*/ 1307887 h 1307887"/>
              <a:gd name="connsiteX19" fmla="*/ 382138 w 1246203"/>
              <a:gd name="connsiteY19" fmla="*/ 1197607 h 1307887"/>
              <a:gd name="connsiteX20" fmla="*/ 461043 w 1246203"/>
              <a:gd name="connsiteY20" fmla="*/ 1171418 h 1307887"/>
              <a:gd name="connsiteX21" fmla="*/ 515825 w 1246203"/>
              <a:gd name="connsiteY21" fmla="*/ 1264264 h 1307887"/>
              <a:gd name="connsiteX22" fmla="*/ 649207 w 1246203"/>
              <a:gd name="connsiteY22" fmla="*/ 1216239 h 1307887"/>
              <a:gd name="connsiteX23" fmla="*/ 644083 w 1246203"/>
              <a:gd name="connsiteY23" fmla="*/ 1104380 h 1307887"/>
              <a:gd name="connsiteX24" fmla="*/ 695279 w 1246203"/>
              <a:gd name="connsiteY24" fmla="*/ 1082709 h 1307887"/>
              <a:gd name="connsiteX25" fmla="*/ 767288 w 1246203"/>
              <a:gd name="connsiteY25" fmla="*/ 996972 h 1307887"/>
              <a:gd name="connsiteX26" fmla="*/ 765363 w 1246203"/>
              <a:gd name="connsiteY26" fmla="*/ 789723 h 1307887"/>
              <a:gd name="connsiteX27" fmla="*/ 894641 w 1246203"/>
              <a:gd name="connsiteY27" fmla="*/ 782176 h 1307887"/>
              <a:gd name="connsiteX28" fmla="*/ 906103 w 1246203"/>
              <a:gd name="connsiteY28" fmla="*/ 997108 h 1307887"/>
              <a:gd name="connsiteX29" fmla="*/ 962168 w 1246203"/>
              <a:gd name="connsiteY29" fmla="*/ 1051256 h 1307887"/>
              <a:gd name="connsiteX30" fmla="*/ 1037622 w 1246203"/>
              <a:gd name="connsiteY30" fmla="*/ 1048480 h 1307887"/>
              <a:gd name="connsiteX31" fmla="*/ 1077455 w 1246203"/>
              <a:gd name="connsiteY31" fmla="*/ 1013351 h 1307887"/>
              <a:gd name="connsiteX32" fmla="*/ 1118246 w 1246203"/>
              <a:gd name="connsiteY32" fmla="*/ 916789 h 1307887"/>
              <a:gd name="connsiteX33" fmla="*/ 1101056 w 1246203"/>
              <a:gd name="connsiteY33" fmla="*/ 836553 h 1307887"/>
              <a:gd name="connsiteX34" fmla="*/ 1143507 w 1246203"/>
              <a:gd name="connsiteY34" fmla="*/ 718458 h 1307887"/>
              <a:gd name="connsiteX35" fmla="*/ 1246203 w 1246203"/>
              <a:gd name="connsiteY35" fmla="*/ 558775 h 1307887"/>
              <a:gd name="connsiteX36" fmla="*/ 1133026 w 1246203"/>
              <a:gd name="connsiteY36" fmla="*/ 497145 h 1307887"/>
              <a:gd name="connsiteX37" fmla="*/ 1054345 w 1246203"/>
              <a:gd name="connsiteY37" fmla="*/ 507753 h 1307887"/>
              <a:gd name="connsiteX38" fmla="*/ 910289 w 1246203"/>
              <a:gd name="connsiteY38" fmla="*/ 398800 h 1307887"/>
              <a:gd name="connsiteX39" fmla="*/ 799675 w 1246203"/>
              <a:gd name="connsiteY39" fmla="*/ 436398 h 1307887"/>
              <a:gd name="connsiteX40" fmla="*/ 741993 w 1246203"/>
              <a:gd name="connsiteY40" fmla="*/ 339168 h 1307887"/>
              <a:gd name="connsiteX41" fmla="*/ 855547 w 1246203"/>
              <a:gd name="connsiteY41" fmla="*/ 236278 h 1307887"/>
              <a:gd name="connsiteX42" fmla="*/ 787384 w 1246203"/>
              <a:gd name="connsiteY42" fmla="*/ 170717 h 1307887"/>
              <a:gd name="connsiteX43" fmla="*/ 738260 w 1246203"/>
              <a:gd name="connsiteY43" fmla="*/ 150235 h 1307887"/>
              <a:gd name="connsiteX44" fmla="*/ 675122 w 1246203"/>
              <a:gd name="connsiteY44" fmla="*/ 0 h 1307887"/>
              <a:gd name="connsiteX45" fmla="*/ 472243 w 1246203"/>
              <a:gd name="connsiteY45" fmla="*/ 83793 h 1307887"/>
              <a:gd name="connsiteX0" fmla="*/ 472243 w 1246203"/>
              <a:gd name="connsiteY0" fmla="*/ 57470 h 1281564"/>
              <a:gd name="connsiteX1" fmla="*/ 436729 w 1246203"/>
              <a:gd name="connsiteY1" fmla="*/ 281448 h 1281564"/>
              <a:gd name="connsiteX2" fmla="*/ 419385 w 1246203"/>
              <a:gd name="connsiteY2" fmla="*/ 352805 h 1281564"/>
              <a:gd name="connsiteX3" fmla="*/ 465306 w 1246203"/>
              <a:gd name="connsiteY3" fmla="*/ 427868 h 1281564"/>
              <a:gd name="connsiteX4" fmla="*/ 382138 w 1246203"/>
              <a:gd name="connsiteY4" fmla="*/ 465692 h 1281564"/>
              <a:gd name="connsiteX5" fmla="*/ 293427 w 1246203"/>
              <a:gd name="connsiteY5" fmla="*/ 581698 h 1281564"/>
              <a:gd name="connsiteX6" fmla="*/ 308356 w 1246203"/>
              <a:gd name="connsiteY6" fmla="*/ 699263 h 1281564"/>
              <a:gd name="connsiteX7" fmla="*/ 204717 w 1246203"/>
              <a:gd name="connsiteY7" fmla="*/ 731824 h 1281564"/>
              <a:gd name="connsiteX8" fmla="*/ 189221 w 1246203"/>
              <a:gd name="connsiteY8" fmla="*/ 838473 h 1281564"/>
              <a:gd name="connsiteX9" fmla="*/ 122830 w 1246203"/>
              <a:gd name="connsiteY9" fmla="*/ 861477 h 1281564"/>
              <a:gd name="connsiteX10" fmla="*/ 81887 w 1246203"/>
              <a:gd name="connsiteY10" fmla="*/ 922892 h 1281564"/>
              <a:gd name="connsiteX11" fmla="*/ 9464 w 1246203"/>
              <a:gd name="connsiteY11" fmla="*/ 986453 h 1281564"/>
              <a:gd name="connsiteX12" fmla="*/ 0 w 1246203"/>
              <a:gd name="connsiteY12" fmla="*/ 1096823 h 1281564"/>
              <a:gd name="connsiteX13" fmla="*/ 75063 w 1246203"/>
              <a:gd name="connsiteY13" fmla="*/ 1134117 h 1281564"/>
              <a:gd name="connsiteX14" fmla="*/ 150126 w 1246203"/>
              <a:gd name="connsiteY14" fmla="*/ 1129076 h 1281564"/>
              <a:gd name="connsiteX15" fmla="*/ 218517 w 1246203"/>
              <a:gd name="connsiteY15" fmla="*/ 1126399 h 1281564"/>
              <a:gd name="connsiteX16" fmla="*/ 279780 w 1246203"/>
              <a:gd name="connsiteY16" fmla="*/ 1168552 h 1281564"/>
              <a:gd name="connsiteX17" fmla="*/ 267528 w 1246203"/>
              <a:gd name="connsiteY17" fmla="*/ 1269700 h 1281564"/>
              <a:gd name="connsiteX18" fmla="*/ 334371 w 1246203"/>
              <a:gd name="connsiteY18" fmla="*/ 1281564 h 1281564"/>
              <a:gd name="connsiteX19" fmla="*/ 382138 w 1246203"/>
              <a:gd name="connsiteY19" fmla="*/ 1171284 h 1281564"/>
              <a:gd name="connsiteX20" fmla="*/ 461043 w 1246203"/>
              <a:gd name="connsiteY20" fmla="*/ 1145095 h 1281564"/>
              <a:gd name="connsiteX21" fmla="*/ 515825 w 1246203"/>
              <a:gd name="connsiteY21" fmla="*/ 1237941 h 1281564"/>
              <a:gd name="connsiteX22" fmla="*/ 649207 w 1246203"/>
              <a:gd name="connsiteY22" fmla="*/ 1189916 h 1281564"/>
              <a:gd name="connsiteX23" fmla="*/ 644083 w 1246203"/>
              <a:gd name="connsiteY23" fmla="*/ 1078057 h 1281564"/>
              <a:gd name="connsiteX24" fmla="*/ 695279 w 1246203"/>
              <a:gd name="connsiteY24" fmla="*/ 1056386 h 1281564"/>
              <a:gd name="connsiteX25" fmla="*/ 767288 w 1246203"/>
              <a:gd name="connsiteY25" fmla="*/ 970649 h 1281564"/>
              <a:gd name="connsiteX26" fmla="*/ 765363 w 1246203"/>
              <a:gd name="connsiteY26" fmla="*/ 763400 h 1281564"/>
              <a:gd name="connsiteX27" fmla="*/ 894641 w 1246203"/>
              <a:gd name="connsiteY27" fmla="*/ 755853 h 1281564"/>
              <a:gd name="connsiteX28" fmla="*/ 906103 w 1246203"/>
              <a:gd name="connsiteY28" fmla="*/ 970785 h 1281564"/>
              <a:gd name="connsiteX29" fmla="*/ 962168 w 1246203"/>
              <a:gd name="connsiteY29" fmla="*/ 1024933 h 1281564"/>
              <a:gd name="connsiteX30" fmla="*/ 1037622 w 1246203"/>
              <a:gd name="connsiteY30" fmla="*/ 1022157 h 1281564"/>
              <a:gd name="connsiteX31" fmla="*/ 1077455 w 1246203"/>
              <a:gd name="connsiteY31" fmla="*/ 987028 h 1281564"/>
              <a:gd name="connsiteX32" fmla="*/ 1118246 w 1246203"/>
              <a:gd name="connsiteY32" fmla="*/ 890466 h 1281564"/>
              <a:gd name="connsiteX33" fmla="*/ 1101056 w 1246203"/>
              <a:gd name="connsiteY33" fmla="*/ 810230 h 1281564"/>
              <a:gd name="connsiteX34" fmla="*/ 1143507 w 1246203"/>
              <a:gd name="connsiteY34" fmla="*/ 692135 h 1281564"/>
              <a:gd name="connsiteX35" fmla="*/ 1246203 w 1246203"/>
              <a:gd name="connsiteY35" fmla="*/ 532452 h 1281564"/>
              <a:gd name="connsiteX36" fmla="*/ 1133026 w 1246203"/>
              <a:gd name="connsiteY36" fmla="*/ 470822 h 1281564"/>
              <a:gd name="connsiteX37" fmla="*/ 1054345 w 1246203"/>
              <a:gd name="connsiteY37" fmla="*/ 481430 h 1281564"/>
              <a:gd name="connsiteX38" fmla="*/ 910289 w 1246203"/>
              <a:gd name="connsiteY38" fmla="*/ 372477 h 1281564"/>
              <a:gd name="connsiteX39" fmla="*/ 799675 w 1246203"/>
              <a:gd name="connsiteY39" fmla="*/ 410075 h 1281564"/>
              <a:gd name="connsiteX40" fmla="*/ 741993 w 1246203"/>
              <a:gd name="connsiteY40" fmla="*/ 312845 h 1281564"/>
              <a:gd name="connsiteX41" fmla="*/ 855547 w 1246203"/>
              <a:gd name="connsiteY41" fmla="*/ 209955 h 1281564"/>
              <a:gd name="connsiteX42" fmla="*/ 787384 w 1246203"/>
              <a:gd name="connsiteY42" fmla="*/ 144394 h 1281564"/>
              <a:gd name="connsiteX43" fmla="*/ 738260 w 1246203"/>
              <a:gd name="connsiteY43" fmla="*/ 123912 h 1281564"/>
              <a:gd name="connsiteX44" fmla="*/ 719907 w 1246203"/>
              <a:gd name="connsiteY44" fmla="*/ 0 h 1281564"/>
              <a:gd name="connsiteX45" fmla="*/ 472243 w 1246203"/>
              <a:gd name="connsiteY45" fmla="*/ 57470 h 1281564"/>
              <a:gd name="connsiteX0" fmla="*/ 472243 w 1246203"/>
              <a:gd name="connsiteY0" fmla="*/ 57470 h 1281564"/>
              <a:gd name="connsiteX1" fmla="*/ 436729 w 1246203"/>
              <a:gd name="connsiteY1" fmla="*/ 281448 h 1281564"/>
              <a:gd name="connsiteX2" fmla="*/ 419385 w 1246203"/>
              <a:gd name="connsiteY2" fmla="*/ 352805 h 1281564"/>
              <a:gd name="connsiteX3" fmla="*/ 465306 w 1246203"/>
              <a:gd name="connsiteY3" fmla="*/ 427868 h 1281564"/>
              <a:gd name="connsiteX4" fmla="*/ 382138 w 1246203"/>
              <a:gd name="connsiteY4" fmla="*/ 465692 h 1281564"/>
              <a:gd name="connsiteX5" fmla="*/ 293427 w 1246203"/>
              <a:gd name="connsiteY5" fmla="*/ 581698 h 1281564"/>
              <a:gd name="connsiteX6" fmla="*/ 308356 w 1246203"/>
              <a:gd name="connsiteY6" fmla="*/ 699263 h 1281564"/>
              <a:gd name="connsiteX7" fmla="*/ 204717 w 1246203"/>
              <a:gd name="connsiteY7" fmla="*/ 731824 h 1281564"/>
              <a:gd name="connsiteX8" fmla="*/ 189221 w 1246203"/>
              <a:gd name="connsiteY8" fmla="*/ 838473 h 1281564"/>
              <a:gd name="connsiteX9" fmla="*/ 122830 w 1246203"/>
              <a:gd name="connsiteY9" fmla="*/ 861477 h 1281564"/>
              <a:gd name="connsiteX10" fmla="*/ 81887 w 1246203"/>
              <a:gd name="connsiteY10" fmla="*/ 922892 h 1281564"/>
              <a:gd name="connsiteX11" fmla="*/ 9464 w 1246203"/>
              <a:gd name="connsiteY11" fmla="*/ 986453 h 1281564"/>
              <a:gd name="connsiteX12" fmla="*/ 0 w 1246203"/>
              <a:gd name="connsiteY12" fmla="*/ 1096823 h 1281564"/>
              <a:gd name="connsiteX13" fmla="*/ 75063 w 1246203"/>
              <a:gd name="connsiteY13" fmla="*/ 1134117 h 1281564"/>
              <a:gd name="connsiteX14" fmla="*/ 150126 w 1246203"/>
              <a:gd name="connsiteY14" fmla="*/ 1129076 h 1281564"/>
              <a:gd name="connsiteX15" fmla="*/ 218517 w 1246203"/>
              <a:gd name="connsiteY15" fmla="*/ 1126399 h 1281564"/>
              <a:gd name="connsiteX16" fmla="*/ 279780 w 1246203"/>
              <a:gd name="connsiteY16" fmla="*/ 1168552 h 1281564"/>
              <a:gd name="connsiteX17" fmla="*/ 267528 w 1246203"/>
              <a:gd name="connsiteY17" fmla="*/ 1269700 h 1281564"/>
              <a:gd name="connsiteX18" fmla="*/ 334371 w 1246203"/>
              <a:gd name="connsiteY18" fmla="*/ 1281564 h 1281564"/>
              <a:gd name="connsiteX19" fmla="*/ 382138 w 1246203"/>
              <a:gd name="connsiteY19" fmla="*/ 1171284 h 1281564"/>
              <a:gd name="connsiteX20" fmla="*/ 461043 w 1246203"/>
              <a:gd name="connsiteY20" fmla="*/ 1145095 h 1281564"/>
              <a:gd name="connsiteX21" fmla="*/ 515825 w 1246203"/>
              <a:gd name="connsiteY21" fmla="*/ 1237941 h 1281564"/>
              <a:gd name="connsiteX22" fmla="*/ 649207 w 1246203"/>
              <a:gd name="connsiteY22" fmla="*/ 1189916 h 1281564"/>
              <a:gd name="connsiteX23" fmla="*/ 644083 w 1246203"/>
              <a:gd name="connsiteY23" fmla="*/ 1078057 h 1281564"/>
              <a:gd name="connsiteX24" fmla="*/ 695279 w 1246203"/>
              <a:gd name="connsiteY24" fmla="*/ 1056386 h 1281564"/>
              <a:gd name="connsiteX25" fmla="*/ 767288 w 1246203"/>
              <a:gd name="connsiteY25" fmla="*/ 970649 h 1281564"/>
              <a:gd name="connsiteX26" fmla="*/ 765363 w 1246203"/>
              <a:gd name="connsiteY26" fmla="*/ 763400 h 1281564"/>
              <a:gd name="connsiteX27" fmla="*/ 894641 w 1246203"/>
              <a:gd name="connsiteY27" fmla="*/ 755853 h 1281564"/>
              <a:gd name="connsiteX28" fmla="*/ 906103 w 1246203"/>
              <a:gd name="connsiteY28" fmla="*/ 970785 h 1281564"/>
              <a:gd name="connsiteX29" fmla="*/ 962168 w 1246203"/>
              <a:gd name="connsiteY29" fmla="*/ 1024933 h 1281564"/>
              <a:gd name="connsiteX30" fmla="*/ 1037622 w 1246203"/>
              <a:gd name="connsiteY30" fmla="*/ 1022157 h 1281564"/>
              <a:gd name="connsiteX31" fmla="*/ 1077455 w 1246203"/>
              <a:gd name="connsiteY31" fmla="*/ 987028 h 1281564"/>
              <a:gd name="connsiteX32" fmla="*/ 1118246 w 1246203"/>
              <a:gd name="connsiteY32" fmla="*/ 890466 h 1281564"/>
              <a:gd name="connsiteX33" fmla="*/ 1101056 w 1246203"/>
              <a:gd name="connsiteY33" fmla="*/ 810230 h 1281564"/>
              <a:gd name="connsiteX34" fmla="*/ 1143507 w 1246203"/>
              <a:gd name="connsiteY34" fmla="*/ 692135 h 1281564"/>
              <a:gd name="connsiteX35" fmla="*/ 1246203 w 1246203"/>
              <a:gd name="connsiteY35" fmla="*/ 532452 h 1281564"/>
              <a:gd name="connsiteX36" fmla="*/ 1133026 w 1246203"/>
              <a:gd name="connsiteY36" fmla="*/ 470822 h 1281564"/>
              <a:gd name="connsiteX37" fmla="*/ 1054345 w 1246203"/>
              <a:gd name="connsiteY37" fmla="*/ 481430 h 1281564"/>
              <a:gd name="connsiteX38" fmla="*/ 910289 w 1246203"/>
              <a:gd name="connsiteY38" fmla="*/ 372477 h 1281564"/>
              <a:gd name="connsiteX39" fmla="*/ 799675 w 1246203"/>
              <a:gd name="connsiteY39" fmla="*/ 410075 h 1281564"/>
              <a:gd name="connsiteX40" fmla="*/ 741993 w 1246203"/>
              <a:gd name="connsiteY40" fmla="*/ 312845 h 1281564"/>
              <a:gd name="connsiteX41" fmla="*/ 855547 w 1246203"/>
              <a:gd name="connsiteY41" fmla="*/ 209955 h 1281564"/>
              <a:gd name="connsiteX42" fmla="*/ 787384 w 1246203"/>
              <a:gd name="connsiteY42" fmla="*/ 144394 h 1281564"/>
              <a:gd name="connsiteX43" fmla="*/ 738260 w 1246203"/>
              <a:gd name="connsiteY43" fmla="*/ 123912 h 1281564"/>
              <a:gd name="connsiteX44" fmla="*/ 670146 w 1246203"/>
              <a:gd name="connsiteY44" fmla="*/ 0 h 1281564"/>
              <a:gd name="connsiteX45" fmla="*/ 472243 w 1246203"/>
              <a:gd name="connsiteY45" fmla="*/ 57470 h 1281564"/>
              <a:gd name="connsiteX0" fmla="*/ 472243 w 1246203"/>
              <a:gd name="connsiteY0" fmla="*/ 57470 h 1281564"/>
              <a:gd name="connsiteX1" fmla="*/ 436729 w 1246203"/>
              <a:gd name="connsiteY1" fmla="*/ 281448 h 1281564"/>
              <a:gd name="connsiteX2" fmla="*/ 419385 w 1246203"/>
              <a:gd name="connsiteY2" fmla="*/ 352805 h 1281564"/>
              <a:gd name="connsiteX3" fmla="*/ 465306 w 1246203"/>
              <a:gd name="connsiteY3" fmla="*/ 427868 h 1281564"/>
              <a:gd name="connsiteX4" fmla="*/ 382138 w 1246203"/>
              <a:gd name="connsiteY4" fmla="*/ 465692 h 1281564"/>
              <a:gd name="connsiteX5" fmla="*/ 293427 w 1246203"/>
              <a:gd name="connsiteY5" fmla="*/ 581698 h 1281564"/>
              <a:gd name="connsiteX6" fmla="*/ 308356 w 1246203"/>
              <a:gd name="connsiteY6" fmla="*/ 699263 h 1281564"/>
              <a:gd name="connsiteX7" fmla="*/ 204717 w 1246203"/>
              <a:gd name="connsiteY7" fmla="*/ 731824 h 1281564"/>
              <a:gd name="connsiteX8" fmla="*/ 189221 w 1246203"/>
              <a:gd name="connsiteY8" fmla="*/ 838473 h 1281564"/>
              <a:gd name="connsiteX9" fmla="*/ 122830 w 1246203"/>
              <a:gd name="connsiteY9" fmla="*/ 861477 h 1281564"/>
              <a:gd name="connsiteX10" fmla="*/ 81887 w 1246203"/>
              <a:gd name="connsiteY10" fmla="*/ 922892 h 1281564"/>
              <a:gd name="connsiteX11" fmla="*/ 9464 w 1246203"/>
              <a:gd name="connsiteY11" fmla="*/ 986453 h 1281564"/>
              <a:gd name="connsiteX12" fmla="*/ 0 w 1246203"/>
              <a:gd name="connsiteY12" fmla="*/ 1096823 h 1281564"/>
              <a:gd name="connsiteX13" fmla="*/ 75063 w 1246203"/>
              <a:gd name="connsiteY13" fmla="*/ 1134117 h 1281564"/>
              <a:gd name="connsiteX14" fmla="*/ 150126 w 1246203"/>
              <a:gd name="connsiteY14" fmla="*/ 1129076 h 1281564"/>
              <a:gd name="connsiteX15" fmla="*/ 218517 w 1246203"/>
              <a:gd name="connsiteY15" fmla="*/ 1126399 h 1281564"/>
              <a:gd name="connsiteX16" fmla="*/ 279780 w 1246203"/>
              <a:gd name="connsiteY16" fmla="*/ 1168552 h 1281564"/>
              <a:gd name="connsiteX17" fmla="*/ 267528 w 1246203"/>
              <a:gd name="connsiteY17" fmla="*/ 1269700 h 1281564"/>
              <a:gd name="connsiteX18" fmla="*/ 334371 w 1246203"/>
              <a:gd name="connsiteY18" fmla="*/ 1281564 h 1281564"/>
              <a:gd name="connsiteX19" fmla="*/ 382138 w 1246203"/>
              <a:gd name="connsiteY19" fmla="*/ 1171284 h 1281564"/>
              <a:gd name="connsiteX20" fmla="*/ 461043 w 1246203"/>
              <a:gd name="connsiteY20" fmla="*/ 1145095 h 1281564"/>
              <a:gd name="connsiteX21" fmla="*/ 515825 w 1246203"/>
              <a:gd name="connsiteY21" fmla="*/ 1237941 h 1281564"/>
              <a:gd name="connsiteX22" fmla="*/ 649207 w 1246203"/>
              <a:gd name="connsiteY22" fmla="*/ 1189916 h 1281564"/>
              <a:gd name="connsiteX23" fmla="*/ 644083 w 1246203"/>
              <a:gd name="connsiteY23" fmla="*/ 1078057 h 1281564"/>
              <a:gd name="connsiteX24" fmla="*/ 695279 w 1246203"/>
              <a:gd name="connsiteY24" fmla="*/ 1056386 h 1281564"/>
              <a:gd name="connsiteX25" fmla="*/ 767288 w 1246203"/>
              <a:gd name="connsiteY25" fmla="*/ 970649 h 1281564"/>
              <a:gd name="connsiteX26" fmla="*/ 765363 w 1246203"/>
              <a:gd name="connsiteY26" fmla="*/ 763400 h 1281564"/>
              <a:gd name="connsiteX27" fmla="*/ 894641 w 1246203"/>
              <a:gd name="connsiteY27" fmla="*/ 755853 h 1281564"/>
              <a:gd name="connsiteX28" fmla="*/ 906103 w 1246203"/>
              <a:gd name="connsiteY28" fmla="*/ 970785 h 1281564"/>
              <a:gd name="connsiteX29" fmla="*/ 962168 w 1246203"/>
              <a:gd name="connsiteY29" fmla="*/ 1024933 h 1281564"/>
              <a:gd name="connsiteX30" fmla="*/ 1037622 w 1246203"/>
              <a:gd name="connsiteY30" fmla="*/ 1022157 h 1281564"/>
              <a:gd name="connsiteX31" fmla="*/ 1077455 w 1246203"/>
              <a:gd name="connsiteY31" fmla="*/ 987028 h 1281564"/>
              <a:gd name="connsiteX32" fmla="*/ 1118246 w 1246203"/>
              <a:gd name="connsiteY32" fmla="*/ 890466 h 1281564"/>
              <a:gd name="connsiteX33" fmla="*/ 1101056 w 1246203"/>
              <a:gd name="connsiteY33" fmla="*/ 810230 h 1281564"/>
              <a:gd name="connsiteX34" fmla="*/ 1143507 w 1246203"/>
              <a:gd name="connsiteY34" fmla="*/ 692135 h 1281564"/>
              <a:gd name="connsiteX35" fmla="*/ 1246203 w 1246203"/>
              <a:gd name="connsiteY35" fmla="*/ 532452 h 1281564"/>
              <a:gd name="connsiteX36" fmla="*/ 1133026 w 1246203"/>
              <a:gd name="connsiteY36" fmla="*/ 470822 h 1281564"/>
              <a:gd name="connsiteX37" fmla="*/ 1054345 w 1246203"/>
              <a:gd name="connsiteY37" fmla="*/ 481430 h 1281564"/>
              <a:gd name="connsiteX38" fmla="*/ 910289 w 1246203"/>
              <a:gd name="connsiteY38" fmla="*/ 372477 h 1281564"/>
              <a:gd name="connsiteX39" fmla="*/ 799675 w 1246203"/>
              <a:gd name="connsiteY39" fmla="*/ 410075 h 1281564"/>
              <a:gd name="connsiteX40" fmla="*/ 741993 w 1246203"/>
              <a:gd name="connsiteY40" fmla="*/ 312845 h 1281564"/>
              <a:gd name="connsiteX41" fmla="*/ 855547 w 1246203"/>
              <a:gd name="connsiteY41" fmla="*/ 209955 h 1281564"/>
              <a:gd name="connsiteX42" fmla="*/ 787384 w 1246203"/>
              <a:gd name="connsiteY42" fmla="*/ 144394 h 1281564"/>
              <a:gd name="connsiteX43" fmla="*/ 738260 w 1246203"/>
              <a:gd name="connsiteY43" fmla="*/ 123912 h 1281564"/>
              <a:gd name="connsiteX44" fmla="*/ 670146 w 1246203"/>
              <a:gd name="connsiteY44" fmla="*/ 0 h 1281564"/>
              <a:gd name="connsiteX45" fmla="*/ 472243 w 1246203"/>
              <a:gd name="connsiteY45" fmla="*/ 57470 h 1281564"/>
              <a:gd name="connsiteX0" fmla="*/ 472243 w 1246203"/>
              <a:gd name="connsiteY0" fmla="*/ 57470 h 1281564"/>
              <a:gd name="connsiteX1" fmla="*/ 436729 w 1246203"/>
              <a:gd name="connsiteY1" fmla="*/ 281448 h 1281564"/>
              <a:gd name="connsiteX2" fmla="*/ 419385 w 1246203"/>
              <a:gd name="connsiteY2" fmla="*/ 352805 h 1281564"/>
              <a:gd name="connsiteX3" fmla="*/ 465306 w 1246203"/>
              <a:gd name="connsiteY3" fmla="*/ 427868 h 1281564"/>
              <a:gd name="connsiteX4" fmla="*/ 382138 w 1246203"/>
              <a:gd name="connsiteY4" fmla="*/ 465692 h 1281564"/>
              <a:gd name="connsiteX5" fmla="*/ 293427 w 1246203"/>
              <a:gd name="connsiteY5" fmla="*/ 581698 h 1281564"/>
              <a:gd name="connsiteX6" fmla="*/ 308356 w 1246203"/>
              <a:gd name="connsiteY6" fmla="*/ 699263 h 1281564"/>
              <a:gd name="connsiteX7" fmla="*/ 204717 w 1246203"/>
              <a:gd name="connsiteY7" fmla="*/ 731824 h 1281564"/>
              <a:gd name="connsiteX8" fmla="*/ 189221 w 1246203"/>
              <a:gd name="connsiteY8" fmla="*/ 838473 h 1281564"/>
              <a:gd name="connsiteX9" fmla="*/ 122830 w 1246203"/>
              <a:gd name="connsiteY9" fmla="*/ 861477 h 1281564"/>
              <a:gd name="connsiteX10" fmla="*/ 81887 w 1246203"/>
              <a:gd name="connsiteY10" fmla="*/ 922892 h 1281564"/>
              <a:gd name="connsiteX11" fmla="*/ 9464 w 1246203"/>
              <a:gd name="connsiteY11" fmla="*/ 986453 h 1281564"/>
              <a:gd name="connsiteX12" fmla="*/ 0 w 1246203"/>
              <a:gd name="connsiteY12" fmla="*/ 1096823 h 1281564"/>
              <a:gd name="connsiteX13" fmla="*/ 75063 w 1246203"/>
              <a:gd name="connsiteY13" fmla="*/ 1134117 h 1281564"/>
              <a:gd name="connsiteX14" fmla="*/ 150126 w 1246203"/>
              <a:gd name="connsiteY14" fmla="*/ 1129076 h 1281564"/>
              <a:gd name="connsiteX15" fmla="*/ 218517 w 1246203"/>
              <a:gd name="connsiteY15" fmla="*/ 1126399 h 1281564"/>
              <a:gd name="connsiteX16" fmla="*/ 279780 w 1246203"/>
              <a:gd name="connsiteY16" fmla="*/ 1168552 h 1281564"/>
              <a:gd name="connsiteX17" fmla="*/ 267528 w 1246203"/>
              <a:gd name="connsiteY17" fmla="*/ 1269700 h 1281564"/>
              <a:gd name="connsiteX18" fmla="*/ 334371 w 1246203"/>
              <a:gd name="connsiteY18" fmla="*/ 1281564 h 1281564"/>
              <a:gd name="connsiteX19" fmla="*/ 382138 w 1246203"/>
              <a:gd name="connsiteY19" fmla="*/ 1171284 h 1281564"/>
              <a:gd name="connsiteX20" fmla="*/ 461043 w 1246203"/>
              <a:gd name="connsiteY20" fmla="*/ 1145095 h 1281564"/>
              <a:gd name="connsiteX21" fmla="*/ 515825 w 1246203"/>
              <a:gd name="connsiteY21" fmla="*/ 1237941 h 1281564"/>
              <a:gd name="connsiteX22" fmla="*/ 649207 w 1246203"/>
              <a:gd name="connsiteY22" fmla="*/ 1189916 h 1281564"/>
              <a:gd name="connsiteX23" fmla="*/ 644083 w 1246203"/>
              <a:gd name="connsiteY23" fmla="*/ 1078057 h 1281564"/>
              <a:gd name="connsiteX24" fmla="*/ 695279 w 1246203"/>
              <a:gd name="connsiteY24" fmla="*/ 1056386 h 1281564"/>
              <a:gd name="connsiteX25" fmla="*/ 767288 w 1246203"/>
              <a:gd name="connsiteY25" fmla="*/ 970649 h 1281564"/>
              <a:gd name="connsiteX26" fmla="*/ 765363 w 1246203"/>
              <a:gd name="connsiteY26" fmla="*/ 763400 h 1281564"/>
              <a:gd name="connsiteX27" fmla="*/ 894641 w 1246203"/>
              <a:gd name="connsiteY27" fmla="*/ 755853 h 1281564"/>
              <a:gd name="connsiteX28" fmla="*/ 906103 w 1246203"/>
              <a:gd name="connsiteY28" fmla="*/ 970785 h 1281564"/>
              <a:gd name="connsiteX29" fmla="*/ 962168 w 1246203"/>
              <a:gd name="connsiteY29" fmla="*/ 1024933 h 1281564"/>
              <a:gd name="connsiteX30" fmla="*/ 1037622 w 1246203"/>
              <a:gd name="connsiteY30" fmla="*/ 1022157 h 1281564"/>
              <a:gd name="connsiteX31" fmla="*/ 1077455 w 1246203"/>
              <a:gd name="connsiteY31" fmla="*/ 987028 h 1281564"/>
              <a:gd name="connsiteX32" fmla="*/ 1118246 w 1246203"/>
              <a:gd name="connsiteY32" fmla="*/ 890466 h 1281564"/>
              <a:gd name="connsiteX33" fmla="*/ 1101056 w 1246203"/>
              <a:gd name="connsiteY33" fmla="*/ 810230 h 1281564"/>
              <a:gd name="connsiteX34" fmla="*/ 1143507 w 1246203"/>
              <a:gd name="connsiteY34" fmla="*/ 692135 h 1281564"/>
              <a:gd name="connsiteX35" fmla="*/ 1246203 w 1246203"/>
              <a:gd name="connsiteY35" fmla="*/ 532452 h 1281564"/>
              <a:gd name="connsiteX36" fmla="*/ 1133026 w 1246203"/>
              <a:gd name="connsiteY36" fmla="*/ 470822 h 1281564"/>
              <a:gd name="connsiteX37" fmla="*/ 1054345 w 1246203"/>
              <a:gd name="connsiteY37" fmla="*/ 481430 h 1281564"/>
              <a:gd name="connsiteX38" fmla="*/ 910289 w 1246203"/>
              <a:gd name="connsiteY38" fmla="*/ 372477 h 1281564"/>
              <a:gd name="connsiteX39" fmla="*/ 799675 w 1246203"/>
              <a:gd name="connsiteY39" fmla="*/ 410075 h 1281564"/>
              <a:gd name="connsiteX40" fmla="*/ 741993 w 1246203"/>
              <a:gd name="connsiteY40" fmla="*/ 312845 h 1281564"/>
              <a:gd name="connsiteX41" fmla="*/ 855547 w 1246203"/>
              <a:gd name="connsiteY41" fmla="*/ 183632 h 1281564"/>
              <a:gd name="connsiteX42" fmla="*/ 787384 w 1246203"/>
              <a:gd name="connsiteY42" fmla="*/ 144394 h 1281564"/>
              <a:gd name="connsiteX43" fmla="*/ 738260 w 1246203"/>
              <a:gd name="connsiteY43" fmla="*/ 123912 h 1281564"/>
              <a:gd name="connsiteX44" fmla="*/ 670146 w 1246203"/>
              <a:gd name="connsiteY44" fmla="*/ 0 h 1281564"/>
              <a:gd name="connsiteX45" fmla="*/ 472243 w 1246203"/>
              <a:gd name="connsiteY45" fmla="*/ 57470 h 1281564"/>
              <a:gd name="connsiteX0" fmla="*/ 472243 w 1246203"/>
              <a:gd name="connsiteY0" fmla="*/ 57470 h 1281564"/>
              <a:gd name="connsiteX1" fmla="*/ 436729 w 1246203"/>
              <a:gd name="connsiteY1" fmla="*/ 281448 h 1281564"/>
              <a:gd name="connsiteX2" fmla="*/ 419385 w 1246203"/>
              <a:gd name="connsiteY2" fmla="*/ 352805 h 1281564"/>
              <a:gd name="connsiteX3" fmla="*/ 465306 w 1246203"/>
              <a:gd name="connsiteY3" fmla="*/ 427868 h 1281564"/>
              <a:gd name="connsiteX4" fmla="*/ 382138 w 1246203"/>
              <a:gd name="connsiteY4" fmla="*/ 465692 h 1281564"/>
              <a:gd name="connsiteX5" fmla="*/ 293427 w 1246203"/>
              <a:gd name="connsiteY5" fmla="*/ 581698 h 1281564"/>
              <a:gd name="connsiteX6" fmla="*/ 308356 w 1246203"/>
              <a:gd name="connsiteY6" fmla="*/ 699263 h 1281564"/>
              <a:gd name="connsiteX7" fmla="*/ 204717 w 1246203"/>
              <a:gd name="connsiteY7" fmla="*/ 731824 h 1281564"/>
              <a:gd name="connsiteX8" fmla="*/ 189221 w 1246203"/>
              <a:gd name="connsiteY8" fmla="*/ 838473 h 1281564"/>
              <a:gd name="connsiteX9" fmla="*/ 122830 w 1246203"/>
              <a:gd name="connsiteY9" fmla="*/ 861477 h 1281564"/>
              <a:gd name="connsiteX10" fmla="*/ 81887 w 1246203"/>
              <a:gd name="connsiteY10" fmla="*/ 922892 h 1281564"/>
              <a:gd name="connsiteX11" fmla="*/ 9464 w 1246203"/>
              <a:gd name="connsiteY11" fmla="*/ 986453 h 1281564"/>
              <a:gd name="connsiteX12" fmla="*/ 0 w 1246203"/>
              <a:gd name="connsiteY12" fmla="*/ 1096823 h 1281564"/>
              <a:gd name="connsiteX13" fmla="*/ 75063 w 1246203"/>
              <a:gd name="connsiteY13" fmla="*/ 1134117 h 1281564"/>
              <a:gd name="connsiteX14" fmla="*/ 150126 w 1246203"/>
              <a:gd name="connsiteY14" fmla="*/ 1129076 h 1281564"/>
              <a:gd name="connsiteX15" fmla="*/ 218517 w 1246203"/>
              <a:gd name="connsiteY15" fmla="*/ 1126399 h 1281564"/>
              <a:gd name="connsiteX16" fmla="*/ 279780 w 1246203"/>
              <a:gd name="connsiteY16" fmla="*/ 1168552 h 1281564"/>
              <a:gd name="connsiteX17" fmla="*/ 267528 w 1246203"/>
              <a:gd name="connsiteY17" fmla="*/ 1269700 h 1281564"/>
              <a:gd name="connsiteX18" fmla="*/ 334371 w 1246203"/>
              <a:gd name="connsiteY18" fmla="*/ 1281564 h 1281564"/>
              <a:gd name="connsiteX19" fmla="*/ 382138 w 1246203"/>
              <a:gd name="connsiteY19" fmla="*/ 1171284 h 1281564"/>
              <a:gd name="connsiteX20" fmla="*/ 461043 w 1246203"/>
              <a:gd name="connsiteY20" fmla="*/ 1145095 h 1281564"/>
              <a:gd name="connsiteX21" fmla="*/ 515825 w 1246203"/>
              <a:gd name="connsiteY21" fmla="*/ 1201089 h 1281564"/>
              <a:gd name="connsiteX22" fmla="*/ 649207 w 1246203"/>
              <a:gd name="connsiteY22" fmla="*/ 1189916 h 1281564"/>
              <a:gd name="connsiteX23" fmla="*/ 644083 w 1246203"/>
              <a:gd name="connsiteY23" fmla="*/ 1078057 h 1281564"/>
              <a:gd name="connsiteX24" fmla="*/ 695279 w 1246203"/>
              <a:gd name="connsiteY24" fmla="*/ 1056386 h 1281564"/>
              <a:gd name="connsiteX25" fmla="*/ 767288 w 1246203"/>
              <a:gd name="connsiteY25" fmla="*/ 970649 h 1281564"/>
              <a:gd name="connsiteX26" fmla="*/ 765363 w 1246203"/>
              <a:gd name="connsiteY26" fmla="*/ 763400 h 1281564"/>
              <a:gd name="connsiteX27" fmla="*/ 894641 w 1246203"/>
              <a:gd name="connsiteY27" fmla="*/ 755853 h 1281564"/>
              <a:gd name="connsiteX28" fmla="*/ 906103 w 1246203"/>
              <a:gd name="connsiteY28" fmla="*/ 970785 h 1281564"/>
              <a:gd name="connsiteX29" fmla="*/ 962168 w 1246203"/>
              <a:gd name="connsiteY29" fmla="*/ 1024933 h 1281564"/>
              <a:gd name="connsiteX30" fmla="*/ 1037622 w 1246203"/>
              <a:gd name="connsiteY30" fmla="*/ 1022157 h 1281564"/>
              <a:gd name="connsiteX31" fmla="*/ 1077455 w 1246203"/>
              <a:gd name="connsiteY31" fmla="*/ 987028 h 1281564"/>
              <a:gd name="connsiteX32" fmla="*/ 1118246 w 1246203"/>
              <a:gd name="connsiteY32" fmla="*/ 890466 h 1281564"/>
              <a:gd name="connsiteX33" fmla="*/ 1101056 w 1246203"/>
              <a:gd name="connsiteY33" fmla="*/ 810230 h 1281564"/>
              <a:gd name="connsiteX34" fmla="*/ 1143507 w 1246203"/>
              <a:gd name="connsiteY34" fmla="*/ 692135 h 1281564"/>
              <a:gd name="connsiteX35" fmla="*/ 1246203 w 1246203"/>
              <a:gd name="connsiteY35" fmla="*/ 532452 h 1281564"/>
              <a:gd name="connsiteX36" fmla="*/ 1133026 w 1246203"/>
              <a:gd name="connsiteY36" fmla="*/ 470822 h 1281564"/>
              <a:gd name="connsiteX37" fmla="*/ 1054345 w 1246203"/>
              <a:gd name="connsiteY37" fmla="*/ 481430 h 1281564"/>
              <a:gd name="connsiteX38" fmla="*/ 910289 w 1246203"/>
              <a:gd name="connsiteY38" fmla="*/ 372477 h 1281564"/>
              <a:gd name="connsiteX39" fmla="*/ 799675 w 1246203"/>
              <a:gd name="connsiteY39" fmla="*/ 410075 h 1281564"/>
              <a:gd name="connsiteX40" fmla="*/ 741993 w 1246203"/>
              <a:gd name="connsiteY40" fmla="*/ 312845 h 1281564"/>
              <a:gd name="connsiteX41" fmla="*/ 855547 w 1246203"/>
              <a:gd name="connsiteY41" fmla="*/ 183632 h 1281564"/>
              <a:gd name="connsiteX42" fmla="*/ 787384 w 1246203"/>
              <a:gd name="connsiteY42" fmla="*/ 144394 h 1281564"/>
              <a:gd name="connsiteX43" fmla="*/ 738260 w 1246203"/>
              <a:gd name="connsiteY43" fmla="*/ 123912 h 1281564"/>
              <a:gd name="connsiteX44" fmla="*/ 670146 w 1246203"/>
              <a:gd name="connsiteY44" fmla="*/ 0 h 1281564"/>
              <a:gd name="connsiteX45" fmla="*/ 472243 w 1246203"/>
              <a:gd name="connsiteY45" fmla="*/ 57470 h 1281564"/>
              <a:gd name="connsiteX0" fmla="*/ 472243 w 1246203"/>
              <a:gd name="connsiteY0" fmla="*/ 57470 h 1281564"/>
              <a:gd name="connsiteX1" fmla="*/ 436729 w 1246203"/>
              <a:gd name="connsiteY1" fmla="*/ 281448 h 1281564"/>
              <a:gd name="connsiteX2" fmla="*/ 419385 w 1246203"/>
              <a:gd name="connsiteY2" fmla="*/ 352805 h 1281564"/>
              <a:gd name="connsiteX3" fmla="*/ 465306 w 1246203"/>
              <a:gd name="connsiteY3" fmla="*/ 427868 h 1281564"/>
              <a:gd name="connsiteX4" fmla="*/ 382138 w 1246203"/>
              <a:gd name="connsiteY4" fmla="*/ 465692 h 1281564"/>
              <a:gd name="connsiteX5" fmla="*/ 293427 w 1246203"/>
              <a:gd name="connsiteY5" fmla="*/ 581698 h 1281564"/>
              <a:gd name="connsiteX6" fmla="*/ 308356 w 1246203"/>
              <a:gd name="connsiteY6" fmla="*/ 699263 h 1281564"/>
              <a:gd name="connsiteX7" fmla="*/ 204717 w 1246203"/>
              <a:gd name="connsiteY7" fmla="*/ 731824 h 1281564"/>
              <a:gd name="connsiteX8" fmla="*/ 189221 w 1246203"/>
              <a:gd name="connsiteY8" fmla="*/ 838473 h 1281564"/>
              <a:gd name="connsiteX9" fmla="*/ 122830 w 1246203"/>
              <a:gd name="connsiteY9" fmla="*/ 861477 h 1281564"/>
              <a:gd name="connsiteX10" fmla="*/ 81887 w 1246203"/>
              <a:gd name="connsiteY10" fmla="*/ 922892 h 1281564"/>
              <a:gd name="connsiteX11" fmla="*/ 9464 w 1246203"/>
              <a:gd name="connsiteY11" fmla="*/ 986453 h 1281564"/>
              <a:gd name="connsiteX12" fmla="*/ 0 w 1246203"/>
              <a:gd name="connsiteY12" fmla="*/ 1096823 h 1281564"/>
              <a:gd name="connsiteX13" fmla="*/ 75063 w 1246203"/>
              <a:gd name="connsiteY13" fmla="*/ 1134117 h 1281564"/>
              <a:gd name="connsiteX14" fmla="*/ 150126 w 1246203"/>
              <a:gd name="connsiteY14" fmla="*/ 1129076 h 1281564"/>
              <a:gd name="connsiteX15" fmla="*/ 218517 w 1246203"/>
              <a:gd name="connsiteY15" fmla="*/ 1126399 h 1281564"/>
              <a:gd name="connsiteX16" fmla="*/ 279780 w 1246203"/>
              <a:gd name="connsiteY16" fmla="*/ 1168552 h 1281564"/>
              <a:gd name="connsiteX17" fmla="*/ 267528 w 1246203"/>
              <a:gd name="connsiteY17" fmla="*/ 1269700 h 1281564"/>
              <a:gd name="connsiteX18" fmla="*/ 334371 w 1246203"/>
              <a:gd name="connsiteY18" fmla="*/ 1281564 h 1281564"/>
              <a:gd name="connsiteX19" fmla="*/ 382138 w 1246203"/>
              <a:gd name="connsiteY19" fmla="*/ 1171284 h 1281564"/>
              <a:gd name="connsiteX20" fmla="*/ 446114 w 1246203"/>
              <a:gd name="connsiteY20" fmla="*/ 1129301 h 1281564"/>
              <a:gd name="connsiteX21" fmla="*/ 515825 w 1246203"/>
              <a:gd name="connsiteY21" fmla="*/ 1201089 h 1281564"/>
              <a:gd name="connsiteX22" fmla="*/ 649207 w 1246203"/>
              <a:gd name="connsiteY22" fmla="*/ 1189916 h 1281564"/>
              <a:gd name="connsiteX23" fmla="*/ 644083 w 1246203"/>
              <a:gd name="connsiteY23" fmla="*/ 1078057 h 1281564"/>
              <a:gd name="connsiteX24" fmla="*/ 695279 w 1246203"/>
              <a:gd name="connsiteY24" fmla="*/ 1056386 h 1281564"/>
              <a:gd name="connsiteX25" fmla="*/ 767288 w 1246203"/>
              <a:gd name="connsiteY25" fmla="*/ 970649 h 1281564"/>
              <a:gd name="connsiteX26" fmla="*/ 765363 w 1246203"/>
              <a:gd name="connsiteY26" fmla="*/ 763400 h 1281564"/>
              <a:gd name="connsiteX27" fmla="*/ 894641 w 1246203"/>
              <a:gd name="connsiteY27" fmla="*/ 755853 h 1281564"/>
              <a:gd name="connsiteX28" fmla="*/ 906103 w 1246203"/>
              <a:gd name="connsiteY28" fmla="*/ 970785 h 1281564"/>
              <a:gd name="connsiteX29" fmla="*/ 962168 w 1246203"/>
              <a:gd name="connsiteY29" fmla="*/ 1024933 h 1281564"/>
              <a:gd name="connsiteX30" fmla="*/ 1037622 w 1246203"/>
              <a:gd name="connsiteY30" fmla="*/ 1022157 h 1281564"/>
              <a:gd name="connsiteX31" fmla="*/ 1077455 w 1246203"/>
              <a:gd name="connsiteY31" fmla="*/ 987028 h 1281564"/>
              <a:gd name="connsiteX32" fmla="*/ 1118246 w 1246203"/>
              <a:gd name="connsiteY32" fmla="*/ 890466 h 1281564"/>
              <a:gd name="connsiteX33" fmla="*/ 1101056 w 1246203"/>
              <a:gd name="connsiteY33" fmla="*/ 810230 h 1281564"/>
              <a:gd name="connsiteX34" fmla="*/ 1143507 w 1246203"/>
              <a:gd name="connsiteY34" fmla="*/ 692135 h 1281564"/>
              <a:gd name="connsiteX35" fmla="*/ 1246203 w 1246203"/>
              <a:gd name="connsiteY35" fmla="*/ 532452 h 1281564"/>
              <a:gd name="connsiteX36" fmla="*/ 1133026 w 1246203"/>
              <a:gd name="connsiteY36" fmla="*/ 470822 h 1281564"/>
              <a:gd name="connsiteX37" fmla="*/ 1054345 w 1246203"/>
              <a:gd name="connsiteY37" fmla="*/ 481430 h 1281564"/>
              <a:gd name="connsiteX38" fmla="*/ 910289 w 1246203"/>
              <a:gd name="connsiteY38" fmla="*/ 372477 h 1281564"/>
              <a:gd name="connsiteX39" fmla="*/ 799675 w 1246203"/>
              <a:gd name="connsiteY39" fmla="*/ 410075 h 1281564"/>
              <a:gd name="connsiteX40" fmla="*/ 741993 w 1246203"/>
              <a:gd name="connsiteY40" fmla="*/ 312845 h 1281564"/>
              <a:gd name="connsiteX41" fmla="*/ 855547 w 1246203"/>
              <a:gd name="connsiteY41" fmla="*/ 183632 h 1281564"/>
              <a:gd name="connsiteX42" fmla="*/ 787384 w 1246203"/>
              <a:gd name="connsiteY42" fmla="*/ 144394 h 1281564"/>
              <a:gd name="connsiteX43" fmla="*/ 738260 w 1246203"/>
              <a:gd name="connsiteY43" fmla="*/ 123912 h 1281564"/>
              <a:gd name="connsiteX44" fmla="*/ 670146 w 1246203"/>
              <a:gd name="connsiteY44" fmla="*/ 0 h 1281564"/>
              <a:gd name="connsiteX45" fmla="*/ 472243 w 1246203"/>
              <a:gd name="connsiteY45" fmla="*/ 57470 h 1281564"/>
              <a:gd name="connsiteX0" fmla="*/ 472243 w 1246203"/>
              <a:gd name="connsiteY0" fmla="*/ 57470 h 1281564"/>
              <a:gd name="connsiteX1" fmla="*/ 436729 w 1246203"/>
              <a:gd name="connsiteY1" fmla="*/ 281448 h 1281564"/>
              <a:gd name="connsiteX2" fmla="*/ 419385 w 1246203"/>
              <a:gd name="connsiteY2" fmla="*/ 352805 h 1281564"/>
              <a:gd name="connsiteX3" fmla="*/ 465306 w 1246203"/>
              <a:gd name="connsiteY3" fmla="*/ 427868 h 1281564"/>
              <a:gd name="connsiteX4" fmla="*/ 382138 w 1246203"/>
              <a:gd name="connsiteY4" fmla="*/ 465692 h 1281564"/>
              <a:gd name="connsiteX5" fmla="*/ 293427 w 1246203"/>
              <a:gd name="connsiteY5" fmla="*/ 581698 h 1281564"/>
              <a:gd name="connsiteX6" fmla="*/ 308356 w 1246203"/>
              <a:gd name="connsiteY6" fmla="*/ 699263 h 1281564"/>
              <a:gd name="connsiteX7" fmla="*/ 204717 w 1246203"/>
              <a:gd name="connsiteY7" fmla="*/ 731824 h 1281564"/>
              <a:gd name="connsiteX8" fmla="*/ 189221 w 1246203"/>
              <a:gd name="connsiteY8" fmla="*/ 838473 h 1281564"/>
              <a:gd name="connsiteX9" fmla="*/ 122830 w 1246203"/>
              <a:gd name="connsiteY9" fmla="*/ 861477 h 1281564"/>
              <a:gd name="connsiteX10" fmla="*/ 81887 w 1246203"/>
              <a:gd name="connsiteY10" fmla="*/ 922892 h 1281564"/>
              <a:gd name="connsiteX11" fmla="*/ 9464 w 1246203"/>
              <a:gd name="connsiteY11" fmla="*/ 986453 h 1281564"/>
              <a:gd name="connsiteX12" fmla="*/ 0 w 1246203"/>
              <a:gd name="connsiteY12" fmla="*/ 1096823 h 1281564"/>
              <a:gd name="connsiteX13" fmla="*/ 75063 w 1246203"/>
              <a:gd name="connsiteY13" fmla="*/ 1134117 h 1281564"/>
              <a:gd name="connsiteX14" fmla="*/ 150126 w 1246203"/>
              <a:gd name="connsiteY14" fmla="*/ 1129076 h 1281564"/>
              <a:gd name="connsiteX15" fmla="*/ 218517 w 1246203"/>
              <a:gd name="connsiteY15" fmla="*/ 1147457 h 1281564"/>
              <a:gd name="connsiteX16" fmla="*/ 279780 w 1246203"/>
              <a:gd name="connsiteY16" fmla="*/ 1168552 h 1281564"/>
              <a:gd name="connsiteX17" fmla="*/ 267528 w 1246203"/>
              <a:gd name="connsiteY17" fmla="*/ 1269700 h 1281564"/>
              <a:gd name="connsiteX18" fmla="*/ 334371 w 1246203"/>
              <a:gd name="connsiteY18" fmla="*/ 1281564 h 1281564"/>
              <a:gd name="connsiteX19" fmla="*/ 382138 w 1246203"/>
              <a:gd name="connsiteY19" fmla="*/ 1171284 h 1281564"/>
              <a:gd name="connsiteX20" fmla="*/ 446114 w 1246203"/>
              <a:gd name="connsiteY20" fmla="*/ 1129301 h 1281564"/>
              <a:gd name="connsiteX21" fmla="*/ 515825 w 1246203"/>
              <a:gd name="connsiteY21" fmla="*/ 1201089 h 1281564"/>
              <a:gd name="connsiteX22" fmla="*/ 649207 w 1246203"/>
              <a:gd name="connsiteY22" fmla="*/ 1189916 h 1281564"/>
              <a:gd name="connsiteX23" fmla="*/ 644083 w 1246203"/>
              <a:gd name="connsiteY23" fmla="*/ 1078057 h 1281564"/>
              <a:gd name="connsiteX24" fmla="*/ 695279 w 1246203"/>
              <a:gd name="connsiteY24" fmla="*/ 1056386 h 1281564"/>
              <a:gd name="connsiteX25" fmla="*/ 767288 w 1246203"/>
              <a:gd name="connsiteY25" fmla="*/ 970649 h 1281564"/>
              <a:gd name="connsiteX26" fmla="*/ 765363 w 1246203"/>
              <a:gd name="connsiteY26" fmla="*/ 763400 h 1281564"/>
              <a:gd name="connsiteX27" fmla="*/ 894641 w 1246203"/>
              <a:gd name="connsiteY27" fmla="*/ 755853 h 1281564"/>
              <a:gd name="connsiteX28" fmla="*/ 906103 w 1246203"/>
              <a:gd name="connsiteY28" fmla="*/ 970785 h 1281564"/>
              <a:gd name="connsiteX29" fmla="*/ 962168 w 1246203"/>
              <a:gd name="connsiteY29" fmla="*/ 1024933 h 1281564"/>
              <a:gd name="connsiteX30" fmla="*/ 1037622 w 1246203"/>
              <a:gd name="connsiteY30" fmla="*/ 1022157 h 1281564"/>
              <a:gd name="connsiteX31" fmla="*/ 1077455 w 1246203"/>
              <a:gd name="connsiteY31" fmla="*/ 987028 h 1281564"/>
              <a:gd name="connsiteX32" fmla="*/ 1118246 w 1246203"/>
              <a:gd name="connsiteY32" fmla="*/ 890466 h 1281564"/>
              <a:gd name="connsiteX33" fmla="*/ 1101056 w 1246203"/>
              <a:gd name="connsiteY33" fmla="*/ 810230 h 1281564"/>
              <a:gd name="connsiteX34" fmla="*/ 1143507 w 1246203"/>
              <a:gd name="connsiteY34" fmla="*/ 692135 h 1281564"/>
              <a:gd name="connsiteX35" fmla="*/ 1246203 w 1246203"/>
              <a:gd name="connsiteY35" fmla="*/ 532452 h 1281564"/>
              <a:gd name="connsiteX36" fmla="*/ 1133026 w 1246203"/>
              <a:gd name="connsiteY36" fmla="*/ 470822 h 1281564"/>
              <a:gd name="connsiteX37" fmla="*/ 1054345 w 1246203"/>
              <a:gd name="connsiteY37" fmla="*/ 481430 h 1281564"/>
              <a:gd name="connsiteX38" fmla="*/ 910289 w 1246203"/>
              <a:gd name="connsiteY38" fmla="*/ 372477 h 1281564"/>
              <a:gd name="connsiteX39" fmla="*/ 799675 w 1246203"/>
              <a:gd name="connsiteY39" fmla="*/ 410075 h 1281564"/>
              <a:gd name="connsiteX40" fmla="*/ 741993 w 1246203"/>
              <a:gd name="connsiteY40" fmla="*/ 312845 h 1281564"/>
              <a:gd name="connsiteX41" fmla="*/ 855547 w 1246203"/>
              <a:gd name="connsiteY41" fmla="*/ 183632 h 1281564"/>
              <a:gd name="connsiteX42" fmla="*/ 787384 w 1246203"/>
              <a:gd name="connsiteY42" fmla="*/ 144394 h 1281564"/>
              <a:gd name="connsiteX43" fmla="*/ 738260 w 1246203"/>
              <a:gd name="connsiteY43" fmla="*/ 123912 h 1281564"/>
              <a:gd name="connsiteX44" fmla="*/ 670146 w 1246203"/>
              <a:gd name="connsiteY44" fmla="*/ 0 h 1281564"/>
              <a:gd name="connsiteX45" fmla="*/ 472243 w 1246203"/>
              <a:gd name="connsiteY45" fmla="*/ 57470 h 1281564"/>
              <a:gd name="connsiteX0" fmla="*/ 472243 w 1246203"/>
              <a:gd name="connsiteY0" fmla="*/ 57470 h 1281564"/>
              <a:gd name="connsiteX1" fmla="*/ 436729 w 1246203"/>
              <a:gd name="connsiteY1" fmla="*/ 281448 h 1281564"/>
              <a:gd name="connsiteX2" fmla="*/ 419385 w 1246203"/>
              <a:gd name="connsiteY2" fmla="*/ 352805 h 1281564"/>
              <a:gd name="connsiteX3" fmla="*/ 465306 w 1246203"/>
              <a:gd name="connsiteY3" fmla="*/ 427868 h 1281564"/>
              <a:gd name="connsiteX4" fmla="*/ 382138 w 1246203"/>
              <a:gd name="connsiteY4" fmla="*/ 465692 h 1281564"/>
              <a:gd name="connsiteX5" fmla="*/ 293427 w 1246203"/>
              <a:gd name="connsiteY5" fmla="*/ 581698 h 1281564"/>
              <a:gd name="connsiteX6" fmla="*/ 308356 w 1246203"/>
              <a:gd name="connsiteY6" fmla="*/ 699263 h 1281564"/>
              <a:gd name="connsiteX7" fmla="*/ 204717 w 1246203"/>
              <a:gd name="connsiteY7" fmla="*/ 731824 h 1281564"/>
              <a:gd name="connsiteX8" fmla="*/ 189221 w 1246203"/>
              <a:gd name="connsiteY8" fmla="*/ 838473 h 1281564"/>
              <a:gd name="connsiteX9" fmla="*/ 122830 w 1246203"/>
              <a:gd name="connsiteY9" fmla="*/ 861477 h 1281564"/>
              <a:gd name="connsiteX10" fmla="*/ 81887 w 1246203"/>
              <a:gd name="connsiteY10" fmla="*/ 922892 h 1281564"/>
              <a:gd name="connsiteX11" fmla="*/ 9464 w 1246203"/>
              <a:gd name="connsiteY11" fmla="*/ 986453 h 1281564"/>
              <a:gd name="connsiteX12" fmla="*/ 0 w 1246203"/>
              <a:gd name="connsiteY12" fmla="*/ 1096823 h 1281564"/>
              <a:gd name="connsiteX13" fmla="*/ 75063 w 1246203"/>
              <a:gd name="connsiteY13" fmla="*/ 1134117 h 1281564"/>
              <a:gd name="connsiteX14" fmla="*/ 150126 w 1246203"/>
              <a:gd name="connsiteY14" fmla="*/ 1129076 h 1281564"/>
              <a:gd name="connsiteX15" fmla="*/ 218517 w 1246203"/>
              <a:gd name="connsiteY15" fmla="*/ 1147457 h 1281564"/>
              <a:gd name="connsiteX16" fmla="*/ 279780 w 1246203"/>
              <a:gd name="connsiteY16" fmla="*/ 1168552 h 1281564"/>
              <a:gd name="connsiteX17" fmla="*/ 267528 w 1246203"/>
              <a:gd name="connsiteY17" fmla="*/ 1269700 h 1281564"/>
              <a:gd name="connsiteX18" fmla="*/ 334371 w 1246203"/>
              <a:gd name="connsiteY18" fmla="*/ 1281564 h 1281564"/>
              <a:gd name="connsiteX19" fmla="*/ 382138 w 1246203"/>
              <a:gd name="connsiteY19" fmla="*/ 1171284 h 1281564"/>
              <a:gd name="connsiteX20" fmla="*/ 446114 w 1246203"/>
              <a:gd name="connsiteY20" fmla="*/ 1129301 h 1281564"/>
              <a:gd name="connsiteX21" fmla="*/ 515825 w 1246203"/>
              <a:gd name="connsiteY21" fmla="*/ 1201089 h 1281564"/>
              <a:gd name="connsiteX22" fmla="*/ 649207 w 1246203"/>
              <a:gd name="connsiteY22" fmla="*/ 1189916 h 1281564"/>
              <a:gd name="connsiteX23" fmla="*/ 644083 w 1246203"/>
              <a:gd name="connsiteY23" fmla="*/ 1078057 h 1281564"/>
              <a:gd name="connsiteX24" fmla="*/ 695279 w 1246203"/>
              <a:gd name="connsiteY24" fmla="*/ 1056386 h 1281564"/>
              <a:gd name="connsiteX25" fmla="*/ 767288 w 1246203"/>
              <a:gd name="connsiteY25" fmla="*/ 975914 h 1281564"/>
              <a:gd name="connsiteX26" fmla="*/ 765363 w 1246203"/>
              <a:gd name="connsiteY26" fmla="*/ 763400 h 1281564"/>
              <a:gd name="connsiteX27" fmla="*/ 894641 w 1246203"/>
              <a:gd name="connsiteY27" fmla="*/ 755853 h 1281564"/>
              <a:gd name="connsiteX28" fmla="*/ 906103 w 1246203"/>
              <a:gd name="connsiteY28" fmla="*/ 970785 h 1281564"/>
              <a:gd name="connsiteX29" fmla="*/ 962168 w 1246203"/>
              <a:gd name="connsiteY29" fmla="*/ 1024933 h 1281564"/>
              <a:gd name="connsiteX30" fmla="*/ 1037622 w 1246203"/>
              <a:gd name="connsiteY30" fmla="*/ 1022157 h 1281564"/>
              <a:gd name="connsiteX31" fmla="*/ 1077455 w 1246203"/>
              <a:gd name="connsiteY31" fmla="*/ 987028 h 1281564"/>
              <a:gd name="connsiteX32" fmla="*/ 1118246 w 1246203"/>
              <a:gd name="connsiteY32" fmla="*/ 890466 h 1281564"/>
              <a:gd name="connsiteX33" fmla="*/ 1101056 w 1246203"/>
              <a:gd name="connsiteY33" fmla="*/ 810230 h 1281564"/>
              <a:gd name="connsiteX34" fmla="*/ 1143507 w 1246203"/>
              <a:gd name="connsiteY34" fmla="*/ 692135 h 1281564"/>
              <a:gd name="connsiteX35" fmla="*/ 1246203 w 1246203"/>
              <a:gd name="connsiteY35" fmla="*/ 532452 h 1281564"/>
              <a:gd name="connsiteX36" fmla="*/ 1133026 w 1246203"/>
              <a:gd name="connsiteY36" fmla="*/ 470822 h 1281564"/>
              <a:gd name="connsiteX37" fmla="*/ 1054345 w 1246203"/>
              <a:gd name="connsiteY37" fmla="*/ 481430 h 1281564"/>
              <a:gd name="connsiteX38" fmla="*/ 910289 w 1246203"/>
              <a:gd name="connsiteY38" fmla="*/ 372477 h 1281564"/>
              <a:gd name="connsiteX39" fmla="*/ 799675 w 1246203"/>
              <a:gd name="connsiteY39" fmla="*/ 410075 h 1281564"/>
              <a:gd name="connsiteX40" fmla="*/ 741993 w 1246203"/>
              <a:gd name="connsiteY40" fmla="*/ 312845 h 1281564"/>
              <a:gd name="connsiteX41" fmla="*/ 855547 w 1246203"/>
              <a:gd name="connsiteY41" fmla="*/ 183632 h 1281564"/>
              <a:gd name="connsiteX42" fmla="*/ 787384 w 1246203"/>
              <a:gd name="connsiteY42" fmla="*/ 144394 h 1281564"/>
              <a:gd name="connsiteX43" fmla="*/ 738260 w 1246203"/>
              <a:gd name="connsiteY43" fmla="*/ 123912 h 1281564"/>
              <a:gd name="connsiteX44" fmla="*/ 670146 w 1246203"/>
              <a:gd name="connsiteY44" fmla="*/ 0 h 1281564"/>
              <a:gd name="connsiteX45" fmla="*/ 472243 w 1246203"/>
              <a:gd name="connsiteY45" fmla="*/ 57470 h 1281564"/>
              <a:gd name="connsiteX0" fmla="*/ 472243 w 1246203"/>
              <a:gd name="connsiteY0" fmla="*/ 57470 h 1281564"/>
              <a:gd name="connsiteX1" fmla="*/ 436729 w 1246203"/>
              <a:gd name="connsiteY1" fmla="*/ 281448 h 1281564"/>
              <a:gd name="connsiteX2" fmla="*/ 419385 w 1246203"/>
              <a:gd name="connsiteY2" fmla="*/ 352805 h 1281564"/>
              <a:gd name="connsiteX3" fmla="*/ 465306 w 1246203"/>
              <a:gd name="connsiteY3" fmla="*/ 427868 h 1281564"/>
              <a:gd name="connsiteX4" fmla="*/ 382138 w 1246203"/>
              <a:gd name="connsiteY4" fmla="*/ 465692 h 1281564"/>
              <a:gd name="connsiteX5" fmla="*/ 293427 w 1246203"/>
              <a:gd name="connsiteY5" fmla="*/ 581698 h 1281564"/>
              <a:gd name="connsiteX6" fmla="*/ 308356 w 1246203"/>
              <a:gd name="connsiteY6" fmla="*/ 699263 h 1281564"/>
              <a:gd name="connsiteX7" fmla="*/ 204717 w 1246203"/>
              <a:gd name="connsiteY7" fmla="*/ 731824 h 1281564"/>
              <a:gd name="connsiteX8" fmla="*/ 189221 w 1246203"/>
              <a:gd name="connsiteY8" fmla="*/ 838473 h 1281564"/>
              <a:gd name="connsiteX9" fmla="*/ 122830 w 1246203"/>
              <a:gd name="connsiteY9" fmla="*/ 861477 h 1281564"/>
              <a:gd name="connsiteX10" fmla="*/ 81887 w 1246203"/>
              <a:gd name="connsiteY10" fmla="*/ 922892 h 1281564"/>
              <a:gd name="connsiteX11" fmla="*/ 9464 w 1246203"/>
              <a:gd name="connsiteY11" fmla="*/ 986453 h 1281564"/>
              <a:gd name="connsiteX12" fmla="*/ 0 w 1246203"/>
              <a:gd name="connsiteY12" fmla="*/ 1096823 h 1281564"/>
              <a:gd name="connsiteX13" fmla="*/ 75063 w 1246203"/>
              <a:gd name="connsiteY13" fmla="*/ 1134117 h 1281564"/>
              <a:gd name="connsiteX14" fmla="*/ 150126 w 1246203"/>
              <a:gd name="connsiteY14" fmla="*/ 1129076 h 1281564"/>
              <a:gd name="connsiteX15" fmla="*/ 218517 w 1246203"/>
              <a:gd name="connsiteY15" fmla="*/ 1147457 h 1281564"/>
              <a:gd name="connsiteX16" fmla="*/ 279780 w 1246203"/>
              <a:gd name="connsiteY16" fmla="*/ 1168552 h 1281564"/>
              <a:gd name="connsiteX17" fmla="*/ 267528 w 1246203"/>
              <a:gd name="connsiteY17" fmla="*/ 1269700 h 1281564"/>
              <a:gd name="connsiteX18" fmla="*/ 334371 w 1246203"/>
              <a:gd name="connsiteY18" fmla="*/ 1281564 h 1281564"/>
              <a:gd name="connsiteX19" fmla="*/ 382138 w 1246203"/>
              <a:gd name="connsiteY19" fmla="*/ 1171284 h 1281564"/>
              <a:gd name="connsiteX20" fmla="*/ 446114 w 1246203"/>
              <a:gd name="connsiteY20" fmla="*/ 1129301 h 1281564"/>
              <a:gd name="connsiteX21" fmla="*/ 515825 w 1246203"/>
              <a:gd name="connsiteY21" fmla="*/ 1201089 h 1281564"/>
              <a:gd name="connsiteX22" fmla="*/ 649207 w 1246203"/>
              <a:gd name="connsiteY22" fmla="*/ 1189916 h 1281564"/>
              <a:gd name="connsiteX23" fmla="*/ 644083 w 1246203"/>
              <a:gd name="connsiteY23" fmla="*/ 1078057 h 1281564"/>
              <a:gd name="connsiteX24" fmla="*/ 695279 w 1246203"/>
              <a:gd name="connsiteY24" fmla="*/ 1056386 h 1281564"/>
              <a:gd name="connsiteX25" fmla="*/ 767288 w 1246203"/>
              <a:gd name="connsiteY25" fmla="*/ 975914 h 1281564"/>
              <a:gd name="connsiteX26" fmla="*/ 765363 w 1246203"/>
              <a:gd name="connsiteY26" fmla="*/ 763400 h 1281564"/>
              <a:gd name="connsiteX27" fmla="*/ 894641 w 1246203"/>
              <a:gd name="connsiteY27" fmla="*/ 755853 h 1281564"/>
              <a:gd name="connsiteX28" fmla="*/ 906103 w 1246203"/>
              <a:gd name="connsiteY28" fmla="*/ 970785 h 1281564"/>
              <a:gd name="connsiteX29" fmla="*/ 962168 w 1246203"/>
              <a:gd name="connsiteY29" fmla="*/ 1024933 h 1281564"/>
              <a:gd name="connsiteX30" fmla="*/ 1037622 w 1246203"/>
              <a:gd name="connsiteY30" fmla="*/ 1022157 h 1281564"/>
              <a:gd name="connsiteX31" fmla="*/ 1077455 w 1246203"/>
              <a:gd name="connsiteY31" fmla="*/ 987028 h 1281564"/>
              <a:gd name="connsiteX32" fmla="*/ 1118246 w 1246203"/>
              <a:gd name="connsiteY32" fmla="*/ 890466 h 1281564"/>
              <a:gd name="connsiteX33" fmla="*/ 1101056 w 1246203"/>
              <a:gd name="connsiteY33" fmla="*/ 810230 h 1281564"/>
              <a:gd name="connsiteX34" fmla="*/ 1143507 w 1246203"/>
              <a:gd name="connsiteY34" fmla="*/ 692135 h 1281564"/>
              <a:gd name="connsiteX35" fmla="*/ 1246203 w 1246203"/>
              <a:gd name="connsiteY35" fmla="*/ 532452 h 1281564"/>
              <a:gd name="connsiteX36" fmla="*/ 1133026 w 1246203"/>
              <a:gd name="connsiteY36" fmla="*/ 470822 h 1281564"/>
              <a:gd name="connsiteX37" fmla="*/ 1054345 w 1246203"/>
              <a:gd name="connsiteY37" fmla="*/ 481430 h 1281564"/>
              <a:gd name="connsiteX38" fmla="*/ 910289 w 1246203"/>
              <a:gd name="connsiteY38" fmla="*/ 372477 h 1281564"/>
              <a:gd name="connsiteX39" fmla="*/ 799675 w 1246203"/>
              <a:gd name="connsiteY39" fmla="*/ 410075 h 1281564"/>
              <a:gd name="connsiteX40" fmla="*/ 741993 w 1246203"/>
              <a:gd name="connsiteY40" fmla="*/ 312845 h 1281564"/>
              <a:gd name="connsiteX41" fmla="*/ 855547 w 1246203"/>
              <a:gd name="connsiteY41" fmla="*/ 183632 h 1281564"/>
              <a:gd name="connsiteX42" fmla="*/ 787384 w 1246203"/>
              <a:gd name="connsiteY42" fmla="*/ 144394 h 1281564"/>
              <a:gd name="connsiteX43" fmla="*/ 738260 w 1246203"/>
              <a:gd name="connsiteY43" fmla="*/ 123912 h 1281564"/>
              <a:gd name="connsiteX44" fmla="*/ 670146 w 1246203"/>
              <a:gd name="connsiteY44" fmla="*/ 0 h 1281564"/>
              <a:gd name="connsiteX45" fmla="*/ 472243 w 1246203"/>
              <a:gd name="connsiteY45" fmla="*/ 57470 h 1281564"/>
              <a:gd name="connsiteX0" fmla="*/ 472243 w 1246203"/>
              <a:gd name="connsiteY0" fmla="*/ 57470 h 1281564"/>
              <a:gd name="connsiteX1" fmla="*/ 436729 w 1246203"/>
              <a:gd name="connsiteY1" fmla="*/ 281448 h 1281564"/>
              <a:gd name="connsiteX2" fmla="*/ 419385 w 1246203"/>
              <a:gd name="connsiteY2" fmla="*/ 352805 h 1281564"/>
              <a:gd name="connsiteX3" fmla="*/ 465306 w 1246203"/>
              <a:gd name="connsiteY3" fmla="*/ 427868 h 1281564"/>
              <a:gd name="connsiteX4" fmla="*/ 382138 w 1246203"/>
              <a:gd name="connsiteY4" fmla="*/ 465692 h 1281564"/>
              <a:gd name="connsiteX5" fmla="*/ 293427 w 1246203"/>
              <a:gd name="connsiteY5" fmla="*/ 581698 h 1281564"/>
              <a:gd name="connsiteX6" fmla="*/ 308356 w 1246203"/>
              <a:gd name="connsiteY6" fmla="*/ 699263 h 1281564"/>
              <a:gd name="connsiteX7" fmla="*/ 204717 w 1246203"/>
              <a:gd name="connsiteY7" fmla="*/ 731824 h 1281564"/>
              <a:gd name="connsiteX8" fmla="*/ 189221 w 1246203"/>
              <a:gd name="connsiteY8" fmla="*/ 838473 h 1281564"/>
              <a:gd name="connsiteX9" fmla="*/ 122830 w 1246203"/>
              <a:gd name="connsiteY9" fmla="*/ 861477 h 1281564"/>
              <a:gd name="connsiteX10" fmla="*/ 81887 w 1246203"/>
              <a:gd name="connsiteY10" fmla="*/ 922892 h 1281564"/>
              <a:gd name="connsiteX11" fmla="*/ 9464 w 1246203"/>
              <a:gd name="connsiteY11" fmla="*/ 986453 h 1281564"/>
              <a:gd name="connsiteX12" fmla="*/ 0 w 1246203"/>
              <a:gd name="connsiteY12" fmla="*/ 1096823 h 1281564"/>
              <a:gd name="connsiteX13" fmla="*/ 75063 w 1246203"/>
              <a:gd name="connsiteY13" fmla="*/ 1134117 h 1281564"/>
              <a:gd name="connsiteX14" fmla="*/ 150126 w 1246203"/>
              <a:gd name="connsiteY14" fmla="*/ 1129076 h 1281564"/>
              <a:gd name="connsiteX15" fmla="*/ 218517 w 1246203"/>
              <a:gd name="connsiteY15" fmla="*/ 1147457 h 1281564"/>
              <a:gd name="connsiteX16" fmla="*/ 279780 w 1246203"/>
              <a:gd name="connsiteY16" fmla="*/ 1168552 h 1281564"/>
              <a:gd name="connsiteX17" fmla="*/ 267528 w 1246203"/>
              <a:gd name="connsiteY17" fmla="*/ 1269700 h 1281564"/>
              <a:gd name="connsiteX18" fmla="*/ 334371 w 1246203"/>
              <a:gd name="connsiteY18" fmla="*/ 1281564 h 1281564"/>
              <a:gd name="connsiteX19" fmla="*/ 382138 w 1246203"/>
              <a:gd name="connsiteY19" fmla="*/ 1171284 h 1281564"/>
              <a:gd name="connsiteX20" fmla="*/ 446114 w 1246203"/>
              <a:gd name="connsiteY20" fmla="*/ 1129301 h 1281564"/>
              <a:gd name="connsiteX21" fmla="*/ 515825 w 1246203"/>
              <a:gd name="connsiteY21" fmla="*/ 1201089 h 1281564"/>
              <a:gd name="connsiteX22" fmla="*/ 649207 w 1246203"/>
              <a:gd name="connsiteY22" fmla="*/ 1189916 h 1281564"/>
              <a:gd name="connsiteX23" fmla="*/ 644083 w 1246203"/>
              <a:gd name="connsiteY23" fmla="*/ 1078057 h 1281564"/>
              <a:gd name="connsiteX24" fmla="*/ 695279 w 1246203"/>
              <a:gd name="connsiteY24" fmla="*/ 1056386 h 1281564"/>
              <a:gd name="connsiteX25" fmla="*/ 767288 w 1246203"/>
              <a:gd name="connsiteY25" fmla="*/ 975914 h 1281564"/>
              <a:gd name="connsiteX26" fmla="*/ 765363 w 1246203"/>
              <a:gd name="connsiteY26" fmla="*/ 763400 h 1281564"/>
              <a:gd name="connsiteX27" fmla="*/ 894641 w 1246203"/>
              <a:gd name="connsiteY27" fmla="*/ 755853 h 1281564"/>
              <a:gd name="connsiteX28" fmla="*/ 906103 w 1246203"/>
              <a:gd name="connsiteY28" fmla="*/ 970785 h 1281564"/>
              <a:gd name="connsiteX29" fmla="*/ 962168 w 1246203"/>
              <a:gd name="connsiteY29" fmla="*/ 1024933 h 1281564"/>
              <a:gd name="connsiteX30" fmla="*/ 1037622 w 1246203"/>
              <a:gd name="connsiteY30" fmla="*/ 1022157 h 1281564"/>
              <a:gd name="connsiteX31" fmla="*/ 1077455 w 1246203"/>
              <a:gd name="connsiteY31" fmla="*/ 987028 h 1281564"/>
              <a:gd name="connsiteX32" fmla="*/ 1118246 w 1246203"/>
              <a:gd name="connsiteY32" fmla="*/ 890466 h 1281564"/>
              <a:gd name="connsiteX33" fmla="*/ 1101056 w 1246203"/>
              <a:gd name="connsiteY33" fmla="*/ 810230 h 1281564"/>
              <a:gd name="connsiteX34" fmla="*/ 1143507 w 1246203"/>
              <a:gd name="connsiteY34" fmla="*/ 692135 h 1281564"/>
              <a:gd name="connsiteX35" fmla="*/ 1246203 w 1246203"/>
              <a:gd name="connsiteY35" fmla="*/ 532452 h 1281564"/>
              <a:gd name="connsiteX36" fmla="*/ 1133026 w 1246203"/>
              <a:gd name="connsiteY36" fmla="*/ 470822 h 1281564"/>
              <a:gd name="connsiteX37" fmla="*/ 1054345 w 1246203"/>
              <a:gd name="connsiteY37" fmla="*/ 481430 h 1281564"/>
              <a:gd name="connsiteX38" fmla="*/ 910289 w 1246203"/>
              <a:gd name="connsiteY38" fmla="*/ 372477 h 1281564"/>
              <a:gd name="connsiteX39" fmla="*/ 799675 w 1246203"/>
              <a:gd name="connsiteY39" fmla="*/ 410075 h 1281564"/>
              <a:gd name="connsiteX40" fmla="*/ 741993 w 1246203"/>
              <a:gd name="connsiteY40" fmla="*/ 312845 h 1281564"/>
              <a:gd name="connsiteX41" fmla="*/ 855547 w 1246203"/>
              <a:gd name="connsiteY41" fmla="*/ 183632 h 1281564"/>
              <a:gd name="connsiteX42" fmla="*/ 787384 w 1246203"/>
              <a:gd name="connsiteY42" fmla="*/ 144394 h 1281564"/>
              <a:gd name="connsiteX43" fmla="*/ 738260 w 1246203"/>
              <a:gd name="connsiteY43" fmla="*/ 123912 h 1281564"/>
              <a:gd name="connsiteX44" fmla="*/ 670146 w 1246203"/>
              <a:gd name="connsiteY44" fmla="*/ 0 h 1281564"/>
              <a:gd name="connsiteX45" fmla="*/ 472243 w 1246203"/>
              <a:gd name="connsiteY45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26849 w 1253667"/>
              <a:gd name="connsiteY2" fmla="*/ 352805 h 1281564"/>
              <a:gd name="connsiteX3" fmla="*/ 472770 w 1253667"/>
              <a:gd name="connsiteY3" fmla="*/ 427868 h 1281564"/>
              <a:gd name="connsiteX4" fmla="*/ 389602 w 1253667"/>
              <a:gd name="connsiteY4" fmla="*/ 465692 h 1281564"/>
              <a:gd name="connsiteX5" fmla="*/ 300891 w 1253667"/>
              <a:gd name="connsiteY5" fmla="*/ 581698 h 1281564"/>
              <a:gd name="connsiteX6" fmla="*/ 315820 w 1253667"/>
              <a:gd name="connsiteY6" fmla="*/ 699263 h 1281564"/>
              <a:gd name="connsiteX7" fmla="*/ 212181 w 1253667"/>
              <a:gd name="connsiteY7" fmla="*/ 731824 h 1281564"/>
              <a:gd name="connsiteX8" fmla="*/ 196685 w 1253667"/>
              <a:gd name="connsiteY8" fmla="*/ 838473 h 1281564"/>
              <a:gd name="connsiteX9" fmla="*/ 130294 w 1253667"/>
              <a:gd name="connsiteY9" fmla="*/ 861477 h 1281564"/>
              <a:gd name="connsiteX10" fmla="*/ 89351 w 1253667"/>
              <a:gd name="connsiteY10" fmla="*/ 922892 h 1281564"/>
              <a:gd name="connsiteX11" fmla="*/ 16928 w 1253667"/>
              <a:gd name="connsiteY11" fmla="*/ 986453 h 1281564"/>
              <a:gd name="connsiteX12" fmla="*/ 0 w 1253667"/>
              <a:gd name="connsiteY12" fmla="*/ 1123146 h 1281564"/>
              <a:gd name="connsiteX13" fmla="*/ 82527 w 1253667"/>
              <a:gd name="connsiteY13" fmla="*/ 1134117 h 1281564"/>
              <a:gd name="connsiteX14" fmla="*/ 157590 w 1253667"/>
              <a:gd name="connsiteY14" fmla="*/ 1129076 h 1281564"/>
              <a:gd name="connsiteX15" fmla="*/ 225981 w 1253667"/>
              <a:gd name="connsiteY15" fmla="*/ 1147457 h 1281564"/>
              <a:gd name="connsiteX16" fmla="*/ 287244 w 1253667"/>
              <a:gd name="connsiteY16" fmla="*/ 1168552 h 1281564"/>
              <a:gd name="connsiteX17" fmla="*/ 274992 w 1253667"/>
              <a:gd name="connsiteY17" fmla="*/ 1269700 h 1281564"/>
              <a:gd name="connsiteX18" fmla="*/ 341835 w 1253667"/>
              <a:gd name="connsiteY18" fmla="*/ 1281564 h 1281564"/>
              <a:gd name="connsiteX19" fmla="*/ 389602 w 1253667"/>
              <a:gd name="connsiteY19" fmla="*/ 1171284 h 1281564"/>
              <a:gd name="connsiteX20" fmla="*/ 453578 w 1253667"/>
              <a:gd name="connsiteY20" fmla="*/ 1129301 h 1281564"/>
              <a:gd name="connsiteX21" fmla="*/ 523289 w 1253667"/>
              <a:gd name="connsiteY21" fmla="*/ 1201089 h 1281564"/>
              <a:gd name="connsiteX22" fmla="*/ 656671 w 1253667"/>
              <a:gd name="connsiteY22" fmla="*/ 1189916 h 1281564"/>
              <a:gd name="connsiteX23" fmla="*/ 651547 w 1253667"/>
              <a:gd name="connsiteY23" fmla="*/ 1078057 h 1281564"/>
              <a:gd name="connsiteX24" fmla="*/ 702743 w 1253667"/>
              <a:gd name="connsiteY24" fmla="*/ 1056386 h 1281564"/>
              <a:gd name="connsiteX25" fmla="*/ 774752 w 1253667"/>
              <a:gd name="connsiteY25" fmla="*/ 975914 h 1281564"/>
              <a:gd name="connsiteX26" fmla="*/ 772827 w 1253667"/>
              <a:gd name="connsiteY26" fmla="*/ 763400 h 1281564"/>
              <a:gd name="connsiteX27" fmla="*/ 902105 w 1253667"/>
              <a:gd name="connsiteY27" fmla="*/ 755853 h 1281564"/>
              <a:gd name="connsiteX28" fmla="*/ 913567 w 1253667"/>
              <a:gd name="connsiteY28" fmla="*/ 970785 h 1281564"/>
              <a:gd name="connsiteX29" fmla="*/ 969632 w 1253667"/>
              <a:gd name="connsiteY29" fmla="*/ 1024933 h 1281564"/>
              <a:gd name="connsiteX30" fmla="*/ 1045086 w 1253667"/>
              <a:gd name="connsiteY30" fmla="*/ 1022157 h 1281564"/>
              <a:gd name="connsiteX31" fmla="*/ 1084919 w 1253667"/>
              <a:gd name="connsiteY31" fmla="*/ 987028 h 1281564"/>
              <a:gd name="connsiteX32" fmla="*/ 1125710 w 1253667"/>
              <a:gd name="connsiteY32" fmla="*/ 890466 h 1281564"/>
              <a:gd name="connsiteX33" fmla="*/ 1108520 w 1253667"/>
              <a:gd name="connsiteY33" fmla="*/ 810230 h 1281564"/>
              <a:gd name="connsiteX34" fmla="*/ 1150971 w 1253667"/>
              <a:gd name="connsiteY34" fmla="*/ 692135 h 1281564"/>
              <a:gd name="connsiteX35" fmla="*/ 1253667 w 1253667"/>
              <a:gd name="connsiteY35" fmla="*/ 532452 h 1281564"/>
              <a:gd name="connsiteX36" fmla="*/ 1140490 w 1253667"/>
              <a:gd name="connsiteY36" fmla="*/ 470822 h 1281564"/>
              <a:gd name="connsiteX37" fmla="*/ 1061809 w 1253667"/>
              <a:gd name="connsiteY37" fmla="*/ 481430 h 1281564"/>
              <a:gd name="connsiteX38" fmla="*/ 917753 w 1253667"/>
              <a:gd name="connsiteY38" fmla="*/ 372477 h 1281564"/>
              <a:gd name="connsiteX39" fmla="*/ 807139 w 1253667"/>
              <a:gd name="connsiteY39" fmla="*/ 410075 h 1281564"/>
              <a:gd name="connsiteX40" fmla="*/ 749457 w 1253667"/>
              <a:gd name="connsiteY40" fmla="*/ 312845 h 1281564"/>
              <a:gd name="connsiteX41" fmla="*/ 863011 w 1253667"/>
              <a:gd name="connsiteY41" fmla="*/ 183632 h 1281564"/>
              <a:gd name="connsiteX42" fmla="*/ 794848 w 1253667"/>
              <a:gd name="connsiteY42" fmla="*/ 144394 h 1281564"/>
              <a:gd name="connsiteX43" fmla="*/ 745724 w 1253667"/>
              <a:gd name="connsiteY43" fmla="*/ 123912 h 1281564"/>
              <a:gd name="connsiteX44" fmla="*/ 677610 w 1253667"/>
              <a:gd name="connsiteY44" fmla="*/ 0 h 1281564"/>
              <a:gd name="connsiteX45" fmla="*/ 479707 w 1253667"/>
              <a:gd name="connsiteY45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26849 w 1253667"/>
              <a:gd name="connsiteY2" fmla="*/ 352805 h 1281564"/>
              <a:gd name="connsiteX3" fmla="*/ 472770 w 1253667"/>
              <a:gd name="connsiteY3" fmla="*/ 427868 h 1281564"/>
              <a:gd name="connsiteX4" fmla="*/ 389602 w 1253667"/>
              <a:gd name="connsiteY4" fmla="*/ 465692 h 1281564"/>
              <a:gd name="connsiteX5" fmla="*/ 300891 w 1253667"/>
              <a:gd name="connsiteY5" fmla="*/ 581698 h 1281564"/>
              <a:gd name="connsiteX6" fmla="*/ 315820 w 1253667"/>
              <a:gd name="connsiteY6" fmla="*/ 699263 h 1281564"/>
              <a:gd name="connsiteX7" fmla="*/ 212181 w 1253667"/>
              <a:gd name="connsiteY7" fmla="*/ 731824 h 1281564"/>
              <a:gd name="connsiteX8" fmla="*/ 196685 w 1253667"/>
              <a:gd name="connsiteY8" fmla="*/ 838473 h 1281564"/>
              <a:gd name="connsiteX9" fmla="*/ 130294 w 1253667"/>
              <a:gd name="connsiteY9" fmla="*/ 861477 h 1281564"/>
              <a:gd name="connsiteX10" fmla="*/ 89351 w 1253667"/>
              <a:gd name="connsiteY10" fmla="*/ 922892 h 1281564"/>
              <a:gd name="connsiteX11" fmla="*/ 16928 w 1253667"/>
              <a:gd name="connsiteY11" fmla="*/ 986453 h 1281564"/>
              <a:gd name="connsiteX12" fmla="*/ 0 w 1253667"/>
              <a:gd name="connsiteY12" fmla="*/ 1123146 h 1281564"/>
              <a:gd name="connsiteX13" fmla="*/ 85015 w 1253667"/>
              <a:gd name="connsiteY13" fmla="*/ 1147278 h 1281564"/>
              <a:gd name="connsiteX14" fmla="*/ 157590 w 1253667"/>
              <a:gd name="connsiteY14" fmla="*/ 1129076 h 1281564"/>
              <a:gd name="connsiteX15" fmla="*/ 225981 w 1253667"/>
              <a:gd name="connsiteY15" fmla="*/ 1147457 h 1281564"/>
              <a:gd name="connsiteX16" fmla="*/ 287244 w 1253667"/>
              <a:gd name="connsiteY16" fmla="*/ 1168552 h 1281564"/>
              <a:gd name="connsiteX17" fmla="*/ 274992 w 1253667"/>
              <a:gd name="connsiteY17" fmla="*/ 1269700 h 1281564"/>
              <a:gd name="connsiteX18" fmla="*/ 341835 w 1253667"/>
              <a:gd name="connsiteY18" fmla="*/ 1281564 h 1281564"/>
              <a:gd name="connsiteX19" fmla="*/ 389602 w 1253667"/>
              <a:gd name="connsiteY19" fmla="*/ 1171284 h 1281564"/>
              <a:gd name="connsiteX20" fmla="*/ 453578 w 1253667"/>
              <a:gd name="connsiteY20" fmla="*/ 1129301 h 1281564"/>
              <a:gd name="connsiteX21" fmla="*/ 523289 w 1253667"/>
              <a:gd name="connsiteY21" fmla="*/ 1201089 h 1281564"/>
              <a:gd name="connsiteX22" fmla="*/ 656671 w 1253667"/>
              <a:gd name="connsiteY22" fmla="*/ 1189916 h 1281564"/>
              <a:gd name="connsiteX23" fmla="*/ 651547 w 1253667"/>
              <a:gd name="connsiteY23" fmla="*/ 1078057 h 1281564"/>
              <a:gd name="connsiteX24" fmla="*/ 702743 w 1253667"/>
              <a:gd name="connsiteY24" fmla="*/ 1056386 h 1281564"/>
              <a:gd name="connsiteX25" fmla="*/ 774752 w 1253667"/>
              <a:gd name="connsiteY25" fmla="*/ 975914 h 1281564"/>
              <a:gd name="connsiteX26" fmla="*/ 772827 w 1253667"/>
              <a:gd name="connsiteY26" fmla="*/ 763400 h 1281564"/>
              <a:gd name="connsiteX27" fmla="*/ 902105 w 1253667"/>
              <a:gd name="connsiteY27" fmla="*/ 755853 h 1281564"/>
              <a:gd name="connsiteX28" fmla="*/ 913567 w 1253667"/>
              <a:gd name="connsiteY28" fmla="*/ 970785 h 1281564"/>
              <a:gd name="connsiteX29" fmla="*/ 969632 w 1253667"/>
              <a:gd name="connsiteY29" fmla="*/ 1024933 h 1281564"/>
              <a:gd name="connsiteX30" fmla="*/ 1045086 w 1253667"/>
              <a:gd name="connsiteY30" fmla="*/ 1022157 h 1281564"/>
              <a:gd name="connsiteX31" fmla="*/ 1084919 w 1253667"/>
              <a:gd name="connsiteY31" fmla="*/ 987028 h 1281564"/>
              <a:gd name="connsiteX32" fmla="*/ 1125710 w 1253667"/>
              <a:gd name="connsiteY32" fmla="*/ 890466 h 1281564"/>
              <a:gd name="connsiteX33" fmla="*/ 1108520 w 1253667"/>
              <a:gd name="connsiteY33" fmla="*/ 810230 h 1281564"/>
              <a:gd name="connsiteX34" fmla="*/ 1150971 w 1253667"/>
              <a:gd name="connsiteY34" fmla="*/ 692135 h 1281564"/>
              <a:gd name="connsiteX35" fmla="*/ 1253667 w 1253667"/>
              <a:gd name="connsiteY35" fmla="*/ 532452 h 1281564"/>
              <a:gd name="connsiteX36" fmla="*/ 1140490 w 1253667"/>
              <a:gd name="connsiteY36" fmla="*/ 470822 h 1281564"/>
              <a:gd name="connsiteX37" fmla="*/ 1061809 w 1253667"/>
              <a:gd name="connsiteY37" fmla="*/ 481430 h 1281564"/>
              <a:gd name="connsiteX38" fmla="*/ 917753 w 1253667"/>
              <a:gd name="connsiteY38" fmla="*/ 372477 h 1281564"/>
              <a:gd name="connsiteX39" fmla="*/ 807139 w 1253667"/>
              <a:gd name="connsiteY39" fmla="*/ 410075 h 1281564"/>
              <a:gd name="connsiteX40" fmla="*/ 749457 w 1253667"/>
              <a:gd name="connsiteY40" fmla="*/ 312845 h 1281564"/>
              <a:gd name="connsiteX41" fmla="*/ 863011 w 1253667"/>
              <a:gd name="connsiteY41" fmla="*/ 183632 h 1281564"/>
              <a:gd name="connsiteX42" fmla="*/ 794848 w 1253667"/>
              <a:gd name="connsiteY42" fmla="*/ 144394 h 1281564"/>
              <a:gd name="connsiteX43" fmla="*/ 745724 w 1253667"/>
              <a:gd name="connsiteY43" fmla="*/ 123912 h 1281564"/>
              <a:gd name="connsiteX44" fmla="*/ 677610 w 1253667"/>
              <a:gd name="connsiteY44" fmla="*/ 0 h 1281564"/>
              <a:gd name="connsiteX45" fmla="*/ 479707 w 1253667"/>
              <a:gd name="connsiteY45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26849 w 1253667"/>
              <a:gd name="connsiteY2" fmla="*/ 352805 h 1281564"/>
              <a:gd name="connsiteX3" fmla="*/ 472770 w 1253667"/>
              <a:gd name="connsiteY3" fmla="*/ 427868 h 1281564"/>
              <a:gd name="connsiteX4" fmla="*/ 389602 w 1253667"/>
              <a:gd name="connsiteY4" fmla="*/ 465692 h 1281564"/>
              <a:gd name="connsiteX5" fmla="*/ 300891 w 1253667"/>
              <a:gd name="connsiteY5" fmla="*/ 581698 h 1281564"/>
              <a:gd name="connsiteX6" fmla="*/ 315820 w 1253667"/>
              <a:gd name="connsiteY6" fmla="*/ 699263 h 1281564"/>
              <a:gd name="connsiteX7" fmla="*/ 212181 w 1253667"/>
              <a:gd name="connsiteY7" fmla="*/ 731824 h 1281564"/>
              <a:gd name="connsiteX8" fmla="*/ 196685 w 1253667"/>
              <a:gd name="connsiteY8" fmla="*/ 838473 h 1281564"/>
              <a:gd name="connsiteX9" fmla="*/ 130294 w 1253667"/>
              <a:gd name="connsiteY9" fmla="*/ 861477 h 1281564"/>
              <a:gd name="connsiteX10" fmla="*/ 96815 w 1253667"/>
              <a:gd name="connsiteY10" fmla="*/ 933421 h 1281564"/>
              <a:gd name="connsiteX11" fmla="*/ 16928 w 1253667"/>
              <a:gd name="connsiteY11" fmla="*/ 986453 h 1281564"/>
              <a:gd name="connsiteX12" fmla="*/ 0 w 1253667"/>
              <a:gd name="connsiteY12" fmla="*/ 1123146 h 1281564"/>
              <a:gd name="connsiteX13" fmla="*/ 85015 w 1253667"/>
              <a:gd name="connsiteY13" fmla="*/ 1147278 h 1281564"/>
              <a:gd name="connsiteX14" fmla="*/ 157590 w 1253667"/>
              <a:gd name="connsiteY14" fmla="*/ 1129076 h 1281564"/>
              <a:gd name="connsiteX15" fmla="*/ 225981 w 1253667"/>
              <a:gd name="connsiteY15" fmla="*/ 1147457 h 1281564"/>
              <a:gd name="connsiteX16" fmla="*/ 287244 w 1253667"/>
              <a:gd name="connsiteY16" fmla="*/ 1168552 h 1281564"/>
              <a:gd name="connsiteX17" fmla="*/ 274992 w 1253667"/>
              <a:gd name="connsiteY17" fmla="*/ 1269700 h 1281564"/>
              <a:gd name="connsiteX18" fmla="*/ 341835 w 1253667"/>
              <a:gd name="connsiteY18" fmla="*/ 1281564 h 1281564"/>
              <a:gd name="connsiteX19" fmla="*/ 389602 w 1253667"/>
              <a:gd name="connsiteY19" fmla="*/ 1171284 h 1281564"/>
              <a:gd name="connsiteX20" fmla="*/ 453578 w 1253667"/>
              <a:gd name="connsiteY20" fmla="*/ 1129301 h 1281564"/>
              <a:gd name="connsiteX21" fmla="*/ 523289 w 1253667"/>
              <a:gd name="connsiteY21" fmla="*/ 1201089 h 1281564"/>
              <a:gd name="connsiteX22" fmla="*/ 656671 w 1253667"/>
              <a:gd name="connsiteY22" fmla="*/ 1189916 h 1281564"/>
              <a:gd name="connsiteX23" fmla="*/ 651547 w 1253667"/>
              <a:gd name="connsiteY23" fmla="*/ 1078057 h 1281564"/>
              <a:gd name="connsiteX24" fmla="*/ 702743 w 1253667"/>
              <a:gd name="connsiteY24" fmla="*/ 1056386 h 1281564"/>
              <a:gd name="connsiteX25" fmla="*/ 774752 w 1253667"/>
              <a:gd name="connsiteY25" fmla="*/ 975914 h 1281564"/>
              <a:gd name="connsiteX26" fmla="*/ 772827 w 1253667"/>
              <a:gd name="connsiteY26" fmla="*/ 763400 h 1281564"/>
              <a:gd name="connsiteX27" fmla="*/ 902105 w 1253667"/>
              <a:gd name="connsiteY27" fmla="*/ 755853 h 1281564"/>
              <a:gd name="connsiteX28" fmla="*/ 913567 w 1253667"/>
              <a:gd name="connsiteY28" fmla="*/ 970785 h 1281564"/>
              <a:gd name="connsiteX29" fmla="*/ 969632 w 1253667"/>
              <a:gd name="connsiteY29" fmla="*/ 1024933 h 1281564"/>
              <a:gd name="connsiteX30" fmla="*/ 1045086 w 1253667"/>
              <a:gd name="connsiteY30" fmla="*/ 1022157 h 1281564"/>
              <a:gd name="connsiteX31" fmla="*/ 1084919 w 1253667"/>
              <a:gd name="connsiteY31" fmla="*/ 987028 h 1281564"/>
              <a:gd name="connsiteX32" fmla="*/ 1125710 w 1253667"/>
              <a:gd name="connsiteY32" fmla="*/ 890466 h 1281564"/>
              <a:gd name="connsiteX33" fmla="*/ 1108520 w 1253667"/>
              <a:gd name="connsiteY33" fmla="*/ 810230 h 1281564"/>
              <a:gd name="connsiteX34" fmla="*/ 1150971 w 1253667"/>
              <a:gd name="connsiteY34" fmla="*/ 692135 h 1281564"/>
              <a:gd name="connsiteX35" fmla="*/ 1253667 w 1253667"/>
              <a:gd name="connsiteY35" fmla="*/ 532452 h 1281564"/>
              <a:gd name="connsiteX36" fmla="*/ 1140490 w 1253667"/>
              <a:gd name="connsiteY36" fmla="*/ 470822 h 1281564"/>
              <a:gd name="connsiteX37" fmla="*/ 1061809 w 1253667"/>
              <a:gd name="connsiteY37" fmla="*/ 481430 h 1281564"/>
              <a:gd name="connsiteX38" fmla="*/ 917753 w 1253667"/>
              <a:gd name="connsiteY38" fmla="*/ 372477 h 1281564"/>
              <a:gd name="connsiteX39" fmla="*/ 807139 w 1253667"/>
              <a:gd name="connsiteY39" fmla="*/ 410075 h 1281564"/>
              <a:gd name="connsiteX40" fmla="*/ 749457 w 1253667"/>
              <a:gd name="connsiteY40" fmla="*/ 312845 h 1281564"/>
              <a:gd name="connsiteX41" fmla="*/ 863011 w 1253667"/>
              <a:gd name="connsiteY41" fmla="*/ 183632 h 1281564"/>
              <a:gd name="connsiteX42" fmla="*/ 794848 w 1253667"/>
              <a:gd name="connsiteY42" fmla="*/ 144394 h 1281564"/>
              <a:gd name="connsiteX43" fmla="*/ 745724 w 1253667"/>
              <a:gd name="connsiteY43" fmla="*/ 123912 h 1281564"/>
              <a:gd name="connsiteX44" fmla="*/ 677610 w 1253667"/>
              <a:gd name="connsiteY44" fmla="*/ 0 h 1281564"/>
              <a:gd name="connsiteX45" fmla="*/ 479707 w 1253667"/>
              <a:gd name="connsiteY45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26849 w 1253667"/>
              <a:gd name="connsiteY2" fmla="*/ 352805 h 1281564"/>
              <a:gd name="connsiteX3" fmla="*/ 472770 w 1253667"/>
              <a:gd name="connsiteY3" fmla="*/ 427868 h 1281564"/>
              <a:gd name="connsiteX4" fmla="*/ 389602 w 1253667"/>
              <a:gd name="connsiteY4" fmla="*/ 465692 h 1281564"/>
              <a:gd name="connsiteX5" fmla="*/ 300891 w 1253667"/>
              <a:gd name="connsiteY5" fmla="*/ 581698 h 1281564"/>
              <a:gd name="connsiteX6" fmla="*/ 315820 w 1253667"/>
              <a:gd name="connsiteY6" fmla="*/ 699263 h 1281564"/>
              <a:gd name="connsiteX7" fmla="*/ 212181 w 1253667"/>
              <a:gd name="connsiteY7" fmla="*/ 731824 h 1281564"/>
              <a:gd name="connsiteX8" fmla="*/ 196685 w 1253667"/>
              <a:gd name="connsiteY8" fmla="*/ 838473 h 1281564"/>
              <a:gd name="connsiteX9" fmla="*/ 130294 w 1253667"/>
              <a:gd name="connsiteY9" fmla="*/ 861477 h 1281564"/>
              <a:gd name="connsiteX10" fmla="*/ 96815 w 1253667"/>
              <a:gd name="connsiteY10" fmla="*/ 933421 h 1281564"/>
              <a:gd name="connsiteX11" fmla="*/ 29368 w 1253667"/>
              <a:gd name="connsiteY11" fmla="*/ 994350 h 1281564"/>
              <a:gd name="connsiteX12" fmla="*/ 0 w 1253667"/>
              <a:gd name="connsiteY12" fmla="*/ 1123146 h 1281564"/>
              <a:gd name="connsiteX13" fmla="*/ 85015 w 1253667"/>
              <a:gd name="connsiteY13" fmla="*/ 1147278 h 1281564"/>
              <a:gd name="connsiteX14" fmla="*/ 157590 w 1253667"/>
              <a:gd name="connsiteY14" fmla="*/ 1129076 h 1281564"/>
              <a:gd name="connsiteX15" fmla="*/ 225981 w 1253667"/>
              <a:gd name="connsiteY15" fmla="*/ 1147457 h 1281564"/>
              <a:gd name="connsiteX16" fmla="*/ 287244 w 1253667"/>
              <a:gd name="connsiteY16" fmla="*/ 1168552 h 1281564"/>
              <a:gd name="connsiteX17" fmla="*/ 274992 w 1253667"/>
              <a:gd name="connsiteY17" fmla="*/ 1269700 h 1281564"/>
              <a:gd name="connsiteX18" fmla="*/ 341835 w 1253667"/>
              <a:gd name="connsiteY18" fmla="*/ 1281564 h 1281564"/>
              <a:gd name="connsiteX19" fmla="*/ 389602 w 1253667"/>
              <a:gd name="connsiteY19" fmla="*/ 1171284 h 1281564"/>
              <a:gd name="connsiteX20" fmla="*/ 453578 w 1253667"/>
              <a:gd name="connsiteY20" fmla="*/ 1129301 h 1281564"/>
              <a:gd name="connsiteX21" fmla="*/ 523289 w 1253667"/>
              <a:gd name="connsiteY21" fmla="*/ 1201089 h 1281564"/>
              <a:gd name="connsiteX22" fmla="*/ 656671 w 1253667"/>
              <a:gd name="connsiteY22" fmla="*/ 1189916 h 1281564"/>
              <a:gd name="connsiteX23" fmla="*/ 651547 w 1253667"/>
              <a:gd name="connsiteY23" fmla="*/ 1078057 h 1281564"/>
              <a:gd name="connsiteX24" fmla="*/ 702743 w 1253667"/>
              <a:gd name="connsiteY24" fmla="*/ 1056386 h 1281564"/>
              <a:gd name="connsiteX25" fmla="*/ 774752 w 1253667"/>
              <a:gd name="connsiteY25" fmla="*/ 975914 h 1281564"/>
              <a:gd name="connsiteX26" fmla="*/ 772827 w 1253667"/>
              <a:gd name="connsiteY26" fmla="*/ 763400 h 1281564"/>
              <a:gd name="connsiteX27" fmla="*/ 902105 w 1253667"/>
              <a:gd name="connsiteY27" fmla="*/ 755853 h 1281564"/>
              <a:gd name="connsiteX28" fmla="*/ 913567 w 1253667"/>
              <a:gd name="connsiteY28" fmla="*/ 970785 h 1281564"/>
              <a:gd name="connsiteX29" fmla="*/ 969632 w 1253667"/>
              <a:gd name="connsiteY29" fmla="*/ 1024933 h 1281564"/>
              <a:gd name="connsiteX30" fmla="*/ 1045086 w 1253667"/>
              <a:gd name="connsiteY30" fmla="*/ 1022157 h 1281564"/>
              <a:gd name="connsiteX31" fmla="*/ 1084919 w 1253667"/>
              <a:gd name="connsiteY31" fmla="*/ 987028 h 1281564"/>
              <a:gd name="connsiteX32" fmla="*/ 1125710 w 1253667"/>
              <a:gd name="connsiteY32" fmla="*/ 890466 h 1281564"/>
              <a:gd name="connsiteX33" fmla="*/ 1108520 w 1253667"/>
              <a:gd name="connsiteY33" fmla="*/ 810230 h 1281564"/>
              <a:gd name="connsiteX34" fmla="*/ 1150971 w 1253667"/>
              <a:gd name="connsiteY34" fmla="*/ 692135 h 1281564"/>
              <a:gd name="connsiteX35" fmla="*/ 1253667 w 1253667"/>
              <a:gd name="connsiteY35" fmla="*/ 532452 h 1281564"/>
              <a:gd name="connsiteX36" fmla="*/ 1140490 w 1253667"/>
              <a:gd name="connsiteY36" fmla="*/ 470822 h 1281564"/>
              <a:gd name="connsiteX37" fmla="*/ 1061809 w 1253667"/>
              <a:gd name="connsiteY37" fmla="*/ 481430 h 1281564"/>
              <a:gd name="connsiteX38" fmla="*/ 917753 w 1253667"/>
              <a:gd name="connsiteY38" fmla="*/ 372477 h 1281564"/>
              <a:gd name="connsiteX39" fmla="*/ 807139 w 1253667"/>
              <a:gd name="connsiteY39" fmla="*/ 410075 h 1281564"/>
              <a:gd name="connsiteX40" fmla="*/ 749457 w 1253667"/>
              <a:gd name="connsiteY40" fmla="*/ 312845 h 1281564"/>
              <a:gd name="connsiteX41" fmla="*/ 863011 w 1253667"/>
              <a:gd name="connsiteY41" fmla="*/ 183632 h 1281564"/>
              <a:gd name="connsiteX42" fmla="*/ 794848 w 1253667"/>
              <a:gd name="connsiteY42" fmla="*/ 144394 h 1281564"/>
              <a:gd name="connsiteX43" fmla="*/ 745724 w 1253667"/>
              <a:gd name="connsiteY43" fmla="*/ 123912 h 1281564"/>
              <a:gd name="connsiteX44" fmla="*/ 677610 w 1253667"/>
              <a:gd name="connsiteY44" fmla="*/ 0 h 1281564"/>
              <a:gd name="connsiteX45" fmla="*/ 479707 w 1253667"/>
              <a:gd name="connsiteY45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26849 w 1253667"/>
              <a:gd name="connsiteY2" fmla="*/ 352805 h 1281564"/>
              <a:gd name="connsiteX3" fmla="*/ 472770 w 1253667"/>
              <a:gd name="connsiteY3" fmla="*/ 427868 h 1281564"/>
              <a:gd name="connsiteX4" fmla="*/ 389602 w 1253667"/>
              <a:gd name="connsiteY4" fmla="*/ 465692 h 1281564"/>
              <a:gd name="connsiteX5" fmla="*/ 300891 w 1253667"/>
              <a:gd name="connsiteY5" fmla="*/ 581698 h 1281564"/>
              <a:gd name="connsiteX6" fmla="*/ 315820 w 1253667"/>
              <a:gd name="connsiteY6" fmla="*/ 699263 h 1281564"/>
              <a:gd name="connsiteX7" fmla="*/ 212181 w 1253667"/>
              <a:gd name="connsiteY7" fmla="*/ 731824 h 1281564"/>
              <a:gd name="connsiteX8" fmla="*/ 196685 w 1253667"/>
              <a:gd name="connsiteY8" fmla="*/ 838473 h 1281564"/>
              <a:gd name="connsiteX9" fmla="*/ 130294 w 1253667"/>
              <a:gd name="connsiteY9" fmla="*/ 861477 h 1281564"/>
              <a:gd name="connsiteX10" fmla="*/ 96815 w 1253667"/>
              <a:gd name="connsiteY10" fmla="*/ 933421 h 1281564"/>
              <a:gd name="connsiteX11" fmla="*/ 16928 w 1253667"/>
              <a:gd name="connsiteY11" fmla="*/ 986454 h 1281564"/>
              <a:gd name="connsiteX12" fmla="*/ 0 w 1253667"/>
              <a:gd name="connsiteY12" fmla="*/ 1123146 h 1281564"/>
              <a:gd name="connsiteX13" fmla="*/ 85015 w 1253667"/>
              <a:gd name="connsiteY13" fmla="*/ 1147278 h 1281564"/>
              <a:gd name="connsiteX14" fmla="*/ 157590 w 1253667"/>
              <a:gd name="connsiteY14" fmla="*/ 1129076 h 1281564"/>
              <a:gd name="connsiteX15" fmla="*/ 225981 w 1253667"/>
              <a:gd name="connsiteY15" fmla="*/ 1147457 h 1281564"/>
              <a:gd name="connsiteX16" fmla="*/ 287244 w 1253667"/>
              <a:gd name="connsiteY16" fmla="*/ 1168552 h 1281564"/>
              <a:gd name="connsiteX17" fmla="*/ 274992 w 1253667"/>
              <a:gd name="connsiteY17" fmla="*/ 1269700 h 1281564"/>
              <a:gd name="connsiteX18" fmla="*/ 341835 w 1253667"/>
              <a:gd name="connsiteY18" fmla="*/ 1281564 h 1281564"/>
              <a:gd name="connsiteX19" fmla="*/ 389602 w 1253667"/>
              <a:gd name="connsiteY19" fmla="*/ 1171284 h 1281564"/>
              <a:gd name="connsiteX20" fmla="*/ 453578 w 1253667"/>
              <a:gd name="connsiteY20" fmla="*/ 1129301 h 1281564"/>
              <a:gd name="connsiteX21" fmla="*/ 523289 w 1253667"/>
              <a:gd name="connsiteY21" fmla="*/ 1201089 h 1281564"/>
              <a:gd name="connsiteX22" fmla="*/ 656671 w 1253667"/>
              <a:gd name="connsiteY22" fmla="*/ 1189916 h 1281564"/>
              <a:gd name="connsiteX23" fmla="*/ 651547 w 1253667"/>
              <a:gd name="connsiteY23" fmla="*/ 1078057 h 1281564"/>
              <a:gd name="connsiteX24" fmla="*/ 702743 w 1253667"/>
              <a:gd name="connsiteY24" fmla="*/ 1056386 h 1281564"/>
              <a:gd name="connsiteX25" fmla="*/ 774752 w 1253667"/>
              <a:gd name="connsiteY25" fmla="*/ 975914 h 1281564"/>
              <a:gd name="connsiteX26" fmla="*/ 772827 w 1253667"/>
              <a:gd name="connsiteY26" fmla="*/ 763400 h 1281564"/>
              <a:gd name="connsiteX27" fmla="*/ 902105 w 1253667"/>
              <a:gd name="connsiteY27" fmla="*/ 755853 h 1281564"/>
              <a:gd name="connsiteX28" fmla="*/ 913567 w 1253667"/>
              <a:gd name="connsiteY28" fmla="*/ 970785 h 1281564"/>
              <a:gd name="connsiteX29" fmla="*/ 969632 w 1253667"/>
              <a:gd name="connsiteY29" fmla="*/ 1024933 h 1281564"/>
              <a:gd name="connsiteX30" fmla="*/ 1045086 w 1253667"/>
              <a:gd name="connsiteY30" fmla="*/ 1022157 h 1281564"/>
              <a:gd name="connsiteX31" fmla="*/ 1084919 w 1253667"/>
              <a:gd name="connsiteY31" fmla="*/ 987028 h 1281564"/>
              <a:gd name="connsiteX32" fmla="*/ 1125710 w 1253667"/>
              <a:gd name="connsiteY32" fmla="*/ 890466 h 1281564"/>
              <a:gd name="connsiteX33" fmla="*/ 1108520 w 1253667"/>
              <a:gd name="connsiteY33" fmla="*/ 810230 h 1281564"/>
              <a:gd name="connsiteX34" fmla="*/ 1150971 w 1253667"/>
              <a:gd name="connsiteY34" fmla="*/ 692135 h 1281564"/>
              <a:gd name="connsiteX35" fmla="*/ 1253667 w 1253667"/>
              <a:gd name="connsiteY35" fmla="*/ 532452 h 1281564"/>
              <a:gd name="connsiteX36" fmla="*/ 1140490 w 1253667"/>
              <a:gd name="connsiteY36" fmla="*/ 470822 h 1281564"/>
              <a:gd name="connsiteX37" fmla="*/ 1061809 w 1253667"/>
              <a:gd name="connsiteY37" fmla="*/ 481430 h 1281564"/>
              <a:gd name="connsiteX38" fmla="*/ 917753 w 1253667"/>
              <a:gd name="connsiteY38" fmla="*/ 372477 h 1281564"/>
              <a:gd name="connsiteX39" fmla="*/ 807139 w 1253667"/>
              <a:gd name="connsiteY39" fmla="*/ 410075 h 1281564"/>
              <a:gd name="connsiteX40" fmla="*/ 749457 w 1253667"/>
              <a:gd name="connsiteY40" fmla="*/ 312845 h 1281564"/>
              <a:gd name="connsiteX41" fmla="*/ 863011 w 1253667"/>
              <a:gd name="connsiteY41" fmla="*/ 183632 h 1281564"/>
              <a:gd name="connsiteX42" fmla="*/ 794848 w 1253667"/>
              <a:gd name="connsiteY42" fmla="*/ 144394 h 1281564"/>
              <a:gd name="connsiteX43" fmla="*/ 745724 w 1253667"/>
              <a:gd name="connsiteY43" fmla="*/ 123912 h 1281564"/>
              <a:gd name="connsiteX44" fmla="*/ 677610 w 1253667"/>
              <a:gd name="connsiteY44" fmla="*/ 0 h 1281564"/>
              <a:gd name="connsiteX45" fmla="*/ 479707 w 1253667"/>
              <a:gd name="connsiteY45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26849 w 1253667"/>
              <a:gd name="connsiteY2" fmla="*/ 352805 h 1281564"/>
              <a:gd name="connsiteX3" fmla="*/ 472770 w 1253667"/>
              <a:gd name="connsiteY3" fmla="*/ 427868 h 1281564"/>
              <a:gd name="connsiteX4" fmla="*/ 389602 w 1253667"/>
              <a:gd name="connsiteY4" fmla="*/ 465692 h 1281564"/>
              <a:gd name="connsiteX5" fmla="*/ 300891 w 1253667"/>
              <a:gd name="connsiteY5" fmla="*/ 581698 h 1281564"/>
              <a:gd name="connsiteX6" fmla="*/ 325772 w 1253667"/>
              <a:gd name="connsiteY6" fmla="*/ 691366 h 1281564"/>
              <a:gd name="connsiteX7" fmla="*/ 212181 w 1253667"/>
              <a:gd name="connsiteY7" fmla="*/ 731824 h 1281564"/>
              <a:gd name="connsiteX8" fmla="*/ 196685 w 1253667"/>
              <a:gd name="connsiteY8" fmla="*/ 838473 h 1281564"/>
              <a:gd name="connsiteX9" fmla="*/ 130294 w 1253667"/>
              <a:gd name="connsiteY9" fmla="*/ 861477 h 1281564"/>
              <a:gd name="connsiteX10" fmla="*/ 96815 w 1253667"/>
              <a:gd name="connsiteY10" fmla="*/ 933421 h 1281564"/>
              <a:gd name="connsiteX11" fmla="*/ 16928 w 1253667"/>
              <a:gd name="connsiteY11" fmla="*/ 986454 h 1281564"/>
              <a:gd name="connsiteX12" fmla="*/ 0 w 1253667"/>
              <a:gd name="connsiteY12" fmla="*/ 1123146 h 1281564"/>
              <a:gd name="connsiteX13" fmla="*/ 85015 w 1253667"/>
              <a:gd name="connsiteY13" fmla="*/ 1147278 h 1281564"/>
              <a:gd name="connsiteX14" fmla="*/ 157590 w 1253667"/>
              <a:gd name="connsiteY14" fmla="*/ 1129076 h 1281564"/>
              <a:gd name="connsiteX15" fmla="*/ 225981 w 1253667"/>
              <a:gd name="connsiteY15" fmla="*/ 1147457 h 1281564"/>
              <a:gd name="connsiteX16" fmla="*/ 287244 w 1253667"/>
              <a:gd name="connsiteY16" fmla="*/ 1168552 h 1281564"/>
              <a:gd name="connsiteX17" fmla="*/ 274992 w 1253667"/>
              <a:gd name="connsiteY17" fmla="*/ 1269700 h 1281564"/>
              <a:gd name="connsiteX18" fmla="*/ 341835 w 1253667"/>
              <a:gd name="connsiteY18" fmla="*/ 1281564 h 1281564"/>
              <a:gd name="connsiteX19" fmla="*/ 389602 w 1253667"/>
              <a:gd name="connsiteY19" fmla="*/ 1171284 h 1281564"/>
              <a:gd name="connsiteX20" fmla="*/ 453578 w 1253667"/>
              <a:gd name="connsiteY20" fmla="*/ 1129301 h 1281564"/>
              <a:gd name="connsiteX21" fmla="*/ 523289 w 1253667"/>
              <a:gd name="connsiteY21" fmla="*/ 1201089 h 1281564"/>
              <a:gd name="connsiteX22" fmla="*/ 656671 w 1253667"/>
              <a:gd name="connsiteY22" fmla="*/ 1189916 h 1281564"/>
              <a:gd name="connsiteX23" fmla="*/ 651547 w 1253667"/>
              <a:gd name="connsiteY23" fmla="*/ 1078057 h 1281564"/>
              <a:gd name="connsiteX24" fmla="*/ 702743 w 1253667"/>
              <a:gd name="connsiteY24" fmla="*/ 1056386 h 1281564"/>
              <a:gd name="connsiteX25" fmla="*/ 774752 w 1253667"/>
              <a:gd name="connsiteY25" fmla="*/ 975914 h 1281564"/>
              <a:gd name="connsiteX26" fmla="*/ 772827 w 1253667"/>
              <a:gd name="connsiteY26" fmla="*/ 763400 h 1281564"/>
              <a:gd name="connsiteX27" fmla="*/ 902105 w 1253667"/>
              <a:gd name="connsiteY27" fmla="*/ 755853 h 1281564"/>
              <a:gd name="connsiteX28" fmla="*/ 913567 w 1253667"/>
              <a:gd name="connsiteY28" fmla="*/ 970785 h 1281564"/>
              <a:gd name="connsiteX29" fmla="*/ 969632 w 1253667"/>
              <a:gd name="connsiteY29" fmla="*/ 1024933 h 1281564"/>
              <a:gd name="connsiteX30" fmla="*/ 1045086 w 1253667"/>
              <a:gd name="connsiteY30" fmla="*/ 1022157 h 1281564"/>
              <a:gd name="connsiteX31" fmla="*/ 1084919 w 1253667"/>
              <a:gd name="connsiteY31" fmla="*/ 987028 h 1281564"/>
              <a:gd name="connsiteX32" fmla="*/ 1125710 w 1253667"/>
              <a:gd name="connsiteY32" fmla="*/ 890466 h 1281564"/>
              <a:gd name="connsiteX33" fmla="*/ 1108520 w 1253667"/>
              <a:gd name="connsiteY33" fmla="*/ 810230 h 1281564"/>
              <a:gd name="connsiteX34" fmla="*/ 1150971 w 1253667"/>
              <a:gd name="connsiteY34" fmla="*/ 692135 h 1281564"/>
              <a:gd name="connsiteX35" fmla="*/ 1253667 w 1253667"/>
              <a:gd name="connsiteY35" fmla="*/ 532452 h 1281564"/>
              <a:gd name="connsiteX36" fmla="*/ 1140490 w 1253667"/>
              <a:gd name="connsiteY36" fmla="*/ 470822 h 1281564"/>
              <a:gd name="connsiteX37" fmla="*/ 1061809 w 1253667"/>
              <a:gd name="connsiteY37" fmla="*/ 481430 h 1281564"/>
              <a:gd name="connsiteX38" fmla="*/ 917753 w 1253667"/>
              <a:gd name="connsiteY38" fmla="*/ 372477 h 1281564"/>
              <a:gd name="connsiteX39" fmla="*/ 807139 w 1253667"/>
              <a:gd name="connsiteY39" fmla="*/ 410075 h 1281564"/>
              <a:gd name="connsiteX40" fmla="*/ 749457 w 1253667"/>
              <a:gd name="connsiteY40" fmla="*/ 312845 h 1281564"/>
              <a:gd name="connsiteX41" fmla="*/ 863011 w 1253667"/>
              <a:gd name="connsiteY41" fmla="*/ 183632 h 1281564"/>
              <a:gd name="connsiteX42" fmla="*/ 794848 w 1253667"/>
              <a:gd name="connsiteY42" fmla="*/ 144394 h 1281564"/>
              <a:gd name="connsiteX43" fmla="*/ 745724 w 1253667"/>
              <a:gd name="connsiteY43" fmla="*/ 123912 h 1281564"/>
              <a:gd name="connsiteX44" fmla="*/ 677610 w 1253667"/>
              <a:gd name="connsiteY44" fmla="*/ 0 h 1281564"/>
              <a:gd name="connsiteX45" fmla="*/ 479707 w 1253667"/>
              <a:gd name="connsiteY45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26849 w 1253667"/>
              <a:gd name="connsiteY2" fmla="*/ 352805 h 1281564"/>
              <a:gd name="connsiteX3" fmla="*/ 472770 w 1253667"/>
              <a:gd name="connsiteY3" fmla="*/ 427868 h 1281564"/>
              <a:gd name="connsiteX4" fmla="*/ 389602 w 1253667"/>
              <a:gd name="connsiteY4" fmla="*/ 465692 h 1281564"/>
              <a:gd name="connsiteX5" fmla="*/ 300891 w 1253667"/>
              <a:gd name="connsiteY5" fmla="*/ 581698 h 1281564"/>
              <a:gd name="connsiteX6" fmla="*/ 325772 w 1253667"/>
              <a:gd name="connsiteY6" fmla="*/ 691366 h 1281564"/>
              <a:gd name="connsiteX7" fmla="*/ 212181 w 1253667"/>
              <a:gd name="connsiteY7" fmla="*/ 731824 h 1281564"/>
              <a:gd name="connsiteX8" fmla="*/ 196685 w 1253667"/>
              <a:gd name="connsiteY8" fmla="*/ 838473 h 1281564"/>
              <a:gd name="connsiteX9" fmla="*/ 130294 w 1253667"/>
              <a:gd name="connsiteY9" fmla="*/ 861477 h 1281564"/>
              <a:gd name="connsiteX10" fmla="*/ 96815 w 1253667"/>
              <a:gd name="connsiteY10" fmla="*/ 933421 h 1281564"/>
              <a:gd name="connsiteX11" fmla="*/ 16928 w 1253667"/>
              <a:gd name="connsiteY11" fmla="*/ 986454 h 1281564"/>
              <a:gd name="connsiteX12" fmla="*/ 0 w 1253667"/>
              <a:gd name="connsiteY12" fmla="*/ 1123146 h 1281564"/>
              <a:gd name="connsiteX13" fmla="*/ 85015 w 1253667"/>
              <a:gd name="connsiteY13" fmla="*/ 1147278 h 1281564"/>
              <a:gd name="connsiteX14" fmla="*/ 157590 w 1253667"/>
              <a:gd name="connsiteY14" fmla="*/ 1129076 h 1281564"/>
              <a:gd name="connsiteX15" fmla="*/ 225981 w 1253667"/>
              <a:gd name="connsiteY15" fmla="*/ 1147457 h 1281564"/>
              <a:gd name="connsiteX16" fmla="*/ 287244 w 1253667"/>
              <a:gd name="connsiteY16" fmla="*/ 1168552 h 1281564"/>
              <a:gd name="connsiteX17" fmla="*/ 274992 w 1253667"/>
              <a:gd name="connsiteY17" fmla="*/ 1269700 h 1281564"/>
              <a:gd name="connsiteX18" fmla="*/ 341835 w 1253667"/>
              <a:gd name="connsiteY18" fmla="*/ 1281564 h 1281564"/>
              <a:gd name="connsiteX19" fmla="*/ 389602 w 1253667"/>
              <a:gd name="connsiteY19" fmla="*/ 1171284 h 1281564"/>
              <a:gd name="connsiteX20" fmla="*/ 453578 w 1253667"/>
              <a:gd name="connsiteY20" fmla="*/ 1129301 h 1281564"/>
              <a:gd name="connsiteX21" fmla="*/ 523289 w 1253667"/>
              <a:gd name="connsiteY21" fmla="*/ 1201089 h 1281564"/>
              <a:gd name="connsiteX22" fmla="*/ 656671 w 1253667"/>
              <a:gd name="connsiteY22" fmla="*/ 1189916 h 1281564"/>
              <a:gd name="connsiteX23" fmla="*/ 651547 w 1253667"/>
              <a:gd name="connsiteY23" fmla="*/ 1078057 h 1281564"/>
              <a:gd name="connsiteX24" fmla="*/ 702743 w 1253667"/>
              <a:gd name="connsiteY24" fmla="*/ 1056386 h 1281564"/>
              <a:gd name="connsiteX25" fmla="*/ 774752 w 1253667"/>
              <a:gd name="connsiteY25" fmla="*/ 975914 h 1281564"/>
              <a:gd name="connsiteX26" fmla="*/ 772827 w 1253667"/>
              <a:gd name="connsiteY26" fmla="*/ 763400 h 1281564"/>
              <a:gd name="connsiteX27" fmla="*/ 902105 w 1253667"/>
              <a:gd name="connsiteY27" fmla="*/ 755853 h 1281564"/>
              <a:gd name="connsiteX28" fmla="*/ 913567 w 1253667"/>
              <a:gd name="connsiteY28" fmla="*/ 970785 h 1281564"/>
              <a:gd name="connsiteX29" fmla="*/ 969632 w 1253667"/>
              <a:gd name="connsiteY29" fmla="*/ 1024933 h 1281564"/>
              <a:gd name="connsiteX30" fmla="*/ 1045086 w 1253667"/>
              <a:gd name="connsiteY30" fmla="*/ 1022157 h 1281564"/>
              <a:gd name="connsiteX31" fmla="*/ 1084919 w 1253667"/>
              <a:gd name="connsiteY31" fmla="*/ 987028 h 1281564"/>
              <a:gd name="connsiteX32" fmla="*/ 1125710 w 1253667"/>
              <a:gd name="connsiteY32" fmla="*/ 890466 h 1281564"/>
              <a:gd name="connsiteX33" fmla="*/ 1108520 w 1253667"/>
              <a:gd name="connsiteY33" fmla="*/ 810230 h 1281564"/>
              <a:gd name="connsiteX34" fmla="*/ 1150971 w 1253667"/>
              <a:gd name="connsiteY34" fmla="*/ 692135 h 1281564"/>
              <a:gd name="connsiteX35" fmla="*/ 1253667 w 1253667"/>
              <a:gd name="connsiteY35" fmla="*/ 532452 h 1281564"/>
              <a:gd name="connsiteX36" fmla="*/ 1140490 w 1253667"/>
              <a:gd name="connsiteY36" fmla="*/ 470822 h 1281564"/>
              <a:gd name="connsiteX37" fmla="*/ 1061809 w 1253667"/>
              <a:gd name="connsiteY37" fmla="*/ 481430 h 1281564"/>
              <a:gd name="connsiteX38" fmla="*/ 917753 w 1253667"/>
              <a:gd name="connsiteY38" fmla="*/ 372477 h 1281564"/>
              <a:gd name="connsiteX39" fmla="*/ 807139 w 1253667"/>
              <a:gd name="connsiteY39" fmla="*/ 410075 h 1281564"/>
              <a:gd name="connsiteX40" fmla="*/ 749457 w 1253667"/>
              <a:gd name="connsiteY40" fmla="*/ 312845 h 1281564"/>
              <a:gd name="connsiteX41" fmla="*/ 863011 w 1253667"/>
              <a:gd name="connsiteY41" fmla="*/ 183632 h 1281564"/>
              <a:gd name="connsiteX42" fmla="*/ 794848 w 1253667"/>
              <a:gd name="connsiteY42" fmla="*/ 144394 h 1281564"/>
              <a:gd name="connsiteX43" fmla="*/ 745724 w 1253667"/>
              <a:gd name="connsiteY43" fmla="*/ 123912 h 1281564"/>
              <a:gd name="connsiteX44" fmla="*/ 677610 w 1253667"/>
              <a:gd name="connsiteY44" fmla="*/ 0 h 1281564"/>
              <a:gd name="connsiteX45" fmla="*/ 479707 w 1253667"/>
              <a:gd name="connsiteY45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26849 w 1253667"/>
              <a:gd name="connsiteY2" fmla="*/ 352805 h 1281564"/>
              <a:gd name="connsiteX3" fmla="*/ 472770 w 1253667"/>
              <a:gd name="connsiteY3" fmla="*/ 427868 h 1281564"/>
              <a:gd name="connsiteX4" fmla="*/ 389602 w 1253667"/>
              <a:gd name="connsiteY4" fmla="*/ 465692 h 1281564"/>
              <a:gd name="connsiteX5" fmla="*/ 300891 w 1253667"/>
              <a:gd name="connsiteY5" fmla="*/ 581698 h 1281564"/>
              <a:gd name="connsiteX6" fmla="*/ 325772 w 1253667"/>
              <a:gd name="connsiteY6" fmla="*/ 691366 h 1281564"/>
              <a:gd name="connsiteX7" fmla="*/ 217158 w 1253667"/>
              <a:gd name="connsiteY7" fmla="*/ 742353 h 1281564"/>
              <a:gd name="connsiteX8" fmla="*/ 196685 w 1253667"/>
              <a:gd name="connsiteY8" fmla="*/ 838473 h 1281564"/>
              <a:gd name="connsiteX9" fmla="*/ 130294 w 1253667"/>
              <a:gd name="connsiteY9" fmla="*/ 861477 h 1281564"/>
              <a:gd name="connsiteX10" fmla="*/ 96815 w 1253667"/>
              <a:gd name="connsiteY10" fmla="*/ 933421 h 1281564"/>
              <a:gd name="connsiteX11" fmla="*/ 16928 w 1253667"/>
              <a:gd name="connsiteY11" fmla="*/ 986454 h 1281564"/>
              <a:gd name="connsiteX12" fmla="*/ 0 w 1253667"/>
              <a:gd name="connsiteY12" fmla="*/ 1123146 h 1281564"/>
              <a:gd name="connsiteX13" fmla="*/ 85015 w 1253667"/>
              <a:gd name="connsiteY13" fmla="*/ 1147278 h 1281564"/>
              <a:gd name="connsiteX14" fmla="*/ 157590 w 1253667"/>
              <a:gd name="connsiteY14" fmla="*/ 1129076 h 1281564"/>
              <a:gd name="connsiteX15" fmla="*/ 225981 w 1253667"/>
              <a:gd name="connsiteY15" fmla="*/ 1147457 h 1281564"/>
              <a:gd name="connsiteX16" fmla="*/ 287244 w 1253667"/>
              <a:gd name="connsiteY16" fmla="*/ 1168552 h 1281564"/>
              <a:gd name="connsiteX17" fmla="*/ 274992 w 1253667"/>
              <a:gd name="connsiteY17" fmla="*/ 1269700 h 1281564"/>
              <a:gd name="connsiteX18" fmla="*/ 341835 w 1253667"/>
              <a:gd name="connsiteY18" fmla="*/ 1281564 h 1281564"/>
              <a:gd name="connsiteX19" fmla="*/ 389602 w 1253667"/>
              <a:gd name="connsiteY19" fmla="*/ 1171284 h 1281564"/>
              <a:gd name="connsiteX20" fmla="*/ 453578 w 1253667"/>
              <a:gd name="connsiteY20" fmla="*/ 1129301 h 1281564"/>
              <a:gd name="connsiteX21" fmla="*/ 523289 w 1253667"/>
              <a:gd name="connsiteY21" fmla="*/ 1201089 h 1281564"/>
              <a:gd name="connsiteX22" fmla="*/ 656671 w 1253667"/>
              <a:gd name="connsiteY22" fmla="*/ 1189916 h 1281564"/>
              <a:gd name="connsiteX23" fmla="*/ 651547 w 1253667"/>
              <a:gd name="connsiteY23" fmla="*/ 1078057 h 1281564"/>
              <a:gd name="connsiteX24" fmla="*/ 702743 w 1253667"/>
              <a:gd name="connsiteY24" fmla="*/ 1056386 h 1281564"/>
              <a:gd name="connsiteX25" fmla="*/ 774752 w 1253667"/>
              <a:gd name="connsiteY25" fmla="*/ 975914 h 1281564"/>
              <a:gd name="connsiteX26" fmla="*/ 772827 w 1253667"/>
              <a:gd name="connsiteY26" fmla="*/ 763400 h 1281564"/>
              <a:gd name="connsiteX27" fmla="*/ 902105 w 1253667"/>
              <a:gd name="connsiteY27" fmla="*/ 755853 h 1281564"/>
              <a:gd name="connsiteX28" fmla="*/ 913567 w 1253667"/>
              <a:gd name="connsiteY28" fmla="*/ 970785 h 1281564"/>
              <a:gd name="connsiteX29" fmla="*/ 969632 w 1253667"/>
              <a:gd name="connsiteY29" fmla="*/ 1024933 h 1281564"/>
              <a:gd name="connsiteX30" fmla="*/ 1045086 w 1253667"/>
              <a:gd name="connsiteY30" fmla="*/ 1022157 h 1281564"/>
              <a:gd name="connsiteX31" fmla="*/ 1084919 w 1253667"/>
              <a:gd name="connsiteY31" fmla="*/ 987028 h 1281564"/>
              <a:gd name="connsiteX32" fmla="*/ 1125710 w 1253667"/>
              <a:gd name="connsiteY32" fmla="*/ 890466 h 1281564"/>
              <a:gd name="connsiteX33" fmla="*/ 1108520 w 1253667"/>
              <a:gd name="connsiteY33" fmla="*/ 810230 h 1281564"/>
              <a:gd name="connsiteX34" fmla="*/ 1150971 w 1253667"/>
              <a:gd name="connsiteY34" fmla="*/ 692135 h 1281564"/>
              <a:gd name="connsiteX35" fmla="*/ 1253667 w 1253667"/>
              <a:gd name="connsiteY35" fmla="*/ 532452 h 1281564"/>
              <a:gd name="connsiteX36" fmla="*/ 1140490 w 1253667"/>
              <a:gd name="connsiteY36" fmla="*/ 470822 h 1281564"/>
              <a:gd name="connsiteX37" fmla="*/ 1061809 w 1253667"/>
              <a:gd name="connsiteY37" fmla="*/ 481430 h 1281564"/>
              <a:gd name="connsiteX38" fmla="*/ 917753 w 1253667"/>
              <a:gd name="connsiteY38" fmla="*/ 372477 h 1281564"/>
              <a:gd name="connsiteX39" fmla="*/ 807139 w 1253667"/>
              <a:gd name="connsiteY39" fmla="*/ 410075 h 1281564"/>
              <a:gd name="connsiteX40" fmla="*/ 749457 w 1253667"/>
              <a:gd name="connsiteY40" fmla="*/ 312845 h 1281564"/>
              <a:gd name="connsiteX41" fmla="*/ 863011 w 1253667"/>
              <a:gd name="connsiteY41" fmla="*/ 183632 h 1281564"/>
              <a:gd name="connsiteX42" fmla="*/ 794848 w 1253667"/>
              <a:gd name="connsiteY42" fmla="*/ 144394 h 1281564"/>
              <a:gd name="connsiteX43" fmla="*/ 745724 w 1253667"/>
              <a:gd name="connsiteY43" fmla="*/ 123912 h 1281564"/>
              <a:gd name="connsiteX44" fmla="*/ 677610 w 1253667"/>
              <a:gd name="connsiteY44" fmla="*/ 0 h 1281564"/>
              <a:gd name="connsiteX45" fmla="*/ 479707 w 1253667"/>
              <a:gd name="connsiteY45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26849 w 1253667"/>
              <a:gd name="connsiteY2" fmla="*/ 352805 h 1281564"/>
              <a:gd name="connsiteX3" fmla="*/ 472770 w 1253667"/>
              <a:gd name="connsiteY3" fmla="*/ 427868 h 1281564"/>
              <a:gd name="connsiteX4" fmla="*/ 389602 w 1253667"/>
              <a:gd name="connsiteY4" fmla="*/ 465692 h 1281564"/>
              <a:gd name="connsiteX5" fmla="*/ 300891 w 1253667"/>
              <a:gd name="connsiteY5" fmla="*/ 581698 h 1281564"/>
              <a:gd name="connsiteX6" fmla="*/ 325772 w 1253667"/>
              <a:gd name="connsiteY6" fmla="*/ 691366 h 1281564"/>
              <a:gd name="connsiteX7" fmla="*/ 217158 w 1253667"/>
              <a:gd name="connsiteY7" fmla="*/ 742353 h 1281564"/>
              <a:gd name="connsiteX8" fmla="*/ 196685 w 1253667"/>
              <a:gd name="connsiteY8" fmla="*/ 838473 h 1281564"/>
              <a:gd name="connsiteX9" fmla="*/ 130294 w 1253667"/>
              <a:gd name="connsiteY9" fmla="*/ 872006 h 1281564"/>
              <a:gd name="connsiteX10" fmla="*/ 96815 w 1253667"/>
              <a:gd name="connsiteY10" fmla="*/ 933421 h 1281564"/>
              <a:gd name="connsiteX11" fmla="*/ 16928 w 1253667"/>
              <a:gd name="connsiteY11" fmla="*/ 986454 h 1281564"/>
              <a:gd name="connsiteX12" fmla="*/ 0 w 1253667"/>
              <a:gd name="connsiteY12" fmla="*/ 1123146 h 1281564"/>
              <a:gd name="connsiteX13" fmla="*/ 85015 w 1253667"/>
              <a:gd name="connsiteY13" fmla="*/ 1147278 h 1281564"/>
              <a:gd name="connsiteX14" fmla="*/ 157590 w 1253667"/>
              <a:gd name="connsiteY14" fmla="*/ 1129076 h 1281564"/>
              <a:gd name="connsiteX15" fmla="*/ 225981 w 1253667"/>
              <a:gd name="connsiteY15" fmla="*/ 1147457 h 1281564"/>
              <a:gd name="connsiteX16" fmla="*/ 287244 w 1253667"/>
              <a:gd name="connsiteY16" fmla="*/ 1168552 h 1281564"/>
              <a:gd name="connsiteX17" fmla="*/ 274992 w 1253667"/>
              <a:gd name="connsiteY17" fmla="*/ 1269700 h 1281564"/>
              <a:gd name="connsiteX18" fmla="*/ 341835 w 1253667"/>
              <a:gd name="connsiteY18" fmla="*/ 1281564 h 1281564"/>
              <a:gd name="connsiteX19" fmla="*/ 389602 w 1253667"/>
              <a:gd name="connsiteY19" fmla="*/ 1171284 h 1281564"/>
              <a:gd name="connsiteX20" fmla="*/ 453578 w 1253667"/>
              <a:gd name="connsiteY20" fmla="*/ 1129301 h 1281564"/>
              <a:gd name="connsiteX21" fmla="*/ 523289 w 1253667"/>
              <a:gd name="connsiteY21" fmla="*/ 1201089 h 1281564"/>
              <a:gd name="connsiteX22" fmla="*/ 656671 w 1253667"/>
              <a:gd name="connsiteY22" fmla="*/ 1189916 h 1281564"/>
              <a:gd name="connsiteX23" fmla="*/ 651547 w 1253667"/>
              <a:gd name="connsiteY23" fmla="*/ 1078057 h 1281564"/>
              <a:gd name="connsiteX24" fmla="*/ 702743 w 1253667"/>
              <a:gd name="connsiteY24" fmla="*/ 1056386 h 1281564"/>
              <a:gd name="connsiteX25" fmla="*/ 774752 w 1253667"/>
              <a:gd name="connsiteY25" fmla="*/ 975914 h 1281564"/>
              <a:gd name="connsiteX26" fmla="*/ 772827 w 1253667"/>
              <a:gd name="connsiteY26" fmla="*/ 763400 h 1281564"/>
              <a:gd name="connsiteX27" fmla="*/ 902105 w 1253667"/>
              <a:gd name="connsiteY27" fmla="*/ 755853 h 1281564"/>
              <a:gd name="connsiteX28" fmla="*/ 913567 w 1253667"/>
              <a:gd name="connsiteY28" fmla="*/ 970785 h 1281564"/>
              <a:gd name="connsiteX29" fmla="*/ 969632 w 1253667"/>
              <a:gd name="connsiteY29" fmla="*/ 1024933 h 1281564"/>
              <a:gd name="connsiteX30" fmla="*/ 1045086 w 1253667"/>
              <a:gd name="connsiteY30" fmla="*/ 1022157 h 1281564"/>
              <a:gd name="connsiteX31" fmla="*/ 1084919 w 1253667"/>
              <a:gd name="connsiteY31" fmla="*/ 987028 h 1281564"/>
              <a:gd name="connsiteX32" fmla="*/ 1125710 w 1253667"/>
              <a:gd name="connsiteY32" fmla="*/ 890466 h 1281564"/>
              <a:gd name="connsiteX33" fmla="*/ 1108520 w 1253667"/>
              <a:gd name="connsiteY33" fmla="*/ 810230 h 1281564"/>
              <a:gd name="connsiteX34" fmla="*/ 1150971 w 1253667"/>
              <a:gd name="connsiteY34" fmla="*/ 692135 h 1281564"/>
              <a:gd name="connsiteX35" fmla="*/ 1253667 w 1253667"/>
              <a:gd name="connsiteY35" fmla="*/ 532452 h 1281564"/>
              <a:gd name="connsiteX36" fmla="*/ 1140490 w 1253667"/>
              <a:gd name="connsiteY36" fmla="*/ 470822 h 1281564"/>
              <a:gd name="connsiteX37" fmla="*/ 1061809 w 1253667"/>
              <a:gd name="connsiteY37" fmla="*/ 481430 h 1281564"/>
              <a:gd name="connsiteX38" fmla="*/ 917753 w 1253667"/>
              <a:gd name="connsiteY38" fmla="*/ 372477 h 1281564"/>
              <a:gd name="connsiteX39" fmla="*/ 807139 w 1253667"/>
              <a:gd name="connsiteY39" fmla="*/ 410075 h 1281564"/>
              <a:gd name="connsiteX40" fmla="*/ 749457 w 1253667"/>
              <a:gd name="connsiteY40" fmla="*/ 312845 h 1281564"/>
              <a:gd name="connsiteX41" fmla="*/ 863011 w 1253667"/>
              <a:gd name="connsiteY41" fmla="*/ 183632 h 1281564"/>
              <a:gd name="connsiteX42" fmla="*/ 794848 w 1253667"/>
              <a:gd name="connsiteY42" fmla="*/ 144394 h 1281564"/>
              <a:gd name="connsiteX43" fmla="*/ 745724 w 1253667"/>
              <a:gd name="connsiteY43" fmla="*/ 123912 h 1281564"/>
              <a:gd name="connsiteX44" fmla="*/ 677610 w 1253667"/>
              <a:gd name="connsiteY44" fmla="*/ 0 h 1281564"/>
              <a:gd name="connsiteX45" fmla="*/ 479707 w 1253667"/>
              <a:gd name="connsiteY45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26849 w 1253667"/>
              <a:gd name="connsiteY2" fmla="*/ 352805 h 1281564"/>
              <a:gd name="connsiteX3" fmla="*/ 472770 w 1253667"/>
              <a:gd name="connsiteY3" fmla="*/ 427868 h 1281564"/>
              <a:gd name="connsiteX4" fmla="*/ 389602 w 1253667"/>
              <a:gd name="connsiteY4" fmla="*/ 465692 h 1281564"/>
              <a:gd name="connsiteX5" fmla="*/ 300891 w 1253667"/>
              <a:gd name="connsiteY5" fmla="*/ 581698 h 1281564"/>
              <a:gd name="connsiteX6" fmla="*/ 325772 w 1253667"/>
              <a:gd name="connsiteY6" fmla="*/ 691366 h 1281564"/>
              <a:gd name="connsiteX7" fmla="*/ 217158 w 1253667"/>
              <a:gd name="connsiteY7" fmla="*/ 742353 h 1281564"/>
              <a:gd name="connsiteX8" fmla="*/ 196685 w 1253667"/>
              <a:gd name="connsiteY8" fmla="*/ 838473 h 1281564"/>
              <a:gd name="connsiteX9" fmla="*/ 130294 w 1253667"/>
              <a:gd name="connsiteY9" fmla="*/ 872006 h 1281564"/>
              <a:gd name="connsiteX10" fmla="*/ 96815 w 1253667"/>
              <a:gd name="connsiteY10" fmla="*/ 933421 h 1281564"/>
              <a:gd name="connsiteX11" fmla="*/ 72253 w 1253667"/>
              <a:gd name="connsiteY11" fmla="*/ 969511 h 1281564"/>
              <a:gd name="connsiteX12" fmla="*/ 16928 w 1253667"/>
              <a:gd name="connsiteY12" fmla="*/ 986454 h 1281564"/>
              <a:gd name="connsiteX13" fmla="*/ 0 w 1253667"/>
              <a:gd name="connsiteY13" fmla="*/ 1123146 h 1281564"/>
              <a:gd name="connsiteX14" fmla="*/ 85015 w 1253667"/>
              <a:gd name="connsiteY14" fmla="*/ 1147278 h 1281564"/>
              <a:gd name="connsiteX15" fmla="*/ 157590 w 1253667"/>
              <a:gd name="connsiteY15" fmla="*/ 1129076 h 1281564"/>
              <a:gd name="connsiteX16" fmla="*/ 225981 w 1253667"/>
              <a:gd name="connsiteY16" fmla="*/ 1147457 h 1281564"/>
              <a:gd name="connsiteX17" fmla="*/ 287244 w 1253667"/>
              <a:gd name="connsiteY17" fmla="*/ 1168552 h 1281564"/>
              <a:gd name="connsiteX18" fmla="*/ 274992 w 1253667"/>
              <a:gd name="connsiteY18" fmla="*/ 1269700 h 1281564"/>
              <a:gd name="connsiteX19" fmla="*/ 341835 w 1253667"/>
              <a:gd name="connsiteY19" fmla="*/ 1281564 h 1281564"/>
              <a:gd name="connsiteX20" fmla="*/ 389602 w 1253667"/>
              <a:gd name="connsiteY20" fmla="*/ 1171284 h 1281564"/>
              <a:gd name="connsiteX21" fmla="*/ 453578 w 1253667"/>
              <a:gd name="connsiteY21" fmla="*/ 1129301 h 1281564"/>
              <a:gd name="connsiteX22" fmla="*/ 523289 w 1253667"/>
              <a:gd name="connsiteY22" fmla="*/ 1201089 h 1281564"/>
              <a:gd name="connsiteX23" fmla="*/ 656671 w 1253667"/>
              <a:gd name="connsiteY23" fmla="*/ 1189916 h 1281564"/>
              <a:gd name="connsiteX24" fmla="*/ 651547 w 1253667"/>
              <a:gd name="connsiteY24" fmla="*/ 1078057 h 1281564"/>
              <a:gd name="connsiteX25" fmla="*/ 702743 w 1253667"/>
              <a:gd name="connsiteY25" fmla="*/ 1056386 h 1281564"/>
              <a:gd name="connsiteX26" fmla="*/ 774752 w 1253667"/>
              <a:gd name="connsiteY26" fmla="*/ 975914 h 1281564"/>
              <a:gd name="connsiteX27" fmla="*/ 772827 w 1253667"/>
              <a:gd name="connsiteY27" fmla="*/ 763400 h 1281564"/>
              <a:gd name="connsiteX28" fmla="*/ 902105 w 1253667"/>
              <a:gd name="connsiteY28" fmla="*/ 755853 h 1281564"/>
              <a:gd name="connsiteX29" fmla="*/ 913567 w 1253667"/>
              <a:gd name="connsiteY29" fmla="*/ 970785 h 1281564"/>
              <a:gd name="connsiteX30" fmla="*/ 969632 w 1253667"/>
              <a:gd name="connsiteY30" fmla="*/ 1024933 h 1281564"/>
              <a:gd name="connsiteX31" fmla="*/ 1045086 w 1253667"/>
              <a:gd name="connsiteY31" fmla="*/ 1022157 h 1281564"/>
              <a:gd name="connsiteX32" fmla="*/ 1084919 w 1253667"/>
              <a:gd name="connsiteY32" fmla="*/ 987028 h 1281564"/>
              <a:gd name="connsiteX33" fmla="*/ 1125710 w 1253667"/>
              <a:gd name="connsiteY33" fmla="*/ 890466 h 1281564"/>
              <a:gd name="connsiteX34" fmla="*/ 1108520 w 1253667"/>
              <a:gd name="connsiteY34" fmla="*/ 810230 h 1281564"/>
              <a:gd name="connsiteX35" fmla="*/ 1150971 w 1253667"/>
              <a:gd name="connsiteY35" fmla="*/ 692135 h 1281564"/>
              <a:gd name="connsiteX36" fmla="*/ 1253667 w 1253667"/>
              <a:gd name="connsiteY36" fmla="*/ 532452 h 1281564"/>
              <a:gd name="connsiteX37" fmla="*/ 1140490 w 1253667"/>
              <a:gd name="connsiteY37" fmla="*/ 470822 h 1281564"/>
              <a:gd name="connsiteX38" fmla="*/ 1061809 w 1253667"/>
              <a:gd name="connsiteY38" fmla="*/ 481430 h 1281564"/>
              <a:gd name="connsiteX39" fmla="*/ 917753 w 1253667"/>
              <a:gd name="connsiteY39" fmla="*/ 372477 h 1281564"/>
              <a:gd name="connsiteX40" fmla="*/ 807139 w 1253667"/>
              <a:gd name="connsiteY40" fmla="*/ 410075 h 1281564"/>
              <a:gd name="connsiteX41" fmla="*/ 749457 w 1253667"/>
              <a:gd name="connsiteY41" fmla="*/ 312845 h 1281564"/>
              <a:gd name="connsiteX42" fmla="*/ 863011 w 1253667"/>
              <a:gd name="connsiteY42" fmla="*/ 183632 h 1281564"/>
              <a:gd name="connsiteX43" fmla="*/ 794848 w 1253667"/>
              <a:gd name="connsiteY43" fmla="*/ 144394 h 1281564"/>
              <a:gd name="connsiteX44" fmla="*/ 745724 w 1253667"/>
              <a:gd name="connsiteY44" fmla="*/ 123912 h 1281564"/>
              <a:gd name="connsiteX45" fmla="*/ 677610 w 1253667"/>
              <a:gd name="connsiteY45" fmla="*/ 0 h 1281564"/>
              <a:gd name="connsiteX46" fmla="*/ 479707 w 1253667"/>
              <a:gd name="connsiteY46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26849 w 1253667"/>
              <a:gd name="connsiteY2" fmla="*/ 352805 h 1281564"/>
              <a:gd name="connsiteX3" fmla="*/ 472770 w 1253667"/>
              <a:gd name="connsiteY3" fmla="*/ 427868 h 1281564"/>
              <a:gd name="connsiteX4" fmla="*/ 402043 w 1253667"/>
              <a:gd name="connsiteY4" fmla="*/ 442002 h 1281564"/>
              <a:gd name="connsiteX5" fmla="*/ 300891 w 1253667"/>
              <a:gd name="connsiteY5" fmla="*/ 581698 h 1281564"/>
              <a:gd name="connsiteX6" fmla="*/ 325772 w 1253667"/>
              <a:gd name="connsiteY6" fmla="*/ 691366 h 1281564"/>
              <a:gd name="connsiteX7" fmla="*/ 217158 w 1253667"/>
              <a:gd name="connsiteY7" fmla="*/ 742353 h 1281564"/>
              <a:gd name="connsiteX8" fmla="*/ 196685 w 1253667"/>
              <a:gd name="connsiteY8" fmla="*/ 838473 h 1281564"/>
              <a:gd name="connsiteX9" fmla="*/ 130294 w 1253667"/>
              <a:gd name="connsiteY9" fmla="*/ 872006 h 1281564"/>
              <a:gd name="connsiteX10" fmla="*/ 96815 w 1253667"/>
              <a:gd name="connsiteY10" fmla="*/ 933421 h 1281564"/>
              <a:gd name="connsiteX11" fmla="*/ 72253 w 1253667"/>
              <a:gd name="connsiteY11" fmla="*/ 969511 h 1281564"/>
              <a:gd name="connsiteX12" fmla="*/ 16928 w 1253667"/>
              <a:gd name="connsiteY12" fmla="*/ 986454 h 1281564"/>
              <a:gd name="connsiteX13" fmla="*/ 0 w 1253667"/>
              <a:gd name="connsiteY13" fmla="*/ 1123146 h 1281564"/>
              <a:gd name="connsiteX14" fmla="*/ 85015 w 1253667"/>
              <a:gd name="connsiteY14" fmla="*/ 1147278 h 1281564"/>
              <a:gd name="connsiteX15" fmla="*/ 157590 w 1253667"/>
              <a:gd name="connsiteY15" fmla="*/ 1129076 h 1281564"/>
              <a:gd name="connsiteX16" fmla="*/ 225981 w 1253667"/>
              <a:gd name="connsiteY16" fmla="*/ 1147457 h 1281564"/>
              <a:gd name="connsiteX17" fmla="*/ 287244 w 1253667"/>
              <a:gd name="connsiteY17" fmla="*/ 1168552 h 1281564"/>
              <a:gd name="connsiteX18" fmla="*/ 274992 w 1253667"/>
              <a:gd name="connsiteY18" fmla="*/ 1269700 h 1281564"/>
              <a:gd name="connsiteX19" fmla="*/ 341835 w 1253667"/>
              <a:gd name="connsiteY19" fmla="*/ 1281564 h 1281564"/>
              <a:gd name="connsiteX20" fmla="*/ 389602 w 1253667"/>
              <a:gd name="connsiteY20" fmla="*/ 1171284 h 1281564"/>
              <a:gd name="connsiteX21" fmla="*/ 453578 w 1253667"/>
              <a:gd name="connsiteY21" fmla="*/ 1129301 h 1281564"/>
              <a:gd name="connsiteX22" fmla="*/ 523289 w 1253667"/>
              <a:gd name="connsiteY22" fmla="*/ 1201089 h 1281564"/>
              <a:gd name="connsiteX23" fmla="*/ 656671 w 1253667"/>
              <a:gd name="connsiteY23" fmla="*/ 1189916 h 1281564"/>
              <a:gd name="connsiteX24" fmla="*/ 651547 w 1253667"/>
              <a:gd name="connsiteY24" fmla="*/ 1078057 h 1281564"/>
              <a:gd name="connsiteX25" fmla="*/ 702743 w 1253667"/>
              <a:gd name="connsiteY25" fmla="*/ 1056386 h 1281564"/>
              <a:gd name="connsiteX26" fmla="*/ 774752 w 1253667"/>
              <a:gd name="connsiteY26" fmla="*/ 975914 h 1281564"/>
              <a:gd name="connsiteX27" fmla="*/ 772827 w 1253667"/>
              <a:gd name="connsiteY27" fmla="*/ 763400 h 1281564"/>
              <a:gd name="connsiteX28" fmla="*/ 902105 w 1253667"/>
              <a:gd name="connsiteY28" fmla="*/ 755853 h 1281564"/>
              <a:gd name="connsiteX29" fmla="*/ 913567 w 1253667"/>
              <a:gd name="connsiteY29" fmla="*/ 970785 h 1281564"/>
              <a:gd name="connsiteX30" fmla="*/ 969632 w 1253667"/>
              <a:gd name="connsiteY30" fmla="*/ 1024933 h 1281564"/>
              <a:gd name="connsiteX31" fmla="*/ 1045086 w 1253667"/>
              <a:gd name="connsiteY31" fmla="*/ 1022157 h 1281564"/>
              <a:gd name="connsiteX32" fmla="*/ 1084919 w 1253667"/>
              <a:gd name="connsiteY32" fmla="*/ 987028 h 1281564"/>
              <a:gd name="connsiteX33" fmla="*/ 1125710 w 1253667"/>
              <a:gd name="connsiteY33" fmla="*/ 890466 h 1281564"/>
              <a:gd name="connsiteX34" fmla="*/ 1108520 w 1253667"/>
              <a:gd name="connsiteY34" fmla="*/ 810230 h 1281564"/>
              <a:gd name="connsiteX35" fmla="*/ 1150971 w 1253667"/>
              <a:gd name="connsiteY35" fmla="*/ 692135 h 1281564"/>
              <a:gd name="connsiteX36" fmla="*/ 1253667 w 1253667"/>
              <a:gd name="connsiteY36" fmla="*/ 532452 h 1281564"/>
              <a:gd name="connsiteX37" fmla="*/ 1140490 w 1253667"/>
              <a:gd name="connsiteY37" fmla="*/ 470822 h 1281564"/>
              <a:gd name="connsiteX38" fmla="*/ 1061809 w 1253667"/>
              <a:gd name="connsiteY38" fmla="*/ 481430 h 1281564"/>
              <a:gd name="connsiteX39" fmla="*/ 917753 w 1253667"/>
              <a:gd name="connsiteY39" fmla="*/ 372477 h 1281564"/>
              <a:gd name="connsiteX40" fmla="*/ 807139 w 1253667"/>
              <a:gd name="connsiteY40" fmla="*/ 410075 h 1281564"/>
              <a:gd name="connsiteX41" fmla="*/ 749457 w 1253667"/>
              <a:gd name="connsiteY41" fmla="*/ 312845 h 1281564"/>
              <a:gd name="connsiteX42" fmla="*/ 863011 w 1253667"/>
              <a:gd name="connsiteY42" fmla="*/ 183632 h 1281564"/>
              <a:gd name="connsiteX43" fmla="*/ 794848 w 1253667"/>
              <a:gd name="connsiteY43" fmla="*/ 144394 h 1281564"/>
              <a:gd name="connsiteX44" fmla="*/ 745724 w 1253667"/>
              <a:gd name="connsiteY44" fmla="*/ 123912 h 1281564"/>
              <a:gd name="connsiteX45" fmla="*/ 677610 w 1253667"/>
              <a:gd name="connsiteY45" fmla="*/ 0 h 1281564"/>
              <a:gd name="connsiteX46" fmla="*/ 479707 w 1253667"/>
              <a:gd name="connsiteY46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26849 w 1253667"/>
              <a:gd name="connsiteY2" fmla="*/ 352805 h 1281564"/>
              <a:gd name="connsiteX3" fmla="*/ 472770 w 1253667"/>
              <a:gd name="connsiteY3" fmla="*/ 427868 h 1281564"/>
              <a:gd name="connsiteX4" fmla="*/ 402043 w 1253667"/>
              <a:gd name="connsiteY4" fmla="*/ 442002 h 1281564"/>
              <a:gd name="connsiteX5" fmla="*/ 300891 w 1253667"/>
              <a:gd name="connsiteY5" fmla="*/ 581698 h 1281564"/>
              <a:gd name="connsiteX6" fmla="*/ 325772 w 1253667"/>
              <a:gd name="connsiteY6" fmla="*/ 691366 h 1281564"/>
              <a:gd name="connsiteX7" fmla="*/ 217158 w 1253667"/>
              <a:gd name="connsiteY7" fmla="*/ 742353 h 1281564"/>
              <a:gd name="connsiteX8" fmla="*/ 196685 w 1253667"/>
              <a:gd name="connsiteY8" fmla="*/ 838473 h 1281564"/>
              <a:gd name="connsiteX9" fmla="*/ 130294 w 1253667"/>
              <a:gd name="connsiteY9" fmla="*/ 872006 h 1281564"/>
              <a:gd name="connsiteX10" fmla="*/ 96815 w 1253667"/>
              <a:gd name="connsiteY10" fmla="*/ 933421 h 1281564"/>
              <a:gd name="connsiteX11" fmla="*/ 72253 w 1253667"/>
              <a:gd name="connsiteY11" fmla="*/ 969511 h 1281564"/>
              <a:gd name="connsiteX12" fmla="*/ 16928 w 1253667"/>
              <a:gd name="connsiteY12" fmla="*/ 986454 h 1281564"/>
              <a:gd name="connsiteX13" fmla="*/ 0 w 1253667"/>
              <a:gd name="connsiteY13" fmla="*/ 1123146 h 1281564"/>
              <a:gd name="connsiteX14" fmla="*/ 85015 w 1253667"/>
              <a:gd name="connsiteY14" fmla="*/ 1147278 h 1281564"/>
              <a:gd name="connsiteX15" fmla="*/ 157590 w 1253667"/>
              <a:gd name="connsiteY15" fmla="*/ 1129076 h 1281564"/>
              <a:gd name="connsiteX16" fmla="*/ 225981 w 1253667"/>
              <a:gd name="connsiteY16" fmla="*/ 1147457 h 1281564"/>
              <a:gd name="connsiteX17" fmla="*/ 287244 w 1253667"/>
              <a:gd name="connsiteY17" fmla="*/ 1168552 h 1281564"/>
              <a:gd name="connsiteX18" fmla="*/ 274992 w 1253667"/>
              <a:gd name="connsiteY18" fmla="*/ 1269700 h 1281564"/>
              <a:gd name="connsiteX19" fmla="*/ 341835 w 1253667"/>
              <a:gd name="connsiteY19" fmla="*/ 1281564 h 1281564"/>
              <a:gd name="connsiteX20" fmla="*/ 389602 w 1253667"/>
              <a:gd name="connsiteY20" fmla="*/ 1171284 h 1281564"/>
              <a:gd name="connsiteX21" fmla="*/ 453578 w 1253667"/>
              <a:gd name="connsiteY21" fmla="*/ 1129301 h 1281564"/>
              <a:gd name="connsiteX22" fmla="*/ 523289 w 1253667"/>
              <a:gd name="connsiteY22" fmla="*/ 1201089 h 1281564"/>
              <a:gd name="connsiteX23" fmla="*/ 656671 w 1253667"/>
              <a:gd name="connsiteY23" fmla="*/ 1189916 h 1281564"/>
              <a:gd name="connsiteX24" fmla="*/ 651547 w 1253667"/>
              <a:gd name="connsiteY24" fmla="*/ 1078057 h 1281564"/>
              <a:gd name="connsiteX25" fmla="*/ 702743 w 1253667"/>
              <a:gd name="connsiteY25" fmla="*/ 1056386 h 1281564"/>
              <a:gd name="connsiteX26" fmla="*/ 774752 w 1253667"/>
              <a:gd name="connsiteY26" fmla="*/ 975914 h 1281564"/>
              <a:gd name="connsiteX27" fmla="*/ 772827 w 1253667"/>
              <a:gd name="connsiteY27" fmla="*/ 763400 h 1281564"/>
              <a:gd name="connsiteX28" fmla="*/ 902105 w 1253667"/>
              <a:gd name="connsiteY28" fmla="*/ 755853 h 1281564"/>
              <a:gd name="connsiteX29" fmla="*/ 913567 w 1253667"/>
              <a:gd name="connsiteY29" fmla="*/ 970785 h 1281564"/>
              <a:gd name="connsiteX30" fmla="*/ 969632 w 1253667"/>
              <a:gd name="connsiteY30" fmla="*/ 1024933 h 1281564"/>
              <a:gd name="connsiteX31" fmla="*/ 1045086 w 1253667"/>
              <a:gd name="connsiteY31" fmla="*/ 1022157 h 1281564"/>
              <a:gd name="connsiteX32" fmla="*/ 1084919 w 1253667"/>
              <a:gd name="connsiteY32" fmla="*/ 987028 h 1281564"/>
              <a:gd name="connsiteX33" fmla="*/ 1125710 w 1253667"/>
              <a:gd name="connsiteY33" fmla="*/ 890466 h 1281564"/>
              <a:gd name="connsiteX34" fmla="*/ 1108520 w 1253667"/>
              <a:gd name="connsiteY34" fmla="*/ 810230 h 1281564"/>
              <a:gd name="connsiteX35" fmla="*/ 1150971 w 1253667"/>
              <a:gd name="connsiteY35" fmla="*/ 692135 h 1281564"/>
              <a:gd name="connsiteX36" fmla="*/ 1253667 w 1253667"/>
              <a:gd name="connsiteY36" fmla="*/ 532452 h 1281564"/>
              <a:gd name="connsiteX37" fmla="*/ 1140490 w 1253667"/>
              <a:gd name="connsiteY37" fmla="*/ 470822 h 1281564"/>
              <a:gd name="connsiteX38" fmla="*/ 1061809 w 1253667"/>
              <a:gd name="connsiteY38" fmla="*/ 481430 h 1281564"/>
              <a:gd name="connsiteX39" fmla="*/ 917753 w 1253667"/>
              <a:gd name="connsiteY39" fmla="*/ 372477 h 1281564"/>
              <a:gd name="connsiteX40" fmla="*/ 807139 w 1253667"/>
              <a:gd name="connsiteY40" fmla="*/ 410075 h 1281564"/>
              <a:gd name="connsiteX41" fmla="*/ 749457 w 1253667"/>
              <a:gd name="connsiteY41" fmla="*/ 312845 h 1281564"/>
              <a:gd name="connsiteX42" fmla="*/ 863011 w 1253667"/>
              <a:gd name="connsiteY42" fmla="*/ 183632 h 1281564"/>
              <a:gd name="connsiteX43" fmla="*/ 794848 w 1253667"/>
              <a:gd name="connsiteY43" fmla="*/ 144394 h 1281564"/>
              <a:gd name="connsiteX44" fmla="*/ 745724 w 1253667"/>
              <a:gd name="connsiteY44" fmla="*/ 123912 h 1281564"/>
              <a:gd name="connsiteX45" fmla="*/ 677610 w 1253667"/>
              <a:gd name="connsiteY45" fmla="*/ 0 h 1281564"/>
              <a:gd name="connsiteX46" fmla="*/ 479707 w 1253667"/>
              <a:gd name="connsiteY46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34313 w 1253667"/>
              <a:gd name="connsiteY2" fmla="*/ 350173 h 1281564"/>
              <a:gd name="connsiteX3" fmla="*/ 472770 w 1253667"/>
              <a:gd name="connsiteY3" fmla="*/ 427868 h 1281564"/>
              <a:gd name="connsiteX4" fmla="*/ 402043 w 1253667"/>
              <a:gd name="connsiteY4" fmla="*/ 442002 h 1281564"/>
              <a:gd name="connsiteX5" fmla="*/ 300891 w 1253667"/>
              <a:gd name="connsiteY5" fmla="*/ 581698 h 1281564"/>
              <a:gd name="connsiteX6" fmla="*/ 325772 w 1253667"/>
              <a:gd name="connsiteY6" fmla="*/ 691366 h 1281564"/>
              <a:gd name="connsiteX7" fmla="*/ 217158 w 1253667"/>
              <a:gd name="connsiteY7" fmla="*/ 742353 h 1281564"/>
              <a:gd name="connsiteX8" fmla="*/ 196685 w 1253667"/>
              <a:gd name="connsiteY8" fmla="*/ 838473 h 1281564"/>
              <a:gd name="connsiteX9" fmla="*/ 130294 w 1253667"/>
              <a:gd name="connsiteY9" fmla="*/ 872006 h 1281564"/>
              <a:gd name="connsiteX10" fmla="*/ 96815 w 1253667"/>
              <a:gd name="connsiteY10" fmla="*/ 933421 h 1281564"/>
              <a:gd name="connsiteX11" fmla="*/ 72253 w 1253667"/>
              <a:gd name="connsiteY11" fmla="*/ 969511 h 1281564"/>
              <a:gd name="connsiteX12" fmla="*/ 16928 w 1253667"/>
              <a:gd name="connsiteY12" fmla="*/ 986454 h 1281564"/>
              <a:gd name="connsiteX13" fmla="*/ 0 w 1253667"/>
              <a:gd name="connsiteY13" fmla="*/ 1123146 h 1281564"/>
              <a:gd name="connsiteX14" fmla="*/ 85015 w 1253667"/>
              <a:gd name="connsiteY14" fmla="*/ 1147278 h 1281564"/>
              <a:gd name="connsiteX15" fmla="*/ 157590 w 1253667"/>
              <a:gd name="connsiteY15" fmla="*/ 1129076 h 1281564"/>
              <a:gd name="connsiteX16" fmla="*/ 225981 w 1253667"/>
              <a:gd name="connsiteY16" fmla="*/ 1147457 h 1281564"/>
              <a:gd name="connsiteX17" fmla="*/ 287244 w 1253667"/>
              <a:gd name="connsiteY17" fmla="*/ 1168552 h 1281564"/>
              <a:gd name="connsiteX18" fmla="*/ 274992 w 1253667"/>
              <a:gd name="connsiteY18" fmla="*/ 1269700 h 1281564"/>
              <a:gd name="connsiteX19" fmla="*/ 341835 w 1253667"/>
              <a:gd name="connsiteY19" fmla="*/ 1281564 h 1281564"/>
              <a:gd name="connsiteX20" fmla="*/ 389602 w 1253667"/>
              <a:gd name="connsiteY20" fmla="*/ 1171284 h 1281564"/>
              <a:gd name="connsiteX21" fmla="*/ 453578 w 1253667"/>
              <a:gd name="connsiteY21" fmla="*/ 1129301 h 1281564"/>
              <a:gd name="connsiteX22" fmla="*/ 523289 w 1253667"/>
              <a:gd name="connsiteY22" fmla="*/ 1201089 h 1281564"/>
              <a:gd name="connsiteX23" fmla="*/ 656671 w 1253667"/>
              <a:gd name="connsiteY23" fmla="*/ 1189916 h 1281564"/>
              <a:gd name="connsiteX24" fmla="*/ 651547 w 1253667"/>
              <a:gd name="connsiteY24" fmla="*/ 1078057 h 1281564"/>
              <a:gd name="connsiteX25" fmla="*/ 702743 w 1253667"/>
              <a:gd name="connsiteY25" fmla="*/ 1056386 h 1281564"/>
              <a:gd name="connsiteX26" fmla="*/ 774752 w 1253667"/>
              <a:gd name="connsiteY26" fmla="*/ 975914 h 1281564"/>
              <a:gd name="connsiteX27" fmla="*/ 772827 w 1253667"/>
              <a:gd name="connsiteY27" fmla="*/ 763400 h 1281564"/>
              <a:gd name="connsiteX28" fmla="*/ 902105 w 1253667"/>
              <a:gd name="connsiteY28" fmla="*/ 755853 h 1281564"/>
              <a:gd name="connsiteX29" fmla="*/ 913567 w 1253667"/>
              <a:gd name="connsiteY29" fmla="*/ 970785 h 1281564"/>
              <a:gd name="connsiteX30" fmla="*/ 969632 w 1253667"/>
              <a:gd name="connsiteY30" fmla="*/ 1024933 h 1281564"/>
              <a:gd name="connsiteX31" fmla="*/ 1045086 w 1253667"/>
              <a:gd name="connsiteY31" fmla="*/ 1022157 h 1281564"/>
              <a:gd name="connsiteX32" fmla="*/ 1084919 w 1253667"/>
              <a:gd name="connsiteY32" fmla="*/ 987028 h 1281564"/>
              <a:gd name="connsiteX33" fmla="*/ 1125710 w 1253667"/>
              <a:gd name="connsiteY33" fmla="*/ 890466 h 1281564"/>
              <a:gd name="connsiteX34" fmla="*/ 1108520 w 1253667"/>
              <a:gd name="connsiteY34" fmla="*/ 810230 h 1281564"/>
              <a:gd name="connsiteX35" fmla="*/ 1150971 w 1253667"/>
              <a:gd name="connsiteY35" fmla="*/ 692135 h 1281564"/>
              <a:gd name="connsiteX36" fmla="*/ 1253667 w 1253667"/>
              <a:gd name="connsiteY36" fmla="*/ 532452 h 1281564"/>
              <a:gd name="connsiteX37" fmla="*/ 1140490 w 1253667"/>
              <a:gd name="connsiteY37" fmla="*/ 470822 h 1281564"/>
              <a:gd name="connsiteX38" fmla="*/ 1061809 w 1253667"/>
              <a:gd name="connsiteY38" fmla="*/ 481430 h 1281564"/>
              <a:gd name="connsiteX39" fmla="*/ 917753 w 1253667"/>
              <a:gd name="connsiteY39" fmla="*/ 372477 h 1281564"/>
              <a:gd name="connsiteX40" fmla="*/ 807139 w 1253667"/>
              <a:gd name="connsiteY40" fmla="*/ 410075 h 1281564"/>
              <a:gd name="connsiteX41" fmla="*/ 749457 w 1253667"/>
              <a:gd name="connsiteY41" fmla="*/ 312845 h 1281564"/>
              <a:gd name="connsiteX42" fmla="*/ 863011 w 1253667"/>
              <a:gd name="connsiteY42" fmla="*/ 183632 h 1281564"/>
              <a:gd name="connsiteX43" fmla="*/ 794848 w 1253667"/>
              <a:gd name="connsiteY43" fmla="*/ 144394 h 1281564"/>
              <a:gd name="connsiteX44" fmla="*/ 745724 w 1253667"/>
              <a:gd name="connsiteY44" fmla="*/ 123912 h 1281564"/>
              <a:gd name="connsiteX45" fmla="*/ 677610 w 1253667"/>
              <a:gd name="connsiteY45" fmla="*/ 0 h 1281564"/>
              <a:gd name="connsiteX46" fmla="*/ 479707 w 1253667"/>
              <a:gd name="connsiteY46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34313 w 1253667"/>
              <a:gd name="connsiteY2" fmla="*/ 350173 h 1281564"/>
              <a:gd name="connsiteX3" fmla="*/ 475258 w 1253667"/>
              <a:gd name="connsiteY3" fmla="*/ 422603 h 1281564"/>
              <a:gd name="connsiteX4" fmla="*/ 402043 w 1253667"/>
              <a:gd name="connsiteY4" fmla="*/ 442002 h 1281564"/>
              <a:gd name="connsiteX5" fmla="*/ 300891 w 1253667"/>
              <a:gd name="connsiteY5" fmla="*/ 581698 h 1281564"/>
              <a:gd name="connsiteX6" fmla="*/ 325772 w 1253667"/>
              <a:gd name="connsiteY6" fmla="*/ 691366 h 1281564"/>
              <a:gd name="connsiteX7" fmla="*/ 217158 w 1253667"/>
              <a:gd name="connsiteY7" fmla="*/ 742353 h 1281564"/>
              <a:gd name="connsiteX8" fmla="*/ 196685 w 1253667"/>
              <a:gd name="connsiteY8" fmla="*/ 838473 h 1281564"/>
              <a:gd name="connsiteX9" fmla="*/ 130294 w 1253667"/>
              <a:gd name="connsiteY9" fmla="*/ 872006 h 1281564"/>
              <a:gd name="connsiteX10" fmla="*/ 96815 w 1253667"/>
              <a:gd name="connsiteY10" fmla="*/ 933421 h 1281564"/>
              <a:gd name="connsiteX11" fmla="*/ 72253 w 1253667"/>
              <a:gd name="connsiteY11" fmla="*/ 969511 h 1281564"/>
              <a:gd name="connsiteX12" fmla="*/ 16928 w 1253667"/>
              <a:gd name="connsiteY12" fmla="*/ 986454 h 1281564"/>
              <a:gd name="connsiteX13" fmla="*/ 0 w 1253667"/>
              <a:gd name="connsiteY13" fmla="*/ 1123146 h 1281564"/>
              <a:gd name="connsiteX14" fmla="*/ 85015 w 1253667"/>
              <a:gd name="connsiteY14" fmla="*/ 1147278 h 1281564"/>
              <a:gd name="connsiteX15" fmla="*/ 157590 w 1253667"/>
              <a:gd name="connsiteY15" fmla="*/ 1129076 h 1281564"/>
              <a:gd name="connsiteX16" fmla="*/ 225981 w 1253667"/>
              <a:gd name="connsiteY16" fmla="*/ 1147457 h 1281564"/>
              <a:gd name="connsiteX17" fmla="*/ 287244 w 1253667"/>
              <a:gd name="connsiteY17" fmla="*/ 1168552 h 1281564"/>
              <a:gd name="connsiteX18" fmla="*/ 274992 w 1253667"/>
              <a:gd name="connsiteY18" fmla="*/ 1269700 h 1281564"/>
              <a:gd name="connsiteX19" fmla="*/ 341835 w 1253667"/>
              <a:gd name="connsiteY19" fmla="*/ 1281564 h 1281564"/>
              <a:gd name="connsiteX20" fmla="*/ 389602 w 1253667"/>
              <a:gd name="connsiteY20" fmla="*/ 1171284 h 1281564"/>
              <a:gd name="connsiteX21" fmla="*/ 453578 w 1253667"/>
              <a:gd name="connsiteY21" fmla="*/ 1129301 h 1281564"/>
              <a:gd name="connsiteX22" fmla="*/ 523289 w 1253667"/>
              <a:gd name="connsiteY22" fmla="*/ 1201089 h 1281564"/>
              <a:gd name="connsiteX23" fmla="*/ 656671 w 1253667"/>
              <a:gd name="connsiteY23" fmla="*/ 1189916 h 1281564"/>
              <a:gd name="connsiteX24" fmla="*/ 651547 w 1253667"/>
              <a:gd name="connsiteY24" fmla="*/ 1078057 h 1281564"/>
              <a:gd name="connsiteX25" fmla="*/ 702743 w 1253667"/>
              <a:gd name="connsiteY25" fmla="*/ 1056386 h 1281564"/>
              <a:gd name="connsiteX26" fmla="*/ 774752 w 1253667"/>
              <a:gd name="connsiteY26" fmla="*/ 975914 h 1281564"/>
              <a:gd name="connsiteX27" fmla="*/ 772827 w 1253667"/>
              <a:gd name="connsiteY27" fmla="*/ 763400 h 1281564"/>
              <a:gd name="connsiteX28" fmla="*/ 902105 w 1253667"/>
              <a:gd name="connsiteY28" fmla="*/ 755853 h 1281564"/>
              <a:gd name="connsiteX29" fmla="*/ 913567 w 1253667"/>
              <a:gd name="connsiteY29" fmla="*/ 970785 h 1281564"/>
              <a:gd name="connsiteX30" fmla="*/ 969632 w 1253667"/>
              <a:gd name="connsiteY30" fmla="*/ 1024933 h 1281564"/>
              <a:gd name="connsiteX31" fmla="*/ 1045086 w 1253667"/>
              <a:gd name="connsiteY31" fmla="*/ 1022157 h 1281564"/>
              <a:gd name="connsiteX32" fmla="*/ 1084919 w 1253667"/>
              <a:gd name="connsiteY32" fmla="*/ 987028 h 1281564"/>
              <a:gd name="connsiteX33" fmla="*/ 1125710 w 1253667"/>
              <a:gd name="connsiteY33" fmla="*/ 890466 h 1281564"/>
              <a:gd name="connsiteX34" fmla="*/ 1108520 w 1253667"/>
              <a:gd name="connsiteY34" fmla="*/ 810230 h 1281564"/>
              <a:gd name="connsiteX35" fmla="*/ 1150971 w 1253667"/>
              <a:gd name="connsiteY35" fmla="*/ 692135 h 1281564"/>
              <a:gd name="connsiteX36" fmla="*/ 1253667 w 1253667"/>
              <a:gd name="connsiteY36" fmla="*/ 532452 h 1281564"/>
              <a:gd name="connsiteX37" fmla="*/ 1140490 w 1253667"/>
              <a:gd name="connsiteY37" fmla="*/ 470822 h 1281564"/>
              <a:gd name="connsiteX38" fmla="*/ 1061809 w 1253667"/>
              <a:gd name="connsiteY38" fmla="*/ 481430 h 1281564"/>
              <a:gd name="connsiteX39" fmla="*/ 917753 w 1253667"/>
              <a:gd name="connsiteY39" fmla="*/ 372477 h 1281564"/>
              <a:gd name="connsiteX40" fmla="*/ 807139 w 1253667"/>
              <a:gd name="connsiteY40" fmla="*/ 410075 h 1281564"/>
              <a:gd name="connsiteX41" fmla="*/ 749457 w 1253667"/>
              <a:gd name="connsiteY41" fmla="*/ 312845 h 1281564"/>
              <a:gd name="connsiteX42" fmla="*/ 863011 w 1253667"/>
              <a:gd name="connsiteY42" fmla="*/ 183632 h 1281564"/>
              <a:gd name="connsiteX43" fmla="*/ 794848 w 1253667"/>
              <a:gd name="connsiteY43" fmla="*/ 144394 h 1281564"/>
              <a:gd name="connsiteX44" fmla="*/ 745724 w 1253667"/>
              <a:gd name="connsiteY44" fmla="*/ 123912 h 1281564"/>
              <a:gd name="connsiteX45" fmla="*/ 677610 w 1253667"/>
              <a:gd name="connsiteY45" fmla="*/ 0 h 1281564"/>
              <a:gd name="connsiteX46" fmla="*/ 479707 w 1253667"/>
              <a:gd name="connsiteY46" fmla="*/ 57470 h 1281564"/>
              <a:gd name="connsiteX0" fmla="*/ 479707 w 1253667"/>
              <a:gd name="connsiteY0" fmla="*/ 57470 h 1281564"/>
              <a:gd name="connsiteX1" fmla="*/ 444193 w 1253667"/>
              <a:gd name="connsiteY1" fmla="*/ 281448 h 1281564"/>
              <a:gd name="connsiteX2" fmla="*/ 434313 w 1253667"/>
              <a:gd name="connsiteY2" fmla="*/ 350173 h 1281564"/>
              <a:gd name="connsiteX3" fmla="*/ 475258 w 1253667"/>
              <a:gd name="connsiteY3" fmla="*/ 422603 h 1281564"/>
              <a:gd name="connsiteX4" fmla="*/ 402043 w 1253667"/>
              <a:gd name="connsiteY4" fmla="*/ 442002 h 1281564"/>
              <a:gd name="connsiteX5" fmla="*/ 300891 w 1253667"/>
              <a:gd name="connsiteY5" fmla="*/ 581698 h 1281564"/>
              <a:gd name="connsiteX6" fmla="*/ 325772 w 1253667"/>
              <a:gd name="connsiteY6" fmla="*/ 691366 h 1281564"/>
              <a:gd name="connsiteX7" fmla="*/ 217158 w 1253667"/>
              <a:gd name="connsiteY7" fmla="*/ 742353 h 1281564"/>
              <a:gd name="connsiteX8" fmla="*/ 196685 w 1253667"/>
              <a:gd name="connsiteY8" fmla="*/ 838473 h 1281564"/>
              <a:gd name="connsiteX9" fmla="*/ 130294 w 1253667"/>
              <a:gd name="connsiteY9" fmla="*/ 872006 h 1281564"/>
              <a:gd name="connsiteX10" fmla="*/ 96815 w 1253667"/>
              <a:gd name="connsiteY10" fmla="*/ 933421 h 1281564"/>
              <a:gd name="connsiteX11" fmla="*/ 72253 w 1253667"/>
              <a:gd name="connsiteY11" fmla="*/ 969511 h 1281564"/>
              <a:gd name="connsiteX12" fmla="*/ 16928 w 1253667"/>
              <a:gd name="connsiteY12" fmla="*/ 986454 h 1281564"/>
              <a:gd name="connsiteX13" fmla="*/ 0 w 1253667"/>
              <a:gd name="connsiteY13" fmla="*/ 1123146 h 1281564"/>
              <a:gd name="connsiteX14" fmla="*/ 85015 w 1253667"/>
              <a:gd name="connsiteY14" fmla="*/ 1147278 h 1281564"/>
              <a:gd name="connsiteX15" fmla="*/ 157590 w 1253667"/>
              <a:gd name="connsiteY15" fmla="*/ 1129076 h 1281564"/>
              <a:gd name="connsiteX16" fmla="*/ 225981 w 1253667"/>
              <a:gd name="connsiteY16" fmla="*/ 1147457 h 1281564"/>
              <a:gd name="connsiteX17" fmla="*/ 287244 w 1253667"/>
              <a:gd name="connsiteY17" fmla="*/ 1168552 h 1281564"/>
              <a:gd name="connsiteX18" fmla="*/ 274992 w 1253667"/>
              <a:gd name="connsiteY18" fmla="*/ 1269700 h 1281564"/>
              <a:gd name="connsiteX19" fmla="*/ 341835 w 1253667"/>
              <a:gd name="connsiteY19" fmla="*/ 1281564 h 1281564"/>
              <a:gd name="connsiteX20" fmla="*/ 389602 w 1253667"/>
              <a:gd name="connsiteY20" fmla="*/ 1171284 h 1281564"/>
              <a:gd name="connsiteX21" fmla="*/ 453578 w 1253667"/>
              <a:gd name="connsiteY21" fmla="*/ 1129301 h 1281564"/>
              <a:gd name="connsiteX22" fmla="*/ 523289 w 1253667"/>
              <a:gd name="connsiteY22" fmla="*/ 1201089 h 1281564"/>
              <a:gd name="connsiteX23" fmla="*/ 656671 w 1253667"/>
              <a:gd name="connsiteY23" fmla="*/ 1189916 h 1281564"/>
              <a:gd name="connsiteX24" fmla="*/ 651547 w 1253667"/>
              <a:gd name="connsiteY24" fmla="*/ 1078057 h 1281564"/>
              <a:gd name="connsiteX25" fmla="*/ 702743 w 1253667"/>
              <a:gd name="connsiteY25" fmla="*/ 1056386 h 1281564"/>
              <a:gd name="connsiteX26" fmla="*/ 774752 w 1253667"/>
              <a:gd name="connsiteY26" fmla="*/ 975914 h 1281564"/>
              <a:gd name="connsiteX27" fmla="*/ 772827 w 1253667"/>
              <a:gd name="connsiteY27" fmla="*/ 763400 h 1281564"/>
              <a:gd name="connsiteX28" fmla="*/ 902105 w 1253667"/>
              <a:gd name="connsiteY28" fmla="*/ 755853 h 1281564"/>
              <a:gd name="connsiteX29" fmla="*/ 913567 w 1253667"/>
              <a:gd name="connsiteY29" fmla="*/ 970785 h 1281564"/>
              <a:gd name="connsiteX30" fmla="*/ 969632 w 1253667"/>
              <a:gd name="connsiteY30" fmla="*/ 1024933 h 1281564"/>
              <a:gd name="connsiteX31" fmla="*/ 1045086 w 1253667"/>
              <a:gd name="connsiteY31" fmla="*/ 1022157 h 1281564"/>
              <a:gd name="connsiteX32" fmla="*/ 1084919 w 1253667"/>
              <a:gd name="connsiteY32" fmla="*/ 987028 h 1281564"/>
              <a:gd name="connsiteX33" fmla="*/ 1125710 w 1253667"/>
              <a:gd name="connsiteY33" fmla="*/ 890466 h 1281564"/>
              <a:gd name="connsiteX34" fmla="*/ 1108520 w 1253667"/>
              <a:gd name="connsiteY34" fmla="*/ 810230 h 1281564"/>
              <a:gd name="connsiteX35" fmla="*/ 1150971 w 1253667"/>
              <a:gd name="connsiteY35" fmla="*/ 692135 h 1281564"/>
              <a:gd name="connsiteX36" fmla="*/ 1253667 w 1253667"/>
              <a:gd name="connsiteY36" fmla="*/ 532452 h 1281564"/>
              <a:gd name="connsiteX37" fmla="*/ 1140490 w 1253667"/>
              <a:gd name="connsiteY37" fmla="*/ 470822 h 1281564"/>
              <a:gd name="connsiteX38" fmla="*/ 1061809 w 1253667"/>
              <a:gd name="connsiteY38" fmla="*/ 481430 h 1281564"/>
              <a:gd name="connsiteX39" fmla="*/ 917753 w 1253667"/>
              <a:gd name="connsiteY39" fmla="*/ 372477 h 1281564"/>
              <a:gd name="connsiteX40" fmla="*/ 807139 w 1253667"/>
              <a:gd name="connsiteY40" fmla="*/ 410075 h 1281564"/>
              <a:gd name="connsiteX41" fmla="*/ 749457 w 1253667"/>
              <a:gd name="connsiteY41" fmla="*/ 312845 h 1281564"/>
              <a:gd name="connsiteX42" fmla="*/ 863011 w 1253667"/>
              <a:gd name="connsiteY42" fmla="*/ 183632 h 1281564"/>
              <a:gd name="connsiteX43" fmla="*/ 794848 w 1253667"/>
              <a:gd name="connsiteY43" fmla="*/ 144394 h 1281564"/>
              <a:gd name="connsiteX44" fmla="*/ 745724 w 1253667"/>
              <a:gd name="connsiteY44" fmla="*/ 123912 h 1281564"/>
              <a:gd name="connsiteX45" fmla="*/ 677610 w 1253667"/>
              <a:gd name="connsiteY45" fmla="*/ 0 h 1281564"/>
              <a:gd name="connsiteX46" fmla="*/ 479707 w 1253667"/>
              <a:gd name="connsiteY46" fmla="*/ 57470 h 1281564"/>
              <a:gd name="connsiteX0" fmla="*/ 479707 w 1253667"/>
              <a:gd name="connsiteY0" fmla="*/ 57470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51547 w 1253667"/>
              <a:gd name="connsiteY25" fmla="*/ 1078057 h 1281564"/>
              <a:gd name="connsiteX26" fmla="*/ 702743 w 1253667"/>
              <a:gd name="connsiteY26" fmla="*/ 1056386 h 1281564"/>
              <a:gd name="connsiteX27" fmla="*/ 774752 w 1253667"/>
              <a:gd name="connsiteY27" fmla="*/ 975914 h 1281564"/>
              <a:gd name="connsiteX28" fmla="*/ 772827 w 1253667"/>
              <a:gd name="connsiteY28" fmla="*/ 763400 h 1281564"/>
              <a:gd name="connsiteX29" fmla="*/ 902105 w 1253667"/>
              <a:gd name="connsiteY29" fmla="*/ 755853 h 1281564"/>
              <a:gd name="connsiteX30" fmla="*/ 913567 w 1253667"/>
              <a:gd name="connsiteY30" fmla="*/ 970785 h 1281564"/>
              <a:gd name="connsiteX31" fmla="*/ 969632 w 1253667"/>
              <a:gd name="connsiteY31" fmla="*/ 1024933 h 1281564"/>
              <a:gd name="connsiteX32" fmla="*/ 1045086 w 1253667"/>
              <a:gd name="connsiteY32" fmla="*/ 1022157 h 1281564"/>
              <a:gd name="connsiteX33" fmla="*/ 1084919 w 1253667"/>
              <a:gd name="connsiteY33" fmla="*/ 987028 h 1281564"/>
              <a:gd name="connsiteX34" fmla="*/ 1125710 w 1253667"/>
              <a:gd name="connsiteY34" fmla="*/ 890466 h 1281564"/>
              <a:gd name="connsiteX35" fmla="*/ 1108520 w 1253667"/>
              <a:gd name="connsiteY35" fmla="*/ 810230 h 1281564"/>
              <a:gd name="connsiteX36" fmla="*/ 1150971 w 1253667"/>
              <a:gd name="connsiteY36" fmla="*/ 692135 h 1281564"/>
              <a:gd name="connsiteX37" fmla="*/ 1253667 w 1253667"/>
              <a:gd name="connsiteY37" fmla="*/ 532452 h 1281564"/>
              <a:gd name="connsiteX38" fmla="*/ 1140490 w 1253667"/>
              <a:gd name="connsiteY38" fmla="*/ 470822 h 1281564"/>
              <a:gd name="connsiteX39" fmla="*/ 1061809 w 1253667"/>
              <a:gd name="connsiteY39" fmla="*/ 481430 h 1281564"/>
              <a:gd name="connsiteX40" fmla="*/ 917753 w 1253667"/>
              <a:gd name="connsiteY40" fmla="*/ 372477 h 1281564"/>
              <a:gd name="connsiteX41" fmla="*/ 807139 w 1253667"/>
              <a:gd name="connsiteY41" fmla="*/ 410075 h 1281564"/>
              <a:gd name="connsiteX42" fmla="*/ 749457 w 1253667"/>
              <a:gd name="connsiteY42" fmla="*/ 312845 h 1281564"/>
              <a:gd name="connsiteX43" fmla="*/ 863011 w 1253667"/>
              <a:gd name="connsiteY43" fmla="*/ 183632 h 1281564"/>
              <a:gd name="connsiteX44" fmla="*/ 794848 w 1253667"/>
              <a:gd name="connsiteY44" fmla="*/ 144394 h 1281564"/>
              <a:gd name="connsiteX45" fmla="*/ 745724 w 1253667"/>
              <a:gd name="connsiteY45" fmla="*/ 123912 h 1281564"/>
              <a:gd name="connsiteX46" fmla="*/ 677610 w 1253667"/>
              <a:gd name="connsiteY46" fmla="*/ 0 h 1281564"/>
              <a:gd name="connsiteX47" fmla="*/ 479707 w 1253667"/>
              <a:gd name="connsiteY47" fmla="*/ 57470 h 1281564"/>
              <a:gd name="connsiteX0" fmla="*/ 479707 w 1253667"/>
              <a:gd name="connsiteY0" fmla="*/ 57470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51547 w 1253667"/>
              <a:gd name="connsiteY25" fmla="*/ 1078057 h 1281564"/>
              <a:gd name="connsiteX26" fmla="*/ 702743 w 1253667"/>
              <a:gd name="connsiteY26" fmla="*/ 1056386 h 1281564"/>
              <a:gd name="connsiteX27" fmla="*/ 774752 w 1253667"/>
              <a:gd name="connsiteY27" fmla="*/ 975914 h 1281564"/>
              <a:gd name="connsiteX28" fmla="*/ 772827 w 1253667"/>
              <a:gd name="connsiteY28" fmla="*/ 763400 h 1281564"/>
              <a:gd name="connsiteX29" fmla="*/ 902105 w 1253667"/>
              <a:gd name="connsiteY29" fmla="*/ 755853 h 1281564"/>
              <a:gd name="connsiteX30" fmla="*/ 913567 w 1253667"/>
              <a:gd name="connsiteY30" fmla="*/ 970785 h 1281564"/>
              <a:gd name="connsiteX31" fmla="*/ 969632 w 1253667"/>
              <a:gd name="connsiteY31" fmla="*/ 1024933 h 1281564"/>
              <a:gd name="connsiteX32" fmla="*/ 1045086 w 1253667"/>
              <a:gd name="connsiteY32" fmla="*/ 1022157 h 1281564"/>
              <a:gd name="connsiteX33" fmla="*/ 1084919 w 1253667"/>
              <a:gd name="connsiteY33" fmla="*/ 987028 h 1281564"/>
              <a:gd name="connsiteX34" fmla="*/ 1125710 w 1253667"/>
              <a:gd name="connsiteY34" fmla="*/ 890466 h 1281564"/>
              <a:gd name="connsiteX35" fmla="*/ 1108520 w 1253667"/>
              <a:gd name="connsiteY35" fmla="*/ 810230 h 1281564"/>
              <a:gd name="connsiteX36" fmla="*/ 1150971 w 1253667"/>
              <a:gd name="connsiteY36" fmla="*/ 692135 h 1281564"/>
              <a:gd name="connsiteX37" fmla="*/ 1253667 w 1253667"/>
              <a:gd name="connsiteY37" fmla="*/ 532452 h 1281564"/>
              <a:gd name="connsiteX38" fmla="*/ 1140490 w 1253667"/>
              <a:gd name="connsiteY38" fmla="*/ 470822 h 1281564"/>
              <a:gd name="connsiteX39" fmla="*/ 1061809 w 1253667"/>
              <a:gd name="connsiteY39" fmla="*/ 481430 h 1281564"/>
              <a:gd name="connsiteX40" fmla="*/ 917753 w 1253667"/>
              <a:gd name="connsiteY40" fmla="*/ 372477 h 1281564"/>
              <a:gd name="connsiteX41" fmla="*/ 807139 w 1253667"/>
              <a:gd name="connsiteY41" fmla="*/ 410075 h 1281564"/>
              <a:gd name="connsiteX42" fmla="*/ 749457 w 1253667"/>
              <a:gd name="connsiteY42" fmla="*/ 312845 h 1281564"/>
              <a:gd name="connsiteX43" fmla="*/ 863011 w 1253667"/>
              <a:gd name="connsiteY43" fmla="*/ 183632 h 1281564"/>
              <a:gd name="connsiteX44" fmla="*/ 794848 w 1253667"/>
              <a:gd name="connsiteY44" fmla="*/ 144394 h 1281564"/>
              <a:gd name="connsiteX45" fmla="*/ 745724 w 1253667"/>
              <a:gd name="connsiteY45" fmla="*/ 123912 h 1281564"/>
              <a:gd name="connsiteX46" fmla="*/ 677610 w 1253667"/>
              <a:gd name="connsiteY46" fmla="*/ 0 h 1281564"/>
              <a:gd name="connsiteX47" fmla="*/ 479707 w 1253667"/>
              <a:gd name="connsiteY47" fmla="*/ 57470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51547 w 1253667"/>
              <a:gd name="connsiteY25" fmla="*/ 1078057 h 1281564"/>
              <a:gd name="connsiteX26" fmla="*/ 702743 w 1253667"/>
              <a:gd name="connsiteY26" fmla="*/ 1056386 h 1281564"/>
              <a:gd name="connsiteX27" fmla="*/ 774752 w 1253667"/>
              <a:gd name="connsiteY27" fmla="*/ 975914 h 1281564"/>
              <a:gd name="connsiteX28" fmla="*/ 772827 w 1253667"/>
              <a:gd name="connsiteY28" fmla="*/ 763400 h 1281564"/>
              <a:gd name="connsiteX29" fmla="*/ 902105 w 1253667"/>
              <a:gd name="connsiteY29" fmla="*/ 755853 h 1281564"/>
              <a:gd name="connsiteX30" fmla="*/ 913567 w 1253667"/>
              <a:gd name="connsiteY30" fmla="*/ 970785 h 1281564"/>
              <a:gd name="connsiteX31" fmla="*/ 969632 w 1253667"/>
              <a:gd name="connsiteY31" fmla="*/ 1024933 h 1281564"/>
              <a:gd name="connsiteX32" fmla="*/ 1045086 w 1253667"/>
              <a:gd name="connsiteY32" fmla="*/ 1022157 h 1281564"/>
              <a:gd name="connsiteX33" fmla="*/ 1084919 w 1253667"/>
              <a:gd name="connsiteY33" fmla="*/ 987028 h 1281564"/>
              <a:gd name="connsiteX34" fmla="*/ 1125710 w 1253667"/>
              <a:gd name="connsiteY34" fmla="*/ 890466 h 1281564"/>
              <a:gd name="connsiteX35" fmla="*/ 1108520 w 1253667"/>
              <a:gd name="connsiteY35" fmla="*/ 810230 h 1281564"/>
              <a:gd name="connsiteX36" fmla="*/ 1150971 w 1253667"/>
              <a:gd name="connsiteY36" fmla="*/ 692135 h 1281564"/>
              <a:gd name="connsiteX37" fmla="*/ 1253667 w 1253667"/>
              <a:gd name="connsiteY37" fmla="*/ 532452 h 1281564"/>
              <a:gd name="connsiteX38" fmla="*/ 1140490 w 1253667"/>
              <a:gd name="connsiteY38" fmla="*/ 470822 h 1281564"/>
              <a:gd name="connsiteX39" fmla="*/ 1061809 w 1253667"/>
              <a:gd name="connsiteY39" fmla="*/ 481430 h 1281564"/>
              <a:gd name="connsiteX40" fmla="*/ 917753 w 1253667"/>
              <a:gd name="connsiteY40" fmla="*/ 372477 h 1281564"/>
              <a:gd name="connsiteX41" fmla="*/ 807139 w 1253667"/>
              <a:gd name="connsiteY41" fmla="*/ 410075 h 1281564"/>
              <a:gd name="connsiteX42" fmla="*/ 749457 w 1253667"/>
              <a:gd name="connsiteY42" fmla="*/ 312845 h 1281564"/>
              <a:gd name="connsiteX43" fmla="*/ 863011 w 1253667"/>
              <a:gd name="connsiteY43" fmla="*/ 183632 h 1281564"/>
              <a:gd name="connsiteX44" fmla="*/ 794848 w 1253667"/>
              <a:gd name="connsiteY44" fmla="*/ 144394 h 1281564"/>
              <a:gd name="connsiteX45" fmla="*/ 745724 w 1253667"/>
              <a:gd name="connsiteY45" fmla="*/ 123912 h 1281564"/>
              <a:gd name="connsiteX46" fmla="*/ 677610 w 1253667"/>
              <a:gd name="connsiteY46" fmla="*/ 0 h 1281564"/>
              <a:gd name="connsiteX47" fmla="*/ 494636 w 1253667"/>
              <a:gd name="connsiteY47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51547 w 1253667"/>
              <a:gd name="connsiteY25" fmla="*/ 1078057 h 1281564"/>
              <a:gd name="connsiteX26" fmla="*/ 702743 w 1253667"/>
              <a:gd name="connsiteY26" fmla="*/ 1056386 h 1281564"/>
              <a:gd name="connsiteX27" fmla="*/ 774752 w 1253667"/>
              <a:gd name="connsiteY27" fmla="*/ 975914 h 1281564"/>
              <a:gd name="connsiteX28" fmla="*/ 772827 w 1253667"/>
              <a:gd name="connsiteY28" fmla="*/ 763400 h 1281564"/>
              <a:gd name="connsiteX29" fmla="*/ 902105 w 1253667"/>
              <a:gd name="connsiteY29" fmla="*/ 755853 h 1281564"/>
              <a:gd name="connsiteX30" fmla="*/ 913567 w 1253667"/>
              <a:gd name="connsiteY30" fmla="*/ 970785 h 1281564"/>
              <a:gd name="connsiteX31" fmla="*/ 969632 w 1253667"/>
              <a:gd name="connsiteY31" fmla="*/ 1024933 h 1281564"/>
              <a:gd name="connsiteX32" fmla="*/ 1045086 w 1253667"/>
              <a:gd name="connsiteY32" fmla="*/ 1022157 h 1281564"/>
              <a:gd name="connsiteX33" fmla="*/ 1084919 w 1253667"/>
              <a:gd name="connsiteY33" fmla="*/ 987028 h 1281564"/>
              <a:gd name="connsiteX34" fmla="*/ 1125710 w 1253667"/>
              <a:gd name="connsiteY34" fmla="*/ 890466 h 1281564"/>
              <a:gd name="connsiteX35" fmla="*/ 1108520 w 1253667"/>
              <a:gd name="connsiteY35" fmla="*/ 810230 h 1281564"/>
              <a:gd name="connsiteX36" fmla="*/ 1150971 w 1253667"/>
              <a:gd name="connsiteY36" fmla="*/ 692135 h 1281564"/>
              <a:gd name="connsiteX37" fmla="*/ 1253667 w 1253667"/>
              <a:gd name="connsiteY37" fmla="*/ 532452 h 1281564"/>
              <a:gd name="connsiteX38" fmla="*/ 1140490 w 1253667"/>
              <a:gd name="connsiteY38" fmla="*/ 470822 h 1281564"/>
              <a:gd name="connsiteX39" fmla="*/ 1061809 w 1253667"/>
              <a:gd name="connsiteY39" fmla="*/ 481430 h 1281564"/>
              <a:gd name="connsiteX40" fmla="*/ 917753 w 1253667"/>
              <a:gd name="connsiteY40" fmla="*/ 372477 h 1281564"/>
              <a:gd name="connsiteX41" fmla="*/ 807139 w 1253667"/>
              <a:gd name="connsiteY41" fmla="*/ 410075 h 1281564"/>
              <a:gd name="connsiteX42" fmla="*/ 749457 w 1253667"/>
              <a:gd name="connsiteY42" fmla="*/ 312845 h 1281564"/>
              <a:gd name="connsiteX43" fmla="*/ 863011 w 1253667"/>
              <a:gd name="connsiteY43" fmla="*/ 183632 h 1281564"/>
              <a:gd name="connsiteX44" fmla="*/ 799823 w 1253667"/>
              <a:gd name="connsiteY44" fmla="*/ 136498 h 1281564"/>
              <a:gd name="connsiteX45" fmla="*/ 745724 w 1253667"/>
              <a:gd name="connsiteY45" fmla="*/ 123912 h 1281564"/>
              <a:gd name="connsiteX46" fmla="*/ 677610 w 1253667"/>
              <a:gd name="connsiteY46" fmla="*/ 0 h 1281564"/>
              <a:gd name="connsiteX47" fmla="*/ 494636 w 1253667"/>
              <a:gd name="connsiteY47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51547 w 1253667"/>
              <a:gd name="connsiteY25" fmla="*/ 1078057 h 1281564"/>
              <a:gd name="connsiteX26" fmla="*/ 702743 w 1253667"/>
              <a:gd name="connsiteY26" fmla="*/ 1056386 h 1281564"/>
              <a:gd name="connsiteX27" fmla="*/ 774752 w 1253667"/>
              <a:gd name="connsiteY27" fmla="*/ 975914 h 1281564"/>
              <a:gd name="connsiteX28" fmla="*/ 772827 w 1253667"/>
              <a:gd name="connsiteY28" fmla="*/ 763400 h 1281564"/>
              <a:gd name="connsiteX29" fmla="*/ 902105 w 1253667"/>
              <a:gd name="connsiteY29" fmla="*/ 755853 h 1281564"/>
              <a:gd name="connsiteX30" fmla="*/ 913567 w 1253667"/>
              <a:gd name="connsiteY30" fmla="*/ 970785 h 1281564"/>
              <a:gd name="connsiteX31" fmla="*/ 969632 w 1253667"/>
              <a:gd name="connsiteY31" fmla="*/ 1024933 h 1281564"/>
              <a:gd name="connsiteX32" fmla="*/ 1045086 w 1253667"/>
              <a:gd name="connsiteY32" fmla="*/ 1022157 h 1281564"/>
              <a:gd name="connsiteX33" fmla="*/ 1084919 w 1253667"/>
              <a:gd name="connsiteY33" fmla="*/ 987028 h 1281564"/>
              <a:gd name="connsiteX34" fmla="*/ 1125710 w 1253667"/>
              <a:gd name="connsiteY34" fmla="*/ 890466 h 1281564"/>
              <a:gd name="connsiteX35" fmla="*/ 1108520 w 1253667"/>
              <a:gd name="connsiteY35" fmla="*/ 810230 h 1281564"/>
              <a:gd name="connsiteX36" fmla="*/ 1150971 w 1253667"/>
              <a:gd name="connsiteY36" fmla="*/ 692135 h 1281564"/>
              <a:gd name="connsiteX37" fmla="*/ 1253667 w 1253667"/>
              <a:gd name="connsiteY37" fmla="*/ 532452 h 1281564"/>
              <a:gd name="connsiteX38" fmla="*/ 1140490 w 1253667"/>
              <a:gd name="connsiteY38" fmla="*/ 470822 h 1281564"/>
              <a:gd name="connsiteX39" fmla="*/ 1061809 w 1253667"/>
              <a:gd name="connsiteY39" fmla="*/ 481430 h 1281564"/>
              <a:gd name="connsiteX40" fmla="*/ 917753 w 1253667"/>
              <a:gd name="connsiteY40" fmla="*/ 372477 h 1281564"/>
              <a:gd name="connsiteX41" fmla="*/ 807139 w 1253667"/>
              <a:gd name="connsiteY41" fmla="*/ 410075 h 1281564"/>
              <a:gd name="connsiteX42" fmla="*/ 749457 w 1253667"/>
              <a:gd name="connsiteY42" fmla="*/ 312845 h 1281564"/>
              <a:gd name="connsiteX43" fmla="*/ 863011 w 1253667"/>
              <a:gd name="connsiteY43" fmla="*/ 183632 h 1281564"/>
              <a:gd name="connsiteX44" fmla="*/ 809776 w 1253667"/>
              <a:gd name="connsiteY44" fmla="*/ 133866 h 1281564"/>
              <a:gd name="connsiteX45" fmla="*/ 745724 w 1253667"/>
              <a:gd name="connsiteY45" fmla="*/ 123912 h 1281564"/>
              <a:gd name="connsiteX46" fmla="*/ 677610 w 1253667"/>
              <a:gd name="connsiteY46" fmla="*/ 0 h 1281564"/>
              <a:gd name="connsiteX47" fmla="*/ 494636 w 1253667"/>
              <a:gd name="connsiteY47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51547 w 1253667"/>
              <a:gd name="connsiteY25" fmla="*/ 1078057 h 1281564"/>
              <a:gd name="connsiteX26" fmla="*/ 702743 w 1253667"/>
              <a:gd name="connsiteY26" fmla="*/ 1056386 h 1281564"/>
              <a:gd name="connsiteX27" fmla="*/ 774752 w 1253667"/>
              <a:gd name="connsiteY27" fmla="*/ 975914 h 1281564"/>
              <a:gd name="connsiteX28" fmla="*/ 772827 w 1253667"/>
              <a:gd name="connsiteY28" fmla="*/ 763400 h 1281564"/>
              <a:gd name="connsiteX29" fmla="*/ 902105 w 1253667"/>
              <a:gd name="connsiteY29" fmla="*/ 755853 h 1281564"/>
              <a:gd name="connsiteX30" fmla="*/ 913567 w 1253667"/>
              <a:gd name="connsiteY30" fmla="*/ 970785 h 1281564"/>
              <a:gd name="connsiteX31" fmla="*/ 969632 w 1253667"/>
              <a:gd name="connsiteY31" fmla="*/ 1024933 h 1281564"/>
              <a:gd name="connsiteX32" fmla="*/ 1045086 w 1253667"/>
              <a:gd name="connsiteY32" fmla="*/ 1022157 h 1281564"/>
              <a:gd name="connsiteX33" fmla="*/ 1084919 w 1253667"/>
              <a:gd name="connsiteY33" fmla="*/ 987028 h 1281564"/>
              <a:gd name="connsiteX34" fmla="*/ 1125710 w 1253667"/>
              <a:gd name="connsiteY34" fmla="*/ 890466 h 1281564"/>
              <a:gd name="connsiteX35" fmla="*/ 1108520 w 1253667"/>
              <a:gd name="connsiteY35" fmla="*/ 810230 h 1281564"/>
              <a:gd name="connsiteX36" fmla="*/ 1150971 w 1253667"/>
              <a:gd name="connsiteY36" fmla="*/ 692135 h 1281564"/>
              <a:gd name="connsiteX37" fmla="*/ 1253667 w 1253667"/>
              <a:gd name="connsiteY37" fmla="*/ 532452 h 1281564"/>
              <a:gd name="connsiteX38" fmla="*/ 1140490 w 1253667"/>
              <a:gd name="connsiteY38" fmla="*/ 470822 h 1281564"/>
              <a:gd name="connsiteX39" fmla="*/ 1061809 w 1253667"/>
              <a:gd name="connsiteY39" fmla="*/ 481430 h 1281564"/>
              <a:gd name="connsiteX40" fmla="*/ 917753 w 1253667"/>
              <a:gd name="connsiteY40" fmla="*/ 372477 h 1281564"/>
              <a:gd name="connsiteX41" fmla="*/ 807139 w 1253667"/>
              <a:gd name="connsiteY41" fmla="*/ 410075 h 1281564"/>
              <a:gd name="connsiteX42" fmla="*/ 749457 w 1253667"/>
              <a:gd name="connsiteY42" fmla="*/ 312845 h 1281564"/>
              <a:gd name="connsiteX43" fmla="*/ 863011 w 1253667"/>
              <a:gd name="connsiteY43" fmla="*/ 183632 h 1281564"/>
              <a:gd name="connsiteX44" fmla="*/ 809776 w 1253667"/>
              <a:gd name="connsiteY44" fmla="*/ 133866 h 1281564"/>
              <a:gd name="connsiteX45" fmla="*/ 738260 w 1253667"/>
              <a:gd name="connsiteY45" fmla="*/ 129177 h 1281564"/>
              <a:gd name="connsiteX46" fmla="*/ 677610 w 1253667"/>
              <a:gd name="connsiteY46" fmla="*/ 0 h 1281564"/>
              <a:gd name="connsiteX47" fmla="*/ 494636 w 1253667"/>
              <a:gd name="connsiteY47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51547 w 1253667"/>
              <a:gd name="connsiteY25" fmla="*/ 1078057 h 1281564"/>
              <a:gd name="connsiteX26" fmla="*/ 702743 w 1253667"/>
              <a:gd name="connsiteY26" fmla="*/ 1056386 h 1281564"/>
              <a:gd name="connsiteX27" fmla="*/ 774752 w 1253667"/>
              <a:gd name="connsiteY27" fmla="*/ 975914 h 1281564"/>
              <a:gd name="connsiteX28" fmla="*/ 772827 w 1253667"/>
              <a:gd name="connsiteY28" fmla="*/ 763400 h 1281564"/>
              <a:gd name="connsiteX29" fmla="*/ 902105 w 1253667"/>
              <a:gd name="connsiteY29" fmla="*/ 755853 h 1281564"/>
              <a:gd name="connsiteX30" fmla="*/ 913567 w 1253667"/>
              <a:gd name="connsiteY30" fmla="*/ 970785 h 1281564"/>
              <a:gd name="connsiteX31" fmla="*/ 969632 w 1253667"/>
              <a:gd name="connsiteY31" fmla="*/ 1024933 h 1281564"/>
              <a:gd name="connsiteX32" fmla="*/ 1045086 w 1253667"/>
              <a:gd name="connsiteY32" fmla="*/ 1022157 h 1281564"/>
              <a:gd name="connsiteX33" fmla="*/ 1084919 w 1253667"/>
              <a:gd name="connsiteY33" fmla="*/ 987028 h 1281564"/>
              <a:gd name="connsiteX34" fmla="*/ 1125710 w 1253667"/>
              <a:gd name="connsiteY34" fmla="*/ 890466 h 1281564"/>
              <a:gd name="connsiteX35" fmla="*/ 1108520 w 1253667"/>
              <a:gd name="connsiteY35" fmla="*/ 810230 h 1281564"/>
              <a:gd name="connsiteX36" fmla="*/ 1150971 w 1253667"/>
              <a:gd name="connsiteY36" fmla="*/ 692135 h 1281564"/>
              <a:gd name="connsiteX37" fmla="*/ 1253667 w 1253667"/>
              <a:gd name="connsiteY37" fmla="*/ 532452 h 1281564"/>
              <a:gd name="connsiteX38" fmla="*/ 1140490 w 1253667"/>
              <a:gd name="connsiteY38" fmla="*/ 470822 h 1281564"/>
              <a:gd name="connsiteX39" fmla="*/ 1061809 w 1253667"/>
              <a:gd name="connsiteY39" fmla="*/ 481430 h 1281564"/>
              <a:gd name="connsiteX40" fmla="*/ 917753 w 1253667"/>
              <a:gd name="connsiteY40" fmla="*/ 372477 h 1281564"/>
              <a:gd name="connsiteX41" fmla="*/ 807139 w 1253667"/>
              <a:gd name="connsiteY41" fmla="*/ 410075 h 1281564"/>
              <a:gd name="connsiteX42" fmla="*/ 749457 w 1253667"/>
              <a:gd name="connsiteY42" fmla="*/ 312845 h 1281564"/>
              <a:gd name="connsiteX43" fmla="*/ 882916 w 1253667"/>
              <a:gd name="connsiteY43" fmla="*/ 220483 h 1281564"/>
              <a:gd name="connsiteX44" fmla="*/ 809776 w 1253667"/>
              <a:gd name="connsiteY44" fmla="*/ 133866 h 1281564"/>
              <a:gd name="connsiteX45" fmla="*/ 738260 w 1253667"/>
              <a:gd name="connsiteY45" fmla="*/ 129177 h 1281564"/>
              <a:gd name="connsiteX46" fmla="*/ 677610 w 1253667"/>
              <a:gd name="connsiteY46" fmla="*/ 0 h 1281564"/>
              <a:gd name="connsiteX47" fmla="*/ 494636 w 1253667"/>
              <a:gd name="connsiteY47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51547 w 1253667"/>
              <a:gd name="connsiteY25" fmla="*/ 1078057 h 1281564"/>
              <a:gd name="connsiteX26" fmla="*/ 702743 w 1253667"/>
              <a:gd name="connsiteY26" fmla="*/ 1056386 h 1281564"/>
              <a:gd name="connsiteX27" fmla="*/ 774752 w 1253667"/>
              <a:gd name="connsiteY27" fmla="*/ 975914 h 1281564"/>
              <a:gd name="connsiteX28" fmla="*/ 772827 w 1253667"/>
              <a:gd name="connsiteY28" fmla="*/ 763400 h 1281564"/>
              <a:gd name="connsiteX29" fmla="*/ 902105 w 1253667"/>
              <a:gd name="connsiteY29" fmla="*/ 755853 h 1281564"/>
              <a:gd name="connsiteX30" fmla="*/ 913567 w 1253667"/>
              <a:gd name="connsiteY30" fmla="*/ 970785 h 1281564"/>
              <a:gd name="connsiteX31" fmla="*/ 969632 w 1253667"/>
              <a:gd name="connsiteY31" fmla="*/ 1024933 h 1281564"/>
              <a:gd name="connsiteX32" fmla="*/ 1045086 w 1253667"/>
              <a:gd name="connsiteY32" fmla="*/ 1022157 h 1281564"/>
              <a:gd name="connsiteX33" fmla="*/ 1084919 w 1253667"/>
              <a:gd name="connsiteY33" fmla="*/ 987028 h 1281564"/>
              <a:gd name="connsiteX34" fmla="*/ 1125710 w 1253667"/>
              <a:gd name="connsiteY34" fmla="*/ 890466 h 1281564"/>
              <a:gd name="connsiteX35" fmla="*/ 1108520 w 1253667"/>
              <a:gd name="connsiteY35" fmla="*/ 810230 h 1281564"/>
              <a:gd name="connsiteX36" fmla="*/ 1150971 w 1253667"/>
              <a:gd name="connsiteY36" fmla="*/ 692135 h 1281564"/>
              <a:gd name="connsiteX37" fmla="*/ 1253667 w 1253667"/>
              <a:gd name="connsiteY37" fmla="*/ 532452 h 1281564"/>
              <a:gd name="connsiteX38" fmla="*/ 1140490 w 1253667"/>
              <a:gd name="connsiteY38" fmla="*/ 470822 h 1281564"/>
              <a:gd name="connsiteX39" fmla="*/ 1061809 w 1253667"/>
              <a:gd name="connsiteY39" fmla="*/ 481430 h 1281564"/>
              <a:gd name="connsiteX40" fmla="*/ 917753 w 1253667"/>
              <a:gd name="connsiteY40" fmla="*/ 372477 h 1281564"/>
              <a:gd name="connsiteX41" fmla="*/ 807139 w 1253667"/>
              <a:gd name="connsiteY41" fmla="*/ 410075 h 1281564"/>
              <a:gd name="connsiteX42" fmla="*/ 749457 w 1253667"/>
              <a:gd name="connsiteY42" fmla="*/ 312845 h 1281564"/>
              <a:gd name="connsiteX43" fmla="*/ 877939 w 1253667"/>
              <a:gd name="connsiteY43" fmla="*/ 212586 h 1281564"/>
              <a:gd name="connsiteX44" fmla="*/ 809776 w 1253667"/>
              <a:gd name="connsiteY44" fmla="*/ 133866 h 1281564"/>
              <a:gd name="connsiteX45" fmla="*/ 738260 w 1253667"/>
              <a:gd name="connsiteY45" fmla="*/ 129177 h 1281564"/>
              <a:gd name="connsiteX46" fmla="*/ 677610 w 1253667"/>
              <a:gd name="connsiteY46" fmla="*/ 0 h 1281564"/>
              <a:gd name="connsiteX47" fmla="*/ 494636 w 1253667"/>
              <a:gd name="connsiteY47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71451 w 1253667"/>
              <a:gd name="connsiteY25" fmla="*/ 1091218 h 1281564"/>
              <a:gd name="connsiteX26" fmla="*/ 702743 w 1253667"/>
              <a:gd name="connsiteY26" fmla="*/ 1056386 h 1281564"/>
              <a:gd name="connsiteX27" fmla="*/ 774752 w 1253667"/>
              <a:gd name="connsiteY27" fmla="*/ 975914 h 1281564"/>
              <a:gd name="connsiteX28" fmla="*/ 772827 w 1253667"/>
              <a:gd name="connsiteY28" fmla="*/ 763400 h 1281564"/>
              <a:gd name="connsiteX29" fmla="*/ 902105 w 1253667"/>
              <a:gd name="connsiteY29" fmla="*/ 755853 h 1281564"/>
              <a:gd name="connsiteX30" fmla="*/ 913567 w 1253667"/>
              <a:gd name="connsiteY30" fmla="*/ 970785 h 1281564"/>
              <a:gd name="connsiteX31" fmla="*/ 969632 w 1253667"/>
              <a:gd name="connsiteY31" fmla="*/ 1024933 h 1281564"/>
              <a:gd name="connsiteX32" fmla="*/ 1045086 w 1253667"/>
              <a:gd name="connsiteY32" fmla="*/ 1022157 h 1281564"/>
              <a:gd name="connsiteX33" fmla="*/ 1084919 w 1253667"/>
              <a:gd name="connsiteY33" fmla="*/ 987028 h 1281564"/>
              <a:gd name="connsiteX34" fmla="*/ 1125710 w 1253667"/>
              <a:gd name="connsiteY34" fmla="*/ 890466 h 1281564"/>
              <a:gd name="connsiteX35" fmla="*/ 1108520 w 1253667"/>
              <a:gd name="connsiteY35" fmla="*/ 810230 h 1281564"/>
              <a:gd name="connsiteX36" fmla="*/ 1150971 w 1253667"/>
              <a:gd name="connsiteY36" fmla="*/ 692135 h 1281564"/>
              <a:gd name="connsiteX37" fmla="*/ 1253667 w 1253667"/>
              <a:gd name="connsiteY37" fmla="*/ 532452 h 1281564"/>
              <a:gd name="connsiteX38" fmla="*/ 1140490 w 1253667"/>
              <a:gd name="connsiteY38" fmla="*/ 470822 h 1281564"/>
              <a:gd name="connsiteX39" fmla="*/ 1061809 w 1253667"/>
              <a:gd name="connsiteY39" fmla="*/ 481430 h 1281564"/>
              <a:gd name="connsiteX40" fmla="*/ 917753 w 1253667"/>
              <a:gd name="connsiteY40" fmla="*/ 372477 h 1281564"/>
              <a:gd name="connsiteX41" fmla="*/ 807139 w 1253667"/>
              <a:gd name="connsiteY41" fmla="*/ 410075 h 1281564"/>
              <a:gd name="connsiteX42" fmla="*/ 749457 w 1253667"/>
              <a:gd name="connsiteY42" fmla="*/ 312845 h 1281564"/>
              <a:gd name="connsiteX43" fmla="*/ 877939 w 1253667"/>
              <a:gd name="connsiteY43" fmla="*/ 212586 h 1281564"/>
              <a:gd name="connsiteX44" fmla="*/ 809776 w 1253667"/>
              <a:gd name="connsiteY44" fmla="*/ 133866 h 1281564"/>
              <a:gd name="connsiteX45" fmla="*/ 738260 w 1253667"/>
              <a:gd name="connsiteY45" fmla="*/ 129177 h 1281564"/>
              <a:gd name="connsiteX46" fmla="*/ 677610 w 1253667"/>
              <a:gd name="connsiteY46" fmla="*/ 0 h 1281564"/>
              <a:gd name="connsiteX47" fmla="*/ 494636 w 1253667"/>
              <a:gd name="connsiteY47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71451 w 1253667"/>
              <a:gd name="connsiteY25" fmla="*/ 1091218 h 1281564"/>
              <a:gd name="connsiteX26" fmla="*/ 702743 w 1253667"/>
              <a:gd name="connsiteY26" fmla="*/ 1056386 h 1281564"/>
              <a:gd name="connsiteX27" fmla="*/ 792168 w 1253667"/>
              <a:gd name="connsiteY27" fmla="*/ 999604 h 1281564"/>
              <a:gd name="connsiteX28" fmla="*/ 772827 w 1253667"/>
              <a:gd name="connsiteY28" fmla="*/ 763400 h 1281564"/>
              <a:gd name="connsiteX29" fmla="*/ 902105 w 1253667"/>
              <a:gd name="connsiteY29" fmla="*/ 755853 h 1281564"/>
              <a:gd name="connsiteX30" fmla="*/ 913567 w 1253667"/>
              <a:gd name="connsiteY30" fmla="*/ 970785 h 1281564"/>
              <a:gd name="connsiteX31" fmla="*/ 969632 w 1253667"/>
              <a:gd name="connsiteY31" fmla="*/ 1024933 h 1281564"/>
              <a:gd name="connsiteX32" fmla="*/ 1045086 w 1253667"/>
              <a:gd name="connsiteY32" fmla="*/ 1022157 h 1281564"/>
              <a:gd name="connsiteX33" fmla="*/ 1084919 w 1253667"/>
              <a:gd name="connsiteY33" fmla="*/ 987028 h 1281564"/>
              <a:gd name="connsiteX34" fmla="*/ 1125710 w 1253667"/>
              <a:gd name="connsiteY34" fmla="*/ 890466 h 1281564"/>
              <a:gd name="connsiteX35" fmla="*/ 1108520 w 1253667"/>
              <a:gd name="connsiteY35" fmla="*/ 810230 h 1281564"/>
              <a:gd name="connsiteX36" fmla="*/ 1150971 w 1253667"/>
              <a:gd name="connsiteY36" fmla="*/ 692135 h 1281564"/>
              <a:gd name="connsiteX37" fmla="*/ 1253667 w 1253667"/>
              <a:gd name="connsiteY37" fmla="*/ 532452 h 1281564"/>
              <a:gd name="connsiteX38" fmla="*/ 1140490 w 1253667"/>
              <a:gd name="connsiteY38" fmla="*/ 470822 h 1281564"/>
              <a:gd name="connsiteX39" fmla="*/ 1061809 w 1253667"/>
              <a:gd name="connsiteY39" fmla="*/ 481430 h 1281564"/>
              <a:gd name="connsiteX40" fmla="*/ 917753 w 1253667"/>
              <a:gd name="connsiteY40" fmla="*/ 372477 h 1281564"/>
              <a:gd name="connsiteX41" fmla="*/ 807139 w 1253667"/>
              <a:gd name="connsiteY41" fmla="*/ 410075 h 1281564"/>
              <a:gd name="connsiteX42" fmla="*/ 749457 w 1253667"/>
              <a:gd name="connsiteY42" fmla="*/ 312845 h 1281564"/>
              <a:gd name="connsiteX43" fmla="*/ 877939 w 1253667"/>
              <a:gd name="connsiteY43" fmla="*/ 212586 h 1281564"/>
              <a:gd name="connsiteX44" fmla="*/ 809776 w 1253667"/>
              <a:gd name="connsiteY44" fmla="*/ 133866 h 1281564"/>
              <a:gd name="connsiteX45" fmla="*/ 738260 w 1253667"/>
              <a:gd name="connsiteY45" fmla="*/ 129177 h 1281564"/>
              <a:gd name="connsiteX46" fmla="*/ 677610 w 1253667"/>
              <a:gd name="connsiteY46" fmla="*/ 0 h 1281564"/>
              <a:gd name="connsiteX47" fmla="*/ 494636 w 1253667"/>
              <a:gd name="connsiteY47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71451 w 1253667"/>
              <a:gd name="connsiteY25" fmla="*/ 1091218 h 1281564"/>
              <a:gd name="connsiteX26" fmla="*/ 702743 w 1253667"/>
              <a:gd name="connsiteY26" fmla="*/ 1056386 h 1281564"/>
              <a:gd name="connsiteX27" fmla="*/ 792168 w 1253667"/>
              <a:gd name="connsiteY27" fmla="*/ 999604 h 1281564"/>
              <a:gd name="connsiteX28" fmla="*/ 772827 w 1253667"/>
              <a:gd name="connsiteY28" fmla="*/ 763400 h 1281564"/>
              <a:gd name="connsiteX29" fmla="*/ 789782 w 1253667"/>
              <a:gd name="connsiteY29" fmla="*/ 909849 h 1281564"/>
              <a:gd name="connsiteX30" fmla="*/ 902105 w 1253667"/>
              <a:gd name="connsiteY30" fmla="*/ 755853 h 1281564"/>
              <a:gd name="connsiteX31" fmla="*/ 913567 w 1253667"/>
              <a:gd name="connsiteY31" fmla="*/ 970785 h 1281564"/>
              <a:gd name="connsiteX32" fmla="*/ 969632 w 1253667"/>
              <a:gd name="connsiteY32" fmla="*/ 1024933 h 1281564"/>
              <a:gd name="connsiteX33" fmla="*/ 1045086 w 1253667"/>
              <a:gd name="connsiteY33" fmla="*/ 1022157 h 1281564"/>
              <a:gd name="connsiteX34" fmla="*/ 1084919 w 1253667"/>
              <a:gd name="connsiteY34" fmla="*/ 987028 h 1281564"/>
              <a:gd name="connsiteX35" fmla="*/ 1125710 w 1253667"/>
              <a:gd name="connsiteY35" fmla="*/ 890466 h 1281564"/>
              <a:gd name="connsiteX36" fmla="*/ 1108520 w 1253667"/>
              <a:gd name="connsiteY36" fmla="*/ 810230 h 1281564"/>
              <a:gd name="connsiteX37" fmla="*/ 1150971 w 1253667"/>
              <a:gd name="connsiteY37" fmla="*/ 692135 h 1281564"/>
              <a:gd name="connsiteX38" fmla="*/ 1253667 w 1253667"/>
              <a:gd name="connsiteY38" fmla="*/ 532452 h 1281564"/>
              <a:gd name="connsiteX39" fmla="*/ 1140490 w 1253667"/>
              <a:gd name="connsiteY39" fmla="*/ 470822 h 1281564"/>
              <a:gd name="connsiteX40" fmla="*/ 1061809 w 1253667"/>
              <a:gd name="connsiteY40" fmla="*/ 481430 h 1281564"/>
              <a:gd name="connsiteX41" fmla="*/ 917753 w 1253667"/>
              <a:gd name="connsiteY41" fmla="*/ 372477 h 1281564"/>
              <a:gd name="connsiteX42" fmla="*/ 807139 w 1253667"/>
              <a:gd name="connsiteY42" fmla="*/ 410075 h 1281564"/>
              <a:gd name="connsiteX43" fmla="*/ 749457 w 1253667"/>
              <a:gd name="connsiteY43" fmla="*/ 312845 h 1281564"/>
              <a:gd name="connsiteX44" fmla="*/ 877939 w 1253667"/>
              <a:gd name="connsiteY44" fmla="*/ 212586 h 1281564"/>
              <a:gd name="connsiteX45" fmla="*/ 809776 w 1253667"/>
              <a:gd name="connsiteY45" fmla="*/ 133866 h 1281564"/>
              <a:gd name="connsiteX46" fmla="*/ 738260 w 1253667"/>
              <a:gd name="connsiteY46" fmla="*/ 129177 h 1281564"/>
              <a:gd name="connsiteX47" fmla="*/ 677610 w 1253667"/>
              <a:gd name="connsiteY47" fmla="*/ 0 h 1281564"/>
              <a:gd name="connsiteX48" fmla="*/ 494636 w 1253667"/>
              <a:gd name="connsiteY48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71451 w 1253667"/>
              <a:gd name="connsiteY25" fmla="*/ 1091218 h 1281564"/>
              <a:gd name="connsiteX26" fmla="*/ 702743 w 1253667"/>
              <a:gd name="connsiteY26" fmla="*/ 1056386 h 1281564"/>
              <a:gd name="connsiteX27" fmla="*/ 792168 w 1253667"/>
              <a:gd name="connsiteY27" fmla="*/ 999604 h 1281564"/>
              <a:gd name="connsiteX28" fmla="*/ 772827 w 1253667"/>
              <a:gd name="connsiteY28" fmla="*/ 763400 h 1281564"/>
              <a:gd name="connsiteX29" fmla="*/ 819639 w 1253667"/>
              <a:gd name="connsiteY29" fmla="*/ 772971 h 1281564"/>
              <a:gd name="connsiteX30" fmla="*/ 902105 w 1253667"/>
              <a:gd name="connsiteY30" fmla="*/ 755853 h 1281564"/>
              <a:gd name="connsiteX31" fmla="*/ 913567 w 1253667"/>
              <a:gd name="connsiteY31" fmla="*/ 970785 h 1281564"/>
              <a:gd name="connsiteX32" fmla="*/ 969632 w 1253667"/>
              <a:gd name="connsiteY32" fmla="*/ 1024933 h 1281564"/>
              <a:gd name="connsiteX33" fmla="*/ 1045086 w 1253667"/>
              <a:gd name="connsiteY33" fmla="*/ 1022157 h 1281564"/>
              <a:gd name="connsiteX34" fmla="*/ 1084919 w 1253667"/>
              <a:gd name="connsiteY34" fmla="*/ 987028 h 1281564"/>
              <a:gd name="connsiteX35" fmla="*/ 1125710 w 1253667"/>
              <a:gd name="connsiteY35" fmla="*/ 890466 h 1281564"/>
              <a:gd name="connsiteX36" fmla="*/ 1108520 w 1253667"/>
              <a:gd name="connsiteY36" fmla="*/ 810230 h 1281564"/>
              <a:gd name="connsiteX37" fmla="*/ 1150971 w 1253667"/>
              <a:gd name="connsiteY37" fmla="*/ 692135 h 1281564"/>
              <a:gd name="connsiteX38" fmla="*/ 1253667 w 1253667"/>
              <a:gd name="connsiteY38" fmla="*/ 532452 h 1281564"/>
              <a:gd name="connsiteX39" fmla="*/ 1140490 w 1253667"/>
              <a:gd name="connsiteY39" fmla="*/ 470822 h 1281564"/>
              <a:gd name="connsiteX40" fmla="*/ 1061809 w 1253667"/>
              <a:gd name="connsiteY40" fmla="*/ 481430 h 1281564"/>
              <a:gd name="connsiteX41" fmla="*/ 917753 w 1253667"/>
              <a:gd name="connsiteY41" fmla="*/ 372477 h 1281564"/>
              <a:gd name="connsiteX42" fmla="*/ 807139 w 1253667"/>
              <a:gd name="connsiteY42" fmla="*/ 410075 h 1281564"/>
              <a:gd name="connsiteX43" fmla="*/ 749457 w 1253667"/>
              <a:gd name="connsiteY43" fmla="*/ 312845 h 1281564"/>
              <a:gd name="connsiteX44" fmla="*/ 877939 w 1253667"/>
              <a:gd name="connsiteY44" fmla="*/ 212586 h 1281564"/>
              <a:gd name="connsiteX45" fmla="*/ 809776 w 1253667"/>
              <a:gd name="connsiteY45" fmla="*/ 133866 h 1281564"/>
              <a:gd name="connsiteX46" fmla="*/ 738260 w 1253667"/>
              <a:gd name="connsiteY46" fmla="*/ 129177 h 1281564"/>
              <a:gd name="connsiteX47" fmla="*/ 677610 w 1253667"/>
              <a:gd name="connsiteY47" fmla="*/ 0 h 1281564"/>
              <a:gd name="connsiteX48" fmla="*/ 494636 w 1253667"/>
              <a:gd name="connsiteY48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71451 w 1253667"/>
              <a:gd name="connsiteY25" fmla="*/ 1091218 h 1281564"/>
              <a:gd name="connsiteX26" fmla="*/ 702743 w 1253667"/>
              <a:gd name="connsiteY26" fmla="*/ 1056386 h 1281564"/>
              <a:gd name="connsiteX27" fmla="*/ 792168 w 1253667"/>
              <a:gd name="connsiteY27" fmla="*/ 999604 h 1281564"/>
              <a:gd name="connsiteX28" fmla="*/ 772828 w 1253667"/>
              <a:gd name="connsiteY28" fmla="*/ 721283 h 1281564"/>
              <a:gd name="connsiteX29" fmla="*/ 819639 w 1253667"/>
              <a:gd name="connsiteY29" fmla="*/ 772971 h 1281564"/>
              <a:gd name="connsiteX30" fmla="*/ 902105 w 1253667"/>
              <a:gd name="connsiteY30" fmla="*/ 755853 h 1281564"/>
              <a:gd name="connsiteX31" fmla="*/ 913567 w 1253667"/>
              <a:gd name="connsiteY31" fmla="*/ 970785 h 1281564"/>
              <a:gd name="connsiteX32" fmla="*/ 969632 w 1253667"/>
              <a:gd name="connsiteY32" fmla="*/ 1024933 h 1281564"/>
              <a:gd name="connsiteX33" fmla="*/ 1045086 w 1253667"/>
              <a:gd name="connsiteY33" fmla="*/ 1022157 h 1281564"/>
              <a:gd name="connsiteX34" fmla="*/ 1084919 w 1253667"/>
              <a:gd name="connsiteY34" fmla="*/ 987028 h 1281564"/>
              <a:gd name="connsiteX35" fmla="*/ 1125710 w 1253667"/>
              <a:gd name="connsiteY35" fmla="*/ 890466 h 1281564"/>
              <a:gd name="connsiteX36" fmla="*/ 1108520 w 1253667"/>
              <a:gd name="connsiteY36" fmla="*/ 810230 h 1281564"/>
              <a:gd name="connsiteX37" fmla="*/ 1150971 w 1253667"/>
              <a:gd name="connsiteY37" fmla="*/ 692135 h 1281564"/>
              <a:gd name="connsiteX38" fmla="*/ 1253667 w 1253667"/>
              <a:gd name="connsiteY38" fmla="*/ 532452 h 1281564"/>
              <a:gd name="connsiteX39" fmla="*/ 1140490 w 1253667"/>
              <a:gd name="connsiteY39" fmla="*/ 470822 h 1281564"/>
              <a:gd name="connsiteX40" fmla="*/ 1061809 w 1253667"/>
              <a:gd name="connsiteY40" fmla="*/ 481430 h 1281564"/>
              <a:gd name="connsiteX41" fmla="*/ 917753 w 1253667"/>
              <a:gd name="connsiteY41" fmla="*/ 372477 h 1281564"/>
              <a:gd name="connsiteX42" fmla="*/ 807139 w 1253667"/>
              <a:gd name="connsiteY42" fmla="*/ 410075 h 1281564"/>
              <a:gd name="connsiteX43" fmla="*/ 749457 w 1253667"/>
              <a:gd name="connsiteY43" fmla="*/ 312845 h 1281564"/>
              <a:gd name="connsiteX44" fmla="*/ 877939 w 1253667"/>
              <a:gd name="connsiteY44" fmla="*/ 212586 h 1281564"/>
              <a:gd name="connsiteX45" fmla="*/ 809776 w 1253667"/>
              <a:gd name="connsiteY45" fmla="*/ 133866 h 1281564"/>
              <a:gd name="connsiteX46" fmla="*/ 738260 w 1253667"/>
              <a:gd name="connsiteY46" fmla="*/ 129177 h 1281564"/>
              <a:gd name="connsiteX47" fmla="*/ 677610 w 1253667"/>
              <a:gd name="connsiteY47" fmla="*/ 0 h 1281564"/>
              <a:gd name="connsiteX48" fmla="*/ 494636 w 1253667"/>
              <a:gd name="connsiteY48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71451 w 1253667"/>
              <a:gd name="connsiteY25" fmla="*/ 1091218 h 1281564"/>
              <a:gd name="connsiteX26" fmla="*/ 702743 w 1253667"/>
              <a:gd name="connsiteY26" fmla="*/ 1056386 h 1281564"/>
              <a:gd name="connsiteX27" fmla="*/ 792168 w 1253667"/>
              <a:gd name="connsiteY27" fmla="*/ 999604 h 1281564"/>
              <a:gd name="connsiteX28" fmla="*/ 772828 w 1253667"/>
              <a:gd name="connsiteY28" fmla="*/ 721283 h 1281564"/>
              <a:gd name="connsiteX29" fmla="*/ 819639 w 1253667"/>
              <a:gd name="connsiteY29" fmla="*/ 772971 h 1281564"/>
              <a:gd name="connsiteX30" fmla="*/ 902105 w 1253667"/>
              <a:gd name="connsiteY30" fmla="*/ 755853 h 1281564"/>
              <a:gd name="connsiteX31" fmla="*/ 913567 w 1253667"/>
              <a:gd name="connsiteY31" fmla="*/ 970785 h 1281564"/>
              <a:gd name="connsiteX32" fmla="*/ 969632 w 1253667"/>
              <a:gd name="connsiteY32" fmla="*/ 1024933 h 1281564"/>
              <a:gd name="connsiteX33" fmla="*/ 1045086 w 1253667"/>
              <a:gd name="connsiteY33" fmla="*/ 1022157 h 1281564"/>
              <a:gd name="connsiteX34" fmla="*/ 1084919 w 1253667"/>
              <a:gd name="connsiteY34" fmla="*/ 987028 h 1281564"/>
              <a:gd name="connsiteX35" fmla="*/ 1125710 w 1253667"/>
              <a:gd name="connsiteY35" fmla="*/ 890466 h 1281564"/>
              <a:gd name="connsiteX36" fmla="*/ 1108520 w 1253667"/>
              <a:gd name="connsiteY36" fmla="*/ 810230 h 1281564"/>
              <a:gd name="connsiteX37" fmla="*/ 1150971 w 1253667"/>
              <a:gd name="connsiteY37" fmla="*/ 692135 h 1281564"/>
              <a:gd name="connsiteX38" fmla="*/ 1253667 w 1253667"/>
              <a:gd name="connsiteY38" fmla="*/ 532452 h 1281564"/>
              <a:gd name="connsiteX39" fmla="*/ 1140490 w 1253667"/>
              <a:gd name="connsiteY39" fmla="*/ 470822 h 1281564"/>
              <a:gd name="connsiteX40" fmla="*/ 1061809 w 1253667"/>
              <a:gd name="connsiteY40" fmla="*/ 481430 h 1281564"/>
              <a:gd name="connsiteX41" fmla="*/ 917753 w 1253667"/>
              <a:gd name="connsiteY41" fmla="*/ 372477 h 1281564"/>
              <a:gd name="connsiteX42" fmla="*/ 807139 w 1253667"/>
              <a:gd name="connsiteY42" fmla="*/ 410075 h 1281564"/>
              <a:gd name="connsiteX43" fmla="*/ 749457 w 1253667"/>
              <a:gd name="connsiteY43" fmla="*/ 312845 h 1281564"/>
              <a:gd name="connsiteX44" fmla="*/ 877939 w 1253667"/>
              <a:gd name="connsiteY44" fmla="*/ 212586 h 1281564"/>
              <a:gd name="connsiteX45" fmla="*/ 809776 w 1253667"/>
              <a:gd name="connsiteY45" fmla="*/ 133866 h 1281564"/>
              <a:gd name="connsiteX46" fmla="*/ 738260 w 1253667"/>
              <a:gd name="connsiteY46" fmla="*/ 129177 h 1281564"/>
              <a:gd name="connsiteX47" fmla="*/ 677610 w 1253667"/>
              <a:gd name="connsiteY47" fmla="*/ 0 h 1281564"/>
              <a:gd name="connsiteX48" fmla="*/ 494636 w 1253667"/>
              <a:gd name="connsiteY48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71451 w 1253667"/>
              <a:gd name="connsiteY25" fmla="*/ 1091218 h 1281564"/>
              <a:gd name="connsiteX26" fmla="*/ 702743 w 1253667"/>
              <a:gd name="connsiteY26" fmla="*/ 1056386 h 1281564"/>
              <a:gd name="connsiteX27" fmla="*/ 792168 w 1253667"/>
              <a:gd name="connsiteY27" fmla="*/ 999604 h 1281564"/>
              <a:gd name="connsiteX28" fmla="*/ 772828 w 1253667"/>
              <a:gd name="connsiteY28" fmla="*/ 721283 h 1281564"/>
              <a:gd name="connsiteX29" fmla="*/ 819639 w 1253667"/>
              <a:gd name="connsiteY29" fmla="*/ 772971 h 1281564"/>
              <a:gd name="connsiteX30" fmla="*/ 902105 w 1253667"/>
              <a:gd name="connsiteY30" fmla="*/ 755853 h 1281564"/>
              <a:gd name="connsiteX31" fmla="*/ 926626 w 1253667"/>
              <a:gd name="connsiteY31" fmla="*/ 878261 h 1281564"/>
              <a:gd name="connsiteX32" fmla="*/ 913567 w 1253667"/>
              <a:gd name="connsiteY32" fmla="*/ 970785 h 1281564"/>
              <a:gd name="connsiteX33" fmla="*/ 969632 w 1253667"/>
              <a:gd name="connsiteY33" fmla="*/ 1024933 h 1281564"/>
              <a:gd name="connsiteX34" fmla="*/ 1045086 w 1253667"/>
              <a:gd name="connsiteY34" fmla="*/ 1022157 h 1281564"/>
              <a:gd name="connsiteX35" fmla="*/ 1084919 w 1253667"/>
              <a:gd name="connsiteY35" fmla="*/ 987028 h 1281564"/>
              <a:gd name="connsiteX36" fmla="*/ 1125710 w 1253667"/>
              <a:gd name="connsiteY36" fmla="*/ 890466 h 1281564"/>
              <a:gd name="connsiteX37" fmla="*/ 1108520 w 1253667"/>
              <a:gd name="connsiteY37" fmla="*/ 810230 h 1281564"/>
              <a:gd name="connsiteX38" fmla="*/ 1150971 w 1253667"/>
              <a:gd name="connsiteY38" fmla="*/ 692135 h 1281564"/>
              <a:gd name="connsiteX39" fmla="*/ 1253667 w 1253667"/>
              <a:gd name="connsiteY39" fmla="*/ 532452 h 1281564"/>
              <a:gd name="connsiteX40" fmla="*/ 1140490 w 1253667"/>
              <a:gd name="connsiteY40" fmla="*/ 470822 h 1281564"/>
              <a:gd name="connsiteX41" fmla="*/ 1061809 w 1253667"/>
              <a:gd name="connsiteY41" fmla="*/ 481430 h 1281564"/>
              <a:gd name="connsiteX42" fmla="*/ 917753 w 1253667"/>
              <a:gd name="connsiteY42" fmla="*/ 372477 h 1281564"/>
              <a:gd name="connsiteX43" fmla="*/ 807139 w 1253667"/>
              <a:gd name="connsiteY43" fmla="*/ 410075 h 1281564"/>
              <a:gd name="connsiteX44" fmla="*/ 749457 w 1253667"/>
              <a:gd name="connsiteY44" fmla="*/ 312845 h 1281564"/>
              <a:gd name="connsiteX45" fmla="*/ 877939 w 1253667"/>
              <a:gd name="connsiteY45" fmla="*/ 212586 h 1281564"/>
              <a:gd name="connsiteX46" fmla="*/ 809776 w 1253667"/>
              <a:gd name="connsiteY46" fmla="*/ 133866 h 1281564"/>
              <a:gd name="connsiteX47" fmla="*/ 738260 w 1253667"/>
              <a:gd name="connsiteY47" fmla="*/ 129177 h 1281564"/>
              <a:gd name="connsiteX48" fmla="*/ 677610 w 1253667"/>
              <a:gd name="connsiteY48" fmla="*/ 0 h 1281564"/>
              <a:gd name="connsiteX49" fmla="*/ 494636 w 1253667"/>
              <a:gd name="connsiteY49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71451 w 1253667"/>
              <a:gd name="connsiteY25" fmla="*/ 1091218 h 1281564"/>
              <a:gd name="connsiteX26" fmla="*/ 702743 w 1253667"/>
              <a:gd name="connsiteY26" fmla="*/ 1056386 h 1281564"/>
              <a:gd name="connsiteX27" fmla="*/ 792168 w 1253667"/>
              <a:gd name="connsiteY27" fmla="*/ 999604 h 1281564"/>
              <a:gd name="connsiteX28" fmla="*/ 772828 w 1253667"/>
              <a:gd name="connsiteY28" fmla="*/ 721283 h 1281564"/>
              <a:gd name="connsiteX29" fmla="*/ 819639 w 1253667"/>
              <a:gd name="connsiteY29" fmla="*/ 772971 h 1281564"/>
              <a:gd name="connsiteX30" fmla="*/ 902105 w 1253667"/>
              <a:gd name="connsiteY30" fmla="*/ 755853 h 1281564"/>
              <a:gd name="connsiteX31" fmla="*/ 926626 w 1253667"/>
              <a:gd name="connsiteY31" fmla="*/ 878261 h 1281564"/>
              <a:gd name="connsiteX32" fmla="*/ 933472 w 1253667"/>
              <a:gd name="connsiteY32" fmla="*/ 962888 h 1281564"/>
              <a:gd name="connsiteX33" fmla="*/ 969632 w 1253667"/>
              <a:gd name="connsiteY33" fmla="*/ 1024933 h 1281564"/>
              <a:gd name="connsiteX34" fmla="*/ 1045086 w 1253667"/>
              <a:gd name="connsiteY34" fmla="*/ 1022157 h 1281564"/>
              <a:gd name="connsiteX35" fmla="*/ 1084919 w 1253667"/>
              <a:gd name="connsiteY35" fmla="*/ 987028 h 1281564"/>
              <a:gd name="connsiteX36" fmla="*/ 1125710 w 1253667"/>
              <a:gd name="connsiteY36" fmla="*/ 890466 h 1281564"/>
              <a:gd name="connsiteX37" fmla="*/ 1108520 w 1253667"/>
              <a:gd name="connsiteY37" fmla="*/ 810230 h 1281564"/>
              <a:gd name="connsiteX38" fmla="*/ 1150971 w 1253667"/>
              <a:gd name="connsiteY38" fmla="*/ 692135 h 1281564"/>
              <a:gd name="connsiteX39" fmla="*/ 1253667 w 1253667"/>
              <a:gd name="connsiteY39" fmla="*/ 532452 h 1281564"/>
              <a:gd name="connsiteX40" fmla="*/ 1140490 w 1253667"/>
              <a:gd name="connsiteY40" fmla="*/ 470822 h 1281564"/>
              <a:gd name="connsiteX41" fmla="*/ 1061809 w 1253667"/>
              <a:gd name="connsiteY41" fmla="*/ 481430 h 1281564"/>
              <a:gd name="connsiteX42" fmla="*/ 917753 w 1253667"/>
              <a:gd name="connsiteY42" fmla="*/ 372477 h 1281564"/>
              <a:gd name="connsiteX43" fmla="*/ 807139 w 1253667"/>
              <a:gd name="connsiteY43" fmla="*/ 410075 h 1281564"/>
              <a:gd name="connsiteX44" fmla="*/ 749457 w 1253667"/>
              <a:gd name="connsiteY44" fmla="*/ 312845 h 1281564"/>
              <a:gd name="connsiteX45" fmla="*/ 877939 w 1253667"/>
              <a:gd name="connsiteY45" fmla="*/ 212586 h 1281564"/>
              <a:gd name="connsiteX46" fmla="*/ 809776 w 1253667"/>
              <a:gd name="connsiteY46" fmla="*/ 133866 h 1281564"/>
              <a:gd name="connsiteX47" fmla="*/ 738260 w 1253667"/>
              <a:gd name="connsiteY47" fmla="*/ 129177 h 1281564"/>
              <a:gd name="connsiteX48" fmla="*/ 677610 w 1253667"/>
              <a:gd name="connsiteY48" fmla="*/ 0 h 1281564"/>
              <a:gd name="connsiteX49" fmla="*/ 494636 w 1253667"/>
              <a:gd name="connsiteY49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71451 w 1253667"/>
              <a:gd name="connsiteY25" fmla="*/ 1091218 h 1281564"/>
              <a:gd name="connsiteX26" fmla="*/ 702743 w 1253667"/>
              <a:gd name="connsiteY26" fmla="*/ 1056386 h 1281564"/>
              <a:gd name="connsiteX27" fmla="*/ 792168 w 1253667"/>
              <a:gd name="connsiteY27" fmla="*/ 999604 h 1281564"/>
              <a:gd name="connsiteX28" fmla="*/ 772828 w 1253667"/>
              <a:gd name="connsiteY28" fmla="*/ 721283 h 1281564"/>
              <a:gd name="connsiteX29" fmla="*/ 819639 w 1253667"/>
              <a:gd name="connsiteY29" fmla="*/ 772971 h 1281564"/>
              <a:gd name="connsiteX30" fmla="*/ 902105 w 1253667"/>
              <a:gd name="connsiteY30" fmla="*/ 755853 h 1281564"/>
              <a:gd name="connsiteX31" fmla="*/ 926626 w 1253667"/>
              <a:gd name="connsiteY31" fmla="*/ 878261 h 1281564"/>
              <a:gd name="connsiteX32" fmla="*/ 933472 w 1253667"/>
              <a:gd name="connsiteY32" fmla="*/ 962888 h 1281564"/>
              <a:gd name="connsiteX33" fmla="*/ 939776 w 1253667"/>
              <a:gd name="connsiteY33" fmla="*/ 1019668 h 1281564"/>
              <a:gd name="connsiteX34" fmla="*/ 1045086 w 1253667"/>
              <a:gd name="connsiteY34" fmla="*/ 1022157 h 1281564"/>
              <a:gd name="connsiteX35" fmla="*/ 1084919 w 1253667"/>
              <a:gd name="connsiteY35" fmla="*/ 987028 h 1281564"/>
              <a:gd name="connsiteX36" fmla="*/ 1125710 w 1253667"/>
              <a:gd name="connsiteY36" fmla="*/ 890466 h 1281564"/>
              <a:gd name="connsiteX37" fmla="*/ 1108520 w 1253667"/>
              <a:gd name="connsiteY37" fmla="*/ 810230 h 1281564"/>
              <a:gd name="connsiteX38" fmla="*/ 1150971 w 1253667"/>
              <a:gd name="connsiteY38" fmla="*/ 692135 h 1281564"/>
              <a:gd name="connsiteX39" fmla="*/ 1253667 w 1253667"/>
              <a:gd name="connsiteY39" fmla="*/ 532452 h 1281564"/>
              <a:gd name="connsiteX40" fmla="*/ 1140490 w 1253667"/>
              <a:gd name="connsiteY40" fmla="*/ 470822 h 1281564"/>
              <a:gd name="connsiteX41" fmla="*/ 1061809 w 1253667"/>
              <a:gd name="connsiteY41" fmla="*/ 481430 h 1281564"/>
              <a:gd name="connsiteX42" fmla="*/ 917753 w 1253667"/>
              <a:gd name="connsiteY42" fmla="*/ 372477 h 1281564"/>
              <a:gd name="connsiteX43" fmla="*/ 807139 w 1253667"/>
              <a:gd name="connsiteY43" fmla="*/ 410075 h 1281564"/>
              <a:gd name="connsiteX44" fmla="*/ 749457 w 1253667"/>
              <a:gd name="connsiteY44" fmla="*/ 312845 h 1281564"/>
              <a:gd name="connsiteX45" fmla="*/ 877939 w 1253667"/>
              <a:gd name="connsiteY45" fmla="*/ 212586 h 1281564"/>
              <a:gd name="connsiteX46" fmla="*/ 809776 w 1253667"/>
              <a:gd name="connsiteY46" fmla="*/ 133866 h 1281564"/>
              <a:gd name="connsiteX47" fmla="*/ 738260 w 1253667"/>
              <a:gd name="connsiteY47" fmla="*/ 129177 h 1281564"/>
              <a:gd name="connsiteX48" fmla="*/ 677610 w 1253667"/>
              <a:gd name="connsiteY48" fmla="*/ 0 h 1281564"/>
              <a:gd name="connsiteX49" fmla="*/ 494636 w 1253667"/>
              <a:gd name="connsiteY49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71451 w 1253667"/>
              <a:gd name="connsiteY25" fmla="*/ 1091218 h 1281564"/>
              <a:gd name="connsiteX26" fmla="*/ 702743 w 1253667"/>
              <a:gd name="connsiteY26" fmla="*/ 1056386 h 1281564"/>
              <a:gd name="connsiteX27" fmla="*/ 792168 w 1253667"/>
              <a:gd name="connsiteY27" fmla="*/ 999604 h 1281564"/>
              <a:gd name="connsiteX28" fmla="*/ 772828 w 1253667"/>
              <a:gd name="connsiteY28" fmla="*/ 721283 h 1281564"/>
              <a:gd name="connsiteX29" fmla="*/ 819639 w 1253667"/>
              <a:gd name="connsiteY29" fmla="*/ 772971 h 1281564"/>
              <a:gd name="connsiteX30" fmla="*/ 902105 w 1253667"/>
              <a:gd name="connsiteY30" fmla="*/ 755853 h 1281564"/>
              <a:gd name="connsiteX31" fmla="*/ 926626 w 1253667"/>
              <a:gd name="connsiteY31" fmla="*/ 878261 h 1281564"/>
              <a:gd name="connsiteX32" fmla="*/ 933472 w 1253667"/>
              <a:gd name="connsiteY32" fmla="*/ 962888 h 1281564"/>
              <a:gd name="connsiteX33" fmla="*/ 939776 w 1253667"/>
              <a:gd name="connsiteY33" fmla="*/ 1019668 h 1281564"/>
              <a:gd name="connsiteX34" fmla="*/ 1030158 w 1253667"/>
              <a:gd name="connsiteY34" fmla="*/ 1037951 h 1281564"/>
              <a:gd name="connsiteX35" fmla="*/ 1084919 w 1253667"/>
              <a:gd name="connsiteY35" fmla="*/ 987028 h 1281564"/>
              <a:gd name="connsiteX36" fmla="*/ 1125710 w 1253667"/>
              <a:gd name="connsiteY36" fmla="*/ 890466 h 1281564"/>
              <a:gd name="connsiteX37" fmla="*/ 1108520 w 1253667"/>
              <a:gd name="connsiteY37" fmla="*/ 810230 h 1281564"/>
              <a:gd name="connsiteX38" fmla="*/ 1150971 w 1253667"/>
              <a:gd name="connsiteY38" fmla="*/ 692135 h 1281564"/>
              <a:gd name="connsiteX39" fmla="*/ 1253667 w 1253667"/>
              <a:gd name="connsiteY39" fmla="*/ 532452 h 1281564"/>
              <a:gd name="connsiteX40" fmla="*/ 1140490 w 1253667"/>
              <a:gd name="connsiteY40" fmla="*/ 470822 h 1281564"/>
              <a:gd name="connsiteX41" fmla="*/ 1061809 w 1253667"/>
              <a:gd name="connsiteY41" fmla="*/ 481430 h 1281564"/>
              <a:gd name="connsiteX42" fmla="*/ 917753 w 1253667"/>
              <a:gd name="connsiteY42" fmla="*/ 372477 h 1281564"/>
              <a:gd name="connsiteX43" fmla="*/ 807139 w 1253667"/>
              <a:gd name="connsiteY43" fmla="*/ 410075 h 1281564"/>
              <a:gd name="connsiteX44" fmla="*/ 749457 w 1253667"/>
              <a:gd name="connsiteY44" fmla="*/ 312845 h 1281564"/>
              <a:gd name="connsiteX45" fmla="*/ 877939 w 1253667"/>
              <a:gd name="connsiteY45" fmla="*/ 212586 h 1281564"/>
              <a:gd name="connsiteX46" fmla="*/ 809776 w 1253667"/>
              <a:gd name="connsiteY46" fmla="*/ 133866 h 1281564"/>
              <a:gd name="connsiteX47" fmla="*/ 738260 w 1253667"/>
              <a:gd name="connsiteY47" fmla="*/ 129177 h 1281564"/>
              <a:gd name="connsiteX48" fmla="*/ 677610 w 1253667"/>
              <a:gd name="connsiteY48" fmla="*/ 0 h 1281564"/>
              <a:gd name="connsiteX49" fmla="*/ 494636 w 1253667"/>
              <a:gd name="connsiteY49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71451 w 1253667"/>
              <a:gd name="connsiteY25" fmla="*/ 1091218 h 1281564"/>
              <a:gd name="connsiteX26" fmla="*/ 702743 w 1253667"/>
              <a:gd name="connsiteY26" fmla="*/ 1056386 h 1281564"/>
              <a:gd name="connsiteX27" fmla="*/ 792168 w 1253667"/>
              <a:gd name="connsiteY27" fmla="*/ 999604 h 1281564"/>
              <a:gd name="connsiteX28" fmla="*/ 772828 w 1253667"/>
              <a:gd name="connsiteY28" fmla="*/ 721283 h 1281564"/>
              <a:gd name="connsiteX29" fmla="*/ 819639 w 1253667"/>
              <a:gd name="connsiteY29" fmla="*/ 772971 h 1281564"/>
              <a:gd name="connsiteX30" fmla="*/ 902105 w 1253667"/>
              <a:gd name="connsiteY30" fmla="*/ 755853 h 1281564"/>
              <a:gd name="connsiteX31" fmla="*/ 926626 w 1253667"/>
              <a:gd name="connsiteY31" fmla="*/ 878261 h 1281564"/>
              <a:gd name="connsiteX32" fmla="*/ 933472 w 1253667"/>
              <a:gd name="connsiteY32" fmla="*/ 962888 h 1281564"/>
              <a:gd name="connsiteX33" fmla="*/ 939776 w 1253667"/>
              <a:gd name="connsiteY33" fmla="*/ 1019668 h 1281564"/>
              <a:gd name="connsiteX34" fmla="*/ 1030158 w 1253667"/>
              <a:gd name="connsiteY34" fmla="*/ 1037951 h 1281564"/>
              <a:gd name="connsiteX35" fmla="*/ 1099848 w 1253667"/>
              <a:gd name="connsiteY35" fmla="*/ 987028 h 1281564"/>
              <a:gd name="connsiteX36" fmla="*/ 1125710 w 1253667"/>
              <a:gd name="connsiteY36" fmla="*/ 890466 h 1281564"/>
              <a:gd name="connsiteX37" fmla="*/ 1108520 w 1253667"/>
              <a:gd name="connsiteY37" fmla="*/ 810230 h 1281564"/>
              <a:gd name="connsiteX38" fmla="*/ 1150971 w 1253667"/>
              <a:gd name="connsiteY38" fmla="*/ 692135 h 1281564"/>
              <a:gd name="connsiteX39" fmla="*/ 1253667 w 1253667"/>
              <a:gd name="connsiteY39" fmla="*/ 532452 h 1281564"/>
              <a:gd name="connsiteX40" fmla="*/ 1140490 w 1253667"/>
              <a:gd name="connsiteY40" fmla="*/ 470822 h 1281564"/>
              <a:gd name="connsiteX41" fmla="*/ 1061809 w 1253667"/>
              <a:gd name="connsiteY41" fmla="*/ 481430 h 1281564"/>
              <a:gd name="connsiteX42" fmla="*/ 917753 w 1253667"/>
              <a:gd name="connsiteY42" fmla="*/ 372477 h 1281564"/>
              <a:gd name="connsiteX43" fmla="*/ 807139 w 1253667"/>
              <a:gd name="connsiteY43" fmla="*/ 410075 h 1281564"/>
              <a:gd name="connsiteX44" fmla="*/ 749457 w 1253667"/>
              <a:gd name="connsiteY44" fmla="*/ 312845 h 1281564"/>
              <a:gd name="connsiteX45" fmla="*/ 877939 w 1253667"/>
              <a:gd name="connsiteY45" fmla="*/ 212586 h 1281564"/>
              <a:gd name="connsiteX46" fmla="*/ 809776 w 1253667"/>
              <a:gd name="connsiteY46" fmla="*/ 133866 h 1281564"/>
              <a:gd name="connsiteX47" fmla="*/ 738260 w 1253667"/>
              <a:gd name="connsiteY47" fmla="*/ 129177 h 1281564"/>
              <a:gd name="connsiteX48" fmla="*/ 677610 w 1253667"/>
              <a:gd name="connsiteY48" fmla="*/ 0 h 1281564"/>
              <a:gd name="connsiteX49" fmla="*/ 494636 w 1253667"/>
              <a:gd name="connsiteY49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71451 w 1253667"/>
              <a:gd name="connsiteY25" fmla="*/ 1091218 h 1281564"/>
              <a:gd name="connsiteX26" fmla="*/ 702743 w 1253667"/>
              <a:gd name="connsiteY26" fmla="*/ 1056386 h 1281564"/>
              <a:gd name="connsiteX27" fmla="*/ 792168 w 1253667"/>
              <a:gd name="connsiteY27" fmla="*/ 999604 h 1281564"/>
              <a:gd name="connsiteX28" fmla="*/ 772828 w 1253667"/>
              <a:gd name="connsiteY28" fmla="*/ 721283 h 1281564"/>
              <a:gd name="connsiteX29" fmla="*/ 819639 w 1253667"/>
              <a:gd name="connsiteY29" fmla="*/ 772971 h 1281564"/>
              <a:gd name="connsiteX30" fmla="*/ 902105 w 1253667"/>
              <a:gd name="connsiteY30" fmla="*/ 755853 h 1281564"/>
              <a:gd name="connsiteX31" fmla="*/ 926626 w 1253667"/>
              <a:gd name="connsiteY31" fmla="*/ 878261 h 1281564"/>
              <a:gd name="connsiteX32" fmla="*/ 933472 w 1253667"/>
              <a:gd name="connsiteY32" fmla="*/ 962888 h 1281564"/>
              <a:gd name="connsiteX33" fmla="*/ 939776 w 1253667"/>
              <a:gd name="connsiteY33" fmla="*/ 1019668 h 1281564"/>
              <a:gd name="connsiteX34" fmla="*/ 1030158 w 1253667"/>
              <a:gd name="connsiteY34" fmla="*/ 1037951 h 1281564"/>
              <a:gd name="connsiteX35" fmla="*/ 1099848 w 1253667"/>
              <a:gd name="connsiteY35" fmla="*/ 987028 h 1281564"/>
              <a:gd name="connsiteX36" fmla="*/ 1143126 w 1253667"/>
              <a:gd name="connsiteY36" fmla="*/ 887833 h 1281564"/>
              <a:gd name="connsiteX37" fmla="*/ 1108520 w 1253667"/>
              <a:gd name="connsiteY37" fmla="*/ 810230 h 1281564"/>
              <a:gd name="connsiteX38" fmla="*/ 1150971 w 1253667"/>
              <a:gd name="connsiteY38" fmla="*/ 692135 h 1281564"/>
              <a:gd name="connsiteX39" fmla="*/ 1253667 w 1253667"/>
              <a:gd name="connsiteY39" fmla="*/ 532452 h 1281564"/>
              <a:gd name="connsiteX40" fmla="*/ 1140490 w 1253667"/>
              <a:gd name="connsiteY40" fmla="*/ 470822 h 1281564"/>
              <a:gd name="connsiteX41" fmla="*/ 1061809 w 1253667"/>
              <a:gd name="connsiteY41" fmla="*/ 481430 h 1281564"/>
              <a:gd name="connsiteX42" fmla="*/ 917753 w 1253667"/>
              <a:gd name="connsiteY42" fmla="*/ 372477 h 1281564"/>
              <a:gd name="connsiteX43" fmla="*/ 807139 w 1253667"/>
              <a:gd name="connsiteY43" fmla="*/ 410075 h 1281564"/>
              <a:gd name="connsiteX44" fmla="*/ 749457 w 1253667"/>
              <a:gd name="connsiteY44" fmla="*/ 312845 h 1281564"/>
              <a:gd name="connsiteX45" fmla="*/ 877939 w 1253667"/>
              <a:gd name="connsiteY45" fmla="*/ 212586 h 1281564"/>
              <a:gd name="connsiteX46" fmla="*/ 809776 w 1253667"/>
              <a:gd name="connsiteY46" fmla="*/ 133866 h 1281564"/>
              <a:gd name="connsiteX47" fmla="*/ 738260 w 1253667"/>
              <a:gd name="connsiteY47" fmla="*/ 129177 h 1281564"/>
              <a:gd name="connsiteX48" fmla="*/ 677610 w 1253667"/>
              <a:gd name="connsiteY48" fmla="*/ 0 h 1281564"/>
              <a:gd name="connsiteX49" fmla="*/ 494636 w 1253667"/>
              <a:gd name="connsiteY49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71451 w 1253667"/>
              <a:gd name="connsiteY25" fmla="*/ 1091218 h 1281564"/>
              <a:gd name="connsiteX26" fmla="*/ 702743 w 1253667"/>
              <a:gd name="connsiteY26" fmla="*/ 1056386 h 1281564"/>
              <a:gd name="connsiteX27" fmla="*/ 792168 w 1253667"/>
              <a:gd name="connsiteY27" fmla="*/ 999604 h 1281564"/>
              <a:gd name="connsiteX28" fmla="*/ 772828 w 1253667"/>
              <a:gd name="connsiteY28" fmla="*/ 721283 h 1281564"/>
              <a:gd name="connsiteX29" fmla="*/ 819639 w 1253667"/>
              <a:gd name="connsiteY29" fmla="*/ 772971 h 1281564"/>
              <a:gd name="connsiteX30" fmla="*/ 902105 w 1253667"/>
              <a:gd name="connsiteY30" fmla="*/ 755853 h 1281564"/>
              <a:gd name="connsiteX31" fmla="*/ 926626 w 1253667"/>
              <a:gd name="connsiteY31" fmla="*/ 878261 h 1281564"/>
              <a:gd name="connsiteX32" fmla="*/ 933472 w 1253667"/>
              <a:gd name="connsiteY32" fmla="*/ 962888 h 1281564"/>
              <a:gd name="connsiteX33" fmla="*/ 939776 w 1253667"/>
              <a:gd name="connsiteY33" fmla="*/ 1019668 h 1281564"/>
              <a:gd name="connsiteX34" fmla="*/ 1030158 w 1253667"/>
              <a:gd name="connsiteY34" fmla="*/ 1037951 h 1281564"/>
              <a:gd name="connsiteX35" fmla="*/ 1099848 w 1253667"/>
              <a:gd name="connsiteY35" fmla="*/ 987028 h 1281564"/>
              <a:gd name="connsiteX36" fmla="*/ 1143126 w 1253667"/>
              <a:gd name="connsiteY36" fmla="*/ 887833 h 1281564"/>
              <a:gd name="connsiteX37" fmla="*/ 1130913 w 1253667"/>
              <a:gd name="connsiteY37" fmla="*/ 807598 h 1281564"/>
              <a:gd name="connsiteX38" fmla="*/ 1150971 w 1253667"/>
              <a:gd name="connsiteY38" fmla="*/ 692135 h 1281564"/>
              <a:gd name="connsiteX39" fmla="*/ 1253667 w 1253667"/>
              <a:gd name="connsiteY39" fmla="*/ 532452 h 1281564"/>
              <a:gd name="connsiteX40" fmla="*/ 1140490 w 1253667"/>
              <a:gd name="connsiteY40" fmla="*/ 470822 h 1281564"/>
              <a:gd name="connsiteX41" fmla="*/ 1061809 w 1253667"/>
              <a:gd name="connsiteY41" fmla="*/ 481430 h 1281564"/>
              <a:gd name="connsiteX42" fmla="*/ 917753 w 1253667"/>
              <a:gd name="connsiteY42" fmla="*/ 372477 h 1281564"/>
              <a:gd name="connsiteX43" fmla="*/ 807139 w 1253667"/>
              <a:gd name="connsiteY43" fmla="*/ 410075 h 1281564"/>
              <a:gd name="connsiteX44" fmla="*/ 749457 w 1253667"/>
              <a:gd name="connsiteY44" fmla="*/ 312845 h 1281564"/>
              <a:gd name="connsiteX45" fmla="*/ 877939 w 1253667"/>
              <a:gd name="connsiteY45" fmla="*/ 212586 h 1281564"/>
              <a:gd name="connsiteX46" fmla="*/ 809776 w 1253667"/>
              <a:gd name="connsiteY46" fmla="*/ 133866 h 1281564"/>
              <a:gd name="connsiteX47" fmla="*/ 738260 w 1253667"/>
              <a:gd name="connsiteY47" fmla="*/ 129177 h 1281564"/>
              <a:gd name="connsiteX48" fmla="*/ 677610 w 1253667"/>
              <a:gd name="connsiteY48" fmla="*/ 0 h 1281564"/>
              <a:gd name="connsiteX49" fmla="*/ 494636 w 1253667"/>
              <a:gd name="connsiteY49" fmla="*/ 54838 h 1281564"/>
              <a:gd name="connsiteX0" fmla="*/ 494636 w 1253667"/>
              <a:gd name="connsiteY0" fmla="*/ 54838 h 1281564"/>
              <a:gd name="connsiteX1" fmla="*/ 472831 w 1253667"/>
              <a:gd name="connsiteY1" fmla="*/ 177197 h 1281564"/>
              <a:gd name="connsiteX2" fmla="*/ 444193 w 1253667"/>
              <a:gd name="connsiteY2" fmla="*/ 281448 h 1281564"/>
              <a:gd name="connsiteX3" fmla="*/ 434313 w 1253667"/>
              <a:gd name="connsiteY3" fmla="*/ 350173 h 1281564"/>
              <a:gd name="connsiteX4" fmla="*/ 475258 w 1253667"/>
              <a:gd name="connsiteY4" fmla="*/ 422603 h 1281564"/>
              <a:gd name="connsiteX5" fmla="*/ 402043 w 1253667"/>
              <a:gd name="connsiteY5" fmla="*/ 442002 h 1281564"/>
              <a:gd name="connsiteX6" fmla="*/ 300891 w 1253667"/>
              <a:gd name="connsiteY6" fmla="*/ 581698 h 1281564"/>
              <a:gd name="connsiteX7" fmla="*/ 325772 w 1253667"/>
              <a:gd name="connsiteY7" fmla="*/ 691366 h 1281564"/>
              <a:gd name="connsiteX8" fmla="*/ 217158 w 1253667"/>
              <a:gd name="connsiteY8" fmla="*/ 742353 h 1281564"/>
              <a:gd name="connsiteX9" fmla="*/ 196685 w 1253667"/>
              <a:gd name="connsiteY9" fmla="*/ 838473 h 1281564"/>
              <a:gd name="connsiteX10" fmla="*/ 130294 w 1253667"/>
              <a:gd name="connsiteY10" fmla="*/ 872006 h 1281564"/>
              <a:gd name="connsiteX11" fmla="*/ 96815 w 1253667"/>
              <a:gd name="connsiteY11" fmla="*/ 933421 h 1281564"/>
              <a:gd name="connsiteX12" fmla="*/ 72253 w 1253667"/>
              <a:gd name="connsiteY12" fmla="*/ 969511 h 1281564"/>
              <a:gd name="connsiteX13" fmla="*/ 16928 w 1253667"/>
              <a:gd name="connsiteY13" fmla="*/ 986454 h 1281564"/>
              <a:gd name="connsiteX14" fmla="*/ 0 w 1253667"/>
              <a:gd name="connsiteY14" fmla="*/ 1123146 h 1281564"/>
              <a:gd name="connsiteX15" fmla="*/ 85015 w 1253667"/>
              <a:gd name="connsiteY15" fmla="*/ 1147278 h 1281564"/>
              <a:gd name="connsiteX16" fmla="*/ 157590 w 1253667"/>
              <a:gd name="connsiteY16" fmla="*/ 1129076 h 1281564"/>
              <a:gd name="connsiteX17" fmla="*/ 225981 w 1253667"/>
              <a:gd name="connsiteY17" fmla="*/ 1147457 h 1281564"/>
              <a:gd name="connsiteX18" fmla="*/ 287244 w 1253667"/>
              <a:gd name="connsiteY18" fmla="*/ 1168552 h 1281564"/>
              <a:gd name="connsiteX19" fmla="*/ 274992 w 1253667"/>
              <a:gd name="connsiteY19" fmla="*/ 1269700 h 1281564"/>
              <a:gd name="connsiteX20" fmla="*/ 341835 w 1253667"/>
              <a:gd name="connsiteY20" fmla="*/ 1281564 h 1281564"/>
              <a:gd name="connsiteX21" fmla="*/ 389602 w 1253667"/>
              <a:gd name="connsiteY21" fmla="*/ 1171284 h 1281564"/>
              <a:gd name="connsiteX22" fmla="*/ 453578 w 1253667"/>
              <a:gd name="connsiteY22" fmla="*/ 1129301 h 1281564"/>
              <a:gd name="connsiteX23" fmla="*/ 523289 w 1253667"/>
              <a:gd name="connsiteY23" fmla="*/ 1201089 h 1281564"/>
              <a:gd name="connsiteX24" fmla="*/ 656671 w 1253667"/>
              <a:gd name="connsiteY24" fmla="*/ 1189916 h 1281564"/>
              <a:gd name="connsiteX25" fmla="*/ 671451 w 1253667"/>
              <a:gd name="connsiteY25" fmla="*/ 1091218 h 1281564"/>
              <a:gd name="connsiteX26" fmla="*/ 702743 w 1253667"/>
              <a:gd name="connsiteY26" fmla="*/ 1056386 h 1281564"/>
              <a:gd name="connsiteX27" fmla="*/ 792168 w 1253667"/>
              <a:gd name="connsiteY27" fmla="*/ 999604 h 1281564"/>
              <a:gd name="connsiteX28" fmla="*/ 772828 w 1253667"/>
              <a:gd name="connsiteY28" fmla="*/ 721283 h 1281564"/>
              <a:gd name="connsiteX29" fmla="*/ 819639 w 1253667"/>
              <a:gd name="connsiteY29" fmla="*/ 772971 h 1281564"/>
              <a:gd name="connsiteX30" fmla="*/ 902105 w 1253667"/>
              <a:gd name="connsiteY30" fmla="*/ 755853 h 1281564"/>
              <a:gd name="connsiteX31" fmla="*/ 926626 w 1253667"/>
              <a:gd name="connsiteY31" fmla="*/ 878261 h 1281564"/>
              <a:gd name="connsiteX32" fmla="*/ 933472 w 1253667"/>
              <a:gd name="connsiteY32" fmla="*/ 962888 h 1281564"/>
              <a:gd name="connsiteX33" fmla="*/ 939776 w 1253667"/>
              <a:gd name="connsiteY33" fmla="*/ 1019668 h 1281564"/>
              <a:gd name="connsiteX34" fmla="*/ 1030158 w 1253667"/>
              <a:gd name="connsiteY34" fmla="*/ 1037951 h 1281564"/>
              <a:gd name="connsiteX35" fmla="*/ 1099848 w 1253667"/>
              <a:gd name="connsiteY35" fmla="*/ 987028 h 1281564"/>
              <a:gd name="connsiteX36" fmla="*/ 1143126 w 1253667"/>
              <a:gd name="connsiteY36" fmla="*/ 887833 h 1281564"/>
              <a:gd name="connsiteX37" fmla="*/ 1130913 w 1253667"/>
              <a:gd name="connsiteY37" fmla="*/ 807598 h 1281564"/>
              <a:gd name="connsiteX38" fmla="*/ 1163411 w 1253667"/>
              <a:gd name="connsiteY38" fmla="*/ 694767 h 1281564"/>
              <a:gd name="connsiteX39" fmla="*/ 1253667 w 1253667"/>
              <a:gd name="connsiteY39" fmla="*/ 532452 h 1281564"/>
              <a:gd name="connsiteX40" fmla="*/ 1140490 w 1253667"/>
              <a:gd name="connsiteY40" fmla="*/ 470822 h 1281564"/>
              <a:gd name="connsiteX41" fmla="*/ 1061809 w 1253667"/>
              <a:gd name="connsiteY41" fmla="*/ 481430 h 1281564"/>
              <a:gd name="connsiteX42" fmla="*/ 917753 w 1253667"/>
              <a:gd name="connsiteY42" fmla="*/ 372477 h 1281564"/>
              <a:gd name="connsiteX43" fmla="*/ 807139 w 1253667"/>
              <a:gd name="connsiteY43" fmla="*/ 410075 h 1281564"/>
              <a:gd name="connsiteX44" fmla="*/ 749457 w 1253667"/>
              <a:gd name="connsiteY44" fmla="*/ 312845 h 1281564"/>
              <a:gd name="connsiteX45" fmla="*/ 877939 w 1253667"/>
              <a:gd name="connsiteY45" fmla="*/ 212586 h 1281564"/>
              <a:gd name="connsiteX46" fmla="*/ 809776 w 1253667"/>
              <a:gd name="connsiteY46" fmla="*/ 133866 h 1281564"/>
              <a:gd name="connsiteX47" fmla="*/ 738260 w 1253667"/>
              <a:gd name="connsiteY47" fmla="*/ 129177 h 1281564"/>
              <a:gd name="connsiteX48" fmla="*/ 677610 w 1253667"/>
              <a:gd name="connsiteY48" fmla="*/ 0 h 1281564"/>
              <a:gd name="connsiteX49" fmla="*/ 494636 w 1253667"/>
              <a:gd name="connsiteY49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72828 w 1278548"/>
              <a:gd name="connsiteY28" fmla="*/ 721283 h 1281564"/>
              <a:gd name="connsiteX29" fmla="*/ 819639 w 1278548"/>
              <a:gd name="connsiteY29" fmla="*/ 772971 h 1281564"/>
              <a:gd name="connsiteX30" fmla="*/ 902105 w 1278548"/>
              <a:gd name="connsiteY30" fmla="*/ 755853 h 1281564"/>
              <a:gd name="connsiteX31" fmla="*/ 926626 w 1278548"/>
              <a:gd name="connsiteY31" fmla="*/ 878261 h 1281564"/>
              <a:gd name="connsiteX32" fmla="*/ 933472 w 1278548"/>
              <a:gd name="connsiteY32" fmla="*/ 962888 h 1281564"/>
              <a:gd name="connsiteX33" fmla="*/ 939776 w 1278548"/>
              <a:gd name="connsiteY33" fmla="*/ 1019668 h 1281564"/>
              <a:gd name="connsiteX34" fmla="*/ 1030158 w 1278548"/>
              <a:gd name="connsiteY34" fmla="*/ 1037951 h 1281564"/>
              <a:gd name="connsiteX35" fmla="*/ 1099848 w 1278548"/>
              <a:gd name="connsiteY35" fmla="*/ 987028 h 1281564"/>
              <a:gd name="connsiteX36" fmla="*/ 1143126 w 1278548"/>
              <a:gd name="connsiteY36" fmla="*/ 887833 h 1281564"/>
              <a:gd name="connsiteX37" fmla="*/ 1130913 w 1278548"/>
              <a:gd name="connsiteY37" fmla="*/ 807598 h 1281564"/>
              <a:gd name="connsiteX38" fmla="*/ 1163411 w 1278548"/>
              <a:gd name="connsiteY38" fmla="*/ 694767 h 1281564"/>
              <a:gd name="connsiteX39" fmla="*/ 1278548 w 1278548"/>
              <a:gd name="connsiteY39" fmla="*/ 532452 h 1281564"/>
              <a:gd name="connsiteX40" fmla="*/ 1140490 w 1278548"/>
              <a:gd name="connsiteY40" fmla="*/ 470822 h 1281564"/>
              <a:gd name="connsiteX41" fmla="*/ 1061809 w 1278548"/>
              <a:gd name="connsiteY41" fmla="*/ 481430 h 1281564"/>
              <a:gd name="connsiteX42" fmla="*/ 917753 w 1278548"/>
              <a:gd name="connsiteY42" fmla="*/ 372477 h 1281564"/>
              <a:gd name="connsiteX43" fmla="*/ 807139 w 1278548"/>
              <a:gd name="connsiteY43" fmla="*/ 410075 h 1281564"/>
              <a:gd name="connsiteX44" fmla="*/ 749457 w 1278548"/>
              <a:gd name="connsiteY44" fmla="*/ 312845 h 1281564"/>
              <a:gd name="connsiteX45" fmla="*/ 877939 w 1278548"/>
              <a:gd name="connsiteY45" fmla="*/ 212586 h 1281564"/>
              <a:gd name="connsiteX46" fmla="*/ 809776 w 1278548"/>
              <a:gd name="connsiteY46" fmla="*/ 133866 h 1281564"/>
              <a:gd name="connsiteX47" fmla="*/ 738260 w 1278548"/>
              <a:gd name="connsiteY47" fmla="*/ 129177 h 1281564"/>
              <a:gd name="connsiteX48" fmla="*/ 677610 w 1278548"/>
              <a:gd name="connsiteY48" fmla="*/ 0 h 1281564"/>
              <a:gd name="connsiteX49" fmla="*/ 494636 w 1278548"/>
              <a:gd name="connsiteY49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72828 w 1278548"/>
              <a:gd name="connsiteY28" fmla="*/ 721283 h 1281564"/>
              <a:gd name="connsiteX29" fmla="*/ 819639 w 1278548"/>
              <a:gd name="connsiteY29" fmla="*/ 772971 h 1281564"/>
              <a:gd name="connsiteX30" fmla="*/ 902105 w 1278548"/>
              <a:gd name="connsiteY30" fmla="*/ 755853 h 1281564"/>
              <a:gd name="connsiteX31" fmla="*/ 926626 w 1278548"/>
              <a:gd name="connsiteY31" fmla="*/ 878261 h 1281564"/>
              <a:gd name="connsiteX32" fmla="*/ 933472 w 1278548"/>
              <a:gd name="connsiteY32" fmla="*/ 962888 h 1281564"/>
              <a:gd name="connsiteX33" fmla="*/ 939776 w 1278548"/>
              <a:gd name="connsiteY33" fmla="*/ 1019668 h 1281564"/>
              <a:gd name="connsiteX34" fmla="*/ 1030158 w 1278548"/>
              <a:gd name="connsiteY34" fmla="*/ 1037951 h 1281564"/>
              <a:gd name="connsiteX35" fmla="*/ 1099848 w 1278548"/>
              <a:gd name="connsiteY35" fmla="*/ 987028 h 1281564"/>
              <a:gd name="connsiteX36" fmla="*/ 1143126 w 1278548"/>
              <a:gd name="connsiteY36" fmla="*/ 887833 h 1281564"/>
              <a:gd name="connsiteX37" fmla="*/ 1130913 w 1278548"/>
              <a:gd name="connsiteY37" fmla="*/ 807598 h 1281564"/>
              <a:gd name="connsiteX38" fmla="*/ 1163411 w 1278548"/>
              <a:gd name="connsiteY38" fmla="*/ 694767 h 1281564"/>
              <a:gd name="connsiteX39" fmla="*/ 1217728 w 1278548"/>
              <a:gd name="connsiteY39" fmla="*/ 646621 h 1281564"/>
              <a:gd name="connsiteX40" fmla="*/ 1278548 w 1278548"/>
              <a:gd name="connsiteY40" fmla="*/ 532452 h 1281564"/>
              <a:gd name="connsiteX41" fmla="*/ 1140490 w 1278548"/>
              <a:gd name="connsiteY41" fmla="*/ 470822 h 1281564"/>
              <a:gd name="connsiteX42" fmla="*/ 1061809 w 1278548"/>
              <a:gd name="connsiteY42" fmla="*/ 481430 h 1281564"/>
              <a:gd name="connsiteX43" fmla="*/ 917753 w 1278548"/>
              <a:gd name="connsiteY43" fmla="*/ 372477 h 1281564"/>
              <a:gd name="connsiteX44" fmla="*/ 807139 w 1278548"/>
              <a:gd name="connsiteY44" fmla="*/ 410075 h 1281564"/>
              <a:gd name="connsiteX45" fmla="*/ 749457 w 1278548"/>
              <a:gd name="connsiteY45" fmla="*/ 312845 h 1281564"/>
              <a:gd name="connsiteX46" fmla="*/ 877939 w 1278548"/>
              <a:gd name="connsiteY46" fmla="*/ 212586 h 1281564"/>
              <a:gd name="connsiteX47" fmla="*/ 809776 w 1278548"/>
              <a:gd name="connsiteY47" fmla="*/ 133866 h 1281564"/>
              <a:gd name="connsiteX48" fmla="*/ 738260 w 1278548"/>
              <a:gd name="connsiteY48" fmla="*/ 129177 h 1281564"/>
              <a:gd name="connsiteX49" fmla="*/ 677610 w 1278548"/>
              <a:gd name="connsiteY49" fmla="*/ 0 h 1281564"/>
              <a:gd name="connsiteX50" fmla="*/ 494636 w 1278548"/>
              <a:gd name="connsiteY50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72828 w 1278548"/>
              <a:gd name="connsiteY28" fmla="*/ 721283 h 1281564"/>
              <a:gd name="connsiteX29" fmla="*/ 819639 w 1278548"/>
              <a:gd name="connsiteY29" fmla="*/ 772971 h 1281564"/>
              <a:gd name="connsiteX30" fmla="*/ 902105 w 1278548"/>
              <a:gd name="connsiteY30" fmla="*/ 755853 h 1281564"/>
              <a:gd name="connsiteX31" fmla="*/ 926626 w 1278548"/>
              <a:gd name="connsiteY31" fmla="*/ 878261 h 1281564"/>
              <a:gd name="connsiteX32" fmla="*/ 933472 w 1278548"/>
              <a:gd name="connsiteY32" fmla="*/ 962888 h 1281564"/>
              <a:gd name="connsiteX33" fmla="*/ 939776 w 1278548"/>
              <a:gd name="connsiteY33" fmla="*/ 1019668 h 1281564"/>
              <a:gd name="connsiteX34" fmla="*/ 1030158 w 1278548"/>
              <a:gd name="connsiteY34" fmla="*/ 1037951 h 1281564"/>
              <a:gd name="connsiteX35" fmla="*/ 1099848 w 1278548"/>
              <a:gd name="connsiteY35" fmla="*/ 987028 h 1281564"/>
              <a:gd name="connsiteX36" fmla="*/ 1143126 w 1278548"/>
              <a:gd name="connsiteY36" fmla="*/ 887833 h 1281564"/>
              <a:gd name="connsiteX37" fmla="*/ 1130913 w 1278548"/>
              <a:gd name="connsiteY37" fmla="*/ 807598 h 1281564"/>
              <a:gd name="connsiteX38" fmla="*/ 1163411 w 1278548"/>
              <a:gd name="connsiteY38" fmla="*/ 694767 h 1281564"/>
              <a:gd name="connsiteX39" fmla="*/ 1215239 w 1278548"/>
              <a:gd name="connsiteY39" fmla="*/ 641357 h 1281564"/>
              <a:gd name="connsiteX40" fmla="*/ 1278548 w 1278548"/>
              <a:gd name="connsiteY40" fmla="*/ 532452 h 1281564"/>
              <a:gd name="connsiteX41" fmla="*/ 1140490 w 1278548"/>
              <a:gd name="connsiteY41" fmla="*/ 470822 h 1281564"/>
              <a:gd name="connsiteX42" fmla="*/ 1061809 w 1278548"/>
              <a:gd name="connsiteY42" fmla="*/ 481430 h 1281564"/>
              <a:gd name="connsiteX43" fmla="*/ 917753 w 1278548"/>
              <a:gd name="connsiteY43" fmla="*/ 372477 h 1281564"/>
              <a:gd name="connsiteX44" fmla="*/ 807139 w 1278548"/>
              <a:gd name="connsiteY44" fmla="*/ 410075 h 1281564"/>
              <a:gd name="connsiteX45" fmla="*/ 749457 w 1278548"/>
              <a:gd name="connsiteY45" fmla="*/ 312845 h 1281564"/>
              <a:gd name="connsiteX46" fmla="*/ 877939 w 1278548"/>
              <a:gd name="connsiteY46" fmla="*/ 212586 h 1281564"/>
              <a:gd name="connsiteX47" fmla="*/ 809776 w 1278548"/>
              <a:gd name="connsiteY47" fmla="*/ 133866 h 1281564"/>
              <a:gd name="connsiteX48" fmla="*/ 738260 w 1278548"/>
              <a:gd name="connsiteY48" fmla="*/ 129177 h 1281564"/>
              <a:gd name="connsiteX49" fmla="*/ 677610 w 1278548"/>
              <a:gd name="connsiteY49" fmla="*/ 0 h 1281564"/>
              <a:gd name="connsiteX50" fmla="*/ 494636 w 1278548"/>
              <a:gd name="connsiteY50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72828 w 1278548"/>
              <a:gd name="connsiteY28" fmla="*/ 721283 h 1281564"/>
              <a:gd name="connsiteX29" fmla="*/ 819639 w 1278548"/>
              <a:gd name="connsiteY29" fmla="*/ 772971 h 1281564"/>
              <a:gd name="connsiteX30" fmla="*/ 902105 w 1278548"/>
              <a:gd name="connsiteY30" fmla="*/ 755853 h 1281564"/>
              <a:gd name="connsiteX31" fmla="*/ 926626 w 1278548"/>
              <a:gd name="connsiteY31" fmla="*/ 878261 h 1281564"/>
              <a:gd name="connsiteX32" fmla="*/ 933472 w 1278548"/>
              <a:gd name="connsiteY32" fmla="*/ 962888 h 1281564"/>
              <a:gd name="connsiteX33" fmla="*/ 939776 w 1278548"/>
              <a:gd name="connsiteY33" fmla="*/ 1019668 h 1281564"/>
              <a:gd name="connsiteX34" fmla="*/ 1030158 w 1278548"/>
              <a:gd name="connsiteY34" fmla="*/ 1037951 h 1281564"/>
              <a:gd name="connsiteX35" fmla="*/ 1099848 w 1278548"/>
              <a:gd name="connsiteY35" fmla="*/ 987028 h 1281564"/>
              <a:gd name="connsiteX36" fmla="*/ 1143126 w 1278548"/>
              <a:gd name="connsiteY36" fmla="*/ 887833 h 1281564"/>
              <a:gd name="connsiteX37" fmla="*/ 1130913 w 1278548"/>
              <a:gd name="connsiteY37" fmla="*/ 807598 h 1281564"/>
              <a:gd name="connsiteX38" fmla="*/ 1163411 w 1278548"/>
              <a:gd name="connsiteY38" fmla="*/ 694767 h 1281564"/>
              <a:gd name="connsiteX39" fmla="*/ 1215239 w 1278548"/>
              <a:gd name="connsiteY39" fmla="*/ 641357 h 1281564"/>
              <a:gd name="connsiteX40" fmla="*/ 1278548 w 1278548"/>
              <a:gd name="connsiteY40" fmla="*/ 532452 h 1281564"/>
              <a:gd name="connsiteX41" fmla="*/ 1138002 w 1278548"/>
              <a:gd name="connsiteY41" fmla="*/ 494513 h 1281564"/>
              <a:gd name="connsiteX42" fmla="*/ 1061809 w 1278548"/>
              <a:gd name="connsiteY42" fmla="*/ 481430 h 1281564"/>
              <a:gd name="connsiteX43" fmla="*/ 917753 w 1278548"/>
              <a:gd name="connsiteY43" fmla="*/ 372477 h 1281564"/>
              <a:gd name="connsiteX44" fmla="*/ 807139 w 1278548"/>
              <a:gd name="connsiteY44" fmla="*/ 410075 h 1281564"/>
              <a:gd name="connsiteX45" fmla="*/ 749457 w 1278548"/>
              <a:gd name="connsiteY45" fmla="*/ 312845 h 1281564"/>
              <a:gd name="connsiteX46" fmla="*/ 877939 w 1278548"/>
              <a:gd name="connsiteY46" fmla="*/ 212586 h 1281564"/>
              <a:gd name="connsiteX47" fmla="*/ 809776 w 1278548"/>
              <a:gd name="connsiteY47" fmla="*/ 133866 h 1281564"/>
              <a:gd name="connsiteX48" fmla="*/ 738260 w 1278548"/>
              <a:gd name="connsiteY48" fmla="*/ 129177 h 1281564"/>
              <a:gd name="connsiteX49" fmla="*/ 677610 w 1278548"/>
              <a:gd name="connsiteY49" fmla="*/ 0 h 1281564"/>
              <a:gd name="connsiteX50" fmla="*/ 494636 w 1278548"/>
              <a:gd name="connsiteY50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72828 w 1278548"/>
              <a:gd name="connsiteY28" fmla="*/ 721283 h 1281564"/>
              <a:gd name="connsiteX29" fmla="*/ 819639 w 1278548"/>
              <a:gd name="connsiteY29" fmla="*/ 772971 h 1281564"/>
              <a:gd name="connsiteX30" fmla="*/ 902105 w 1278548"/>
              <a:gd name="connsiteY30" fmla="*/ 755853 h 1281564"/>
              <a:gd name="connsiteX31" fmla="*/ 926626 w 1278548"/>
              <a:gd name="connsiteY31" fmla="*/ 878261 h 1281564"/>
              <a:gd name="connsiteX32" fmla="*/ 933472 w 1278548"/>
              <a:gd name="connsiteY32" fmla="*/ 962888 h 1281564"/>
              <a:gd name="connsiteX33" fmla="*/ 939776 w 1278548"/>
              <a:gd name="connsiteY33" fmla="*/ 1019668 h 1281564"/>
              <a:gd name="connsiteX34" fmla="*/ 1030158 w 1278548"/>
              <a:gd name="connsiteY34" fmla="*/ 1037951 h 1281564"/>
              <a:gd name="connsiteX35" fmla="*/ 1099848 w 1278548"/>
              <a:gd name="connsiteY35" fmla="*/ 987028 h 1281564"/>
              <a:gd name="connsiteX36" fmla="*/ 1143126 w 1278548"/>
              <a:gd name="connsiteY36" fmla="*/ 887833 h 1281564"/>
              <a:gd name="connsiteX37" fmla="*/ 1130913 w 1278548"/>
              <a:gd name="connsiteY37" fmla="*/ 807598 h 1281564"/>
              <a:gd name="connsiteX38" fmla="*/ 1163411 w 1278548"/>
              <a:gd name="connsiteY38" fmla="*/ 694767 h 1281564"/>
              <a:gd name="connsiteX39" fmla="*/ 1215239 w 1278548"/>
              <a:gd name="connsiteY39" fmla="*/ 641357 h 1281564"/>
              <a:gd name="connsiteX40" fmla="*/ 1278548 w 1278548"/>
              <a:gd name="connsiteY40" fmla="*/ 532452 h 1281564"/>
              <a:gd name="connsiteX41" fmla="*/ 1140490 w 1278548"/>
              <a:gd name="connsiteY41" fmla="*/ 465557 h 1281564"/>
              <a:gd name="connsiteX42" fmla="*/ 1061809 w 1278548"/>
              <a:gd name="connsiteY42" fmla="*/ 481430 h 1281564"/>
              <a:gd name="connsiteX43" fmla="*/ 917753 w 1278548"/>
              <a:gd name="connsiteY43" fmla="*/ 372477 h 1281564"/>
              <a:gd name="connsiteX44" fmla="*/ 807139 w 1278548"/>
              <a:gd name="connsiteY44" fmla="*/ 410075 h 1281564"/>
              <a:gd name="connsiteX45" fmla="*/ 749457 w 1278548"/>
              <a:gd name="connsiteY45" fmla="*/ 312845 h 1281564"/>
              <a:gd name="connsiteX46" fmla="*/ 877939 w 1278548"/>
              <a:gd name="connsiteY46" fmla="*/ 212586 h 1281564"/>
              <a:gd name="connsiteX47" fmla="*/ 809776 w 1278548"/>
              <a:gd name="connsiteY47" fmla="*/ 133866 h 1281564"/>
              <a:gd name="connsiteX48" fmla="*/ 738260 w 1278548"/>
              <a:gd name="connsiteY48" fmla="*/ 129177 h 1281564"/>
              <a:gd name="connsiteX49" fmla="*/ 677610 w 1278548"/>
              <a:gd name="connsiteY49" fmla="*/ 0 h 1281564"/>
              <a:gd name="connsiteX50" fmla="*/ 494636 w 1278548"/>
              <a:gd name="connsiteY50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72828 w 1278548"/>
              <a:gd name="connsiteY28" fmla="*/ 721283 h 1281564"/>
              <a:gd name="connsiteX29" fmla="*/ 819639 w 1278548"/>
              <a:gd name="connsiteY29" fmla="*/ 772971 h 1281564"/>
              <a:gd name="connsiteX30" fmla="*/ 902105 w 1278548"/>
              <a:gd name="connsiteY30" fmla="*/ 755853 h 1281564"/>
              <a:gd name="connsiteX31" fmla="*/ 926626 w 1278548"/>
              <a:gd name="connsiteY31" fmla="*/ 878261 h 1281564"/>
              <a:gd name="connsiteX32" fmla="*/ 933472 w 1278548"/>
              <a:gd name="connsiteY32" fmla="*/ 962888 h 1281564"/>
              <a:gd name="connsiteX33" fmla="*/ 939776 w 1278548"/>
              <a:gd name="connsiteY33" fmla="*/ 1019668 h 1281564"/>
              <a:gd name="connsiteX34" fmla="*/ 1030158 w 1278548"/>
              <a:gd name="connsiteY34" fmla="*/ 1037951 h 1281564"/>
              <a:gd name="connsiteX35" fmla="*/ 1099848 w 1278548"/>
              <a:gd name="connsiteY35" fmla="*/ 987028 h 1281564"/>
              <a:gd name="connsiteX36" fmla="*/ 1143126 w 1278548"/>
              <a:gd name="connsiteY36" fmla="*/ 887833 h 1281564"/>
              <a:gd name="connsiteX37" fmla="*/ 1130913 w 1278548"/>
              <a:gd name="connsiteY37" fmla="*/ 807598 h 1281564"/>
              <a:gd name="connsiteX38" fmla="*/ 1163411 w 1278548"/>
              <a:gd name="connsiteY38" fmla="*/ 694767 h 1281564"/>
              <a:gd name="connsiteX39" fmla="*/ 1215239 w 1278548"/>
              <a:gd name="connsiteY39" fmla="*/ 641357 h 1281564"/>
              <a:gd name="connsiteX40" fmla="*/ 1278548 w 1278548"/>
              <a:gd name="connsiteY40" fmla="*/ 532452 h 1281564"/>
              <a:gd name="connsiteX41" fmla="*/ 1140490 w 1278548"/>
              <a:gd name="connsiteY41" fmla="*/ 465557 h 1281564"/>
              <a:gd name="connsiteX42" fmla="*/ 1061809 w 1278548"/>
              <a:gd name="connsiteY42" fmla="*/ 481430 h 1281564"/>
              <a:gd name="connsiteX43" fmla="*/ 932681 w 1278548"/>
              <a:gd name="connsiteY43" fmla="*/ 369845 h 1281564"/>
              <a:gd name="connsiteX44" fmla="*/ 807139 w 1278548"/>
              <a:gd name="connsiteY44" fmla="*/ 410075 h 1281564"/>
              <a:gd name="connsiteX45" fmla="*/ 749457 w 1278548"/>
              <a:gd name="connsiteY45" fmla="*/ 312845 h 1281564"/>
              <a:gd name="connsiteX46" fmla="*/ 877939 w 1278548"/>
              <a:gd name="connsiteY46" fmla="*/ 212586 h 1281564"/>
              <a:gd name="connsiteX47" fmla="*/ 809776 w 1278548"/>
              <a:gd name="connsiteY47" fmla="*/ 133866 h 1281564"/>
              <a:gd name="connsiteX48" fmla="*/ 738260 w 1278548"/>
              <a:gd name="connsiteY48" fmla="*/ 129177 h 1281564"/>
              <a:gd name="connsiteX49" fmla="*/ 677610 w 1278548"/>
              <a:gd name="connsiteY49" fmla="*/ 0 h 1281564"/>
              <a:gd name="connsiteX50" fmla="*/ 494636 w 1278548"/>
              <a:gd name="connsiteY50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72828 w 1278548"/>
              <a:gd name="connsiteY28" fmla="*/ 721283 h 1281564"/>
              <a:gd name="connsiteX29" fmla="*/ 819639 w 1278548"/>
              <a:gd name="connsiteY29" fmla="*/ 772971 h 1281564"/>
              <a:gd name="connsiteX30" fmla="*/ 902105 w 1278548"/>
              <a:gd name="connsiteY30" fmla="*/ 755853 h 1281564"/>
              <a:gd name="connsiteX31" fmla="*/ 926626 w 1278548"/>
              <a:gd name="connsiteY31" fmla="*/ 878261 h 1281564"/>
              <a:gd name="connsiteX32" fmla="*/ 933472 w 1278548"/>
              <a:gd name="connsiteY32" fmla="*/ 962888 h 1281564"/>
              <a:gd name="connsiteX33" fmla="*/ 939776 w 1278548"/>
              <a:gd name="connsiteY33" fmla="*/ 1019668 h 1281564"/>
              <a:gd name="connsiteX34" fmla="*/ 1030158 w 1278548"/>
              <a:gd name="connsiteY34" fmla="*/ 1037951 h 1281564"/>
              <a:gd name="connsiteX35" fmla="*/ 1099848 w 1278548"/>
              <a:gd name="connsiteY35" fmla="*/ 987028 h 1281564"/>
              <a:gd name="connsiteX36" fmla="*/ 1143126 w 1278548"/>
              <a:gd name="connsiteY36" fmla="*/ 887833 h 1281564"/>
              <a:gd name="connsiteX37" fmla="*/ 1130913 w 1278548"/>
              <a:gd name="connsiteY37" fmla="*/ 807598 h 1281564"/>
              <a:gd name="connsiteX38" fmla="*/ 1163411 w 1278548"/>
              <a:gd name="connsiteY38" fmla="*/ 694767 h 1281564"/>
              <a:gd name="connsiteX39" fmla="*/ 1215239 w 1278548"/>
              <a:gd name="connsiteY39" fmla="*/ 641357 h 1281564"/>
              <a:gd name="connsiteX40" fmla="*/ 1278548 w 1278548"/>
              <a:gd name="connsiteY40" fmla="*/ 532452 h 1281564"/>
              <a:gd name="connsiteX41" fmla="*/ 1140490 w 1278548"/>
              <a:gd name="connsiteY41" fmla="*/ 465557 h 1281564"/>
              <a:gd name="connsiteX42" fmla="*/ 1061809 w 1278548"/>
              <a:gd name="connsiteY42" fmla="*/ 481430 h 1281564"/>
              <a:gd name="connsiteX43" fmla="*/ 932681 w 1278548"/>
              <a:gd name="connsiteY43" fmla="*/ 369845 h 1281564"/>
              <a:gd name="connsiteX44" fmla="*/ 807139 w 1278548"/>
              <a:gd name="connsiteY44" fmla="*/ 410075 h 1281564"/>
              <a:gd name="connsiteX45" fmla="*/ 761898 w 1278548"/>
              <a:gd name="connsiteY45" fmla="*/ 307580 h 1281564"/>
              <a:gd name="connsiteX46" fmla="*/ 877939 w 1278548"/>
              <a:gd name="connsiteY46" fmla="*/ 212586 h 1281564"/>
              <a:gd name="connsiteX47" fmla="*/ 809776 w 1278548"/>
              <a:gd name="connsiteY47" fmla="*/ 133866 h 1281564"/>
              <a:gd name="connsiteX48" fmla="*/ 738260 w 1278548"/>
              <a:gd name="connsiteY48" fmla="*/ 129177 h 1281564"/>
              <a:gd name="connsiteX49" fmla="*/ 677610 w 1278548"/>
              <a:gd name="connsiteY49" fmla="*/ 0 h 1281564"/>
              <a:gd name="connsiteX50" fmla="*/ 494636 w 1278548"/>
              <a:gd name="connsiteY50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72828 w 1278548"/>
              <a:gd name="connsiteY28" fmla="*/ 721283 h 1281564"/>
              <a:gd name="connsiteX29" fmla="*/ 819639 w 1278548"/>
              <a:gd name="connsiteY29" fmla="*/ 772971 h 1281564"/>
              <a:gd name="connsiteX30" fmla="*/ 902105 w 1278548"/>
              <a:gd name="connsiteY30" fmla="*/ 755853 h 1281564"/>
              <a:gd name="connsiteX31" fmla="*/ 926626 w 1278548"/>
              <a:gd name="connsiteY31" fmla="*/ 878261 h 1281564"/>
              <a:gd name="connsiteX32" fmla="*/ 933472 w 1278548"/>
              <a:gd name="connsiteY32" fmla="*/ 962888 h 1281564"/>
              <a:gd name="connsiteX33" fmla="*/ 939776 w 1278548"/>
              <a:gd name="connsiteY33" fmla="*/ 1019668 h 1281564"/>
              <a:gd name="connsiteX34" fmla="*/ 1030158 w 1278548"/>
              <a:gd name="connsiteY34" fmla="*/ 1037951 h 1281564"/>
              <a:gd name="connsiteX35" fmla="*/ 1099848 w 1278548"/>
              <a:gd name="connsiteY35" fmla="*/ 987028 h 1281564"/>
              <a:gd name="connsiteX36" fmla="*/ 1143126 w 1278548"/>
              <a:gd name="connsiteY36" fmla="*/ 887833 h 1281564"/>
              <a:gd name="connsiteX37" fmla="*/ 1130913 w 1278548"/>
              <a:gd name="connsiteY37" fmla="*/ 807598 h 1281564"/>
              <a:gd name="connsiteX38" fmla="*/ 1163411 w 1278548"/>
              <a:gd name="connsiteY38" fmla="*/ 694767 h 1281564"/>
              <a:gd name="connsiteX39" fmla="*/ 1215239 w 1278548"/>
              <a:gd name="connsiteY39" fmla="*/ 641357 h 1281564"/>
              <a:gd name="connsiteX40" fmla="*/ 1278548 w 1278548"/>
              <a:gd name="connsiteY40" fmla="*/ 532452 h 1281564"/>
              <a:gd name="connsiteX41" fmla="*/ 1140490 w 1278548"/>
              <a:gd name="connsiteY41" fmla="*/ 465557 h 1281564"/>
              <a:gd name="connsiteX42" fmla="*/ 1061809 w 1278548"/>
              <a:gd name="connsiteY42" fmla="*/ 481430 h 1281564"/>
              <a:gd name="connsiteX43" fmla="*/ 932681 w 1278548"/>
              <a:gd name="connsiteY43" fmla="*/ 369845 h 1281564"/>
              <a:gd name="connsiteX44" fmla="*/ 814604 w 1278548"/>
              <a:gd name="connsiteY44" fmla="*/ 410075 h 1281564"/>
              <a:gd name="connsiteX45" fmla="*/ 761898 w 1278548"/>
              <a:gd name="connsiteY45" fmla="*/ 307580 h 1281564"/>
              <a:gd name="connsiteX46" fmla="*/ 877939 w 1278548"/>
              <a:gd name="connsiteY46" fmla="*/ 212586 h 1281564"/>
              <a:gd name="connsiteX47" fmla="*/ 809776 w 1278548"/>
              <a:gd name="connsiteY47" fmla="*/ 133866 h 1281564"/>
              <a:gd name="connsiteX48" fmla="*/ 738260 w 1278548"/>
              <a:gd name="connsiteY48" fmla="*/ 129177 h 1281564"/>
              <a:gd name="connsiteX49" fmla="*/ 677610 w 1278548"/>
              <a:gd name="connsiteY49" fmla="*/ 0 h 1281564"/>
              <a:gd name="connsiteX50" fmla="*/ 494636 w 1278548"/>
              <a:gd name="connsiteY50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72828 w 1278548"/>
              <a:gd name="connsiteY28" fmla="*/ 721283 h 1281564"/>
              <a:gd name="connsiteX29" fmla="*/ 819639 w 1278548"/>
              <a:gd name="connsiteY29" fmla="*/ 772971 h 1281564"/>
              <a:gd name="connsiteX30" fmla="*/ 902105 w 1278548"/>
              <a:gd name="connsiteY30" fmla="*/ 755853 h 1281564"/>
              <a:gd name="connsiteX31" fmla="*/ 926626 w 1278548"/>
              <a:gd name="connsiteY31" fmla="*/ 878261 h 1281564"/>
              <a:gd name="connsiteX32" fmla="*/ 933472 w 1278548"/>
              <a:gd name="connsiteY32" fmla="*/ 962888 h 1281564"/>
              <a:gd name="connsiteX33" fmla="*/ 939776 w 1278548"/>
              <a:gd name="connsiteY33" fmla="*/ 1019668 h 1281564"/>
              <a:gd name="connsiteX34" fmla="*/ 1030158 w 1278548"/>
              <a:gd name="connsiteY34" fmla="*/ 1037951 h 1281564"/>
              <a:gd name="connsiteX35" fmla="*/ 1099848 w 1278548"/>
              <a:gd name="connsiteY35" fmla="*/ 987028 h 1281564"/>
              <a:gd name="connsiteX36" fmla="*/ 1143126 w 1278548"/>
              <a:gd name="connsiteY36" fmla="*/ 887833 h 1281564"/>
              <a:gd name="connsiteX37" fmla="*/ 1130913 w 1278548"/>
              <a:gd name="connsiteY37" fmla="*/ 807598 h 1281564"/>
              <a:gd name="connsiteX38" fmla="*/ 1163411 w 1278548"/>
              <a:gd name="connsiteY38" fmla="*/ 694767 h 1281564"/>
              <a:gd name="connsiteX39" fmla="*/ 1215239 w 1278548"/>
              <a:gd name="connsiteY39" fmla="*/ 641357 h 1281564"/>
              <a:gd name="connsiteX40" fmla="*/ 1278548 w 1278548"/>
              <a:gd name="connsiteY40" fmla="*/ 532452 h 1281564"/>
              <a:gd name="connsiteX41" fmla="*/ 1140490 w 1278548"/>
              <a:gd name="connsiteY41" fmla="*/ 465557 h 1281564"/>
              <a:gd name="connsiteX42" fmla="*/ 1061809 w 1278548"/>
              <a:gd name="connsiteY42" fmla="*/ 481430 h 1281564"/>
              <a:gd name="connsiteX43" fmla="*/ 932681 w 1278548"/>
              <a:gd name="connsiteY43" fmla="*/ 369845 h 1281564"/>
              <a:gd name="connsiteX44" fmla="*/ 814604 w 1278548"/>
              <a:gd name="connsiteY44" fmla="*/ 410075 h 1281564"/>
              <a:gd name="connsiteX45" fmla="*/ 761898 w 1278548"/>
              <a:gd name="connsiteY45" fmla="*/ 307580 h 1281564"/>
              <a:gd name="connsiteX46" fmla="*/ 877939 w 1278548"/>
              <a:gd name="connsiteY46" fmla="*/ 212586 h 1281564"/>
              <a:gd name="connsiteX47" fmla="*/ 809776 w 1278548"/>
              <a:gd name="connsiteY47" fmla="*/ 133866 h 1281564"/>
              <a:gd name="connsiteX48" fmla="*/ 738260 w 1278548"/>
              <a:gd name="connsiteY48" fmla="*/ 129177 h 1281564"/>
              <a:gd name="connsiteX49" fmla="*/ 677610 w 1278548"/>
              <a:gd name="connsiteY49" fmla="*/ 0 h 1281564"/>
              <a:gd name="connsiteX50" fmla="*/ 494636 w 1278548"/>
              <a:gd name="connsiteY50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79829 w 1278548"/>
              <a:gd name="connsiteY28" fmla="*/ 849306 h 1281564"/>
              <a:gd name="connsiteX29" fmla="*/ 772828 w 1278548"/>
              <a:gd name="connsiteY29" fmla="*/ 721283 h 1281564"/>
              <a:gd name="connsiteX30" fmla="*/ 819639 w 1278548"/>
              <a:gd name="connsiteY30" fmla="*/ 772971 h 1281564"/>
              <a:gd name="connsiteX31" fmla="*/ 902105 w 1278548"/>
              <a:gd name="connsiteY31" fmla="*/ 755853 h 1281564"/>
              <a:gd name="connsiteX32" fmla="*/ 926626 w 1278548"/>
              <a:gd name="connsiteY32" fmla="*/ 878261 h 1281564"/>
              <a:gd name="connsiteX33" fmla="*/ 933472 w 1278548"/>
              <a:gd name="connsiteY33" fmla="*/ 962888 h 1281564"/>
              <a:gd name="connsiteX34" fmla="*/ 939776 w 1278548"/>
              <a:gd name="connsiteY34" fmla="*/ 1019668 h 1281564"/>
              <a:gd name="connsiteX35" fmla="*/ 1030158 w 1278548"/>
              <a:gd name="connsiteY35" fmla="*/ 1037951 h 1281564"/>
              <a:gd name="connsiteX36" fmla="*/ 1099848 w 1278548"/>
              <a:gd name="connsiteY36" fmla="*/ 987028 h 1281564"/>
              <a:gd name="connsiteX37" fmla="*/ 1143126 w 1278548"/>
              <a:gd name="connsiteY37" fmla="*/ 887833 h 1281564"/>
              <a:gd name="connsiteX38" fmla="*/ 1130913 w 1278548"/>
              <a:gd name="connsiteY38" fmla="*/ 807598 h 1281564"/>
              <a:gd name="connsiteX39" fmla="*/ 1163411 w 1278548"/>
              <a:gd name="connsiteY39" fmla="*/ 694767 h 1281564"/>
              <a:gd name="connsiteX40" fmla="*/ 1215239 w 1278548"/>
              <a:gd name="connsiteY40" fmla="*/ 641357 h 1281564"/>
              <a:gd name="connsiteX41" fmla="*/ 1278548 w 1278548"/>
              <a:gd name="connsiteY41" fmla="*/ 532452 h 1281564"/>
              <a:gd name="connsiteX42" fmla="*/ 1140490 w 1278548"/>
              <a:gd name="connsiteY42" fmla="*/ 465557 h 1281564"/>
              <a:gd name="connsiteX43" fmla="*/ 1061809 w 1278548"/>
              <a:gd name="connsiteY43" fmla="*/ 481430 h 1281564"/>
              <a:gd name="connsiteX44" fmla="*/ 932681 w 1278548"/>
              <a:gd name="connsiteY44" fmla="*/ 369845 h 1281564"/>
              <a:gd name="connsiteX45" fmla="*/ 814604 w 1278548"/>
              <a:gd name="connsiteY45" fmla="*/ 410075 h 1281564"/>
              <a:gd name="connsiteX46" fmla="*/ 761898 w 1278548"/>
              <a:gd name="connsiteY46" fmla="*/ 307580 h 1281564"/>
              <a:gd name="connsiteX47" fmla="*/ 877939 w 1278548"/>
              <a:gd name="connsiteY47" fmla="*/ 212586 h 1281564"/>
              <a:gd name="connsiteX48" fmla="*/ 809776 w 1278548"/>
              <a:gd name="connsiteY48" fmla="*/ 133866 h 1281564"/>
              <a:gd name="connsiteX49" fmla="*/ 738260 w 1278548"/>
              <a:gd name="connsiteY49" fmla="*/ 129177 h 1281564"/>
              <a:gd name="connsiteX50" fmla="*/ 677610 w 1278548"/>
              <a:gd name="connsiteY50" fmla="*/ 0 h 1281564"/>
              <a:gd name="connsiteX51" fmla="*/ 494636 w 1278548"/>
              <a:gd name="connsiteY51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89781 w 1278548"/>
              <a:gd name="connsiteY28" fmla="*/ 941436 h 1281564"/>
              <a:gd name="connsiteX29" fmla="*/ 779829 w 1278548"/>
              <a:gd name="connsiteY29" fmla="*/ 849306 h 1281564"/>
              <a:gd name="connsiteX30" fmla="*/ 772828 w 1278548"/>
              <a:gd name="connsiteY30" fmla="*/ 721283 h 1281564"/>
              <a:gd name="connsiteX31" fmla="*/ 819639 w 1278548"/>
              <a:gd name="connsiteY31" fmla="*/ 772971 h 1281564"/>
              <a:gd name="connsiteX32" fmla="*/ 902105 w 1278548"/>
              <a:gd name="connsiteY32" fmla="*/ 755853 h 1281564"/>
              <a:gd name="connsiteX33" fmla="*/ 926626 w 1278548"/>
              <a:gd name="connsiteY33" fmla="*/ 878261 h 1281564"/>
              <a:gd name="connsiteX34" fmla="*/ 933472 w 1278548"/>
              <a:gd name="connsiteY34" fmla="*/ 962888 h 1281564"/>
              <a:gd name="connsiteX35" fmla="*/ 939776 w 1278548"/>
              <a:gd name="connsiteY35" fmla="*/ 1019668 h 1281564"/>
              <a:gd name="connsiteX36" fmla="*/ 1030158 w 1278548"/>
              <a:gd name="connsiteY36" fmla="*/ 1037951 h 1281564"/>
              <a:gd name="connsiteX37" fmla="*/ 1099848 w 1278548"/>
              <a:gd name="connsiteY37" fmla="*/ 987028 h 1281564"/>
              <a:gd name="connsiteX38" fmla="*/ 1143126 w 1278548"/>
              <a:gd name="connsiteY38" fmla="*/ 887833 h 1281564"/>
              <a:gd name="connsiteX39" fmla="*/ 1130913 w 1278548"/>
              <a:gd name="connsiteY39" fmla="*/ 807598 h 1281564"/>
              <a:gd name="connsiteX40" fmla="*/ 1163411 w 1278548"/>
              <a:gd name="connsiteY40" fmla="*/ 694767 h 1281564"/>
              <a:gd name="connsiteX41" fmla="*/ 1215239 w 1278548"/>
              <a:gd name="connsiteY41" fmla="*/ 641357 h 1281564"/>
              <a:gd name="connsiteX42" fmla="*/ 1278548 w 1278548"/>
              <a:gd name="connsiteY42" fmla="*/ 532452 h 1281564"/>
              <a:gd name="connsiteX43" fmla="*/ 1140490 w 1278548"/>
              <a:gd name="connsiteY43" fmla="*/ 465557 h 1281564"/>
              <a:gd name="connsiteX44" fmla="*/ 1061809 w 1278548"/>
              <a:gd name="connsiteY44" fmla="*/ 481430 h 1281564"/>
              <a:gd name="connsiteX45" fmla="*/ 932681 w 1278548"/>
              <a:gd name="connsiteY45" fmla="*/ 369845 h 1281564"/>
              <a:gd name="connsiteX46" fmla="*/ 814604 w 1278548"/>
              <a:gd name="connsiteY46" fmla="*/ 410075 h 1281564"/>
              <a:gd name="connsiteX47" fmla="*/ 761898 w 1278548"/>
              <a:gd name="connsiteY47" fmla="*/ 307580 h 1281564"/>
              <a:gd name="connsiteX48" fmla="*/ 877939 w 1278548"/>
              <a:gd name="connsiteY48" fmla="*/ 212586 h 1281564"/>
              <a:gd name="connsiteX49" fmla="*/ 809776 w 1278548"/>
              <a:gd name="connsiteY49" fmla="*/ 133866 h 1281564"/>
              <a:gd name="connsiteX50" fmla="*/ 738260 w 1278548"/>
              <a:gd name="connsiteY50" fmla="*/ 129177 h 1281564"/>
              <a:gd name="connsiteX51" fmla="*/ 677610 w 1278548"/>
              <a:gd name="connsiteY51" fmla="*/ 0 h 1281564"/>
              <a:gd name="connsiteX52" fmla="*/ 494636 w 1278548"/>
              <a:gd name="connsiteY52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57437 w 1278548"/>
              <a:gd name="connsiteY28" fmla="*/ 925643 h 1281564"/>
              <a:gd name="connsiteX29" fmla="*/ 779829 w 1278548"/>
              <a:gd name="connsiteY29" fmla="*/ 849306 h 1281564"/>
              <a:gd name="connsiteX30" fmla="*/ 772828 w 1278548"/>
              <a:gd name="connsiteY30" fmla="*/ 721283 h 1281564"/>
              <a:gd name="connsiteX31" fmla="*/ 819639 w 1278548"/>
              <a:gd name="connsiteY31" fmla="*/ 772971 h 1281564"/>
              <a:gd name="connsiteX32" fmla="*/ 902105 w 1278548"/>
              <a:gd name="connsiteY32" fmla="*/ 755853 h 1281564"/>
              <a:gd name="connsiteX33" fmla="*/ 926626 w 1278548"/>
              <a:gd name="connsiteY33" fmla="*/ 878261 h 1281564"/>
              <a:gd name="connsiteX34" fmla="*/ 933472 w 1278548"/>
              <a:gd name="connsiteY34" fmla="*/ 962888 h 1281564"/>
              <a:gd name="connsiteX35" fmla="*/ 939776 w 1278548"/>
              <a:gd name="connsiteY35" fmla="*/ 1019668 h 1281564"/>
              <a:gd name="connsiteX36" fmla="*/ 1030158 w 1278548"/>
              <a:gd name="connsiteY36" fmla="*/ 1037951 h 1281564"/>
              <a:gd name="connsiteX37" fmla="*/ 1099848 w 1278548"/>
              <a:gd name="connsiteY37" fmla="*/ 987028 h 1281564"/>
              <a:gd name="connsiteX38" fmla="*/ 1143126 w 1278548"/>
              <a:gd name="connsiteY38" fmla="*/ 887833 h 1281564"/>
              <a:gd name="connsiteX39" fmla="*/ 1130913 w 1278548"/>
              <a:gd name="connsiteY39" fmla="*/ 807598 h 1281564"/>
              <a:gd name="connsiteX40" fmla="*/ 1163411 w 1278548"/>
              <a:gd name="connsiteY40" fmla="*/ 694767 h 1281564"/>
              <a:gd name="connsiteX41" fmla="*/ 1215239 w 1278548"/>
              <a:gd name="connsiteY41" fmla="*/ 641357 h 1281564"/>
              <a:gd name="connsiteX42" fmla="*/ 1278548 w 1278548"/>
              <a:gd name="connsiteY42" fmla="*/ 532452 h 1281564"/>
              <a:gd name="connsiteX43" fmla="*/ 1140490 w 1278548"/>
              <a:gd name="connsiteY43" fmla="*/ 465557 h 1281564"/>
              <a:gd name="connsiteX44" fmla="*/ 1061809 w 1278548"/>
              <a:gd name="connsiteY44" fmla="*/ 481430 h 1281564"/>
              <a:gd name="connsiteX45" fmla="*/ 932681 w 1278548"/>
              <a:gd name="connsiteY45" fmla="*/ 369845 h 1281564"/>
              <a:gd name="connsiteX46" fmla="*/ 814604 w 1278548"/>
              <a:gd name="connsiteY46" fmla="*/ 410075 h 1281564"/>
              <a:gd name="connsiteX47" fmla="*/ 761898 w 1278548"/>
              <a:gd name="connsiteY47" fmla="*/ 307580 h 1281564"/>
              <a:gd name="connsiteX48" fmla="*/ 877939 w 1278548"/>
              <a:gd name="connsiteY48" fmla="*/ 212586 h 1281564"/>
              <a:gd name="connsiteX49" fmla="*/ 809776 w 1278548"/>
              <a:gd name="connsiteY49" fmla="*/ 133866 h 1281564"/>
              <a:gd name="connsiteX50" fmla="*/ 738260 w 1278548"/>
              <a:gd name="connsiteY50" fmla="*/ 129177 h 1281564"/>
              <a:gd name="connsiteX51" fmla="*/ 677610 w 1278548"/>
              <a:gd name="connsiteY51" fmla="*/ 0 h 1281564"/>
              <a:gd name="connsiteX52" fmla="*/ 494636 w 1278548"/>
              <a:gd name="connsiteY52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57437 w 1278548"/>
              <a:gd name="connsiteY28" fmla="*/ 925643 h 1281564"/>
              <a:gd name="connsiteX29" fmla="*/ 749972 w 1278548"/>
              <a:gd name="connsiteY29" fmla="*/ 849306 h 1281564"/>
              <a:gd name="connsiteX30" fmla="*/ 772828 w 1278548"/>
              <a:gd name="connsiteY30" fmla="*/ 721283 h 1281564"/>
              <a:gd name="connsiteX31" fmla="*/ 819639 w 1278548"/>
              <a:gd name="connsiteY31" fmla="*/ 772971 h 1281564"/>
              <a:gd name="connsiteX32" fmla="*/ 902105 w 1278548"/>
              <a:gd name="connsiteY32" fmla="*/ 755853 h 1281564"/>
              <a:gd name="connsiteX33" fmla="*/ 926626 w 1278548"/>
              <a:gd name="connsiteY33" fmla="*/ 878261 h 1281564"/>
              <a:gd name="connsiteX34" fmla="*/ 933472 w 1278548"/>
              <a:gd name="connsiteY34" fmla="*/ 962888 h 1281564"/>
              <a:gd name="connsiteX35" fmla="*/ 939776 w 1278548"/>
              <a:gd name="connsiteY35" fmla="*/ 1019668 h 1281564"/>
              <a:gd name="connsiteX36" fmla="*/ 1030158 w 1278548"/>
              <a:gd name="connsiteY36" fmla="*/ 1037951 h 1281564"/>
              <a:gd name="connsiteX37" fmla="*/ 1099848 w 1278548"/>
              <a:gd name="connsiteY37" fmla="*/ 987028 h 1281564"/>
              <a:gd name="connsiteX38" fmla="*/ 1143126 w 1278548"/>
              <a:gd name="connsiteY38" fmla="*/ 887833 h 1281564"/>
              <a:gd name="connsiteX39" fmla="*/ 1130913 w 1278548"/>
              <a:gd name="connsiteY39" fmla="*/ 807598 h 1281564"/>
              <a:gd name="connsiteX40" fmla="*/ 1163411 w 1278548"/>
              <a:gd name="connsiteY40" fmla="*/ 694767 h 1281564"/>
              <a:gd name="connsiteX41" fmla="*/ 1215239 w 1278548"/>
              <a:gd name="connsiteY41" fmla="*/ 641357 h 1281564"/>
              <a:gd name="connsiteX42" fmla="*/ 1278548 w 1278548"/>
              <a:gd name="connsiteY42" fmla="*/ 532452 h 1281564"/>
              <a:gd name="connsiteX43" fmla="*/ 1140490 w 1278548"/>
              <a:gd name="connsiteY43" fmla="*/ 465557 h 1281564"/>
              <a:gd name="connsiteX44" fmla="*/ 1061809 w 1278548"/>
              <a:gd name="connsiteY44" fmla="*/ 481430 h 1281564"/>
              <a:gd name="connsiteX45" fmla="*/ 932681 w 1278548"/>
              <a:gd name="connsiteY45" fmla="*/ 369845 h 1281564"/>
              <a:gd name="connsiteX46" fmla="*/ 814604 w 1278548"/>
              <a:gd name="connsiteY46" fmla="*/ 410075 h 1281564"/>
              <a:gd name="connsiteX47" fmla="*/ 761898 w 1278548"/>
              <a:gd name="connsiteY47" fmla="*/ 307580 h 1281564"/>
              <a:gd name="connsiteX48" fmla="*/ 877939 w 1278548"/>
              <a:gd name="connsiteY48" fmla="*/ 212586 h 1281564"/>
              <a:gd name="connsiteX49" fmla="*/ 809776 w 1278548"/>
              <a:gd name="connsiteY49" fmla="*/ 133866 h 1281564"/>
              <a:gd name="connsiteX50" fmla="*/ 738260 w 1278548"/>
              <a:gd name="connsiteY50" fmla="*/ 129177 h 1281564"/>
              <a:gd name="connsiteX51" fmla="*/ 677610 w 1278548"/>
              <a:gd name="connsiteY51" fmla="*/ 0 h 1281564"/>
              <a:gd name="connsiteX52" fmla="*/ 494636 w 1278548"/>
              <a:gd name="connsiteY52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57437 w 1278548"/>
              <a:gd name="connsiteY28" fmla="*/ 925643 h 1281564"/>
              <a:gd name="connsiteX29" fmla="*/ 749972 w 1278548"/>
              <a:gd name="connsiteY29" fmla="*/ 849306 h 1281564"/>
              <a:gd name="connsiteX30" fmla="*/ 772828 w 1278548"/>
              <a:gd name="connsiteY30" fmla="*/ 721283 h 1281564"/>
              <a:gd name="connsiteX31" fmla="*/ 759925 w 1278548"/>
              <a:gd name="connsiteY31" fmla="*/ 791396 h 1281564"/>
              <a:gd name="connsiteX32" fmla="*/ 819639 w 1278548"/>
              <a:gd name="connsiteY32" fmla="*/ 772971 h 1281564"/>
              <a:gd name="connsiteX33" fmla="*/ 902105 w 1278548"/>
              <a:gd name="connsiteY33" fmla="*/ 755853 h 1281564"/>
              <a:gd name="connsiteX34" fmla="*/ 926626 w 1278548"/>
              <a:gd name="connsiteY34" fmla="*/ 878261 h 1281564"/>
              <a:gd name="connsiteX35" fmla="*/ 933472 w 1278548"/>
              <a:gd name="connsiteY35" fmla="*/ 962888 h 1281564"/>
              <a:gd name="connsiteX36" fmla="*/ 939776 w 1278548"/>
              <a:gd name="connsiteY36" fmla="*/ 1019668 h 1281564"/>
              <a:gd name="connsiteX37" fmla="*/ 1030158 w 1278548"/>
              <a:gd name="connsiteY37" fmla="*/ 1037951 h 1281564"/>
              <a:gd name="connsiteX38" fmla="*/ 1099848 w 1278548"/>
              <a:gd name="connsiteY38" fmla="*/ 987028 h 1281564"/>
              <a:gd name="connsiteX39" fmla="*/ 1143126 w 1278548"/>
              <a:gd name="connsiteY39" fmla="*/ 887833 h 1281564"/>
              <a:gd name="connsiteX40" fmla="*/ 1130913 w 1278548"/>
              <a:gd name="connsiteY40" fmla="*/ 807598 h 1281564"/>
              <a:gd name="connsiteX41" fmla="*/ 1163411 w 1278548"/>
              <a:gd name="connsiteY41" fmla="*/ 694767 h 1281564"/>
              <a:gd name="connsiteX42" fmla="*/ 1215239 w 1278548"/>
              <a:gd name="connsiteY42" fmla="*/ 641357 h 1281564"/>
              <a:gd name="connsiteX43" fmla="*/ 1278548 w 1278548"/>
              <a:gd name="connsiteY43" fmla="*/ 532452 h 1281564"/>
              <a:gd name="connsiteX44" fmla="*/ 1140490 w 1278548"/>
              <a:gd name="connsiteY44" fmla="*/ 465557 h 1281564"/>
              <a:gd name="connsiteX45" fmla="*/ 1061809 w 1278548"/>
              <a:gd name="connsiteY45" fmla="*/ 481430 h 1281564"/>
              <a:gd name="connsiteX46" fmla="*/ 932681 w 1278548"/>
              <a:gd name="connsiteY46" fmla="*/ 369845 h 1281564"/>
              <a:gd name="connsiteX47" fmla="*/ 814604 w 1278548"/>
              <a:gd name="connsiteY47" fmla="*/ 410075 h 1281564"/>
              <a:gd name="connsiteX48" fmla="*/ 761898 w 1278548"/>
              <a:gd name="connsiteY48" fmla="*/ 307580 h 1281564"/>
              <a:gd name="connsiteX49" fmla="*/ 877939 w 1278548"/>
              <a:gd name="connsiteY49" fmla="*/ 212586 h 1281564"/>
              <a:gd name="connsiteX50" fmla="*/ 809776 w 1278548"/>
              <a:gd name="connsiteY50" fmla="*/ 133866 h 1281564"/>
              <a:gd name="connsiteX51" fmla="*/ 738260 w 1278548"/>
              <a:gd name="connsiteY51" fmla="*/ 129177 h 1281564"/>
              <a:gd name="connsiteX52" fmla="*/ 677610 w 1278548"/>
              <a:gd name="connsiteY52" fmla="*/ 0 h 1281564"/>
              <a:gd name="connsiteX53" fmla="*/ 494636 w 1278548"/>
              <a:gd name="connsiteY53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57437 w 1278548"/>
              <a:gd name="connsiteY28" fmla="*/ 925643 h 1281564"/>
              <a:gd name="connsiteX29" fmla="*/ 749972 w 1278548"/>
              <a:gd name="connsiteY29" fmla="*/ 849306 h 1281564"/>
              <a:gd name="connsiteX30" fmla="*/ 772828 w 1278548"/>
              <a:gd name="connsiteY30" fmla="*/ 721283 h 1281564"/>
              <a:gd name="connsiteX31" fmla="*/ 809686 w 1278548"/>
              <a:gd name="connsiteY31" fmla="*/ 865099 h 1281564"/>
              <a:gd name="connsiteX32" fmla="*/ 819639 w 1278548"/>
              <a:gd name="connsiteY32" fmla="*/ 772971 h 1281564"/>
              <a:gd name="connsiteX33" fmla="*/ 902105 w 1278548"/>
              <a:gd name="connsiteY33" fmla="*/ 755853 h 1281564"/>
              <a:gd name="connsiteX34" fmla="*/ 926626 w 1278548"/>
              <a:gd name="connsiteY34" fmla="*/ 878261 h 1281564"/>
              <a:gd name="connsiteX35" fmla="*/ 933472 w 1278548"/>
              <a:gd name="connsiteY35" fmla="*/ 962888 h 1281564"/>
              <a:gd name="connsiteX36" fmla="*/ 939776 w 1278548"/>
              <a:gd name="connsiteY36" fmla="*/ 1019668 h 1281564"/>
              <a:gd name="connsiteX37" fmla="*/ 1030158 w 1278548"/>
              <a:gd name="connsiteY37" fmla="*/ 1037951 h 1281564"/>
              <a:gd name="connsiteX38" fmla="*/ 1099848 w 1278548"/>
              <a:gd name="connsiteY38" fmla="*/ 987028 h 1281564"/>
              <a:gd name="connsiteX39" fmla="*/ 1143126 w 1278548"/>
              <a:gd name="connsiteY39" fmla="*/ 887833 h 1281564"/>
              <a:gd name="connsiteX40" fmla="*/ 1130913 w 1278548"/>
              <a:gd name="connsiteY40" fmla="*/ 807598 h 1281564"/>
              <a:gd name="connsiteX41" fmla="*/ 1163411 w 1278548"/>
              <a:gd name="connsiteY41" fmla="*/ 694767 h 1281564"/>
              <a:gd name="connsiteX42" fmla="*/ 1215239 w 1278548"/>
              <a:gd name="connsiteY42" fmla="*/ 641357 h 1281564"/>
              <a:gd name="connsiteX43" fmla="*/ 1278548 w 1278548"/>
              <a:gd name="connsiteY43" fmla="*/ 532452 h 1281564"/>
              <a:gd name="connsiteX44" fmla="*/ 1140490 w 1278548"/>
              <a:gd name="connsiteY44" fmla="*/ 465557 h 1281564"/>
              <a:gd name="connsiteX45" fmla="*/ 1061809 w 1278548"/>
              <a:gd name="connsiteY45" fmla="*/ 481430 h 1281564"/>
              <a:gd name="connsiteX46" fmla="*/ 932681 w 1278548"/>
              <a:gd name="connsiteY46" fmla="*/ 369845 h 1281564"/>
              <a:gd name="connsiteX47" fmla="*/ 814604 w 1278548"/>
              <a:gd name="connsiteY47" fmla="*/ 410075 h 1281564"/>
              <a:gd name="connsiteX48" fmla="*/ 761898 w 1278548"/>
              <a:gd name="connsiteY48" fmla="*/ 307580 h 1281564"/>
              <a:gd name="connsiteX49" fmla="*/ 877939 w 1278548"/>
              <a:gd name="connsiteY49" fmla="*/ 212586 h 1281564"/>
              <a:gd name="connsiteX50" fmla="*/ 809776 w 1278548"/>
              <a:gd name="connsiteY50" fmla="*/ 133866 h 1281564"/>
              <a:gd name="connsiteX51" fmla="*/ 738260 w 1278548"/>
              <a:gd name="connsiteY51" fmla="*/ 129177 h 1281564"/>
              <a:gd name="connsiteX52" fmla="*/ 677610 w 1278548"/>
              <a:gd name="connsiteY52" fmla="*/ 0 h 1281564"/>
              <a:gd name="connsiteX53" fmla="*/ 494636 w 1278548"/>
              <a:gd name="connsiteY53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57437 w 1278548"/>
              <a:gd name="connsiteY28" fmla="*/ 925643 h 1281564"/>
              <a:gd name="connsiteX29" fmla="*/ 749972 w 1278548"/>
              <a:gd name="connsiteY29" fmla="*/ 849306 h 1281564"/>
              <a:gd name="connsiteX30" fmla="*/ 772828 w 1278548"/>
              <a:gd name="connsiteY30" fmla="*/ 721283 h 1281564"/>
              <a:gd name="connsiteX31" fmla="*/ 807198 w 1278548"/>
              <a:gd name="connsiteY31" fmla="*/ 746647 h 1281564"/>
              <a:gd name="connsiteX32" fmla="*/ 819639 w 1278548"/>
              <a:gd name="connsiteY32" fmla="*/ 772971 h 1281564"/>
              <a:gd name="connsiteX33" fmla="*/ 902105 w 1278548"/>
              <a:gd name="connsiteY33" fmla="*/ 755853 h 1281564"/>
              <a:gd name="connsiteX34" fmla="*/ 926626 w 1278548"/>
              <a:gd name="connsiteY34" fmla="*/ 878261 h 1281564"/>
              <a:gd name="connsiteX35" fmla="*/ 933472 w 1278548"/>
              <a:gd name="connsiteY35" fmla="*/ 962888 h 1281564"/>
              <a:gd name="connsiteX36" fmla="*/ 939776 w 1278548"/>
              <a:gd name="connsiteY36" fmla="*/ 1019668 h 1281564"/>
              <a:gd name="connsiteX37" fmla="*/ 1030158 w 1278548"/>
              <a:gd name="connsiteY37" fmla="*/ 1037951 h 1281564"/>
              <a:gd name="connsiteX38" fmla="*/ 1099848 w 1278548"/>
              <a:gd name="connsiteY38" fmla="*/ 987028 h 1281564"/>
              <a:gd name="connsiteX39" fmla="*/ 1143126 w 1278548"/>
              <a:gd name="connsiteY39" fmla="*/ 887833 h 1281564"/>
              <a:gd name="connsiteX40" fmla="*/ 1130913 w 1278548"/>
              <a:gd name="connsiteY40" fmla="*/ 807598 h 1281564"/>
              <a:gd name="connsiteX41" fmla="*/ 1163411 w 1278548"/>
              <a:gd name="connsiteY41" fmla="*/ 694767 h 1281564"/>
              <a:gd name="connsiteX42" fmla="*/ 1215239 w 1278548"/>
              <a:gd name="connsiteY42" fmla="*/ 641357 h 1281564"/>
              <a:gd name="connsiteX43" fmla="*/ 1278548 w 1278548"/>
              <a:gd name="connsiteY43" fmla="*/ 532452 h 1281564"/>
              <a:gd name="connsiteX44" fmla="*/ 1140490 w 1278548"/>
              <a:gd name="connsiteY44" fmla="*/ 465557 h 1281564"/>
              <a:gd name="connsiteX45" fmla="*/ 1061809 w 1278548"/>
              <a:gd name="connsiteY45" fmla="*/ 481430 h 1281564"/>
              <a:gd name="connsiteX46" fmla="*/ 932681 w 1278548"/>
              <a:gd name="connsiteY46" fmla="*/ 369845 h 1281564"/>
              <a:gd name="connsiteX47" fmla="*/ 814604 w 1278548"/>
              <a:gd name="connsiteY47" fmla="*/ 410075 h 1281564"/>
              <a:gd name="connsiteX48" fmla="*/ 761898 w 1278548"/>
              <a:gd name="connsiteY48" fmla="*/ 307580 h 1281564"/>
              <a:gd name="connsiteX49" fmla="*/ 877939 w 1278548"/>
              <a:gd name="connsiteY49" fmla="*/ 212586 h 1281564"/>
              <a:gd name="connsiteX50" fmla="*/ 809776 w 1278548"/>
              <a:gd name="connsiteY50" fmla="*/ 133866 h 1281564"/>
              <a:gd name="connsiteX51" fmla="*/ 738260 w 1278548"/>
              <a:gd name="connsiteY51" fmla="*/ 129177 h 1281564"/>
              <a:gd name="connsiteX52" fmla="*/ 677610 w 1278548"/>
              <a:gd name="connsiteY52" fmla="*/ 0 h 1281564"/>
              <a:gd name="connsiteX53" fmla="*/ 494636 w 1278548"/>
              <a:gd name="connsiteY53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57437 w 1278548"/>
              <a:gd name="connsiteY28" fmla="*/ 925643 h 1281564"/>
              <a:gd name="connsiteX29" fmla="*/ 749972 w 1278548"/>
              <a:gd name="connsiteY29" fmla="*/ 849306 h 1281564"/>
              <a:gd name="connsiteX30" fmla="*/ 759925 w 1278548"/>
              <a:gd name="connsiteY30" fmla="*/ 804558 h 1281564"/>
              <a:gd name="connsiteX31" fmla="*/ 772828 w 1278548"/>
              <a:gd name="connsiteY31" fmla="*/ 721283 h 1281564"/>
              <a:gd name="connsiteX32" fmla="*/ 807198 w 1278548"/>
              <a:gd name="connsiteY32" fmla="*/ 746647 h 1281564"/>
              <a:gd name="connsiteX33" fmla="*/ 819639 w 1278548"/>
              <a:gd name="connsiteY33" fmla="*/ 772971 h 1281564"/>
              <a:gd name="connsiteX34" fmla="*/ 902105 w 1278548"/>
              <a:gd name="connsiteY34" fmla="*/ 755853 h 1281564"/>
              <a:gd name="connsiteX35" fmla="*/ 926626 w 1278548"/>
              <a:gd name="connsiteY35" fmla="*/ 878261 h 1281564"/>
              <a:gd name="connsiteX36" fmla="*/ 933472 w 1278548"/>
              <a:gd name="connsiteY36" fmla="*/ 962888 h 1281564"/>
              <a:gd name="connsiteX37" fmla="*/ 939776 w 1278548"/>
              <a:gd name="connsiteY37" fmla="*/ 1019668 h 1281564"/>
              <a:gd name="connsiteX38" fmla="*/ 1030158 w 1278548"/>
              <a:gd name="connsiteY38" fmla="*/ 1037951 h 1281564"/>
              <a:gd name="connsiteX39" fmla="*/ 1099848 w 1278548"/>
              <a:gd name="connsiteY39" fmla="*/ 987028 h 1281564"/>
              <a:gd name="connsiteX40" fmla="*/ 1143126 w 1278548"/>
              <a:gd name="connsiteY40" fmla="*/ 887833 h 1281564"/>
              <a:gd name="connsiteX41" fmla="*/ 1130913 w 1278548"/>
              <a:gd name="connsiteY41" fmla="*/ 807598 h 1281564"/>
              <a:gd name="connsiteX42" fmla="*/ 1163411 w 1278548"/>
              <a:gd name="connsiteY42" fmla="*/ 694767 h 1281564"/>
              <a:gd name="connsiteX43" fmla="*/ 1215239 w 1278548"/>
              <a:gd name="connsiteY43" fmla="*/ 641357 h 1281564"/>
              <a:gd name="connsiteX44" fmla="*/ 1278548 w 1278548"/>
              <a:gd name="connsiteY44" fmla="*/ 532452 h 1281564"/>
              <a:gd name="connsiteX45" fmla="*/ 1140490 w 1278548"/>
              <a:gd name="connsiteY45" fmla="*/ 465557 h 1281564"/>
              <a:gd name="connsiteX46" fmla="*/ 1061809 w 1278548"/>
              <a:gd name="connsiteY46" fmla="*/ 481430 h 1281564"/>
              <a:gd name="connsiteX47" fmla="*/ 932681 w 1278548"/>
              <a:gd name="connsiteY47" fmla="*/ 369845 h 1281564"/>
              <a:gd name="connsiteX48" fmla="*/ 814604 w 1278548"/>
              <a:gd name="connsiteY48" fmla="*/ 410075 h 1281564"/>
              <a:gd name="connsiteX49" fmla="*/ 761898 w 1278548"/>
              <a:gd name="connsiteY49" fmla="*/ 307580 h 1281564"/>
              <a:gd name="connsiteX50" fmla="*/ 877939 w 1278548"/>
              <a:gd name="connsiteY50" fmla="*/ 212586 h 1281564"/>
              <a:gd name="connsiteX51" fmla="*/ 809776 w 1278548"/>
              <a:gd name="connsiteY51" fmla="*/ 133866 h 1281564"/>
              <a:gd name="connsiteX52" fmla="*/ 738260 w 1278548"/>
              <a:gd name="connsiteY52" fmla="*/ 129177 h 1281564"/>
              <a:gd name="connsiteX53" fmla="*/ 677610 w 1278548"/>
              <a:gd name="connsiteY53" fmla="*/ 0 h 1281564"/>
              <a:gd name="connsiteX54" fmla="*/ 494636 w 1278548"/>
              <a:gd name="connsiteY54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57437 w 1278548"/>
              <a:gd name="connsiteY28" fmla="*/ 925643 h 1281564"/>
              <a:gd name="connsiteX29" fmla="*/ 740020 w 1278548"/>
              <a:gd name="connsiteY29" fmla="*/ 857203 h 1281564"/>
              <a:gd name="connsiteX30" fmla="*/ 759925 w 1278548"/>
              <a:gd name="connsiteY30" fmla="*/ 804558 h 1281564"/>
              <a:gd name="connsiteX31" fmla="*/ 772828 w 1278548"/>
              <a:gd name="connsiteY31" fmla="*/ 721283 h 1281564"/>
              <a:gd name="connsiteX32" fmla="*/ 807198 w 1278548"/>
              <a:gd name="connsiteY32" fmla="*/ 746647 h 1281564"/>
              <a:gd name="connsiteX33" fmla="*/ 819639 w 1278548"/>
              <a:gd name="connsiteY33" fmla="*/ 772971 h 1281564"/>
              <a:gd name="connsiteX34" fmla="*/ 902105 w 1278548"/>
              <a:gd name="connsiteY34" fmla="*/ 755853 h 1281564"/>
              <a:gd name="connsiteX35" fmla="*/ 926626 w 1278548"/>
              <a:gd name="connsiteY35" fmla="*/ 878261 h 1281564"/>
              <a:gd name="connsiteX36" fmla="*/ 933472 w 1278548"/>
              <a:gd name="connsiteY36" fmla="*/ 962888 h 1281564"/>
              <a:gd name="connsiteX37" fmla="*/ 939776 w 1278548"/>
              <a:gd name="connsiteY37" fmla="*/ 1019668 h 1281564"/>
              <a:gd name="connsiteX38" fmla="*/ 1030158 w 1278548"/>
              <a:gd name="connsiteY38" fmla="*/ 1037951 h 1281564"/>
              <a:gd name="connsiteX39" fmla="*/ 1099848 w 1278548"/>
              <a:gd name="connsiteY39" fmla="*/ 987028 h 1281564"/>
              <a:gd name="connsiteX40" fmla="*/ 1143126 w 1278548"/>
              <a:gd name="connsiteY40" fmla="*/ 887833 h 1281564"/>
              <a:gd name="connsiteX41" fmla="*/ 1130913 w 1278548"/>
              <a:gd name="connsiteY41" fmla="*/ 807598 h 1281564"/>
              <a:gd name="connsiteX42" fmla="*/ 1163411 w 1278548"/>
              <a:gd name="connsiteY42" fmla="*/ 694767 h 1281564"/>
              <a:gd name="connsiteX43" fmla="*/ 1215239 w 1278548"/>
              <a:gd name="connsiteY43" fmla="*/ 641357 h 1281564"/>
              <a:gd name="connsiteX44" fmla="*/ 1278548 w 1278548"/>
              <a:gd name="connsiteY44" fmla="*/ 532452 h 1281564"/>
              <a:gd name="connsiteX45" fmla="*/ 1140490 w 1278548"/>
              <a:gd name="connsiteY45" fmla="*/ 465557 h 1281564"/>
              <a:gd name="connsiteX46" fmla="*/ 1061809 w 1278548"/>
              <a:gd name="connsiteY46" fmla="*/ 481430 h 1281564"/>
              <a:gd name="connsiteX47" fmla="*/ 932681 w 1278548"/>
              <a:gd name="connsiteY47" fmla="*/ 369845 h 1281564"/>
              <a:gd name="connsiteX48" fmla="*/ 814604 w 1278548"/>
              <a:gd name="connsiteY48" fmla="*/ 410075 h 1281564"/>
              <a:gd name="connsiteX49" fmla="*/ 761898 w 1278548"/>
              <a:gd name="connsiteY49" fmla="*/ 307580 h 1281564"/>
              <a:gd name="connsiteX50" fmla="*/ 877939 w 1278548"/>
              <a:gd name="connsiteY50" fmla="*/ 212586 h 1281564"/>
              <a:gd name="connsiteX51" fmla="*/ 809776 w 1278548"/>
              <a:gd name="connsiteY51" fmla="*/ 133866 h 1281564"/>
              <a:gd name="connsiteX52" fmla="*/ 738260 w 1278548"/>
              <a:gd name="connsiteY52" fmla="*/ 129177 h 1281564"/>
              <a:gd name="connsiteX53" fmla="*/ 677610 w 1278548"/>
              <a:gd name="connsiteY53" fmla="*/ 0 h 1281564"/>
              <a:gd name="connsiteX54" fmla="*/ 494636 w 1278548"/>
              <a:gd name="connsiteY54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57437 w 1278548"/>
              <a:gd name="connsiteY28" fmla="*/ 925643 h 1281564"/>
              <a:gd name="connsiteX29" fmla="*/ 740020 w 1278548"/>
              <a:gd name="connsiteY29" fmla="*/ 857203 h 1281564"/>
              <a:gd name="connsiteX30" fmla="*/ 769877 w 1278548"/>
              <a:gd name="connsiteY30" fmla="*/ 841409 h 1281564"/>
              <a:gd name="connsiteX31" fmla="*/ 772828 w 1278548"/>
              <a:gd name="connsiteY31" fmla="*/ 721283 h 1281564"/>
              <a:gd name="connsiteX32" fmla="*/ 807198 w 1278548"/>
              <a:gd name="connsiteY32" fmla="*/ 746647 h 1281564"/>
              <a:gd name="connsiteX33" fmla="*/ 819639 w 1278548"/>
              <a:gd name="connsiteY33" fmla="*/ 772971 h 1281564"/>
              <a:gd name="connsiteX34" fmla="*/ 902105 w 1278548"/>
              <a:gd name="connsiteY34" fmla="*/ 755853 h 1281564"/>
              <a:gd name="connsiteX35" fmla="*/ 926626 w 1278548"/>
              <a:gd name="connsiteY35" fmla="*/ 878261 h 1281564"/>
              <a:gd name="connsiteX36" fmla="*/ 933472 w 1278548"/>
              <a:gd name="connsiteY36" fmla="*/ 962888 h 1281564"/>
              <a:gd name="connsiteX37" fmla="*/ 939776 w 1278548"/>
              <a:gd name="connsiteY37" fmla="*/ 1019668 h 1281564"/>
              <a:gd name="connsiteX38" fmla="*/ 1030158 w 1278548"/>
              <a:gd name="connsiteY38" fmla="*/ 1037951 h 1281564"/>
              <a:gd name="connsiteX39" fmla="*/ 1099848 w 1278548"/>
              <a:gd name="connsiteY39" fmla="*/ 987028 h 1281564"/>
              <a:gd name="connsiteX40" fmla="*/ 1143126 w 1278548"/>
              <a:gd name="connsiteY40" fmla="*/ 887833 h 1281564"/>
              <a:gd name="connsiteX41" fmla="*/ 1130913 w 1278548"/>
              <a:gd name="connsiteY41" fmla="*/ 807598 h 1281564"/>
              <a:gd name="connsiteX42" fmla="*/ 1163411 w 1278548"/>
              <a:gd name="connsiteY42" fmla="*/ 694767 h 1281564"/>
              <a:gd name="connsiteX43" fmla="*/ 1215239 w 1278548"/>
              <a:gd name="connsiteY43" fmla="*/ 641357 h 1281564"/>
              <a:gd name="connsiteX44" fmla="*/ 1278548 w 1278548"/>
              <a:gd name="connsiteY44" fmla="*/ 532452 h 1281564"/>
              <a:gd name="connsiteX45" fmla="*/ 1140490 w 1278548"/>
              <a:gd name="connsiteY45" fmla="*/ 465557 h 1281564"/>
              <a:gd name="connsiteX46" fmla="*/ 1061809 w 1278548"/>
              <a:gd name="connsiteY46" fmla="*/ 481430 h 1281564"/>
              <a:gd name="connsiteX47" fmla="*/ 932681 w 1278548"/>
              <a:gd name="connsiteY47" fmla="*/ 369845 h 1281564"/>
              <a:gd name="connsiteX48" fmla="*/ 814604 w 1278548"/>
              <a:gd name="connsiteY48" fmla="*/ 410075 h 1281564"/>
              <a:gd name="connsiteX49" fmla="*/ 761898 w 1278548"/>
              <a:gd name="connsiteY49" fmla="*/ 307580 h 1281564"/>
              <a:gd name="connsiteX50" fmla="*/ 877939 w 1278548"/>
              <a:gd name="connsiteY50" fmla="*/ 212586 h 1281564"/>
              <a:gd name="connsiteX51" fmla="*/ 809776 w 1278548"/>
              <a:gd name="connsiteY51" fmla="*/ 133866 h 1281564"/>
              <a:gd name="connsiteX52" fmla="*/ 738260 w 1278548"/>
              <a:gd name="connsiteY52" fmla="*/ 129177 h 1281564"/>
              <a:gd name="connsiteX53" fmla="*/ 677610 w 1278548"/>
              <a:gd name="connsiteY53" fmla="*/ 0 h 1281564"/>
              <a:gd name="connsiteX54" fmla="*/ 494636 w 1278548"/>
              <a:gd name="connsiteY54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57437 w 1278548"/>
              <a:gd name="connsiteY28" fmla="*/ 925643 h 1281564"/>
              <a:gd name="connsiteX29" fmla="*/ 740020 w 1278548"/>
              <a:gd name="connsiteY29" fmla="*/ 857203 h 1281564"/>
              <a:gd name="connsiteX30" fmla="*/ 769877 w 1278548"/>
              <a:gd name="connsiteY30" fmla="*/ 841409 h 1281564"/>
              <a:gd name="connsiteX31" fmla="*/ 767852 w 1278548"/>
              <a:gd name="connsiteY31" fmla="*/ 700225 h 1281564"/>
              <a:gd name="connsiteX32" fmla="*/ 807198 w 1278548"/>
              <a:gd name="connsiteY32" fmla="*/ 746647 h 1281564"/>
              <a:gd name="connsiteX33" fmla="*/ 819639 w 1278548"/>
              <a:gd name="connsiteY33" fmla="*/ 772971 h 1281564"/>
              <a:gd name="connsiteX34" fmla="*/ 902105 w 1278548"/>
              <a:gd name="connsiteY34" fmla="*/ 755853 h 1281564"/>
              <a:gd name="connsiteX35" fmla="*/ 926626 w 1278548"/>
              <a:gd name="connsiteY35" fmla="*/ 878261 h 1281564"/>
              <a:gd name="connsiteX36" fmla="*/ 933472 w 1278548"/>
              <a:gd name="connsiteY36" fmla="*/ 962888 h 1281564"/>
              <a:gd name="connsiteX37" fmla="*/ 939776 w 1278548"/>
              <a:gd name="connsiteY37" fmla="*/ 1019668 h 1281564"/>
              <a:gd name="connsiteX38" fmla="*/ 1030158 w 1278548"/>
              <a:gd name="connsiteY38" fmla="*/ 1037951 h 1281564"/>
              <a:gd name="connsiteX39" fmla="*/ 1099848 w 1278548"/>
              <a:gd name="connsiteY39" fmla="*/ 987028 h 1281564"/>
              <a:gd name="connsiteX40" fmla="*/ 1143126 w 1278548"/>
              <a:gd name="connsiteY40" fmla="*/ 887833 h 1281564"/>
              <a:gd name="connsiteX41" fmla="*/ 1130913 w 1278548"/>
              <a:gd name="connsiteY41" fmla="*/ 807598 h 1281564"/>
              <a:gd name="connsiteX42" fmla="*/ 1163411 w 1278548"/>
              <a:gd name="connsiteY42" fmla="*/ 694767 h 1281564"/>
              <a:gd name="connsiteX43" fmla="*/ 1215239 w 1278548"/>
              <a:gd name="connsiteY43" fmla="*/ 641357 h 1281564"/>
              <a:gd name="connsiteX44" fmla="*/ 1278548 w 1278548"/>
              <a:gd name="connsiteY44" fmla="*/ 532452 h 1281564"/>
              <a:gd name="connsiteX45" fmla="*/ 1140490 w 1278548"/>
              <a:gd name="connsiteY45" fmla="*/ 465557 h 1281564"/>
              <a:gd name="connsiteX46" fmla="*/ 1061809 w 1278548"/>
              <a:gd name="connsiteY46" fmla="*/ 481430 h 1281564"/>
              <a:gd name="connsiteX47" fmla="*/ 932681 w 1278548"/>
              <a:gd name="connsiteY47" fmla="*/ 369845 h 1281564"/>
              <a:gd name="connsiteX48" fmla="*/ 814604 w 1278548"/>
              <a:gd name="connsiteY48" fmla="*/ 410075 h 1281564"/>
              <a:gd name="connsiteX49" fmla="*/ 761898 w 1278548"/>
              <a:gd name="connsiteY49" fmla="*/ 307580 h 1281564"/>
              <a:gd name="connsiteX50" fmla="*/ 877939 w 1278548"/>
              <a:gd name="connsiteY50" fmla="*/ 212586 h 1281564"/>
              <a:gd name="connsiteX51" fmla="*/ 809776 w 1278548"/>
              <a:gd name="connsiteY51" fmla="*/ 133866 h 1281564"/>
              <a:gd name="connsiteX52" fmla="*/ 738260 w 1278548"/>
              <a:gd name="connsiteY52" fmla="*/ 129177 h 1281564"/>
              <a:gd name="connsiteX53" fmla="*/ 677610 w 1278548"/>
              <a:gd name="connsiteY53" fmla="*/ 0 h 1281564"/>
              <a:gd name="connsiteX54" fmla="*/ 494636 w 1278548"/>
              <a:gd name="connsiteY54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57437 w 1278548"/>
              <a:gd name="connsiteY28" fmla="*/ 925643 h 1281564"/>
              <a:gd name="connsiteX29" fmla="*/ 740020 w 1278548"/>
              <a:gd name="connsiteY29" fmla="*/ 857203 h 1281564"/>
              <a:gd name="connsiteX30" fmla="*/ 769877 w 1278548"/>
              <a:gd name="connsiteY30" fmla="*/ 841409 h 1281564"/>
              <a:gd name="connsiteX31" fmla="*/ 759925 w 1278548"/>
              <a:gd name="connsiteY31" fmla="*/ 780867 h 1281564"/>
              <a:gd name="connsiteX32" fmla="*/ 767852 w 1278548"/>
              <a:gd name="connsiteY32" fmla="*/ 700225 h 1281564"/>
              <a:gd name="connsiteX33" fmla="*/ 807198 w 1278548"/>
              <a:gd name="connsiteY33" fmla="*/ 746647 h 1281564"/>
              <a:gd name="connsiteX34" fmla="*/ 819639 w 1278548"/>
              <a:gd name="connsiteY34" fmla="*/ 772971 h 1281564"/>
              <a:gd name="connsiteX35" fmla="*/ 902105 w 1278548"/>
              <a:gd name="connsiteY35" fmla="*/ 755853 h 1281564"/>
              <a:gd name="connsiteX36" fmla="*/ 926626 w 1278548"/>
              <a:gd name="connsiteY36" fmla="*/ 878261 h 1281564"/>
              <a:gd name="connsiteX37" fmla="*/ 933472 w 1278548"/>
              <a:gd name="connsiteY37" fmla="*/ 962888 h 1281564"/>
              <a:gd name="connsiteX38" fmla="*/ 939776 w 1278548"/>
              <a:gd name="connsiteY38" fmla="*/ 1019668 h 1281564"/>
              <a:gd name="connsiteX39" fmla="*/ 1030158 w 1278548"/>
              <a:gd name="connsiteY39" fmla="*/ 1037951 h 1281564"/>
              <a:gd name="connsiteX40" fmla="*/ 1099848 w 1278548"/>
              <a:gd name="connsiteY40" fmla="*/ 987028 h 1281564"/>
              <a:gd name="connsiteX41" fmla="*/ 1143126 w 1278548"/>
              <a:gd name="connsiteY41" fmla="*/ 887833 h 1281564"/>
              <a:gd name="connsiteX42" fmla="*/ 1130913 w 1278548"/>
              <a:gd name="connsiteY42" fmla="*/ 807598 h 1281564"/>
              <a:gd name="connsiteX43" fmla="*/ 1163411 w 1278548"/>
              <a:gd name="connsiteY43" fmla="*/ 694767 h 1281564"/>
              <a:gd name="connsiteX44" fmla="*/ 1215239 w 1278548"/>
              <a:gd name="connsiteY44" fmla="*/ 641357 h 1281564"/>
              <a:gd name="connsiteX45" fmla="*/ 1278548 w 1278548"/>
              <a:gd name="connsiteY45" fmla="*/ 532452 h 1281564"/>
              <a:gd name="connsiteX46" fmla="*/ 1140490 w 1278548"/>
              <a:gd name="connsiteY46" fmla="*/ 465557 h 1281564"/>
              <a:gd name="connsiteX47" fmla="*/ 1061809 w 1278548"/>
              <a:gd name="connsiteY47" fmla="*/ 481430 h 1281564"/>
              <a:gd name="connsiteX48" fmla="*/ 932681 w 1278548"/>
              <a:gd name="connsiteY48" fmla="*/ 369845 h 1281564"/>
              <a:gd name="connsiteX49" fmla="*/ 814604 w 1278548"/>
              <a:gd name="connsiteY49" fmla="*/ 410075 h 1281564"/>
              <a:gd name="connsiteX50" fmla="*/ 761898 w 1278548"/>
              <a:gd name="connsiteY50" fmla="*/ 307580 h 1281564"/>
              <a:gd name="connsiteX51" fmla="*/ 877939 w 1278548"/>
              <a:gd name="connsiteY51" fmla="*/ 212586 h 1281564"/>
              <a:gd name="connsiteX52" fmla="*/ 809776 w 1278548"/>
              <a:gd name="connsiteY52" fmla="*/ 133866 h 1281564"/>
              <a:gd name="connsiteX53" fmla="*/ 738260 w 1278548"/>
              <a:gd name="connsiteY53" fmla="*/ 129177 h 1281564"/>
              <a:gd name="connsiteX54" fmla="*/ 677610 w 1278548"/>
              <a:gd name="connsiteY54" fmla="*/ 0 h 1281564"/>
              <a:gd name="connsiteX55" fmla="*/ 494636 w 1278548"/>
              <a:gd name="connsiteY55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57437 w 1278548"/>
              <a:gd name="connsiteY28" fmla="*/ 925643 h 1281564"/>
              <a:gd name="connsiteX29" fmla="*/ 740020 w 1278548"/>
              <a:gd name="connsiteY29" fmla="*/ 857203 h 1281564"/>
              <a:gd name="connsiteX30" fmla="*/ 769877 w 1278548"/>
              <a:gd name="connsiteY30" fmla="*/ 841409 h 1281564"/>
              <a:gd name="connsiteX31" fmla="*/ 762412 w 1278548"/>
              <a:gd name="connsiteY31" fmla="*/ 794028 h 1281564"/>
              <a:gd name="connsiteX32" fmla="*/ 767852 w 1278548"/>
              <a:gd name="connsiteY32" fmla="*/ 700225 h 1281564"/>
              <a:gd name="connsiteX33" fmla="*/ 807198 w 1278548"/>
              <a:gd name="connsiteY33" fmla="*/ 746647 h 1281564"/>
              <a:gd name="connsiteX34" fmla="*/ 819639 w 1278548"/>
              <a:gd name="connsiteY34" fmla="*/ 772971 h 1281564"/>
              <a:gd name="connsiteX35" fmla="*/ 902105 w 1278548"/>
              <a:gd name="connsiteY35" fmla="*/ 755853 h 1281564"/>
              <a:gd name="connsiteX36" fmla="*/ 926626 w 1278548"/>
              <a:gd name="connsiteY36" fmla="*/ 878261 h 1281564"/>
              <a:gd name="connsiteX37" fmla="*/ 933472 w 1278548"/>
              <a:gd name="connsiteY37" fmla="*/ 962888 h 1281564"/>
              <a:gd name="connsiteX38" fmla="*/ 939776 w 1278548"/>
              <a:gd name="connsiteY38" fmla="*/ 1019668 h 1281564"/>
              <a:gd name="connsiteX39" fmla="*/ 1030158 w 1278548"/>
              <a:gd name="connsiteY39" fmla="*/ 1037951 h 1281564"/>
              <a:gd name="connsiteX40" fmla="*/ 1099848 w 1278548"/>
              <a:gd name="connsiteY40" fmla="*/ 987028 h 1281564"/>
              <a:gd name="connsiteX41" fmla="*/ 1143126 w 1278548"/>
              <a:gd name="connsiteY41" fmla="*/ 887833 h 1281564"/>
              <a:gd name="connsiteX42" fmla="*/ 1130913 w 1278548"/>
              <a:gd name="connsiteY42" fmla="*/ 807598 h 1281564"/>
              <a:gd name="connsiteX43" fmla="*/ 1163411 w 1278548"/>
              <a:gd name="connsiteY43" fmla="*/ 694767 h 1281564"/>
              <a:gd name="connsiteX44" fmla="*/ 1215239 w 1278548"/>
              <a:gd name="connsiteY44" fmla="*/ 641357 h 1281564"/>
              <a:gd name="connsiteX45" fmla="*/ 1278548 w 1278548"/>
              <a:gd name="connsiteY45" fmla="*/ 532452 h 1281564"/>
              <a:gd name="connsiteX46" fmla="*/ 1140490 w 1278548"/>
              <a:gd name="connsiteY46" fmla="*/ 465557 h 1281564"/>
              <a:gd name="connsiteX47" fmla="*/ 1061809 w 1278548"/>
              <a:gd name="connsiteY47" fmla="*/ 481430 h 1281564"/>
              <a:gd name="connsiteX48" fmla="*/ 932681 w 1278548"/>
              <a:gd name="connsiteY48" fmla="*/ 369845 h 1281564"/>
              <a:gd name="connsiteX49" fmla="*/ 814604 w 1278548"/>
              <a:gd name="connsiteY49" fmla="*/ 410075 h 1281564"/>
              <a:gd name="connsiteX50" fmla="*/ 761898 w 1278548"/>
              <a:gd name="connsiteY50" fmla="*/ 307580 h 1281564"/>
              <a:gd name="connsiteX51" fmla="*/ 877939 w 1278548"/>
              <a:gd name="connsiteY51" fmla="*/ 212586 h 1281564"/>
              <a:gd name="connsiteX52" fmla="*/ 809776 w 1278548"/>
              <a:gd name="connsiteY52" fmla="*/ 133866 h 1281564"/>
              <a:gd name="connsiteX53" fmla="*/ 738260 w 1278548"/>
              <a:gd name="connsiteY53" fmla="*/ 129177 h 1281564"/>
              <a:gd name="connsiteX54" fmla="*/ 677610 w 1278548"/>
              <a:gd name="connsiteY54" fmla="*/ 0 h 1281564"/>
              <a:gd name="connsiteX55" fmla="*/ 494636 w 1278548"/>
              <a:gd name="connsiteY55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57437 w 1278548"/>
              <a:gd name="connsiteY28" fmla="*/ 925643 h 1281564"/>
              <a:gd name="connsiteX29" fmla="*/ 740020 w 1278548"/>
              <a:gd name="connsiteY29" fmla="*/ 857203 h 1281564"/>
              <a:gd name="connsiteX30" fmla="*/ 777341 w 1278548"/>
              <a:gd name="connsiteY30" fmla="*/ 838777 h 1281564"/>
              <a:gd name="connsiteX31" fmla="*/ 762412 w 1278548"/>
              <a:gd name="connsiteY31" fmla="*/ 794028 h 1281564"/>
              <a:gd name="connsiteX32" fmla="*/ 767852 w 1278548"/>
              <a:gd name="connsiteY32" fmla="*/ 700225 h 1281564"/>
              <a:gd name="connsiteX33" fmla="*/ 807198 w 1278548"/>
              <a:gd name="connsiteY33" fmla="*/ 746647 h 1281564"/>
              <a:gd name="connsiteX34" fmla="*/ 819639 w 1278548"/>
              <a:gd name="connsiteY34" fmla="*/ 772971 h 1281564"/>
              <a:gd name="connsiteX35" fmla="*/ 902105 w 1278548"/>
              <a:gd name="connsiteY35" fmla="*/ 755853 h 1281564"/>
              <a:gd name="connsiteX36" fmla="*/ 926626 w 1278548"/>
              <a:gd name="connsiteY36" fmla="*/ 878261 h 1281564"/>
              <a:gd name="connsiteX37" fmla="*/ 933472 w 1278548"/>
              <a:gd name="connsiteY37" fmla="*/ 962888 h 1281564"/>
              <a:gd name="connsiteX38" fmla="*/ 939776 w 1278548"/>
              <a:gd name="connsiteY38" fmla="*/ 1019668 h 1281564"/>
              <a:gd name="connsiteX39" fmla="*/ 1030158 w 1278548"/>
              <a:gd name="connsiteY39" fmla="*/ 1037951 h 1281564"/>
              <a:gd name="connsiteX40" fmla="*/ 1099848 w 1278548"/>
              <a:gd name="connsiteY40" fmla="*/ 987028 h 1281564"/>
              <a:gd name="connsiteX41" fmla="*/ 1143126 w 1278548"/>
              <a:gd name="connsiteY41" fmla="*/ 887833 h 1281564"/>
              <a:gd name="connsiteX42" fmla="*/ 1130913 w 1278548"/>
              <a:gd name="connsiteY42" fmla="*/ 807598 h 1281564"/>
              <a:gd name="connsiteX43" fmla="*/ 1163411 w 1278548"/>
              <a:gd name="connsiteY43" fmla="*/ 694767 h 1281564"/>
              <a:gd name="connsiteX44" fmla="*/ 1215239 w 1278548"/>
              <a:gd name="connsiteY44" fmla="*/ 641357 h 1281564"/>
              <a:gd name="connsiteX45" fmla="*/ 1278548 w 1278548"/>
              <a:gd name="connsiteY45" fmla="*/ 532452 h 1281564"/>
              <a:gd name="connsiteX46" fmla="*/ 1140490 w 1278548"/>
              <a:gd name="connsiteY46" fmla="*/ 465557 h 1281564"/>
              <a:gd name="connsiteX47" fmla="*/ 1061809 w 1278548"/>
              <a:gd name="connsiteY47" fmla="*/ 481430 h 1281564"/>
              <a:gd name="connsiteX48" fmla="*/ 932681 w 1278548"/>
              <a:gd name="connsiteY48" fmla="*/ 369845 h 1281564"/>
              <a:gd name="connsiteX49" fmla="*/ 814604 w 1278548"/>
              <a:gd name="connsiteY49" fmla="*/ 410075 h 1281564"/>
              <a:gd name="connsiteX50" fmla="*/ 761898 w 1278548"/>
              <a:gd name="connsiteY50" fmla="*/ 307580 h 1281564"/>
              <a:gd name="connsiteX51" fmla="*/ 877939 w 1278548"/>
              <a:gd name="connsiteY51" fmla="*/ 212586 h 1281564"/>
              <a:gd name="connsiteX52" fmla="*/ 809776 w 1278548"/>
              <a:gd name="connsiteY52" fmla="*/ 133866 h 1281564"/>
              <a:gd name="connsiteX53" fmla="*/ 738260 w 1278548"/>
              <a:gd name="connsiteY53" fmla="*/ 129177 h 1281564"/>
              <a:gd name="connsiteX54" fmla="*/ 677610 w 1278548"/>
              <a:gd name="connsiteY54" fmla="*/ 0 h 1281564"/>
              <a:gd name="connsiteX55" fmla="*/ 494636 w 1278548"/>
              <a:gd name="connsiteY55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57437 w 1278548"/>
              <a:gd name="connsiteY28" fmla="*/ 925643 h 1281564"/>
              <a:gd name="connsiteX29" fmla="*/ 740020 w 1278548"/>
              <a:gd name="connsiteY29" fmla="*/ 857203 h 1281564"/>
              <a:gd name="connsiteX30" fmla="*/ 777341 w 1278548"/>
              <a:gd name="connsiteY30" fmla="*/ 838777 h 1281564"/>
              <a:gd name="connsiteX31" fmla="*/ 762412 w 1278548"/>
              <a:gd name="connsiteY31" fmla="*/ 794028 h 1281564"/>
              <a:gd name="connsiteX32" fmla="*/ 767852 w 1278548"/>
              <a:gd name="connsiteY32" fmla="*/ 700225 h 1281564"/>
              <a:gd name="connsiteX33" fmla="*/ 799734 w 1278548"/>
              <a:gd name="connsiteY33" fmla="*/ 749280 h 1281564"/>
              <a:gd name="connsiteX34" fmla="*/ 819639 w 1278548"/>
              <a:gd name="connsiteY34" fmla="*/ 772971 h 1281564"/>
              <a:gd name="connsiteX35" fmla="*/ 902105 w 1278548"/>
              <a:gd name="connsiteY35" fmla="*/ 755853 h 1281564"/>
              <a:gd name="connsiteX36" fmla="*/ 926626 w 1278548"/>
              <a:gd name="connsiteY36" fmla="*/ 878261 h 1281564"/>
              <a:gd name="connsiteX37" fmla="*/ 933472 w 1278548"/>
              <a:gd name="connsiteY37" fmla="*/ 962888 h 1281564"/>
              <a:gd name="connsiteX38" fmla="*/ 939776 w 1278548"/>
              <a:gd name="connsiteY38" fmla="*/ 1019668 h 1281564"/>
              <a:gd name="connsiteX39" fmla="*/ 1030158 w 1278548"/>
              <a:gd name="connsiteY39" fmla="*/ 1037951 h 1281564"/>
              <a:gd name="connsiteX40" fmla="*/ 1099848 w 1278548"/>
              <a:gd name="connsiteY40" fmla="*/ 987028 h 1281564"/>
              <a:gd name="connsiteX41" fmla="*/ 1143126 w 1278548"/>
              <a:gd name="connsiteY41" fmla="*/ 887833 h 1281564"/>
              <a:gd name="connsiteX42" fmla="*/ 1130913 w 1278548"/>
              <a:gd name="connsiteY42" fmla="*/ 807598 h 1281564"/>
              <a:gd name="connsiteX43" fmla="*/ 1163411 w 1278548"/>
              <a:gd name="connsiteY43" fmla="*/ 694767 h 1281564"/>
              <a:gd name="connsiteX44" fmla="*/ 1215239 w 1278548"/>
              <a:gd name="connsiteY44" fmla="*/ 641357 h 1281564"/>
              <a:gd name="connsiteX45" fmla="*/ 1278548 w 1278548"/>
              <a:gd name="connsiteY45" fmla="*/ 532452 h 1281564"/>
              <a:gd name="connsiteX46" fmla="*/ 1140490 w 1278548"/>
              <a:gd name="connsiteY46" fmla="*/ 465557 h 1281564"/>
              <a:gd name="connsiteX47" fmla="*/ 1061809 w 1278548"/>
              <a:gd name="connsiteY47" fmla="*/ 481430 h 1281564"/>
              <a:gd name="connsiteX48" fmla="*/ 932681 w 1278548"/>
              <a:gd name="connsiteY48" fmla="*/ 369845 h 1281564"/>
              <a:gd name="connsiteX49" fmla="*/ 814604 w 1278548"/>
              <a:gd name="connsiteY49" fmla="*/ 410075 h 1281564"/>
              <a:gd name="connsiteX50" fmla="*/ 761898 w 1278548"/>
              <a:gd name="connsiteY50" fmla="*/ 307580 h 1281564"/>
              <a:gd name="connsiteX51" fmla="*/ 877939 w 1278548"/>
              <a:gd name="connsiteY51" fmla="*/ 212586 h 1281564"/>
              <a:gd name="connsiteX52" fmla="*/ 809776 w 1278548"/>
              <a:gd name="connsiteY52" fmla="*/ 133866 h 1281564"/>
              <a:gd name="connsiteX53" fmla="*/ 738260 w 1278548"/>
              <a:gd name="connsiteY53" fmla="*/ 129177 h 1281564"/>
              <a:gd name="connsiteX54" fmla="*/ 677610 w 1278548"/>
              <a:gd name="connsiteY54" fmla="*/ 0 h 1281564"/>
              <a:gd name="connsiteX55" fmla="*/ 494636 w 1278548"/>
              <a:gd name="connsiteY55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49972 w 1278548"/>
              <a:gd name="connsiteY28" fmla="*/ 925643 h 1281564"/>
              <a:gd name="connsiteX29" fmla="*/ 740020 w 1278548"/>
              <a:gd name="connsiteY29" fmla="*/ 857203 h 1281564"/>
              <a:gd name="connsiteX30" fmla="*/ 777341 w 1278548"/>
              <a:gd name="connsiteY30" fmla="*/ 838777 h 1281564"/>
              <a:gd name="connsiteX31" fmla="*/ 762412 w 1278548"/>
              <a:gd name="connsiteY31" fmla="*/ 794028 h 1281564"/>
              <a:gd name="connsiteX32" fmla="*/ 767852 w 1278548"/>
              <a:gd name="connsiteY32" fmla="*/ 700225 h 1281564"/>
              <a:gd name="connsiteX33" fmla="*/ 799734 w 1278548"/>
              <a:gd name="connsiteY33" fmla="*/ 749280 h 1281564"/>
              <a:gd name="connsiteX34" fmla="*/ 819639 w 1278548"/>
              <a:gd name="connsiteY34" fmla="*/ 772971 h 1281564"/>
              <a:gd name="connsiteX35" fmla="*/ 902105 w 1278548"/>
              <a:gd name="connsiteY35" fmla="*/ 755853 h 1281564"/>
              <a:gd name="connsiteX36" fmla="*/ 926626 w 1278548"/>
              <a:gd name="connsiteY36" fmla="*/ 878261 h 1281564"/>
              <a:gd name="connsiteX37" fmla="*/ 933472 w 1278548"/>
              <a:gd name="connsiteY37" fmla="*/ 962888 h 1281564"/>
              <a:gd name="connsiteX38" fmla="*/ 939776 w 1278548"/>
              <a:gd name="connsiteY38" fmla="*/ 1019668 h 1281564"/>
              <a:gd name="connsiteX39" fmla="*/ 1030158 w 1278548"/>
              <a:gd name="connsiteY39" fmla="*/ 1037951 h 1281564"/>
              <a:gd name="connsiteX40" fmla="*/ 1099848 w 1278548"/>
              <a:gd name="connsiteY40" fmla="*/ 987028 h 1281564"/>
              <a:gd name="connsiteX41" fmla="*/ 1143126 w 1278548"/>
              <a:gd name="connsiteY41" fmla="*/ 887833 h 1281564"/>
              <a:gd name="connsiteX42" fmla="*/ 1130913 w 1278548"/>
              <a:gd name="connsiteY42" fmla="*/ 807598 h 1281564"/>
              <a:gd name="connsiteX43" fmla="*/ 1163411 w 1278548"/>
              <a:gd name="connsiteY43" fmla="*/ 694767 h 1281564"/>
              <a:gd name="connsiteX44" fmla="*/ 1215239 w 1278548"/>
              <a:gd name="connsiteY44" fmla="*/ 641357 h 1281564"/>
              <a:gd name="connsiteX45" fmla="*/ 1278548 w 1278548"/>
              <a:gd name="connsiteY45" fmla="*/ 532452 h 1281564"/>
              <a:gd name="connsiteX46" fmla="*/ 1140490 w 1278548"/>
              <a:gd name="connsiteY46" fmla="*/ 465557 h 1281564"/>
              <a:gd name="connsiteX47" fmla="*/ 1061809 w 1278548"/>
              <a:gd name="connsiteY47" fmla="*/ 481430 h 1281564"/>
              <a:gd name="connsiteX48" fmla="*/ 932681 w 1278548"/>
              <a:gd name="connsiteY48" fmla="*/ 369845 h 1281564"/>
              <a:gd name="connsiteX49" fmla="*/ 814604 w 1278548"/>
              <a:gd name="connsiteY49" fmla="*/ 410075 h 1281564"/>
              <a:gd name="connsiteX50" fmla="*/ 761898 w 1278548"/>
              <a:gd name="connsiteY50" fmla="*/ 307580 h 1281564"/>
              <a:gd name="connsiteX51" fmla="*/ 877939 w 1278548"/>
              <a:gd name="connsiteY51" fmla="*/ 212586 h 1281564"/>
              <a:gd name="connsiteX52" fmla="*/ 809776 w 1278548"/>
              <a:gd name="connsiteY52" fmla="*/ 133866 h 1281564"/>
              <a:gd name="connsiteX53" fmla="*/ 738260 w 1278548"/>
              <a:gd name="connsiteY53" fmla="*/ 129177 h 1281564"/>
              <a:gd name="connsiteX54" fmla="*/ 677610 w 1278548"/>
              <a:gd name="connsiteY54" fmla="*/ 0 h 1281564"/>
              <a:gd name="connsiteX55" fmla="*/ 494636 w 1278548"/>
              <a:gd name="connsiteY55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92168 w 1278548"/>
              <a:gd name="connsiteY27" fmla="*/ 999604 h 1281564"/>
              <a:gd name="connsiteX28" fmla="*/ 784806 w 1278548"/>
              <a:gd name="connsiteY28" fmla="*/ 946700 h 1281564"/>
              <a:gd name="connsiteX29" fmla="*/ 749972 w 1278548"/>
              <a:gd name="connsiteY29" fmla="*/ 925643 h 1281564"/>
              <a:gd name="connsiteX30" fmla="*/ 740020 w 1278548"/>
              <a:gd name="connsiteY30" fmla="*/ 857203 h 1281564"/>
              <a:gd name="connsiteX31" fmla="*/ 777341 w 1278548"/>
              <a:gd name="connsiteY31" fmla="*/ 838777 h 1281564"/>
              <a:gd name="connsiteX32" fmla="*/ 762412 w 1278548"/>
              <a:gd name="connsiteY32" fmla="*/ 794028 h 1281564"/>
              <a:gd name="connsiteX33" fmla="*/ 767852 w 1278548"/>
              <a:gd name="connsiteY33" fmla="*/ 700225 h 1281564"/>
              <a:gd name="connsiteX34" fmla="*/ 799734 w 1278548"/>
              <a:gd name="connsiteY34" fmla="*/ 749280 h 1281564"/>
              <a:gd name="connsiteX35" fmla="*/ 819639 w 1278548"/>
              <a:gd name="connsiteY35" fmla="*/ 772971 h 1281564"/>
              <a:gd name="connsiteX36" fmla="*/ 902105 w 1278548"/>
              <a:gd name="connsiteY36" fmla="*/ 755853 h 1281564"/>
              <a:gd name="connsiteX37" fmla="*/ 926626 w 1278548"/>
              <a:gd name="connsiteY37" fmla="*/ 878261 h 1281564"/>
              <a:gd name="connsiteX38" fmla="*/ 933472 w 1278548"/>
              <a:gd name="connsiteY38" fmla="*/ 962888 h 1281564"/>
              <a:gd name="connsiteX39" fmla="*/ 939776 w 1278548"/>
              <a:gd name="connsiteY39" fmla="*/ 1019668 h 1281564"/>
              <a:gd name="connsiteX40" fmla="*/ 1030158 w 1278548"/>
              <a:gd name="connsiteY40" fmla="*/ 1037951 h 1281564"/>
              <a:gd name="connsiteX41" fmla="*/ 1099848 w 1278548"/>
              <a:gd name="connsiteY41" fmla="*/ 987028 h 1281564"/>
              <a:gd name="connsiteX42" fmla="*/ 1143126 w 1278548"/>
              <a:gd name="connsiteY42" fmla="*/ 887833 h 1281564"/>
              <a:gd name="connsiteX43" fmla="*/ 1130913 w 1278548"/>
              <a:gd name="connsiteY43" fmla="*/ 807598 h 1281564"/>
              <a:gd name="connsiteX44" fmla="*/ 1163411 w 1278548"/>
              <a:gd name="connsiteY44" fmla="*/ 694767 h 1281564"/>
              <a:gd name="connsiteX45" fmla="*/ 1215239 w 1278548"/>
              <a:gd name="connsiteY45" fmla="*/ 641357 h 1281564"/>
              <a:gd name="connsiteX46" fmla="*/ 1278548 w 1278548"/>
              <a:gd name="connsiteY46" fmla="*/ 532452 h 1281564"/>
              <a:gd name="connsiteX47" fmla="*/ 1140490 w 1278548"/>
              <a:gd name="connsiteY47" fmla="*/ 465557 h 1281564"/>
              <a:gd name="connsiteX48" fmla="*/ 1061809 w 1278548"/>
              <a:gd name="connsiteY48" fmla="*/ 481430 h 1281564"/>
              <a:gd name="connsiteX49" fmla="*/ 932681 w 1278548"/>
              <a:gd name="connsiteY49" fmla="*/ 369845 h 1281564"/>
              <a:gd name="connsiteX50" fmla="*/ 814604 w 1278548"/>
              <a:gd name="connsiteY50" fmla="*/ 410075 h 1281564"/>
              <a:gd name="connsiteX51" fmla="*/ 761898 w 1278548"/>
              <a:gd name="connsiteY51" fmla="*/ 307580 h 1281564"/>
              <a:gd name="connsiteX52" fmla="*/ 877939 w 1278548"/>
              <a:gd name="connsiteY52" fmla="*/ 212586 h 1281564"/>
              <a:gd name="connsiteX53" fmla="*/ 809776 w 1278548"/>
              <a:gd name="connsiteY53" fmla="*/ 133866 h 1281564"/>
              <a:gd name="connsiteX54" fmla="*/ 738260 w 1278548"/>
              <a:gd name="connsiteY54" fmla="*/ 129177 h 1281564"/>
              <a:gd name="connsiteX55" fmla="*/ 677610 w 1278548"/>
              <a:gd name="connsiteY55" fmla="*/ 0 h 1281564"/>
              <a:gd name="connsiteX56" fmla="*/ 494636 w 1278548"/>
              <a:gd name="connsiteY56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656671 w 1278548"/>
              <a:gd name="connsiteY24" fmla="*/ 1189916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3411 w 1278548"/>
              <a:gd name="connsiteY45" fmla="*/ 694767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0490 w 1278548"/>
              <a:gd name="connsiteY48" fmla="*/ 465557 h 1281564"/>
              <a:gd name="connsiteX49" fmla="*/ 1061809 w 1278548"/>
              <a:gd name="connsiteY49" fmla="*/ 481430 h 1281564"/>
              <a:gd name="connsiteX50" fmla="*/ 932681 w 1278548"/>
              <a:gd name="connsiteY50" fmla="*/ 369845 h 1281564"/>
              <a:gd name="connsiteX51" fmla="*/ 814604 w 1278548"/>
              <a:gd name="connsiteY51" fmla="*/ 410075 h 1281564"/>
              <a:gd name="connsiteX52" fmla="*/ 761898 w 1278548"/>
              <a:gd name="connsiteY52" fmla="*/ 307580 h 1281564"/>
              <a:gd name="connsiteX53" fmla="*/ 877939 w 1278548"/>
              <a:gd name="connsiteY53" fmla="*/ 212586 h 1281564"/>
              <a:gd name="connsiteX54" fmla="*/ 809776 w 1278548"/>
              <a:gd name="connsiteY54" fmla="*/ 133866 h 1281564"/>
              <a:gd name="connsiteX55" fmla="*/ 738260 w 1278548"/>
              <a:gd name="connsiteY55" fmla="*/ 129177 h 1281564"/>
              <a:gd name="connsiteX56" fmla="*/ 677610 w 1278548"/>
              <a:gd name="connsiteY56" fmla="*/ 0 h 1281564"/>
              <a:gd name="connsiteX57" fmla="*/ 494636 w 1278548"/>
              <a:gd name="connsiteY57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89602 w 1278548"/>
              <a:gd name="connsiteY21" fmla="*/ 1171284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3411 w 1278548"/>
              <a:gd name="connsiteY45" fmla="*/ 694767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0490 w 1278548"/>
              <a:gd name="connsiteY48" fmla="*/ 465557 h 1281564"/>
              <a:gd name="connsiteX49" fmla="*/ 1061809 w 1278548"/>
              <a:gd name="connsiteY49" fmla="*/ 481430 h 1281564"/>
              <a:gd name="connsiteX50" fmla="*/ 932681 w 1278548"/>
              <a:gd name="connsiteY50" fmla="*/ 369845 h 1281564"/>
              <a:gd name="connsiteX51" fmla="*/ 814604 w 1278548"/>
              <a:gd name="connsiteY51" fmla="*/ 410075 h 1281564"/>
              <a:gd name="connsiteX52" fmla="*/ 761898 w 1278548"/>
              <a:gd name="connsiteY52" fmla="*/ 307580 h 1281564"/>
              <a:gd name="connsiteX53" fmla="*/ 877939 w 1278548"/>
              <a:gd name="connsiteY53" fmla="*/ 212586 h 1281564"/>
              <a:gd name="connsiteX54" fmla="*/ 809776 w 1278548"/>
              <a:gd name="connsiteY54" fmla="*/ 133866 h 1281564"/>
              <a:gd name="connsiteX55" fmla="*/ 738260 w 1278548"/>
              <a:gd name="connsiteY55" fmla="*/ 129177 h 1281564"/>
              <a:gd name="connsiteX56" fmla="*/ 677610 w 1278548"/>
              <a:gd name="connsiteY56" fmla="*/ 0 h 1281564"/>
              <a:gd name="connsiteX57" fmla="*/ 494636 w 1278548"/>
              <a:gd name="connsiteY57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53578 w 1278548"/>
              <a:gd name="connsiteY22" fmla="*/ 1129301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3411 w 1278548"/>
              <a:gd name="connsiteY45" fmla="*/ 694767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0490 w 1278548"/>
              <a:gd name="connsiteY48" fmla="*/ 465557 h 1281564"/>
              <a:gd name="connsiteX49" fmla="*/ 1061809 w 1278548"/>
              <a:gd name="connsiteY49" fmla="*/ 481430 h 1281564"/>
              <a:gd name="connsiteX50" fmla="*/ 932681 w 1278548"/>
              <a:gd name="connsiteY50" fmla="*/ 369845 h 1281564"/>
              <a:gd name="connsiteX51" fmla="*/ 814604 w 1278548"/>
              <a:gd name="connsiteY51" fmla="*/ 410075 h 1281564"/>
              <a:gd name="connsiteX52" fmla="*/ 761898 w 1278548"/>
              <a:gd name="connsiteY52" fmla="*/ 307580 h 1281564"/>
              <a:gd name="connsiteX53" fmla="*/ 877939 w 1278548"/>
              <a:gd name="connsiteY53" fmla="*/ 212586 h 1281564"/>
              <a:gd name="connsiteX54" fmla="*/ 809776 w 1278548"/>
              <a:gd name="connsiteY54" fmla="*/ 133866 h 1281564"/>
              <a:gd name="connsiteX55" fmla="*/ 738260 w 1278548"/>
              <a:gd name="connsiteY55" fmla="*/ 129177 h 1281564"/>
              <a:gd name="connsiteX56" fmla="*/ 677610 w 1278548"/>
              <a:gd name="connsiteY56" fmla="*/ 0 h 1281564"/>
              <a:gd name="connsiteX57" fmla="*/ 494636 w 1278548"/>
              <a:gd name="connsiteY57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57590 w 1278548"/>
              <a:gd name="connsiteY16" fmla="*/ 1129076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61043 w 1278548"/>
              <a:gd name="connsiteY22" fmla="*/ 1126669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3411 w 1278548"/>
              <a:gd name="connsiteY45" fmla="*/ 694767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0490 w 1278548"/>
              <a:gd name="connsiteY48" fmla="*/ 465557 h 1281564"/>
              <a:gd name="connsiteX49" fmla="*/ 1061809 w 1278548"/>
              <a:gd name="connsiteY49" fmla="*/ 481430 h 1281564"/>
              <a:gd name="connsiteX50" fmla="*/ 932681 w 1278548"/>
              <a:gd name="connsiteY50" fmla="*/ 369845 h 1281564"/>
              <a:gd name="connsiteX51" fmla="*/ 814604 w 1278548"/>
              <a:gd name="connsiteY51" fmla="*/ 410075 h 1281564"/>
              <a:gd name="connsiteX52" fmla="*/ 761898 w 1278548"/>
              <a:gd name="connsiteY52" fmla="*/ 307580 h 1281564"/>
              <a:gd name="connsiteX53" fmla="*/ 877939 w 1278548"/>
              <a:gd name="connsiteY53" fmla="*/ 212586 h 1281564"/>
              <a:gd name="connsiteX54" fmla="*/ 809776 w 1278548"/>
              <a:gd name="connsiteY54" fmla="*/ 133866 h 1281564"/>
              <a:gd name="connsiteX55" fmla="*/ 738260 w 1278548"/>
              <a:gd name="connsiteY55" fmla="*/ 129177 h 1281564"/>
              <a:gd name="connsiteX56" fmla="*/ 677610 w 1278548"/>
              <a:gd name="connsiteY56" fmla="*/ 0 h 1281564"/>
              <a:gd name="connsiteX57" fmla="*/ 494636 w 1278548"/>
              <a:gd name="connsiteY57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86454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40174 w 1278548"/>
              <a:gd name="connsiteY16" fmla="*/ 1121180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61043 w 1278548"/>
              <a:gd name="connsiteY22" fmla="*/ 1126669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3411 w 1278548"/>
              <a:gd name="connsiteY45" fmla="*/ 694767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0490 w 1278548"/>
              <a:gd name="connsiteY48" fmla="*/ 465557 h 1281564"/>
              <a:gd name="connsiteX49" fmla="*/ 1061809 w 1278548"/>
              <a:gd name="connsiteY49" fmla="*/ 481430 h 1281564"/>
              <a:gd name="connsiteX50" fmla="*/ 932681 w 1278548"/>
              <a:gd name="connsiteY50" fmla="*/ 369845 h 1281564"/>
              <a:gd name="connsiteX51" fmla="*/ 814604 w 1278548"/>
              <a:gd name="connsiteY51" fmla="*/ 410075 h 1281564"/>
              <a:gd name="connsiteX52" fmla="*/ 761898 w 1278548"/>
              <a:gd name="connsiteY52" fmla="*/ 307580 h 1281564"/>
              <a:gd name="connsiteX53" fmla="*/ 877939 w 1278548"/>
              <a:gd name="connsiteY53" fmla="*/ 212586 h 1281564"/>
              <a:gd name="connsiteX54" fmla="*/ 809776 w 1278548"/>
              <a:gd name="connsiteY54" fmla="*/ 133866 h 1281564"/>
              <a:gd name="connsiteX55" fmla="*/ 738260 w 1278548"/>
              <a:gd name="connsiteY55" fmla="*/ 129177 h 1281564"/>
              <a:gd name="connsiteX56" fmla="*/ 677610 w 1278548"/>
              <a:gd name="connsiteY56" fmla="*/ 0 h 1281564"/>
              <a:gd name="connsiteX57" fmla="*/ 494636 w 1278548"/>
              <a:gd name="connsiteY57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96983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40174 w 1278548"/>
              <a:gd name="connsiteY16" fmla="*/ 1121180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61043 w 1278548"/>
              <a:gd name="connsiteY22" fmla="*/ 1126669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3411 w 1278548"/>
              <a:gd name="connsiteY45" fmla="*/ 694767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0490 w 1278548"/>
              <a:gd name="connsiteY48" fmla="*/ 465557 h 1281564"/>
              <a:gd name="connsiteX49" fmla="*/ 1061809 w 1278548"/>
              <a:gd name="connsiteY49" fmla="*/ 481430 h 1281564"/>
              <a:gd name="connsiteX50" fmla="*/ 932681 w 1278548"/>
              <a:gd name="connsiteY50" fmla="*/ 369845 h 1281564"/>
              <a:gd name="connsiteX51" fmla="*/ 814604 w 1278548"/>
              <a:gd name="connsiteY51" fmla="*/ 410075 h 1281564"/>
              <a:gd name="connsiteX52" fmla="*/ 761898 w 1278548"/>
              <a:gd name="connsiteY52" fmla="*/ 307580 h 1281564"/>
              <a:gd name="connsiteX53" fmla="*/ 877939 w 1278548"/>
              <a:gd name="connsiteY53" fmla="*/ 212586 h 1281564"/>
              <a:gd name="connsiteX54" fmla="*/ 809776 w 1278548"/>
              <a:gd name="connsiteY54" fmla="*/ 133866 h 1281564"/>
              <a:gd name="connsiteX55" fmla="*/ 738260 w 1278548"/>
              <a:gd name="connsiteY55" fmla="*/ 129177 h 1281564"/>
              <a:gd name="connsiteX56" fmla="*/ 677610 w 1278548"/>
              <a:gd name="connsiteY56" fmla="*/ 0 h 1281564"/>
              <a:gd name="connsiteX57" fmla="*/ 494636 w 1278548"/>
              <a:gd name="connsiteY57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96983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40174 w 1278548"/>
              <a:gd name="connsiteY16" fmla="*/ 1121180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61043 w 1278548"/>
              <a:gd name="connsiteY22" fmla="*/ 1126669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3411 w 1278548"/>
              <a:gd name="connsiteY45" fmla="*/ 694767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2978 w 1278548"/>
              <a:gd name="connsiteY48" fmla="*/ 486616 h 1281564"/>
              <a:gd name="connsiteX49" fmla="*/ 1061809 w 1278548"/>
              <a:gd name="connsiteY49" fmla="*/ 481430 h 1281564"/>
              <a:gd name="connsiteX50" fmla="*/ 932681 w 1278548"/>
              <a:gd name="connsiteY50" fmla="*/ 369845 h 1281564"/>
              <a:gd name="connsiteX51" fmla="*/ 814604 w 1278548"/>
              <a:gd name="connsiteY51" fmla="*/ 410075 h 1281564"/>
              <a:gd name="connsiteX52" fmla="*/ 761898 w 1278548"/>
              <a:gd name="connsiteY52" fmla="*/ 307580 h 1281564"/>
              <a:gd name="connsiteX53" fmla="*/ 877939 w 1278548"/>
              <a:gd name="connsiteY53" fmla="*/ 212586 h 1281564"/>
              <a:gd name="connsiteX54" fmla="*/ 809776 w 1278548"/>
              <a:gd name="connsiteY54" fmla="*/ 133866 h 1281564"/>
              <a:gd name="connsiteX55" fmla="*/ 738260 w 1278548"/>
              <a:gd name="connsiteY55" fmla="*/ 129177 h 1281564"/>
              <a:gd name="connsiteX56" fmla="*/ 677610 w 1278548"/>
              <a:gd name="connsiteY56" fmla="*/ 0 h 1281564"/>
              <a:gd name="connsiteX57" fmla="*/ 494636 w 1278548"/>
              <a:gd name="connsiteY57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96983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40174 w 1278548"/>
              <a:gd name="connsiteY16" fmla="*/ 1121180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61043 w 1278548"/>
              <a:gd name="connsiteY22" fmla="*/ 1126669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3411 w 1278548"/>
              <a:gd name="connsiteY45" fmla="*/ 694767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5467 w 1278548"/>
              <a:gd name="connsiteY48" fmla="*/ 460292 h 1281564"/>
              <a:gd name="connsiteX49" fmla="*/ 1061809 w 1278548"/>
              <a:gd name="connsiteY49" fmla="*/ 481430 h 1281564"/>
              <a:gd name="connsiteX50" fmla="*/ 932681 w 1278548"/>
              <a:gd name="connsiteY50" fmla="*/ 369845 h 1281564"/>
              <a:gd name="connsiteX51" fmla="*/ 814604 w 1278548"/>
              <a:gd name="connsiteY51" fmla="*/ 410075 h 1281564"/>
              <a:gd name="connsiteX52" fmla="*/ 761898 w 1278548"/>
              <a:gd name="connsiteY52" fmla="*/ 307580 h 1281564"/>
              <a:gd name="connsiteX53" fmla="*/ 877939 w 1278548"/>
              <a:gd name="connsiteY53" fmla="*/ 212586 h 1281564"/>
              <a:gd name="connsiteX54" fmla="*/ 809776 w 1278548"/>
              <a:gd name="connsiteY54" fmla="*/ 133866 h 1281564"/>
              <a:gd name="connsiteX55" fmla="*/ 738260 w 1278548"/>
              <a:gd name="connsiteY55" fmla="*/ 129177 h 1281564"/>
              <a:gd name="connsiteX56" fmla="*/ 677610 w 1278548"/>
              <a:gd name="connsiteY56" fmla="*/ 0 h 1281564"/>
              <a:gd name="connsiteX57" fmla="*/ 494636 w 1278548"/>
              <a:gd name="connsiteY57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96983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40174 w 1278548"/>
              <a:gd name="connsiteY16" fmla="*/ 1121180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61043 w 1278548"/>
              <a:gd name="connsiteY22" fmla="*/ 1126669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3411 w 1278548"/>
              <a:gd name="connsiteY45" fmla="*/ 694767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5467 w 1278548"/>
              <a:gd name="connsiteY48" fmla="*/ 460292 h 1281564"/>
              <a:gd name="connsiteX49" fmla="*/ 1061809 w 1278548"/>
              <a:gd name="connsiteY49" fmla="*/ 481430 h 1281564"/>
              <a:gd name="connsiteX50" fmla="*/ 932681 w 1278548"/>
              <a:gd name="connsiteY50" fmla="*/ 369845 h 1281564"/>
              <a:gd name="connsiteX51" fmla="*/ 814604 w 1278548"/>
              <a:gd name="connsiteY51" fmla="*/ 410075 h 1281564"/>
              <a:gd name="connsiteX52" fmla="*/ 761898 w 1278548"/>
              <a:gd name="connsiteY52" fmla="*/ 307580 h 1281564"/>
              <a:gd name="connsiteX53" fmla="*/ 877939 w 1278548"/>
              <a:gd name="connsiteY53" fmla="*/ 212586 h 1281564"/>
              <a:gd name="connsiteX54" fmla="*/ 809776 w 1278548"/>
              <a:gd name="connsiteY54" fmla="*/ 133866 h 1281564"/>
              <a:gd name="connsiteX55" fmla="*/ 738260 w 1278548"/>
              <a:gd name="connsiteY55" fmla="*/ 129177 h 1281564"/>
              <a:gd name="connsiteX56" fmla="*/ 677610 w 1278548"/>
              <a:gd name="connsiteY56" fmla="*/ 0 h 1281564"/>
              <a:gd name="connsiteX57" fmla="*/ 494636 w 1278548"/>
              <a:gd name="connsiteY57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96983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40174 w 1278548"/>
              <a:gd name="connsiteY16" fmla="*/ 1121180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61043 w 1278548"/>
              <a:gd name="connsiteY22" fmla="*/ 1126669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3411 w 1278548"/>
              <a:gd name="connsiteY45" fmla="*/ 694767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5467 w 1278548"/>
              <a:gd name="connsiteY48" fmla="*/ 460292 h 1281564"/>
              <a:gd name="connsiteX49" fmla="*/ 1061809 w 1278548"/>
              <a:gd name="connsiteY49" fmla="*/ 481430 h 1281564"/>
              <a:gd name="connsiteX50" fmla="*/ 981363 w 1278548"/>
              <a:gd name="connsiteY50" fmla="*/ 428142 h 1281564"/>
              <a:gd name="connsiteX51" fmla="*/ 932681 w 1278548"/>
              <a:gd name="connsiteY51" fmla="*/ 369845 h 1281564"/>
              <a:gd name="connsiteX52" fmla="*/ 814604 w 1278548"/>
              <a:gd name="connsiteY52" fmla="*/ 410075 h 1281564"/>
              <a:gd name="connsiteX53" fmla="*/ 761898 w 1278548"/>
              <a:gd name="connsiteY53" fmla="*/ 307580 h 1281564"/>
              <a:gd name="connsiteX54" fmla="*/ 877939 w 1278548"/>
              <a:gd name="connsiteY54" fmla="*/ 212586 h 1281564"/>
              <a:gd name="connsiteX55" fmla="*/ 809776 w 1278548"/>
              <a:gd name="connsiteY55" fmla="*/ 133866 h 1281564"/>
              <a:gd name="connsiteX56" fmla="*/ 738260 w 1278548"/>
              <a:gd name="connsiteY56" fmla="*/ 129177 h 1281564"/>
              <a:gd name="connsiteX57" fmla="*/ 677610 w 1278548"/>
              <a:gd name="connsiteY57" fmla="*/ 0 h 1281564"/>
              <a:gd name="connsiteX58" fmla="*/ 494636 w 1278548"/>
              <a:gd name="connsiteY58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96983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40174 w 1278548"/>
              <a:gd name="connsiteY16" fmla="*/ 1121180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61043 w 1278548"/>
              <a:gd name="connsiteY22" fmla="*/ 1126669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3411 w 1278548"/>
              <a:gd name="connsiteY45" fmla="*/ 694767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5467 w 1278548"/>
              <a:gd name="connsiteY48" fmla="*/ 460292 h 1281564"/>
              <a:gd name="connsiteX49" fmla="*/ 1138110 w 1278548"/>
              <a:gd name="connsiteY49" fmla="*/ 493949 h 1281564"/>
              <a:gd name="connsiteX50" fmla="*/ 1061809 w 1278548"/>
              <a:gd name="connsiteY50" fmla="*/ 481430 h 1281564"/>
              <a:gd name="connsiteX51" fmla="*/ 981363 w 1278548"/>
              <a:gd name="connsiteY51" fmla="*/ 428142 h 1281564"/>
              <a:gd name="connsiteX52" fmla="*/ 932681 w 1278548"/>
              <a:gd name="connsiteY52" fmla="*/ 369845 h 1281564"/>
              <a:gd name="connsiteX53" fmla="*/ 814604 w 1278548"/>
              <a:gd name="connsiteY53" fmla="*/ 410075 h 1281564"/>
              <a:gd name="connsiteX54" fmla="*/ 761898 w 1278548"/>
              <a:gd name="connsiteY54" fmla="*/ 307580 h 1281564"/>
              <a:gd name="connsiteX55" fmla="*/ 877939 w 1278548"/>
              <a:gd name="connsiteY55" fmla="*/ 212586 h 1281564"/>
              <a:gd name="connsiteX56" fmla="*/ 809776 w 1278548"/>
              <a:gd name="connsiteY56" fmla="*/ 133866 h 1281564"/>
              <a:gd name="connsiteX57" fmla="*/ 738260 w 1278548"/>
              <a:gd name="connsiteY57" fmla="*/ 129177 h 1281564"/>
              <a:gd name="connsiteX58" fmla="*/ 677610 w 1278548"/>
              <a:gd name="connsiteY58" fmla="*/ 0 h 1281564"/>
              <a:gd name="connsiteX59" fmla="*/ 494636 w 1278548"/>
              <a:gd name="connsiteY59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96983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40174 w 1278548"/>
              <a:gd name="connsiteY16" fmla="*/ 1121180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61043 w 1278548"/>
              <a:gd name="connsiteY22" fmla="*/ 1126669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8388 w 1278548"/>
              <a:gd name="connsiteY45" fmla="*/ 697399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5467 w 1278548"/>
              <a:gd name="connsiteY48" fmla="*/ 460292 h 1281564"/>
              <a:gd name="connsiteX49" fmla="*/ 1138110 w 1278548"/>
              <a:gd name="connsiteY49" fmla="*/ 493949 h 1281564"/>
              <a:gd name="connsiteX50" fmla="*/ 1061809 w 1278548"/>
              <a:gd name="connsiteY50" fmla="*/ 481430 h 1281564"/>
              <a:gd name="connsiteX51" fmla="*/ 981363 w 1278548"/>
              <a:gd name="connsiteY51" fmla="*/ 428142 h 1281564"/>
              <a:gd name="connsiteX52" fmla="*/ 932681 w 1278548"/>
              <a:gd name="connsiteY52" fmla="*/ 369845 h 1281564"/>
              <a:gd name="connsiteX53" fmla="*/ 814604 w 1278548"/>
              <a:gd name="connsiteY53" fmla="*/ 410075 h 1281564"/>
              <a:gd name="connsiteX54" fmla="*/ 761898 w 1278548"/>
              <a:gd name="connsiteY54" fmla="*/ 307580 h 1281564"/>
              <a:gd name="connsiteX55" fmla="*/ 877939 w 1278548"/>
              <a:gd name="connsiteY55" fmla="*/ 212586 h 1281564"/>
              <a:gd name="connsiteX56" fmla="*/ 809776 w 1278548"/>
              <a:gd name="connsiteY56" fmla="*/ 133866 h 1281564"/>
              <a:gd name="connsiteX57" fmla="*/ 738260 w 1278548"/>
              <a:gd name="connsiteY57" fmla="*/ 129177 h 1281564"/>
              <a:gd name="connsiteX58" fmla="*/ 677610 w 1278548"/>
              <a:gd name="connsiteY58" fmla="*/ 0 h 1281564"/>
              <a:gd name="connsiteX59" fmla="*/ 494636 w 1278548"/>
              <a:gd name="connsiteY59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96983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40174 w 1278548"/>
              <a:gd name="connsiteY16" fmla="*/ 1121180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61043 w 1278548"/>
              <a:gd name="connsiteY22" fmla="*/ 1126669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8388 w 1278548"/>
              <a:gd name="connsiteY45" fmla="*/ 697399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5467 w 1278548"/>
              <a:gd name="connsiteY48" fmla="*/ 460292 h 1281564"/>
              <a:gd name="connsiteX49" fmla="*/ 1138110 w 1278548"/>
              <a:gd name="connsiteY49" fmla="*/ 493949 h 1281564"/>
              <a:gd name="connsiteX50" fmla="*/ 1061809 w 1278548"/>
              <a:gd name="connsiteY50" fmla="*/ 481430 h 1281564"/>
              <a:gd name="connsiteX51" fmla="*/ 981363 w 1278548"/>
              <a:gd name="connsiteY51" fmla="*/ 428142 h 1281564"/>
              <a:gd name="connsiteX52" fmla="*/ 932681 w 1278548"/>
              <a:gd name="connsiteY52" fmla="*/ 369845 h 1281564"/>
              <a:gd name="connsiteX53" fmla="*/ 814604 w 1278548"/>
              <a:gd name="connsiteY53" fmla="*/ 410075 h 1281564"/>
              <a:gd name="connsiteX54" fmla="*/ 761898 w 1278548"/>
              <a:gd name="connsiteY54" fmla="*/ 307580 h 1281564"/>
              <a:gd name="connsiteX55" fmla="*/ 877939 w 1278548"/>
              <a:gd name="connsiteY55" fmla="*/ 212586 h 1281564"/>
              <a:gd name="connsiteX56" fmla="*/ 859447 w 1278548"/>
              <a:gd name="connsiteY56" fmla="*/ 172812 h 1281564"/>
              <a:gd name="connsiteX57" fmla="*/ 809776 w 1278548"/>
              <a:gd name="connsiteY57" fmla="*/ 133866 h 1281564"/>
              <a:gd name="connsiteX58" fmla="*/ 738260 w 1278548"/>
              <a:gd name="connsiteY58" fmla="*/ 129177 h 1281564"/>
              <a:gd name="connsiteX59" fmla="*/ 677610 w 1278548"/>
              <a:gd name="connsiteY59" fmla="*/ 0 h 1281564"/>
              <a:gd name="connsiteX60" fmla="*/ 494636 w 1278548"/>
              <a:gd name="connsiteY60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96983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40174 w 1278548"/>
              <a:gd name="connsiteY16" fmla="*/ 1121180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61043 w 1278548"/>
              <a:gd name="connsiteY22" fmla="*/ 1126669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8388 w 1278548"/>
              <a:gd name="connsiteY45" fmla="*/ 697399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5467 w 1278548"/>
              <a:gd name="connsiteY48" fmla="*/ 460292 h 1281564"/>
              <a:gd name="connsiteX49" fmla="*/ 1138110 w 1278548"/>
              <a:gd name="connsiteY49" fmla="*/ 493949 h 1281564"/>
              <a:gd name="connsiteX50" fmla="*/ 1061809 w 1278548"/>
              <a:gd name="connsiteY50" fmla="*/ 481430 h 1281564"/>
              <a:gd name="connsiteX51" fmla="*/ 981363 w 1278548"/>
              <a:gd name="connsiteY51" fmla="*/ 428142 h 1281564"/>
              <a:gd name="connsiteX52" fmla="*/ 932681 w 1278548"/>
              <a:gd name="connsiteY52" fmla="*/ 369845 h 1281564"/>
              <a:gd name="connsiteX53" fmla="*/ 814604 w 1278548"/>
              <a:gd name="connsiteY53" fmla="*/ 410075 h 1281564"/>
              <a:gd name="connsiteX54" fmla="*/ 761898 w 1278548"/>
              <a:gd name="connsiteY54" fmla="*/ 307580 h 1281564"/>
              <a:gd name="connsiteX55" fmla="*/ 877939 w 1278548"/>
              <a:gd name="connsiteY55" fmla="*/ 212586 h 1281564"/>
              <a:gd name="connsiteX56" fmla="*/ 847007 w 1278548"/>
              <a:gd name="connsiteY56" fmla="*/ 172812 h 1281564"/>
              <a:gd name="connsiteX57" fmla="*/ 809776 w 1278548"/>
              <a:gd name="connsiteY57" fmla="*/ 133866 h 1281564"/>
              <a:gd name="connsiteX58" fmla="*/ 738260 w 1278548"/>
              <a:gd name="connsiteY58" fmla="*/ 129177 h 1281564"/>
              <a:gd name="connsiteX59" fmla="*/ 677610 w 1278548"/>
              <a:gd name="connsiteY59" fmla="*/ 0 h 1281564"/>
              <a:gd name="connsiteX60" fmla="*/ 494636 w 1278548"/>
              <a:gd name="connsiteY60" fmla="*/ 54838 h 1281564"/>
              <a:gd name="connsiteX0" fmla="*/ 494636 w 1278548"/>
              <a:gd name="connsiteY0" fmla="*/ 54838 h 1281564"/>
              <a:gd name="connsiteX1" fmla="*/ 472831 w 1278548"/>
              <a:gd name="connsiteY1" fmla="*/ 177197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96983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40174 w 1278548"/>
              <a:gd name="connsiteY16" fmla="*/ 1121180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61043 w 1278548"/>
              <a:gd name="connsiteY22" fmla="*/ 1126669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8388 w 1278548"/>
              <a:gd name="connsiteY45" fmla="*/ 697399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5467 w 1278548"/>
              <a:gd name="connsiteY48" fmla="*/ 460292 h 1281564"/>
              <a:gd name="connsiteX49" fmla="*/ 1138110 w 1278548"/>
              <a:gd name="connsiteY49" fmla="*/ 493949 h 1281564"/>
              <a:gd name="connsiteX50" fmla="*/ 1061809 w 1278548"/>
              <a:gd name="connsiteY50" fmla="*/ 481430 h 1281564"/>
              <a:gd name="connsiteX51" fmla="*/ 981363 w 1278548"/>
              <a:gd name="connsiteY51" fmla="*/ 428142 h 1281564"/>
              <a:gd name="connsiteX52" fmla="*/ 932681 w 1278548"/>
              <a:gd name="connsiteY52" fmla="*/ 369845 h 1281564"/>
              <a:gd name="connsiteX53" fmla="*/ 814604 w 1278548"/>
              <a:gd name="connsiteY53" fmla="*/ 410075 h 1281564"/>
              <a:gd name="connsiteX54" fmla="*/ 761898 w 1278548"/>
              <a:gd name="connsiteY54" fmla="*/ 307580 h 1281564"/>
              <a:gd name="connsiteX55" fmla="*/ 877939 w 1278548"/>
              <a:gd name="connsiteY55" fmla="*/ 212586 h 1281564"/>
              <a:gd name="connsiteX56" fmla="*/ 847007 w 1278548"/>
              <a:gd name="connsiteY56" fmla="*/ 172812 h 1281564"/>
              <a:gd name="connsiteX57" fmla="*/ 809776 w 1278548"/>
              <a:gd name="connsiteY57" fmla="*/ 133866 h 1281564"/>
              <a:gd name="connsiteX58" fmla="*/ 750702 w 1278548"/>
              <a:gd name="connsiteY58" fmla="*/ 123913 h 1281564"/>
              <a:gd name="connsiteX59" fmla="*/ 677610 w 1278548"/>
              <a:gd name="connsiteY59" fmla="*/ 0 h 1281564"/>
              <a:gd name="connsiteX60" fmla="*/ 494636 w 1278548"/>
              <a:gd name="connsiteY60" fmla="*/ 54838 h 1281564"/>
              <a:gd name="connsiteX0" fmla="*/ 494636 w 1278548"/>
              <a:gd name="connsiteY0" fmla="*/ 54838 h 1281564"/>
              <a:gd name="connsiteX1" fmla="*/ 482783 w 1278548"/>
              <a:gd name="connsiteY1" fmla="*/ 182461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96983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40174 w 1278548"/>
              <a:gd name="connsiteY16" fmla="*/ 1121180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61043 w 1278548"/>
              <a:gd name="connsiteY22" fmla="*/ 1126669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8388 w 1278548"/>
              <a:gd name="connsiteY45" fmla="*/ 697399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5467 w 1278548"/>
              <a:gd name="connsiteY48" fmla="*/ 460292 h 1281564"/>
              <a:gd name="connsiteX49" fmla="*/ 1138110 w 1278548"/>
              <a:gd name="connsiteY49" fmla="*/ 493949 h 1281564"/>
              <a:gd name="connsiteX50" fmla="*/ 1061809 w 1278548"/>
              <a:gd name="connsiteY50" fmla="*/ 481430 h 1281564"/>
              <a:gd name="connsiteX51" fmla="*/ 981363 w 1278548"/>
              <a:gd name="connsiteY51" fmla="*/ 428142 h 1281564"/>
              <a:gd name="connsiteX52" fmla="*/ 932681 w 1278548"/>
              <a:gd name="connsiteY52" fmla="*/ 369845 h 1281564"/>
              <a:gd name="connsiteX53" fmla="*/ 814604 w 1278548"/>
              <a:gd name="connsiteY53" fmla="*/ 410075 h 1281564"/>
              <a:gd name="connsiteX54" fmla="*/ 761898 w 1278548"/>
              <a:gd name="connsiteY54" fmla="*/ 307580 h 1281564"/>
              <a:gd name="connsiteX55" fmla="*/ 877939 w 1278548"/>
              <a:gd name="connsiteY55" fmla="*/ 212586 h 1281564"/>
              <a:gd name="connsiteX56" fmla="*/ 847007 w 1278548"/>
              <a:gd name="connsiteY56" fmla="*/ 172812 h 1281564"/>
              <a:gd name="connsiteX57" fmla="*/ 809776 w 1278548"/>
              <a:gd name="connsiteY57" fmla="*/ 133866 h 1281564"/>
              <a:gd name="connsiteX58" fmla="*/ 750702 w 1278548"/>
              <a:gd name="connsiteY58" fmla="*/ 123913 h 1281564"/>
              <a:gd name="connsiteX59" fmla="*/ 677610 w 1278548"/>
              <a:gd name="connsiteY59" fmla="*/ 0 h 1281564"/>
              <a:gd name="connsiteX60" fmla="*/ 494636 w 1278548"/>
              <a:gd name="connsiteY60" fmla="*/ 54838 h 1281564"/>
              <a:gd name="connsiteX0" fmla="*/ 494636 w 1278548"/>
              <a:gd name="connsiteY0" fmla="*/ 49572 h 1281564"/>
              <a:gd name="connsiteX1" fmla="*/ 482783 w 1278548"/>
              <a:gd name="connsiteY1" fmla="*/ 182461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00891 w 1278548"/>
              <a:gd name="connsiteY6" fmla="*/ 581698 h 1281564"/>
              <a:gd name="connsiteX7" fmla="*/ 325772 w 1278548"/>
              <a:gd name="connsiteY7" fmla="*/ 691366 h 1281564"/>
              <a:gd name="connsiteX8" fmla="*/ 217158 w 1278548"/>
              <a:gd name="connsiteY8" fmla="*/ 742353 h 1281564"/>
              <a:gd name="connsiteX9" fmla="*/ 196685 w 1278548"/>
              <a:gd name="connsiteY9" fmla="*/ 838473 h 1281564"/>
              <a:gd name="connsiteX10" fmla="*/ 130294 w 1278548"/>
              <a:gd name="connsiteY10" fmla="*/ 872006 h 1281564"/>
              <a:gd name="connsiteX11" fmla="*/ 96815 w 1278548"/>
              <a:gd name="connsiteY11" fmla="*/ 933421 h 1281564"/>
              <a:gd name="connsiteX12" fmla="*/ 72253 w 1278548"/>
              <a:gd name="connsiteY12" fmla="*/ 969511 h 1281564"/>
              <a:gd name="connsiteX13" fmla="*/ 16928 w 1278548"/>
              <a:gd name="connsiteY13" fmla="*/ 996983 h 1281564"/>
              <a:gd name="connsiteX14" fmla="*/ 0 w 1278548"/>
              <a:gd name="connsiteY14" fmla="*/ 1123146 h 1281564"/>
              <a:gd name="connsiteX15" fmla="*/ 85015 w 1278548"/>
              <a:gd name="connsiteY15" fmla="*/ 1147278 h 1281564"/>
              <a:gd name="connsiteX16" fmla="*/ 140174 w 1278548"/>
              <a:gd name="connsiteY16" fmla="*/ 1121180 h 1281564"/>
              <a:gd name="connsiteX17" fmla="*/ 225981 w 1278548"/>
              <a:gd name="connsiteY17" fmla="*/ 1147457 h 1281564"/>
              <a:gd name="connsiteX18" fmla="*/ 287244 w 1278548"/>
              <a:gd name="connsiteY18" fmla="*/ 1168552 h 1281564"/>
              <a:gd name="connsiteX19" fmla="*/ 274992 w 1278548"/>
              <a:gd name="connsiteY19" fmla="*/ 1269700 h 1281564"/>
              <a:gd name="connsiteX20" fmla="*/ 341835 w 1278548"/>
              <a:gd name="connsiteY20" fmla="*/ 1281564 h 1281564"/>
              <a:gd name="connsiteX21" fmla="*/ 399554 w 1278548"/>
              <a:gd name="connsiteY21" fmla="*/ 1173916 h 1281564"/>
              <a:gd name="connsiteX22" fmla="*/ 461043 w 1278548"/>
              <a:gd name="connsiteY22" fmla="*/ 1126669 h 1281564"/>
              <a:gd name="connsiteX23" fmla="*/ 523289 w 1278548"/>
              <a:gd name="connsiteY23" fmla="*/ 1201089 h 1281564"/>
              <a:gd name="connsiteX24" fmla="*/ 584517 w 1278548"/>
              <a:gd name="connsiteY24" fmla="*/ 1245194 h 1281564"/>
              <a:gd name="connsiteX25" fmla="*/ 671451 w 1278548"/>
              <a:gd name="connsiteY25" fmla="*/ 1091218 h 1281564"/>
              <a:gd name="connsiteX26" fmla="*/ 702743 w 1278548"/>
              <a:gd name="connsiteY26" fmla="*/ 1056386 h 1281564"/>
              <a:gd name="connsiteX27" fmla="*/ 749972 w 1278548"/>
              <a:gd name="connsiteY27" fmla="*/ 1017772 h 1281564"/>
              <a:gd name="connsiteX28" fmla="*/ 792168 w 1278548"/>
              <a:gd name="connsiteY28" fmla="*/ 999604 h 1281564"/>
              <a:gd name="connsiteX29" fmla="*/ 784806 w 1278548"/>
              <a:gd name="connsiteY29" fmla="*/ 946700 h 1281564"/>
              <a:gd name="connsiteX30" fmla="*/ 749972 w 1278548"/>
              <a:gd name="connsiteY30" fmla="*/ 925643 h 1281564"/>
              <a:gd name="connsiteX31" fmla="*/ 740020 w 1278548"/>
              <a:gd name="connsiteY31" fmla="*/ 857203 h 1281564"/>
              <a:gd name="connsiteX32" fmla="*/ 777341 w 1278548"/>
              <a:gd name="connsiteY32" fmla="*/ 838777 h 1281564"/>
              <a:gd name="connsiteX33" fmla="*/ 762412 w 1278548"/>
              <a:gd name="connsiteY33" fmla="*/ 794028 h 1281564"/>
              <a:gd name="connsiteX34" fmla="*/ 767852 w 1278548"/>
              <a:gd name="connsiteY34" fmla="*/ 700225 h 1281564"/>
              <a:gd name="connsiteX35" fmla="*/ 799734 w 1278548"/>
              <a:gd name="connsiteY35" fmla="*/ 749280 h 1281564"/>
              <a:gd name="connsiteX36" fmla="*/ 819639 w 1278548"/>
              <a:gd name="connsiteY36" fmla="*/ 772971 h 1281564"/>
              <a:gd name="connsiteX37" fmla="*/ 902105 w 1278548"/>
              <a:gd name="connsiteY37" fmla="*/ 755853 h 1281564"/>
              <a:gd name="connsiteX38" fmla="*/ 926626 w 1278548"/>
              <a:gd name="connsiteY38" fmla="*/ 878261 h 1281564"/>
              <a:gd name="connsiteX39" fmla="*/ 933472 w 1278548"/>
              <a:gd name="connsiteY39" fmla="*/ 962888 h 1281564"/>
              <a:gd name="connsiteX40" fmla="*/ 939776 w 1278548"/>
              <a:gd name="connsiteY40" fmla="*/ 1019668 h 1281564"/>
              <a:gd name="connsiteX41" fmla="*/ 1030158 w 1278548"/>
              <a:gd name="connsiteY41" fmla="*/ 1037951 h 1281564"/>
              <a:gd name="connsiteX42" fmla="*/ 1099848 w 1278548"/>
              <a:gd name="connsiteY42" fmla="*/ 987028 h 1281564"/>
              <a:gd name="connsiteX43" fmla="*/ 1143126 w 1278548"/>
              <a:gd name="connsiteY43" fmla="*/ 887833 h 1281564"/>
              <a:gd name="connsiteX44" fmla="*/ 1130913 w 1278548"/>
              <a:gd name="connsiteY44" fmla="*/ 807598 h 1281564"/>
              <a:gd name="connsiteX45" fmla="*/ 1168388 w 1278548"/>
              <a:gd name="connsiteY45" fmla="*/ 697399 h 1281564"/>
              <a:gd name="connsiteX46" fmla="*/ 1215239 w 1278548"/>
              <a:gd name="connsiteY46" fmla="*/ 641357 h 1281564"/>
              <a:gd name="connsiteX47" fmla="*/ 1278548 w 1278548"/>
              <a:gd name="connsiteY47" fmla="*/ 532452 h 1281564"/>
              <a:gd name="connsiteX48" fmla="*/ 1145467 w 1278548"/>
              <a:gd name="connsiteY48" fmla="*/ 460292 h 1281564"/>
              <a:gd name="connsiteX49" fmla="*/ 1138110 w 1278548"/>
              <a:gd name="connsiteY49" fmla="*/ 493949 h 1281564"/>
              <a:gd name="connsiteX50" fmla="*/ 1061809 w 1278548"/>
              <a:gd name="connsiteY50" fmla="*/ 481430 h 1281564"/>
              <a:gd name="connsiteX51" fmla="*/ 981363 w 1278548"/>
              <a:gd name="connsiteY51" fmla="*/ 428142 h 1281564"/>
              <a:gd name="connsiteX52" fmla="*/ 932681 w 1278548"/>
              <a:gd name="connsiteY52" fmla="*/ 369845 h 1281564"/>
              <a:gd name="connsiteX53" fmla="*/ 814604 w 1278548"/>
              <a:gd name="connsiteY53" fmla="*/ 410075 h 1281564"/>
              <a:gd name="connsiteX54" fmla="*/ 761898 w 1278548"/>
              <a:gd name="connsiteY54" fmla="*/ 307580 h 1281564"/>
              <a:gd name="connsiteX55" fmla="*/ 877939 w 1278548"/>
              <a:gd name="connsiteY55" fmla="*/ 212586 h 1281564"/>
              <a:gd name="connsiteX56" fmla="*/ 847007 w 1278548"/>
              <a:gd name="connsiteY56" fmla="*/ 172812 h 1281564"/>
              <a:gd name="connsiteX57" fmla="*/ 809776 w 1278548"/>
              <a:gd name="connsiteY57" fmla="*/ 133866 h 1281564"/>
              <a:gd name="connsiteX58" fmla="*/ 750702 w 1278548"/>
              <a:gd name="connsiteY58" fmla="*/ 123913 h 1281564"/>
              <a:gd name="connsiteX59" fmla="*/ 677610 w 1278548"/>
              <a:gd name="connsiteY59" fmla="*/ 0 h 1281564"/>
              <a:gd name="connsiteX60" fmla="*/ 494636 w 1278548"/>
              <a:gd name="connsiteY60" fmla="*/ 49572 h 1281564"/>
              <a:gd name="connsiteX0" fmla="*/ 494636 w 1278548"/>
              <a:gd name="connsiteY0" fmla="*/ 49572 h 1281564"/>
              <a:gd name="connsiteX1" fmla="*/ 482783 w 1278548"/>
              <a:gd name="connsiteY1" fmla="*/ 182461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02043 w 1278548"/>
              <a:gd name="connsiteY5" fmla="*/ 442002 h 1281564"/>
              <a:gd name="connsiteX6" fmla="*/ 361835 w 1278548"/>
              <a:gd name="connsiteY6" fmla="*/ 517639 h 1281564"/>
              <a:gd name="connsiteX7" fmla="*/ 300891 w 1278548"/>
              <a:gd name="connsiteY7" fmla="*/ 581698 h 1281564"/>
              <a:gd name="connsiteX8" fmla="*/ 325772 w 1278548"/>
              <a:gd name="connsiteY8" fmla="*/ 691366 h 1281564"/>
              <a:gd name="connsiteX9" fmla="*/ 217158 w 1278548"/>
              <a:gd name="connsiteY9" fmla="*/ 742353 h 1281564"/>
              <a:gd name="connsiteX10" fmla="*/ 196685 w 1278548"/>
              <a:gd name="connsiteY10" fmla="*/ 838473 h 1281564"/>
              <a:gd name="connsiteX11" fmla="*/ 130294 w 1278548"/>
              <a:gd name="connsiteY11" fmla="*/ 872006 h 1281564"/>
              <a:gd name="connsiteX12" fmla="*/ 96815 w 1278548"/>
              <a:gd name="connsiteY12" fmla="*/ 933421 h 1281564"/>
              <a:gd name="connsiteX13" fmla="*/ 72253 w 1278548"/>
              <a:gd name="connsiteY13" fmla="*/ 969511 h 1281564"/>
              <a:gd name="connsiteX14" fmla="*/ 16928 w 1278548"/>
              <a:gd name="connsiteY14" fmla="*/ 996983 h 1281564"/>
              <a:gd name="connsiteX15" fmla="*/ 0 w 1278548"/>
              <a:gd name="connsiteY15" fmla="*/ 1123146 h 1281564"/>
              <a:gd name="connsiteX16" fmla="*/ 85015 w 1278548"/>
              <a:gd name="connsiteY16" fmla="*/ 1147278 h 1281564"/>
              <a:gd name="connsiteX17" fmla="*/ 140174 w 1278548"/>
              <a:gd name="connsiteY17" fmla="*/ 1121180 h 1281564"/>
              <a:gd name="connsiteX18" fmla="*/ 225981 w 1278548"/>
              <a:gd name="connsiteY18" fmla="*/ 1147457 h 1281564"/>
              <a:gd name="connsiteX19" fmla="*/ 287244 w 1278548"/>
              <a:gd name="connsiteY19" fmla="*/ 1168552 h 1281564"/>
              <a:gd name="connsiteX20" fmla="*/ 274992 w 1278548"/>
              <a:gd name="connsiteY20" fmla="*/ 1269700 h 1281564"/>
              <a:gd name="connsiteX21" fmla="*/ 341835 w 1278548"/>
              <a:gd name="connsiteY21" fmla="*/ 1281564 h 1281564"/>
              <a:gd name="connsiteX22" fmla="*/ 399554 w 1278548"/>
              <a:gd name="connsiteY22" fmla="*/ 1173916 h 1281564"/>
              <a:gd name="connsiteX23" fmla="*/ 461043 w 1278548"/>
              <a:gd name="connsiteY23" fmla="*/ 1126669 h 1281564"/>
              <a:gd name="connsiteX24" fmla="*/ 523289 w 1278548"/>
              <a:gd name="connsiteY24" fmla="*/ 1201089 h 1281564"/>
              <a:gd name="connsiteX25" fmla="*/ 584517 w 1278548"/>
              <a:gd name="connsiteY25" fmla="*/ 1245194 h 1281564"/>
              <a:gd name="connsiteX26" fmla="*/ 671451 w 1278548"/>
              <a:gd name="connsiteY26" fmla="*/ 1091218 h 1281564"/>
              <a:gd name="connsiteX27" fmla="*/ 702743 w 1278548"/>
              <a:gd name="connsiteY27" fmla="*/ 1056386 h 1281564"/>
              <a:gd name="connsiteX28" fmla="*/ 749972 w 1278548"/>
              <a:gd name="connsiteY28" fmla="*/ 1017772 h 1281564"/>
              <a:gd name="connsiteX29" fmla="*/ 792168 w 1278548"/>
              <a:gd name="connsiteY29" fmla="*/ 999604 h 1281564"/>
              <a:gd name="connsiteX30" fmla="*/ 784806 w 1278548"/>
              <a:gd name="connsiteY30" fmla="*/ 946700 h 1281564"/>
              <a:gd name="connsiteX31" fmla="*/ 749972 w 1278548"/>
              <a:gd name="connsiteY31" fmla="*/ 925643 h 1281564"/>
              <a:gd name="connsiteX32" fmla="*/ 740020 w 1278548"/>
              <a:gd name="connsiteY32" fmla="*/ 857203 h 1281564"/>
              <a:gd name="connsiteX33" fmla="*/ 777341 w 1278548"/>
              <a:gd name="connsiteY33" fmla="*/ 838777 h 1281564"/>
              <a:gd name="connsiteX34" fmla="*/ 762412 w 1278548"/>
              <a:gd name="connsiteY34" fmla="*/ 794028 h 1281564"/>
              <a:gd name="connsiteX35" fmla="*/ 767852 w 1278548"/>
              <a:gd name="connsiteY35" fmla="*/ 700225 h 1281564"/>
              <a:gd name="connsiteX36" fmla="*/ 799734 w 1278548"/>
              <a:gd name="connsiteY36" fmla="*/ 749280 h 1281564"/>
              <a:gd name="connsiteX37" fmla="*/ 819639 w 1278548"/>
              <a:gd name="connsiteY37" fmla="*/ 772971 h 1281564"/>
              <a:gd name="connsiteX38" fmla="*/ 902105 w 1278548"/>
              <a:gd name="connsiteY38" fmla="*/ 755853 h 1281564"/>
              <a:gd name="connsiteX39" fmla="*/ 926626 w 1278548"/>
              <a:gd name="connsiteY39" fmla="*/ 878261 h 1281564"/>
              <a:gd name="connsiteX40" fmla="*/ 933472 w 1278548"/>
              <a:gd name="connsiteY40" fmla="*/ 962888 h 1281564"/>
              <a:gd name="connsiteX41" fmla="*/ 939776 w 1278548"/>
              <a:gd name="connsiteY41" fmla="*/ 1019668 h 1281564"/>
              <a:gd name="connsiteX42" fmla="*/ 1030158 w 1278548"/>
              <a:gd name="connsiteY42" fmla="*/ 1037951 h 1281564"/>
              <a:gd name="connsiteX43" fmla="*/ 1099848 w 1278548"/>
              <a:gd name="connsiteY43" fmla="*/ 987028 h 1281564"/>
              <a:gd name="connsiteX44" fmla="*/ 1143126 w 1278548"/>
              <a:gd name="connsiteY44" fmla="*/ 887833 h 1281564"/>
              <a:gd name="connsiteX45" fmla="*/ 1130913 w 1278548"/>
              <a:gd name="connsiteY45" fmla="*/ 807598 h 1281564"/>
              <a:gd name="connsiteX46" fmla="*/ 1168388 w 1278548"/>
              <a:gd name="connsiteY46" fmla="*/ 697399 h 1281564"/>
              <a:gd name="connsiteX47" fmla="*/ 1215239 w 1278548"/>
              <a:gd name="connsiteY47" fmla="*/ 641357 h 1281564"/>
              <a:gd name="connsiteX48" fmla="*/ 1278548 w 1278548"/>
              <a:gd name="connsiteY48" fmla="*/ 532452 h 1281564"/>
              <a:gd name="connsiteX49" fmla="*/ 1145467 w 1278548"/>
              <a:gd name="connsiteY49" fmla="*/ 460292 h 1281564"/>
              <a:gd name="connsiteX50" fmla="*/ 1138110 w 1278548"/>
              <a:gd name="connsiteY50" fmla="*/ 493949 h 1281564"/>
              <a:gd name="connsiteX51" fmla="*/ 1061809 w 1278548"/>
              <a:gd name="connsiteY51" fmla="*/ 481430 h 1281564"/>
              <a:gd name="connsiteX52" fmla="*/ 981363 w 1278548"/>
              <a:gd name="connsiteY52" fmla="*/ 428142 h 1281564"/>
              <a:gd name="connsiteX53" fmla="*/ 932681 w 1278548"/>
              <a:gd name="connsiteY53" fmla="*/ 369845 h 1281564"/>
              <a:gd name="connsiteX54" fmla="*/ 814604 w 1278548"/>
              <a:gd name="connsiteY54" fmla="*/ 410075 h 1281564"/>
              <a:gd name="connsiteX55" fmla="*/ 761898 w 1278548"/>
              <a:gd name="connsiteY55" fmla="*/ 307580 h 1281564"/>
              <a:gd name="connsiteX56" fmla="*/ 877939 w 1278548"/>
              <a:gd name="connsiteY56" fmla="*/ 212586 h 1281564"/>
              <a:gd name="connsiteX57" fmla="*/ 847007 w 1278548"/>
              <a:gd name="connsiteY57" fmla="*/ 172812 h 1281564"/>
              <a:gd name="connsiteX58" fmla="*/ 809776 w 1278548"/>
              <a:gd name="connsiteY58" fmla="*/ 133866 h 1281564"/>
              <a:gd name="connsiteX59" fmla="*/ 750702 w 1278548"/>
              <a:gd name="connsiteY59" fmla="*/ 123913 h 1281564"/>
              <a:gd name="connsiteX60" fmla="*/ 677610 w 1278548"/>
              <a:gd name="connsiteY60" fmla="*/ 0 h 1281564"/>
              <a:gd name="connsiteX61" fmla="*/ 494636 w 1278548"/>
              <a:gd name="connsiteY61" fmla="*/ 49572 h 1281564"/>
              <a:gd name="connsiteX0" fmla="*/ 494636 w 1278548"/>
              <a:gd name="connsiteY0" fmla="*/ 49572 h 1281564"/>
              <a:gd name="connsiteX1" fmla="*/ 482783 w 1278548"/>
              <a:gd name="connsiteY1" fmla="*/ 182461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33989 w 1278548"/>
              <a:gd name="connsiteY5" fmla="*/ 443935 h 1281564"/>
              <a:gd name="connsiteX6" fmla="*/ 402043 w 1278548"/>
              <a:gd name="connsiteY6" fmla="*/ 442002 h 1281564"/>
              <a:gd name="connsiteX7" fmla="*/ 361835 w 1278548"/>
              <a:gd name="connsiteY7" fmla="*/ 517639 h 1281564"/>
              <a:gd name="connsiteX8" fmla="*/ 300891 w 1278548"/>
              <a:gd name="connsiteY8" fmla="*/ 581698 h 1281564"/>
              <a:gd name="connsiteX9" fmla="*/ 325772 w 1278548"/>
              <a:gd name="connsiteY9" fmla="*/ 691366 h 1281564"/>
              <a:gd name="connsiteX10" fmla="*/ 217158 w 1278548"/>
              <a:gd name="connsiteY10" fmla="*/ 742353 h 1281564"/>
              <a:gd name="connsiteX11" fmla="*/ 196685 w 1278548"/>
              <a:gd name="connsiteY11" fmla="*/ 838473 h 1281564"/>
              <a:gd name="connsiteX12" fmla="*/ 130294 w 1278548"/>
              <a:gd name="connsiteY12" fmla="*/ 872006 h 1281564"/>
              <a:gd name="connsiteX13" fmla="*/ 96815 w 1278548"/>
              <a:gd name="connsiteY13" fmla="*/ 933421 h 1281564"/>
              <a:gd name="connsiteX14" fmla="*/ 72253 w 1278548"/>
              <a:gd name="connsiteY14" fmla="*/ 969511 h 1281564"/>
              <a:gd name="connsiteX15" fmla="*/ 16928 w 1278548"/>
              <a:gd name="connsiteY15" fmla="*/ 996983 h 1281564"/>
              <a:gd name="connsiteX16" fmla="*/ 0 w 1278548"/>
              <a:gd name="connsiteY16" fmla="*/ 1123146 h 1281564"/>
              <a:gd name="connsiteX17" fmla="*/ 85015 w 1278548"/>
              <a:gd name="connsiteY17" fmla="*/ 1147278 h 1281564"/>
              <a:gd name="connsiteX18" fmla="*/ 140174 w 1278548"/>
              <a:gd name="connsiteY18" fmla="*/ 1121180 h 1281564"/>
              <a:gd name="connsiteX19" fmla="*/ 225981 w 1278548"/>
              <a:gd name="connsiteY19" fmla="*/ 1147457 h 1281564"/>
              <a:gd name="connsiteX20" fmla="*/ 287244 w 1278548"/>
              <a:gd name="connsiteY20" fmla="*/ 1168552 h 1281564"/>
              <a:gd name="connsiteX21" fmla="*/ 274992 w 1278548"/>
              <a:gd name="connsiteY21" fmla="*/ 1269700 h 1281564"/>
              <a:gd name="connsiteX22" fmla="*/ 341835 w 1278548"/>
              <a:gd name="connsiteY22" fmla="*/ 1281564 h 1281564"/>
              <a:gd name="connsiteX23" fmla="*/ 399554 w 1278548"/>
              <a:gd name="connsiteY23" fmla="*/ 1173916 h 1281564"/>
              <a:gd name="connsiteX24" fmla="*/ 461043 w 1278548"/>
              <a:gd name="connsiteY24" fmla="*/ 1126669 h 1281564"/>
              <a:gd name="connsiteX25" fmla="*/ 523289 w 1278548"/>
              <a:gd name="connsiteY25" fmla="*/ 1201089 h 1281564"/>
              <a:gd name="connsiteX26" fmla="*/ 584517 w 1278548"/>
              <a:gd name="connsiteY26" fmla="*/ 1245194 h 1281564"/>
              <a:gd name="connsiteX27" fmla="*/ 671451 w 1278548"/>
              <a:gd name="connsiteY27" fmla="*/ 1091218 h 1281564"/>
              <a:gd name="connsiteX28" fmla="*/ 702743 w 1278548"/>
              <a:gd name="connsiteY28" fmla="*/ 1056386 h 1281564"/>
              <a:gd name="connsiteX29" fmla="*/ 749972 w 1278548"/>
              <a:gd name="connsiteY29" fmla="*/ 1017772 h 1281564"/>
              <a:gd name="connsiteX30" fmla="*/ 792168 w 1278548"/>
              <a:gd name="connsiteY30" fmla="*/ 999604 h 1281564"/>
              <a:gd name="connsiteX31" fmla="*/ 784806 w 1278548"/>
              <a:gd name="connsiteY31" fmla="*/ 946700 h 1281564"/>
              <a:gd name="connsiteX32" fmla="*/ 749972 w 1278548"/>
              <a:gd name="connsiteY32" fmla="*/ 925643 h 1281564"/>
              <a:gd name="connsiteX33" fmla="*/ 740020 w 1278548"/>
              <a:gd name="connsiteY33" fmla="*/ 857203 h 1281564"/>
              <a:gd name="connsiteX34" fmla="*/ 777341 w 1278548"/>
              <a:gd name="connsiteY34" fmla="*/ 838777 h 1281564"/>
              <a:gd name="connsiteX35" fmla="*/ 762412 w 1278548"/>
              <a:gd name="connsiteY35" fmla="*/ 794028 h 1281564"/>
              <a:gd name="connsiteX36" fmla="*/ 767852 w 1278548"/>
              <a:gd name="connsiteY36" fmla="*/ 700225 h 1281564"/>
              <a:gd name="connsiteX37" fmla="*/ 799734 w 1278548"/>
              <a:gd name="connsiteY37" fmla="*/ 749280 h 1281564"/>
              <a:gd name="connsiteX38" fmla="*/ 819639 w 1278548"/>
              <a:gd name="connsiteY38" fmla="*/ 772971 h 1281564"/>
              <a:gd name="connsiteX39" fmla="*/ 902105 w 1278548"/>
              <a:gd name="connsiteY39" fmla="*/ 755853 h 1281564"/>
              <a:gd name="connsiteX40" fmla="*/ 926626 w 1278548"/>
              <a:gd name="connsiteY40" fmla="*/ 878261 h 1281564"/>
              <a:gd name="connsiteX41" fmla="*/ 933472 w 1278548"/>
              <a:gd name="connsiteY41" fmla="*/ 962888 h 1281564"/>
              <a:gd name="connsiteX42" fmla="*/ 939776 w 1278548"/>
              <a:gd name="connsiteY42" fmla="*/ 1019668 h 1281564"/>
              <a:gd name="connsiteX43" fmla="*/ 1030158 w 1278548"/>
              <a:gd name="connsiteY43" fmla="*/ 1037951 h 1281564"/>
              <a:gd name="connsiteX44" fmla="*/ 1099848 w 1278548"/>
              <a:gd name="connsiteY44" fmla="*/ 987028 h 1281564"/>
              <a:gd name="connsiteX45" fmla="*/ 1143126 w 1278548"/>
              <a:gd name="connsiteY45" fmla="*/ 887833 h 1281564"/>
              <a:gd name="connsiteX46" fmla="*/ 1130913 w 1278548"/>
              <a:gd name="connsiteY46" fmla="*/ 807598 h 1281564"/>
              <a:gd name="connsiteX47" fmla="*/ 1168388 w 1278548"/>
              <a:gd name="connsiteY47" fmla="*/ 697399 h 1281564"/>
              <a:gd name="connsiteX48" fmla="*/ 1215239 w 1278548"/>
              <a:gd name="connsiteY48" fmla="*/ 641357 h 1281564"/>
              <a:gd name="connsiteX49" fmla="*/ 1278548 w 1278548"/>
              <a:gd name="connsiteY49" fmla="*/ 532452 h 1281564"/>
              <a:gd name="connsiteX50" fmla="*/ 1145467 w 1278548"/>
              <a:gd name="connsiteY50" fmla="*/ 460292 h 1281564"/>
              <a:gd name="connsiteX51" fmla="*/ 1138110 w 1278548"/>
              <a:gd name="connsiteY51" fmla="*/ 493949 h 1281564"/>
              <a:gd name="connsiteX52" fmla="*/ 1061809 w 1278548"/>
              <a:gd name="connsiteY52" fmla="*/ 481430 h 1281564"/>
              <a:gd name="connsiteX53" fmla="*/ 981363 w 1278548"/>
              <a:gd name="connsiteY53" fmla="*/ 428142 h 1281564"/>
              <a:gd name="connsiteX54" fmla="*/ 932681 w 1278548"/>
              <a:gd name="connsiteY54" fmla="*/ 369845 h 1281564"/>
              <a:gd name="connsiteX55" fmla="*/ 814604 w 1278548"/>
              <a:gd name="connsiteY55" fmla="*/ 410075 h 1281564"/>
              <a:gd name="connsiteX56" fmla="*/ 761898 w 1278548"/>
              <a:gd name="connsiteY56" fmla="*/ 307580 h 1281564"/>
              <a:gd name="connsiteX57" fmla="*/ 877939 w 1278548"/>
              <a:gd name="connsiteY57" fmla="*/ 212586 h 1281564"/>
              <a:gd name="connsiteX58" fmla="*/ 847007 w 1278548"/>
              <a:gd name="connsiteY58" fmla="*/ 172812 h 1281564"/>
              <a:gd name="connsiteX59" fmla="*/ 809776 w 1278548"/>
              <a:gd name="connsiteY59" fmla="*/ 133866 h 1281564"/>
              <a:gd name="connsiteX60" fmla="*/ 750702 w 1278548"/>
              <a:gd name="connsiteY60" fmla="*/ 123913 h 1281564"/>
              <a:gd name="connsiteX61" fmla="*/ 677610 w 1278548"/>
              <a:gd name="connsiteY61" fmla="*/ 0 h 1281564"/>
              <a:gd name="connsiteX62" fmla="*/ 494636 w 1278548"/>
              <a:gd name="connsiteY62" fmla="*/ 49572 h 1281564"/>
              <a:gd name="connsiteX0" fmla="*/ 494636 w 1278548"/>
              <a:gd name="connsiteY0" fmla="*/ 49572 h 1281564"/>
              <a:gd name="connsiteX1" fmla="*/ 482783 w 1278548"/>
              <a:gd name="connsiteY1" fmla="*/ 182461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33989 w 1278548"/>
              <a:gd name="connsiteY5" fmla="*/ 443935 h 1281564"/>
              <a:gd name="connsiteX6" fmla="*/ 402043 w 1278548"/>
              <a:gd name="connsiteY6" fmla="*/ 442002 h 1281564"/>
              <a:gd name="connsiteX7" fmla="*/ 361835 w 1278548"/>
              <a:gd name="connsiteY7" fmla="*/ 517639 h 1281564"/>
              <a:gd name="connsiteX8" fmla="*/ 300891 w 1278548"/>
              <a:gd name="connsiteY8" fmla="*/ 581698 h 1281564"/>
              <a:gd name="connsiteX9" fmla="*/ 331978 w 1278548"/>
              <a:gd name="connsiteY9" fmla="*/ 646621 h 1281564"/>
              <a:gd name="connsiteX10" fmla="*/ 325772 w 1278548"/>
              <a:gd name="connsiteY10" fmla="*/ 691366 h 1281564"/>
              <a:gd name="connsiteX11" fmla="*/ 217158 w 1278548"/>
              <a:gd name="connsiteY11" fmla="*/ 742353 h 1281564"/>
              <a:gd name="connsiteX12" fmla="*/ 196685 w 1278548"/>
              <a:gd name="connsiteY12" fmla="*/ 838473 h 1281564"/>
              <a:gd name="connsiteX13" fmla="*/ 130294 w 1278548"/>
              <a:gd name="connsiteY13" fmla="*/ 872006 h 1281564"/>
              <a:gd name="connsiteX14" fmla="*/ 96815 w 1278548"/>
              <a:gd name="connsiteY14" fmla="*/ 933421 h 1281564"/>
              <a:gd name="connsiteX15" fmla="*/ 72253 w 1278548"/>
              <a:gd name="connsiteY15" fmla="*/ 969511 h 1281564"/>
              <a:gd name="connsiteX16" fmla="*/ 16928 w 1278548"/>
              <a:gd name="connsiteY16" fmla="*/ 996983 h 1281564"/>
              <a:gd name="connsiteX17" fmla="*/ 0 w 1278548"/>
              <a:gd name="connsiteY17" fmla="*/ 1123146 h 1281564"/>
              <a:gd name="connsiteX18" fmla="*/ 85015 w 1278548"/>
              <a:gd name="connsiteY18" fmla="*/ 1147278 h 1281564"/>
              <a:gd name="connsiteX19" fmla="*/ 140174 w 1278548"/>
              <a:gd name="connsiteY19" fmla="*/ 1121180 h 1281564"/>
              <a:gd name="connsiteX20" fmla="*/ 225981 w 1278548"/>
              <a:gd name="connsiteY20" fmla="*/ 1147457 h 1281564"/>
              <a:gd name="connsiteX21" fmla="*/ 287244 w 1278548"/>
              <a:gd name="connsiteY21" fmla="*/ 1168552 h 1281564"/>
              <a:gd name="connsiteX22" fmla="*/ 274992 w 1278548"/>
              <a:gd name="connsiteY22" fmla="*/ 1269700 h 1281564"/>
              <a:gd name="connsiteX23" fmla="*/ 341835 w 1278548"/>
              <a:gd name="connsiteY23" fmla="*/ 1281564 h 1281564"/>
              <a:gd name="connsiteX24" fmla="*/ 399554 w 1278548"/>
              <a:gd name="connsiteY24" fmla="*/ 1173916 h 1281564"/>
              <a:gd name="connsiteX25" fmla="*/ 461043 w 1278548"/>
              <a:gd name="connsiteY25" fmla="*/ 1126669 h 1281564"/>
              <a:gd name="connsiteX26" fmla="*/ 523289 w 1278548"/>
              <a:gd name="connsiteY26" fmla="*/ 1201089 h 1281564"/>
              <a:gd name="connsiteX27" fmla="*/ 584517 w 1278548"/>
              <a:gd name="connsiteY27" fmla="*/ 1245194 h 1281564"/>
              <a:gd name="connsiteX28" fmla="*/ 671451 w 1278548"/>
              <a:gd name="connsiteY28" fmla="*/ 1091218 h 1281564"/>
              <a:gd name="connsiteX29" fmla="*/ 702743 w 1278548"/>
              <a:gd name="connsiteY29" fmla="*/ 1056386 h 1281564"/>
              <a:gd name="connsiteX30" fmla="*/ 749972 w 1278548"/>
              <a:gd name="connsiteY30" fmla="*/ 1017772 h 1281564"/>
              <a:gd name="connsiteX31" fmla="*/ 792168 w 1278548"/>
              <a:gd name="connsiteY31" fmla="*/ 999604 h 1281564"/>
              <a:gd name="connsiteX32" fmla="*/ 784806 w 1278548"/>
              <a:gd name="connsiteY32" fmla="*/ 946700 h 1281564"/>
              <a:gd name="connsiteX33" fmla="*/ 749972 w 1278548"/>
              <a:gd name="connsiteY33" fmla="*/ 925643 h 1281564"/>
              <a:gd name="connsiteX34" fmla="*/ 740020 w 1278548"/>
              <a:gd name="connsiteY34" fmla="*/ 857203 h 1281564"/>
              <a:gd name="connsiteX35" fmla="*/ 777341 w 1278548"/>
              <a:gd name="connsiteY35" fmla="*/ 838777 h 1281564"/>
              <a:gd name="connsiteX36" fmla="*/ 762412 w 1278548"/>
              <a:gd name="connsiteY36" fmla="*/ 794028 h 1281564"/>
              <a:gd name="connsiteX37" fmla="*/ 767852 w 1278548"/>
              <a:gd name="connsiteY37" fmla="*/ 700225 h 1281564"/>
              <a:gd name="connsiteX38" fmla="*/ 799734 w 1278548"/>
              <a:gd name="connsiteY38" fmla="*/ 749280 h 1281564"/>
              <a:gd name="connsiteX39" fmla="*/ 819639 w 1278548"/>
              <a:gd name="connsiteY39" fmla="*/ 772971 h 1281564"/>
              <a:gd name="connsiteX40" fmla="*/ 902105 w 1278548"/>
              <a:gd name="connsiteY40" fmla="*/ 755853 h 1281564"/>
              <a:gd name="connsiteX41" fmla="*/ 926626 w 1278548"/>
              <a:gd name="connsiteY41" fmla="*/ 878261 h 1281564"/>
              <a:gd name="connsiteX42" fmla="*/ 933472 w 1278548"/>
              <a:gd name="connsiteY42" fmla="*/ 962888 h 1281564"/>
              <a:gd name="connsiteX43" fmla="*/ 939776 w 1278548"/>
              <a:gd name="connsiteY43" fmla="*/ 1019668 h 1281564"/>
              <a:gd name="connsiteX44" fmla="*/ 1030158 w 1278548"/>
              <a:gd name="connsiteY44" fmla="*/ 1037951 h 1281564"/>
              <a:gd name="connsiteX45" fmla="*/ 1099848 w 1278548"/>
              <a:gd name="connsiteY45" fmla="*/ 987028 h 1281564"/>
              <a:gd name="connsiteX46" fmla="*/ 1143126 w 1278548"/>
              <a:gd name="connsiteY46" fmla="*/ 887833 h 1281564"/>
              <a:gd name="connsiteX47" fmla="*/ 1130913 w 1278548"/>
              <a:gd name="connsiteY47" fmla="*/ 807598 h 1281564"/>
              <a:gd name="connsiteX48" fmla="*/ 1168388 w 1278548"/>
              <a:gd name="connsiteY48" fmla="*/ 697399 h 1281564"/>
              <a:gd name="connsiteX49" fmla="*/ 1215239 w 1278548"/>
              <a:gd name="connsiteY49" fmla="*/ 641357 h 1281564"/>
              <a:gd name="connsiteX50" fmla="*/ 1278548 w 1278548"/>
              <a:gd name="connsiteY50" fmla="*/ 532452 h 1281564"/>
              <a:gd name="connsiteX51" fmla="*/ 1145467 w 1278548"/>
              <a:gd name="connsiteY51" fmla="*/ 460292 h 1281564"/>
              <a:gd name="connsiteX52" fmla="*/ 1138110 w 1278548"/>
              <a:gd name="connsiteY52" fmla="*/ 493949 h 1281564"/>
              <a:gd name="connsiteX53" fmla="*/ 1061809 w 1278548"/>
              <a:gd name="connsiteY53" fmla="*/ 481430 h 1281564"/>
              <a:gd name="connsiteX54" fmla="*/ 981363 w 1278548"/>
              <a:gd name="connsiteY54" fmla="*/ 428142 h 1281564"/>
              <a:gd name="connsiteX55" fmla="*/ 932681 w 1278548"/>
              <a:gd name="connsiteY55" fmla="*/ 369845 h 1281564"/>
              <a:gd name="connsiteX56" fmla="*/ 814604 w 1278548"/>
              <a:gd name="connsiteY56" fmla="*/ 410075 h 1281564"/>
              <a:gd name="connsiteX57" fmla="*/ 761898 w 1278548"/>
              <a:gd name="connsiteY57" fmla="*/ 307580 h 1281564"/>
              <a:gd name="connsiteX58" fmla="*/ 877939 w 1278548"/>
              <a:gd name="connsiteY58" fmla="*/ 212586 h 1281564"/>
              <a:gd name="connsiteX59" fmla="*/ 847007 w 1278548"/>
              <a:gd name="connsiteY59" fmla="*/ 172812 h 1281564"/>
              <a:gd name="connsiteX60" fmla="*/ 809776 w 1278548"/>
              <a:gd name="connsiteY60" fmla="*/ 133866 h 1281564"/>
              <a:gd name="connsiteX61" fmla="*/ 750702 w 1278548"/>
              <a:gd name="connsiteY61" fmla="*/ 123913 h 1281564"/>
              <a:gd name="connsiteX62" fmla="*/ 677610 w 1278548"/>
              <a:gd name="connsiteY62" fmla="*/ 0 h 1281564"/>
              <a:gd name="connsiteX63" fmla="*/ 494636 w 1278548"/>
              <a:gd name="connsiteY63" fmla="*/ 49572 h 1281564"/>
              <a:gd name="connsiteX0" fmla="*/ 494636 w 1278548"/>
              <a:gd name="connsiteY0" fmla="*/ 49572 h 1281564"/>
              <a:gd name="connsiteX1" fmla="*/ 482783 w 1278548"/>
              <a:gd name="connsiteY1" fmla="*/ 182461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33989 w 1278548"/>
              <a:gd name="connsiteY5" fmla="*/ 443935 h 1281564"/>
              <a:gd name="connsiteX6" fmla="*/ 402043 w 1278548"/>
              <a:gd name="connsiteY6" fmla="*/ 442002 h 1281564"/>
              <a:gd name="connsiteX7" fmla="*/ 361835 w 1278548"/>
              <a:gd name="connsiteY7" fmla="*/ 517639 h 1281564"/>
              <a:gd name="connsiteX8" fmla="*/ 305867 w 1278548"/>
              <a:gd name="connsiteY8" fmla="*/ 579065 h 1281564"/>
              <a:gd name="connsiteX9" fmla="*/ 331978 w 1278548"/>
              <a:gd name="connsiteY9" fmla="*/ 646621 h 1281564"/>
              <a:gd name="connsiteX10" fmla="*/ 325772 w 1278548"/>
              <a:gd name="connsiteY10" fmla="*/ 691366 h 1281564"/>
              <a:gd name="connsiteX11" fmla="*/ 217158 w 1278548"/>
              <a:gd name="connsiteY11" fmla="*/ 742353 h 1281564"/>
              <a:gd name="connsiteX12" fmla="*/ 196685 w 1278548"/>
              <a:gd name="connsiteY12" fmla="*/ 838473 h 1281564"/>
              <a:gd name="connsiteX13" fmla="*/ 130294 w 1278548"/>
              <a:gd name="connsiteY13" fmla="*/ 872006 h 1281564"/>
              <a:gd name="connsiteX14" fmla="*/ 96815 w 1278548"/>
              <a:gd name="connsiteY14" fmla="*/ 933421 h 1281564"/>
              <a:gd name="connsiteX15" fmla="*/ 72253 w 1278548"/>
              <a:gd name="connsiteY15" fmla="*/ 969511 h 1281564"/>
              <a:gd name="connsiteX16" fmla="*/ 16928 w 1278548"/>
              <a:gd name="connsiteY16" fmla="*/ 996983 h 1281564"/>
              <a:gd name="connsiteX17" fmla="*/ 0 w 1278548"/>
              <a:gd name="connsiteY17" fmla="*/ 1123146 h 1281564"/>
              <a:gd name="connsiteX18" fmla="*/ 85015 w 1278548"/>
              <a:gd name="connsiteY18" fmla="*/ 1147278 h 1281564"/>
              <a:gd name="connsiteX19" fmla="*/ 140174 w 1278548"/>
              <a:gd name="connsiteY19" fmla="*/ 1121180 h 1281564"/>
              <a:gd name="connsiteX20" fmla="*/ 225981 w 1278548"/>
              <a:gd name="connsiteY20" fmla="*/ 1147457 h 1281564"/>
              <a:gd name="connsiteX21" fmla="*/ 287244 w 1278548"/>
              <a:gd name="connsiteY21" fmla="*/ 1168552 h 1281564"/>
              <a:gd name="connsiteX22" fmla="*/ 274992 w 1278548"/>
              <a:gd name="connsiteY22" fmla="*/ 1269700 h 1281564"/>
              <a:gd name="connsiteX23" fmla="*/ 341835 w 1278548"/>
              <a:gd name="connsiteY23" fmla="*/ 1281564 h 1281564"/>
              <a:gd name="connsiteX24" fmla="*/ 399554 w 1278548"/>
              <a:gd name="connsiteY24" fmla="*/ 1173916 h 1281564"/>
              <a:gd name="connsiteX25" fmla="*/ 461043 w 1278548"/>
              <a:gd name="connsiteY25" fmla="*/ 1126669 h 1281564"/>
              <a:gd name="connsiteX26" fmla="*/ 523289 w 1278548"/>
              <a:gd name="connsiteY26" fmla="*/ 1201089 h 1281564"/>
              <a:gd name="connsiteX27" fmla="*/ 584517 w 1278548"/>
              <a:gd name="connsiteY27" fmla="*/ 1245194 h 1281564"/>
              <a:gd name="connsiteX28" fmla="*/ 671451 w 1278548"/>
              <a:gd name="connsiteY28" fmla="*/ 1091218 h 1281564"/>
              <a:gd name="connsiteX29" fmla="*/ 702743 w 1278548"/>
              <a:gd name="connsiteY29" fmla="*/ 1056386 h 1281564"/>
              <a:gd name="connsiteX30" fmla="*/ 749972 w 1278548"/>
              <a:gd name="connsiteY30" fmla="*/ 1017772 h 1281564"/>
              <a:gd name="connsiteX31" fmla="*/ 792168 w 1278548"/>
              <a:gd name="connsiteY31" fmla="*/ 999604 h 1281564"/>
              <a:gd name="connsiteX32" fmla="*/ 784806 w 1278548"/>
              <a:gd name="connsiteY32" fmla="*/ 946700 h 1281564"/>
              <a:gd name="connsiteX33" fmla="*/ 749972 w 1278548"/>
              <a:gd name="connsiteY33" fmla="*/ 925643 h 1281564"/>
              <a:gd name="connsiteX34" fmla="*/ 740020 w 1278548"/>
              <a:gd name="connsiteY34" fmla="*/ 857203 h 1281564"/>
              <a:gd name="connsiteX35" fmla="*/ 777341 w 1278548"/>
              <a:gd name="connsiteY35" fmla="*/ 838777 h 1281564"/>
              <a:gd name="connsiteX36" fmla="*/ 762412 w 1278548"/>
              <a:gd name="connsiteY36" fmla="*/ 794028 h 1281564"/>
              <a:gd name="connsiteX37" fmla="*/ 767852 w 1278548"/>
              <a:gd name="connsiteY37" fmla="*/ 700225 h 1281564"/>
              <a:gd name="connsiteX38" fmla="*/ 799734 w 1278548"/>
              <a:gd name="connsiteY38" fmla="*/ 749280 h 1281564"/>
              <a:gd name="connsiteX39" fmla="*/ 819639 w 1278548"/>
              <a:gd name="connsiteY39" fmla="*/ 772971 h 1281564"/>
              <a:gd name="connsiteX40" fmla="*/ 902105 w 1278548"/>
              <a:gd name="connsiteY40" fmla="*/ 755853 h 1281564"/>
              <a:gd name="connsiteX41" fmla="*/ 926626 w 1278548"/>
              <a:gd name="connsiteY41" fmla="*/ 878261 h 1281564"/>
              <a:gd name="connsiteX42" fmla="*/ 933472 w 1278548"/>
              <a:gd name="connsiteY42" fmla="*/ 962888 h 1281564"/>
              <a:gd name="connsiteX43" fmla="*/ 939776 w 1278548"/>
              <a:gd name="connsiteY43" fmla="*/ 1019668 h 1281564"/>
              <a:gd name="connsiteX44" fmla="*/ 1030158 w 1278548"/>
              <a:gd name="connsiteY44" fmla="*/ 1037951 h 1281564"/>
              <a:gd name="connsiteX45" fmla="*/ 1099848 w 1278548"/>
              <a:gd name="connsiteY45" fmla="*/ 987028 h 1281564"/>
              <a:gd name="connsiteX46" fmla="*/ 1143126 w 1278548"/>
              <a:gd name="connsiteY46" fmla="*/ 887833 h 1281564"/>
              <a:gd name="connsiteX47" fmla="*/ 1130913 w 1278548"/>
              <a:gd name="connsiteY47" fmla="*/ 807598 h 1281564"/>
              <a:gd name="connsiteX48" fmla="*/ 1168388 w 1278548"/>
              <a:gd name="connsiteY48" fmla="*/ 697399 h 1281564"/>
              <a:gd name="connsiteX49" fmla="*/ 1215239 w 1278548"/>
              <a:gd name="connsiteY49" fmla="*/ 641357 h 1281564"/>
              <a:gd name="connsiteX50" fmla="*/ 1278548 w 1278548"/>
              <a:gd name="connsiteY50" fmla="*/ 532452 h 1281564"/>
              <a:gd name="connsiteX51" fmla="*/ 1145467 w 1278548"/>
              <a:gd name="connsiteY51" fmla="*/ 460292 h 1281564"/>
              <a:gd name="connsiteX52" fmla="*/ 1138110 w 1278548"/>
              <a:gd name="connsiteY52" fmla="*/ 493949 h 1281564"/>
              <a:gd name="connsiteX53" fmla="*/ 1061809 w 1278548"/>
              <a:gd name="connsiteY53" fmla="*/ 481430 h 1281564"/>
              <a:gd name="connsiteX54" fmla="*/ 981363 w 1278548"/>
              <a:gd name="connsiteY54" fmla="*/ 428142 h 1281564"/>
              <a:gd name="connsiteX55" fmla="*/ 932681 w 1278548"/>
              <a:gd name="connsiteY55" fmla="*/ 369845 h 1281564"/>
              <a:gd name="connsiteX56" fmla="*/ 814604 w 1278548"/>
              <a:gd name="connsiteY56" fmla="*/ 410075 h 1281564"/>
              <a:gd name="connsiteX57" fmla="*/ 761898 w 1278548"/>
              <a:gd name="connsiteY57" fmla="*/ 307580 h 1281564"/>
              <a:gd name="connsiteX58" fmla="*/ 877939 w 1278548"/>
              <a:gd name="connsiteY58" fmla="*/ 212586 h 1281564"/>
              <a:gd name="connsiteX59" fmla="*/ 847007 w 1278548"/>
              <a:gd name="connsiteY59" fmla="*/ 172812 h 1281564"/>
              <a:gd name="connsiteX60" fmla="*/ 809776 w 1278548"/>
              <a:gd name="connsiteY60" fmla="*/ 133866 h 1281564"/>
              <a:gd name="connsiteX61" fmla="*/ 750702 w 1278548"/>
              <a:gd name="connsiteY61" fmla="*/ 123913 h 1281564"/>
              <a:gd name="connsiteX62" fmla="*/ 677610 w 1278548"/>
              <a:gd name="connsiteY62" fmla="*/ 0 h 1281564"/>
              <a:gd name="connsiteX63" fmla="*/ 494636 w 1278548"/>
              <a:gd name="connsiteY63" fmla="*/ 49572 h 1281564"/>
              <a:gd name="connsiteX0" fmla="*/ 494636 w 1278548"/>
              <a:gd name="connsiteY0" fmla="*/ 49572 h 1281564"/>
              <a:gd name="connsiteX1" fmla="*/ 482783 w 1278548"/>
              <a:gd name="connsiteY1" fmla="*/ 182461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33989 w 1278548"/>
              <a:gd name="connsiteY5" fmla="*/ 443935 h 1281564"/>
              <a:gd name="connsiteX6" fmla="*/ 402043 w 1278548"/>
              <a:gd name="connsiteY6" fmla="*/ 442002 h 1281564"/>
              <a:gd name="connsiteX7" fmla="*/ 361835 w 1278548"/>
              <a:gd name="connsiteY7" fmla="*/ 517639 h 1281564"/>
              <a:gd name="connsiteX8" fmla="*/ 305867 w 1278548"/>
              <a:gd name="connsiteY8" fmla="*/ 579065 h 1281564"/>
              <a:gd name="connsiteX9" fmla="*/ 331978 w 1278548"/>
              <a:gd name="connsiteY9" fmla="*/ 646621 h 1281564"/>
              <a:gd name="connsiteX10" fmla="*/ 325772 w 1278548"/>
              <a:gd name="connsiteY10" fmla="*/ 691366 h 1281564"/>
              <a:gd name="connsiteX11" fmla="*/ 264801 w 1278548"/>
              <a:gd name="connsiteY11" fmla="*/ 722957 h 1281564"/>
              <a:gd name="connsiteX12" fmla="*/ 217158 w 1278548"/>
              <a:gd name="connsiteY12" fmla="*/ 742353 h 1281564"/>
              <a:gd name="connsiteX13" fmla="*/ 196685 w 1278548"/>
              <a:gd name="connsiteY13" fmla="*/ 838473 h 1281564"/>
              <a:gd name="connsiteX14" fmla="*/ 130294 w 1278548"/>
              <a:gd name="connsiteY14" fmla="*/ 872006 h 1281564"/>
              <a:gd name="connsiteX15" fmla="*/ 96815 w 1278548"/>
              <a:gd name="connsiteY15" fmla="*/ 933421 h 1281564"/>
              <a:gd name="connsiteX16" fmla="*/ 72253 w 1278548"/>
              <a:gd name="connsiteY16" fmla="*/ 969511 h 1281564"/>
              <a:gd name="connsiteX17" fmla="*/ 16928 w 1278548"/>
              <a:gd name="connsiteY17" fmla="*/ 996983 h 1281564"/>
              <a:gd name="connsiteX18" fmla="*/ 0 w 1278548"/>
              <a:gd name="connsiteY18" fmla="*/ 1123146 h 1281564"/>
              <a:gd name="connsiteX19" fmla="*/ 85015 w 1278548"/>
              <a:gd name="connsiteY19" fmla="*/ 1147278 h 1281564"/>
              <a:gd name="connsiteX20" fmla="*/ 140174 w 1278548"/>
              <a:gd name="connsiteY20" fmla="*/ 1121180 h 1281564"/>
              <a:gd name="connsiteX21" fmla="*/ 225981 w 1278548"/>
              <a:gd name="connsiteY21" fmla="*/ 1147457 h 1281564"/>
              <a:gd name="connsiteX22" fmla="*/ 287244 w 1278548"/>
              <a:gd name="connsiteY22" fmla="*/ 1168552 h 1281564"/>
              <a:gd name="connsiteX23" fmla="*/ 274992 w 1278548"/>
              <a:gd name="connsiteY23" fmla="*/ 1269700 h 1281564"/>
              <a:gd name="connsiteX24" fmla="*/ 341835 w 1278548"/>
              <a:gd name="connsiteY24" fmla="*/ 1281564 h 1281564"/>
              <a:gd name="connsiteX25" fmla="*/ 399554 w 1278548"/>
              <a:gd name="connsiteY25" fmla="*/ 1173916 h 1281564"/>
              <a:gd name="connsiteX26" fmla="*/ 461043 w 1278548"/>
              <a:gd name="connsiteY26" fmla="*/ 1126669 h 1281564"/>
              <a:gd name="connsiteX27" fmla="*/ 523289 w 1278548"/>
              <a:gd name="connsiteY27" fmla="*/ 1201089 h 1281564"/>
              <a:gd name="connsiteX28" fmla="*/ 584517 w 1278548"/>
              <a:gd name="connsiteY28" fmla="*/ 1245194 h 1281564"/>
              <a:gd name="connsiteX29" fmla="*/ 671451 w 1278548"/>
              <a:gd name="connsiteY29" fmla="*/ 1091218 h 1281564"/>
              <a:gd name="connsiteX30" fmla="*/ 702743 w 1278548"/>
              <a:gd name="connsiteY30" fmla="*/ 1056386 h 1281564"/>
              <a:gd name="connsiteX31" fmla="*/ 749972 w 1278548"/>
              <a:gd name="connsiteY31" fmla="*/ 1017772 h 1281564"/>
              <a:gd name="connsiteX32" fmla="*/ 792168 w 1278548"/>
              <a:gd name="connsiteY32" fmla="*/ 999604 h 1281564"/>
              <a:gd name="connsiteX33" fmla="*/ 784806 w 1278548"/>
              <a:gd name="connsiteY33" fmla="*/ 946700 h 1281564"/>
              <a:gd name="connsiteX34" fmla="*/ 749972 w 1278548"/>
              <a:gd name="connsiteY34" fmla="*/ 925643 h 1281564"/>
              <a:gd name="connsiteX35" fmla="*/ 740020 w 1278548"/>
              <a:gd name="connsiteY35" fmla="*/ 857203 h 1281564"/>
              <a:gd name="connsiteX36" fmla="*/ 777341 w 1278548"/>
              <a:gd name="connsiteY36" fmla="*/ 838777 h 1281564"/>
              <a:gd name="connsiteX37" fmla="*/ 762412 w 1278548"/>
              <a:gd name="connsiteY37" fmla="*/ 794028 h 1281564"/>
              <a:gd name="connsiteX38" fmla="*/ 767852 w 1278548"/>
              <a:gd name="connsiteY38" fmla="*/ 700225 h 1281564"/>
              <a:gd name="connsiteX39" fmla="*/ 799734 w 1278548"/>
              <a:gd name="connsiteY39" fmla="*/ 749280 h 1281564"/>
              <a:gd name="connsiteX40" fmla="*/ 819639 w 1278548"/>
              <a:gd name="connsiteY40" fmla="*/ 772971 h 1281564"/>
              <a:gd name="connsiteX41" fmla="*/ 902105 w 1278548"/>
              <a:gd name="connsiteY41" fmla="*/ 755853 h 1281564"/>
              <a:gd name="connsiteX42" fmla="*/ 926626 w 1278548"/>
              <a:gd name="connsiteY42" fmla="*/ 878261 h 1281564"/>
              <a:gd name="connsiteX43" fmla="*/ 933472 w 1278548"/>
              <a:gd name="connsiteY43" fmla="*/ 962888 h 1281564"/>
              <a:gd name="connsiteX44" fmla="*/ 939776 w 1278548"/>
              <a:gd name="connsiteY44" fmla="*/ 1019668 h 1281564"/>
              <a:gd name="connsiteX45" fmla="*/ 1030158 w 1278548"/>
              <a:gd name="connsiteY45" fmla="*/ 1037951 h 1281564"/>
              <a:gd name="connsiteX46" fmla="*/ 1099848 w 1278548"/>
              <a:gd name="connsiteY46" fmla="*/ 987028 h 1281564"/>
              <a:gd name="connsiteX47" fmla="*/ 1143126 w 1278548"/>
              <a:gd name="connsiteY47" fmla="*/ 887833 h 1281564"/>
              <a:gd name="connsiteX48" fmla="*/ 1130913 w 1278548"/>
              <a:gd name="connsiteY48" fmla="*/ 807598 h 1281564"/>
              <a:gd name="connsiteX49" fmla="*/ 1168388 w 1278548"/>
              <a:gd name="connsiteY49" fmla="*/ 697399 h 1281564"/>
              <a:gd name="connsiteX50" fmla="*/ 1215239 w 1278548"/>
              <a:gd name="connsiteY50" fmla="*/ 641357 h 1281564"/>
              <a:gd name="connsiteX51" fmla="*/ 1278548 w 1278548"/>
              <a:gd name="connsiteY51" fmla="*/ 532452 h 1281564"/>
              <a:gd name="connsiteX52" fmla="*/ 1145467 w 1278548"/>
              <a:gd name="connsiteY52" fmla="*/ 460292 h 1281564"/>
              <a:gd name="connsiteX53" fmla="*/ 1138110 w 1278548"/>
              <a:gd name="connsiteY53" fmla="*/ 493949 h 1281564"/>
              <a:gd name="connsiteX54" fmla="*/ 1061809 w 1278548"/>
              <a:gd name="connsiteY54" fmla="*/ 481430 h 1281564"/>
              <a:gd name="connsiteX55" fmla="*/ 981363 w 1278548"/>
              <a:gd name="connsiteY55" fmla="*/ 428142 h 1281564"/>
              <a:gd name="connsiteX56" fmla="*/ 932681 w 1278548"/>
              <a:gd name="connsiteY56" fmla="*/ 369845 h 1281564"/>
              <a:gd name="connsiteX57" fmla="*/ 814604 w 1278548"/>
              <a:gd name="connsiteY57" fmla="*/ 410075 h 1281564"/>
              <a:gd name="connsiteX58" fmla="*/ 761898 w 1278548"/>
              <a:gd name="connsiteY58" fmla="*/ 307580 h 1281564"/>
              <a:gd name="connsiteX59" fmla="*/ 877939 w 1278548"/>
              <a:gd name="connsiteY59" fmla="*/ 212586 h 1281564"/>
              <a:gd name="connsiteX60" fmla="*/ 847007 w 1278548"/>
              <a:gd name="connsiteY60" fmla="*/ 172812 h 1281564"/>
              <a:gd name="connsiteX61" fmla="*/ 809776 w 1278548"/>
              <a:gd name="connsiteY61" fmla="*/ 133866 h 1281564"/>
              <a:gd name="connsiteX62" fmla="*/ 750702 w 1278548"/>
              <a:gd name="connsiteY62" fmla="*/ 123913 h 1281564"/>
              <a:gd name="connsiteX63" fmla="*/ 677610 w 1278548"/>
              <a:gd name="connsiteY63" fmla="*/ 0 h 1281564"/>
              <a:gd name="connsiteX64" fmla="*/ 494636 w 1278548"/>
              <a:gd name="connsiteY64" fmla="*/ 49572 h 1281564"/>
              <a:gd name="connsiteX0" fmla="*/ 494636 w 1278548"/>
              <a:gd name="connsiteY0" fmla="*/ 49572 h 1281564"/>
              <a:gd name="connsiteX1" fmla="*/ 482783 w 1278548"/>
              <a:gd name="connsiteY1" fmla="*/ 182461 h 1281564"/>
              <a:gd name="connsiteX2" fmla="*/ 444193 w 1278548"/>
              <a:gd name="connsiteY2" fmla="*/ 281448 h 1281564"/>
              <a:gd name="connsiteX3" fmla="*/ 434313 w 1278548"/>
              <a:gd name="connsiteY3" fmla="*/ 350173 h 1281564"/>
              <a:gd name="connsiteX4" fmla="*/ 475258 w 1278548"/>
              <a:gd name="connsiteY4" fmla="*/ 422603 h 1281564"/>
              <a:gd name="connsiteX5" fmla="*/ 433989 w 1278548"/>
              <a:gd name="connsiteY5" fmla="*/ 443935 h 1281564"/>
              <a:gd name="connsiteX6" fmla="*/ 402043 w 1278548"/>
              <a:gd name="connsiteY6" fmla="*/ 442002 h 1281564"/>
              <a:gd name="connsiteX7" fmla="*/ 361835 w 1278548"/>
              <a:gd name="connsiteY7" fmla="*/ 517639 h 1281564"/>
              <a:gd name="connsiteX8" fmla="*/ 305867 w 1278548"/>
              <a:gd name="connsiteY8" fmla="*/ 579065 h 1281564"/>
              <a:gd name="connsiteX9" fmla="*/ 331978 w 1278548"/>
              <a:gd name="connsiteY9" fmla="*/ 646621 h 1281564"/>
              <a:gd name="connsiteX10" fmla="*/ 325772 w 1278548"/>
              <a:gd name="connsiteY10" fmla="*/ 691366 h 1281564"/>
              <a:gd name="connsiteX11" fmla="*/ 259825 w 1278548"/>
              <a:gd name="connsiteY11" fmla="*/ 717692 h 1281564"/>
              <a:gd name="connsiteX12" fmla="*/ 217158 w 1278548"/>
              <a:gd name="connsiteY12" fmla="*/ 742353 h 1281564"/>
              <a:gd name="connsiteX13" fmla="*/ 196685 w 1278548"/>
              <a:gd name="connsiteY13" fmla="*/ 838473 h 1281564"/>
              <a:gd name="connsiteX14" fmla="*/ 130294 w 1278548"/>
              <a:gd name="connsiteY14" fmla="*/ 872006 h 1281564"/>
              <a:gd name="connsiteX15" fmla="*/ 96815 w 1278548"/>
              <a:gd name="connsiteY15" fmla="*/ 933421 h 1281564"/>
              <a:gd name="connsiteX16" fmla="*/ 72253 w 1278548"/>
              <a:gd name="connsiteY16" fmla="*/ 969511 h 1281564"/>
              <a:gd name="connsiteX17" fmla="*/ 16928 w 1278548"/>
              <a:gd name="connsiteY17" fmla="*/ 996983 h 1281564"/>
              <a:gd name="connsiteX18" fmla="*/ 0 w 1278548"/>
              <a:gd name="connsiteY18" fmla="*/ 1123146 h 1281564"/>
              <a:gd name="connsiteX19" fmla="*/ 85015 w 1278548"/>
              <a:gd name="connsiteY19" fmla="*/ 1147278 h 1281564"/>
              <a:gd name="connsiteX20" fmla="*/ 140174 w 1278548"/>
              <a:gd name="connsiteY20" fmla="*/ 1121180 h 1281564"/>
              <a:gd name="connsiteX21" fmla="*/ 225981 w 1278548"/>
              <a:gd name="connsiteY21" fmla="*/ 1147457 h 1281564"/>
              <a:gd name="connsiteX22" fmla="*/ 287244 w 1278548"/>
              <a:gd name="connsiteY22" fmla="*/ 1168552 h 1281564"/>
              <a:gd name="connsiteX23" fmla="*/ 274992 w 1278548"/>
              <a:gd name="connsiteY23" fmla="*/ 1269700 h 1281564"/>
              <a:gd name="connsiteX24" fmla="*/ 341835 w 1278548"/>
              <a:gd name="connsiteY24" fmla="*/ 1281564 h 1281564"/>
              <a:gd name="connsiteX25" fmla="*/ 399554 w 1278548"/>
              <a:gd name="connsiteY25" fmla="*/ 1173916 h 1281564"/>
              <a:gd name="connsiteX26" fmla="*/ 461043 w 1278548"/>
              <a:gd name="connsiteY26" fmla="*/ 1126669 h 1281564"/>
              <a:gd name="connsiteX27" fmla="*/ 523289 w 1278548"/>
              <a:gd name="connsiteY27" fmla="*/ 1201089 h 1281564"/>
              <a:gd name="connsiteX28" fmla="*/ 584517 w 1278548"/>
              <a:gd name="connsiteY28" fmla="*/ 1245194 h 1281564"/>
              <a:gd name="connsiteX29" fmla="*/ 671451 w 1278548"/>
              <a:gd name="connsiteY29" fmla="*/ 1091218 h 1281564"/>
              <a:gd name="connsiteX30" fmla="*/ 702743 w 1278548"/>
              <a:gd name="connsiteY30" fmla="*/ 1056386 h 1281564"/>
              <a:gd name="connsiteX31" fmla="*/ 749972 w 1278548"/>
              <a:gd name="connsiteY31" fmla="*/ 1017772 h 1281564"/>
              <a:gd name="connsiteX32" fmla="*/ 792168 w 1278548"/>
              <a:gd name="connsiteY32" fmla="*/ 999604 h 1281564"/>
              <a:gd name="connsiteX33" fmla="*/ 784806 w 1278548"/>
              <a:gd name="connsiteY33" fmla="*/ 946700 h 1281564"/>
              <a:gd name="connsiteX34" fmla="*/ 749972 w 1278548"/>
              <a:gd name="connsiteY34" fmla="*/ 925643 h 1281564"/>
              <a:gd name="connsiteX35" fmla="*/ 740020 w 1278548"/>
              <a:gd name="connsiteY35" fmla="*/ 857203 h 1281564"/>
              <a:gd name="connsiteX36" fmla="*/ 777341 w 1278548"/>
              <a:gd name="connsiteY36" fmla="*/ 838777 h 1281564"/>
              <a:gd name="connsiteX37" fmla="*/ 762412 w 1278548"/>
              <a:gd name="connsiteY37" fmla="*/ 794028 h 1281564"/>
              <a:gd name="connsiteX38" fmla="*/ 767852 w 1278548"/>
              <a:gd name="connsiteY38" fmla="*/ 700225 h 1281564"/>
              <a:gd name="connsiteX39" fmla="*/ 799734 w 1278548"/>
              <a:gd name="connsiteY39" fmla="*/ 749280 h 1281564"/>
              <a:gd name="connsiteX40" fmla="*/ 819639 w 1278548"/>
              <a:gd name="connsiteY40" fmla="*/ 772971 h 1281564"/>
              <a:gd name="connsiteX41" fmla="*/ 902105 w 1278548"/>
              <a:gd name="connsiteY41" fmla="*/ 755853 h 1281564"/>
              <a:gd name="connsiteX42" fmla="*/ 926626 w 1278548"/>
              <a:gd name="connsiteY42" fmla="*/ 878261 h 1281564"/>
              <a:gd name="connsiteX43" fmla="*/ 933472 w 1278548"/>
              <a:gd name="connsiteY43" fmla="*/ 962888 h 1281564"/>
              <a:gd name="connsiteX44" fmla="*/ 939776 w 1278548"/>
              <a:gd name="connsiteY44" fmla="*/ 1019668 h 1281564"/>
              <a:gd name="connsiteX45" fmla="*/ 1030158 w 1278548"/>
              <a:gd name="connsiteY45" fmla="*/ 1037951 h 1281564"/>
              <a:gd name="connsiteX46" fmla="*/ 1099848 w 1278548"/>
              <a:gd name="connsiteY46" fmla="*/ 987028 h 1281564"/>
              <a:gd name="connsiteX47" fmla="*/ 1143126 w 1278548"/>
              <a:gd name="connsiteY47" fmla="*/ 887833 h 1281564"/>
              <a:gd name="connsiteX48" fmla="*/ 1130913 w 1278548"/>
              <a:gd name="connsiteY48" fmla="*/ 807598 h 1281564"/>
              <a:gd name="connsiteX49" fmla="*/ 1168388 w 1278548"/>
              <a:gd name="connsiteY49" fmla="*/ 697399 h 1281564"/>
              <a:gd name="connsiteX50" fmla="*/ 1215239 w 1278548"/>
              <a:gd name="connsiteY50" fmla="*/ 641357 h 1281564"/>
              <a:gd name="connsiteX51" fmla="*/ 1278548 w 1278548"/>
              <a:gd name="connsiteY51" fmla="*/ 532452 h 1281564"/>
              <a:gd name="connsiteX52" fmla="*/ 1145467 w 1278548"/>
              <a:gd name="connsiteY52" fmla="*/ 460292 h 1281564"/>
              <a:gd name="connsiteX53" fmla="*/ 1138110 w 1278548"/>
              <a:gd name="connsiteY53" fmla="*/ 493949 h 1281564"/>
              <a:gd name="connsiteX54" fmla="*/ 1061809 w 1278548"/>
              <a:gd name="connsiteY54" fmla="*/ 481430 h 1281564"/>
              <a:gd name="connsiteX55" fmla="*/ 981363 w 1278548"/>
              <a:gd name="connsiteY55" fmla="*/ 428142 h 1281564"/>
              <a:gd name="connsiteX56" fmla="*/ 932681 w 1278548"/>
              <a:gd name="connsiteY56" fmla="*/ 369845 h 1281564"/>
              <a:gd name="connsiteX57" fmla="*/ 814604 w 1278548"/>
              <a:gd name="connsiteY57" fmla="*/ 410075 h 1281564"/>
              <a:gd name="connsiteX58" fmla="*/ 761898 w 1278548"/>
              <a:gd name="connsiteY58" fmla="*/ 307580 h 1281564"/>
              <a:gd name="connsiteX59" fmla="*/ 877939 w 1278548"/>
              <a:gd name="connsiteY59" fmla="*/ 212586 h 1281564"/>
              <a:gd name="connsiteX60" fmla="*/ 847007 w 1278548"/>
              <a:gd name="connsiteY60" fmla="*/ 172812 h 1281564"/>
              <a:gd name="connsiteX61" fmla="*/ 809776 w 1278548"/>
              <a:gd name="connsiteY61" fmla="*/ 133866 h 1281564"/>
              <a:gd name="connsiteX62" fmla="*/ 750702 w 1278548"/>
              <a:gd name="connsiteY62" fmla="*/ 123913 h 1281564"/>
              <a:gd name="connsiteX63" fmla="*/ 677610 w 1278548"/>
              <a:gd name="connsiteY63" fmla="*/ 0 h 1281564"/>
              <a:gd name="connsiteX64" fmla="*/ 494636 w 1278548"/>
              <a:gd name="connsiteY64" fmla="*/ 49572 h 12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78548" h="1281564">
                <a:moveTo>
                  <a:pt x="494636" y="49572"/>
                </a:moveTo>
                <a:cubicBezTo>
                  <a:pt x="486538" y="89481"/>
                  <a:pt x="508298" y="142552"/>
                  <a:pt x="482783" y="182461"/>
                </a:cubicBezTo>
                <a:lnTo>
                  <a:pt x="444193" y="281448"/>
                </a:lnTo>
                <a:lnTo>
                  <a:pt x="434313" y="350173"/>
                </a:lnTo>
                <a:lnTo>
                  <a:pt x="475258" y="422603"/>
                </a:lnTo>
                <a:cubicBezTo>
                  <a:pt x="475204" y="436914"/>
                  <a:pt x="446192" y="440702"/>
                  <a:pt x="433989" y="443935"/>
                </a:cubicBezTo>
                <a:cubicBezTo>
                  <a:pt x="421787" y="447168"/>
                  <a:pt x="414069" y="428402"/>
                  <a:pt x="402043" y="442002"/>
                </a:cubicBezTo>
                <a:cubicBezTo>
                  <a:pt x="386152" y="464582"/>
                  <a:pt x="377726" y="495059"/>
                  <a:pt x="361835" y="517639"/>
                </a:cubicBezTo>
                <a:lnTo>
                  <a:pt x="305867" y="579065"/>
                </a:lnTo>
                <a:cubicBezTo>
                  <a:pt x="311253" y="600706"/>
                  <a:pt x="326592" y="624980"/>
                  <a:pt x="331978" y="646621"/>
                </a:cubicBezTo>
                <a:lnTo>
                  <a:pt x="325772" y="691366"/>
                </a:lnTo>
                <a:cubicBezTo>
                  <a:pt x="307936" y="700141"/>
                  <a:pt x="277661" y="708917"/>
                  <a:pt x="259825" y="717692"/>
                </a:cubicBezTo>
                <a:lnTo>
                  <a:pt x="217158" y="742353"/>
                </a:lnTo>
                <a:lnTo>
                  <a:pt x="196685" y="838473"/>
                </a:lnTo>
                <a:lnTo>
                  <a:pt x="130294" y="872006"/>
                </a:lnTo>
                <a:lnTo>
                  <a:pt x="96815" y="933421"/>
                </a:lnTo>
                <a:cubicBezTo>
                  <a:pt x="86139" y="940187"/>
                  <a:pt x="82929" y="962745"/>
                  <a:pt x="72253" y="969511"/>
                </a:cubicBezTo>
                <a:lnTo>
                  <a:pt x="16928" y="996983"/>
                </a:lnTo>
                <a:lnTo>
                  <a:pt x="0" y="1123146"/>
                </a:lnTo>
                <a:lnTo>
                  <a:pt x="85015" y="1147278"/>
                </a:lnTo>
                <a:lnTo>
                  <a:pt x="140174" y="1121180"/>
                </a:lnTo>
                <a:lnTo>
                  <a:pt x="225981" y="1147457"/>
                </a:lnTo>
                <a:lnTo>
                  <a:pt x="287244" y="1168552"/>
                </a:lnTo>
                <a:lnTo>
                  <a:pt x="274992" y="1269700"/>
                </a:lnTo>
                <a:lnTo>
                  <a:pt x="341835" y="1281564"/>
                </a:lnTo>
                <a:lnTo>
                  <a:pt x="399554" y="1173916"/>
                </a:lnTo>
                <a:lnTo>
                  <a:pt x="461043" y="1126669"/>
                </a:lnTo>
                <a:lnTo>
                  <a:pt x="523289" y="1201089"/>
                </a:lnTo>
                <a:lnTo>
                  <a:pt x="584517" y="1245194"/>
                </a:lnTo>
                <a:lnTo>
                  <a:pt x="671451" y="1091218"/>
                </a:lnTo>
                <a:lnTo>
                  <a:pt x="702743" y="1056386"/>
                </a:lnTo>
                <a:cubicBezTo>
                  <a:pt x="720974" y="1046147"/>
                  <a:pt x="731741" y="1028011"/>
                  <a:pt x="749972" y="1017772"/>
                </a:cubicBezTo>
                <a:lnTo>
                  <a:pt x="792168" y="999604"/>
                </a:lnTo>
                <a:cubicBezTo>
                  <a:pt x="804186" y="983078"/>
                  <a:pt x="791839" y="959027"/>
                  <a:pt x="784806" y="946700"/>
                </a:cubicBezTo>
                <a:cubicBezTo>
                  <a:pt x="777773" y="934373"/>
                  <a:pt x="755777" y="942314"/>
                  <a:pt x="749972" y="925643"/>
                </a:cubicBezTo>
                <a:lnTo>
                  <a:pt x="740020" y="857203"/>
                </a:lnTo>
                <a:lnTo>
                  <a:pt x="777341" y="838777"/>
                </a:lnTo>
                <a:cubicBezTo>
                  <a:pt x="781902" y="824299"/>
                  <a:pt x="762750" y="817559"/>
                  <a:pt x="762412" y="794028"/>
                </a:cubicBezTo>
                <a:cubicBezTo>
                  <a:pt x="762075" y="770497"/>
                  <a:pt x="761217" y="704173"/>
                  <a:pt x="767852" y="700225"/>
                </a:cubicBezTo>
                <a:cubicBezTo>
                  <a:pt x="769511" y="690573"/>
                  <a:pt x="791932" y="740665"/>
                  <a:pt x="799734" y="749280"/>
                </a:cubicBezTo>
                <a:cubicBezTo>
                  <a:pt x="807536" y="757895"/>
                  <a:pt x="795942" y="778895"/>
                  <a:pt x="819639" y="772971"/>
                </a:cubicBezTo>
                <a:cubicBezTo>
                  <a:pt x="847128" y="767265"/>
                  <a:pt x="884274" y="738305"/>
                  <a:pt x="902105" y="755853"/>
                </a:cubicBezTo>
                <a:cubicBezTo>
                  <a:pt x="919936" y="773401"/>
                  <a:pt x="924716" y="842439"/>
                  <a:pt x="926626" y="878261"/>
                </a:cubicBezTo>
                <a:cubicBezTo>
                  <a:pt x="928536" y="914083"/>
                  <a:pt x="931280" y="939320"/>
                  <a:pt x="933472" y="962888"/>
                </a:cubicBezTo>
                <a:cubicBezTo>
                  <a:pt x="935664" y="986456"/>
                  <a:pt x="923662" y="1007157"/>
                  <a:pt x="939776" y="1019668"/>
                </a:cubicBezTo>
                <a:cubicBezTo>
                  <a:pt x="955890" y="1032179"/>
                  <a:pt x="1010944" y="1044269"/>
                  <a:pt x="1030158" y="1037951"/>
                </a:cubicBezTo>
                <a:cubicBezTo>
                  <a:pt x="1049373" y="1031634"/>
                  <a:pt x="1085581" y="1007222"/>
                  <a:pt x="1099848" y="987028"/>
                </a:cubicBezTo>
                <a:cubicBezTo>
                  <a:pt x="1136667" y="960107"/>
                  <a:pt x="1131188" y="920020"/>
                  <a:pt x="1143126" y="887833"/>
                </a:cubicBezTo>
                <a:lnTo>
                  <a:pt x="1130913" y="807598"/>
                </a:lnTo>
                <a:lnTo>
                  <a:pt x="1168388" y="697399"/>
                </a:lnTo>
                <a:cubicBezTo>
                  <a:pt x="1181518" y="680473"/>
                  <a:pt x="1202109" y="658283"/>
                  <a:pt x="1215239" y="641357"/>
                </a:cubicBezTo>
                <a:lnTo>
                  <a:pt x="1278548" y="532452"/>
                </a:lnTo>
                <a:lnTo>
                  <a:pt x="1145467" y="460292"/>
                </a:lnTo>
                <a:cubicBezTo>
                  <a:pt x="1119573" y="450804"/>
                  <a:pt x="1152053" y="490426"/>
                  <a:pt x="1138110" y="493949"/>
                </a:cubicBezTo>
                <a:cubicBezTo>
                  <a:pt x="1124167" y="497472"/>
                  <a:pt x="1085445" y="489327"/>
                  <a:pt x="1061809" y="481430"/>
                </a:cubicBezTo>
                <a:cubicBezTo>
                  <a:pt x="1035823" y="458403"/>
                  <a:pt x="1007349" y="451169"/>
                  <a:pt x="981363" y="428142"/>
                </a:cubicBezTo>
                <a:lnTo>
                  <a:pt x="932681" y="369845"/>
                </a:lnTo>
                <a:lnTo>
                  <a:pt x="814604" y="410075"/>
                </a:lnTo>
                <a:lnTo>
                  <a:pt x="761898" y="307580"/>
                </a:lnTo>
                <a:lnTo>
                  <a:pt x="877939" y="212586"/>
                </a:lnTo>
                <a:cubicBezTo>
                  <a:pt x="868458" y="201083"/>
                  <a:pt x="856488" y="184315"/>
                  <a:pt x="847007" y="172812"/>
                </a:cubicBezTo>
                <a:lnTo>
                  <a:pt x="809776" y="133866"/>
                </a:lnTo>
                <a:lnTo>
                  <a:pt x="750702" y="123913"/>
                </a:lnTo>
                <a:lnTo>
                  <a:pt x="677610" y="0"/>
                </a:lnTo>
                <a:lnTo>
                  <a:pt x="494636" y="49572"/>
                </a:lnTo>
                <a:close/>
              </a:path>
            </a:pathLst>
          </a:cu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6" name="フリーフォーム 45"/>
          <p:cNvSpPr/>
          <p:nvPr/>
        </p:nvSpPr>
        <p:spPr>
          <a:xfrm>
            <a:off x="2145431" y="6596421"/>
            <a:ext cx="944516" cy="1210007"/>
          </a:xfrm>
          <a:custGeom>
            <a:avLst/>
            <a:gdLst>
              <a:gd name="connsiteX0" fmla="*/ 657225 w 885825"/>
              <a:gd name="connsiteY0" fmla="*/ 0 h 1219200"/>
              <a:gd name="connsiteX1" fmla="*/ 581025 w 885825"/>
              <a:gd name="connsiteY1" fmla="*/ 61913 h 1219200"/>
              <a:gd name="connsiteX2" fmla="*/ 471488 w 885825"/>
              <a:gd name="connsiteY2" fmla="*/ 61913 h 1219200"/>
              <a:gd name="connsiteX3" fmla="*/ 433388 w 885825"/>
              <a:gd name="connsiteY3" fmla="*/ 71438 h 1219200"/>
              <a:gd name="connsiteX4" fmla="*/ 409575 w 885825"/>
              <a:gd name="connsiteY4" fmla="*/ 95250 h 1219200"/>
              <a:gd name="connsiteX5" fmla="*/ 357188 w 885825"/>
              <a:gd name="connsiteY5" fmla="*/ 100013 h 1219200"/>
              <a:gd name="connsiteX6" fmla="*/ 333375 w 885825"/>
              <a:gd name="connsiteY6" fmla="*/ 100013 h 1219200"/>
              <a:gd name="connsiteX7" fmla="*/ 361950 w 885825"/>
              <a:gd name="connsiteY7" fmla="*/ 171450 h 1219200"/>
              <a:gd name="connsiteX8" fmla="*/ 323850 w 885825"/>
              <a:gd name="connsiteY8" fmla="*/ 200025 h 1219200"/>
              <a:gd name="connsiteX9" fmla="*/ 314325 w 885825"/>
              <a:gd name="connsiteY9" fmla="*/ 214313 h 1219200"/>
              <a:gd name="connsiteX10" fmla="*/ 371475 w 885825"/>
              <a:gd name="connsiteY10" fmla="*/ 271463 h 1219200"/>
              <a:gd name="connsiteX11" fmla="*/ 357188 w 885825"/>
              <a:gd name="connsiteY11" fmla="*/ 309563 h 1219200"/>
              <a:gd name="connsiteX12" fmla="*/ 361950 w 885825"/>
              <a:gd name="connsiteY12" fmla="*/ 390525 h 1219200"/>
              <a:gd name="connsiteX13" fmla="*/ 347663 w 885825"/>
              <a:gd name="connsiteY13" fmla="*/ 433388 h 1219200"/>
              <a:gd name="connsiteX14" fmla="*/ 323850 w 885825"/>
              <a:gd name="connsiteY14" fmla="*/ 461963 h 1219200"/>
              <a:gd name="connsiteX15" fmla="*/ 261938 w 885825"/>
              <a:gd name="connsiteY15" fmla="*/ 461963 h 1219200"/>
              <a:gd name="connsiteX16" fmla="*/ 223838 w 885825"/>
              <a:gd name="connsiteY16" fmla="*/ 461963 h 1219200"/>
              <a:gd name="connsiteX17" fmla="*/ 214313 w 885825"/>
              <a:gd name="connsiteY17" fmla="*/ 447675 h 1219200"/>
              <a:gd name="connsiteX18" fmla="*/ 219075 w 885825"/>
              <a:gd name="connsiteY18" fmla="*/ 376238 h 1219200"/>
              <a:gd name="connsiteX19" fmla="*/ 219075 w 885825"/>
              <a:gd name="connsiteY19" fmla="*/ 347663 h 1219200"/>
              <a:gd name="connsiteX20" fmla="*/ 185738 w 885825"/>
              <a:gd name="connsiteY20" fmla="*/ 328613 h 1219200"/>
              <a:gd name="connsiteX21" fmla="*/ 152400 w 885825"/>
              <a:gd name="connsiteY21" fmla="*/ 347663 h 1219200"/>
              <a:gd name="connsiteX22" fmla="*/ 128588 w 885825"/>
              <a:gd name="connsiteY22" fmla="*/ 357188 h 1219200"/>
              <a:gd name="connsiteX23" fmla="*/ 104775 w 885825"/>
              <a:gd name="connsiteY23" fmla="*/ 352425 h 1219200"/>
              <a:gd name="connsiteX24" fmla="*/ 66675 w 885825"/>
              <a:gd name="connsiteY24" fmla="*/ 371475 h 1219200"/>
              <a:gd name="connsiteX25" fmla="*/ 38100 w 885825"/>
              <a:gd name="connsiteY25" fmla="*/ 376238 h 1219200"/>
              <a:gd name="connsiteX26" fmla="*/ 0 w 885825"/>
              <a:gd name="connsiteY26" fmla="*/ 381000 h 1219200"/>
              <a:gd name="connsiteX27" fmla="*/ 23813 w 885825"/>
              <a:gd name="connsiteY27" fmla="*/ 485775 h 1219200"/>
              <a:gd name="connsiteX28" fmla="*/ 19050 w 885825"/>
              <a:gd name="connsiteY28" fmla="*/ 614363 h 1219200"/>
              <a:gd name="connsiteX29" fmla="*/ 157163 w 885825"/>
              <a:gd name="connsiteY29" fmla="*/ 723900 h 1219200"/>
              <a:gd name="connsiteX30" fmla="*/ 238125 w 885825"/>
              <a:gd name="connsiteY30" fmla="*/ 847725 h 1219200"/>
              <a:gd name="connsiteX31" fmla="*/ 314325 w 885825"/>
              <a:gd name="connsiteY31" fmla="*/ 952500 h 1219200"/>
              <a:gd name="connsiteX32" fmla="*/ 304800 w 885825"/>
              <a:gd name="connsiteY32" fmla="*/ 995363 h 1219200"/>
              <a:gd name="connsiteX33" fmla="*/ 328613 w 885825"/>
              <a:gd name="connsiteY33" fmla="*/ 1033463 h 1219200"/>
              <a:gd name="connsiteX34" fmla="*/ 395288 w 885825"/>
              <a:gd name="connsiteY34" fmla="*/ 1081088 h 1219200"/>
              <a:gd name="connsiteX35" fmla="*/ 423863 w 885825"/>
              <a:gd name="connsiteY35" fmla="*/ 1104900 h 1219200"/>
              <a:gd name="connsiteX36" fmla="*/ 457200 w 885825"/>
              <a:gd name="connsiteY36" fmla="*/ 1147763 h 1219200"/>
              <a:gd name="connsiteX37" fmla="*/ 528638 w 885825"/>
              <a:gd name="connsiteY37" fmla="*/ 1157288 h 1219200"/>
              <a:gd name="connsiteX38" fmla="*/ 557213 w 885825"/>
              <a:gd name="connsiteY38" fmla="*/ 1162050 h 1219200"/>
              <a:gd name="connsiteX39" fmla="*/ 595313 w 885825"/>
              <a:gd name="connsiteY39" fmla="*/ 1171575 h 1219200"/>
              <a:gd name="connsiteX40" fmla="*/ 623888 w 885825"/>
              <a:gd name="connsiteY40" fmla="*/ 1195388 h 1219200"/>
              <a:gd name="connsiteX41" fmla="*/ 657225 w 885825"/>
              <a:gd name="connsiteY41" fmla="*/ 1219200 h 1219200"/>
              <a:gd name="connsiteX42" fmla="*/ 885825 w 885825"/>
              <a:gd name="connsiteY42" fmla="*/ 804863 h 1219200"/>
              <a:gd name="connsiteX43" fmla="*/ 828675 w 885825"/>
              <a:gd name="connsiteY43" fmla="*/ 771525 h 1219200"/>
              <a:gd name="connsiteX44" fmla="*/ 781050 w 885825"/>
              <a:gd name="connsiteY44" fmla="*/ 771525 h 1219200"/>
              <a:gd name="connsiteX45" fmla="*/ 733425 w 885825"/>
              <a:gd name="connsiteY45" fmla="*/ 771525 h 1219200"/>
              <a:gd name="connsiteX46" fmla="*/ 681038 w 885825"/>
              <a:gd name="connsiteY46" fmla="*/ 771525 h 1219200"/>
              <a:gd name="connsiteX47" fmla="*/ 619125 w 885825"/>
              <a:gd name="connsiteY47" fmla="*/ 776288 h 1219200"/>
              <a:gd name="connsiteX48" fmla="*/ 595313 w 885825"/>
              <a:gd name="connsiteY48" fmla="*/ 757238 h 1219200"/>
              <a:gd name="connsiteX49" fmla="*/ 642938 w 885825"/>
              <a:gd name="connsiteY49" fmla="*/ 481013 h 1219200"/>
              <a:gd name="connsiteX50" fmla="*/ 666750 w 885825"/>
              <a:gd name="connsiteY50" fmla="*/ 433388 h 1219200"/>
              <a:gd name="connsiteX51" fmla="*/ 766763 w 885825"/>
              <a:gd name="connsiteY51" fmla="*/ 333375 h 1219200"/>
              <a:gd name="connsiteX52" fmla="*/ 809625 w 885825"/>
              <a:gd name="connsiteY52" fmla="*/ 300038 h 1219200"/>
              <a:gd name="connsiteX53" fmla="*/ 809625 w 885825"/>
              <a:gd name="connsiteY53" fmla="*/ 242888 h 1219200"/>
              <a:gd name="connsiteX54" fmla="*/ 809625 w 885825"/>
              <a:gd name="connsiteY54" fmla="*/ 190500 h 1219200"/>
              <a:gd name="connsiteX55" fmla="*/ 809625 w 885825"/>
              <a:gd name="connsiteY55" fmla="*/ 119063 h 1219200"/>
              <a:gd name="connsiteX56" fmla="*/ 771525 w 885825"/>
              <a:gd name="connsiteY56" fmla="*/ 90488 h 1219200"/>
              <a:gd name="connsiteX57" fmla="*/ 742950 w 885825"/>
              <a:gd name="connsiteY57" fmla="*/ 80963 h 1219200"/>
              <a:gd name="connsiteX58" fmla="*/ 709613 w 885825"/>
              <a:gd name="connsiteY58" fmla="*/ 33338 h 1219200"/>
              <a:gd name="connsiteX59" fmla="*/ 657225 w 885825"/>
              <a:gd name="connsiteY59" fmla="*/ 0 h 1219200"/>
              <a:gd name="connsiteX0" fmla="*/ 657225 w 885825"/>
              <a:gd name="connsiteY0" fmla="*/ 0 h 1219200"/>
              <a:gd name="connsiteX1" fmla="*/ 581025 w 885825"/>
              <a:gd name="connsiteY1" fmla="*/ 61913 h 1219200"/>
              <a:gd name="connsiteX2" fmla="*/ 471488 w 885825"/>
              <a:gd name="connsiteY2" fmla="*/ 61913 h 1219200"/>
              <a:gd name="connsiteX3" fmla="*/ 433388 w 885825"/>
              <a:gd name="connsiteY3" fmla="*/ 71438 h 1219200"/>
              <a:gd name="connsiteX4" fmla="*/ 409575 w 885825"/>
              <a:gd name="connsiteY4" fmla="*/ 95250 h 1219200"/>
              <a:gd name="connsiteX5" fmla="*/ 357188 w 885825"/>
              <a:gd name="connsiteY5" fmla="*/ 100013 h 1219200"/>
              <a:gd name="connsiteX6" fmla="*/ 333375 w 885825"/>
              <a:gd name="connsiteY6" fmla="*/ 100013 h 1219200"/>
              <a:gd name="connsiteX7" fmla="*/ 361950 w 885825"/>
              <a:gd name="connsiteY7" fmla="*/ 171450 h 1219200"/>
              <a:gd name="connsiteX8" fmla="*/ 323850 w 885825"/>
              <a:gd name="connsiteY8" fmla="*/ 200025 h 1219200"/>
              <a:gd name="connsiteX9" fmla="*/ 314325 w 885825"/>
              <a:gd name="connsiteY9" fmla="*/ 214313 h 1219200"/>
              <a:gd name="connsiteX10" fmla="*/ 371475 w 885825"/>
              <a:gd name="connsiteY10" fmla="*/ 271463 h 1219200"/>
              <a:gd name="connsiteX11" fmla="*/ 357188 w 885825"/>
              <a:gd name="connsiteY11" fmla="*/ 309563 h 1219200"/>
              <a:gd name="connsiteX12" fmla="*/ 361950 w 885825"/>
              <a:gd name="connsiteY12" fmla="*/ 390525 h 1219200"/>
              <a:gd name="connsiteX13" fmla="*/ 347663 w 885825"/>
              <a:gd name="connsiteY13" fmla="*/ 433388 h 1219200"/>
              <a:gd name="connsiteX14" fmla="*/ 323850 w 885825"/>
              <a:gd name="connsiteY14" fmla="*/ 461963 h 1219200"/>
              <a:gd name="connsiteX15" fmla="*/ 261938 w 885825"/>
              <a:gd name="connsiteY15" fmla="*/ 461963 h 1219200"/>
              <a:gd name="connsiteX16" fmla="*/ 223838 w 885825"/>
              <a:gd name="connsiteY16" fmla="*/ 461963 h 1219200"/>
              <a:gd name="connsiteX17" fmla="*/ 214313 w 885825"/>
              <a:gd name="connsiteY17" fmla="*/ 447675 h 1219200"/>
              <a:gd name="connsiteX18" fmla="*/ 219075 w 885825"/>
              <a:gd name="connsiteY18" fmla="*/ 376238 h 1219200"/>
              <a:gd name="connsiteX19" fmla="*/ 219075 w 885825"/>
              <a:gd name="connsiteY19" fmla="*/ 347663 h 1219200"/>
              <a:gd name="connsiteX20" fmla="*/ 185738 w 885825"/>
              <a:gd name="connsiteY20" fmla="*/ 328613 h 1219200"/>
              <a:gd name="connsiteX21" fmla="*/ 152400 w 885825"/>
              <a:gd name="connsiteY21" fmla="*/ 347663 h 1219200"/>
              <a:gd name="connsiteX22" fmla="*/ 128588 w 885825"/>
              <a:gd name="connsiteY22" fmla="*/ 357188 h 1219200"/>
              <a:gd name="connsiteX23" fmla="*/ 104775 w 885825"/>
              <a:gd name="connsiteY23" fmla="*/ 352425 h 1219200"/>
              <a:gd name="connsiteX24" fmla="*/ 66675 w 885825"/>
              <a:gd name="connsiteY24" fmla="*/ 371475 h 1219200"/>
              <a:gd name="connsiteX25" fmla="*/ 38100 w 885825"/>
              <a:gd name="connsiteY25" fmla="*/ 376238 h 1219200"/>
              <a:gd name="connsiteX26" fmla="*/ 0 w 885825"/>
              <a:gd name="connsiteY26" fmla="*/ 381000 h 1219200"/>
              <a:gd name="connsiteX27" fmla="*/ 23813 w 885825"/>
              <a:gd name="connsiteY27" fmla="*/ 485775 h 1219200"/>
              <a:gd name="connsiteX28" fmla="*/ 19050 w 885825"/>
              <a:gd name="connsiteY28" fmla="*/ 614363 h 1219200"/>
              <a:gd name="connsiteX29" fmla="*/ 157163 w 885825"/>
              <a:gd name="connsiteY29" fmla="*/ 723900 h 1219200"/>
              <a:gd name="connsiteX30" fmla="*/ 238125 w 885825"/>
              <a:gd name="connsiteY30" fmla="*/ 847725 h 1219200"/>
              <a:gd name="connsiteX31" fmla="*/ 314325 w 885825"/>
              <a:gd name="connsiteY31" fmla="*/ 952500 h 1219200"/>
              <a:gd name="connsiteX32" fmla="*/ 304800 w 885825"/>
              <a:gd name="connsiteY32" fmla="*/ 995363 h 1219200"/>
              <a:gd name="connsiteX33" fmla="*/ 328613 w 885825"/>
              <a:gd name="connsiteY33" fmla="*/ 1033463 h 1219200"/>
              <a:gd name="connsiteX34" fmla="*/ 395288 w 885825"/>
              <a:gd name="connsiteY34" fmla="*/ 1081088 h 1219200"/>
              <a:gd name="connsiteX35" fmla="*/ 423863 w 885825"/>
              <a:gd name="connsiteY35" fmla="*/ 1104900 h 1219200"/>
              <a:gd name="connsiteX36" fmla="*/ 457200 w 885825"/>
              <a:gd name="connsiteY36" fmla="*/ 1147763 h 1219200"/>
              <a:gd name="connsiteX37" fmla="*/ 528638 w 885825"/>
              <a:gd name="connsiteY37" fmla="*/ 1157288 h 1219200"/>
              <a:gd name="connsiteX38" fmla="*/ 557213 w 885825"/>
              <a:gd name="connsiteY38" fmla="*/ 1162050 h 1219200"/>
              <a:gd name="connsiteX39" fmla="*/ 595313 w 885825"/>
              <a:gd name="connsiteY39" fmla="*/ 1171575 h 1219200"/>
              <a:gd name="connsiteX40" fmla="*/ 623888 w 885825"/>
              <a:gd name="connsiteY40" fmla="*/ 1195388 h 1219200"/>
              <a:gd name="connsiteX41" fmla="*/ 657225 w 885825"/>
              <a:gd name="connsiteY41" fmla="*/ 1219200 h 1219200"/>
              <a:gd name="connsiteX42" fmla="*/ 885825 w 885825"/>
              <a:gd name="connsiteY42" fmla="*/ 804863 h 1219200"/>
              <a:gd name="connsiteX43" fmla="*/ 828675 w 885825"/>
              <a:gd name="connsiteY43" fmla="*/ 771525 h 1219200"/>
              <a:gd name="connsiteX44" fmla="*/ 781050 w 885825"/>
              <a:gd name="connsiteY44" fmla="*/ 771525 h 1219200"/>
              <a:gd name="connsiteX45" fmla="*/ 733425 w 885825"/>
              <a:gd name="connsiteY45" fmla="*/ 771525 h 1219200"/>
              <a:gd name="connsiteX46" fmla="*/ 681038 w 885825"/>
              <a:gd name="connsiteY46" fmla="*/ 771525 h 1219200"/>
              <a:gd name="connsiteX47" fmla="*/ 619125 w 885825"/>
              <a:gd name="connsiteY47" fmla="*/ 776288 h 1219200"/>
              <a:gd name="connsiteX48" fmla="*/ 595313 w 885825"/>
              <a:gd name="connsiteY48" fmla="*/ 757238 h 1219200"/>
              <a:gd name="connsiteX49" fmla="*/ 642938 w 885825"/>
              <a:gd name="connsiteY49" fmla="*/ 481013 h 1219200"/>
              <a:gd name="connsiteX50" fmla="*/ 666750 w 885825"/>
              <a:gd name="connsiteY50" fmla="*/ 433388 h 1219200"/>
              <a:gd name="connsiteX51" fmla="*/ 766763 w 885825"/>
              <a:gd name="connsiteY51" fmla="*/ 333375 h 1219200"/>
              <a:gd name="connsiteX52" fmla="*/ 809625 w 885825"/>
              <a:gd name="connsiteY52" fmla="*/ 300038 h 1219200"/>
              <a:gd name="connsiteX53" fmla="*/ 809625 w 885825"/>
              <a:gd name="connsiteY53" fmla="*/ 242888 h 1219200"/>
              <a:gd name="connsiteX54" fmla="*/ 809625 w 885825"/>
              <a:gd name="connsiteY54" fmla="*/ 190500 h 1219200"/>
              <a:gd name="connsiteX55" fmla="*/ 809625 w 885825"/>
              <a:gd name="connsiteY55" fmla="*/ 119063 h 1219200"/>
              <a:gd name="connsiteX56" fmla="*/ 771525 w 885825"/>
              <a:gd name="connsiteY56" fmla="*/ 90488 h 1219200"/>
              <a:gd name="connsiteX57" fmla="*/ 802165 w 885825"/>
              <a:gd name="connsiteY57" fmla="*/ 36027 h 1219200"/>
              <a:gd name="connsiteX58" fmla="*/ 709613 w 885825"/>
              <a:gd name="connsiteY58" fmla="*/ 33338 h 1219200"/>
              <a:gd name="connsiteX59" fmla="*/ 657225 w 885825"/>
              <a:gd name="connsiteY59" fmla="*/ 0 h 1219200"/>
              <a:gd name="connsiteX0" fmla="*/ 657225 w 1018260"/>
              <a:gd name="connsiteY0" fmla="*/ 0 h 1219200"/>
              <a:gd name="connsiteX1" fmla="*/ 581025 w 1018260"/>
              <a:gd name="connsiteY1" fmla="*/ 61913 h 1219200"/>
              <a:gd name="connsiteX2" fmla="*/ 471488 w 1018260"/>
              <a:gd name="connsiteY2" fmla="*/ 61913 h 1219200"/>
              <a:gd name="connsiteX3" fmla="*/ 433388 w 1018260"/>
              <a:gd name="connsiteY3" fmla="*/ 71438 h 1219200"/>
              <a:gd name="connsiteX4" fmla="*/ 409575 w 1018260"/>
              <a:gd name="connsiteY4" fmla="*/ 95250 h 1219200"/>
              <a:gd name="connsiteX5" fmla="*/ 357188 w 1018260"/>
              <a:gd name="connsiteY5" fmla="*/ 100013 h 1219200"/>
              <a:gd name="connsiteX6" fmla="*/ 333375 w 1018260"/>
              <a:gd name="connsiteY6" fmla="*/ 100013 h 1219200"/>
              <a:gd name="connsiteX7" fmla="*/ 361950 w 1018260"/>
              <a:gd name="connsiteY7" fmla="*/ 171450 h 1219200"/>
              <a:gd name="connsiteX8" fmla="*/ 323850 w 1018260"/>
              <a:gd name="connsiteY8" fmla="*/ 200025 h 1219200"/>
              <a:gd name="connsiteX9" fmla="*/ 314325 w 1018260"/>
              <a:gd name="connsiteY9" fmla="*/ 214313 h 1219200"/>
              <a:gd name="connsiteX10" fmla="*/ 371475 w 1018260"/>
              <a:gd name="connsiteY10" fmla="*/ 271463 h 1219200"/>
              <a:gd name="connsiteX11" fmla="*/ 357188 w 1018260"/>
              <a:gd name="connsiteY11" fmla="*/ 309563 h 1219200"/>
              <a:gd name="connsiteX12" fmla="*/ 361950 w 1018260"/>
              <a:gd name="connsiteY12" fmla="*/ 390525 h 1219200"/>
              <a:gd name="connsiteX13" fmla="*/ 347663 w 1018260"/>
              <a:gd name="connsiteY13" fmla="*/ 433388 h 1219200"/>
              <a:gd name="connsiteX14" fmla="*/ 323850 w 1018260"/>
              <a:gd name="connsiteY14" fmla="*/ 461963 h 1219200"/>
              <a:gd name="connsiteX15" fmla="*/ 261938 w 1018260"/>
              <a:gd name="connsiteY15" fmla="*/ 461963 h 1219200"/>
              <a:gd name="connsiteX16" fmla="*/ 223838 w 1018260"/>
              <a:gd name="connsiteY16" fmla="*/ 461963 h 1219200"/>
              <a:gd name="connsiteX17" fmla="*/ 214313 w 1018260"/>
              <a:gd name="connsiteY17" fmla="*/ 447675 h 1219200"/>
              <a:gd name="connsiteX18" fmla="*/ 219075 w 1018260"/>
              <a:gd name="connsiteY18" fmla="*/ 376238 h 1219200"/>
              <a:gd name="connsiteX19" fmla="*/ 219075 w 1018260"/>
              <a:gd name="connsiteY19" fmla="*/ 347663 h 1219200"/>
              <a:gd name="connsiteX20" fmla="*/ 185738 w 1018260"/>
              <a:gd name="connsiteY20" fmla="*/ 328613 h 1219200"/>
              <a:gd name="connsiteX21" fmla="*/ 152400 w 1018260"/>
              <a:gd name="connsiteY21" fmla="*/ 347663 h 1219200"/>
              <a:gd name="connsiteX22" fmla="*/ 128588 w 1018260"/>
              <a:gd name="connsiteY22" fmla="*/ 357188 h 1219200"/>
              <a:gd name="connsiteX23" fmla="*/ 104775 w 1018260"/>
              <a:gd name="connsiteY23" fmla="*/ 352425 h 1219200"/>
              <a:gd name="connsiteX24" fmla="*/ 66675 w 1018260"/>
              <a:gd name="connsiteY24" fmla="*/ 371475 h 1219200"/>
              <a:gd name="connsiteX25" fmla="*/ 38100 w 1018260"/>
              <a:gd name="connsiteY25" fmla="*/ 376238 h 1219200"/>
              <a:gd name="connsiteX26" fmla="*/ 0 w 1018260"/>
              <a:gd name="connsiteY26" fmla="*/ 381000 h 1219200"/>
              <a:gd name="connsiteX27" fmla="*/ 23813 w 1018260"/>
              <a:gd name="connsiteY27" fmla="*/ 485775 h 1219200"/>
              <a:gd name="connsiteX28" fmla="*/ 19050 w 1018260"/>
              <a:gd name="connsiteY28" fmla="*/ 614363 h 1219200"/>
              <a:gd name="connsiteX29" fmla="*/ 157163 w 1018260"/>
              <a:gd name="connsiteY29" fmla="*/ 723900 h 1219200"/>
              <a:gd name="connsiteX30" fmla="*/ 238125 w 1018260"/>
              <a:gd name="connsiteY30" fmla="*/ 847725 h 1219200"/>
              <a:gd name="connsiteX31" fmla="*/ 314325 w 1018260"/>
              <a:gd name="connsiteY31" fmla="*/ 952500 h 1219200"/>
              <a:gd name="connsiteX32" fmla="*/ 304800 w 1018260"/>
              <a:gd name="connsiteY32" fmla="*/ 995363 h 1219200"/>
              <a:gd name="connsiteX33" fmla="*/ 328613 w 1018260"/>
              <a:gd name="connsiteY33" fmla="*/ 1033463 h 1219200"/>
              <a:gd name="connsiteX34" fmla="*/ 395288 w 1018260"/>
              <a:gd name="connsiteY34" fmla="*/ 1081088 h 1219200"/>
              <a:gd name="connsiteX35" fmla="*/ 423863 w 1018260"/>
              <a:gd name="connsiteY35" fmla="*/ 1104900 h 1219200"/>
              <a:gd name="connsiteX36" fmla="*/ 457200 w 1018260"/>
              <a:gd name="connsiteY36" fmla="*/ 1147763 h 1219200"/>
              <a:gd name="connsiteX37" fmla="*/ 528638 w 1018260"/>
              <a:gd name="connsiteY37" fmla="*/ 1157288 h 1219200"/>
              <a:gd name="connsiteX38" fmla="*/ 557213 w 1018260"/>
              <a:gd name="connsiteY38" fmla="*/ 1162050 h 1219200"/>
              <a:gd name="connsiteX39" fmla="*/ 595313 w 1018260"/>
              <a:gd name="connsiteY39" fmla="*/ 1171575 h 1219200"/>
              <a:gd name="connsiteX40" fmla="*/ 623888 w 1018260"/>
              <a:gd name="connsiteY40" fmla="*/ 1195388 h 1219200"/>
              <a:gd name="connsiteX41" fmla="*/ 657225 w 1018260"/>
              <a:gd name="connsiteY41" fmla="*/ 1219200 h 1219200"/>
              <a:gd name="connsiteX42" fmla="*/ 885825 w 1018260"/>
              <a:gd name="connsiteY42" fmla="*/ 804863 h 1219200"/>
              <a:gd name="connsiteX43" fmla="*/ 828675 w 1018260"/>
              <a:gd name="connsiteY43" fmla="*/ 771525 h 1219200"/>
              <a:gd name="connsiteX44" fmla="*/ 781050 w 1018260"/>
              <a:gd name="connsiteY44" fmla="*/ 771525 h 1219200"/>
              <a:gd name="connsiteX45" fmla="*/ 733425 w 1018260"/>
              <a:gd name="connsiteY45" fmla="*/ 771525 h 1219200"/>
              <a:gd name="connsiteX46" fmla="*/ 681038 w 1018260"/>
              <a:gd name="connsiteY46" fmla="*/ 771525 h 1219200"/>
              <a:gd name="connsiteX47" fmla="*/ 619125 w 1018260"/>
              <a:gd name="connsiteY47" fmla="*/ 776288 h 1219200"/>
              <a:gd name="connsiteX48" fmla="*/ 595313 w 1018260"/>
              <a:gd name="connsiteY48" fmla="*/ 757238 h 1219200"/>
              <a:gd name="connsiteX49" fmla="*/ 642938 w 1018260"/>
              <a:gd name="connsiteY49" fmla="*/ 481013 h 1219200"/>
              <a:gd name="connsiteX50" fmla="*/ 666750 w 1018260"/>
              <a:gd name="connsiteY50" fmla="*/ 433388 h 1219200"/>
              <a:gd name="connsiteX51" fmla="*/ 766763 w 1018260"/>
              <a:gd name="connsiteY51" fmla="*/ 333375 h 1219200"/>
              <a:gd name="connsiteX52" fmla="*/ 809625 w 1018260"/>
              <a:gd name="connsiteY52" fmla="*/ 300038 h 1219200"/>
              <a:gd name="connsiteX53" fmla="*/ 809625 w 1018260"/>
              <a:gd name="connsiteY53" fmla="*/ 242888 h 1219200"/>
              <a:gd name="connsiteX54" fmla="*/ 809625 w 1018260"/>
              <a:gd name="connsiteY54" fmla="*/ 190500 h 1219200"/>
              <a:gd name="connsiteX55" fmla="*/ 809625 w 1018260"/>
              <a:gd name="connsiteY55" fmla="*/ 119063 h 1219200"/>
              <a:gd name="connsiteX56" fmla="*/ 1018260 w 1018260"/>
              <a:gd name="connsiteY56" fmla="*/ 16957 h 1219200"/>
              <a:gd name="connsiteX57" fmla="*/ 802165 w 1018260"/>
              <a:gd name="connsiteY57" fmla="*/ 36027 h 1219200"/>
              <a:gd name="connsiteX58" fmla="*/ 709613 w 1018260"/>
              <a:gd name="connsiteY58" fmla="*/ 33338 h 1219200"/>
              <a:gd name="connsiteX59" fmla="*/ 657225 w 1018260"/>
              <a:gd name="connsiteY59" fmla="*/ 0 h 1219200"/>
              <a:gd name="connsiteX0" fmla="*/ 657225 w 1018260"/>
              <a:gd name="connsiteY0" fmla="*/ 0 h 1219200"/>
              <a:gd name="connsiteX1" fmla="*/ 581025 w 1018260"/>
              <a:gd name="connsiteY1" fmla="*/ 61913 h 1219200"/>
              <a:gd name="connsiteX2" fmla="*/ 471488 w 1018260"/>
              <a:gd name="connsiteY2" fmla="*/ 61913 h 1219200"/>
              <a:gd name="connsiteX3" fmla="*/ 433388 w 1018260"/>
              <a:gd name="connsiteY3" fmla="*/ 71438 h 1219200"/>
              <a:gd name="connsiteX4" fmla="*/ 409575 w 1018260"/>
              <a:gd name="connsiteY4" fmla="*/ 95250 h 1219200"/>
              <a:gd name="connsiteX5" fmla="*/ 357188 w 1018260"/>
              <a:gd name="connsiteY5" fmla="*/ 100013 h 1219200"/>
              <a:gd name="connsiteX6" fmla="*/ 333375 w 1018260"/>
              <a:gd name="connsiteY6" fmla="*/ 100013 h 1219200"/>
              <a:gd name="connsiteX7" fmla="*/ 361950 w 1018260"/>
              <a:gd name="connsiteY7" fmla="*/ 171450 h 1219200"/>
              <a:gd name="connsiteX8" fmla="*/ 323850 w 1018260"/>
              <a:gd name="connsiteY8" fmla="*/ 200025 h 1219200"/>
              <a:gd name="connsiteX9" fmla="*/ 314325 w 1018260"/>
              <a:gd name="connsiteY9" fmla="*/ 214313 h 1219200"/>
              <a:gd name="connsiteX10" fmla="*/ 371475 w 1018260"/>
              <a:gd name="connsiteY10" fmla="*/ 271463 h 1219200"/>
              <a:gd name="connsiteX11" fmla="*/ 357188 w 1018260"/>
              <a:gd name="connsiteY11" fmla="*/ 309563 h 1219200"/>
              <a:gd name="connsiteX12" fmla="*/ 361950 w 1018260"/>
              <a:gd name="connsiteY12" fmla="*/ 390525 h 1219200"/>
              <a:gd name="connsiteX13" fmla="*/ 347663 w 1018260"/>
              <a:gd name="connsiteY13" fmla="*/ 433388 h 1219200"/>
              <a:gd name="connsiteX14" fmla="*/ 323850 w 1018260"/>
              <a:gd name="connsiteY14" fmla="*/ 461963 h 1219200"/>
              <a:gd name="connsiteX15" fmla="*/ 261938 w 1018260"/>
              <a:gd name="connsiteY15" fmla="*/ 461963 h 1219200"/>
              <a:gd name="connsiteX16" fmla="*/ 223838 w 1018260"/>
              <a:gd name="connsiteY16" fmla="*/ 461963 h 1219200"/>
              <a:gd name="connsiteX17" fmla="*/ 214313 w 1018260"/>
              <a:gd name="connsiteY17" fmla="*/ 447675 h 1219200"/>
              <a:gd name="connsiteX18" fmla="*/ 219075 w 1018260"/>
              <a:gd name="connsiteY18" fmla="*/ 376238 h 1219200"/>
              <a:gd name="connsiteX19" fmla="*/ 219075 w 1018260"/>
              <a:gd name="connsiteY19" fmla="*/ 347663 h 1219200"/>
              <a:gd name="connsiteX20" fmla="*/ 185738 w 1018260"/>
              <a:gd name="connsiteY20" fmla="*/ 328613 h 1219200"/>
              <a:gd name="connsiteX21" fmla="*/ 152400 w 1018260"/>
              <a:gd name="connsiteY21" fmla="*/ 347663 h 1219200"/>
              <a:gd name="connsiteX22" fmla="*/ 128588 w 1018260"/>
              <a:gd name="connsiteY22" fmla="*/ 357188 h 1219200"/>
              <a:gd name="connsiteX23" fmla="*/ 104775 w 1018260"/>
              <a:gd name="connsiteY23" fmla="*/ 352425 h 1219200"/>
              <a:gd name="connsiteX24" fmla="*/ 66675 w 1018260"/>
              <a:gd name="connsiteY24" fmla="*/ 371475 h 1219200"/>
              <a:gd name="connsiteX25" fmla="*/ 38100 w 1018260"/>
              <a:gd name="connsiteY25" fmla="*/ 376238 h 1219200"/>
              <a:gd name="connsiteX26" fmla="*/ 0 w 1018260"/>
              <a:gd name="connsiteY26" fmla="*/ 381000 h 1219200"/>
              <a:gd name="connsiteX27" fmla="*/ 23813 w 1018260"/>
              <a:gd name="connsiteY27" fmla="*/ 485775 h 1219200"/>
              <a:gd name="connsiteX28" fmla="*/ 19050 w 1018260"/>
              <a:gd name="connsiteY28" fmla="*/ 614363 h 1219200"/>
              <a:gd name="connsiteX29" fmla="*/ 157163 w 1018260"/>
              <a:gd name="connsiteY29" fmla="*/ 723900 h 1219200"/>
              <a:gd name="connsiteX30" fmla="*/ 238125 w 1018260"/>
              <a:gd name="connsiteY30" fmla="*/ 847725 h 1219200"/>
              <a:gd name="connsiteX31" fmla="*/ 314325 w 1018260"/>
              <a:gd name="connsiteY31" fmla="*/ 952500 h 1219200"/>
              <a:gd name="connsiteX32" fmla="*/ 304800 w 1018260"/>
              <a:gd name="connsiteY32" fmla="*/ 995363 h 1219200"/>
              <a:gd name="connsiteX33" fmla="*/ 328613 w 1018260"/>
              <a:gd name="connsiteY33" fmla="*/ 1033463 h 1219200"/>
              <a:gd name="connsiteX34" fmla="*/ 395288 w 1018260"/>
              <a:gd name="connsiteY34" fmla="*/ 1081088 h 1219200"/>
              <a:gd name="connsiteX35" fmla="*/ 423863 w 1018260"/>
              <a:gd name="connsiteY35" fmla="*/ 1104900 h 1219200"/>
              <a:gd name="connsiteX36" fmla="*/ 457200 w 1018260"/>
              <a:gd name="connsiteY36" fmla="*/ 1147763 h 1219200"/>
              <a:gd name="connsiteX37" fmla="*/ 528638 w 1018260"/>
              <a:gd name="connsiteY37" fmla="*/ 1157288 h 1219200"/>
              <a:gd name="connsiteX38" fmla="*/ 557213 w 1018260"/>
              <a:gd name="connsiteY38" fmla="*/ 1162050 h 1219200"/>
              <a:gd name="connsiteX39" fmla="*/ 595313 w 1018260"/>
              <a:gd name="connsiteY39" fmla="*/ 1171575 h 1219200"/>
              <a:gd name="connsiteX40" fmla="*/ 623888 w 1018260"/>
              <a:gd name="connsiteY40" fmla="*/ 1195388 h 1219200"/>
              <a:gd name="connsiteX41" fmla="*/ 657225 w 1018260"/>
              <a:gd name="connsiteY41" fmla="*/ 1219200 h 1219200"/>
              <a:gd name="connsiteX42" fmla="*/ 885825 w 1018260"/>
              <a:gd name="connsiteY42" fmla="*/ 804863 h 1219200"/>
              <a:gd name="connsiteX43" fmla="*/ 828675 w 1018260"/>
              <a:gd name="connsiteY43" fmla="*/ 771525 h 1219200"/>
              <a:gd name="connsiteX44" fmla="*/ 781050 w 1018260"/>
              <a:gd name="connsiteY44" fmla="*/ 771525 h 1219200"/>
              <a:gd name="connsiteX45" fmla="*/ 733425 w 1018260"/>
              <a:gd name="connsiteY45" fmla="*/ 771525 h 1219200"/>
              <a:gd name="connsiteX46" fmla="*/ 681038 w 1018260"/>
              <a:gd name="connsiteY46" fmla="*/ 771525 h 1219200"/>
              <a:gd name="connsiteX47" fmla="*/ 619125 w 1018260"/>
              <a:gd name="connsiteY47" fmla="*/ 776288 h 1219200"/>
              <a:gd name="connsiteX48" fmla="*/ 595313 w 1018260"/>
              <a:gd name="connsiteY48" fmla="*/ 757238 h 1219200"/>
              <a:gd name="connsiteX49" fmla="*/ 642938 w 1018260"/>
              <a:gd name="connsiteY49" fmla="*/ 481013 h 1219200"/>
              <a:gd name="connsiteX50" fmla="*/ 666750 w 1018260"/>
              <a:gd name="connsiteY50" fmla="*/ 433388 h 1219200"/>
              <a:gd name="connsiteX51" fmla="*/ 766763 w 1018260"/>
              <a:gd name="connsiteY51" fmla="*/ 333375 h 1219200"/>
              <a:gd name="connsiteX52" fmla="*/ 809625 w 1018260"/>
              <a:gd name="connsiteY52" fmla="*/ 300038 h 1219200"/>
              <a:gd name="connsiteX53" fmla="*/ 809625 w 1018260"/>
              <a:gd name="connsiteY53" fmla="*/ 242888 h 1219200"/>
              <a:gd name="connsiteX54" fmla="*/ 809625 w 1018260"/>
              <a:gd name="connsiteY54" fmla="*/ 190500 h 1219200"/>
              <a:gd name="connsiteX55" fmla="*/ 977405 w 1018260"/>
              <a:gd name="connsiteY55" fmla="*/ 257955 h 1219200"/>
              <a:gd name="connsiteX56" fmla="*/ 1018260 w 1018260"/>
              <a:gd name="connsiteY56" fmla="*/ 16957 h 1219200"/>
              <a:gd name="connsiteX57" fmla="*/ 802165 w 1018260"/>
              <a:gd name="connsiteY57" fmla="*/ 36027 h 1219200"/>
              <a:gd name="connsiteX58" fmla="*/ 709613 w 1018260"/>
              <a:gd name="connsiteY58" fmla="*/ 33338 h 1219200"/>
              <a:gd name="connsiteX59" fmla="*/ 657225 w 1018260"/>
              <a:gd name="connsiteY59" fmla="*/ 0 h 1219200"/>
              <a:gd name="connsiteX0" fmla="*/ 657225 w 1018260"/>
              <a:gd name="connsiteY0" fmla="*/ 0 h 1219200"/>
              <a:gd name="connsiteX1" fmla="*/ 581025 w 1018260"/>
              <a:gd name="connsiteY1" fmla="*/ 61913 h 1219200"/>
              <a:gd name="connsiteX2" fmla="*/ 471488 w 1018260"/>
              <a:gd name="connsiteY2" fmla="*/ 61913 h 1219200"/>
              <a:gd name="connsiteX3" fmla="*/ 433388 w 1018260"/>
              <a:gd name="connsiteY3" fmla="*/ 71438 h 1219200"/>
              <a:gd name="connsiteX4" fmla="*/ 409575 w 1018260"/>
              <a:gd name="connsiteY4" fmla="*/ 95250 h 1219200"/>
              <a:gd name="connsiteX5" fmla="*/ 357188 w 1018260"/>
              <a:gd name="connsiteY5" fmla="*/ 100013 h 1219200"/>
              <a:gd name="connsiteX6" fmla="*/ 333375 w 1018260"/>
              <a:gd name="connsiteY6" fmla="*/ 100013 h 1219200"/>
              <a:gd name="connsiteX7" fmla="*/ 361950 w 1018260"/>
              <a:gd name="connsiteY7" fmla="*/ 171450 h 1219200"/>
              <a:gd name="connsiteX8" fmla="*/ 323850 w 1018260"/>
              <a:gd name="connsiteY8" fmla="*/ 200025 h 1219200"/>
              <a:gd name="connsiteX9" fmla="*/ 314325 w 1018260"/>
              <a:gd name="connsiteY9" fmla="*/ 214313 h 1219200"/>
              <a:gd name="connsiteX10" fmla="*/ 371475 w 1018260"/>
              <a:gd name="connsiteY10" fmla="*/ 271463 h 1219200"/>
              <a:gd name="connsiteX11" fmla="*/ 357188 w 1018260"/>
              <a:gd name="connsiteY11" fmla="*/ 309563 h 1219200"/>
              <a:gd name="connsiteX12" fmla="*/ 361950 w 1018260"/>
              <a:gd name="connsiteY12" fmla="*/ 390525 h 1219200"/>
              <a:gd name="connsiteX13" fmla="*/ 347663 w 1018260"/>
              <a:gd name="connsiteY13" fmla="*/ 433388 h 1219200"/>
              <a:gd name="connsiteX14" fmla="*/ 323850 w 1018260"/>
              <a:gd name="connsiteY14" fmla="*/ 461963 h 1219200"/>
              <a:gd name="connsiteX15" fmla="*/ 261938 w 1018260"/>
              <a:gd name="connsiteY15" fmla="*/ 461963 h 1219200"/>
              <a:gd name="connsiteX16" fmla="*/ 223838 w 1018260"/>
              <a:gd name="connsiteY16" fmla="*/ 461963 h 1219200"/>
              <a:gd name="connsiteX17" fmla="*/ 214313 w 1018260"/>
              <a:gd name="connsiteY17" fmla="*/ 447675 h 1219200"/>
              <a:gd name="connsiteX18" fmla="*/ 219075 w 1018260"/>
              <a:gd name="connsiteY18" fmla="*/ 376238 h 1219200"/>
              <a:gd name="connsiteX19" fmla="*/ 219075 w 1018260"/>
              <a:gd name="connsiteY19" fmla="*/ 347663 h 1219200"/>
              <a:gd name="connsiteX20" fmla="*/ 185738 w 1018260"/>
              <a:gd name="connsiteY20" fmla="*/ 328613 h 1219200"/>
              <a:gd name="connsiteX21" fmla="*/ 152400 w 1018260"/>
              <a:gd name="connsiteY21" fmla="*/ 347663 h 1219200"/>
              <a:gd name="connsiteX22" fmla="*/ 128588 w 1018260"/>
              <a:gd name="connsiteY22" fmla="*/ 357188 h 1219200"/>
              <a:gd name="connsiteX23" fmla="*/ 104775 w 1018260"/>
              <a:gd name="connsiteY23" fmla="*/ 352425 h 1219200"/>
              <a:gd name="connsiteX24" fmla="*/ 66675 w 1018260"/>
              <a:gd name="connsiteY24" fmla="*/ 371475 h 1219200"/>
              <a:gd name="connsiteX25" fmla="*/ 38100 w 1018260"/>
              <a:gd name="connsiteY25" fmla="*/ 376238 h 1219200"/>
              <a:gd name="connsiteX26" fmla="*/ 0 w 1018260"/>
              <a:gd name="connsiteY26" fmla="*/ 381000 h 1219200"/>
              <a:gd name="connsiteX27" fmla="*/ 23813 w 1018260"/>
              <a:gd name="connsiteY27" fmla="*/ 485775 h 1219200"/>
              <a:gd name="connsiteX28" fmla="*/ 19050 w 1018260"/>
              <a:gd name="connsiteY28" fmla="*/ 614363 h 1219200"/>
              <a:gd name="connsiteX29" fmla="*/ 157163 w 1018260"/>
              <a:gd name="connsiteY29" fmla="*/ 723900 h 1219200"/>
              <a:gd name="connsiteX30" fmla="*/ 238125 w 1018260"/>
              <a:gd name="connsiteY30" fmla="*/ 847725 h 1219200"/>
              <a:gd name="connsiteX31" fmla="*/ 314325 w 1018260"/>
              <a:gd name="connsiteY31" fmla="*/ 952500 h 1219200"/>
              <a:gd name="connsiteX32" fmla="*/ 304800 w 1018260"/>
              <a:gd name="connsiteY32" fmla="*/ 995363 h 1219200"/>
              <a:gd name="connsiteX33" fmla="*/ 328613 w 1018260"/>
              <a:gd name="connsiteY33" fmla="*/ 1033463 h 1219200"/>
              <a:gd name="connsiteX34" fmla="*/ 395288 w 1018260"/>
              <a:gd name="connsiteY34" fmla="*/ 1081088 h 1219200"/>
              <a:gd name="connsiteX35" fmla="*/ 423863 w 1018260"/>
              <a:gd name="connsiteY35" fmla="*/ 1104900 h 1219200"/>
              <a:gd name="connsiteX36" fmla="*/ 457200 w 1018260"/>
              <a:gd name="connsiteY36" fmla="*/ 1147763 h 1219200"/>
              <a:gd name="connsiteX37" fmla="*/ 528638 w 1018260"/>
              <a:gd name="connsiteY37" fmla="*/ 1157288 h 1219200"/>
              <a:gd name="connsiteX38" fmla="*/ 557213 w 1018260"/>
              <a:gd name="connsiteY38" fmla="*/ 1162050 h 1219200"/>
              <a:gd name="connsiteX39" fmla="*/ 595313 w 1018260"/>
              <a:gd name="connsiteY39" fmla="*/ 1171575 h 1219200"/>
              <a:gd name="connsiteX40" fmla="*/ 623888 w 1018260"/>
              <a:gd name="connsiteY40" fmla="*/ 1195388 h 1219200"/>
              <a:gd name="connsiteX41" fmla="*/ 657225 w 1018260"/>
              <a:gd name="connsiteY41" fmla="*/ 1219200 h 1219200"/>
              <a:gd name="connsiteX42" fmla="*/ 885825 w 1018260"/>
              <a:gd name="connsiteY42" fmla="*/ 804863 h 1219200"/>
              <a:gd name="connsiteX43" fmla="*/ 828675 w 1018260"/>
              <a:gd name="connsiteY43" fmla="*/ 771525 h 1219200"/>
              <a:gd name="connsiteX44" fmla="*/ 781050 w 1018260"/>
              <a:gd name="connsiteY44" fmla="*/ 771525 h 1219200"/>
              <a:gd name="connsiteX45" fmla="*/ 733425 w 1018260"/>
              <a:gd name="connsiteY45" fmla="*/ 771525 h 1219200"/>
              <a:gd name="connsiteX46" fmla="*/ 681038 w 1018260"/>
              <a:gd name="connsiteY46" fmla="*/ 771525 h 1219200"/>
              <a:gd name="connsiteX47" fmla="*/ 619125 w 1018260"/>
              <a:gd name="connsiteY47" fmla="*/ 776288 h 1219200"/>
              <a:gd name="connsiteX48" fmla="*/ 595313 w 1018260"/>
              <a:gd name="connsiteY48" fmla="*/ 757238 h 1219200"/>
              <a:gd name="connsiteX49" fmla="*/ 642938 w 1018260"/>
              <a:gd name="connsiteY49" fmla="*/ 481013 h 1219200"/>
              <a:gd name="connsiteX50" fmla="*/ 666750 w 1018260"/>
              <a:gd name="connsiteY50" fmla="*/ 433388 h 1219200"/>
              <a:gd name="connsiteX51" fmla="*/ 766763 w 1018260"/>
              <a:gd name="connsiteY51" fmla="*/ 333375 h 1219200"/>
              <a:gd name="connsiteX52" fmla="*/ 809625 w 1018260"/>
              <a:gd name="connsiteY52" fmla="*/ 300038 h 1219200"/>
              <a:gd name="connsiteX53" fmla="*/ 809625 w 1018260"/>
              <a:gd name="connsiteY53" fmla="*/ 242888 h 1219200"/>
              <a:gd name="connsiteX54" fmla="*/ 1002079 w 1018260"/>
              <a:gd name="connsiteY54" fmla="*/ 427432 h 1219200"/>
              <a:gd name="connsiteX55" fmla="*/ 977405 w 1018260"/>
              <a:gd name="connsiteY55" fmla="*/ 257955 h 1219200"/>
              <a:gd name="connsiteX56" fmla="*/ 1018260 w 1018260"/>
              <a:gd name="connsiteY56" fmla="*/ 16957 h 1219200"/>
              <a:gd name="connsiteX57" fmla="*/ 802165 w 1018260"/>
              <a:gd name="connsiteY57" fmla="*/ 36027 h 1219200"/>
              <a:gd name="connsiteX58" fmla="*/ 709613 w 1018260"/>
              <a:gd name="connsiteY58" fmla="*/ 33338 h 1219200"/>
              <a:gd name="connsiteX59" fmla="*/ 657225 w 1018260"/>
              <a:gd name="connsiteY59" fmla="*/ 0 h 1219200"/>
              <a:gd name="connsiteX0" fmla="*/ 657225 w 1018260"/>
              <a:gd name="connsiteY0" fmla="*/ 0 h 1219200"/>
              <a:gd name="connsiteX1" fmla="*/ 581025 w 1018260"/>
              <a:gd name="connsiteY1" fmla="*/ 61913 h 1219200"/>
              <a:gd name="connsiteX2" fmla="*/ 471488 w 1018260"/>
              <a:gd name="connsiteY2" fmla="*/ 61913 h 1219200"/>
              <a:gd name="connsiteX3" fmla="*/ 433388 w 1018260"/>
              <a:gd name="connsiteY3" fmla="*/ 71438 h 1219200"/>
              <a:gd name="connsiteX4" fmla="*/ 409575 w 1018260"/>
              <a:gd name="connsiteY4" fmla="*/ 95250 h 1219200"/>
              <a:gd name="connsiteX5" fmla="*/ 357188 w 1018260"/>
              <a:gd name="connsiteY5" fmla="*/ 100013 h 1219200"/>
              <a:gd name="connsiteX6" fmla="*/ 333375 w 1018260"/>
              <a:gd name="connsiteY6" fmla="*/ 100013 h 1219200"/>
              <a:gd name="connsiteX7" fmla="*/ 361950 w 1018260"/>
              <a:gd name="connsiteY7" fmla="*/ 171450 h 1219200"/>
              <a:gd name="connsiteX8" fmla="*/ 323850 w 1018260"/>
              <a:gd name="connsiteY8" fmla="*/ 200025 h 1219200"/>
              <a:gd name="connsiteX9" fmla="*/ 314325 w 1018260"/>
              <a:gd name="connsiteY9" fmla="*/ 214313 h 1219200"/>
              <a:gd name="connsiteX10" fmla="*/ 371475 w 1018260"/>
              <a:gd name="connsiteY10" fmla="*/ 271463 h 1219200"/>
              <a:gd name="connsiteX11" fmla="*/ 357188 w 1018260"/>
              <a:gd name="connsiteY11" fmla="*/ 309563 h 1219200"/>
              <a:gd name="connsiteX12" fmla="*/ 361950 w 1018260"/>
              <a:gd name="connsiteY12" fmla="*/ 390525 h 1219200"/>
              <a:gd name="connsiteX13" fmla="*/ 347663 w 1018260"/>
              <a:gd name="connsiteY13" fmla="*/ 433388 h 1219200"/>
              <a:gd name="connsiteX14" fmla="*/ 323850 w 1018260"/>
              <a:gd name="connsiteY14" fmla="*/ 461963 h 1219200"/>
              <a:gd name="connsiteX15" fmla="*/ 261938 w 1018260"/>
              <a:gd name="connsiteY15" fmla="*/ 461963 h 1219200"/>
              <a:gd name="connsiteX16" fmla="*/ 223838 w 1018260"/>
              <a:gd name="connsiteY16" fmla="*/ 461963 h 1219200"/>
              <a:gd name="connsiteX17" fmla="*/ 214313 w 1018260"/>
              <a:gd name="connsiteY17" fmla="*/ 447675 h 1219200"/>
              <a:gd name="connsiteX18" fmla="*/ 219075 w 1018260"/>
              <a:gd name="connsiteY18" fmla="*/ 376238 h 1219200"/>
              <a:gd name="connsiteX19" fmla="*/ 219075 w 1018260"/>
              <a:gd name="connsiteY19" fmla="*/ 347663 h 1219200"/>
              <a:gd name="connsiteX20" fmla="*/ 185738 w 1018260"/>
              <a:gd name="connsiteY20" fmla="*/ 328613 h 1219200"/>
              <a:gd name="connsiteX21" fmla="*/ 152400 w 1018260"/>
              <a:gd name="connsiteY21" fmla="*/ 347663 h 1219200"/>
              <a:gd name="connsiteX22" fmla="*/ 128588 w 1018260"/>
              <a:gd name="connsiteY22" fmla="*/ 357188 h 1219200"/>
              <a:gd name="connsiteX23" fmla="*/ 104775 w 1018260"/>
              <a:gd name="connsiteY23" fmla="*/ 352425 h 1219200"/>
              <a:gd name="connsiteX24" fmla="*/ 66675 w 1018260"/>
              <a:gd name="connsiteY24" fmla="*/ 371475 h 1219200"/>
              <a:gd name="connsiteX25" fmla="*/ 38100 w 1018260"/>
              <a:gd name="connsiteY25" fmla="*/ 376238 h 1219200"/>
              <a:gd name="connsiteX26" fmla="*/ 0 w 1018260"/>
              <a:gd name="connsiteY26" fmla="*/ 381000 h 1219200"/>
              <a:gd name="connsiteX27" fmla="*/ 23813 w 1018260"/>
              <a:gd name="connsiteY27" fmla="*/ 485775 h 1219200"/>
              <a:gd name="connsiteX28" fmla="*/ 19050 w 1018260"/>
              <a:gd name="connsiteY28" fmla="*/ 614363 h 1219200"/>
              <a:gd name="connsiteX29" fmla="*/ 157163 w 1018260"/>
              <a:gd name="connsiteY29" fmla="*/ 723900 h 1219200"/>
              <a:gd name="connsiteX30" fmla="*/ 238125 w 1018260"/>
              <a:gd name="connsiteY30" fmla="*/ 847725 h 1219200"/>
              <a:gd name="connsiteX31" fmla="*/ 314325 w 1018260"/>
              <a:gd name="connsiteY31" fmla="*/ 952500 h 1219200"/>
              <a:gd name="connsiteX32" fmla="*/ 304800 w 1018260"/>
              <a:gd name="connsiteY32" fmla="*/ 995363 h 1219200"/>
              <a:gd name="connsiteX33" fmla="*/ 328613 w 1018260"/>
              <a:gd name="connsiteY33" fmla="*/ 1033463 h 1219200"/>
              <a:gd name="connsiteX34" fmla="*/ 395288 w 1018260"/>
              <a:gd name="connsiteY34" fmla="*/ 1081088 h 1219200"/>
              <a:gd name="connsiteX35" fmla="*/ 423863 w 1018260"/>
              <a:gd name="connsiteY35" fmla="*/ 1104900 h 1219200"/>
              <a:gd name="connsiteX36" fmla="*/ 457200 w 1018260"/>
              <a:gd name="connsiteY36" fmla="*/ 1147763 h 1219200"/>
              <a:gd name="connsiteX37" fmla="*/ 528638 w 1018260"/>
              <a:gd name="connsiteY37" fmla="*/ 1157288 h 1219200"/>
              <a:gd name="connsiteX38" fmla="*/ 557213 w 1018260"/>
              <a:gd name="connsiteY38" fmla="*/ 1162050 h 1219200"/>
              <a:gd name="connsiteX39" fmla="*/ 595313 w 1018260"/>
              <a:gd name="connsiteY39" fmla="*/ 1171575 h 1219200"/>
              <a:gd name="connsiteX40" fmla="*/ 623888 w 1018260"/>
              <a:gd name="connsiteY40" fmla="*/ 1195388 h 1219200"/>
              <a:gd name="connsiteX41" fmla="*/ 657225 w 1018260"/>
              <a:gd name="connsiteY41" fmla="*/ 1219200 h 1219200"/>
              <a:gd name="connsiteX42" fmla="*/ 885825 w 1018260"/>
              <a:gd name="connsiteY42" fmla="*/ 804863 h 1219200"/>
              <a:gd name="connsiteX43" fmla="*/ 828675 w 1018260"/>
              <a:gd name="connsiteY43" fmla="*/ 771525 h 1219200"/>
              <a:gd name="connsiteX44" fmla="*/ 781050 w 1018260"/>
              <a:gd name="connsiteY44" fmla="*/ 771525 h 1219200"/>
              <a:gd name="connsiteX45" fmla="*/ 733425 w 1018260"/>
              <a:gd name="connsiteY45" fmla="*/ 771525 h 1219200"/>
              <a:gd name="connsiteX46" fmla="*/ 681038 w 1018260"/>
              <a:gd name="connsiteY46" fmla="*/ 771525 h 1219200"/>
              <a:gd name="connsiteX47" fmla="*/ 619125 w 1018260"/>
              <a:gd name="connsiteY47" fmla="*/ 776288 h 1219200"/>
              <a:gd name="connsiteX48" fmla="*/ 595313 w 1018260"/>
              <a:gd name="connsiteY48" fmla="*/ 757238 h 1219200"/>
              <a:gd name="connsiteX49" fmla="*/ 642938 w 1018260"/>
              <a:gd name="connsiteY49" fmla="*/ 481013 h 1219200"/>
              <a:gd name="connsiteX50" fmla="*/ 666750 w 1018260"/>
              <a:gd name="connsiteY50" fmla="*/ 433388 h 1219200"/>
              <a:gd name="connsiteX51" fmla="*/ 766763 w 1018260"/>
              <a:gd name="connsiteY51" fmla="*/ 333375 h 1219200"/>
              <a:gd name="connsiteX52" fmla="*/ 809625 w 1018260"/>
              <a:gd name="connsiteY52" fmla="*/ 300038 h 1219200"/>
              <a:gd name="connsiteX53" fmla="*/ 1002077 w 1018260"/>
              <a:gd name="connsiteY53" fmla="*/ 598286 h 1219200"/>
              <a:gd name="connsiteX54" fmla="*/ 1002079 w 1018260"/>
              <a:gd name="connsiteY54" fmla="*/ 427432 h 1219200"/>
              <a:gd name="connsiteX55" fmla="*/ 977405 w 1018260"/>
              <a:gd name="connsiteY55" fmla="*/ 257955 h 1219200"/>
              <a:gd name="connsiteX56" fmla="*/ 1018260 w 1018260"/>
              <a:gd name="connsiteY56" fmla="*/ 16957 h 1219200"/>
              <a:gd name="connsiteX57" fmla="*/ 802165 w 1018260"/>
              <a:gd name="connsiteY57" fmla="*/ 36027 h 1219200"/>
              <a:gd name="connsiteX58" fmla="*/ 709613 w 1018260"/>
              <a:gd name="connsiteY58" fmla="*/ 33338 h 1219200"/>
              <a:gd name="connsiteX59" fmla="*/ 657225 w 1018260"/>
              <a:gd name="connsiteY59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304800 w 1041555"/>
              <a:gd name="connsiteY32" fmla="*/ 995363 h 1219200"/>
              <a:gd name="connsiteX33" fmla="*/ 328613 w 1041555"/>
              <a:gd name="connsiteY33" fmla="*/ 1033463 h 1219200"/>
              <a:gd name="connsiteX34" fmla="*/ 395288 w 1041555"/>
              <a:gd name="connsiteY34" fmla="*/ 1081088 h 1219200"/>
              <a:gd name="connsiteX35" fmla="*/ 423863 w 1041555"/>
              <a:gd name="connsiteY35" fmla="*/ 1104900 h 1219200"/>
              <a:gd name="connsiteX36" fmla="*/ 457200 w 1041555"/>
              <a:gd name="connsiteY36" fmla="*/ 1147763 h 1219200"/>
              <a:gd name="connsiteX37" fmla="*/ 528638 w 1041555"/>
              <a:gd name="connsiteY37" fmla="*/ 1157288 h 1219200"/>
              <a:gd name="connsiteX38" fmla="*/ 557213 w 1041555"/>
              <a:gd name="connsiteY38" fmla="*/ 1162050 h 1219200"/>
              <a:gd name="connsiteX39" fmla="*/ 595313 w 1041555"/>
              <a:gd name="connsiteY39" fmla="*/ 1171575 h 1219200"/>
              <a:gd name="connsiteX40" fmla="*/ 623888 w 1041555"/>
              <a:gd name="connsiteY40" fmla="*/ 1195388 h 1219200"/>
              <a:gd name="connsiteX41" fmla="*/ 657225 w 1041555"/>
              <a:gd name="connsiteY41" fmla="*/ 1219200 h 1219200"/>
              <a:gd name="connsiteX42" fmla="*/ 885825 w 1041555"/>
              <a:gd name="connsiteY42" fmla="*/ 804863 h 1219200"/>
              <a:gd name="connsiteX43" fmla="*/ 828675 w 1041555"/>
              <a:gd name="connsiteY43" fmla="*/ 771525 h 1219200"/>
              <a:gd name="connsiteX44" fmla="*/ 781050 w 1041555"/>
              <a:gd name="connsiteY44" fmla="*/ 771525 h 1219200"/>
              <a:gd name="connsiteX45" fmla="*/ 733425 w 1041555"/>
              <a:gd name="connsiteY45" fmla="*/ 771525 h 1219200"/>
              <a:gd name="connsiteX46" fmla="*/ 681038 w 1041555"/>
              <a:gd name="connsiteY46" fmla="*/ 771525 h 1219200"/>
              <a:gd name="connsiteX47" fmla="*/ 619125 w 1041555"/>
              <a:gd name="connsiteY47" fmla="*/ 776288 h 1219200"/>
              <a:gd name="connsiteX48" fmla="*/ 595313 w 1041555"/>
              <a:gd name="connsiteY48" fmla="*/ 757238 h 1219200"/>
              <a:gd name="connsiteX49" fmla="*/ 642938 w 1041555"/>
              <a:gd name="connsiteY49" fmla="*/ 481013 h 1219200"/>
              <a:gd name="connsiteX50" fmla="*/ 666750 w 1041555"/>
              <a:gd name="connsiteY50" fmla="*/ 433388 h 1219200"/>
              <a:gd name="connsiteX51" fmla="*/ 766763 w 1041555"/>
              <a:gd name="connsiteY51" fmla="*/ 333375 h 1219200"/>
              <a:gd name="connsiteX52" fmla="*/ 1041555 w 1041555"/>
              <a:gd name="connsiteY52" fmla="*/ 716712 h 1219200"/>
              <a:gd name="connsiteX53" fmla="*/ 1002077 w 1041555"/>
              <a:gd name="connsiteY53" fmla="*/ 598286 h 1219200"/>
              <a:gd name="connsiteX54" fmla="*/ 1002079 w 1041555"/>
              <a:gd name="connsiteY54" fmla="*/ 427432 h 1219200"/>
              <a:gd name="connsiteX55" fmla="*/ 977405 w 1041555"/>
              <a:gd name="connsiteY55" fmla="*/ 257955 h 1219200"/>
              <a:gd name="connsiteX56" fmla="*/ 1018260 w 1041555"/>
              <a:gd name="connsiteY56" fmla="*/ 16957 h 1219200"/>
              <a:gd name="connsiteX57" fmla="*/ 802165 w 1041555"/>
              <a:gd name="connsiteY57" fmla="*/ 36027 h 1219200"/>
              <a:gd name="connsiteX58" fmla="*/ 709613 w 1041555"/>
              <a:gd name="connsiteY58" fmla="*/ 33338 h 1219200"/>
              <a:gd name="connsiteX59" fmla="*/ 657225 w 1041555"/>
              <a:gd name="connsiteY59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304800 w 1041555"/>
              <a:gd name="connsiteY32" fmla="*/ 995363 h 1219200"/>
              <a:gd name="connsiteX33" fmla="*/ 328613 w 1041555"/>
              <a:gd name="connsiteY33" fmla="*/ 1033463 h 1219200"/>
              <a:gd name="connsiteX34" fmla="*/ 395288 w 1041555"/>
              <a:gd name="connsiteY34" fmla="*/ 1081088 h 1219200"/>
              <a:gd name="connsiteX35" fmla="*/ 423863 w 1041555"/>
              <a:gd name="connsiteY35" fmla="*/ 1104900 h 1219200"/>
              <a:gd name="connsiteX36" fmla="*/ 457200 w 1041555"/>
              <a:gd name="connsiteY36" fmla="*/ 1147763 h 1219200"/>
              <a:gd name="connsiteX37" fmla="*/ 528638 w 1041555"/>
              <a:gd name="connsiteY37" fmla="*/ 1157288 h 1219200"/>
              <a:gd name="connsiteX38" fmla="*/ 557213 w 1041555"/>
              <a:gd name="connsiteY38" fmla="*/ 1162050 h 1219200"/>
              <a:gd name="connsiteX39" fmla="*/ 595313 w 1041555"/>
              <a:gd name="connsiteY39" fmla="*/ 1171575 h 1219200"/>
              <a:gd name="connsiteX40" fmla="*/ 623888 w 1041555"/>
              <a:gd name="connsiteY40" fmla="*/ 1195388 h 1219200"/>
              <a:gd name="connsiteX41" fmla="*/ 657225 w 1041555"/>
              <a:gd name="connsiteY41" fmla="*/ 1219200 h 1219200"/>
              <a:gd name="connsiteX42" fmla="*/ 885825 w 1041555"/>
              <a:gd name="connsiteY42" fmla="*/ 804863 h 1219200"/>
              <a:gd name="connsiteX43" fmla="*/ 828675 w 1041555"/>
              <a:gd name="connsiteY43" fmla="*/ 771525 h 1219200"/>
              <a:gd name="connsiteX44" fmla="*/ 781050 w 1041555"/>
              <a:gd name="connsiteY44" fmla="*/ 771525 h 1219200"/>
              <a:gd name="connsiteX45" fmla="*/ 733425 w 1041555"/>
              <a:gd name="connsiteY45" fmla="*/ 771525 h 1219200"/>
              <a:gd name="connsiteX46" fmla="*/ 681038 w 1041555"/>
              <a:gd name="connsiteY46" fmla="*/ 771525 h 1219200"/>
              <a:gd name="connsiteX47" fmla="*/ 619125 w 1041555"/>
              <a:gd name="connsiteY47" fmla="*/ 776288 h 1219200"/>
              <a:gd name="connsiteX48" fmla="*/ 595313 w 1041555"/>
              <a:gd name="connsiteY48" fmla="*/ 757238 h 1219200"/>
              <a:gd name="connsiteX49" fmla="*/ 642938 w 1041555"/>
              <a:gd name="connsiteY49" fmla="*/ 481013 h 1219200"/>
              <a:gd name="connsiteX50" fmla="*/ 666750 w 1041555"/>
              <a:gd name="connsiteY50" fmla="*/ 433388 h 1219200"/>
              <a:gd name="connsiteX51" fmla="*/ 983888 w 1041555"/>
              <a:gd name="connsiteY51" fmla="*/ 733709 h 1219200"/>
              <a:gd name="connsiteX52" fmla="*/ 1041555 w 1041555"/>
              <a:gd name="connsiteY52" fmla="*/ 716712 h 1219200"/>
              <a:gd name="connsiteX53" fmla="*/ 1002077 w 1041555"/>
              <a:gd name="connsiteY53" fmla="*/ 598286 h 1219200"/>
              <a:gd name="connsiteX54" fmla="*/ 1002079 w 1041555"/>
              <a:gd name="connsiteY54" fmla="*/ 427432 h 1219200"/>
              <a:gd name="connsiteX55" fmla="*/ 977405 w 1041555"/>
              <a:gd name="connsiteY55" fmla="*/ 257955 h 1219200"/>
              <a:gd name="connsiteX56" fmla="*/ 1018260 w 1041555"/>
              <a:gd name="connsiteY56" fmla="*/ 16957 h 1219200"/>
              <a:gd name="connsiteX57" fmla="*/ 802165 w 1041555"/>
              <a:gd name="connsiteY57" fmla="*/ 36027 h 1219200"/>
              <a:gd name="connsiteX58" fmla="*/ 709613 w 1041555"/>
              <a:gd name="connsiteY58" fmla="*/ 33338 h 1219200"/>
              <a:gd name="connsiteX59" fmla="*/ 657225 w 1041555"/>
              <a:gd name="connsiteY59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304800 w 1041555"/>
              <a:gd name="connsiteY32" fmla="*/ 995363 h 1219200"/>
              <a:gd name="connsiteX33" fmla="*/ 328613 w 1041555"/>
              <a:gd name="connsiteY33" fmla="*/ 1033463 h 1219200"/>
              <a:gd name="connsiteX34" fmla="*/ 395288 w 1041555"/>
              <a:gd name="connsiteY34" fmla="*/ 1081088 h 1219200"/>
              <a:gd name="connsiteX35" fmla="*/ 423863 w 1041555"/>
              <a:gd name="connsiteY35" fmla="*/ 1104900 h 1219200"/>
              <a:gd name="connsiteX36" fmla="*/ 457200 w 1041555"/>
              <a:gd name="connsiteY36" fmla="*/ 1147763 h 1219200"/>
              <a:gd name="connsiteX37" fmla="*/ 528638 w 1041555"/>
              <a:gd name="connsiteY37" fmla="*/ 1157288 h 1219200"/>
              <a:gd name="connsiteX38" fmla="*/ 557213 w 1041555"/>
              <a:gd name="connsiteY38" fmla="*/ 1162050 h 1219200"/>
              <a:gd name="connsiteX39" fmla="*/ 595313 w 1041555"/>
              <a:gd name="connsiteY39" fmla="*/ 1171575 h 1219200"/>
              <a:gd name="connsiteX40" fmla="*/ 623888 w 1041555"/>
              <a:gd name="connsiteY40" fmla="*/ 1195388 h 1219200"/>
              <a:gd name="connsiteX41" fmla="*/ 657225 w 1041555"/>
              <a:gd name="connsiteY41" fmla="*/ 1219200 h 1219200"/>
              <a:gd name="connsiteX42" fmla="*/ 885825 w 1041555"/>
              <a:gd name="connsiteY42" fmla="*/ 804863 h 1219200"/>
              <a:gd name="connsiteX43" fmla="*/ 828675 w 1041555"/>
              <a:gd name="connsiteY43" fmla="*/ 771525 h 1219200"/>
              <a:gd name="connsiteX44" fmla="*/ 781050 w 1041555"/>
              <a:gd name="connsiteY44" fmla="*/ 771525 h 1219200"/>
              <a:gd name="connsiteX45" fmla="*/ 733425 w 1041555"/>
              <a:gd name="connsiteY45" fmla="*/ 771525 h 1219200"/>
              <a:gd name="connsiteX46" fmla="*/ 681038 w 1041555"/>
              <a:gd name="connsiteY46" fmla="*/ 771525 h 1219200"/>
              <a:gd name="connsiteX47" fmla="*/ 619125 w 1041555"/>
              <a:gd name="connsiteY47" fmla="*/ 776288 h 1219200"/>
              <a:gd name="connsiteX48" fmla="*/ 595313 w 1041555"/>
              <a:gd name="connsiteY48" fmla="*/ 757238 h 1219200"/>
              <a:gd name="connsiteX49" fmla="*/ 642938 w 1041555"/>
              <a:gd name="connsiteY49" fmla="*/ 481013 h 1219200"/>
              <a:gd name="connsiteX50" fmla="*/ 983888 w 1041555"/>
              <a:gd name="connsiteY50" fmla="*/ 733709 h 1219200"/>
              <a:gd name="connsiteX51" fmla="*/ 1041555 w 1041555"/>
              <a:gd name="connsiteY51" fmla="*/ 716712 h 1219200"/>
              <a:gd name="connsiteX52" fmla="*/ 1002077 w 1041555"/>
              <a:gd name="connsiteY52" fmla="*/ 598286 h 1219200"/>
              <a:gd name="connsiteX53" fmla="*/ 1002079 w 1041555"/>
              <a:gd name="connsiteY53" fmla="*/ 427432 h 1219200"/>
              <a:gd name="connsiteX54" fmla="*/ 977405 w 1041555"/>
              <a:gd name="connsiteY54" fmla="*/ 257955 h 1219200"/>
              <a:gd name="connsiteX55" fmla="*/ 1018260 w 1041555"/>
              <a:gd name="connsiteY55" fmla="*/ 16957 h 1219200"/>
              <a:gd name="connsiteX56" fmla="*/ 802165 w 1041555"/>
              <a:gd name="connsiteY56" fmla="*/ 36027 h 1219200"/>
              <a:gd name="connsiteX57" fmla="*/ 709613 w 1041555"/>
              <a:gd name="connsiteY57" fmla="*/ 33338 h 1219200"/>
              <a:gd name="connsiteX58" fmla="*/ 657225 w 1041555"/>
              <a:gd name="connsiteY58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304800 w 1041555"/>
              <a:gd name="connsiteY32" fmla="*/ 995363 h 1219200"/>
              <a:gd name="connsiteX33" fmla="*/ 328613 w 1041555"/>
              <a:gd name="connsiteY33" fmla="*/ 1033463 h 1219200"/>
              <a:gd name="connsiteX34" fmla="*/ 395288 w 1041555"/>
              <a:gd name="connsiteY34" fmla="*/ 1081088 h 1219200"/>
              <a:gd name="connsiteX35" fmla="*/ 423863 w 1041555"/>
              <a:gd name="connsiteY35" fmla="*/ 1104900 h 1219200"/>
              <a:gd name="connsiteX36" fmla="*/ 457200 w 1041555"/>
              <a:gd name="connsiteY36" fmla="*/ 1147763 h 1219200"/>
              <a:gd name="connsiteX37" fmla="*/ 528638 w 1041555"/>
              <a:gd name="connsiteY37" fmla="*/ 1157288 h 1219200"/>
              <a:gd name="connsiteX38" fmla="*/ 557213 w 1041555"/>
              <a:gd name="connsiteY38" fmla="*/ 1162050 h 1219200"/>
              <a:gd name="connsiteX39" fmla="*/ 595313 w 1041555"/>
              <a:gd name="connsiteY39" fmla="*/ 1171575 h 1219200"/>
              <a:gd name="connsiteX40" fmla="*/ 623888 w 1041555"/>
              <a:gd name="connsiteY40" fmla="*/ 1195388 h 1219200"/>
              <a:gd name="connsiteX41" fmla="*/ 657225 w 1041555"/>
              <a:gd name="connsiteY41" fmla="*/ 1219200 h 1219200"/>
              <a:gd name="connsiteX42" fmla="*/ 885825 w 1041555"/>
              <a:gd name="connsiteY42" fmla="*/ 804863 h 1219200"/>
              <a:gd name="connsiteX43" fmla="*/ 828675 w 1041555"/>
              <a:gd name="connsiteY43" fmla="*/ 771525 h 1219200"/>
              <a:gd name="connsiteX44" fmla="*/ 781050 w 1041555"/>
              <a:gd name="connsiteY44" fmla="*/ 771525 h 1219200"/>
              <a:gd name="connsiteX45" fmla="*/ 733425 w 1041555"/>
              <a:gd name="connsiteY45" fmla="*/ 771525 h 1219200"/>
              <a:gd name="connsiteX46" fmla="*/ 681038 w 1041555"/>
              <a:gd name="connsiteY46" fmla="*/ 771525 h 1219200"/>
              <a:gd name="connsiteX47" fmla="*/ 619125 w 1041555"/>
              <a:gd name="connsiteY47" fmla="*/ 776288 h 1219200"/>
              <a:gd name="connsiteX48" fmla="*/ 595313 w 1041555"/>
              <a:gd name="connsiteY48" fmla="*/ 757238 h 1219200"/>
              <a:gd name="connsiteX49" fmla="*/ 983888 w 1041555"/>
              <a:gd name="connsiteY49" fmla="*/ 733709 h 1219200"/>
              <a:gd name="connsiteX50" fmla="*/ 1041555 w 1041555"/>
              <a:gd name="connsiteY50" fmla="*/ 716712 h 1219200"/>
              <a:gd name="connsiteX51" fmla="*/ 1002077 w 1041555"/>
              <a:gd name="connsiteY51" fmla="*/ 598286 h 1219200"/>
              <a:gd name="connsiteX52" fmla="*/ 1002079 w 1041555"/>
              <a:gd name="connsiteY52" fmla="*/ 427432 h 1219200"/>
              <a:gd name="connsiteX53" fmla="*/ 977405 w 1041555"/>
              <a:gd name="connsiteY53" fmla="*/ 257955 h 1219200"/>
              <a:gd name="connsiteX54" fmla="*/ 1018260 w 1041555"/>
              <a:gd name="connsiteY54" fmla="*/ 16957 h 1219200"/>
              <a:gd name="connsiteX55" fmla="*/ 802165 w 1041555"/>
              <a:gd name="connsiteY55" fmla="*/ 36027 h 1219200"/>
              <a:gd name="connsiteX56" fmla="*/ 709613 w 1041555"/>
              <a:gd name="connsiteY56" fmla="*/ 33338 h 1219200"/>
              <a:gd name="connsiteX57" fmla="*/ 657225 w 1041555"/>
              <a:gd name="connsiteY57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304800 w 1041555"/>
              <a:gd name="connsiteY32" fmla="*/ 995363 h 1219200"/>
              <a:gd name="connsiteX33" fmla="*/ 328613 w 1041555"/>
              <a:gd name="connsiteY33" fmla="*/ 1033463 h 1219200"/>
              <a:gd name="connsiteX34" fmla="*/ 395288 w 1041555"/>
              <a:gd name="connsiteY34" fmla="*/ 1081088 h 1219200"/>
              <a:gd name="connsiteX35" fmla="*/ 423863 w 1041555"/>
              <a:gd name="connsiteY35" fmla="*/ 1104900 h 1219200"/>
              <a:gd name="connsiteX36" fmla="*/ 457200 w 1041555"/>
              <a:gd name="connsiteY36" fmla="*/ 1147763 h 1219200"/>
              <a:gd name="connsiteX37" fmla="*/ 528638 w 1041555"/>
              <a:gd name="connsiteY37" fmla="*/ 1157288 h 1219200"/>
              <a:gd name="connsiteX38" fmla="*/ 557213 w 1041555"/>
              <a:gd name="connsiteY38" fmla="*/ 1162050 h 1219200"/>
              <a:gd name="connsiteX39" fmla="*/ 595313 w 1041555"/>
              <a:gd name="connsiteY39" fmla="*/ 1171575 h 1219200"/>
              <a:gd name="connsiteX40" fmla="*/ 623888 w 1041555"/>
              <a:gd name="connsiteY40" fmla="*/ 1195388 h 1219200"/>
              <a:gd name="connsiteX41" fmla="*/ 657225 w 1041555"/>
              <a:gd name="connsiteY41" fmla="*/ 1219200 h 1219200"/>
              <a:gd name="connsiteX42" fmla="*/ 885825 w 1041555"/>
              <a:gd name="connsiteY42" fmla="*/ 804863 h 1219200"/>
              <a:gd name="connsiteX43" fmla="*/ 828675 w 1041555"/>
              <a:gd name="connsiteY43" fmla="*/ 771525 h 1219200"/>
              <a:gd name="connsiteX44" fmla="*/ 781050 w 1041555"/>
              <a:gd name="connsiteY44" fmla="*/ 771525 h 1219200"/>
              <a:gd name="connsiteX45" fmla="*/ 733425 w 1041555"/>
              <a:gd name="connsiteY45" fmla="*/ 771525 h 1219200"/>
              <a:gd name="connsiteX46" fmla="*/ 681038 w 1041555"/>
              <a:gd name="connsiteY46" fmla="*/ 771525 h 1219200"/>
              <a:gd name="connsiteX47" fmla="*/ 619125 w 1041555"/>
              <a:gd name="connsiteY47" fmla="*/ 776288 h 1219200"/>
              <a:gd name="connsiteX48" fmla="*/ 983888 w 1041555"/>
              <a:gd name="connsiteY48" fmla="*/ 733709 h 1219200"/>
              <a:gd name="connsiteX49" fmla="*/ 1041555 w 1041555"/>
              <a:gd name="connsiteY49" fmla="*/ 716712 h 1219200"/>
              <a:gd name="connsiteX50" fmla="*/ 1002077 w 1041555"/>
              <a:gd name="connsiteY50" fmla="*/ 598286 h 1219200"/>
              <a:gd name="connsiteX51" fmla="*/ 1002079 w 1041555"/>
              <a:gd name="connsiteY51" fmla="*/ 427432 h 1219200"/>
              <a:gd name="connsiteX52" fmla="*/ 977405 w 1041555"/>
              <a:gd name="connsiteY52" fmla="*/ 257955 h 1219200"/>
              <a:gd name="connsiteX53" fmla="*/ 1018260 w 1041555"/>
              <a:gd name="connsiteY53" fmla="*/ 16957 h 1219200"/>
              <a:gd name="connsiteX54" fmla="*/ 802165 w 1041555"/>
              <a:gd name="connsiteY54" fmla="*/ 36027 h 1219200"/>
              <a:gd name="connsiteX55" fmla="*/ 709613 w 1041555"/>
              <a:gd name="connsiteY55" fmla="*/ 33338 h 1219200"/>
              <a:gd name="connsiteX56" fmla="*/ 657225 w 1041555"/>
              <a:gd name="connsiteY56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304800 w 1041555"/>
              <a:gd name="connsiteY32" fmla="*/ 995363 h 1219200"/>
              <a:gd name="connsiteX33" fmla="*/ 328613 w 1041555"/>
              <a:gd name="connsiteY33" fmla="*/ 1033463 h 1219200"/>
              <a:gd name="connsiteX34" fmla="*/ 395288 w 1041555"/>
              <a:gd name="connsiteY34" fmla="*/ 1081088 h 1219200"/>
              <a:gd name="connsiteX35" fmla="*/ 423863 w 1041555"/>
              <a:gd name="connsiteY35" fmla="*/ 1104900 h 1219200"/>
              <a:gd name="connsiteX36" fmla="*/ 457200 w 1041555"/>
              <a:gd name="connsiteY36" fmla="*/ 1147763 h 1219200"/>
              <a:gd name="connsiteX37" fmla="*/ 528638 w 1041555"/>
              <a:gd name="connsiteY37" fmla="*/ 1157288 h 1219200"/>
              <a:gd name="connsiteX38" fmla="*/ 557213 w 1041555"/>
              <a:gd name="connsiteY38" fmla="*/ 1162050 h 1219200"/>
              <a:gd name="connsiteX39" fmla="*/ 595313 w 1041555"/>
              <a:gd name="connsiteY39" fmla="*/ 1171575 h 1219200"/>
              <a:gd name="connsiteX40" fmla="*/ 623888 w 1041555"/>
              <a:gd name="connsiteY40" fmla="*/ 1195388 h 1219200"/>
              <a:gd name="connsiteX41" fmla="*/ 657225 w 1041555"/>
              <a:gd name="connsiteY41" fmla="*/ 1219200 h 1219200"/>
              <a:gd name="connsiteX42" fmla="*/ 885825 w 1041555"/>
              <a:gd name="connsiteY42" fmla="*/ 804863 h 1219200"/>
              <a:gd name="connsiteX43" fmla="*/ 828675 w 1041555"/>
              <a:gd name="connsiteY43" fmla="*/ 771525 h 1219200"/>
              <a:gd name="connsiteX44" fmla="*/ 781050 w 1041555"/>
              <a:gd name="connsiteY44" fmla="*/ 771525 h 1219200"/>
              <a:gd name="connsiteX45" fmla="*/ 733425 w 1041555"/>
              <a:gd name="connsiteY45" fmla="*/ 771525 h 1219200"/>
              <a:gd name="connsiteX46" fmla="*/ 681038 w 1041555"/>
              <a:gd name="connsiteY46" fmla="*/ 771525 h 1219200"/>
              <a:gd name="connsiteX47" fmla="*/ 983888 w 1041555"/>
              <a:gd name="connsiteY47" fmla="*/ 733709 h 1219200"/>
              <a:gd name="connsiteX48" fmla="*/ 1041555 w 1041555"/>
              <a:gd name="connsiteY48" fmla="*/ 716712 h 1219200"/>
              <a:gd name="connsiteX49" fmla="*/ 1002077 w 1041555"/>
              <a:gd name="connsiteY49" fmla="*/ 598286 h 1219200"/>
              <a:gd name="connsiteX50" fmla="*/ 1002079 w 1041555"/>
              <a:gd name="connsiteY50" fmla="*/ 427432 h 1219200"/>
              <a:gd name="connsiteX51" fmla="*/ 977405 w 1041555"/>
              <a:gd name="connsiteY51" fmla="*/ 257955 h 1219200"/>
              <a:gd name="connsiteX52" fmla="*/ 1018260 w 1041555"/>
              <a:gd name="connsiteY52" fmla="*/ 16957 h 1219200"/>
              <a:gd name="connsiteX53" fmla="*/ 802165 w 1041555"/>
              <a:gd name="connsiteY53" fmla="*/ 36027 h 1219200"/>
              <a:gd name="connsiteX54" fmla="*/ 709613 w 1041555"/>
              <a:gd name="connsiteY54" fmla="*/ 33338 h 1219200"/>
              <a:gd name="connsiteX55" fmla="*/ 657225 w 1041555"/>
              <a:gd name="connsiteY55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304800 w 1041555"/>
              <a:gd name="connsiteY32" fmla="*/ 995363 h 1219200"/>
              <a:gd name="connsiteX33" fmla="*/ 328613 w 1041555"/>
              <a:gd name="connsiteY33" fmla="*/ 1033463 h 1219200"/>
              <a:gd name="connsiteX34" fmla="*/ 395288 w 1041555"/>
              <a:gd name="connsiteY34" fmla="*/ 1081088 h 1219200"/>
              <a:gd name="connsiteX35" fmla="*/ 423863 w 1041555"/>
              <a:gd name="connsiteY35" fmla="*/ 1104900 h 1219200"/>
              <a:gd name="connsiteX36" fmla="*/ 457200 w 1041555"/>
              <a:gd name="connsiteY36" fmla="*/ 1147763 h 1219200"/>
              <a:gd name="connsiteX37" fmla="*/ 528638 w 1041555"/>
              <a:gd name="connsiteY37" fmla="*/ 1157288 h 1219200"/>
              <a:gd name="connsiteX38" fmla="*/ 557213 w 1041555"/>
              <a:gd name="connsiteY38" fmla="*/ 1162050 h 1219200"/>
              <a:gd name="connsiteX39" fmla="*/ 595313 w 1041555"/>
              <a:gd name="connsiteY39" fmla="*/ 1171575 h 1219200"/>
              <a:gd name="connsiteX40" fmla="*/ 623888 w 1041555"/>
              <a:gd name="connsiteY40" fmla="*/ 1195388 h 1219200"/>
              <a:gd name="connsiteX41" fmla="*/ 657225 w 1041555"/>
              <a:gd name="connsiteY41" fmla="*/ 1219200 h 1219200"/>
              <a:gd name="connsiteX42" fmla="*/ 885825 w 1041555"/>
              <a:gd name="connsiteY42" fmla="*/ 804863 h 1219200"/>
              <a:gd name="connsiteX43" fmla="*/ 828675 w 1041555"/>
              <a:gd name="connsiteY43" fmla="*/ 771525 h 1219200"/>
              <a:gd name="connsiteX44" fmla="*/ 781050 w 1041555"/>
              <a:gd name="connsiteY44" fmla="*/ 771525 h 1219200"/>
              <a:gd name="connsiteX45" fmla="*/ 733425 w 1041555"/>
              <a:gd name="connsiteY45" fmla="*/ 771525 h 1219200"/>
              <a:gd name="connsiteX46" fmla="*/ 983888 w 1041555"/>
              <a:gd name="connsiteY46" fmla="*/ 733709 h 1219200"/>
              <a:gd name="connsiteX47" fmla="*/ 1041555 w 1041555"/>
              <a:gd name="connsiteY47" fmla="*/ 716712 h 1219200"/>
              <a:gd name="connsiteX48" fmla="*/ 1002077 w 1041555"/>
              <a:gd name="connsiteY48" fmla="*/ 598286 h 1219200"/>
              <a:gd name="connsiteX49" fmla="*/ 1002079 w 1041555"/>
              <a:gd name="connsiteY49" fmla="*/ 427432 h 1219200"/>
              <a:gd name="connsiteX50" fmla="*/ 977405 w 1041555"/>
              <a:gd name="connsiteY50" fmla="*/ 257955 h 1219200"/>
              <a:gd name="connsiteX51" fmla="*/ 1018260 w 1041555"/>
              <a:gd name="connsiteY51" fmla="*/ 16957 h 1219200"/>
              <a:gd name="connsiteX52" fmla="*/ 802165 w 1041555"/>
              <a:gd name="connsiteY52" fmla="*/ 36027 h 1219200"/>
              <a:gd name="connsiteX53" fmla="*/ 709613 w 1041555"/>
              <a:gd name="connsiteY53" fmla="*/ 33338 h 1219200"/>
              <a:gd name="connsiteX54" fmla="*/ 657225 w 1041555"/>
              <a:gd name="connsiteY54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304800 w 1041555"/>
              <a:gd name="connsiteY32" fmla="*/ 995363 h 1219200"/>
              <a:gd name="connsiteX33" fmla="*/ 328613 w 1041555"/>
              <a:gd name="connsiteY33" fmla="*/ 1033463 h 1219200"/>
              <a:gd name="connsiteX34" fmla="*/ 395288 w 1041555"/>
              <a:gd name="connsiteY34" fmla="*/ 1081088 h 1219200"/>
              <a:gd name="connsiteX35" fmla="*/ 423863 w 1041555"/>
              <a:gd name="connsiteY35" fmla="*/ 1104900 h 1219200"/>
              <a:gd name="connsiteX36" fmla="*/ 457200 w 1041555"/>
              <a:gd name="connsiteY36" fmla="*/ 1147763 h 1219200"/>
              <a:gd name="connsiteX37" fmla="*/ 528638 w 1041555"/>
              <a:gd name="connsiteY37" fmla="*/ 1157288 h 1219200"/>
              <a:gd name="connsiteX38" fmla="*/ 557213 w 1041555"/>
              <a:gd name="connsiteY38" fmla="*/ 1162050 h 1219200"/>
              <a:gd name="connsiteX39" fmla="*/ 595313 w 1041555"/>
              <a:gd name="connsiteY39" fmla="*/ 1171575 h 1219200"/>
              <a:gd name="connsiteX40" fmla="*/ 623888 w 1041555"/>
              <a:gd name="connsiteY40" fmla="*/ 1195388 h 1219200"/>
              <a:gd name="connsiteX41" fmla="*/ 657225 w 1041555"/>
              <a:gd name="connsiteY41" fmla="*/ 1219200 h 1219200"/>
              <a:gd name="connsiteX42" fmla="*/ 885825 w 1041555"/>
              <a:gd name="connsiteY42" fmla="*/ 804863 h 1219200"/>
              <a:gd name="connsiteX43" fmla="*/ 828675 w 1041555"/>
              <a:gd name="connsiteY43" fmla="*/ 771525 h 1219200"/>
              <a:gd name="connsiteX44" fmla="*/ 781050 w 1041555"/>
              <a:gd name="connsiteY44" fmla="*/ 771525 h 1219200"/>
              <a:gd name="connsiteX45" fmla="*/ 983888 w 1041555"/>
              <a:gd name="connsiteY45" fmla="*/ 733709 h 1219200"/>
              <a:gd name="connsiteX46" fmla="*/ 1041555 w 1041555"/>
              <a:gd name="connsiteY46" fmla="*/ 716712 h 1219200"/>
              <a:gd name="connsiteX47" fmla="*/ 1002077 w 1041555"/>
              <a:gd name="connsiteY47" fmla="*/ 598286 h 1219200"/>
              <a:gd name="connsiteX48" fmla="*/ 1002079 w 1041555"/>
              <a:gd name="connsiteY48" fmla="*/ 427432 h 1219200"/>
              <a:gd name="connsiteX49" fmla="*/ 977405 w 1041555"/>
              <a:gd name="connsiteY49" fmla="*/ 257955 h 1219200"/>
              <a:gd name="connsiteX50" fmla="*/ 1018260 w 1041555"/>
              <a:gd name="connsiteY50" fmla="*/ 16957 h 1219200"/>
              <a:gd name="connsiteX51" fmla="*/ 802165 w 1041555"/>
              <a:gd name="connsiteY51" fmla="*/ 36027 h 1219200"/>
              <a:gd name="connsiteX52" fmla="*/ 709613 w 1041555"/>
              <a:gd name="connsiteY52" fmla="*/ 33338 h 1219200"/>
              <a:gd name="connsiteX53" fmla="*/ 657225 w 1041555"/>
              <a:gd name="connsiteY53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304800 w 1041555"/>
              <a:gd name="connsiteY32" fmla="*/ 995363 h 1219200"/>
              <a:gd name="connsiteX33" fmla="*/ 328613 w 1041555"/>
              <a:gd name="connsiteY33" fmla="*/ 1033463 h 1219200"/>
              <a:gd name="connsiteX34" fmla="*/ 395288 w 1041555"/>
              <a:gd name="connsiteY34" fmla="*/ 1081088 h 1219200"/>
              <a:gd name="connsiteX35" fmla="*/ 423863 w 1041555"/>
              <a:gd name="connsiteY35" fmla="*/ 1104900 h 1219200"/>
              <a:gd name="connsiteX36" fmla="*/ 457200 w 1041555"/>
              <a:gd name="connsiteY36" fmla="*/ 1147763 h 1219200"/>
              <a:gd name="connsiteX37" fmla="*/ 528638 w 1041555"/>
              <a:gd name="connsiteY37" fmla="*/ 1157288 h 1219200"/>
              <a:gd name="connsiteX38" fmla="*/ 557213 w 1041555"/>
              <a:gd name="connsiteY38" fmla="*/ 1162050 h 1219200"/>
              <a:gd name="connsiteX39" fmla="*/ 595313 w 1041555"/>
              <a:gd name="connsiteY39" fmla="*/ 1171575 h 1219200"/>
              <a:gd name="connsiteX40" fmla="*/ 623888 w 1041555"/>
              <a:gd name="connsiteY40" fmla="*/ 1195388 h 1219200"/>
              <a:gd name="connsiteX41" fmla="*/ 657225 w 1041555"/>
              <a:gd name="connsiteY41" fmla="*/ 1219200 h 1219200"/>
              <a:gd name="connsiteX42" fmla="*/ 885825 w 1041555"/>
              <a:gd name="connsiteY42" fmla="*/ 804863 h 1219200"/>
              <a:gd name="connsiteX43" fmla="*/ 781050 w 1041555"/>
              <a:gd name="connsiteY43" fmla="*/ 771525 h 1219200"/>
              <a:gd name="connsiteX44" fmla="*/ 983888 w 1041555"/>
              <a:gd name="connsiteY44" fmla="*/ 733709 h 1219200"/>
              <a:gd name="connsiteX45" fmla="*/ 1041555 w 1041555"/>
              <a:gd name="connsiteY45" fmla="*/ 716712 h 1219200"/>
              <a:gd name="connsiteX46" fmla="*/ 1002077 w 1041555"/>
              <a:gd name="connsiteY46" fmla="*/ 598286 h 1219200"/>
              <a:gd name="connsiteX47" fmla="*/ 1002079 w 1041555"/>
              <a:gd name="connsiteY47" fmla="*/ 427432 h 1219200"/>
              <a:gd name="connsiteX48" fmla="*/ 977405 w 1041555"/>
              <a:gd name="connsiteY48" fmla="*/ 257955 h 1219200"/>
              <a:gd name="connsiteX49" fmla="*/ 1018260 w 1041555"/>
              <a:gd name="connsiteY49" fmla="*/ 16957 h 1219200"/>
              <a:gd name="connsiteX50" fmla="*/ 802165 w 1041555"/>
              <a:gd name="connsiteY50" fmla="*/ 36027 h 1219200"/>
              <a:gd name="connsiteX51" fmla="*/ 709613 w 1041555"/>
              <a:gd name="connsiteY51" fmla="*/ 33338 h 1219200"/>
              <a:gd name="connsiteX52" fmla="*/ 657225 w 1041555"/>
              <a:gd name="connsiteY52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304800 w 1041555"/>
              <a:gd name="connsiteY32" fmla="*/ 995363 h 1219200"/>
              <a:gd name="connsiteX33" fmla="*/ 328613 w 1041555"/>
              <a:gd name="connsiteY33" fmla="*/ 1033463 h 1219200"/>
              <a:gd name="connsiteX34" fmla="*/ 395288 w 1041555"/>
              <a:gd name="connsiteY34" fmla="*/ 1081088 h 1219200"/>
              <a:gd name="connsiteX35" fmla="*/ 423863 w 1041555"/>
              <a:gd name="connsiteY35" fmla="*/ 1104900 h 1219200"/>
              <a:gd name="connsiteX36" fmla="*/ 457200 w 1041555"/>
              <a:gd name="connsiteY36" fmla="*/ 1147763 h 1219200"/>
              <a:gd name="connsiteX37" fmla="*/ 528638 w 1041555"/>
              <a:gd name="connsiteY37" fmla="*/ 1157288 h 1219200"/>
              <a:gd name="connsiteX38" fmla="*/ 557213 w 1041555"/>
              <a:gd name="connsiteY38" fmla="*/ 1162050 h 1219200"/>
              <a:gd name="connsiteX39" fmla="*/ 595313 w 1041555"/>
              <a:gd name="connsiteY39" fmla="*/ 1171575 h 1219200"/>
              <a:gd name="connsiteX40" fmla="*/ 623888 w 1041555"/>
              <a:gd name="connsiteY40" fmla="*/ 1195388 h 1219200"/>
              <a:gd name="connsiteX41" fmla="*/ 657225 w 1041555"/>
              <a:gd name="connsiteY41" fmla="*/ 1219200 h 1219200"/>
              <a:gd name="connsiteX42" fmla="*/ 885825 w 1041555"/>
              <a:gd name="connsiteY42" fmla="*/ 804863 h 1219200"/>
              <a:gd name="connsiteX43" fmla="*/ 781050 w 1041555"/>
              <a:gd name="connsiteY43" fmla="*/ 771525 h 1219200"/>
              <a:gd name="connsiteX44" fmla="*/ 983888 w 1041555"/>
              <a:gd name="connsiteY44" fmla="*/ 733709 h 1219200"/>
              <a:gd name="connsiteX45" fmla="*/ 1041555 w 1041555"/>
              <a:gd name="connsiteY45" fmla="*/ 716712 h 1219200"/>
              <a:gd name="connsiteX46" fmla="*/ 1002077 w 1041555"/>
              <a:gd name="connsiteY46" fmla="*/ 598286 h 1219200"/>
              <a:gd name="connsiteX47" fmla="*/ 1002079 w 1041555"/>
              <a:gd name="connsiteY47" fmla="*/ 427432 h 1219200"/>
              <a:gd name="connsiteX48" fmla="*/ 977405 w 1041555"/>
              <a:gd name="connsiteY48" fmla="*/ 257955 h 1219200"/>
              <a:gd name="connsiteX49" fmla="*/ 1018260 w 1041555"/>
              <a:gd name="connsiteY49" fmla="*/ 16957 h 1219200"/>
              <a:gd name="connsiteX50" fmla="*/ 802165 w 1041555"/>
              <a:gd name="connsiteY50" fmla="*/ 36027 h 1219200"/>
              <a:gd name="connsiteX51" fmla="*/ 709613 w 1041555"/>
              <a:gd name="connsiteY51" fmla="*/ 33338 h 1219200"/>
              <a:gd name="connsiteX52" fmla="*/ 657225 w 1041555"/>
              <a:gd name="connsiteY52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304800 w 1041555"/>
              <a:gd name="connsiteY32" fmla="*/ 995363 h 1219200"/>
              <a:gd name="connsiteX33" fmla="*/ 328613 w 1041555"/>
              <a:gd name="connsiteY33" fmla="*/ 1033463 h 1219200"/>
              <a:gd name="connsiteX34" fmla="*/ 395288 w 1041555"/>
              <a:gd name="connsiteY34" fmla="*/ 1081088 h 1219200"/>
              <a:gd name="connsiteX35" fmla="*/ 423863 w 1041555"/>
              <a:gd name="connsiteY35" fmla="*/ 1104900 h 1219200"/>
              <a:gd name="connsiteX36" fmla="*/ 457200 w 1041555"/>
              <a:gd name="connsiteY36" fmla="*/ 1147763 h 1219200"/>
              <a:gd name="connsiteX37" fmla="*/ 528638 w 1041555"/>
              <a:gd name="connsiteY37" fmla="*/ 1157288 h 1219200"/>
              <a:gd name="connsiteX38" fmla="*/ 557213 w 1041555"/>
              <a:gd name="connsiteY38" fmla="*/ 1162050 h 1219200"/>
              <a:gd name="connsiteX39" fmla="*/ 595313 w 1041555"/>
              <a:gd name="connsiteY39" fmla="*/ 1171575 h 1219200"/>
              <a:gd name="connsiteX40" fmla="*/ 623888 w 1041555"/>
              <a:gd name="connsiteY40" fmla="*/ 1195388 h 1219200"/>
              <a:gd name="connsiteX41" fmla="*/ 657225 w 1041555"/>
              <a:gd name="connsiteY41" fmla="*/ 1219200 h 1219200"/>
              <a:gd name="connsiteX42" fmla="*/ 885825 w 1041555"/>
              <a:gd name="connsiteY42" fmla="*/ 804863 h 1219200"/>
              <a:gd name="connsiteX43" fmla="*/ 983888 w 1041555"/>
              <a:gd name="connsiteY43" fmla="*/ 733709 h 1219200"/>
              <a:gd name="connsiteX44" fmla="*/ 1041555 w 1041555"/>
              <a:gd name="connsiteY44" fmla="*/ 716712 h 1219200"/>
              <a:gd name="connsiteX45" fmla="*/ 1002077 w 1041555"/>
              <a:gd name="connsiteY45" fmla="*/ 598286 h 1219200"/>
              <a:gd name="connsiteX46" fmla="*/ 1002079 w 1041555"/>
              <a:gd name="connsiteY46" fmla="*/ 427432 h 1219200"/>
              <a:gd name="connsiteX47" fmla="*/ 977405 w 1041555"/>
              <a:gd name="connsiteY47" fmla="*/ 257955 h 1219200"/>
              <a:gd name="connsiteX48" fmla="*/ 1018260 w 1041555"/>
              <a:gd name="connsiteY48" fmla="*/ 16957 h 1219200"/>
              <a:gd name="connsiteX49" fmla="*/ 802165 w 1041555"/>
              <a:gd name="connsiteY49" fmla="*/ 36027 h 1219200"/>
              <a:gd name="connsiteX50" fmla="*/ 709613 w 1041555"/>
              <a:gd name="connsiteY50" fmla="*/ 33338 h 1219200"/>
              <a:gd name="connsiteX51" fmla="*/ 657225 w 1041555"/>
              <a:gd name="connsiteY51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413161 w 1041555"/>
              <a:gd name="connsiteY32" fmla="*/ 991277 h 1219200"/>
              <a:gd name="connsiteX33" fmla="*/ 328613 w 1041555"/>
              <a:gd name="connsiteY33" fmla="*/ 1033463 h 1219200"/>
              <a:gd name="connsiteX34" fmla="*/ 395288 w 1041555"/>
              <a:gd name="connsiteY34" fmla="*/ 1081088 h 1219200"/>
              <a:gd name="connsiteX35" fmla="*/ 423863 w 1041555"/>
              <a:gd name="connsiteY35" fmla="*/ 1104900 h 1219200"/>
              <a:gd name="connsiteX36" fmla="*/ 457200 w 1041555"/>
              <a:gd name="connsiteY36" fmla="*/ 1147763 h 1219200"/>
              <a:gd name="connsiteX37" fmla="*/ 528638 w 1041555"/>
              <a:gd name="connsiteY37" fmla="*/ 1157288 h 1219200"/>
              <a:gd name="connsiteX38" fmla="*/ 557213 w 1041555"/>
              <a:gd name="connsiteY38" fmla="*/ 1162050 h 1219200"/>
              <a:gd name="connsiteX39" fmla="*/ 595313 w 1041555"/>
              <a:gd name="connsiteY39" fmla="*/ 1171575 h 1219200"/>
              <a:gd name="connsiteX40" fmla="*/ 623888 w 1041555"/>
              <a:gd name="connsiteY40" fmla="*/ 1195388 h 1219200"/>
              <a:gd name="connsiteX41" fmla="*/ 657225 w 1041555"/>
              <a:gd name="connsiteY41" fmla="*/ 1219200 h 1219200"/>
              <a:gd name="connsiteX42" fmla="*/ 885825 w 1041555"/>
              <a:gd name="connsiteY42" fmla="*/ 804863 h 1219200"/>
              <a:gd name="connsiteX43" fmla="*/ 983888 w 1041555"/>
              <a:gd name="connsiteY43" fmla="*/ 733709 h 1219200"/>
              <a:gd name="connsiteX44" fmla="*/ 1041555 w 1041555"/>
              <a:gd name="connsiteY44" fmla="*/ 716712 h 1219200"/>
              <a:gd name="connsiteX45" fmla="*/ 1002077 w 1041555"/>
              <a:gd name="connsiteY45" fmla="*/ 598286 h 1219200"/>
              <a:gd name="connsiteX46" fmla="*/ 1002079 w 1041555"/>
              <a:gd name="connsiteY46" fmla="*/ 427432 h 1219200"/>
              <a:gd name="connsiteX47" fmla="*/ 977405 w 1041555"/>
              <a:gd name="connsiteY47" fmla="*/ 257955 h 1219200"/>
              <a:gd name="connsiteX48" fmla="*/ 1018260 w 1041555"/>
              <a:gd name="connsiteY48" fmla="*/ 16957 h 1219200"/>
              <a:gd name="connsiteX49" fmla="*/ 802165 w 1041555"/>
              <a:gd name="connsiteY49" fmla="*/ 36027 h 1219200"/>
              <a:gd name="connsiteX50" fmla="*/ 709613 w 1041555"/>
              <a:gd name="connsiteY50" fmla="*/ 33338 h 1219200"/>
              <a:gd name="connsiteX51" fmla="*/ 657225 w 1041555"/>
              <a:gd name="connsiteY51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413161 w 1041555"/>
              <a:gd name="connsiteY32" fmla="*/ 991277 h 1219200"/>
              <a:gd name="connsiteX33" fmla="*/ 466527 w 1041555"/>
              <a:gd name="connsiteY33" fmla="*/ 1033464 h 1219200"/>
              <a:gd name="connsiteX34" fmla="*/ 395288 w 1041555"/>
              <a:gd name="connsiteY34" fmla="*/ 1081088 h 1219200"/>
              <a:gd name="connsiteX35" fmla="*/ 423863 w 1041555"/>
              <a:gd name="connsiteY35" fmla="*/ 1104900 h 1219200"/>
              <a:gd name="connsiteX36" fmla="*/ 457200 w 1041555"/>
              <a:gd name="connsiteY36" fmla="*/ 1147763 h 1219200"/>
              <a:gd name="connsiteX37" fmla="*/ 528638 w 1041555"/>
              <a:gd name="connsiteY37" fmla="*/ 1157288 h 1219200"/>
              <a:gd name="connsiteX38" fmla="*/ 557213 w 1041555"/>
              <a:gd name="connsiteY38" fmla="*/ 1162050 h 1219200"/>
              <a:gd name="connsiteX39" fmla="*/ 595313 w 1041555"/>
              <a:gd name="connsiteY39" fmla="*/ 1171575 h 1219200"/>
              <a:gd name="connsiteX40" fmla="*/ 623888 w 1041555"/>
              <a:gd name="connsiteY40" fmla="*/ 1195388 h 1219200"/>
              <a:gd name="connsiteX41" fmla="*/ 657225 w 1041555"/>
              <a:gd name="connsiteY41" fmla="*/ 1219200 h 1219200"/>
              <a:gd name="connsiteX42" fmla="*/ 885825 w 1041555"/>
              <a:gd name="connsiteY42" fmla="*/ 804863 h 1219200"/>
              <a:gd name="connsiteX43" fmla="*/ 983888 w 1041555"/>
              <a:gd name="connsiteY43" fmla="*/ 733709 h 1219200"/>
              <a:gd name="connsiteX44" fmla="*/ 1041555 w 1041555"/>
              <a:gd name="connsiteY44" fmla="*/ 716712 h 1219200"/>
              <a:gd name="connsiteX45" fmla="*/ 1002077 w 1041555"/>
              <a:gd name="connsiteY45" fmla="*/ 598286 h 1219200"/>
              <a:gd name="connsiteX46" fmla="*/ 1002079 w 1041555"/>
              <a:gd name="connsiteY46" fmla="*/ 427432 h 1219200"/>
              <a:gd name="connsiteX47" fmla="*/ 977405 w 1041555"/>
              <a:gd name="connsiteY47" fmla="*/ 257955 h 1219200"/>
              <a:gd name="connsiteX48" fmla="*/ 1018260 w 1041555"/>
              <a:gd name="connsiteY48" fmla="*/ 16957 h 1219200"/>
              <a:gd name="connsiteX49" fmla="*/ 802165 w 1041555"/>
              <a:gd name="connsiteY49" fmla="*/ 36027 h 1219200"/>
              <a:gd name="connsiteX50" fmla="*/ 709613 w 1041555"/>
              <a:gd name="connsiteY50" fmla="*/ 33338 h 1219200"/>
              <a:gd name="connsiteX51" fmla="*/ 657225 w 1041555"/>
              <a:gd name="connsiteY51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413161 w 1041555"/>
              <a:gd name="connsiteY32" fmla="*/ 991277 h 1219200"/>
              <a:gd name="connsiteX33" fmla="*/ 466527 w 1041555"/>
              <a:gd name="connsiteY33" fmla="*/ 1033464 h 1219200"/>
              <a:gd name="connsiteX34" fmla="*/ 423863 w 1041555"/>
              <a:gd name="connsiteY34" fmla="*/ 1104900 h 1219200"/>
              <a:gd name="connsiteX35" fmla="*/ 457200 w 1041555"/>
              <a:gd name="connsiteY35" fmla="*/ 1147763 h 1219200"/>
              <a:gd name="connsiteX36" fmla="*/ 528638 w 1041555"/>
              <a:gd name="connsiteY36" fmla="*/ 1157288 h 1219200"/>
              <a:gd name="connsiteX37" fmla="*/ 557213 w 1041555"/>
              <a:gd name="connsiteY37" fmla="*/ 1162050 h 1219200"/>
              <a:gd name="connsiteX38" fmla="*/ 595313 w 1041555"/>
              <a:gd name="connsiteY38" fmla="*/ 1171575 h 1219200"/>
              <a:gd name="connsiteX39" fmla="*/ 623888 w 1041555"/>
              <a:gd name="connsiteY39" fmla="*/ 1195388 h 1219200"/>
              <a:gd name="connsiteX40" fmla="*/ 657225 w 1041555"/>
              <a:gd name="connsiteY40" fmla="*/ 1219200 h 1219200"/>
              <a:gd name="connsiteX41" fmla="*/ 885825 w 1041555"/>
              <a:gd name="connsiteY41" fmla="*/ 804863 h 1219200"/>
              <a:gd name="connsiteX42" fmla="*/ 983888 w 1041555"/>
              <a:gd name="connsiteY42" fmla="*/ 733709 h 1219200"/>
              <a:gd name="connsiteX43" fmla="*/ 1041555 w 1041555"/>
              <a:gd name="connsiteY43" fmla="*/ 716712 h 1219200"/>
              <a:gd name="connsiteX44" fmla="*/ 1002077 w 1041555"/>
              <a:gd name="connsiteY44" fmla="*/ 598286 h 1219200"/>
              <a:gd name="connsiteX45" fmla="*/ 1002079 w 1041555"/>
              <a:gd name="connsiteY45" fmla="*/ 427432 h 1219200"/>
              <a:gd name="connsiteX46" fmla="*/ 977405 w 1041555"/>
              <a:gd name="connsiteY46" fmla="*/ 257955 h 1219200"/>
              <a:gd name="connsiteX47" fmla="*/ 1018260 w 1041555"/>
              <a:gd name="connsiteY47" fmla="*/ 16957 h 1219200"/>
              <a:gd name="connsiteX48" fmla="*/ 802165 w 1041555"/>
              <a:gd name="connsiteY48" fmla="*/ 36027 h 1219200"/>
              <a:gd name="connsiteX49" fmla="*/ 709613 w 1041555"/>
              <a:gd name="connsiteY49" fmla="*/ 33338 h 1219200"/>
              <a:gd name="connsiteX50" fmla="*/ 657225 w 1041555"/>
              <a:gd name="connsiteY50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413161 w 1041555"/>
              <a:gd name="connsiteY32" fmla="*/ 991277 h 1219200"/>
              <a:gd name="connsiteX33" fmla="*/ 466527 w 1041555"/>
              <a:gd name="connsiteY33" fmla="*/ 1033464 h 1219200"/>
              <a:gd name="connsiteX34" fmla="*/ 457200 w 1041555"/>
              <a:gd name="connsiteY34" fmla="*/ 1147763 h 1219200"/>
              <a:gd name="connsiteX35" fmla="*/ 528638 w 1041555"/>
              <a:gd name="connsiteY35" fmla="*/ 1157288 h 1219200"/>
              <a:gd name="connsiteX36" fmla="*/ 557213 w 1041555"/>
              <a:gd name="connsiteY36" fmla="*/ 1162050 h 1219200"/>
              <a:gd name="connsiteX37" fmla="*/ 595313 w 1041555"/>
              <a:gd name="connsiteY37" fmla="*/ 1171575 h 1219200"/>
              <a:gd name="connsiteX38" fmla="*/ 623888 w 1041555"/>
              <a:gd name="connsiteY38" fmla="*/ 1195388 h 1219200"/>
              <a:gd name="connsiteX39" fmla="*/ 657225 w 1041555"/>
              <a:gd name="connsiteY39" fmla="*/ 1219200 h 1219200"/>
              <a:gd name="connsiteX40" fmla="*/ 885825 w 1041555"/>
              <a:gd name="connsiteY40" fmla="*/ 804863 h 1219200"/>
              <a:gd name="connsiteX41" fmla="*/ 983888 w 1041555"/>
              <a:gd name="connsiteY41" fmla="*/ 733709 h 1219200"/>
              <a:gd name="connsiteX42" fmla="*/ 1041555 w 1041555"/>
              <a:gd name="connsiteY42" fmla="*/ 716712 h 1219200"/>
              <a:gd name="connsiteX43" fmla="*/ 1002077 w 1041555"/>
              <a:gd name="connsiteY43" fmla="*/ 598286 h 1219200"/>
              <a:gd name="connsiteX44" fmla="*/ 1002079 w 1041555"/>
              <a:gd name="connsiteY44" fmla="*/ 427432 h 1219200"/>
              <a:gd name="connsiteX45" fmla="*/ 977405 w 1041555"/>
              <a:gd name="connsiteY45" fmla="*/ 257955 h 1219200"/>
              <a:gd name="connsiteX46" fmla="*/ 1018260 w 1041555"/>
              <a:gd name="connsiteY46" fmla="*/ 16957 h 1219200"/>
              <a:gd name="connsiteX47" fmla="*/ 802165 w 1041555"/>
              <a:gd name="connsiteY47" fmla="*/ 36027 h 1219200"/>
              <a:gd name="connsiteX48" fmla="*/ 709613 w 1041555"/>
              <a:gd name="connsiteY48" fmla="*/ 33338 h 1219200"/>
              <a:gd name="connsiteX49" fmla="*/ 657225 w 1041555"/>
              <a:gd name="connsiteY49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413161 w 1041555"/>
              <a:gd name="connsiteY32" fmla="*/ 991277 h 1219200"/>
              <a:gd name="connsiteX33" fmla="*/ 466527 w 1041555"/>
              <a:gd name="connsiteY33" fmla="*/ 1033464 h 1219200"/>
              <a:gd name="connsiteX34" fmla="*/ 457200 w 1041555"/>
              <a:gd name="connsiteY34" fmla="*/ 1147763 h 1219200"/>
              <a:gd name="connsiteX35" fmla="*/ 528638 w 1041555"/>
              <a:gd name="connsiteY35" fmla="*/ 1157288 h 1219200"/>
              <a:gd name="connsiteX36" fmla="*/ 595313 w 1041555"/>
              <a:gd name="connsiteY36" fmla="*/ 1171575 h 1219200"/>
              <a:gd name="connsiteX37" fmla="*/ 623888 w 1041555"/>
              <a:gd name="connsiteY37" fmla="*/ 1195388 h 1219200"/>
              <a:gd name="connsiteX38" fmla="*/ 657225 w 1041555"/>
              <a:gd name="connsiteY38" fmla="*/ 1219200 h 1219200"/>
              <a:gd name="connsiteX39" fmla="*/ 885825 w 1041555"/>
              <a:gd name="connsiteY39" fmla="*/ 804863 h 1219200"/>
              <a:gd name="connsiteX40" fmla="*/ 983888 w 1041555"/>
              <a:gd name="connsiteY40" fmla="*/ 733709 h 1219200"/>
              <a:gd name="connsiteX41" fmla="*/ 1041555 w 1041555"/>
              <a:gd name="connsiteY41" fmla="*/ 716712 h 1219200"/>
              <a:gd name="connsiteX42" fmla="*/ 1002077 w 1041555"/>
              <a:gd name="connsiteY42" fmla="*/ 598286 h 1219200"/>
              <a:gd name="connsiteX43" fmla="*/ 1002079 w 1041555"/>
              <a:gd name="connsiteY43" fmla="*/ 427432 h 1219200"/>
              <a:gd name="connsiteX44" fmla="*/ 977405 w 1041555"/>
              <a:gd name="connsiteY44" fmla="*/ 257955 h 1219200"/>
              <a:gd name="connsiteX45" fmla="*/ 1018260 w 1041555"/>
              <a:gd name="connsiteY45" fmla="*/ 16957 h 1219200"/>
              <a:gd name="connsiteX46" fmla="*/ 802165 w 1041555"/>
              <a:gd name="connsiteY46" fmla="*/ 36027 h 1219200"/>
              <a:gd name="connsiteX47" fmla="*/ 709613 w 1041555"/>
              <a:gd name="connsiteY47" fmla="*/ 33338 h 1219200"/>
              <a:gd name="connsiteX48" fmla="*/ 657225 w 1041555"/>
              <a:gd name="connsiteY48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413161 w 1041555"/>
              <a:gd name="connsiteY32" fmla="*/ 991277 h 1219200"/>
              <a:gd name="connsiteX33" fmla="*/ 466527 w 1041555"/>
              <a:gd name="connsiteY33" fmla="*/ 1033464 h 1219200"/>
              <a:gd name="connsiteX34" fmla="*/ 457200 w 1041555"/>
              <a:gd name="connsiteY34" fmla="*/ 1147763 h 1219200"/>
              <a:gd name="connsiteX35" fmla="*/ 528638 w 1041555"/>
              <a:gd name="connsiteY35" fmla="*/ 1157288 h 1219200"/>
              <a:gd name="connsiteX36" fmla="*/ 595313 w 1041555"/>
              <a:gd name="connsiteY36" fmla="*/ 1171575 h 1219200"/>
              <a:gd name="connsiteX37" fmla="*/ 657225 w 1041555"/>
              <a:gd name="connsiteY37" fmla="*/ 1219200 h 1219200"/>
              <a:gd name="connsiteX38" fmla="*/ 885825 w 1041555"/>
              <a:gd name="connsiteY38" fmla="*/ 804863 h 1219200"/>
              <a:gd name="connsiteX39" fmla="*/ 983888 w 1041555"/>
              <a:gd name="connsiteY39" fmla="*/ 733709 h 1219200"/>
              <a:gd name="connsiteX40" fmla="*/ 1041555 w 1041555"/>
              <a:gd name="connsiteY40" fmla="*/ 716712 h 1219200"/>
              <a:gd name="connsiteX41" fmla="*/ 1002077 w 1041555"/>
              <a:gd name="connsiteY41" fmla="*/ 598286 h 1219200"/>
              <a:gd name="connsiteX42" fmla="*/ 1002079 w 1041555"/>
              <a:gd name="connsiteY42" fmla="*/ 427432 h 1219200"/>
              <a:gd name="connsiteX43" fmla="*/ 977405 w 1041555"/>
              <a:gd name="connsiteY43" fmla="*/ 257955 h 1219200"/>
              <a:gd name="connsiteX44" fmla="*/ 1018260 w 1041555"/>
              <a:gd name="connsiteY44" fmla="*/ 16957 h 1219200"/>
              <a:gd name="connsiteX45" fmla="*/ 802165 w 1041555"/>
              <a:gd name="connsiteY45" fmla="*/ 36027 h 1219200"/>
              <a:gd name="connsiteX46" fmla="*/ 709613 w 1041555"/>
              <a:gd name="connsiteY46" fmla="*/ 33338 h 1219200"/>
              <a:gd name="connsiteX47" fmla="*/ 657225 w 1041555"/>
              <a:gd name="connsiteY47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413161 w 1041555"/>
              <a:gd name="connsiteY32" fmla="*/ 991277 h 1219200"/>
              <a:gd name="connsiteX33" fmla="*/ 466527 w 1041555"/>
              <a:gd name="connsiteY33" fmla="*/ 1033464 h 1219200"/>
              <a:gd name="connsiteX34" fmla="*/ 604965 w 1041555"/>
              <a:gd name="connsiteY34" fmla="*/ 1057892 h 1219200"/>
              <a:gd name="connsiteX35" fmla="*/ 528638 w 1041555"/>
              <a:gd name="connsiteY35" fmla="*/ 1157288 h 1219200"/>
              <a:gd name="connsiteX36" fmla="*/ 595313 w 1041555"/>
              <a:gd name="connsiteY36" fmla="*/ 1171575 h 1219200"/>
              <a:gd name="connsiteX37" fmla="*/ 657225 w 1041555"/>
              <a:gd name="connsiteY37" fmla="*/ 1219200 h 1219200"/>
              <a:gd name="connsiteX38" fmla="*/ 885825 w 1041555"/>
              <a:gd name="connsiteY38" fmla="*/ 804863 h 1219200"/>
              <a:gd name="connsiteX39" fmla="*/ 983888 w 1041555"/>
              <a:gd name="connsiteY39" fmla="*/ 733709 h 1219200"/>
              <a:gd name="connsiteX40" fmla="*/ 1041555 w 1041555"/>
              <a:gd name="connsiteY40" fmla="*/ 716712 h 1219200"/>
              <a:gd name="connsiteX41" fmla="*/ 1002077 w 1041555"/>
              <a:gd name="connsiteY41" fmla="*/ 598286 h 1219200"/>
              <a:gd name="connsiteX42" fmla="*/ 1002079 w 1041555"/>
              <a:gd name="connsiteY42" fmla="*/ 427432 h 1219200"/>
              <a:gd name="connsiteX43" fmla="*/ 977405 w 1041555"/>
              <a:gd name="connsiteY43" fmla="*/ 257955 h 1219200"/>
              <a:gd name="connsiteX44" fmla="*/ 1018260 w 1041555"/>
              <a:gd name="connsiteY44" fmla="*/ 16957 h 1219200"/>
              <a:gd name="connsiteX45" fmla="*/ 802165 w 1041555"/>
              <a:gd name="connsiteY45" fmla="*/ 36027 h 1219200"/>
              <a:gd name="connsiteX46" fmla="*/ 709613 w 1041555"/>
              <a:gd name="connsiteY46" fmla="*/ 33338 h 1219200"/>
              <a:gd name="connsiteX47" fmla="*/ 657225 w 1041555"/>
              <a:gd name="connsiteY47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413161 w 1041555"/>
              <a:gd name="connsiteY32" fmla="*/ 991277 h 1219200"/>
              <a:gd name="connsiteX33" fmla="*/ 466527 w 1041555"/>
              <a:gd name="connsiteY33" fmla="*/ 1033464 h 1219200"/>
              <a:gd name="connsiteX34" fmla="*/ 604965 w 1041555"/>
              <a:gd name="connsiteY34" fmla="*/ 1057892 h 1219200"/>
              <a:gd name="connsiteX35" fmla="*/ 595313 w 1041555"/>
              <a:gd name="connsiteY35" fmla="*/ 1171575 h 1219200"/>
              <a:gd name="connsiteX36" fmla="*/ 657225 w 1041555"/>
              <a:gd name="connsiteY36" fmla="*/ 1219200 h 1219200"/>
              <a:gd name="connsiteX37" fmla="*/ 885825 w 1041555"/>
              <a:gd name="connsiteY37" fmla="*/ 804863 h 1219200"/>
              <a:gd name="connsiteX38" fmla="*/ 983888 w 1041555"/>
              <a:gd name="connsiteY38" fmla="*/ 733709 h 1219200"/>
              <a:gd name="connsiteX39" fmla="*/ 1041555 w 1041555"/>
              <a:gd name="connsiteY39" fmla="*/ 716712 h 1219200"/>
              <a:gd name="connsiteX40" fmla="*/ 1002077 w 1041555"/>
              <a:gd name="connsiteY40" fmla="*/ 598286 h 1219200"/>
              <a:gd name="connsiteX41" fmla="*/ 1002079 w 1041555"/>
              <a:gd name="connsiteY41" fmla="*/ 427432 h 1219200"/>
              <a:gd name="connsiteX42" fmla="*/ 977405 w 1041555"/>
              <a:gd name="connsiteY42" fmla="*/ 257955 h 1219200"/>
              <a:gd name="connsiteX43" fmla="*/ 1018260 w 1041555"/>
              <a:gd name="connsiteY43" fmla="*/ 16957 h 1219200"/>
              <a:gd name="connsiteX44" fmla="*/ 802165 w 1041555"/>
              <a:gd name="connsiteY44" fmla="*/ 36027 h 1219200"/>
              <a:gd name="connsiteX45" fmla="*/ 709613 w 1041555"/>
              <a:gd name="connsiteY45" fmla="*/ 33338 h 1219200"/>
              <a:gd name="connsiteX46" fmla="*/ 657225 w 1041555"/>
              <a:gd name="connsiteY46" fmla="*/ 0 h 1219200"/>
              <a:gd name="connsiteX0" fmla="*/ 657225 w 1041555"/>
              <a:gd name="connsiteY0" fmla="*/ 0 h 1219200"/>
              <a:gd name="connsiteX1" fmla="*/ 581025 w 1041555"/>
              <a:gd name="connsiteY1" fmla="*/ 61913 h 1219200"/>
              <a:gd name="connsiteX2" fmla="*/ 471488 w 1041555"/>
              <a:gd name="connsiteY2" fmla="*/ 61913 h 1219200"/>
              <a:gd name="connsiteX3" fmla="*/ 433388 w 1041555"/>
              <a:gd name="connsiteY3" fmla="*/ 71438 h 1219200"/>
              <a:gd name="connsiteX4" fmla="*/ 409575 w 1041555"/>
              <a:gd name="connsiteY4" fmla="*/ 95250 h 1219200"/>
              <a:gd name="connsiteX5" fmla="*/ 357188 w 1041555"/>
              <a:gd name="connsiteY5" fmla="*/ 100013 h 1219200"/>
              <a:gd name="connsiteX6" fmla="*/ 333375 w 1041555"/>
              <a:gd name="connsiteY6" fmla="*/ 100013 h 1219200"/>
              <a:gd name="connsiteX7" fmla="*/ 361950 w 1041555"/>
              <a:gd name="connsiteY7" fmla="*/ 171450 h 1219200"/>
              <a:gd name="connsiteX8" fmla="*/ 323850 w 1041555"/>
              <a:gd name="connsiteY8" fmla="*/ 200025 h 1219200"/>
              <a:gd name="connsiteX9" fmla="*/ 314325 w 1041555"/>
              <a:gd name="connsiteY9" fmla="*/ 214313 h 1219200"/>
              <a:gd name="connsiteX10" fmla="*/ 371475 w 1041555"/>
              <a:gd name="connsiteY10" fmla="*/ 271463 h 1219200"/>
              <a:gd name="connsiteX11" fmla="*/ 357188 w 1041555"/>
              <a:gd name="connsiteY11" fmla="*/ 309563 h 1219200"/>
              <a:gd name="connsiteX12" fmla="*/ 361950 w 1041555"/>
              <a:gd name="connsiteY12" fmla="*/ 390525 h 1219200"/>
              <a:gd name="connsiteX13" fmla="*/ 347663 w 1041555"/>
              <a:gd name="connsiteY13" fmla="*/ 433388 h 1219200"/>
              <a:gd name="connsiteX14" fmla="*/ 323850 w 1041555"/>
              <a:gd name="connsiteY14" fmla="*/ 461963 h 1219200"/>
              <a:gd name="connsiteX15" fmla="*/ 261938 w 1041555"/>
              <a:gd name="connsiteY15" fmla="*/ 461963 h 1219200"/>
              <a:gd name="connsiteX16" fmla="*/ 223838 w 1041555"/>
              <a:gd name="connsiteY16" fmla="*/ 461963 h 1219200"/>
              <a:gd name="connsiteX17" fmla="*/ 214313 w 1041555"/>
              <a:gd name="connsiteY17" fmla="*/ 447675 h 1219200"/>
              <a:gd name="connsiteX18" fmla="*/ 219075 w 1041555"/>
              <a:gd name="connsiteY18" fmla="*/ 376238 h 1219200"/>
              <a:gd name="connsiteX19" fmla="*/ 219075 w 1041555"/>
              <a:gd name="connsiteY19" fmla="*/ 347663 h 1219200"/>
              <a:gd name="connsiteX20" fmla="*/ 185738 w 1041555"/>
              <a:gd name="connsiteY20" fmla="*/ 328613 h 1219200"/>
              <a:gd name="connsiteX21" fmla="*/ 152400 w 1041555"/>
              <a:gd name="connsiteY21" fmla="*/ 347663 h 1219200"/>
              <a:gd name="connsiteX22" fmla="*/ 128588 w 1041555"/>
              <a:gd name="connsiteY22" fmla="*/ 357188 h 1219200"/>
              <a:gd name="connsiteX23" fmla="*/ 104775 w 1041555"/>
              <a:gd name="connsiteY23" fmla="*/ 352425 h 1219200"/>
              <a:gd name="connsiteX24" fmla="*/ 66675 w 1041555"/>
              <a:gd name="connsiteY24" fmla="*/ 371475 h 1219200"/>
              <a:gd name="connsiteX25" fmla="*/ 38100 w 1041555"/>
              <a:gd name="connsiteY25" fmla="*/ 376238 h 1219200"/>
              <a:gd name="connsiteX26" fmla="*/ 0 w 1041555"/>
              <a:gd name="connsiteY26" fmla="*/ 381000 h 1219200"/>
              <a:gd name="connsiteX27" fmla="*/ 23813 w 1041555"/>
              <a:gd name="connsiteY27" fmla="*/ 485775 h 1219200"/>
              <a:gd name="connsiteX28" fmla="*/ 19050 w 1041555"/>
              <a:gd name="connsiteY28" fmla="*/ 614363 h 1219200"/>
              <a:gd name="connsiteX29" fmla="*/ 157163 w 1041555"/>
              <a:gd name="connsiteY29" fmla="*/ 723900 h 1219200"/>
              <a:gd name="connsiteX30" fmla="*/ 238125 w 1041555"/>
              <a:gd name="connsiteY30" fmla="*/ 847725 h 1219200"/>
              <a:gd name="connsiteX31" fmla="*/ 314325 w 1041555"/>
              <a:gd name="connsiteY31" fmla="*/ 952500 h 1219200"/>
              <a:gd name="connsiteX32" fmla="*/ 413161 w 1041555"/>
              <a:gd name="connsiteY32" fmla="*/ 991277 h 1219200"/>
              <a:gd name="connsiteX33" fmla="*/ 466527 w 1041555"/>
              <a:gd name="connsiteY33" fmla="*/ 1033464 h 1219200"/>
              <a:gd name="connsiteX34" fmla="*/ 604965 w 1041555"/>
              <a:gd name="connsiteY34" fmla="*/ 1057892 h 1219200"/>
              <a:gd name="connsiteX35" fmla="*/ 657225 w 1041555"/>
              <a:gd name="connsiteY35" fmla="*/ 1219200 h 1219200"/>
              <a:gd name="connsiteX36" fmla="*/ 885825 w 1041555"/>
              <a:gd name="connsiteY36" fmla="*/ 804863 h 1219200"/>
              <a:gd name="connsiteX37" fmla="*/ 983888 w 1041555"/>
              <a:gd name="connsiteY37" fmla="*/ 733709 h 1219200"/>
              <a:gd name="connsiteX38" fmla="*/ 1041555 w 1041555"/>
              <a:gd name="connsiteY38" fmla="*/ 716712 h 1219200"/>
              <a:gd name="connsiteX39" fmla="*/ 1002077 w 1041555"/>
              <a:gd name="connsiteY39" fmla="*/ 598286 h 1219200"/>
              <a:gd name="connsiteX40" fmla="*/ 1002079 w 1041555"/>
              <a:gd name="connsiteY40" fmla="*/ 427432 h 1219200"/>
              <a:gd name="connsiteX41" fmla="*/ 977405 w 1041555"/>
              <a:gd name="connsiteY41" fmla="*/ 257955 h 1219200"/>
              <a:gd name="connsiteX42" fmla="*/ 1018260 w 1041555"/>
              <a:gd name="connsiteY42" fmla="*/ 16957 h 1219200"/>
              <a:gd name="connsiteX43" fmla="*/ 802165 w 1041555"/>
              <a:gd name="connsiteY43" fmla="*/ 36027 h 1219200"/>
              <a:gd name="connsiteX44" fmla="*/ 709613 w 1041555"/>
              <a:gd name="connsiteY44" fmla="*/ 33338 h 1219200"/>
              <a:gd name="connsiteX45" fmla="*/ 657225 w 1041555"/>
              <a:gd name="connsiteY45" fmla="*/ 0 h 1219200"/>
              <a:gd name="connsiteX0" fmla="*/ 657225 w 1041555"/>
              <a:gd name="connsiteY0" fmla="*/ 0 h 1108904"/>
              <a:gd name="connsiteX1" fmla="*/ 581025 w 1041555"/>
              <a:gd name="connsiteY1" fmla="*/ 61913 h 1108904"/>
              <a:gd name="connsiteX2" fmla="*/ 471488 w 1041555"/>
              <a:gd name="connsiteY2" fmla="*/ 61913 h 1108904"/>
              <a:gd name="connsiteX3" fmla="*/ 433388 w 1041555"/>
              <a:gd name="connsiteY3" fmla="*/ 71438 h 1108904"/>
              <a:gd name="connsiteX4" fmla="*/ 409575 w 1041555"/>
              <a:gd name="connsiteY4" fmla="*/ 95250 h 1108904"/>
              <a:gd name="connsiteX5" fmla="*/ 357188 w 1041555"/>
              <a:gd name="connsiteY5" fmla="*/ 100013 h 1108904"/>
              <a:gd name="connsiteX6" fmla="*/ 333375 w 1041555"/>
              <a:gd name="connsiteY6" fmla="*/ 100013 h 1108904"/>
              <a:gd name="connsiteX7" fmla="*/ 361950 w 1041555"/>
              <a:gd name="connsiteY7" fmla="*/ 171450 h 1108904"/>
              <a:gd name="connsiteX8" fmla="*/ 323850 w 1041555"/>
              <a:gd name="connsiteY8" fmla="*/ 200025 h 1108904"/>
              <a:gd name="connsiteX9" fmla="*/ 314325 w 1041555"/>
              <a:gd name="connsiteY9" fmla="*/ 214313 h 1108904"/>
              <a:gd name="connsiteX10" fmla="*/ 371475 w 1041555"/>
              <a:gd name="connsiteY10" fmla="*/ 271463 h 1108904"/>
              <a:gd name="connsiteX11" fmla="*/ 357188 w 1041555"/>
              <a:gd name="connsiteY11" fmla="*/ 309563 h 1108904"/>
              <a:gd name="connsiteX12" fmla="*/ 361950 w 1041555"/>
              <a:gd name="connsiteY12" fmla="*/ 390525 h 1108904"/>
              <a:gd name="connsiteX13" fmla="*/ 347663 w 1041555"/>
              <a:gd name="connsiteY13" fmla="*/ 433388 h 1108904"/>
              <a:gd name="connsiteX14" fmla="*/ 323850 w 1041555"/>
              <a:gd name="connsiteY14" fmla="*/ 461963 h 1108904"/>
              <a:gd name="connsiteX15" fmla="*/ 261938 w 1041555"/>
              <a:gd name="connsiteY15" fmla="*/ 461963 h 1108904"/>
              <a:gd name="connsiteX16" fmla="*/ 223838 w 1041555"/>
              <a:gd name="connsiteY16" fmla="*/ 461963 h 1108904"/>
              <a:gd name="connsiteX17" fmla="*/ 214313 w 1041555"/>
              <a:gd name="connsiteY17" fmla="*/ 447675 h 1108904"/>
              <a:gd name="connsiteX18" fmla="*/ 219075 w 1041555"/>
              <a:gd name="connsiteY18" fmla="*/ 376238 h 1108904"/>
              <a:gd name="connsiteX19" fmla="*/ 219075 w 1041555"/>
              <a:gd name="connsiteY19" fmla="*/ 347663 h 1108904"/>
              <a:gd name="connsiteX20" fmla="*/ 185738 w 1041555"/>
              <a:gd name="connsiteY20" fmla="*/ 328613 h 1108904"/>
              <a:gd name="connsiteX21" fmla="*/ 152400 w 1041555"/>
              <a:gd name="connsiteY21" fmla="*/ 347663 h 1108904"/>
              <a:gd name="connsiteX22" fmla="*/ 128588 w 1041555"/>
              <a:gd name="connsiteY22" fmla="*/ 357188 h 1108904"/>
              <a:gd name="connsiteX23" fmla="*/ 104775 w 1041555"/>
              <a:gd name="connsiteY23" fmla="*/ 352425 h 1108904"/>
              <a:gd name="connsiteX24" fmla="*/ 66675 w 1041555"/>
              <a:gd name="connsiteY24" fmla="*/ 371475 h 1108904"/>
              <a:gd name="connsiteX25" fmla="*/ 38100 w 1041555"/>
              <a:gd name="connsiteY25" fmla="*/ 376238 h 1108904"/>
              <a:gd name="connsiteX26" fmla="*/ 0 w 1041555"/>
              <a:gd name="connsiteY26" fmla="*/ 381000 h 1108904"/>
              <a:gd name="connsiteX27" fmla="*/ 23813 w 1041555"/>
              <a:gd name="connsiteY27" fmla="*/ 485775 h 1108904"/>
              <a:gd name="connsiteX28" fmla="*/ 19050 w 1041555"/>
              <a:gd name="connsiteY28" fmla="*/ 614363 h 1108904"/>
              <a:gd name="connsiteX29" fmla="*/ 157163 w 1041555"/>
              <a:gd name="connsiteY29" fmla="*/ 723900 h 1108904"/>
              <a:gd name="connsiteX30" fmla="*/ 238125 w 1041555"/>
              <a:gd name="connsiteY30" fmla="*/ 847725 h 1108904"/>
              <a:gd name="connsiteX31" fmla="*/ 314325 w 1041555"/>
              <a:gd name="connsiteY31" fmla="*/ 952500 h 1108904"/>
              <a:gd name="connsiteX32" fmla="*/ 413161 w 1041555"/>
              <a:gd name="connsiteY32" fmla="*/ 991277 h 1108904"/>
              <a:gd name="connsiteX33" fmla="*/ 466527 w 1041555"/>
              <a:gd name="connsiteY33" fmla="*/ 1033464 h 1108904"/>
              <a:gd name="connsiteX34" fmla="*/ 604965 w 1041555"/>
              <a:gd name="connsiteY34" fmla="*/ 1057892 h 1108904"/>
              <a:gd name="connsiteX35" fmla="*/ 672002 w 1041555"/>
              <a:gd name="connsiteY35" fmla="*/ 1108904 h 1108904"/>
              <a:gd name="connsiteX36" fmla="*/ 885825 w 1041555"/>
              <a:gd name="connsiteY36" fmla="*/ 804863 h 1108904"/>
              <a:gd name="connsiteX37" fmla="*/ 983888 w 1041555"/>
              <a:gd name="connsiteY37" fmla="*/ 733709 h 1108904"/>
              <a:gd name="connsiteX38" fmla="*/ 1041555 w 1041555"/>
              <a:gd name="connsiteY38" fmla="*/ 716712 h 1108904"/>
              <a:gd name="connsiteX39" fmla="*/ 1002077 w 1041555"/>
              <a:gd name="connsiteY39" fmla="*/ 598286 h 1108904"/>
              <a:gd name="connsiteX40" fmla="*/ 1002079 w 1041555"/>
              <a:gd name="connsiteY40" fmla="*/ 427432 h 1108904"/>
              <a:gd name="connsiteX41" fmla="*/ 977405 w 1041555"/>
              <a:gd name="connsiteY41" fmla="*/ 257955 h 1108904"/>
              <a:gd name="connsiteX42" fmla="*/ 1018260 w 1041555"/>
              <a:gd name="connsiteY42" fmla="*/ 16957 h 1108904"/>
              <a:gd name="connsiteX43" fmla="*/ 802165 w 1041555"/>
              <a:gd name="connsiteY43" fmla="*/ 36027 h 1108904"/>
              <a:gd name="connsiteX44" fmla="*/ 709613 w 1041555"/>
              <a:gd name="connsiteY44" fmla="*/ 33338 h 1108904"/>
              <a:gd name="connsiteX45" fmla="*/ 657225 w 1041555"/>
              <a:gd name="connsiteY45" fmla="*/ 0 h 1108904"/>
              <a:gd name="connsiteX0" fmla="*/ 657225 w 1041555"/>
              <a:gd name="connsiteY0" fmla="*/ 0 h 1108904"/>
              <a:gd name="connsiteX1" fmla="*/ 581025 w 1041555"/>
              <a:gd name="connsiteY1" fmla="*/ 61913 h 1108904"/>
              <a:gd name="connsiteX2" fmla="*/ 471488 w 1041555"/>
              <a:gd name="connsiteY2" fmla="*/ 61913 h 1108904"/>
              <a:gd name="connsiteX3" fmla="*/ 433388 w 1041555"/>
              <a:gd name="connsiteY3" fmla="*/ 71438 h 1108904"/>
              <a:gd name="connsiteX4" fmla="*/ 409575 w 1041555"/>
              <a:gd name="connsiteY4" fmla="*/ 95250 h 1108904"/>
              <a:gd name="connsiteX5" fmla="*/ 357188 w 1041555"/>
              <a:gd name="connsiteY5" fmla="*/ 100013 h 1108904"/>
              <a:gd name="connsiteX6" fmla="*/ 333375 w 1041555"/>
              <a:gd name="connsiteY6" fmla="*/ 100013 h 1108904"/>
              <a:gd name="connsiteX7" fmla="*/ 361950 w 1041555"/>
              <a:gd name="connsiteY7" fmla="*/ 171450 h 1108904"/>
              <a:gd name="connsiteX8" fmla="*/ 323850 w 1041555"/>
              <a:gd name="connsiteY8" fmla="*/ 200025 h 1108904"/>
              <a:gd name="connsiteX9" fmla="*/ 314325 w 1041555"/>
              <a:gd name="connsiteY9" fmla="*/ 214313 h 1108904"/>
              <a:gd name="connsiteX10" fmla="*/ 371475 w 1041555"/>
              <a:gd name="connsiteY10" fmla="*/ 271463 h 1108904"/>
              <a:gd name="connsiteX11" fmla="*/ 357188 w 1041555"/>
              <a:gd name="connsiteY11" fmla="*/ 309563 h 1108904"/>
              <a:gd name="connsiteX12" fmla="*/ 361950 w 1041555"/>
              <a:gd name="connsiteY12" fmla="*/ 390525 h 1108904"/>
              <a:gd name="connsiteX13" fmla="*/ 347663 w 1041555"/>
              <a:gd name="connsiteY13" fmla="*/ 433388 h 1108904"/>
              <a:gd name="connsiteX14" fmla="*/ 323850 w 1041555"/>
              <a:gd name="connsiteY14" fmla="*/ 461963 h 1108904"/>
              <a:gd name="connsiteX15" fmla="*/ 261938 w 1041555"/>
              <a:gd name="connsiteY15" fmla="*/ 461963 h 1108904"/>
              <a:gd name="connsiteX16" fmla="*/ 223838 w 1041555"/>
              <a:gd name="connsiteY16" fmla="*/ 461963 h 1108904"/>
              <a:gd name="connsiteX17" fmla="*/ 214313 w 1041555"/>
              <a:gd name="connsiteY17" fmla="*/ 447675 h 1108904"/>
              <a:gd name="connsiteX18" fmla="*/ 219075 w 1041555"/>
              <a:gd name="connsiteY18" fmla="*/ 376238 h 1108904"/>
              <a:gd name="connsiteX19" fmla="*/ 219075 w 1041555"/>
              <a:gd name="connsiteY19" fmla="*/ 347663 h 1108904"/>
              <a:gd name="connsiteX20" fmla="*/ 185738 w 1041555"/>
              <a:gd name="connsiteY20" fmla="*/ 328613 h 1108904"/>
              <a:gd name="connsiteX21" fmla="*/ 152400 w 1041555"/>
              <a:gd name="connsiteY21" fmla="*/ 347663 h 1108904"/>
              <a:gd name="connsiteX22" fmla="*/ 128588 w 1041555"/>
              <a:gd name="connsiteY22" fmla="*/ 357188 h 1108904"/>
              <a:gd name="connsiteX23" fmla="*/ 104775 w 1041555"/>
              <a:gd name="connsiteY23" fmla="*/ 352425 h 1108904"/>
              <a:gd name="connsiteX24" fmla="*/ 66675 w 1041555"/>
              <a:gd name="connsiteY24" fmla="*/ 371475 h 1108904"/>
              <a:gd name="connsiteX25" fmla="*/ 38100 w 1041555"/>
              <a:gd name="connsiteY25" fmla="*/ 376238 h 1108904"/>
              <a:gd name="connsiteX26" fmla="*/ 0 w 1041555"/>
              <a:gd name="connsiteY26" fmla="*/ 381000 h 1108904"/>
              <a:gd name="connsiteX27" fmla="*/ 4111 w 1041555"/>
              <a:gd name="connsiteY27" fmla="*/ 485775 h 1108904"/>
              <a:gd name="connsiteX28" fmla="*/ 19050 w 1041555"/>
              <a:gd name="connsiteY28" fmla="*/ 614363 h 1108904"/>
              <a:gd name="connsiteX29" fmla="*/ 157163 w 1041555"/>
              <a:gd name="connsiteY29" fmla="*/ 723900 h 1108904"/>
              <a:gd name="connsiteX30" fmla="*/ 238125 w 1041555"/>
              <a:gd name="connsiteY30" fmla="*/ 847725 h 1108904"/>
              <a:gd name="connsiteX31" fmla="*/ 314325 w 1041555"/>
              <a:gd name="connsiteY31" fmla="*/ 952500 h 1108904"/>
              <a:gd name="connsiteX32" fmla="*/ 413161 w 1041555"/>
              <a:gd name="connsiteY32" fmla="*/ 991277 h 1108904"/>
              <a:gd name="connsiteX33" fmla="*/ 466527 w 1041555"/>
              <a:gd name="connsiteY33" fmla="*/ 1033464 h 1108904"/>
              <a:gd name="connsiteX34" fmla="*/ 604965 w 1041555"/>
              <a:gd name="connsiteY34" fmla="*/ 1057892 h 1108904"/>
              <a:gd name="connsiteX35" fmla="*/ 672002 w 1041555"/>
              <a:gd name="connsiteY35" fmla="*/ 1108904 h 1108904"/>
              <a:gd name="connsiteX36" fmla="*/ 885825 w 1041555"/>
              <a:gd name="connsiteY36" fmla="*/ 804863 h 1108904"/>
              <a:gd name="connsiteX37" fmla="*/ 983888 w 1041555"/>
              <a:gd name="connsiteY37" fmla="*/ 733709 h 1108904"/>
              <a:gd name="connsiteX38" fmla="*/ 1041555 w 1041555"/>
              <a:gd name="connsiteY38" fmla="*/ 716712 h 1108904"/>
              <a:gd name="connsiteX39" fmla="*/ 1002077 w 1041555"/>
              <a:gd name="connsiteY39" fmla="*/ 598286 h 1108904"/>
              <a:gd name="connsiteX40" fmla="*/ 1002079 w 1041555"/>
              <a:gd name="connsiteY40" fmla="*/ 427432 h 1108904"/>
              <a:gd name="connsiteX41" fmla="*/ 977405 w 1041555"/>
              <a:gd name="connsiteY41" fmla="*/ 257955 h 1108904"/>
              <a:gd name="connsiteX42" fmla="*/ 1018260 w 1041555"/>
              <a:gd name="connsiteY42" fmla="*/ 16957 h 1108904"/>
              <a:gd name="connsiteX43" fmla="*/ 802165 w 1041555"/>
              <a:gd name="connsiteY43" fmla="*/ 36027 h 1108904"/>
              <a:gd name="connsiteX44" fmla="*/ 709613 w 1041555"/>
              <a:gd name="connsiteY44" fmla="*/ 33338 h 1108904"/>
              <a:gd name="connsiteX45" fmla="*/ 657225 w 1041555"/>
              <a:gd name="connsiteY45" fmla="*/ 0 h 1108904"/>
              <a:gd name="connsiteX0" fmla="*/ 662802 w 1047132"/>
              <a:gd name="connsiteY0" fmla="*/ 0 h 1108904"/>
              <a:gd name="connsiteX1" fmla="*/ 586602 w 1047132"/>
              <a:gd name="connsiteY1" fmla="*/ 61913 h 1108904"/>
              <a:gd name="connsiteX2" fmla="*/ 477065 w 1047132"/>
              <a:gd name="connsiteY2" fmla="*/ 61913 h 1108904"/>
              <a:gd name="connsiteX3" fmla="*/ 438965 w 1047132"/>
              <a:gd name="connsiteY3" fmla="*/ 71438 h 1108904"/>
              <a:gd name="connsiteX4" fmla="*/ 415152 w 1047132"/>
              <a:gd name="connsiteY4" fmla="*/ 95250 h 1108904"/>
              <a:gd name="connsiteX5" fmla="*/ 362765 w 1047132"/>
              <a:gd name="connsiteY5" fmla="*/ 100013 h 1108904"/>
              <a:gd name="connsiteX6" fmla="*/ 338952 w 1047132"/>
              <a:gd name="connsiteY6" fmla="*/ 100013 h 1108904"/>
              <a:gd name="connsiteX7" fmla="*/ 367527 w 1047132"/>
              <a:gd name="connsiteY7" fmla="*/ 171450 h 1108904"/>
              <a:gd name="connsiteX8" fmla="*/ 329427 w 1047132"/>
              <a:gd name="connsiteY8" fmla="*/ 200025 h 1108904"/>
              <a:gd name="connsiteX9" fmla="*/ 319902 w 1047132"/>
              <a:gd name="connsiteY9" fmla="*/ 214313 h 1108904"/>
              <a:gd name="connsiteX10" fmla="*/ 377052 w 1047132"/>
              <a:gd name="connsiteY10" fmla="*/ 271463 h 1108904"/>
              <a:gd name="connsiteX11" fmla="*/ 362765 w 1047132"/>
              <a:gd name="connsiteY11" fmla="*/ 309563 h 1108904"/>
              <a:gd name="connsiteX12" fmla="*/ 367527 w 1047132"/>
              <a:gd name="connsiteY12" fmla="*/ 390525 h 1108904"/>
              <a:gd name="connsiteX13" fmla="*/ 353240 w 1047132"/>
              <a:gd name="connsiteY13" fmla="*/ 433388 h 1108904"/>
              <a:gd name="connsiteX14" fmla="*/ 329427 w 1047132"/>
              <a:gd name="connsiteY14" fmla="*/ 461963 h 1108904"/>
              <a:gd name="connsiteX15" fmla="*/ 267515 w 1047132"/>
              <a:gd name="connsiteY15" fmla="*/ 461963 h 1108904"/>
              <a:gd name="connsiteX16" fmla="*/ 229415 w 1047132"/>
              <a:gd name="connsiteY16" fmla="*/ 461963 h 1108904"/>
              <a:gd name="connsiteX17" fmla="*/ 219890 w 1047132"/>
              <a:gd name="connsiteY17" fmla="*/ 447675 h 1108904"/>
              <a:gd name="connsiteX18" fmla="*/ 224652 w 1047132"/>
              <a:gd name="connsiteY18" fmla="*/ 376238 h 1108904"/>
              <a:gd name="connsiteX19" fmla="*/ 224652 w 1047132"/>
              <a:gd name="connsiteY19" fmla="*/ 347663 h 1108904"/>
              <a:gd name="connsiteX20" fmla="*/ 191315 w 1047132"/>
              <a:gd name="connsiteY20" fmla="*/ 328613 h 1108904"/>
              <a:gd name="connsiteX21" fmla="*/ 157977 w 1047132"/>
              <a:gd name="connsiteY21" fmla="*/ 347663 h 1108904"/>
              <a:gd name="connsiteX22" fmla="*/ 134165 w 1047132"/>
              <a:gd name="connsiteY22" fmla="*/ 357188 h 1108904"/>
              <a:gd name="connsiteX23" fmla="*/ 110352 w 1047132"/>
              <a:gd name="connsiteY23" fmla="*/ 352425 h 1108904"/>
              <a:gd name="connsiteX24" fmla="*/ 72252 w 1047132"/>
              <a:gd name="connsiteY24" fmla="*/ 371475 h 1108904"/>
              <a:gd name="connsiteX25" fmla="*/ 43677 w 1047132"/>
              <a:gd name="connsiteY25" fmla="*/ 376238 h 1108904"/>
              <a:gd name="connsiteX26" fmla="*/ 5577 w 1047132"/>
              <a:gd name="connsiteY26" fmla="*/ 381000 h 1108904"/>
              <a:gd name="connsiteX27" fmla="*/ 9688 w 1047132"/>
              <a:gd name="connsiteY27" fmla="*/ 485775 h 1108904"/>
              <a:gd name="connsiteX28" fmla="*/ 0 w 1047132"/>
              <a:gd name="connsiteY28" fmla="*/ 581683 h 1108904"/>
              <a:gd name="connsiteX29" fmla="*/ 162740 w 1047132"/>
              <a:gd name="connsiteY29" fmla="*/ 723900 h 1108904"/>
              <a:gd name="connsiteX30" fmla="*/ 243702 w 1047132"/>
              <a:gd name="connsiteY30" fmla="*/ 847725 h 1108904"/>
              <a:gd name="connsiteX31" fmla="*/ 319902 w 1047132"/>
              <a:gd name="connsiteY31" fmla="*/ 952500 h 1108904"/>
              <a:gd name="connsiteX32" fmla="*/ 418738 w 1047132"/>
              <a:gd name="connsiteY32" fmla="*/ 991277 h 1108904"/>
              <a:gd name="connsiteX33" fmla="*/ 472104 w 1047132"/>
              <a:gd name="connsiteY33" fmla="*/ 1033464 h 1108904"/>
              <a:gd name="connsiteX34" fmla="*/ 610542 w 1047132"/>
              <a:gd name="connsiteY34" fmla="*/ 1057892 h 1108904"/>
              <a:gd name="connsiteX35" fmla="*/ 677579 w 1047132"/>
              <a:gd name="connsiteY35" fmla="*/ 1108904 h 1108904"/>
              <a:gd name="connsiteX36" fmla="*/ 891402 w 1047132"/>
              <a:gd name="connsiteY36" fmla="*/ 804863 h 1108904"/>
              <a:gd name="connsiteX37" fmla="*/ 989465 w 1047132"/>
              <a:gd name="connsiteY37" fmla="*/ 733709 h 1108904"/>
              <a:gd name="connsiteX38" fmla="*/ 1047132 w 1047132"/>
              <a:gd name="connsiteY38" fmla="*/ 716712 h 1108904"/>
              <a:gd name="connsiteX39" fmla="*/ 1007654 w 1047132"/>
              <a:gd name="connsiteY39" fmla="*/ 598286 h 1108904"/>
              <a:gd name="connsiteX40" fmla="*/ 1007656 w 1047132"/>
              <a:gd name="connsiteY40" fmla="*/ 427432 h 1108904"/>
              <a:gd name="connsiteX41" fmla="*/ 982982 w 1047132"/>
              <a:gd name="connsiteY41" fmla="*/ 257955 h 1108904"/>
              <a:gd name="connsiteX42" fmla="*/ 1023837 w 1047132"/>
              <a:gd name="connsiteY42" fmla="*/ 16957 h 1108904"/>
              <a:gd name="connsiteX43" fmla="*/ 807742 w 1047132"/>
              <a:gd name="connsiteY43" fmla="*/ 36027 h 1108904"/>
              <a:gd name="connsiteX44" fmla="*/ 715190 w 1047132"/>
              <a:gd name="connsiteY44" fmla="*/ 33338 h 1108904"/>
              <a:gd name="connsiteX45" fmla="*/ 662802 w 1047132"/>
              <a:gd name="connsiteY45" fmla="*/ 0 h 1108904"/>
              <a:gd name="connsiteX0" fmla="*/ 662802 w 1047132"/>
              <a:gd name="connsiteY0" fmla="*/ 0 h 1108904"/>
              <a:gd name="connsiteX1" fmla="*/ 586602 w 1047132"/>
              <a:gd name="connsiteY1" fmla="*/ 61913 h 1108904"/>
              <a:gd name="connsiteX2" fmla="*/ 477065 w 1047132"/>
              <a:gd name="connsiteY2" fmla="*/ 61913 h 1108904"/>
              <a:gd name="connsiteX3" fmla="*/ 438965 w 1047132"/>
              <a:gd name="connsiteY3" fmla="*/ 71438 h 1108904"/>
              <a:gd name="connsiteX4" fmla="*/ 415152 w 1047132"/>
              <a:gd name="connsiteY4" fmla="*/ 95250 h 1108904"/>
              <a:gd name="connsiteX5" fmla="*/ 362765 w 1047132"/>
              <a:gd name="connsiteY5" fmla="*/ 100013 h 1108904"/>
              <a:gd name="connsiteX6" fmla="*/ 338952 w 1047132"/>
              <a:gd name="connsiteY6" fmla="*/ 100013 h 1108904"/>
              <a:gd name="connsiteX7" fmla="*/ 367527 w 1047132"/>
              <a:gd name="connsiteY7" fmla="*/ 171450 h 1108904"/>
              <a:gd name="connsiteX8" fmla="*/ 329427 w 1047132"/>
              <a:gd name="connsiteY8" fmla="*/ 200025 h 1108904"/>
              <a:gd name="connsiteX9" fmla="*/ 319902 w 1047132"/>
              <a:gd name="connsiteY9" fmla="*/ 214313 h 1108904"/>
              <a:gd name="connsiteX10" fmla="*/ 377052 w 1047132"/>
              <a:gd name="connsiteY10" fmla="*/ 271463 h 1108904"/>
              <a:gd name="connsiteX11" fmla="*/ 362765 w 1047132"/>
              <a:gd name="connsiteY11" fmla="*/ 309563 h 1108904"/>
              <a:gd name="connsiteX12" fmla="*/ 367527 w 1047132"/>
              <a:gd name="connsiteY12" fmla="*/ 390525 h 1108904"/>
              <a:gd name="connsiteX13" fmla="*/ 353240 w 1047132"/>
              <a:gd name="connsiteY13" fmla="*/ 433388 h 1108904"/>
              <a:gd name="connsiteX14" fmla="*/ 329427 w 1047132"/>
              <a:gd name="connsiteY14" fmla="*/ 461963 h 1108904"/>
              <a:gd name="connsiteX15" fmla="*/ 267515 w 1047132"/>
              <a:gd name="connsiteY15" fmla="*/ 461963 h 1108904"/>
              <a:gd name="connsiteX16" fmla="*/ 229415 w 1047132"/>
              <a:gd name="connsiteY16" fmla="*/ 461963 h 1108904"/>
              <a:gd name="connsiteX17" fmla="*/ 219890 w 1047132"/>
              <a:gd name="connsiteY17" fmla="*/ 447675 h 1108904"/>
              <a:gd name="connsiteX18" fmla="*/ 224652 w 1047132"/>
              <a:gd name="connsiteY18" fmla="*/ 376238 h 1108904"/>
              <a:gd name="connsiteX19" fmla="*/ 224652 w 1047132"/>
              <a:gd name="connsiteY19" fmla="*/ 347663 h 1108904"/>
              <a:gd name="connsiteX20" fmla="*/ 191315 w 1047132"/>
              <a:gd name="connsiteY20" fmla="*/ 328613 h 1108904"/>
              <a:gd name="connsiteX21" fmla="*/ 157977 w 1047132"/>
              <a:gd name="connsiteY21" fmla="*/ 347663 h 1108904"/>
              <a:gd name="connsiteX22" fmla="*/ 134165 w 1047132"/>
              <a:gd name="connsiteY22" fmla="*/ 357188 h 1108904"/>
              <a:gd name="connsiteX23" fmla="*/ 110352 w 1047132"/>
              <a:gd name="connsiteY23" fmla="*/ 352425 h 1108904"/>
              <a:gd name="connsiteX24" fmla="*/ 72252 w 1047132"/>
              <a:gd name="connsiteY24" fmla="*/ 371475 h 1108904"/>
              <a:gd name="connsiteX25" fmla="*/ 43677 w 1047132"/>
              <a:gd name="connsiteY25" fmla="*/ 376238 h 1108904"/>
              <a:gd name="connsiteX26" fmla="*/ 5577 w 1047132"/>
              <a:gd name="connsiteY26" fmla="*/ 381000 h 1108904"/>
              <a:gd name="connsiteX27" fmla="*/ 9688 w 1047132"/>
              <a:gd name="connsiteY27" fmla="*/ 485775 h 1108904"/>
              <a:gd name="connsiteX28" fmla="*/ 0 w 1047132"/>
              <a:gd name="connsiteY28" fmla="*/ 581683 h 1108904"/>
              <a:gd name="connsiteX29" fmla="*/ 197219 w 1047132"/>
              <a:gd name="connsiteY29" fmla="*/ 719815 h 1108904"/>
              <a:gd name="connsiteX30" fmla="*/ 243702 w 1047132"/>
              <a:gd name="connsiteY30" fmla="*/ 847725 h 1108904"/>
              <a:gd name="connsiteX31" fmla="*/ 319902 w 1047132"/>
              <a:gd name="connsiteY31" fmla="*/ 952500 h 1108904"/>
              <a:gd name="connsiteX32" fmla="*/ 418738 w 1047132"/>
              <a:gd name="connsiteY32" fmla="*/ 991277 h 1108904"/>
              <a:gd name="connsiteX33" fmla="*/ 472104 w 1047132"/>
              <a:gd name="connsiteY33" fmla="*/ 1033464 h 1108904"/>
              <a:gd name="connsiteX34" fmla="*/ 610542 w 1047132"/>
              <a:gd name="connsiteY34" fmla="*/ 1057892 h 1108904"/>
              <a:gd name="connsiteX35" fmla="*/ 677579 w 1047132"/>
              <a:gd name="connsiteY35" fmla="*/ 1108904 h 1108904"/>
              <a:gd name="connsiteX36" fmla="*/ 891402 w 1047132"/>
              <a:gd name="connsiteY36" fmla="*/ 804863 h 1108904"/>
              <a:gd name="connsiteX37" fmla="*/ 989465 w 1047132"/>
              <a:gd name="connsiteY37" fmla="*/ 733709 h 1108904"/>
              <a:gd name="connsiteX38" fmla="*/ 1047132 w 1047132"/>
              <a:gd name="connsiteY38" fmla="*/ 716712 h 1108904"/>
              <a:gd name="connsiteX39" fmla="*/ 1007654 w 1047132"/>
              <a:gd name="connsiteY39" fmla="*/ 598286 h 1108904"/>
              <a:gd name="connsiteX40" fmla="*/ 1007656 w 1047132"/>
              <a:gd name="connsiteY40" fmla="*/ 427432 h 1108904"/>
              <a:gd name="connsiteX41" fmla="*/ 982982 w 1047132"/>
              <a:gd name="connsiteY41" fmla="*/ 257955 h 1108904"/>
              <a:gd name="connsiteX42" fmla="*/ 1023837 w 1047132"/>
              <a:gd name="connsiteY42" fmla="*/ 16957 h 1108904"/>
              <a:gd name="connsiteX43" fmla="*/ 807742 w 1047132"/>
              <a:gd name="connsiteY43" fmla="*/ 36027 h 1108904"/>
              <a:gd name="connsiteX44" fmla="*/ 715190 w 1047132"/>
              <a:gd name="connsiteY44" fmla="*/ 33338 h 1108904"/>
              <a:gd name="connsiteX45" fmla="*/ 662802 w 1047132"/>
              <a:gd name="connsiteY45" fmla="*/ 0 h 1108904"/>
              <a:gd name="connsiteX0" fmla="*/ 662802 w 1047132"/>
              <a:gd name="connsiteY0" fmla="*/ 0 h 1108904"/>
              <a:gd name="connsiteX1" fmla="*/ 586602 w 1047132"/>
              <a:gd name="connsiteY1" fmla="*/ 61913 h 1108904"/>
              <a:gd name="connsiteX2" fmla="*/ 477065 w 1047132"/>
              <a:gd name="connsiteY2" fmla="*/ 61913 h 1108904"/>
              <a:gd name="connsiteX3" fmla="*/ 438965 w 1047132"/>
              <a:gd name="connsiteY3" fmla="*/ 71438 h 1108904"/>
              <a:gd name="connsiteX4" fmla="*/ 415152 w 1047132"/>
              <a:gd name="connsiteY4" fmla="*/ 95250 h 1108904"/>
              <a:gd name="connsiteX5" fmla="*/ 362765 w 1047132"/>
              <a:gd name="connsiteY5" fmla="*/ 100013 h 1108904"/>
              <a:gd name="connsiteX6" fmla="*/ 338952 w 1047132"/>
              <a:gd name="connsiteY6" fmla="*/ 100013 h 1108904"/>
              <a:gd name="connsiteX7" fmla="*/ 367527 w 1047132"/>
              <a:gd name="connsiteY7" fmla="*/ 171450 h 1108904"/>
              <a:gd name="connsiteX8" fmla="*/ 329427 w 1047132"/>
              <a:gd name="connsiteY8" fmla="*/ 200025 h 1108904"/>
              <a:gd name="connsiteX9" fmla="*/ 319902 w 1047132"/>
              <a:gd name="connsiteY9" fmla="*/ 214313 h 1108904"/>
              <a:gd name="connsiteX10" fmla="*/ 377052 w 1047132"/>
              <a:gd name="connsiteY10" fmla="*/ 271463 h 1108904"/>
              <a:gd name="connsiteX11" fmla="*/ 362765 w 1047132"/>
              <a:gd name="connsiteY11" fmla="*/ 309563 h 1108904"/>
              <a:gd name="connsiteX12" fmla="*/ 367527 w 1047132"/>
              <a:gd name="connsiteY12" fmla="*/ 390525 h 1108904"/>
              <a:gd name="connsiteX13" fmla="*/ 353240 w 1047132"/>
              <a:gd name="connsiteY13" fmla="*/ 433388 h 1108904"/>
              <a:gd name="connsiteX14" fmla="*/ 329427 w 1047132"/>
              <a:gd name="connsiteY14" fmla="*/ 461963 h 1108904"/>
              <a:gd name="connsiteX15" fmla="*/ 267515 w 1047132"/>
              <a:gd name="connsiteY15" fmla="*/ 461963 h 1108904"/>
              <a:gd name="connsiteX16" fmla="*/ 229415 w 1047132"/>
              <a:gd name="connsiteY16" fmla="*/ 461963 h 1108904"/>
              <a:gd name="connsiteX17" fmla="*/ 219890 w 1047132"/>
              <a:gd name="connsiteY17" fmla="*/ 447675 h 1108904"/>
              <a:gd name="connsiteX18" fmla="*/ 224652 w 1047132"/>
              <a:gd name="connsiteY18" fmla="*/ 376238 h 1108904"/>
              <a:gd name="connsiteX19" fmla="*/ 224652 w 1047132"/>
              <a:gd name="connsiteY19" fmla="*/ 347663 h 1108904"/>
              <a:gd name="connsiteX20" fmla="*/ 191315 w 1047132"/>
              <a:gd name="connsiteY20" fmla="*/ 328613 h 1108904"/>
              <a:gd name="connsiteX21" fmla="*/ 157977 w 1047132"/>
              <a:gd name="connsiteY21" fmla="*/ 347663 h 1108904"/>
              <a:gd name="connsiteX22" fmla="*/ 134165 w 1047132"/>
              <a:gd name="connsiteY22" fmla="*/ 357188 h 1108904"/>
              <a:gd name="connsiteX23" fmla="*/ 110352 w 1047132"/>
              <a:gd name="connsiteY23" fmla="*/ 352425 h 1108904"/>
              <a:gd name="connsiteX24" fmla="*/ 72252 w 1047132"/>
              <a:gd name="connsiteY24" fmla="*/ 371475 h 1108904"/>
              <a:gd name="connsiteX25" fmla="*/ 43677 w 1047132"/>
              <a:gd name="connsiteY25" fmla="*/ 376238 h 1108904"/>
              <a:gd name="connsiteX26" fmla="*/ 5577 w 1047132"/>
              <a:gd name="connsiteY26" fmla="*/ 381000 h 1108904"/>
              <a:gd name="connsiteX27" fmla="*/ 9688 w 1047132"/>
              <a:gd name="connsiteY27" fmla="*/ 485775 h 1108904"/>
              <a:gd name="connsiteX28" fmla="*/ 0 w 1047132"/>
              <a:gd name="connsiteY28" fmla="*/ 581683 h 1108904"/>
              <a:gd name="connsiteX29" fmla="*/ 197219 w 1047132"/>
              <a:gd name="connsiteY29" fmla="*/ 719815 h 1108904"/>
              <a:gd name="connsiteX30" fmla="*/ 283106 w 1047132"/>
              <a:gd name="connsiteY30" fmla="*/ 843639 h 1108904"/>
              <a:gd name="connsiteX31" fmla="*/ 319902 w 1047132"/>
              <a:gd name="connsiteY31" fmla="*/ 952500 h 1108904"/>
              <a:gd name="connsiteX32" fmla="*/ 418738 w 1047132"/>
              <a:gd name="connsiteY32" fmla="*/ 991277 h 1108904"/>
              <a:gd name="connsiteX33" fmla="*/ 472104 w 1047132"/>
              <a:gd name="connsiteY33" fmla="*/ 1033464 h 1108904"/>
              <a:gd name="connsiteX34" fmla="*/ 610542 w 1047132"/>
              <a:gd name="connsiteY34" fmla="*/ 1057892 h 1108904"/>
              <a:gd name="connsiteX35" fmla="*/ 677579 w 1047132"/>
              <a:gd name="connsiteY35" fmla="*/ 1108904 h 1108904"/>
              <a:gd name="connsiteX36" fmla="*/ 891402 w 1047132"/>
              <a:gd name="connsiteY36" fmla="*/ 804863 h 1108904"/>
              <a:gd name="connsiteX37" fmla="*/ 989465 w 1047132"/>
              <a:gd name="connsiteY37" fmla="*/ 733709 h 1108904"/>
              <a:gd name="connsiteX38" fmla="*/ 1047132 w 1047132"/>
              <a:gd name="connsiteY38" fmla="*/ 716712 h 1108904"/>
              <a:gd name="connsiteX39" fmla="*/ 1007654 w 1047132"/>
              <a:gd name="connsiteY39" fmla="*/ 598286 h 1108904"/>
              <a:gd name="connsiteX40" fmla="*/ 1007656 w 1047132"/>
              <a:gd name="connsiteY40" fmla="*/ 427432 h 1108904"/>
              <a:gd name="connsiteX41" fmla="*/ 982982 w 1047132"/>
              <a:gd name="connsiteY41" fmla="*/ 257955 h 1108904"/>
              <a:gd name="connsiteX42" fmla="*/ 1023837 w 1047132"/>
              <a:gd name="connsiteY42" fmla="*/ 16957 h 1108904"/>
              <a:gd name="connsiteX43" fmla="*/ 807742 w 1047132"/>
              <a:gd name="connsiteY43" fmla="*/ 36027 h 1108904"/>
              <a:gd name="connsiteX44" fmla="*/ 715190 w 1047132"/>
              <a:gd name="connsiteY44" fmla="*/ 33338 h 1108904"/>
              <a:gd name="connsiteX45" fmla="*/ 662802 w 1047132"/>
              <a:gd name="connsiteY45" fmla="*/ 0 h 1108904"/>
              <a:gd name="connsiteX0" fmla="*/ 662802 w 1047132"/>
              <a:gd name="connsiteY0" fmla="*/ 0 h 1108904"/>
              <a:gd name="connsiteX1" fmla="*/ 586602 w 1047132"/>
              <a:gd name="connsiteY1" fmla="*/ 61913 h 1108904"/>
              <a:gd name="connsiteX2" fmla="*/ 477065 w 1047132"/>
              <a:gd name="connsiteY2" fmla="*/ 61913 h 1108904"/>
              <a:gd name="connsiteX3" fmla="*/ 438965 w 1047132"/>
              <a:gd name="connsiteY3" fmla="*/ 71438 h 1108904"/>
              <a:gd name="connsiteX4" fmla="*/ 415152 w 1047132"/>
              <a:gd name="connsiteY4" fmla="*/ 95250 h 1108904"/>
              <a:gd name="connsiteX5" fmla="*/ 362765 w 1047132"/>
              <a:gd name="connsiteY5" fmla="*/ 100013 h 1108904"/>
              <a:gd name="connsiteX6" fmla="*/ 338952 w 1047132"/>
              <a:gd name="connsiteY6" fmla="*/ 100013 h 1108904"/>
              <a:gd name="connsiteX7" fmla="*/ 367527 w 1047132"/>
              <a:gd name="connsiteY7" fmla="*/ 171450 h 1108904"/>
              <a:gd name="connsiteX8" fmla="*/ 329427 w 1047132"/>
              <a:gd name="connsiteY8" fmla="*/ 200025 h 1108904"/>
              <a:gd name="connsiteX9" fmla="*/ 319902 w 1047132"/>
              <a:gd name="connsiteY9" fmla="*/ 214313 h 1108904"/>
              <a:gd name="connsiteX10" fmla="*/ 377052 w 1047132"/>
              <a:gd name="connsiteY10" fmla="*/ 271463 h 1108904"/>
              <a:gd name="connsiteX11" fmla="*/ 362765 w 1047132"/>
              <a:gd name="connsiteY11" fmla="*/ 309563 h 1108904"/>
              <a:gd name="connsiteX12" fmla="*/ 367527 w 1047132"/>
              <a:gd name="connsiteY12" fmla="*/ 390525 h 1108904"/>
              <a:gd name="connsiteX13" fmla="*/ 353240 w 1047132"/>
              <a:gd name="connsiteY13" fmla="*/ 433388 h 1108904"/>
              <a:gd name="connsiteX14" fmla="*/ 329427 w 1047132"/>
              <a:gd name="connsiteY14" fmla="*/ 461963 h 1108904"/>
              <a:gd name="connsiteX15" fmla="*/ 267515 w 1047132"/>
              <a:gd name="connsiteY15" fmla="*/ 461963 h 1108904"/>
              <a:gd name="connsiteX16" fmla="*/ 229415 w 1047132"/>
              <a:gd name="connsiteY16" fmla="*/ 461963 h 1108904"/>
              <a:gd name="connsiteX17" fmla="*/ 219890 w 1047132"/>
              <a:gd name="connsiteY17" fmla="*/ 447675 h 1108904"/>
              <a:gd name="connsiteX18" fmla="*/ 224652 w 1047132"/>
              <a:gd name="connsiteY18" fmla="*/ 376238 h 1108904"/>
              <a:gd name="connsiteX19" fmla="*/ 224652 w 1047132"/>
              <a:gd name="connsiteY19" fmla="*/ 347663 h 1108904"/>
              <a:gd name="connsiteX20" fmla="*/ 191315 w 1047132"/>
              <a:gd name="connsiteY20" fmla="*/ 328613 h 1108904"/>
              <a:gd name="connsiteX21" fmla="*/ 157977 w 1047132"/>
              <a:gd name="connsiteY21" fmla="*/ 347663 h 1108904"/>
              <a:gd name="connsiteX22" fmla="*/ 134165 w 1047132"/>
              <a:gd name="connsiteY22" fmla="*/ 357188 h 1108904"/>
              <a:gd name="connsiteX23" fmla="*/ 110352 w 1047132"/>
              <a:gd name="connsiteY23" fmla="*/ 352425 h 1108904"/>
              <a:gd name="connsiteX24" fmla="*/ 72252 w 1047132"/>
              <a:gd name="connsiteY24" fmla="*/ 371475 h 1108904"/>
              <a:gd name="connsiteX25" fmla="*/ 43677 w 1047132"/>
              <a:gd name="connsiteY25" fmla="*/ 376238 h 1108904"/>
              <a:gd name="connsiteX26" fmla="*/ 5577 w 1047132"/>
              <a:gd name="connsiteY26" fmla="*/ 381000 h 1108904"/>
              <a:gd name="connsiteX27" fmla="*/ 9688 w 1047132"/>
              <a:gd name="connsiteY27" fmla="*/ 485775 h 1108904"/>
              <a:gd name="connsiteX28" fmla="*/ 0 w 1047132"/>
              <a:gd name="connsiteY28" fmla="*/ 581683 h 1108904"/>
              <a:gd name="connsiteX29" fmla="*/ 197219 w 1047132"/>
              <a:gd name="connsiteY29" fmla="*/ 719815 h 1108904"/>
              <a:gd name="connsiteX30" fmla="*/ 283106 w 1047132"/>
              <a:gd name="connsiteY30" fmla="*/ 843639 h 1108904"/>
              <a:gd name="connsiteX31" fmla="*/ 319902 w 1047132"/>
              <a:gd name="connsiteY31" fmla="*/ 952500 h 1108904"/>
              <a:gd name="connsiteX32" fmla="*/ 418738 w 1047132"/>
              <a:gd name="connsiteY32" fmla="*/ 991277 h 1108904"/>
              <a:gd name="connsiteX33" fmla="*/ 472104 w 1047132"/>
              <a:gd name="connsiteY33" fmla="*/ 1033464 h 1108904"/>
              <a:gd name="connsiteX34" fmla="*/ 610542 w 1047132"/>
              <a:gd name="connsiteY34" fmla="*/ 1057892 h 1108904"/>
              <a:gd name="connsiteX35" fmla="*/ 677579 w 1047132"/>
              <a:gd name="connsiteY35" fmla="*/ 1108904 h 1108904"/>
              <a:gd name="connsiteX36" fmla="*/ 891402 w 1047132"/>
              <a:gd name="connsiteY36" fmla="*/ 804863 h 1108904"/>
              <a:gd name="connsiteX37" fmla="*/ 989465 w 1047132"/>
              <a:gd name="connsiteY37" fmla="*/ 733709 h 1108904"/>
              <a:gd name="connsiteX38" fmla="*/ 1047132 w 1047132"/>
              <a:gd name="connsiteY38" fmla="*/ 716712 h 1108904"/>
              <a:gd name="connsiteX39" fmla="*/ 1007654 w 1047132"/>
              <a:gd name="connsiteY39" fmla="*/ 598286 h 1108904"/>
              <a:gd name="connsiteX40" fmla="*/ 1007656 w 1047132"/>
              <a:gd name="connsiteY40" fmla="*/ 427432 h 1108904"/>
              <a:gd name="connsiteX41" fmla="*/ 982982 w 1047132"/>
              <a:gd name="connsiteY41" fmla="*/ 257955 h 1108904"/>
              <a:gd name="connsiteX42" fmla="*/ 1004135 w 1047132"/>
              <a:gd name="connsiteY42" fmla="*/ 37382 h 1108904"/>
              <a:gd name="connsiteX43" fmla="*/ 807742 w 1047132"/>
              <a:gd name="connsiteY43" fmla="*/ 36027 h 1108904"/>
              <a:gd name="connsiteX44" fmla="*/ 715190 w 1047132"/>
              <a:gd name="connsiteY44" fmla="*/ 33338 h 1108904"/>
              <a:gd name="connsiteX45" fmla="*/ 662802 w 1047132"/>
              <a:gd name="connsiteY45" fmla="*/ 0 h 1108904"/>
              <a:gd name="connsiteX0" fmla="*/ 662802 w 1047132"/>
              <a:gd name="connsiteY0" fmla="*/ 0 h 1108904"/>
              <a:gd name="connsiteX1" fmla="*/ 586602 w 1047132"/>
              <a:gd name="connsiteY1" fmla="*/ 61913 h 1108904"/>
              <a:gd name="connsiteX2" fmla="*/ 477065 w 1047132"/>
              <a:gd name="connsiteY2" fmla="*/ 61913 h 1108904"/>
              <a:gd name="connsiteX3" fmla="*/ 438965 w 1047132"/>
              <a:gd name="connsiteY3" fmla="*/ 71438 h 1108904"/>
              <a:gd name="connsiteX4" fmla="*/ 415152 w 1047132"/>
              <a:gd name="connsiteY4" fmla="*/ 95250 h 1108904"/>
              <a:gd name="connsiteX5" fmla="*/ 362765 w 1047132"/>
              <a:gd name="connsiteY5" fmla="*/ 100013 h 1108904"/>
              <a:gd name="connsiteX6" fmla="*/ 338952 w 1047132"/>
              <a:gd name="connsiteY6" fmla="*/ 100013 h 1108904"/>
              <a:gd name="connsiteX7" fmla="*/ 367527 w 1047132"/>
              <a:gd name="connsiteY7" fmla="*/ 171450 h 1108904"/>
              <a:gd name="connsiteX8" fmla="*/ 329427 w 1047132"/>
              <a:gd name="connsiteY8" fmla="*/ 200025 h 1108904"/>
              <a:gd name="connsiteX9" fmla="*/ 319902 w 1047132"/>
              <a:gd name="connsiteY9" fmla="*/ 214313 h 1108904"/>
              <a:gd name="connsiteX10" fmla="*/ 377052 w 1047132"/>
              <a:gd name="connsiteY10" fmla="*/ 271463 h 1108904"/>
              <a:gd name="connsiteX11" fmla="*/ 362765 w 1047132"/>
              <a:gd name="connsiteY11" fmla="*/ 309563 h 1108904"/>
              <a:gd name="connsiteX12" fmla="*/ 367527 w 1047132"/>
              <a:gd name="connsiteY12" fmla="*/ 390525 h 1108904"/>
              <a:gd name="connsiteX13" fmla="*/ 353240 w 1047132"/>
              <a:gd name="connsiteY13" fmla="*/ 433388 h 1108904"/>
              <a:gd name="connsiteX14" fmla="*/ 329427 w 1047132"/>
              <a:gd name="connsiteY14" fmla="*/ 461963 h 1108904"/>
              <a:gd name="connsiteX15" fmla="*/ 267515 w 1047132"/>
              <a:gd name="connsiteY15" fmla="*/ 461963 h 1108904"/>
              <a:gd name="connsiteX16" fmla="*/ 229415 w 1047132"/>
              <a:gd name="connsiteY16" fmla="*/ 461963 h 1108904"/>
              <a:gd name="connsiteX17" fmla="*/ 219890 w 1047132"/>
              <a:gd name="connsiteY17" fmla="*/ 447675 h 1108904"/>
              <a:gd name="connsiteX18" fmla="*/ 224652 w 1047132"/>
              <a:gd name="connsiteY18" fmla="*/ 376238 h 1108904"/>
              <a:gd name="connsiteX19" fmla="*/ 224652 w 1047132"/>
              <a:gd name="connsiteY19" fmla="*/ 347663 h 1108904"/>
              <a:gd name="connsiteX20" fmla="*/ 191315 w 1047132"/>
              <a:gd name="connsiteY20" fmla="*/ 328613 h 1108904"/>
              <a:gd name="connsiteX21" fmla="*/ 157977 w 1047132"/>
              <a:gd name="connsiteY21" fmla="*/ 347663 h 1108904"/>
              <a:gd name="connsiteX22" fmla="*/ 134165 w 1047132"/>
              <a:gd name="connsiteY22" fmla="*/ 357188 h 1108904"/>
              <a:gd name="connsiteX23" fmla="*/ 110352 w 1047132"/>
              <a:gd name="connsiteY23" fmla="*/ 352425 h 1108904"/>
              <a:gd name="connsiteX24" fmla="*/ 72252 w 1047132"/>
              <a:gd name="connsiteY24" fmla="*/ 371475 h 1108904"/>
              <a:gd name="connsiteX25" fmla="*/ 43677 w 1047132"/>
              <a:gd name="connsiteY25" fmla="*/ 376238 h 1108904"/>
              <a:gd name="connsiteX26" fmla="*/ 5577 w 1047132"/>
              <a:gd name="connsiteY26" fmla="*/ 381000 h 1108904"/>
              <a:gd name="connsiteX27" fmla="*/ 9688 w 1047132"/>
              <a:gd name="connsiteY27" fmla="*/ 485775 h 1108904"/>
              <a:gd name="connsiteX28" fmla="*/ 0 w 1047132"/>
              <a:gd name="connsiteY28" fmla="*/ 581683 h 1108904"/>
              <a:gd name="connsiteX29" fmla="*/ 197219 w 1047132"/>
              <a:gd name="connsiteY29" fmla="*/ 719815 h 1108904"/>
              <a:gd name="connsiteX30" fmla="*/ 283106 w 1047132"/>
              <a:gd name="connsiteY30" fmla="*/ 843639 h 1108904"/>
              <a:gd name="connsiteX31" fmla="*/ 319902 w 1047132"/>
              <a:gd name="connsiteY31" fmla="*/ 952500 h 1108904"/>
              <a:gd name="connsiteX32" fmla="*/ 418738 w 1047132"/>
              <a:gd name="connsiteY32" fmla="*/ 991277 h 1108904"/>
              <a:gd name="connsiteX33" fmla="*/ 472104 w 1047132"/>
              <a:gd name="connsiteY33" fmla="*/ 1033464 h 1108904"/>
              <a:gd name="connsiteX34" fmla="*/ 610542 w 1047132"/>
              <a:gd name="connsiteY34" fmla="*/ 1057892 h 1108904"/>
              <a:gd name="connsiteX35" fmla="*/ 677579 w 1047132"/>
              <a:gd name="connsiteY35" fmla="*/ 1108904 h 1108904"/>
              <a:gd name="connsiteX36" fmla="*/ 891402 w 1047132"/>
              <a:gd name="connsiteY36" fmla="*/ 804863 h 1108904"/>
              <a:gd name="connsiteX37" fmla="*/ 989465 w 1047132"/>
              <a:gd name="connsiteY37" fmla="*/ 733709 h 1108904"/>
              <a:gd name="connsiteX38" fmla="*/ 1047132 w 1047132"/>
              <a:gd name="connsiteY38" fmla="*/ 716712 h 1108904"/>
              <a:gd name="connsiteX39" fmla="*/ 1007654 w 1047132"/>
              <a:gd name="connsiteY39" fmla="*/ 598286 h 1108904"/>
              <a:gd name="connsiteX40" fmla="*/ 1007656 w 1047132"/>
              <a:gd name="connsiteY40" fmla="*/ 427432 h 1108904"/>
              <a:gd name="connsiteX41" fmla="*/ 982982 w 1047132"/>
              <a:gd name="connsiteY41" fmla="*/ 257955 h 1108904"/>
              <a:gd name="connsiteX42" fmla="*/ 1004135 w 1047132"/>
              <a:gd name="connsiteY42" fmla="*/ 37382 h 1108904"/>
              <a:gd name="connsiteX43" fmla="*/ 852072 w 1047132"/>
              <a:gd name="connsiteY43" fmla="*/ 85047 h 1108904"/>
              <a:gd name="connsiteX44" fmla="*/ 715190 w 1047132"/>
              <a:gd name="connsiteY44" fmla="*/ 33338 h 1108904"/>
              <a:gd name="connsiteX45" fmla="*/ 662802 w 1047132"/>
              <a:gd name="connsiteY45" fmla="*/ 0 h 1108904"/>
              <a:gd name="connsiteX0" fmla="*/ 702207 w 1047132"/>
              <a:gd name="connsiteY0" fmla="*/ 27938 h 1075566"/>
              <a:gd name="connsiteX1" fmla="*/ 586602 w 1047132"/>
              <a:gd name="connsiteY1" fmla="*/ 28575 h 1075566"/>
              <a:gd name="connsiteX2" fmla="*/ 477065 w 1047132"/>
              <a:gd name="connsiteY2" fmla="*/ 28575 h 1075566"/>
              <a:gd name="connsiteX3" fmla="*/ 438965 w 1047132"/>
              <a:gd name="connsiteY3" fmla="*/ 38100 h 1075566"/>
              <a:gd name="connsiteX4" fmla="*/ 415152 w 1047132"/>
              <a:gd name="connsiteY4" fmla="*/ 61912 h 1075566"/>
              <a:gd name="connsiteX5" fmla="*/ 362765 w 1047132"/>
              <a:gd name="connsiteY5" fmla="*/ 66675 h 1075566"/>
              <a:gd name="connsiteX6" fmla="*/ 338952 w 1047132"/>
              <a:gd name="connsiteY6" fmla="*/ 66675 h 1075566"/>
              <a:gd name="connsiteX7" fmla="*/ 367527 w 1047132"/>
              <a:gd name="connsiteY7" fmla="*/ 138112 h 1075566"/>
              <a:gd name="connsiteX8" fmla="*/ 329427 w 1047132"/>
              <a:gd name="connsiteY8" fmla="*/ 166687 h 1075566"/>
              <a:gd name="connsiteX9" fmla="*/ 319902 w 1047132"/>
              <a:gd name="connsiteY9" fmla="*/ 180975 h 1075566"/>
              <a:gd name="connsiteX10" fmla="*/ 377052 w 1047132"/>
              <a:gd name="connsiteY10" fmla="*/ 238125 h 1075566"/>
              <a:gd name="connsiteX11" fmla="*/ 362765 w 1047132"/>
              <a:gd name="connsiteY11" fmla="*/ 276225 h 1075566"/>
              <a:gd name="connsiteX12" fmla="*/ 367527 w 1047132"/>
              <a:gd name="connsiteY12" fmla="*/ 357187 h 1075566"/>
              <a:gd name="connsiteX13" fmla="*/ 353240 w 1047132"/>
              <a:gd name="connsiteY13" fmla="*/ 400050 h 1075566"/>
              <a:gd name="connsiteX14" fmla="*/ 329427 w 1047132"/>
              <a:gd name="connsiteY14" fmla="*/ 428625 h 1075566"/>
              <a:gd name="connsiteX15" fmla="*/ 267515 w 1047132"/>
              <a:gd name="connsiteY15" fmla="*/ 428625 h 1075566"/>
              <a:gd name="connsiteX16" fmla="*/ 229415 w 1047132"/>
              <a:gd name="connsiteY16" fmla="*/ 428625 h 1075566"/>
              <a:gd name="connsiteX17" fmla="*/ 219890 w 1047132"/>
              <a:gd name="connsiteY17" fmla="*/ 414337 h 1075566"/>
              <a:gd name="connsiteX18" fmla="*/ 224652 w 1047132"/>
              <a:gd name="connsiteY18" fmla="*/ 342900 h 1075566"/>
              <a:gd name="connsiteX19" fmla="*/ 224652 w 1047132"/>
              <a:gd name="connsiteY19" fmla="*/ 314325 h 1075566"/>
              <a:gd name="connsiteX20" fmla="*/ 191315 w 1047132"/>
              <a:gd name="connsiteY20" fmla="*/ 295275 h 1075566"/>
              <a:gd name="connsiteX21" fmla="*/ 157977 w 1047132"/>
              <a:gd name="connsiteY21" fmla="*/ 314325 h 1075566"/>
              <a:gd name="connsiteX22" fmla="*/ 134165 w 1047132"/>
              <a:gd name="connsiteY22" fmla="*/ 323850 h 1075566"/>
              <a:gd name="connsiteX23" fmla="*/ 110352 w 1047132"/>
              <a:gd name="connsiteY23" fmla="*/ 319087 h 1075566"/>
              <a:gd name="connsiteX24" fmla="*/ 72252 w 1047132"/>
              <a:gd name="connsiteY24" fmla="*/ 338137 h 1075566"/>
              <a:gd name="connsiteX25" fmla="*/ 43677 w 1047132"/>
              <a:gd name="connsiteY25" fmla="*/ 342900 h 1075566"/>
              <a:gd name="connsiteX26" fmla="*/ 5577 w 1047132"/>
              <a:gd name="connsiteY26" fmla="*/ 347662 h 1075566"/>
              <a:gd name="connsiteX27" fmla="*/ 9688 w 1047132"/>
              <a:gd name="connsiteY27" fmla="*/ 452437 h 1075566"/>
              <a:gd name="connsiteX28" fmla="*/ 0 w 1047132"/>
              <a:gd name="connsiteY28" fmla="*/ 548345 h 1075566"/>
              <a:gd name="connsiteX29" fmla="*/ 197219 w 1047132"/>
              <a:gd name="connsiteY29" fmla="*/ 686477 h 1075566"/>
              <a:gd name="connsiteX30" fmla="*/ 283106 w 1047132"/>
              <a:gd name="connsiteY30" fmla="*/ 810301 h 1075566"/>
              <a:gd name="connsiteX31" fmla="*/ 319902 w 1047132"/>
              <a:gd name="connsiteY31" fmla="*/ 919162 h 1075566"/>
              <a:gd name="connsiteX32" fmla="*/ 418738 w 1047132"/>
              <a:gd name="connsiteY32" fmla="*/ 957939 h 1075566"/>
              <a:gd name="connsiteX33" fmla="*/ 472104 w 1047132"/>
              <a:gd name="connsiteY33" fmla="*/ 1000126 h 1075566"/>
              <a:gd name="connsiteX34" fmla="*/ 610542 w 1047132"/>
              <a:gd name="connsiteY34" fmla="*/ 1024554 h 1075566"/>
              <a:gd name="connsiteX35" fmla="*/ 677579 w 1047132"/>
              <a:gd name="connsiteY35" fmla="*/ 1075566 h 1075566"/>
              <a:gd name="connsiteX36" fmla="*/ 891402 w 1047132"/>
              <a:gd name="connsiteY36" fmla="*/ 771525 h 1075566"/>
              <a:gd name="connsiteX37" fmla="*/ 989465 w 1047132"/>
              <a:gd name="connsiteY37" fmla="*/ 700371 h 1075566"/>
              <a:gd name="connsiteX38" fmla="*/ 1047132 w 1047132"/>
              <a:gd name="connsiteY38" fmla="*/ 683374 h 1075566"/>
              <a:gd name="connsiteX39" fmla="*/ 1007654 w 1047132"/>
              <a:gd name="connsiteY39" fmla="*/ 564948 h 1075566"/>
              <a:gd name="connsiteX40" fmla="*/ 1007656 w 1047132"/>
              <a:gd name="connsiteY40" fmla="*/ 394094 h 1075566"/>
              <a:gd name="connsiteX41" fmla="*/ 982982 w 1047132"/>
              <a:gd name="connsiteY41" fmla="*/ 224617 h 1075566"/>
              <a:gd name="connsiteX42" fmla="*/ 1004135 w 1047132"/>
              <a:gd name="connsiteY42" fmla="*/ 4044 h 1075566"/>
              <a:gd name="connsiteX43" fmla="*/ 852072 w 1047132"/>
              <a:gd name="connsiteY43" fmla="*/ 51709 h 1075566"/>
              <a:gd name="connsiteX44" fmla="*/ 715190 w 1047132"/>
              <a:gd name="connsiteY44" fmla="*/ 0 h 1075566"/>
              <a:gd name="connsiteX45" fmla="*/ 702207 w 1047132"/>
              <a:gd name="connsiteY45" fmla="*/ 27938 h 1075566"/>
              <a:gd name="connsiteX0" fmla="*/ 702207 w 1047132"/>
              <a:gd name="connsiteY0" fmla="*/ 27938 h 1075566"/>
              <a:gd name="connsiteX1" fmla="*/ 596454 w 1047132"/>
              <a:gd name="connsiteY1" fmla="*/ 53085 h 1075566"/>
              <a:gd name="connsiteX2" fmla="*/ 477065 w 1047132"/>
              <a:gd name="connsiteY2" fmla="*/ 28575 h 1075566"/>
              <a:gd name="connsiteX3" fmla="*/ 438965 w 1047132"/>
              <a:gd name="connsiteY3" fmla="*/ 38100 h 1075566"/>
              <a:gd name="connsiteX4" fmla="*/ 415152 w 1047132"/>
              <a:gd name="connsiteY4" fmla="*/ 61912 h 1075566"/>
              <a:gd name="connsiteX5" fmla="*/ 362765 w 1047132"/>
              <a:gd name="connsiteY5" fmla="*/ 66675 h 1075566"/>
              <a:gd name="connsiteX6" fmla="*/ 338952 w 1047132"/>
              <a:gd name="connsiteY6" fmla="*/ 66675 h 1075566"/>
              <a:gd name="connsiteX7" fmla="*/ 367527 w 1047132"/>
              <a:gd name="connsiteY7" fmla="*/ 138112 h 1075566"/>
              <a:gd name="connsiteX8" fmla="*/ 329427 w 1047132"/>
              <a:gd name="connsiteY8" fmla="*/ 166687 h 1075566"/>
              <a:gd name="connsiteX9" fmla="*/ 319902 w 1047132"/>
              <a:gd name="connsiteY9" fmla="*/ 180975 h 1075566"/>
              <a:gd name="connsiteX10" fmla="*/ 377052 w 1047132"/>
              <a:gd name="connsiteY10" fmla="*/ 238125 h 1075566"/>
              <a:gd name="connsiteX11" fmla="*/ 362765 w 1047132"/>
              <a:gd name="connsiteY11" fmla="*/ 276225 h 1075566"/>
              <a:gd name="connsiteX12" fmla="*/ 367527 w 1047132"/>
              <a:gd name="connsiteY12" fmla="*/ 357187 h 1075566"/>
              <a:gd name="connsiteX13" fmla="*/ 353240 w 1047132"/>
              <a:gd name="connsiteY13" fmla="*/ 400050 h 1075566"/>
              <a:gd name="connsiteX14" fmla="*/ 329427 w 1047132"/>
              <a:gd name="connsiteY14" fmla="*/ 428625 h 1075566"/>
              <a:gd name="connsiteX15" fmla="*/ 267515 w 1047132"/>
              <a:gd name="connsiteY15" fmla="*/ 428625 h 1075566"/>
              <a:gd name="connsiteX16" fmla="*/ 229415 w 1047132"/>
              <a:gd name="connsiteY16" fmla="*/ 428625 h 1075566"/>
              <a:gd name="connsiteX17" fmla="*/ 219890 w 1047132"/>
              <a:gd name="connsiteY17" fmla="*/ 414337 h 1075566"/>
              <a:gd name="connsiteX18" fmla="*/ 224652 w 1047132"/>
              <a:gd name="connsiteY18" fmla="*/ 342900 h 1075566"/>
              <a:gd name="connsiteX19" fmla="*/ 224652 w 1047132"/>
              <a:gd name="connsiteY19" fmla="*/ 314325 h 1075566"/>
              <a:gd name="connsiteX20" fmla="*/ 191315 w 1047132"/>
              <a:gd name="connsiteY20" fmla="*/ 295275 h 1075566"/>
              <a:gd name="connsiteX21" fmla="*/ 157977 w 1047132"/>
              <a:gd name="connsiteY21" fmla="*/ 314325 h 1075566"/>
              <a:gd name="connsiteX22" fmla="*/ 134165 w 1047132"/>
              <a:gd name="connsiteY22" fmla="*/ 323850 h 1075566"/>
              <a:gd name="connsiteX23" fmla="*/ 110352 w 1047132"/>
              <a:gd name="connsiteY23" fmla="*/ 319087 h 1075566"/>
              <a:gd name="connsiteX24" fmla="*/ 72252 w 1047132"/>
              <a:gd name="connsiteY24" fmla="*/ 338137 h 1075566"/>
              <a:gd name="connsiteX25" fmla="*/ 43677 w 1047132"/>
              <a:gd name="connsiteY25" fmla="*/ 342900 h 1075566"/>
              <a:gd name="connsiteX26" fmla="*/ 5577 w 1047132"/>
              <a:gd name="connsiteY26" fmla="*/ 347662 h 1075566"/>
              <a:gd name="connsiteX27" fmla="*/ 9688 w 1047132"/>
              <a:gd name="connsiteY27" fmla="*/ 452437 h 1075566"/>
              <a:gd name="connsiteX28" fmla="*/ 0 w 1047132"/>
              <a:gd name="connsiteY28" fmla="*/ 548345 h 1075566"/>
              <a:gd name="connsiteX29" fmla="*/ 197219 w 1047132"/>
              <a:gd name="connsiteY29" fmla="*/ 686477 h 1075566"/>
              <a:gd name="connsiteX30" fmla="*/ 283106 w 1047132"/>
              <a:gd name="connsiteY30" fmla="*/ 810301 h 1075566"/>
              <a:gd name="connsiteX31" fmla="*/ 319902 w 1047132"/>
              <a:gd name="connsiteY31" fmla="*/ 919162 h 1075566"/>
              <a:gd name="connsiteX32" fmla="*/ 418738 w 1047132"/>
              <a:gd name="connsiteY32" fmla="*/ 957939 h 1075566"/>
              <a:gd name="connsiteX33" fmla="*/ 472104 w 1047132"/>
              <a:gd name="connsiteY33" fmla="*/ 1000126 h 1075566"/>
              <a:gd name="connsiteX34" fmla="*/ 610542 w 1047132"/>
              <a:gd name="connsiteY34" fmla="*/ 1024554 h 1075566"/>
              <a:gd name="connsiteX35" fmla="*/ 677579 w 1047132"/>
              <a:gd name="connsiteY35" fmla="*/ 1075566 h 1075566"/>
              <a:gd name="connsiteX36" fmla="*/ 891402 w 1047132"/>
              <a:gd name="connsiteY36" fmla="*/ 771525 h 1075566"/>
              <a:gd name="connsiteX37" fmla="*/ 989465 w 1047132"/>
              <a:gd name="connsiteY37" fmla="*/ 700371 h 1075566"/>
              <a:gd name="connsiteX38" fmla="*/ 1047132 w 1047132"/>
              <a:gd name="connsiteY38" fmla="*/ 683374 h 1075566"/>
              <a:gd name="connsiteX39" fmla="*/ 1007654 w 1047132"/>
              <a:gd name="connsiteY39" fmla="*/ 564948 h 1075566"/>
              <a:gd name="connsiteX40" fmla="*/ 1007656 w 1047132"/>
              <a:gd name="connsiteY40" fmla="*/ 394094 h 1075566"/>
              <a:gd name="connsiteX41" fmla="*/ 982982 w 1047132"/>
              <a:gd name="connsiteY41" fmla="*/ 224617 h 1075566"/>
              <a:gd name="connsiteX42" fmla="*/ 1004135 w 1047132"/>
              <a:gd name="connsiteY42" fmla="*/ 4044 h 1075566"/>
              <a:gd name="connsiteX43" fmla="*/ 852072 w 1047132"/>
              <a:gd name="connsiteY43" fmla="*/ 51709 h 1075566"/>
              <a:gd name="connsiteX44" fmla="*/ 715190 w 1047132"/>
              <a:gd name="connsiteY44" fmla="*/ 0 h 1075566"/>
              <a:gd name="connsiteX45" fmla="*/ 702207 w 1047132"/>
              <a:gd name="connsiteY45" fmla="*/ 27938 h 1075566"/>
              <a:gd name="connsiteX0" fmla="*/ 702207 w 1047132"/>
              <a:gd name="connsiteY0" fmla="*/ 27938 h 1075566"/>
              <a:gd name="connsiteX1" fmla="*/ 596454 w 1047132"/>
              <a:gd name="connsiteY1" fmla="*/ 53085 h 1075566"/>
              <a:gd name="connsiteX2" fmla="*/ 481990 w 1047132"/>
              <a:gd name="connsiteY2" fmla="*/ 53085 h 1075566"/>
              <a:gd name="connsiteX3" fmla="*/ 438965 w 1047132"/>
              <a:gd name="connsiteY3" fmla="*/ 38100 h 1075566"/>
              <a:gd name="connsiteX4" fmla="*/ 415152 w 1047132"/>
              <a:gd name="connsiteY4" fmla="*/ 61912 h 1075566"/>
              <a:gd name="connsiteX5" fmla="*/ 362765 w 1047132"/>
              <a:gd name="connsiteY5" fmla="*/ 66675 h 1075566"/>
              <a:gd name="connsiteX6" fmla="*/ 338952 w 1047132"/>
              <a:gd name="connsiteY6" fmla="*/ 66675 h 1075566"/>
              <a:gd name="connsiteX7" fmla="*/ 367527 w 1047132"/>
              <a:gd name="connsiteY7" fmla="*/ 138112 h 1075566"/>
              <a:gd name="connsiteX8" fmla="*/ 329427 w 1047132"/>
              <a:gd name="connsiteY8" fmla="*/ 166687 h 1075566"/>
              <a:gd name="connsiteX9" fmla="*/ 319902 w 1047132"/>
              <a:gd name="connsiteY9" fmla="*/ 180975 h 1075566"/>
              <a:gd name="connsiteX10" fmla="*/ 377052 w 1047132"/>
              <a:gd name="connsiteY10" fmla="*/ 238125 h 1075566"/>
              <a:gd name="connsiteX11" fmla="*/ 362765 w 1047132"/>
              <a:gd name="connsiteY11" fmla="*/ 276225 h 1075566"/>
              <a:gd name="connsiteX12" fmla="*/ 367527 w 1047132"/>
              <a:gd name="connsiteY12" fmla="*/ 357187 h 1075566"/>
              <a:gd name="connsiteX13" fmla="*/ 353240 w 1047132"/>
              <a:gd name="connsiteY13" fmla="*/ 400050 h 1075566"/>
              <a:gd name="connsiteX14" fmla="*/ 329427 w 1047132"/>
              <a:gd name="connsiteY14" fmla="*/ 428625 h 1075566"/>
              <a:gd name="connsiteX15" fmla="*/ 267515 w 1047132"/>
              <a:gd name="connsiteY15" fmla="*/ 428625 h 1075566"/>
              <a:gd name="connsiteX16" fmla="*/ 229415 w 1047132"/>
              <a:gd name="connsiteY16" fmla="*/ 428625 h 1075566"/>
              <a:gd name="connsiteX17" fmla="*/ 219890 w 1047132"/>
              <a:gd name="connsiteY17" fmla="*/ 414337 h 1075566"/>
              <a:gd name="connsiteX18" fmla="*/ 224652 w 1047132"/>
              <a:gd name="connsiteY18" fmla="*/ 342900 h 1075566"/>
              <a:gd name="connsiteX19" fmla="*/ 224652 w 1047132"/>
              <a:gd name="connsiteY19" fmla="*/ 314325 h 1075566"/>
              <a:gd name="connsiteX20" fmla="*/ 191315 w 1047132"/>
              <a:gd name="connsiteY20" fmla="*/ 295275 h 1075566"/>
              <a:gd name="connsiteX21" fmla="*/ 157977 w 1047132"/>
              <a:gd name="connsiteY21" fmla="*/ 314325 h 1075566"/>
              <a:gd name="connsiteX22" fmla="*/ 134165 w 1047132"/>
              <a:gd name="connsiteY22" fmla="*/ 323850 h 1075566"/>
              <a:gd name="connsiteX23" fmla="*/ 110352 w 1047132"/>
              <a:gd name="connsiteY23" fmla="*/ 319087 h 1075566"/>
              <a:gd name="connsiteX24" fmla="*/ 72252 w 1047132"/>
              <a:gd name="connsiteY24" fmla="*/ 338137 h 1075566"/>
              <a:gd name="connsiteX25" fmla="*/ 43677 w 1047132"/>
              <a:gd name="connsiteY25" fmla="*/ 342900 h 1075566"/>
              <a:gd name="connsiteX26" fmla="*/ 5577 w 1047132"/>
              <a:gd name="connsiteY26" fmla="*/ 347662 h 1075566"/>
              <a:gd name="connsiteX27" fmla="*/ 9688 w 1047132"/>
              <a:gd name="connsiteY27" fmla="*/ 452437 h 1075566"/>
              <a:gd name="connsiteX28" fmla="*/ 0 w 1047132"/>
              <a:gd name="connsiteY28" fmla="*/ 548345 h 1075566"/>
              <a:gd name="connsiteX29" fmla="*/ 197219 w 1047132"/>
              <a:gd name="connsiteY29" fmla="*/ 686477 h 1075566"/>
              <a:gd name="connsiteX30" fmla="*/ 283106 w 1047132"/>
              <a:gd name="connsiteY30" fmla="*/ 810301 h 1075566"/>
              <a:gd name="connsiteX31" fmla="*/ 319902 w 1047132"/>
              <a:gd name="connsiteY31" fmla="*/ 919162 h 1075566"/>
              <a:gd name="connsiteX32" fmla="*/ 418738 w 1047132"/>
              <a:gd name="connsiteY32" fmla="*/ 957939 h 1075566"/>
              <a:gd name="connsiteX33" fmla="*/ 472104 w 1047132"/>
              <a:gd name="connsiteY33" fmla="*/ 1000126 h 1075566"/>
              <a:gd name="connsiteX34" fmla="*/ 610542 w 1047132"/>
              <a:gd name="connsiteY34" fmla="*/ 1024554 h 1075566"/>
              <a:gd name="connsiteX35" fmla="*/ 677579 w 1047132"/>
              <a:gd name="connsiteY35" fmla="*/ 1075566 h 1075566"/>
              <a:gd name="connsiteX36" fmla="*/ 891402 w 1047132"/>
              <a:gd name="connsiteY36" fmla="*/ 771525 h 1075566"/>
              <a:gd name="connsiteX37" fmla="*/ 989465 w 1047132"/>
              <a:gd name="connsiteY37" fmla="*/ 700371 h 1075566"/>
              <a:gd name="connsiteX38" fmla="*/ 1047132 w 1047132"/>
              <a:gd name="connsiteY38" fmla="*/ 683374 h 1075566"/>
              <a:gd name="connsiteX39" fmla="*/ 1007654 w 1047132"/>
              <a:gd name="connsiteY39" fmla="*/ 564948 h 1075566"/>
              <a:gd name="connsiteX40" fmla="*/ 1007656 w 1047132"/>
              <a:gd name="connsiteY40" fmla="*/ 394094 h 1075566"/>
              <a:gd name="connsiteX41" fmla="*/ 982982 w 1047132"/>
              <a:gd name="connsiteY41" fmla="*/ 224617 h 1075566"/>
              <a:gd name="connsiteX42" fmla="*/ 1004135 w 1047132"/>
              <a:gd name="connsiteY42" fmla="*/ 4044 h 1075566"/>
              <a:gd name="connsiteX43" fmla="*/ 852072 w 1047132"/>
              <a:gd name="connsiteY43" fmla="*/ 51709 h 1075566"/>
              <a:gd name="connsiteX44" fmla="*/ 715190 w 1047132"/>
              <a:gd name="connsiteY44" fmla="*/ 0 h 1075566"/>
              <a:gd name="connsiteX45" fmla="*/ 702207 w 1047132"/>
              <a:gd name="connsiteY45" fmla="*/ 27938 h 1075566"/>
              <a:gd name="connsiteX0" fmla="*/ 702207 w 1047132"/>
              <a:gd name="connsiteY0" fmla="*/ 27938 h 1075566"/>
              <a:gd name="connsiteX1" fmla="*/ 596454 w 1047132"/>
              <a:gd name="connsiteY1" fmla="*/ 53085 h 1075566"/>
              <a:gd name="connsiteX2" fmla="*/ 481990 w 1047132"/>
              <a:gd name="connsiteY2" fmla="*/ 53085 h 1075566"/>
              <a:gd name="connsiteX3" fmla="*/ 438965 w 1047132"/>
              <a:gd name="connsiteY3" fmla="*/ 38100 h 1075566"/>
              <a:gd name="connsiteX4" fmla="*/ 415152 w 1047132"/>
              <a:gd name="connsiteY4" fmla="*/ 61912 h 1075566"/>
              <a:gd name="connsiteX5" fmla="*/ 362765 w 1047132"/>
              <a:gd name="connsiteY5" fmla="*/ 66675 h 1075566"/>
              <a:gd name="connsiteX6" fmla="*/ 338952 w 1047132"/>
              <a:gd name="connsiteY6" fmla="*/ 66675 h 1075566"/>
              <a:gd name="connsiteX7" fmla="*/ 367527 w 1047132"/>
              <a:gd name="connsiteY7" fmla="*/ 138112 h 1075566"/>
              <a:gd name="connsiteX8" fmla="*/ 329427 w 1047132"/>
              <a:gd name="connsiteY8" fmla="*/ 166687 h 1075566"/>
              <a:gd name="connsiteX9" fmla="*/ 319902 w 1047132"/>
              <a:gd name="connsiteY9" fmla="*/ 180975 h 1075566"/>
              <a:gd name="connsiteX10" fmla="*/ 377052 w 1047132"/>
              <a:gd name="connsiteY10" fmla="*/ 238125 h 1075566"/>
              <a:gd name="connsiteX11" fmla="*/ 362765 w 1047132"/>
              <a:gd name="connsiteY11" fmla="*/ 276225 h 1075566"/>
              <a:gd name="connsiteX12" fmla="*/ 367527 w 1047132"/>
              <a:gd name="connsiteY12" fmla="*/ 357187 h 1075566"/>
              <a:gd name="connsiteX13" fmla="*/ 353240 w 1047132"/>
              <a:gd name="connsiteY13" fmla="*/ 400050 h 1075566"/>
              <a:gd name="connsiteX14" fmla="*/ 329427 w 1047132"/>
              <a:gd name="connsiteY14" fmla="*/ 428625 h 1075566"/>
              <a:gd name="connsiteX15" fmla="*/ 267515 w 1047132"/>
              <a:gd name="connsiteY15" fmla="*/ 428625 h 1075566"/>
              <a:gd name="connsiteX16" fmla="*/ 229415 w 1047132"/>
              <a:gd name="connsiteY16" fmla="*/ 428625 h 1075566"/>
              <a:gd name="connsiteX17" fmla="*/ 219890 w 1047132"/>
              <a:gd name="connsiteY17" fmla="*/ 414337 h 1075566"/>
              <a:gd name="connsiteX18" fmla="*/ 224652 w 1047132"/>
              <a:gd name="connsiteY18" fmla="*/ 342900 h 1075566"/>
              <a:gd name="connsiteX19" fmla="*/ 224652 w 1047132"/>
              <a:gd name="connsiteY19" fmla="*/ 314325 h 1075566"/>
              <a:gd name="connsiteX20" fmla="*/ 191315 w 1047132"/>
              <a:gd name="connsiteY20" fmla="*/ 295275 h 1075566"/>
              <a:gd name="connsiteX21" fmla="*/ 157977 w 1047132"/>
              <a:gd name="connsiteY21" fmla="*/ 314325 h 1075566"/>
              <a:gd name="connsiteX22" fmla="*/ 134165 w 1047132"/>
              <a:gd name="connsiteY22" fmla="*/ 323850 h 1075566"/>
              <a:gd name="connsiteX23" fmla="*/ 110352 w 1047132"/>
              <a:gd name="connsiteY23" fmla="*/ 319087 h 1075566"/>
              <a:gd name="connsiteX24" fmla="*/ 72252 w 1047132"/>
              <a:gd name="connsiteY24" fmla="*/ 338137 h 1075566"/>
              <a:gd name="connsiteX25" fmla="*/ 43677 w 1047132"/>
              <a:gd name="connsiteY25" fmla="*/ 342900 h 1075566"/>
              <a:gd name="connsiteX26" fmla="*/ 5577 w 1047132"/>
              <a:gd name="connsiteY26" fmla="*/ 347662 h 1075566"/>
              <a:gd name="connsiteX27" fmla="*/ 9688 w 1047132"/>
              <a:gd name="connsiteY27" fmla="*/ 452437 h 1075566"/>
              <a:gd name="connsiteX28" fmla="*/ 0 w 1047132"/>
              <a:gd name="connsiteY28" fmla="*/ 548345 h 1075566"/>
              <a:gd name="connsiteX29" fmla="*/ 197219 w 1047132"/>
              <a:gd name="connsiteY29" fmla="*/ 686477 h 1075566"/>
              <a:gd name="connsiteX30" fmla="*/ 283106 w 1047132"/>
              <a:gd name="connsiteY30" fmla="*/ 810301 h 1075566"/>
              <a:gd name="connsiteX31" fmla="*/ 319902 w 1047132"/>
              <a:gd name="connsiteY31" fmla="*/ 919162 h 1075566"/>
              <a:gd name="connsiteX32" fmla="*/ 418738 w 1047132"/>
              <a:gd name="connsiteY32" fmla="*/ 957939 h 1075566"/>
              <a:gd name="connsiteX33" fmla="*/ 472104 w 1047132"/>
              <a:gd name="connsiteY33" fmla="*/ 1000126 h 1075566"/>
              <a:gd name="connsiteX34" fmla="*/ 610542 w 1047132"/>
              <a:gd name="connsiteY34" fmla="*/ 1024554 h 1075566"/>
              <a:gd name="connsiteX35" fmla="*/ 677579 w 1047132"/>
              <a:gd name="connsiteY35" fmla="*/ 1075566 h 1075566"/>
              <a:gd name="connsiteX36" fmla="*/ 891402 w 1047132"/>
              <a:gd name="connsiteY36" fmla="*/ 771525 h 1075566"/>
              <a:gd name="connsiteX37" fmla="*/ 989465 w 1047132"/>
              <a:gd name="connsiteY37" fmla="*/ 700371 h 1075566"/>
              <a:gd name="connsiteX38" fmla="*/ 1047132 w 1047132"/>
              <a:gd name="connsiteY38" fmla="*/ 683374 h 1075566"/>
              <a:gd name="connsiteX39" fmla="*/ 972560 w 1047132"/>
              <a:gd name="connsiteY39" fmla="*/ 550395 h 1075566"/>
              <a:gd name="connsiteX40" fmla="*/ 1007656 w 1047132"/>
              <a:gd name="connsiteY40" fmla="*/ 394094 h 1075566"/>
              <a:gd name="connsiteX41" fmla="*/ 982982 w 1047132"/>
              <a:gd name="connsiteY41" fmla="*/ 224617 h 1075566"/>
              <a:gd name="connsiteX42" fmla="*/ 1004135 w 1047132"/>
              <a:gd name="connsiteY42" fmla="*/ 4044 h 1075566"/>
              <a:gd name="connsiteX43" fmla="*/ 852072 w 1047132"/>
              <a:gd name="connsiteY43" fmla="*/ 51709 h 1075566"/>
              <a:gd name="connsiteX44" fmla="*/ 715190 w 1047132"/>
              <a:gd name="connsiteY44" fmla="*/ 0 h 1075566"/>
              <a:gd name="connsiteX45" fmla="*/ 702207 w 1047132"/>
              <a:gd name="connsiteY45" fmla="*/ 27938 h 1075566"/>
              <a:gd name="connsiteX0" fmla="*/ 702207 w 1047132"/>
              <a:gd name="connsiteY0" fmla="*/ 27938 h 1075566"/>
              <a:gd name="connsiteX1" fmla="*/ 596454 w 1047132"/>
              <a:gd name="connsiteY1" fmla="*/ 53085 h 1075566"/>
              <a:gd name="connsiteX2" fmla="*/ 481990 w 1047132"/>
              <a:gd name="connsiteY2" fmla="*/ 53085 h 1075566"/>
              <a:gd name="connsiteX3" fmla="*/ 438965 w 1047132"/>
              <a:gd name="connsiteY3" fmla="*/ 38100 h 1075566"/>
              <a:gd name="connsiteX4" fmla="*/ 415152 w 1047132"/>
              <a:gd name="connsiteY4" fmla="*/ 61912 h 1075566"/>
              <a:gd name="connsiteX5" fmla="*/ 362765 w 1047132"/>
              <a:gd name="connsiteY5" fmla="*/ 66675 h 1075566"/>
              <a:gd name="connsiteX6" fmla="*/ 338952 w 1047132"/>
              <a:gd name="connsiteY6" fmla="*/ 66675 h 1075566"/>
              <a:gd name="connsiteX7" fmla="*/ 367527 w 1047132"/>
              <a:gd name="connsiteY7" fmla="*/ 138112 h 1075566"/>
              <a:gd name="connsiteX8" fmla="*/ 329427 w 1047132"/>
              <a:gd name="connsiteY8" fmla="*/ 166687 h 1075566"/>
              <a:gd name="connsiteX9" fmla="*/ 319902 w 1047132"/>
              <a:gd name="connsiteY9" fmla="*/ 180975 h 1075566"/>
              <a:gd name="connsiteX10" fmla="*/ 377052 w 1047132"/>
              <a:gd name="connsiteY10" fmla="*/ 238125 h 1075566"/>
              <a:gd name="connsiteX11" fmla="*/ 362765 w 1047132"/>
              <a:gd name="connsiteY11" fmla="*/ 276225 h 1075566"/>
              <a:gd name="connsiteX12" fmla="*/ 367527 w 1047132"/>
              <a:gd name="connsiteY12" fmla="*/ 357187 h 1075566"/>
              <a:gd name="connsiteX13" fmla="*/ 353240 w 1047132"/>
              <a:gd name="connsiteY13" fmla="*/ 400050 h 1075566"/>
              <a:gd name="connsiteX14" fmla="*/ 329427 w 1047132"/>
              <a:gd name="connsiteY14" fmla="*/ 428625 h 1075566"/>
              <a:gd name="connsiteX15" fmla="*/ 267515 w 1047132"/>
              <a:gd name="connsiteY15" fmla="*/ 428625 h 1075566"/>
              <a:gd name="connsiteX16" fmla="*/ 229415 w 1047132"/>
              <a:gd name="connsiteY16" fmla="*/ 428625 h 1075566"/>
              <a:gd name="connsiteX17" fmla="*/ 219890 w 1047132"/>
              <a:gd name="connsiteY17" fmla="*/ 414337 h 1075566"/>
              <a:gd name="connsiteX18" fmla="*/ 224652 w 1047132"/>
              <a:gd name="connsiteY18" fmla="*/ 342900 h 1075566"/>
              <a:gd name="connsiteX19" fmla="*/ 224652 w 1047132"/>
              <a:gd name="connsiteY19" fmla="*/ 314325 h 1075566"/>
              <a:gd name="connsiteX20" fmla="*/ 191315 w 1047132"/>
              <a:gd name="connsiteY20" fmla="*/ 295275 h 1075566"/>
              <a:gd name="connsiteX21" fmla="*/ 157977 w 1047132"/>
              <a:gd name="connsiteY21" fmla="*/ 314325 h 1075566"/>
              <a:gd name="connsiteX22" fmla="*/ 134165 w 1047132"/>
              <a:gd name="connsiteY22" fmla="*/ 323850 h 1075566"/>
              <a:gd name="connsiteX23" fmla="*/ 110352 w 1047132"/>
              <a:gd name="connsiteY23" fmla="*/ 319087 h 1075566"/>
              <a:gd name="connsiteX24" fmla="*/ 72252 w 1047132"/>
              <a:gd name="connsiteY24" fmla="*/ 338137 h 1075566"/>
              <a:gd name="connsiteX25" fmla="*/ 43677 w 1047132"/>
              <a:gd name="connsiteY25" fmla="*/ 342900 h 1075566"/>
              <a:gd name="connsiteX26" fmla="*/ 5577 w 1047132"/>
              <a:gd name="connsiteY26" fmla="*/ 347662 h 1075566"/>
              <a:gd name="connsiteX27" fmla="*/ 9688 w 1047132"/>
              <a:gd name="connsiteY27" fmla="*/ 452437 h 1075566"/>
              <a:gd name="connsiteX28" fmla="*/ 0 w 1047132"/>
              <a:gd name="connsiteY28" fmla="*/ 548345 h 1075566"/>
              <a:gd name="connsiteX29" fmla="*/ 197219 w 1047132"/>
              <a:gd name="connsiteY29" fmla="*/ 686477 h 1075566"/>
              <a:gd name="connsiteX30" fmla="*/ 283106 w 1047132"/>
              <a:gd name="connsiteY30" fmla="*/ 810301 h 1075566"/>
              <a:gd name="connsiteX31" fmla="*/ 319902 w 1047132"/>
              <a:gd name="connsiteY31" fmla="*/ 919162 h 1075566"/>
              <a:gd name="connsiteX32" fmla="*/ 418738 w 1047132"/>
              <a:gd name="connsiteY32" fmla="*/ 957939 h 1075566"/>
              <a:gd name="connsiteX33" fmla="*/ 472104 w 1047132"/>
              <a:gd name="connsiteY33" fmla="*/ 1000126 h 1075566"/>
              <a:gd name="connsiteX34" fmla="*/ 610542 w 1047132"/>
              <a:gd name="connsiteY34" fmla="*/ 1024554 h 1075566"/>
              <a:gd name="connsiteX35" fmla="*/ 677579 w 1047132"/>
              <a:gd name="connsiteY35" fmla="*/ 1075566 h 1075566"/>
              <a:gd name="connsiteX36" fmla="*/ 891402 w 1047132"/>
              <a:gd name="connsiteY36" fmla="*/ 771525 h 1075566"/>
              <a:gd name="connsiteX37" fmla="*/ 989465 w 1047132"/>
              <a:gd name="connsiteY37" fmla="*/ 700371 h 1075566"/>
              <a:gd name="connsiteX38" fmla="*/ 1047132 w 1047132"/>
              <a:gd name="connsiteY38" fmla="*/ 683374 h 1075566"/>
              <a:gd name="connsiteX39" fmla="*/ 972560 w 1047132"/>
              <a:gd name="connsiteY39" fmla="*/ 550395 h 1075566"/>
              <a:gd name="connsiteX40" fmla="*/ 966712 w 1047132"/>
              <a:gd name="connsiteY40" fmla="*/ 394094 h 1075566"/>
              <a:gd name="connsiteX41" fmla="*/ 982982 w 1047132"/>
              <a:gd name="connsiteY41" fmla="*/ 224617 h 1075566"/>
              <a:gd name="connsiteX42" fmla="*/ 1004135 w 1047132"/>
              <a:gd name="connsiteY42" fmla="*/ 4044 h 1075566"/>
              <a:gd name="connsiteX43" fmla="*/ 852072 w 1047132"/>
              <a:gd name="connsiteY43" fmla="*/ 51709 h 1075566"/>
              <a:gd name="connsiteX44" fmla="*/ 715190 w 1047132"/>
              <a:gd name="connsiteY44" fmla="*/ 0 h 1075566"/>
              <a:gd name="connsiteX45" fmla="*/ 702207 w 1047132"/>
              <a:gd name="connsiteY45" fmla="*/ 27938 h 1075566"/>
              <a:gd name="connsiteX0" fmla="*/ 702207 w 1047132"/>
              <a:gd name="connsiteY0" fmla="*/ 27938 h 1075566"/>
              <a:gd name="connsiteX1" fmla="*/ 596454 w 1047132"/>
              <a:gd name="connsiteY1" fmla="*/ 53085 h 1075566"/>
              <a:gd name="connsiteX2" fmla="*/ 481990 w 1047132"/>
              <a:gd name="connsiteY2" fmla="*/ 53085 h 1075566"/>
              <a:gd name="connsiteX3" fmla="*/ 438965 w 1047132"/>
              <a:gd name="connsiteY3" fmla="*/ 38100 h 1075566"/>
              <a:gd name="connsiteX4" fmla="*/ 415152 w 1047132"/>
              <a:gd name="connsiteY4" fmla="*/ 61912 h 1075566"/>
              <a:gd name="connsiteX5" fmla="*/ 362765 w 1047132"/>
              <a:gd name="connsiteY5" fmla="*/ 66675 h 1075566"/>
              <a:gd name="connsiteX6" fmla="*/ 338952 w 1047132"/>
              <a:gd name="connsiteY6" fmla="*/ 66675 h 1075566"/>
              <a:gd name="connsiteX7" fmla="*/ 367527 w 1047132"/>
              <a:gd name="connsiteY7" fmla="*/ 138112 h 1075566"/>
              <a:gd name="connsiteX8" fmla="*/ 329427 w 1047132"/>
              <a:gd name="connsiteY8" fmla="*/ 166687 h 1075566"/>
              <a:gd name="connsiteX9" fmla="*/ 319902 w 1047132"/>
              <a:gd name="connsiteY9" fmla="*/ 180975 h 1075566"/>
              <a:gd name="connsiteX10" fmla="*/ 377052 w 1047132"/>
              <a:gd name="connsiteY10" fmla="*/ 238125 h 1075566"/>
              <a:gd name="connsiteX11" fmla="*/ 362765 w 1047132"/>
              <a:gd name="connsiteY11" fmla="*/ 276225 h 1075566"/>
              <a:gd name="connsiteX12" fmla="*/ 367527 w 1047132"/>
              <a:gd name="connsiteY12" fmla="*/ 357187 h 1075566"/>
              <a:gd name="connsiteX13" fmla="*/ 353240 w 1047132"/>
              <a:gd name="connsiteY13" fmla="*/ 400050 h 1075566"/>
              <a:gd name="connsiteX14" fmla="*/ 329427 w 1047132"/>
              <a:gd name="connsiteY14" fmla="*/ 428625 h 1075566"/>
              <a:gd name="connsiteX15" fmla="*/ 267515 w 1047132"/>
              <a:gd name="connsiteY15" fmla="*/ 428625 h 1075566"/>
              <a:gd name="connsiteX16" fmla="*/ 229415 w 1047132"/>
              <a:gd name="connsiteY16" fmla="*/ 428625 h 1075566"/>
              <a:gd name="connsiteX17" fmla="*/ 219890 w 1047132"/>
              <a:gd name="connsiteY17" fmla="*/ 414337 h 1075566"/>
              <a:gd name="connsiteX18" fmla="*/ 224652 w 1047132"/>
              <a:gd name="connsiteY18" fmla="*/ 342900 h 1075566"/>
              <a:gd name="connsiteX19" fmla="*/ 224652 w 1047132"/>
              <a:gd name="connsiteY19" fmla="*/ 314325 h 1075566"/>
              <a:gd name="connsiteX20" fmla="*/ 191315 w 1047132"/>
              <a:gd name="connsiteY20" fmla="*/ 295275 h 1075566"/>
              <a:gd name="connsiteX21" fmla="*/ 157977 w 1047132"/>
              <a:gd name="connsiteY21" fmla="*/ 314325 h 1075566"/>
              <a:gd name="connsiteX22" fmla="*/ 134165 w 1047132"/>
              <a:gd name="connsiteY22" fmla="*/ 323850 h 1075566"/>
              <a:gd name="connsiteX23" fmla="*/ 110352 w 1047132"/>
              <a:gd name="connsiteY23" fmla="*/ 319087 h 1075566"/>
              <a:gd name="connsiteX24" fmla="*/ 72252 w 1047132"/>
              <a:gd name="connsiteY24" fmla="*/ 338137 h 1075566"/>
              <a:gd name="connsiteX25" fmla="*/ 5577 w 1047132"/>
              <a:gd name="connsiteY25" fmla="*/ 347662 h 1075566"/>
              <a:gd name="connsiteX26" fmla="*/ 9688 w 1047132"/>
              <a:gd name="connsiteY26" fmla="*/ 452437 h 1075566"/>
              <a:gd name="connsiteX27" fmla="*/ 0 w 1047132"/>
              <a:gd name="connsiteY27" fmla="*/ 548345 h 1075566"/>
              <a:gd name="connsiteX28" fmla="*/ 197219 w 1047132"/>
              <a:gd name="connsiteY28" fmla="*/ 686477 h 1075566"/>
              <a:gd name="connsiteX29" fmla="*/ 283106 w 1047132"/>
              <a:gd name="connsiteY29" fmla="*/ 810301 h 1075566"/>
              <a:gd name="connsiteX30" fmla="*/ 319902 w 1047132"/>
              <a:gd name="connsiteY30" fmla="*/ 919162 h 1075566"/>
              <a:gd name="connsiteX31" fmla="*/ 418738 w 1047132"/>
              <a:gd name="connsiteY31" fmla="*/ 957939 h 1075566"/>
              <a:gd name="connsiteX32" fmla="*/ 472104 w 1047132"/>
              <a:gd name="connsiteY32" fmla="*/ 1000126 h 1075566"/>
              <a:gd name="connsiteX33" fmla="*/ 610542 w 1047132"/>
              <a:gd name="connsiteY33" fmla="*/ 1024554 h 1075566"/>
              <a:gd name="connsiteX34" fmla="*/ 677579 w 1047132"/>
              <a:gd name="connsiteY34" fmla="*/ 1075566 h 1075566"/>
              <a:gd name="connsiteX35" fmla="*/ 891402 w 1047132"/>
              <a:gd name="connsiteY35" fmla="*/ 771525 h 1075566"/>
              <a:gd name="connsiteX36" fmla="*/ 989465 w 1047132"/>
              <a:gd name="connsiteY36" fmla="*/ 700371 h 1075566"/>
              <a:gd name="connsiteX37" fmla="*/ 1047132 w 1047132"/>
              <a:gd name="connsiteY37" fmla="*/ 683374 h 1075566"/>
              <a:gd name="connsiteX38" fmla="*/ 972560 w 1047132"/>
              <a:gd name="connsiteY38" fmla="*/ 550395 h 1075566"/>
              <a:gd name="connsiteX39" fmla="*/ 966712 w 1047132"/>
              <a:gd name="connsiteY39" fmla="*/ 394094 h 1075566"/>
              <a:gd name="connsiteX40" fmla="*/ 982982 w 1047132"/>
              <a:gd name="connsiteY40" fmla="*/ 224617 h 1075566"/>
              <a:gd name="connsiteX41" fmla="*/ 1004135 w 1047132"/>
              <a:gd name="connsiteY41" fmla="*/ 4044 h 1075566"/>
              <a:gd name="connsiteX42" fmla="*/ 852072 w 1047132"/>
              <a:gd name="connsiteY42" fmla="*/ 51709 h 1075566"/>
              <a:gd name="connsiteX43" fmla="*/ 715190 w 1047132"/>
              <a:gd name="connsiteY43" fmla="*/ 0 h 1075566"/>
              <a:gd name="connsiteX44" fmla="*/ 702207 w 1047132"/>
              <a:gd name="connsiteY44" fmla="*/ 27938 h 1075566"/>
              <a:gd name="connsiteX0" fmla="*/ 702207 w 1047132"/>
              <a:gd name="connsiteY0" fmla="*/ 27938 h 1075566"/>
              <a:gd name="connsiteX1" fmla="*/ 596454 w 1047132"/>
              <a:gd name="connsiteY1" fmla="*/ 53085 h 1075566"/>
              <a:gd name="connsiteX2" fmla="*/ 481990 w 1047132"/>
              <a:gd name="connsiteY2" fmla="*/ 53085 h 1075566"/>
              <a:gd name="connsiteX3" fmla="*/ 438965 w 1047132"/>
              <a:gd name="connsiteY3" fmla="*/ 38100 h 1075566"/>
              <a:gd name="connsiteX4" fmla="*/ 415152 w 1047132"/>
              <a:gd name="connsiteY4" fmla="*/ 61912 h 1075566"/>
              <a:gd name="connsiteX5" fmla="*/ 362765 w 1047132"/>
              <a:gd name="connsiteY5" fmla="*/ 66675 h 1075566"/>
              <a:gd name="connsiteX6" fmla="*/ 338952 w 1047132"/>
              <a:gd name="connsiteY6" fmla="*/ 66675 h 1075566"/>
              <a:gd name="connsiteX7" fmla="*/ 367527 w 1047132"/>
              <a:gd name="connsiteY7" fmla="*/ 138112 h 1075566"/>
              <a:gd name="connsiteX8" fmla="*/ 329427 w 1047132"/>
              <a:gd name="connsiteY8" fmla="*/ 166687 h 1075566"/>
              <a:gd name="connsiteX9" fmla="*/ 319902 w 1047132"/>
              <a:gd name="connsiteY9" fmla="*/ 180975 h 1075566"/>
              <a:gd name="connsiteX10" fmla="*/ 377052 w 1047132"/>
              <a:gd name="connsiteY10" fmla="*/ 238125 h 1075566"/>
              <a:gd name="connsiteX11" fmla="*/ 362765 w 1047132"/>
              <a:gd name="connsiteY11" fmla="*/ 276225 h 1075566"/>
              <a:gd name="connsiteX12" fmla="*/ 367527 w 1047132"/>
              <a:gd name="connsiteY12" fmla="*/ 357187 h 1075566"/>
              <a:gd name="connsiteX13" fmla="*/ 353240 w 1047132"/>
              <a:gd name="connsiteY13" fmla="*/ 400050 h 1075566"/>
              <a:gd name="connsiteX14" fmla="*/ 329427 w 1047132"/>
              <a:gd name="connsiteY14" fmla="*/ 428625 h 1075566"/>
              <a:gd name="connsiteX15" fmla="*/ 267515 w 1047132"/>
              <a:gd name="connsiteY15" fmla="*/ 428625 h 1075566"/>
              <a:gd name="connsiteX16" fmla="*/ 229415 w 1047132"/>
              <a:gd name="connsiteY16" fmla="*/ 428625 h 1075566"/>
              <a:gd name="connsiteX17" fmla="*/ 219890 w 1047132"/>
              <a:gd name="connsiteY17" fmla="*/ 414337 h 1075566"/>
              <a:gd name="connsiteX18" fmla="*/ 224652 w 1047132"/>
              <a:gd name="connsiteY18" fmla="*/ 342900 h 1075566"/>
              <a:gd name="connsiteX19" fmla="*/ 224652 w 1047132"/>
              <a:gd name="connsiteY19" fmla="*/ 314325 h 1075566"/>
              <a:gd name="connsiteX20" fmla="*/ 191315 w 1047132"/>
              <a:gd name="connsiteY20" fmla="*/ 295275 h 1075566"/>
              <a:gd name="connsiteX21" fmla="*/ 157977 w 1047132"/>
              <a:gd name="connsiteY21" fmla="*/ 314325 h 1075566"/>
              <a:gd name="connsiteX22" fmla="*/ 134165 w 1047132"/>
              <a:gd name="connsiteY22" fmla="*/ 323850 h 1075566"/>
              <a:gd name="connsiteX23" fmla="*/ 110352 w 1047132"/>
              <a:gd name="connsiteY23" fmla="*/ 319087 h 1075566"/>
              <a:gd name="connsiteX24" fmla="*/ 5577 w 1047132"/>
              <a:gd name="connsiteY24" fmla="*/ 347662 h 1075566"/>
              <a:gd name="connsiteX25" fmla="*/ 9688 w 1047132"/>
              <a:gd name="connsiteY25" fmla="*/ 452437 h 1075566"/>
              <a:gd name="connsiteX26" fmla="*/ 0 w 1047132"/>
              <a:gd name="connsiteY26" fmla="*/ 548345 h 1075566"/>
              <a:gd name="connsiteX27" fmla="*/ 197219 w 1047132"/>
              <a:gd name="connsiteY27" fmla="*/ 686477 h 1075566"/>
              <a:gd name="connsiteX28" fmla="*/ 283106 w 1047132"/>
              <a:gd name="connsiteY28" fmla="*/ 810301 h 1075566"/>
              <a:gd name="connsiteX29" fmla="*/ 319902 w 1047132"/>
              <a:gd name="connsiteY29" fmla="*/ 919162 h 1075566"/>
              <a:gd name="connsiteX30" fmla="*/ 418738 w 1047132"/>
              <a:gd name="connsiteY30" fmla="*/ 957939 h 1075566"/>
              <a:gd name="connsiteX31" fmla="*/ 472104 w 1047132"/>
              <a:gd name="connsiteY31" fmla="*/ 1000126 h 1075566"/>
              <a:gd name="connsiteX32" fmla="*/ 610542 w 1047132"/>
              <a:gd name="connsiteY32" fmla="*/ 1024554 h 1075566"/>
              <a:gd name="connsiteX33" fmla="*/ 677579 w 1047132"/>
              <a:gd name="connsiteY33" fmla="*/ 1075566 h 1075566"/>
              <a:gd name="connsiteX34" fmla="*/ 891402 w 1047132"/>
              <a:gd name="connsiteY34" fmla="*/ 771525 h 1075566"/>
              <a:gd name="connsiteX35" fmla="*/ 989465 w 1047132"/>
              <a:gd name="connsiteY35" fmla="*/ 700371 h 1075566"/>
              <a:gd name="connsiteX36" fmla="*/ 1047132 w 1047132"/>
              <a:gd name="connsiteY36" fmla="*/ 683374 h 1075566"/>
              <a:gd name="connsiteX37" fmla="*/ 972560 w 1047132"/>
              <a:gd name="connsiteY37" fmla="*/ 550395 h 1075566"/>
              <a:gd name="connsiteX38" fmla="*/ 966712 w 1047132"/>
              <a:gd name="connsiteY38" fmla="*/ 394094 h 1075566"/>
              <a:gd name="connsiteX39" fmla="*/ 982982 w 1047132"/>
              <a:gd name="connsiteY39" fmla="*/ 224617 h 1075566"/>
              <a:gd name="connsiteX40" fmla="*/ 1004135 w 1047132"/>
              <a:gd name="connsiteY40" fmla="*/ 4044 h 1075566"/>
              <a:gd name="connsiteX41" fmla="*/ 852072 w 1047132"/>
              <a:gd name="connsiteY41" fmla="*/ 51709 h 1075566"/>
              <a:gd name="connsiteX42" fmla="*/ 715190 w 1047132"/>
              <a:gd name="connsiteY42" fmla="*/ 0 h 1075566"/>
              <a:gd name="connsiteX43" fmla="*/ 702207 w 1047132"/>
              <a:gd name="connsiteY43" fmla="*/ 27938 h 1075566"/>
              <a:gd name="connsiteX0" fmla="*/ 702207 w 1047132"/>
              <a:gd name="connsiteY0" fmla="*/ 27938 h 1075566"/>
              <a:gd name="connsiteX1" fmla="*/ 596454 w 1047132"/>
              <a:gd name="connsiteY1" fmla="*/ 53085 h 1075566"/>
              <a:gd name="connsiteX2" fmla="*/ 481990 w 1047132"/>
              <a:gd name="connsiteY2" fmla="*/ 53085 h 1075566"/>
              <a:gd name="connsiteX3" fmla="*/ 438965 w 1047132"/>
              <a:gd name="connsiteY3" fmla="*/ 38100 h 1075566"/>
              <a:gd name="connsiteX4" fmla="*/ 415152 w 1047132"/>
              <a:gd name="connsiteY4" fmla="*/ 61912 h 1075566"/>
              <a:gd name="connsiteX5" fmla="*/ 362765 w 1047132"/>
              <a:gd name="connsiteY5" fmla="*/ 66675 h 1075566"/>
              <a:gd name="connsiteX6" fmla="*/ 338952 w 1047132"/>
              <a:gd name="connsiteY6" fmla="*/ 66675 h 1075566"/>
              <a:gd name="connsiteX7" fmla="*/ 367527 w 1047132"/>
              <a:gd name="connsiteY7" fmla="*/ 138112 h 1075566"/>
              <a:gd name="connsiteX8" fmla="*/ 329427 w 1047132"/>
              <a:gd name="connsiteY8" fmla="*/ 166687 h 1075566"/>
              <a:gd name="connsiteX9" fmla="*/ 319902 w 1047132"/>
              <a:gd name="connsiteY9" fmla="*/ 180975 h 1075566"/>
              <a:gd name="connsiteX10" fmla="*/ 377052 w 1047132"/>
              <a:gd name="connsiteY10" fmla="*/ 238125 h 1075566"/>
              <a:gd name="connsiteX11" fmla="*/ 362765 w 1047132"/>
              <a:gd name="connsiteY11" fmla="*/ 276225 h 1075566"/>
              <a:gd name="connsiteX12" fmla="*/ 367527 w 1047132"/>
              <a:gd name="connsiteY12" fmla="*/ 357187 h 1075566"/>
              <a:gd name="connsiteX13" fmla="*/ 353240 w 1047132"/>
              <a:gd name="connsiteY13" fmla="*/ 400050 h 1075566"/>
              <a:gd name="connsiteX14" fmla="*/ 329427 w 1047132"/>
              <a:gd name="connsiteY14" fmla="*/ 428625 h 1075566"/>
              <a:gd name="connsiteX15" fmla="*/ 267515 w 1047132"/>
              <a:gd name="connsiteY15" fmla="*/ 428625 h 1075566"/>
              <a:gd name="connsiteX16" fmla="*/ 229415 w 1047132"/>
              <a:gd name="connsiteY16" fmla="*/ 428625 h 1075566"/>
              <a:gd name="connsiteX17" fmla="*/ 219890 w 1047132"/>
              <a:gd name="connsiteY17" fmla="*/ 414337 h 1075566"/>
              <a:gd name="connsiteX18" fmla="*/ 224652 w 1047132"/>
              <a:gd name="connsiteY18" fmla="*/ 342900 h 1075566"/>
              <a:gd name="connsiteX19" fmla="*/ 224652 w 1047132"/>
              <a:gd name="connsiteY19" fmla="*/ 314325 h 1075566"/>
              <a:gd name="connsiteX20" fmla="*/ 191315 w 1047132"/>
              <a:gd name="connsiteY20" fmla="*/ 295275 h 1075566"/>
              <a:gd name="connsiteX21" fmla="*/ 157977 w 1047132"/>
              <a:gd name="connsiteY21" fmla="*/ 314325 h 1075566"/>
              <a:gd name="connsiteX22" fmla="*/ 134165 w 1047132"/>
              <a:gd name="connsiteY22" fmla="*/ 323850 h 1075566"/>
              <a:gd name="connsiteX23" fmla="*/ 5577 w 1047132"/>
              <a:gd name="connsiteY23" fmla="*/ 347662 h 1075566"/>
              <a:gd name="connsiteX24" fmla="*/ 9688 w 1047132"/>
              <a:gd name="connsiteY24" fmla="*/ 452437 h 1075566"/>
              <a:gd name="connsiteX25" fmla="*/ 0 w 1047132"/>
              <a:gd name="connsiteY25" fmla="*/ 548345 h 1075566"/>
              <a:gd name="connsiteX26" fmla="*/ 197219 w 1047132"/>
              <a:gd name="connsiteY26" fmla="*/ 686477 h 1075566"/>
              <a:gd name="connsiteX27" fmla="*/ 283106 w 1047132"/>
              <a:gd name="connsiteY27" fmla="*/ 810301 h 1075566"/>
              <a:gd name="connsiteX28" fmla="*/ 319902 w 1047132"/>
              <a:gd name="connsiteY28" fmla="*/ 919162 h 1075566"/>
              <a:gd name="connsiteX29" fmla="*/ 418738 w 1047132"/>
              <a:gd name="connsiteY29" fmla="*/ 957939 h 1075566"/>
              <a:gd name="connsiteX30" fmla="*/ 472104 w 1047132"/>
              <a:gd name="connsiteY30" fmla="*/ 1000126 h 1075566"/>
              <a:gd name="connsiteX31" fmla="*/ 610542 w 1047132"/>
              <a:gd name="connsiteY31" fmla="*/ 1024554 h 1075566"/>
              <a:gd name="connsiteX32" fmla="*/ 677579 w 1047132"/>
              <a:gd name="connsiteY32" fmla="*/ 1075566 h 1075566"/>
              <a:gd name="connsiteX33" fmla="*/ 891402 w 1047132"/>
              <a:gd name="connsiteY33" fmla="*/ 771525 h 1075566"/>
              <a:gd name="connsiteX34" fmla="*/ 989465 w 1047132"/>
              <a:gd name="connsiteY34" fmla="*/ 700371 h 1075566"/>
              <a:gd name="connsiteX35" fmla="*/ 1047132 w 1047132"/>
              <a:gd name="connsiteY35" fmla="*/ 683374 h 1075566"/>
              <a:gd name="connsiteX36" fmla="*/ 972560 w 1047132"/>
              <a:gd name="connsiteY36" fmla="*/ 550395 h 1075566"/>
              <a:gd name="connsiteX37" fmla="*/ 966712 w 1047132"/>
              <a:gd name="connsiteY37" fmla="*/ 394094 h 1075566"/>
              <a:gd name="connsiteX38" fmla="*/ 982982 w 1047132"/>
              <a:gd name="connsiteY38" fmla="*/ 224617 h 1075566"/>
              <a:gd name="connsiteX39" fmla="*/ 1004135 w 1047132"/>
              <a:gd name="connsiteY39" fmla="*/ 4044 h 1075566"/>
              <a:gd name="connsiteX40" fmla="*/ 852072 w 1047132"/>
              <a:gd name="connsiteY40" fmla="*/ 51709 h 1075566"/>
              <a:gd name="connsiteX41" fmla="*/ 715190 w 1047132"/>
              <a:gd name="connsiteY41" fmla="*/ 0 h 1075566"/>
              <a:gd name="connsiteX42" fmla="*/ 702207 w 1047132"/>
              <a:gd name="connsiteY42" fmla="*/ 27938 h 1075566"/>
              <a:gd name="connsiteX0" fmla="*/ 702207 w 1047132"/>
              <a:gd name="connsiteY0" fmla="*/ 27938 h 1075566"/>
              <a:gd name="connsiteX1" fmla="*/ 596454 w 1047132"/>
              <a:gd name="connsiteY1" fmla="*/ 53085 h 1075566"/>
              <a:gd name="connsiteX2" fmla="*/ 481990 w 1047132"/>
              <a:gd name="connsiteY2" fmla="*/ 53085 h 1075566"/>
              <a:gd name="connsiteX3" fmla="*/ 438965 w 1047132"/>
              <a:gd name="connsiteY3" fmla="*/ 38100 h 1075566"/>
              <a:gd name="connsiteX4" fmla="*/ 415152 w 1047132"/>
              <a:gd name="connsiteY4" fmla="*/ 61912 h 1075566"/>
              <a:gd name="connsiteX5" fmla="*/ 362765 w 1047132"/>
              <a:gd name="connsiteY5" fmla="*/ 66675 h 1075566"/>
              <a:gd name="connsiteX6" fmla="*/ 338952 w 1047132"/>
              <a:gd name="connsiteY6" fmla="*/ 66675 h 1075566"/>
              <a:gd name="connsiteX7" fmla="*/ 367527 w 1047132"/>
              <a:gd name="connsiteY7" fmla="*/ 138112 h 1075566"/>
              <a:gd name="connsiteX8" fmla="*/ 329427 w 1047132"/>
              <a:gd name="connsiteY8" fmla="*/ 166687 h 1075566"/>
              <a:gd name="connsiteX9" fmla="*/ 319902 w 1047132"/>
              <a:gd name="connsiteY9" fmla="*/ 180975 h 1075566"/>
              <a:gd name="connsiteX10" fmla="*/ 377052 w 1047132"/>
              <a:gd name="connsiteY10" fmla="*/ 238125 h 1075566"/>
              <a:gd name="connsiteX11" fmla="*/ 362765 w 1047132"/>
              <a:gd name="connsiteY11" fmla="*/ 276225 h 1075566"/>
              <a:gd name="connsiteX12" fmla="*/ 367527 w 1047132"/>
              <a:gd name="connsiteY12" fmla="*/ 357187 h 1075566"/>
              <a:gd name="connsiteX13" fmla="*/ 353240 w 1047132"/>
              <a:gd name="connsiteY13" fmla="*/ 400050 h 1075566"/>
              <a:gd name="connsiteX14" fmla="*/ 329427 w 1047132"/>
              <a:gd name="connsiteY14" fmla="*/ 428625 h 1075566"/>
              <a:gd name="connsiteX15" fmla="*/ 267515 w 1047132"/>
              <a:gd name="connsiteY15" fmla="*/ 428625 h 1075566"/>
              <a:gd name="connsiteX16" fmla="*/ 229415 w 1047132"/>
              <a:gd name="connsiteY16" fmla="*/ 428625 h 1075566"/>
              <a:gd name="connsiteX17" fmla="*/ 219890 w 1047132"/>
              <a:gd name="connsiteY17" fmla="*/ 414337 h 1075566"/>
              <a:gd name="connsiteX18" fmla="*/ 224652 w 1047132"/>
              <a:gd name="connsiteY18" fmla="*/ 342900 h 1075566"/>
              <a:gd name="connsiteX19" fmla="*/ 224652 w 1047132"/>
              <a:gd name="connsiteY19" fmla="*/ 314325 h 1075566"/>
              <a:gd name="connsiteX20" fmla="*/ 191315 w 1047132"/>
              <a:gd name="connsiteY20" fmla="*/ 295275 h 1075566"/>
              <a:gd name="connsiteX21" fmla="*/ 157977 w 1047132"/>
              <a:gd name="connsiteY21" fmla="*/ 314325 h 1075566"/>
              <a:gd name="connsiteX22" fmla="*/ 5577 w 1047132"/>
              <a:gd name="connsiteY22" fmla="*/ 347662 h 1075566"/>
              <a:gd name="connsiteX23" fmla="*/ 9688 w 1047132"/>
              <a:gd name="connsiteY23" fmla="*/ 452437 h 1075566"/>
              <a:gd name="connsiteX24" fmla="*/ 0 w 1047132"/>
              <a:gd name="connsiteY24" fmla="*/ 548345 h 1075566"/>
              <a:gd name="connsiteX25" fmla="*/ 197219 w 1047132"/>
              <a:gd name="connsiteY25" fmla="*/ 686477 h 1075566"/>
              <a:gd name="connsiteX26" fmla="*/ 283106 w 1047132"/>
              <a:gd name="connsiteY26" fmla="*/ 810301 h 1075566"/>
              <a:gd name="connsiteX27" fmla="*/ 319902 w 1047132"/>
              <a:gd name="connsiteY27" fmla="*/ 919162 h 1075566"/>
              <a:gd name="connsiteX28" fmla="*/ 418738 w 1047132"/>
              <a:gd name="connsiteY28" fmla="*/ 957939 h 1075566"/>
              <a:gd name="connsiteX29" fmla="*/ 472104 w 1047132"/>
              <a:gd name="connsiteY29" fmla="*/ 1000126 h 1075566"/>
              <a:gd name="connsiteX30" fmla="*/ 610542 w 1047132"/>
              <a:gd name="connsiteY30" fmla="*/ 1024554 h 1075566"/>
              <a:gd name="connsiteX31" fmla="*/ 677579 w 1047132"/>
              <a:gd name="connsiteY31" fmla="*/ 1075566 h 1075566"/>
              <a:gd name="connsiteX32" fmla="*/ 891402 w 1047132"/>
              <a:gd name="connsiteY32" fmla="*/ 771525 h 1075566"/>
              <a:gd name="connsiteX33" fmla="*/ 989465 w 1047132"/>
              <a:gd name="connsiteY33" fmla="*/ 700371 h 1075566"/>
              <a:gd name="connsiteX34" fmla="*/ 1047132 w 1047132"/>
              <a:gd name="connsiteY34" fmla="*/ 683374 h 1075566"/>
              <a:gd name="connsiteX35" fmla="*/ 972560 w 1047132"/>
              <a:gd name="connsiteY35" fmla="*/ 550395 h 1075566"/>
              <a:gd name="connsiteX36" fmla="*/ 966712 w 1047132"/>
              <a:gd name="connsiteY36" fmla="*/ 394094 h 1075566"/>
              <a:gd name="connsiteX37" fmla="*/ 982982 w 1047132"/>
              <a:gd name="connsiteY37" fmla="*/ 224617 h 1075566"/>
              <a:gd name="connsiteX38" fmla="*/ 1004135 w 1047132"/>
              <a:gd name="connsiteY38" fmla="*/ 4044 h 1075566"/>
              <a:gd name="connsiteX39" fmla="*/ 852072 w 1047132"/>
              <a:gd name="connsiteY39" fmla="*/ 51709 h 1075566"/>
              <a:gd name="connsiteX40" fmla="*/ 715190 w 1047132"/>
              <a:gd name="connsiteY40" fmla="*/ 0 h 1075566"/>
              <a:gd name="connsiteX41" fmla="*/ 702207 w 1047132"/>
              <a:gd name="connsiteY41" fmla="*/ 27938 h 1075566"/>
              <a:gd name="connsiteX0" fmla="*/ 702207 w 1047132"/>
              <a:gd name="connsiteY0" fmla="*/ 27938 h 1075566"/>
              <a:gd name="connsiteX1" fmla="*/ 596454 w 1047132"/>
              <a:gd name="connsiteY1" fmla="*/ 53085 h 1075566"/>
              <a:gd name="connsiteX2" fmla="*/ 481990 w 1047132"/>
              <a:gd name="connsiteY2" fmla="*/ 53085 h 1075566"/>
              <a:gd name="connsiteX3" fmla="*/ 438965 w 1047132"/>
              <a:gd name="connsiteY3" fmla="*/ 38100 h 1075566"/>
              <a:gd name="connsiteX4" fmla="*/ 415152 w 1047132"/>
              <a:gd name="connsiteY4" fmla="*/ 61912 h 1075566"/>
              <a:gd name="connsiteX5" fmla="*/ 362765 w 1047132"/>
              <a:gd name="connsiteY5" fmla="*/ 66675 h 1075566"/>
              <a:gd name="connsiteX6" fmla="*/ 338952 w 1047132"/>
              <a:gd name="connsiteY6" fmla="*/ 66675 h 1075566"/>
              <a:gd name="connsiteX7" fmla="*/ 367527 w 1047132"/>
              <a:gd name="connsiteY7" fmla="*/ 138112 h 1075566"/>
              <a:gd name="connsiteX8" fmla="*/ 329427 w 1047132"/>
              <a:gd name="connsiteY8" fmla="*/ 166687 h 1075566"/>
              <a:gd name="connsiteX9" fmla="*/ 319902 w 1047132"/>
              <a:gd name="connsiteY9" fmla="*/ 180975 h 1075566"/>
              <a:gd name="connsiteX10" fmla="*/ 377052 w 1047132"/>
              <a:gd name="connsiteY10" fmla="*/ 238125 h 1075566"/>
              <a:gd name="connsiteX11" fmla="*/ 362765 w 1047132"/>
              <a:gd name="connsiteY11" fmla="*/ 276225 h 1075566"/>
              <a:gd name="connsiteX12" fmla="*/ 367527 w 1047132"/>
              <a:gd name="connsiteY12" fmla="*/ 357187 h 1075566"/>
              <a:gd name="connsiteX13" fmla="*/ 353240 w 1047132"/>
              <a:gd name="connsiteY13" fmla="*/ 400050 h 1075566"/>
              <a:gd name="connsiteX14" fmla="*/ 329427 w 1047132"/>
              <a:gd name="connsiteY14" fmla="*/ 428625 h 1075566"/>
              <a:gd name="connsiteX15" fmla="*/ 267515 w 1047132"/>
              <a:gd name="connsiteY15" fmla="*/ 428625 h 1075566"/>
              <a:gd name="connsiteX16" fmla="*/ 229415 w 1047132"/>
              <a:gd name="connsiteY16" fmla="*/ 428625 h 1075566"/>
              <a:gd name="connsiteX17" fmla="*/ 219890 w 1047132"/>
              <a:gd name="connsiteY17" fmla="*/ 414337 h 1075566"/>
              <a:gd name="connsiteX18" fmla="*/ 224652 w 1047132"/>
              <a:gd name="connsiteY18" fmla="*/ 342900 h 1075566"/>
              <a:gd name="connsiteX19" fmla="*/ 224652 w 1047132"/>
              <a:gd name="connsiteY19" fmla="*/ 314325 h 1075566"/>
              <a:gd name="connsiteX20" fmla="*/ 191315 w 1047132"/>
              <a:gd name="connsiteY20" fmla="*/ 295275 h 1075566"/>
              <a:gd name="connsiteX21" fmla="*/ 5577 w 1047132"/>
              <a:gd name="connsiteY21" fmla="*/ 347662 h 1075566"/>
              <a:gd name="connsiteX22" fmla="*/ 9688 w 1047132"/>
              <a:gd name="connsiteY22" fmla="*/ 452437 h 1075566"/>
              <a:gd name="connsiteX23" fmla="*/ 0 w 1047132"/>
              <a:gd name="connsiteY23" fmla="*/ 548345 h 1075566"/>
              <a:gd name="connsiteX24" fmla="*/ 197219 w 1047132"/>
              <a:gd name="connsiteY24" fmla="*/ 686477 h 1075566"/>
              <a:gd name="connsiteX25" fmla="*/ 283106 w 1047132"/>
              <a:gd name="connsiteY25" fmla="*/ 810301 h 1075566"/>
              <a:gd name="connsiteX26" fmla="*/ 319902 w 1047132"/>
              <a:gd name="connsiteY26" fmla="*/ 919162 h 1075566"/>
              <a:gd name="connsiteX27" fmla="*/ 418738 w 1047132"/>
              <a:gd name="connsiteY27" fmla="*/ 957939 h 1075566"/>
              <a:gd name="connsiteX28" fmla="*/ 472104 w 1047132"/>
              <a:gd name="connsiteY28" fmla="*/ 1000126 h 1075566"/>
              <a:gd name="connsiteX29" fmla="*/ 610542 w 1047132"/>
              <a:gd name="connsiteY29" fmla="*/ 1024554 h 1075566"/>
              <a:gd name="connsiteX30" fmla="*/ 677579 w 1047132"/>
              <a:gd name="connsiteY30" fmla="*/ 1075566 h 1075566"/>
              <a:gd name="connsiteX31" fmla="*/ 891402 w 1047132"/>
              <a:gd name="connsiteY31" fmla="*/ 771525 h 1075566"/>
              <a:gd name="connsiteX32" fmla="*/ 989465 w 1047132"/>
              <a:gd name="connsiteY32" fmla="*/ 700371 h 1075566"/>
              <a:gd name="connsiteX33" fmla="*/ 1047132 w 1047132"/>
              <a:gd name="connsiteY33" fmla="*/ 683374 h 1075566"/>
              <a:gd name="connsiteX34" fmla="*/ 972560 w 1047132"/>
              <a:gd name="connsiteY34" fmla="*/ 550395 h 1075566"/>
              <a:gd name="connsiteX35" fmla="*/ 966712 w 1047132"/>
              <a:gd name="connsiteY35" fmla="*/ 394094 h 1075566"/>
              <a:gd name="connsiteX36" fmla="*/ 982982 w 1047132"/>
              <a:gd name="connsiteY36" fmla="*/ 224617 h 1075566"/>
              <a:gd name="connsiteX37" fmla="*/ 1004135 w 1047132"/>
              <a:gd name="connsiteY37" fmla="*/ 4044 h 1075566"/>
              <a:gd name="connsiteX38" fmla="*/ 852072 w 1047132"/>
              <a:gd name="connsiteY38" fmla="*/ 51709 h 1075566"/>
              <a:gd name="connsiteX39" fmla="*/ 715190 w 1047132"/>
              <a:gd name="connsiteY39" fmla="*/ 0 h 1075566"/>
              <a:gd name="connsiteX40" fmla="*/ 702207 w 1047132"/>
              <a:gd name="connsiteY40" fmla="*/ 27938 h 1075566"/>
              <a:gd name="connsiteX0" fmla="*/ 702207 w 1047132"/>
              <a:gd name="connsiteY0" fmla="*/ 27938 h 1075566"/>
              <a:gd name="connsiteX1" fmla="*/ 596454 w 1047132"/>
              <a:gd name="connsiteY1" fmla="*/ 53085 h 1075566"/>
              <a:gd name="connsiteX2" fmla="*/ 481990 w 1047132"/>
              <a:gd name="connsiteY2" fmla="*/ 53085 h 1075566"/>
              <a:gd name="connsiteX3" fmla="*/ 438965 w 1047132"/>
              <a:gd name="connsiteY3" fmla="*/ 38100 h 1075566"/>
              <a:gd name="connsiteX4" fmla="*/ 415152 w 1047132"/>
              <a:gd name="connsiteY4" fmla="*/ 61912 h 1075566"/>
              <a:gd name="connsiteX5" fmla="*/ 362765 w 1047132"/>
              <a:gd name="connsiteY5" fmla="*/ 66675 h 1075566"/>
              <a:gd name="connsiteX6" fmla="*/ 338952 w 1047132"/>
              <a:gd name="connsiteY6" fmla="*/ 66675 h 1075566"/>
              <a:gd name="connsiteX7" fmla="*/ 367527 w 1047132"/>
              <a:gd name="connsiteY7" fmla="*/ 138112 h 1075566"/>
              <a:gd name="connsiteX8" fmla="*/ 329427 w 1047132"/>
              <a:gd name="connsiteY8" fmla="*/ 166687 h 1075566"/>
              <a:gd name="connsiteX9" fmla="*/ 319902 w 1047132"/>
              <a:gd name="connsiteY9" fmla="*/ 180975 h 1075566"/>
              <a:gd name="connsiteX10" fmla="*/ 377052 w 1047132"/>
              <a:gd name="connsiteY10" fmla="*/ 238125 h 1075566"/>
              <a:gd name="connsiteX11" fmla="*/ 362765 w 1047132"/>
              <a:gd name="connsiteY11" fmla="*/ 276225 h 1075566"/>
              <a:gd name="connsiteX12" fmla="*/ 367527 w 1047132"/>
              <a:gd name="connsiteY12" fmla="*/ 357187 h 1075566"/>
              <a:gd name="connsiteX13" fmla="*/ 353240 w 1047132"/>
              <a:gd name="connsiteY13" fmla="*/ 400050 h 1075566"/>
              <a:gd name="connsiteX14" fmla="*/ 329427 w 1047132"/>
              <a:gd name="connsiteY14" fmla="*/ 428625 h 1075566"/>
              <a:gd name="connsiteX15" fmla="*/ 267515 w 1047132"/>
              <a:gd name="connsiteY15" fmla="*/ 428625 h 1075566"/>
              <a:gd name="connsiteX16" fmla="*/ 229415 w 1047132"/>
              <a:gd name="connsiteY16" fmla="*/ 428625 h 1075566"/>
              <a:gd name="connsiteX17" fmla="*/ 219890 w 1047132"/>
              <a:gd name="connsiteY17" fmla="*/ 414337 h 1075566"/>
              <a:gd name="connsiteX18" fmla="*/ 224652 w 1047132"/>
              <a:gd name="connsiteY18" fmla="*/ 342900 h 1075566"/>
              <a:gd name="connsiteX19" fmla="*/ 224652 w 1047132"/>
              <a:gd name="connsiteY19" fmla="*/ 314325 h 1075566"/>
              <a:gd name="connsiteX20" fmla="*/ 97730 w 1047132"/>
              <a:gd name="connsiteY20" fmla="*/ 280722 h 1075566"/>
              <a:gd name="connsiteX21" fmla="*/ 5577 w 1047132"/>
              <a:gd name="connsiteY21" fmla="*/ 347662 h 1075566"/>
              <a:gd name="connsiteX22" fmla="*/ 9688 w 1047132"/>
              <a:gd name="connsiteY22" fmla="*/ 452437 h 1075566"/>
              <a:gd name="connsiteX23" fmla="*/ 0 w 1047132"/>
              <a:gd name="connsiteY23" fmla="*/ 548345 h 1075566"/>
              <a:gd name="connsiteX24" fmla="*/ 197219 w 1047132"/>
              <a:gd name="connsiteY24" fmla="*/ 686477 h 1075566"/>
              <a:gd name="connsiteX25" fmla="*/ 283106 w 1047132"/>
              <a:gd name="connsiteY25" fmla="*/ 810301 h 1075566"/>
              <a:gd name="connsiteX26" fmla="*/ 319902 w 1047132"/>
              <a:gd name="connsiteY26" fmla="*/ 919162 h 1075566"/>
              <a:gd name="connsiteX27" fmla="*/ 418738 w 1047132"/>
              <a:gd name="connsiteY27" fmla="*/ 957939 h 1075566"/>
              <a:gd name="connsiteX28" fmla="*/ 472104 w 1047132"/>
              <a:gd name="connsiteY28" fmla="*/ 1000126 h 1075566"/>
              <a:gd name="connsiteX29" fmla="*/ 610542 w 1047132"/>
              <a:gd name="connsiteY29" fmla="*/ 1024554 h 1075566"/>
              <a:gd name="connsiteX30" fmla="*/ 677579 w 1047132"/>
              <a:gd name="connsiteY30" fmla="*/ 1075566 h 1075566"/>
              <a:gd name="connsiteX31" fmla="*/ 891402 w 1047132"/>
              <a:gd name="connsiteY31" fmla="*/ 771525 h 1075566"/>
              <a:gd name="connsiteX32" fmla="*/ 989465 w 1047132"/>
              <a:gd name="connsiteY32" fmla="*/ 700371 h 1075566"/>
              <a:gd name="connsiteX33" fmla="*/ 1047132 w 1047132"/>
              <a:gd name="connsiteY33" fmla="*/ 683374 h 1075566"/>
              <a:gd name="connsiteX34" fmla="*/ 972560 w 1047132"/>
              <a:gd name="connsiteY34" fmla="*/ 550395 h 1075566"/>
              <a:gd name="connsiteX35" fmla="*/ 966712 w 1047132"/>
              <a:gd name="connsiteY35" fmla="*/ 394094 h 1075566"/>
              <a:gd name="connsiteX36" fmla="*/ 982982 w 1047132"/>
              <a:gd name="connsiteY36" fmla="*/ 224617 h 1075566"/>
              <a:gd name="connsiteX37" fmla="*/ 1004135 w 1047132"/>
              <a:gd name="connsiteY37" fmla="*/ 4044 h 1075566"/>
              <a:gd name="connsiteX38" fmla="*/ 852072 w 1047132"/>
              <a:gd name="connsiteY38" fmla="*/ 51709 h 1075566"/>
              <a:gd name="connsiteX39" fmla="*/ 715190 w 1047132"/>
              <a:gd name="connsiteY39" fmla="*/ 0 h 1075566"/>
              <a:gd name="connsiteX40" fmla="*/ 702207 w 1047132"/>
              <a:gd name="connsiteY40" fmla="*/ 27938 h 1075566"/>
              <a:gd name="connsiteX0" fmla="*/ 731724 w 1076649"/>
              <a:gd name="connsiteY0" fmla="*/ 27938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468482 w 1076649"/>
              <a:gd name="connsiteY3" fmla="*/ 38100 h 1075566"/>
              <a:gd name="connsiteX4" fmla="*/ 444669 w 1076649"/>
              <a:gd name="connsiteY4" fmla="*/ 61912 h 1075566"/>
              <a:gd name="connsiteX5" fmla="*/ 392282 w 1076649"/>
              <a:gd name="connsiteY5" fmla="*/ 66675 h 1075566"/>
              <a:gd name="connsiteX6" fmla="*/ 368469 w 1076649"/>
              <a:gd name="connsiteY6" fmla="*/ 66675 h 1075566"/>
              <a:gd name="connsiteX7" fmla="*/ 397044 w 1076649"/>
              <a:gd name="connsiteY7" fmla="*/ 138112 h 1075566"/>
              <a:gd name="connsiteX8" fmla="*/ 358944 w 1076649"/>
              <a:gd name="connsiteY8" fmla="*/ 166687 h 1075566"/>
              <a:gd name="connsiteX9" fmla="*/ 349419 w 1076649"/>
              <a:gd name="connsiteY9" fmla="*/ 180975 h 1075566"/>
              <a:gd name="connsiteX10" fmla="*/ 406569 w 1076649"/>
              <a:gd name="connsiteY10" fmla="*/ 238125 h 1075566"/>
              <a:gd name="connsiteX11" fmla="*/ 392282 w 1076649"/>
              <a:gd name="connsiteY11" fmla="*/ 276225 h 1075566"/>
              <a:gd name="connsiteX12" fmla="*/ 397044 w 1076649"/>
              <a:gd name="connsiteY12" fmla="*/ 357187 h 1075566"/>
              <a:gd name="connsiteX13" fmla="*/ 382757 w 1076649"/>
              <a:gd name="connsiteY13" fmla="*/ 400050 h 1075566"/>
              <a:gd name="connsiteX14" fmla="*/ 358944 w 1076649"/>
              <a:gd name="connsiteY14" fmla="*/ 428625 h 1075566"/>
              <a:gd name="connsiteX15" fmla="*/ 297032 w 1076649"/>
              <a:gd name="connsiteY15" fmla="*/ 428625 h 1075566"/>
              <a:gd name="connsiteX16" fmla="*/ 258932 w 1076649"/>
              <a:gd name="connsiteY16" fmla="*/ 428625 h 1075566"/>
              <a:gd name="connsiteX17" fmla="*/ 249407 w 1076649"/>
              <a:gd name="connsiteY17" fmla="*/ 414337 h 1075566"/>
              <a:gd name="connsiteX18" fmla="*/ 254169 w 1076649"/>
              <a:gd name="connsiteY18" fmla="*/ 342900 h 1075566"/>
              <a:gd name="connsiteX19" fmla="*/ 254169 w 1076649"/>
              <a:gd name="connsiteY19" fmla="*/ 314325 h 1075566"/>
              <a:gd name="connsiteX20" fmla="*/ 127247 w 1076649"/>
              <a:gd name="connsiteY20" fmla="*/ 280722 h 1075566"/>
              <a:gd name="connsiteX21" fmla="*/ 0 w 1076649"/>
              <a:gd name="connsiteY21" fmla="*/ 342810 h 1075566"/>
              <a:gd name="connsiteX22" fmla="*/ 39205 w 1076649"/>
              <a:gd name="connsiteY22" fmla="*/ 452437 h 1075566"/>
              <a:gd name="connsiteX23" fmla="*/ 29517 w 1076649"/>
              <a:gd name="connsiteY23" fmla="*/ 548345 h 1075566"/>
              <a:gd name="connsiteX24" fmla="*/ 226736 w 1076649"/>
              <a:gd name="connsiteY24" fmla="*/ 686477 h 1075566"/>
              <a:gd name="connsiteX25" fmla="*/ 312623 w 1076649"/>
              <a:gd name="connsiteY25" fmla="*/ 810301 h 1075566"/>
              <a:gd name="connsiteX26" fmla="*/ 349419 w 1076649"/>
              <a:gd name="connsiteY26" fmla="*/ 919162 h 1075566"/>
              <a:gd name="connsiteX27" fmla="*/ 448255 w 1076649"/>
              <a:gd name="connsiteY27" fmla="*/ 957939 h 1075566"/>
              <a:gd name="connsiteX28" fmla="*/ 501621 w 1076649"/>
              <a:gd name="connsiteY28" fmla="*/ 1000126 h 1075566"/>
              <a:gd name="connsiteX29" fmla="*/ 640059 w 1076649"/>
              <a:gd name="connsiteY29" fmla="*/ 1024554 h 1075566"/>
              <a:gd name="connsiteX30" fmla="*/ 707096 w 1076649"/>
              <a:gd name="connsiteY30" fmla="*/ 1075566 h 1075566"/>
              <a:gd name="connsiteX31" fmla="*/ 920919 w 1076649"/>
              <a:gd name="connsiteY31" fmla="*/ 771525 h 1075566"/>
              <a:gd name="connsiteX32" fmla="*/ 1018982 w 1076649"/>
              <a:gd name="connsiteY32" fmla="*/ 700371 h 1075566"/>
              <a:gd name="connsiteX33" fmla="*/ 1076649 w 1076649"/>
              <a:gd name="connsiteY33" fmla="*/ 683374 h 1075566"/>
              <a:gd name="connsiteX34" fmla="*/ 1002077 w 1076649"/>
              <a:gd name="connsiteY34" fmla="*/ 550395 h 1075566"/>
              <a:gd name="connsiteX35" fmla="*/ 996229 w 1076649"/>
              <a:gd name="connsiteY35" fmla="*/ 394094 h 1075566"/>
              <a:gd name="connsiteX36" fmla="*/ 1012499 w 1076649"/>
              <a:gd name="connsiteY36" fmla="*/ 224617 h 1075566"/>
              <a:gd name="connsiteX37" fmla="*/ 1033652 w 1076649"/>
              <a:gd name="connsiteY37" fmla="*/ 4044 h 1075566"/>
              <a:gd name="connsiteX38" fmla="*/ 881589 w 1076649"/>
              <a:gd name="connsiteY38" fmla="*/ 51709 h 1075566"/>
              <a:gd name="connsiteX39" fmla="*/ 744707 w 1076649"/>
              <a:gd name="connsiteY39" fmla="*/ 0 h 1075566"/>
              <a:gd name="connsiteX40" fmla="*/ 731724 w 1076649"/>
              <a:gd name="connsiteY40" fmla="*/ 27938 h 1075566"/>
              <a:gd name="connsiteX0" fmla="*/ 731724 w 1076649"/>
              <a:gd name="connsiteY0" fmla="*/ 27938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468482 w 1076649"/>
              <a:gd name="connsiteY3" fmla="*/ 38100 h 1075566"/>
              <a:gd name="connsiteX4" fmla="*/ 444669 w 1076649"/>
              <a:gd name="connsiteY4" fmla="*/ 61912 h 1075566"/>
              <a:gd name="connsiteX5" fmla="*/ 392282 w 1076649"/>
              <a:gd name="connsiteY5" fmla="*/ 66675 h 1075566"/>
              <a:gd name="connsiteX6" fmla="*/ 368469 w 1076649"/>
              <a:gd name="connsiteY6" fmla="*/ 66675 h 1075566"/>
              <a:gd name="connsiteX7" fmla="*/ 397044 w 1076649"/>
              <a:gd name="connsiteY7" fmla="*/ 138112 h 1075566"/>
              <a:gd name="connsiteX8" fmla="*/ 358944 w 1076649"/>
              <a:gd name="connsiteY8" fmla="*/ 166687 h 1075566"/>
              <a:gd name="connsiteX9" fmla="*/ 349419 w 1076649"/>
              <a:gd name="connsiteY9" fmla="*/ 180975 h 1075566"/>
              <a:gd name="connsiteX10" fmla="*/ 406569 w 1076649"/>
              <a:gd name="connsiteY10" fmla="*/ 238125 h 1075566"/>
              <a:gd name="connsiteX11" fmla="*/ 392282 w 1076649"/>
              <a:gd name="connsiteY11" fmla="*/ 276225 h 1075566"/>
              <a:gd name="connsiteX12" fmla="*/ 397044 w 1076649"/>
              <a:gd name="connsiteY12" fmla="*/ 357187 h 1075566"/>
              <a:gd name="connsiteX13" fmla="*/ 382757 w 1076649"/>
              <a:gd name="connsiteY13" fmla="*/ 400050 h 1075566"/>
              <a:gd name="connsiteX14" fmla="*/ 358944 w 1076649"/>
              <a:gd name="connsiteY14" fmla="*/ 428625 h 1075566"/>
              <a:gd name="connsiteX15" fmla="*/ 297032 w 1076649"/>
              <a:gd name="connsiteY15" fmla="*/ 428625 h 1075566"/>
              <a:gd name="connsiteX16" fmla="*/ 258932 w 1076649"/>
              <a:gd name="connsiteY16" fmla="*/ 428625 h 1075566"/>
              <a:gd name="connsiteX17" fmla="*/ 249407 w 1076649"/>
              <a:gd name="connsiteY17" fmla="*/ 414337 h 1075566"/>
              <a:gd name="connsiteX18" fmla="*/ 254169 w 1076649"/>
              <a:gd name="connsiteY18" fmla="*/ 342900 h 1075566"/>
              <a:gd name="connsiteX19" fmla="*/ 254168 w 1076649"/>
              <a:gd name="connsiteY19" fmla="*/ 314325 h 1075566"/>
              <a:gd name="connsiteX20" fmla="*/ 127247 w 1076649"/>
              <a:gd name="connsiteY20" fmla="*/ 280722 h 1075566"/>
              <a:gd name="connsiteX21" fmla="*/ 0 w 1076649"/>
              <a:gd name="connsiteY21" fmla="*/ 342810 h 1075566"/>
              <a:gd name="connsiteX22" fmla="*/ 39205 w 1076649"/>
              <a:gd name="connsiteY22" fmla="*/ 452437 h 1075566"/>
              <a:gd name="connsiteX23" fmla="*/ 29517 w 1076649"/>
              <a:gd name="connsiteY23" fmla="*/ 548345 h 1075566"/>
              <a:gd name="connsiteX24" fmla="*/ 226736 w 1076649"/>
              <a:gd name="connsiteY24" fmla="*/ 686477 h 1075566"/>
              <a:gd name="connsiteX25" fmla="*/ 312623 w 1076649"/>
              <a:gd name="connsiteY25" fmla="*/ 810301 h 1075566"/>
              <a:gd name="connsiteX26" fmla="*/ 349419 w 1076649"/>
              <a:gd name="connsiteY26" fmla="*/ 919162 h 1075566"/>
              <a:gd name="connsiteX27" fmla="*/ 448255 w 1076649"/>
              <a:gd name="connsiteY27" fmla="*/ 957939 h 1075566"/>
              <a:gd name="connsiteX28" fmla="*/ 501621 w 1076649"/>
              <a:gd name="connsiteY28" fmla="*/ 1000126 h 1075566"/>
              <a:gd name="connsiteX29" fmla="*/ 640059 w 1076649"/>
              <a:gd name="connsiteY29" fmla="*/ 1024554 h 1075566"/>
              <a:gd name="connsiteX30" fmla="*/ 707096 w 1076649"/>
              <a:gd name="connsiteY30" fmla="*/ 1075566 h 1075566"/>
              <a:gd name="connsiteX31" fmla="*/ 920919 w 1076649"/>
              <a:gd name="connsiteY31" fmla="*/ 771525 h 1075566"/>
              <a:gd name="connsiteX32" fmla="*/ 1018982 w 1076649"/>
              <a:gd name="connsiteY32" fmla="*/ 700371 h 1075566"/>
              <a:gd name="connsiteX33" fmla="*/ 1076649 w 1076649"/>
              <a:gd name="connsiteY33" fmla="*/ 683374 h 1075566"/>
              <a:gd name="connsiteX34" fmla="*/ 1002077 w 1076649"/>
              <a:gd name="connsiteY34" fmla="*/ 550395 h 1075566"/>
              <a:gd name="connsiteX35" fmla="*/ 996229 w 1076649"/>
              <a:gd name="connsiteY35" fmla="*/ 394094 h 1075566"/>
              <a:gd name="connsiteX36" fmla="*/ 1012499 w 1076649"/>
              <a:gd name="connsiteY36" fmla="*/ 224617 h 1075566"/>
              <a:gd name="connsiteX37" fmla="*/ 1033652 w 1076649"/>
              <a:gd name="connsiteY37" fmla="*/ 4044 h 1075566"/>
              <a:gd name="connsiteX38" fmla="*/ 881589 w 1076649"/>
              <a:gd name="connsiteY38" fmla="*/ 51709 h 1075566"/>
              <a:gd name="connsiteX39" fmla="*/ 744707 w 1076649"/>
              <a:gd name="connsiteY39" fmla="*/ 0 h 1075566"/>
              <a:gd name="connsiteX40" fmla="*/ 731724 w 1076649"/>
              <a:gd name="connsiteY40" fmla="*/ 27938 h 1075566"/>
              <a:gd name="connsiteX0" fmla="*/ 731724 w 1076649"/>
              <a:gd name="connsiteY0" fmla="*/ 27938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468482 w 1076649"/>
              <a:gd name="connsiteY3" fmla="*/ 38100 h 1075566"/>
              <a:gd name="connsiteX4" fmla="*/ 444669 w 1076649"/>
              <a:gd name="connsiteY4" fmla="*/ 61912 h 1075566"/>
              <a:gd name="connsiteX5" fmla="*/ 392282 w 1076649"/>
              <a:gd name="connsiteY5" fmla="*/ 66675 h 1075566"/>
              <a:gd name="connsiteX6" fmla="*/ 368469 w 1076649"/>
              <a:gd name="connsiteY6" fmla="*/ 66675 h 1075566"/>
              <a:gd name="connsiteX7" fmla="*/ 397044 w 1076649"/>
              <a:gd name="connsiteY7" fmla="*/ 138112 h 1075566"/>
              <a:gd name="connsiteX8" fmla="*/ 358944 w 1076649"/>
              <a:gd name="connsiteY8" fmla="*/ 166687 h 1075566"/>
              <a:gd name="connsiteX9" fmla="*/ 349419 w 1076649"/>
              <a:gd name="connsiteY9" fmla="*/ 180975 h 1075566"/>
              <a:gd name="connsiteX10" fmla="*/ 406569 w 1076649"/>
              <a:gd name="connsiteY10" fmla="*/ 238125 h 1075566"/>
              <a:gd name="connsiteX11" fmla="*/ 392282 w 1076649"/>
              <a:gd name="connsiteY11" fmla="*/ 276225 h 1075566"/>
              <a:gd name="connsiteX12" fmla="*/ 397044 w 1076649"/>
              <a:gd name="connsiteY12" fmla="*/ 357187 h 1075566"/>
              <a:gd name="connsiteX13" fmla="*/ 382757 w 1076649"/>
              <a:gd name="connsiteY13" fmla="*/ 400050 h 1075566"/>
              <a:gd name="connsiteX14" fmla="*/ 358944 w 1076649"/>
              <a:gd name="connsiteY14" fmla="*/ 428625 h 1075566"/>
              <a:gd name="connsiteX15" fmla="*/ 297032 w 1076649"/>
              <a:gd name="connsiteY15" fmla="*/ 428625 h 1075566"/>
              <a:gd name="connsiteX16" fmla="*/ 258932 w 1076649"/>
              <a:gd name="connsiteY16" fmla="*/ 428625 h 1075566"/>
              <a:gd name="connsiteX17" fmla="*/ 220162 w 1076649"/>
              <a:gd name="connsiteY17" fmla="*/ 419187 h 1075566"/>
              <a:gd name="connsiteX18" fmla="*/ 254169 w 1076649"/>
              <a:gd name="connsiteY18" fmla="*/ 342900 h 1075566"/>
              <a:gd name="connsiteX19" fmla="*/ 254168 w 1076649"/>
              <a:gd name="connsiteY19" fmla="*/ 314325 h 1075566"/>
              <a:gd name="connsiteX20" fmla="*/ 127247 w 1076649"/>
              <a:gd name="connsiteY20" fmla="*/ 280722 h 1075566"/>
              <a:gd name="connsiteX21" fmla="*/ 0 w 1076649"/>
              <a:gd name="connsiteY21" fmla="*/ 342810 h 1075566"/>
              <a:gd name="connsiteX22" fmla="*/ 39205 w 1076649"/>
              <a:gd name="connsiteY22" fmla="*/ 452437 h 1075566"/>
              <a:gd name="connsiteX23" fmla="*/ 29517 w 1076649"/>
              <a:gd name="connsiteY23" fmla="*/ 548345 h 1075566"/>
              <a:gd name="connsiteX24" fmla="*/ 226736 w 1076649"/>
              <a:gd name="connsiteY24" fmla="*/ 686477 h 1075566"/>
              <a:gd name="connsiteX25" fmla="*/ 312623 w 1076649"/>
              <a:gd name="connsiteY25" fmla="*/ 810301 h 1075566"/>
              <a:gd name="connsiteX26" fmla="*/ 349419 w 1076649"/>
              <a:gd name="connsiteY26" fmla="*/ 919162 h 1075566"/>
              <a:gd name="connsiteX27" fmla="*/ 448255 w 1076649"/>
              <a:gd name="connsiteY27" fmla="*/ 957939 h 1075566"/>
              <a:gd name="connsiteX28" fmla="*/ 501621 w 1076649"/>
              <a:gd name="connsiteY28" fmla="*/ 1000126 h 1075566"/>
              <a:gd name="connsiteX29" fmla="*/ 640059 w 1076649"/>
              <a:gd name="connsiteY29" fmla="*/ 1024554 h 1075566"/>
              <a:gd name="connsiteX30" fmla="*/ 707096 w 1076649"/>
              <a:gd name="connsiteY30" fmla="*/ 1075566 h 1075566"/>
              <a:gd name="connsiteX31" fmla="*/ 920919 w 1076649"/>
              <a:gd name="connsiteY31" fmla="*/ 771525 h 1075566"/>
              <a:gd name="connsiteX32" fmla="*/ 1018982 w 1076649"/>
              <a:gd name="connsiteY32" fmla="*/ 700371 h 1075566"/>
              <a:gd name="connsiteX33" fmla="*/ 1076649 w 1076649"/>
              <a:gd name="connsiteY33" fmla="*/ 683374 h 1075566"/>
              <a:gd name="connsiteX34" fmla="*/ 1002077 w 1076649"/>
              <a:gd name="connsiteY34" fmla="*/ 550395 h 1075566"/>
              <a:gd name="connsiteX35" fmla="*/ 996229 w 1076649"/>
              <a:gd name="connsiteY35" fmla="*/ 394094 h 1075566"/>
              <a:gd name="connsiteX36" fmla="*/ 1012499 w 1076649"/>
              <a:gd name="connsiteY36" fmla="*/ 224617 h 1075566"/>
              <a:gd name="connsiteX37" fmla="*/ 1033652 w 1076649"/>
              <a:gd name="connsiteY37" fmla="*/ 4044 h 1075566"/>
              <a:gd name="connsiteX38" fmla="*/ 881589 w 1076649"/>
              <a:gd name="connsiteY38" fmla="*/ 51709 h 1075566"/>
              <a:gd name="connsiteX39" fmla="*/ 744707 w 1076649"/>
              <a:gd name="connsiteY39" fmla="*/ 0 h 1075566"/>
              <a:gd name="connsiteX40" fmla="*/ 731724 w 1076649"/>
              <a:gd name="connsiteY40" fmla="*/ 27938 h 1075566"/>
              <a:gd name="connsiteX0" fmla="*/ 731724 w 1076649"/>
              <a:gd name="connsiteY0" fmla="*/ 27938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468482 w 1076649"/>
              <a:gd name="connsiteY3" fmla="*/ 38100 h 1075566"/>
              <a:gd name="connsiteX4" fmla="*/ 444669 w 1076649"/>
              <a:gd name="connsiteY4" fmla="*/ 61912 h 1075566"/>
              <a:gd name="connsiteX5" fmla="*/ 392282 w 1076649"/>
              <a:gd name="connsiteY5" fmla="*/ 66675 h 1075566"/>
              <a:gd name="connsiteX6" fmla="*/ 368469 w 1076649"/>
              <a:gd name="connsiteY6" fmla="*/ 66675 h 1075566"/>
              <a:gd name="connsiteX7" fmla="*/ 397044 w 1076649"/>
              <a:gd name="connsiteY7" fmla="*/ 138112 h 1075566"/>
              <a:gd name="connsiteX8" fmla="*/ 358944 w 1076649"/>
              <a:gd name="connsiteY8" fmla="*/ 166687 h 1075566"/>
              <a:gd name="connsiteX9" fmla="*/ 349419 w 1076649"/>
              <a:gd name="connsiteY9" fmla="*/ 180975 h 1075566"/>
              <a:gd name="connsiteX10" fmla="*/ 406569 w 1076649"/>
              <a:gd name="connsiteY10" fmla="*/ 238125 h 1075566"/>
              <a:gd name="connsiteX11" fmla="*/ 392282 w 1076649"/>
              <a:gd name="connsiteY11" fmla="*/ 276225 h 1075566"/>
              <a:gd name="connsiteX12" fmla="*/ 397044 w 1076649"/>
              <a:gd name="connsiteY12" fmla="*/ 357187 h 1075566"/>
              <a:gd name="connsiteX13" fmla="*/ 382757 w 1076649"/>
              <a:gd name="connsiteY13" fmla="*/ 400050 h 1075566"/>
              <a:gd name="connsiteX14" fmla="*/ 358944 w 1076649"/>
              <a:gd name="connsiteY14" fmla="*/ 428625 h 1075566"/>
              <a:gd name="connsiteX15" fmla="*/ 297032 w 1076649"/>
              <a:gd name="connsiteY15" fmla="*/ 428625 h 1075566"/>
              <a:gd name="connsiteX16" fmla="*/ 220162 w 1076649"/>
              <a:gd name="connsiteY16" fmla="*/ 419187 h 1075566"/>
              <a:gd name="connsiteX17" fmla="*/ 254169 w 1076649"/>
              <a:gd name="connsiteY17" fmla="*/ 342900 h 1075566"/>
              <a:gd name="connsiteX18" fmla="*/ 254168 w 1076649"/>
              <a:gd name="connsiteY18" fmla="*/ 314325 h 1075566"/>
              <a:gd name="connsiteX19" fmla="*/ 127247 w 1076649"/>
              <a:gd name="connsiteY19" fmla="*/ 280722 h 1075566"/>
              <a:gd name="connsiteX20" fmla="*/ 0 w 1076649"/>
              <a:gd name="connsiteY20" fmla="*/ 342810 h 1075566"/>
              <a:gd name="connsiteX21" fmla="*/ 39205 w 1076649"/>
              <a:gd name="connsiteY21" fmla="*/ 452437 h 1075566"/>
              <a:gd name="connsiteX22" fmla="*/ 29517 w 1076649"/>
              <a:gd name="connsiteY22" fmla="*/ 548345 h 1075566"/>
              <a:gd name="connsiteX23" fmla="*/ 226736 w 1076649"/>
              <a:gd name="connsiteY23" fmla="*/ 686477 h 1075566"/>
              <a:gd name="connsiteX24" fmla="*/ 312623 w 1076649"/>
              <a:gd name="connsiteY24" fmla="*/ 810301 h 1075566"/>
              <a:gd name="connsiteX25" fmla="*/ 349419 w 1076649"/>
              <a:gd name="connsiteY25" fmla="*/ 919162 h 1075566"/>
              <a:gd name="connsiteX26" fmla="*/ 448255 w 1076649"/>
              <a:gd name="connsiteY26" fmla="*/ 957939 h 1075566"/>
              <a:gd name="connsiteX27" fmla="*/ 501621 w 1076649"/>
              <a:gd name="connsiteY27" fmla="*/ 1000126 h 1075566"/>
              <a:gd name="connsiteX28" fmla="*/ 640059 w 1076649"/>
              <a:gd name="connsiteY28" fmla="*/ 1024554 h 1075566"/>
              <a:gd name="connsiteX29" fmla="*/ 707096 w 1076649"/>
              <a:gd name="connsiteY29" fmla="*/ 1075566 h 1075566"/>
              <a:gd name="connsiteX30" fmla="*/ 920919 w 1076649"/>
              <a:gd name="connsiteY30" fmla="*/ 771525 h 1075566"/>
              <a:gd name="connsiteX31" fmla="*/ 1018982 w 1076649"/>
              <a:gd name="connsiteY31" fmla="*/ 700371 h 1075566"/>
              <a:gd name="connsiteX32" fmla="*/ 1076649 w 1076649"/>
              <a:gd name="connsiteY32" fmla="*/ 683374 h 1075566"/>
              <a:gd name="connsiteX33" fmla="*/ 1002077 w 1076649"/>
              <a:gd name="connsiteY33" fmla="*/ 550395 h 1075566"/>
              <a:gd name="connsiteX34" fmla="*/ 996229 w 1076649"/>
              <a:gd name="connsiteY34" fmla="*/ 394094 h 1075566"/>
              <a:gd name="connsiteX35" fmla="*/ 1012499 w 1076649"/>
              <a:gd name="connsiteY35" fmla="*/ 224617 h 1075566"/>
              <a:gd name="connsiteX36" fmla="*/ 1033652 w 1076649"/>
              <a:gd name="connsiteY36" fmla="*/ 4044 h 1075566"/>
              <a:gd name="connsiteX37" fmla="*/ 881589 w 1076649"/>
              <a:gd name="connsiteY37" fmla="*/ 51709 h 1075566"/>
              <a:gd name="connsiteX38" fmla="*/ 744707 w 1076649"/>
              <a:gd name="connsiteY38" fmla="*/ 0 h 1075566"/>
              <a:gd name="connsiteX39" fmla="*/ 731724 w 1076649"/>
              <a:gd name="connsiteY39" fmla="*/ 27938 h 1075566"/>
              <a:gd name="connsiteX0" fmla="*/ 731724 w 1076649"/>
              <a:gd name="connsiteY0" fmla="*/ 27938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468482 w 1076649"/>
              <a:gd name="connsiteY3" fmla="*/ 38100 h 1075566"/>
              <a:gd name="connsiteX4" fmla="*/ 444669 w 1076649"/>
              <a:gd name="connsiteY4" fmla="*/ 61912 h 1075566"/>
              <a:gd name="connsiteX5" fmla="*/ 392282 w 1076649"/>
              <a:gd name="connsiteY5" fmla="*/ 66675 h 1075566"/>
              <a:gd name="connsiteX6" fmla="*/ 368469 w 1076649"/>
              <a:gd name="connsiteY6" fmla="*/ 66675 h 1075566"/>
              <a:gd name="connsiteX7" fmla="*/ 397044 w 1076649"/>
              <a:gd name="connsiteY7" fmla="*/ 138112 h 1075566"/>
              <a:gd name="connsiteX8" fmla="*/ 358944 w 1076649"/>
              <a:gd name="connsiteY8" fmla="*/ 166687 h 1075566"/>
              <a:gd name="connsiteX9" fmla="*/ 349419 w 1076649"/>
              <a:gd name="connsiteY9" fmla="*/ 180975 h 1075566"/>
              <a:gd name="connsiteX10" fmla="*/ 406569 w 1076649"/>
              <a:gd name="connsiteY10" fmla="*/ 238125 h 1075566"/>
              <a:gd name="connsiteX11" fmla="*/ 392282 w 1076649"/>
              <a:gd name="connsiteY11" fmla="*/ 276225 h 1075566"/>
              <a:gd name="connsiteX12" fmla="*/ 397044 w 1076649"/>
              <a:gd name="connsiteY12" fmla="*/ 357187 h 1075566"/>
              <a:gd name="connsiteX13" fmla="*/ 382757 w 1076649"/>
              <a:gd name="connsiteY13" fmla="*/ 400050 h 1075566"/>
              <a:gd name="connsiteX14" fmla="*/ 358944 w 1076649"/>
              <a:gd name="connsiteY14" fmla="*/ 428625 h 1075566"/>
              <a:gd name="connsiteX15" fmla="*/ 220162 w 1076649"/>
              <a:gd name="connsiteY15" fmla="*/ 419187 h 1075566"/>
              <a:gd name="connsiteX16" fmla="*/ 254169 w 1076649"/>
              <a:gd name="connsiteY16" fmla="*/ 342900 h 1075566"/>
              <a:gd name="connsiteX17" fmla="*/ 254168 w 1076649"/>
              <a:gd name="connsiteY17" fmla="*/ 314325 h 1075566"/>
              <a:gd name="connsiteX18" fmla="*/ 127247 w 1076649"/>
              <a:gd name="connsiteY18" fmla="*/ 280722 h 1075566"/>
              <a:gd name="connsiteX19" fmla="*/ 0 w 1076649"/>
              <a:gd name="connsiteY19" fmla="*/ 342810 h 1075566"/>
              <a:gd name="connsiteX20" fmla="*/ 39205 w 1076649"/>
              <a:gd name="connsiteY20" fmla="*/ 452437 h 1075566"/>
              <a:gd name="connsiteX21" fmla="*/ 29517 w 1076649"/>
              <a:gd name="connsiteY21" fmla="*/ 548345 h 1075566"/>
              <a:gd name="connsiteX22" fmla="*/ 226736 w 1076649"/>
              <a:gd name="connsiteY22" fmla="*/ 686477 h 1075566"/>
              <a:gd name="connsiteX23" fmla="*/ 312623 w 1076649"/>
              <a:gd name="connsiteY23" fmla="*/ 810301 h 1075566"/>
              <a:gd name="connsiteX24" fmla="*/ 349419 w 1076649"/>
              <a:gd name="connsiteY24" fmla="*/ 919162 h 1075566"/>
              <a:gd name="connsiteX25" fmla="*/ 448255 w 1076649"/>
              <a:gd name="connsiteY25" fmla="*/ 957939 h 1075566"/>
              <a:gd name="connsiteX26" fmla="*/ 501621 w 1076649"/>
              <a:gd name="connsiteY26" fmla="*/ 1000126 h 1075566"/>
              <a:gd name="connsiteX27" fmla="*/ 640059 w 1076649"/>
              <a:gd name="connsiteY27" fmla="*/ 1024554 h 1075566"/>
              <a:gd name="connsiteX28" fmla="*/ 707096 w 1076649"/>
              <a:gd name="connsiteY28" fmla="*/ 1075566 h 1075566"/>
              <a:gd name="connsiteX29" fmla="*/ 920919 w 1076649"/>
              <a:gd name="connsiteY29" fmla="*/ 771525 h 1075566"/>
              <a:gd name="connsiteX30" fmla="*/ 1018982 w 1076649"/>
              <a:gd name="connsiteY30" fmla="*/ 700371 h 1075566"/>
              <a:gd name="connsiteX31" fmla="*/ 1076649 w 1076649"/>
              <a:gd name="connsiteY31" fmla="*/ 683374 h 1075566"/>
              <a:gd name="connsiteX32" fmla="*/ 1002077 w 1076649"/>
              <a:gd name="connsiteY32" fmla="*/ 550395 h 1075566"/>
              <a:gd name="connsiteX33" fmla="*/ 996229 w 1076649"/>
              <a:gd name="connsiteY33" fmla="*/ 394094 h 1075566"/>
              <a:gd name="connsiteX34" fmla="*/ 1012499 w 1076649"/>
              <a:gd name="connsiteY34" fmla="*/ 224617 h 1075566"/>
              <a:gd name="connsiteX35" fmla="*/ 1033652 w 1076649"/>
              <a:gd name="connsiteY35" fmla="*/ 4044 h 1075566"/>
              <a:gd name="connsiteX36" fmla="*/ 881589 w 1076649"/>
              <a:gd name="connsiteY36" fmla="*/ 51709 h 1075566"/>
              <a:gd name="connsiteX37" fmla="*/ 744707 w 1076649"/>
              <a:gd name="connsiteY37" fmla="*/ 0 h 1075566"/>
              <a:gd name="connsiteX38" fmla="*/ 731724 w 1076649"/>
              <a:gd name="connsiteY38" fmla="*/ 27938 h 1075566"/>
              <a:gd name="connsiteX0" fmla="*/ 731724 w 1076649"/>
              <a:gd name="connsiteY0" fmla="*/ 27938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468482 w 1076649"/>
              <a:gd name="connsiteY3" fmla="*/ 38100 h 1075566"/>
              <a:gd name="connsiteX4" fmla="*/ 444669 w 1076649"/>
              <a:gd name="connsiteY4" fmla="*/ 61912 h 1075566"/>
              <a:gd name="connsiteX5" fmla="*/ 392282 w 1076649"/>
              <a:gd name="connsiteY5" fmla="*/ 66675 h 1075566"/>
              <a:gd name="connsiteX6" fmla="*/ 368469 w 1076649"/>
              <a:gd name="connsiteY6" fmla="*/ 66675 h 1075566"/>
              <a:gd name="connsiteX7" fmla="*/ 397044 w 1076649"/>
              <a:gd name="connsiteY7" fmla="*/ 138112 h 1075566"/>
              <a:gd name="connsiteX8" fmla="*/ 358944 w 1076649"/>
              <a:gd name="connsiteY8" fmla="*/ 166687 h 1075566"/>
              <a:gd name="connsiteX9" fmla="*/ 349419 w 1076649"/>
              <a:gd name="connsiteY9" fmla="*/ 180975 h 1075566"/>
              <a:gd name="connsiteX10" fmla="*/ 406569 w 1076649"/>
              <a:gd name="connsiteY10" fmla="*/ 238125 h 1075566"/>
              <a:gd name="connsiteX11" fmla="*/ 392282 w 1076649"/>
              <a:gd name="connsiteY11" fmla="*/ 276225 h 1075566"/>
              <a:gd name="connsiteX12" fmla="*/ 397044 w 1076649"/>
              <a:gd name="connsiteY12" fmla="*/ 357187 h 1075566"/>
              <a:gd name="connsiteX13" fmla="*/ 382757 w 1076649"/>
              <a:gd name="connsiteY13" fmla="*/ 400050 h 1075566"/>
              <a:gd name="connsiteX14" fmla="*/ 358944 w 1076649"/>
              <a:gd name="connsiteY14" fmla="*/ 423774 h 1075566"/>
              <a:gd name="connsiteX15" fmla="*/ 220162 w 1076649"/>
              <a:gd name="connsiteY15" fmla="*/ 419187 h 1075566"/>
              <a:gd name="connsiteX16" fmla="*/ 254169 w 1076649"/>
              <a:gd name="connsiteY16" fmla="*/ 342900 h 1075566"/>
              <a:gd name="connsiteX17" fmla="*/ 254168 w 1076649"/>
              <a:gd name="connsiteY17" fmla="*/ 314325 h 1075566"/>
              <a:gd name="connsiteX18" fmla="*/ 127247 w 1076649"/>
              <a:gd name="connsiteY18" fmla="*/ 280722 h 1075566"/>
              <a:gd name="connsiteX19" fmla="*/ 0 w 1076649"/>
              <a:gd name="connsiteY19" fmla="*/ 342810 h 1075566"/>
              <a:gd name="connsiteX20" fmla="*/ 39205 w 1076649"/>
              <a:gd name="connsiteY20" fmla="*/ 452437 h 1075566"/>
              <a:gd name="connsiteX21" fmla="*/ 29517 w 1076649"/>
              <a:gd name="connsiteY21" fmla="*/ 548345 h 1075566"/>
              <a:gd name="connsiteX22" fmla="*/ 226736 w 1076649"/>
              <a:gd name="connsiteY22" fmla="*/ 686477 h 1075566"/>
              <a:gd name="connsiteX23" fmla="*/ 312623 w 1076649"/>
              <a:gd name="connsiteY23" fmla="*/ 810301 h 1075566"/>
              <a:gd name="connsiteX24" fmla="*/ 349419 w 1076649"/>
              <a:gd name="connsiteY24" fmla="*/ 919162 h 1075566"/>
              <a:gd name="connsiteX25" fmla="*/ 448255 w 1076649"/>
              <a:gd name="connsiteY25" fmla="*/ 957939 h 1075566"/>
              <a:gd name="connsiteX26" fmla="*/ 501621 w 1076649"/>
              <a:gd name="connsiteY26" fmla="*/ 1000126 h 1075566"/>
              <a:gd name="connsiteX27" fmla="*/ 640059 w 1076649"/>
              <a:gd name="connsiteY27" fmla="*/ 1024554 h 1075566"/>
              <a:gd name="connsiteX28" fmla="*/ 707096 w 1076649"/>
              <a:gd name="connsiteY28" fmla="*/ 1075566 h 1075566"/>
              <a:gd name="connsiteX29" fmla="*/ 920919 w 1076649"/>
              <a:gd name="connsiteY29" fmla="*/ 771525 h 1075566"/>
              <a:gd name="connsiteX30" fmla="*/ 1018982 w 1076649"/>
              <a:gd name="connsiteY30" fmla="*/ 700371 h 1075566"/>
              <a:gd name="connsiteX31" fmla="*/ 1076649 w 1076649"/>
              <a:gd name="connsiteY31" fmla="*/ 683374 h 1075566"/>
              <a:gd name="connsiteX32" fmla="*/ 1002077 w 1076649"/>
              <a:gd name="connsiteY32" fmla="*/ 550395 h 1075566"/>
              <a:gd name="connsiteX33" fmla="*/ 996229 w 1076649"/>
              <a:gd name="connsiteY33" fmla="*/ 394094 h 1075566"/>
              <a:gd name="connsiteX34" fmla="*/ 1012499 w 1076649"/>
              <a:gd name="connsiteY34" fmla="*/ 224617 h 1075566"/>
              <a:gd name="connsiteX35" fmla="*/ 1033652 w 1076649"/>
              <a:gd name="connsiteY35" fmla="*/ 4044 h 1075566"/>
              <a:gd name="connsiteX36" fmla="*/ 881589 w 1076649"/>
              <a:gd name="connsiteY36" fmla="*/ 51709 h 1075566"/>
              <a:gd name="connsiteX37" fmla="*/ 744707 w 1076649"/>
              <a:gd name="connsiteY37" fmla="*/ 0 h 1075566"/>
              <a:gd name="connsiteX38" fmla="*/ 731724 w 1076649"/>
              <a:gd name="connsiteY38" fmla="*/ 27938 h 1075566"/>
              <a:gd name="connsiteX0" fmla="*/ 731724 w 1076649"/>
              <a:gd name="connsiteY0" fmla="*/ 27938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468482 w 1076649"/>
              <a:gd name="connsiteY3" fmla="*/ 38100 h 1075566"/>
              <a:gd name="connsiteX4" fmla="*/ 444669 w 1076649"/>
              <a:gd name="connsiteY4" fmla="*/ 61912 h 1075566"/>
              <a:gd name="connsiteX5" fmla="*/ 392282 w 1076649"/>
              <a:gd name="connsiteY5" fmla="*/ 66675 h 1075566"/>
              <a:gd name="connsiteX6" fmla="*/ 368469 w 1076649"/>
              <a:gd name="connsiteY6" fmla="*/ 66675 h 1075566"/>
              <a:gd name="connsiteX7" fmla="*/ 397044 w 1076649"/>
              <a:gd name="connsiteY7" fmla="*/ 138112 h 1075566"/>
              <a:gd name="connsiteX8" fmla="*/ 349419 w 1076649"/>
              <a:gd name="connsiteY8" fmla="*/ 180975 h 1075566"/>
              <a:gd name="connsiteX9" fmla="*/ 406569 w 1076649"/>
              <a:gd name="connsiteY9" fmla="*/ 238125 h 1075566"/>
              <a:gd name="connsiteX10" fmla="*/ 392282 w 1076649"/>
              <a:gd name="connsiteY10" fmla="*/ 276225 h 1075566"/>
              <a:gd name="connsiteX11" fmla="*/ 397044 w 1076649"/>
              <a:gd name="connsiteY11" fmla="*/ 357187 h 1075566"/>
              <a:gd name="connsiteX12" fmla="*/ 382757 w 1076649"/>
              <a:gd name="connsiteY12" fmla="*/ 400050 h 1075566"/>
              <a:gd name="connsiteX13" fmla="*/ 358944 w 1076649"/>
              <a:gd name="connsiteY13" fmla="*/ 423774 h 1075566"/>
              <a:gd name="connsiteX14" fmla="*/ 220162 w 1076649"/>
              <a:gd name="connsiteY14" fmla="*/ 419187 h 1075566"/>
              <a:gd name="connsiteX15" fmla="*/ 254169 w 1076649"/>
              <a:gd name="connsiteY15" fmla="*/ 342900 h 1075566"/>
              <a:gd name="connsiteX16" fmla="*/ 254168 w 1076649"/>
              <a:gd name="connsiteY16" fmla="*/ 314325 h 1075566"/>
              <a:gd name="connsiteX17" fmla="*/ 127247 w 1076649"/>
              <a:gd name="connsiteY17" fmla="*/ 280722 h 1075566"/>
              <a:gd name="connsiteX18" fmla="*/ 0 w 1076649"/>
              <a:gd name="connsiteY18" fmla="*/ 342810 h 1075566"/>
              <a:gd name="connsiteX19" fmla="*/ 39205 w 1076649"/>
              <a:gd name="connsiteY19" fmla="*/ 452437 h 1075566"/>
              <a:gd name="connsiteX20" fmla="*/ 29517 w 1076649"/>
              <a:gd name="connsiteY20" fmla="*/ 548345 h 1075566"/>
              <a:gd name="connsiteX21" fmla="*/ 226736 w 1076649"/>
              <a:gd name="connsiteY21" fmla="*/ 686477 h 1075566"/>
              <a:gd name="connsiteX22" fmla="*/ 312623 w 1076649"/>
              <a:gd name="connsiteY22" fmla="*/ 810301 h 1075566"/>
              <a:gd name="connsiteX23" fmla="*/ 349419 w 1076649"/>
              <a:gd name="connsiteY23" fmla="*/ 919162 h 1075566"/>
              <a:gd name="connsiteX24" fmla="*/ 448255 w 1076649"/>
              <a:gd name="connsiteY24" fmla="*/ 957939 h 1075566"/>
              <a:gd name="connsiteX25" fmla="*/ 501621 w 1076649"/>
              <a:gd name="connsiteY25" fmla="*/ 1000126 h 1075566"/>
              <a:gd name="connsiteX26" fmla="*/ 640059 w 1076649"/>
              <a:gd name="connsiteY26" fmla="*/ 1024554 h 1075566"/>
              <a:gd name="connsiteX27" fmla="*/ 707096 w 1076649"/>
              <a:gd name="connsiteY27" fmla="*/ 1075566 h 1075566"/>
              <a:gd name="connsiteX28" fmla="*/ 920919 w 1076649"/>
              <a:gd name="connsiteY28" fmla="*/ 771525 h 1075566"/>
              <a:gd name="connsiteX29" fmla="*/ 1018982 w 1076649"/>
              <a:gd name="connsiteY29" fmla="*/ 700371 h 1075566"/>
              <a:gd name="connsiteX30" fmla="*/ 1076649 w 1076649"/>
              <a:gd name="connsiteY30" fmla="*/ 683374 h 1075566"/>
              <a:gd name="connsiteX31" fmla="*/ 1002077 w 1076649"/>
              <a:gd name="connsiteY31" fmla="*/ 550395 h 1075566"/>
              <a:gd name="connsiteX32" fmla="*/ 996229 w 1076649"/>
              <a:gd name="connsiteY32" fmla="*/ 394094 h 1075566"/>
              <a:gd name="connsiteX33" fmla="*/ 1012499 w 1076649"/>
              <a:gd name="connsiteY33" fmla="*/ 224617 h 1075566"/>
              <a:gd name="connsiteX34" fmla="*/ 1033652 w 1076649"/>
              <a:gd name="connsiteY34" fmla="*/ 4044 h 1075566"/>
              <a:gd name="connsiteX35" fmla="*/ 881589 w 1076649"/>
              <a:gd name="connsiteY35" fmla="*/ 51709 h 1075566"/>
              <a:gd name="connsiteX36" fmla="*/ 744707 w 1076649"/>
              <a:gd name="connsiteY36" fmla="*/ 0 h 1075566"/>
              <a:gd name="connsiteX37" fmla="*/ 731724 w 1076649"/>
              <a:gd name="connsiteY37" fmla="*/ 27938 h 1075566"/>
              <a:gd name="connsiteX0" fmla="*/ 731724 w 1076649"/>
              <a:gd name="connsiteY0" fmla="*/ 27938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468482 w 1076649"/>
              <a:gd name="connsiteY3" fmla="*/ 38100 h 1075566"/>
              <a:gd name="connsiteX4" fmla="*/ 444669 w 1076649"/>
              <a:gd name="connsiteY4" fmla="*/ 61912 h 1075566"/>
              <a:gd name="connsiteX5" fmla="*/ 368469 w 1076649"/>
              <a:gd name="connsiteY5" fmla="*/ 66675 h 1075566"/>
              <a:gd name="connsiteX6" fmla="*/ 397044 w 1076649"/>
              <a:gd name="connsiteY6" fmla="*/ 138112 h 1075566"/>
              <a:gd name="connsiteX7" fmla="*/ 349419 w 1076649"/>
              <a:gd name="connsiteY7" fmla="*/ 180975 h 1075566"/>
              <a:gd name="connsiteX8" fmla="*/ 406569 w 1076649"/>
              <a:gd name="connsiteY8" fmla="*/ 238125 h 1075566"/>
              <a:gd name="connsiteX9" fmla="*/ 392282 w 1076649"/>
              <a:gd name="connsiteY9" fmla="*/ 276225 h 1075566"/>
              <a:gd name="connsiteX10" fmla="*/ 397044 w 1076649"/>
              <a:gd name="connsiteY10" fmla="*/ 357187 h 1075566"/>
              <a:gd name="connsiteX11" fmla="*/ 382757 w 1076649"/>
              <a:gd name="connsiteY11" fmla="*/ 400050 h 1075566"/>
              <a:gd name="connsiteX12" fmla="*/ 358944 w 1076649"/>
              <a:gd name="connsiteY12" fmla="*/ 423774 h 1075566"/>
              <a:gd name="connsiteX13" fmla="*/ 220162 w 1076649"/>
              <a:gd name="connsiteY13" fmla="*/ 419187 h 1075566"/>
              <a:gd name="connsiteX14" fmla="*/ 254169 w 1076649"/>
              <a:gd name="connsiteY14" fmla="*/ 342900 h 1075566"/>
              <a:gd name="connsiteX15" fmla="*/ 254168 w 1076649"/>
              <a:gd name="connsiteY15" fmla="*/ 314325 h 1075566"/>
              <a:gd name="connsiteX16" fmla="*/ 127247 w 1076649"/>
              <a:gd name="connsiteY16" fmla="*/ 280722 h 1075566"/>
              <a:gd name="connsiteX17" fmla="*/ 0 w 1076649"/>
              <a:gd name="connsiteY17" fmla="*/ 342810 h 1075566"/>
              <a:gd name="connsiteX18" fmla="*/ 39205 w 1076649"/>
              <a:gd name="connsiteY18" fmla="*/ 452437 h 1075566"/>
              <a:gd name="connsiteX19" fmla="*/ 29517 w 1076649"/>
              <a:gd name="connsiteY19" fmla="*/ 548345 h 1075566"/>
              <a:gd name="connsiteX20" fmla="*/ 226736 w 1076649"/>
              <a:gd name="connsiteY20" fmla="*/ 686477 h 1075566"/>
              <a:gd name="connsiteX21" fmla="*/ 312623 w 1076649"/>
              <a:gd name="connsiteY21" fmla="*/ 810301 h 1075566"/>
              <a:gd name="connsiteX22" fmla="*/ 349419 w 1076649"/>
              <a:gd name="connsiteY22" fmla="*/ 919162 h 1075566"/>
              <a:gd name="connsiteX23" fmla="*/ 448255 w 1076649"/>
              <a:gd name="connsiteY23" fmla="*/ 957939 h 1075566"/>
              <a:gd name="connsiteX24" fmla="*/ 501621 w 1076649"/>
              <a:gd name="connsiteY24" fmla="*/ 1000126 h 1075566"/>
              <a:gd name="connsiteX25" fmla="*/ 640059 w 1076649"/>
              <a:gd name="connsiteY25" fmla="*/ 1024554 h 1075566"/>
              <a:gd name="connsiteX26" fmla="*/ 707096 w 1076649"/>
              <a:gd name="connsiteY26" fmla="*/ 1075566 h 1075566"/>
              <a:gd name="connsiteX27" fmla="*/ 920919 w 1076649"/>
              <a:gd name="connsiteY27" fmla="*/ 771525 h 1075566"/>
              <a:gd name="connsiteX28" fmla="*/ 1018982 w 1076649"/>
              <a:gd name="connsiteY28" fmla="*/ 700371 h 1075566"/>
              <a:gd name="connsiteX29" fmla="*/ 1076649 w 1076649"/>
              <a:gd name="connsiteY29" fmla="*/ 683374 h 1075566"/>
              <a:gd name="connsiteX30" fmla="*/ 1002077 w 1076649"/>
              <a:gd name="connsiteY30" fmla="*/ 550395 h 1075566"/>
              <a:gd name="connsiteX31" fmla="*/ 996229 w 1076649"/>
              <a:gd name="connsiteY31" fmla="*/ 394094 h 1075566"/>
              <a:gd name="connsiteX32" fmla="*/ 1012499 w 1076649"/>
              <a:gd name="connsiteY32" fmla="*/ 224617 h 1075566"/>
              <a:gd name="connsiteX33" fmla="*/ 1033652 w 1076649"/>
              <a:gd name="connsiteY33" fmla="*/ 4044 h 1075566"/>
              <a:gd name="connsiteX34" fmla="*/ 881589 w 1076649"/>
              <a:gd name="connsiteY34" fmla="*/ 51709 h 1075566"/>
              <a:gd name="connsiteX35" fmla="*/ 744707 w 1076649"/>
              <a:gd name="connsiteY35" fmla="*/ 0 h 1075566"/>
              <a:gd name="connsiteX36" fmla="*/ 731724 w 1076649"/>
              <a:gd name="connsiteY36" fmla="*/ 27938 h 1075566"/>
              <a:gd name="connsiteX0" fmla="*/ 731724 w 1076649"/>
              <a:gd name="connsiteY0" fmla="*/ 27938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468482 w 1076649"/>
              <a:gd name="connsiteY3" fmla="*/ 38100 h 1075566"/>
              <a:gd name="connsiteX4" fmla="*/ 368469 w 1076649"/>
              <a:gd name="connsiteY4" fmla="*/ 66675 h 1075566"/>
              <a:gd name="connsiteX5" fmla="*/ 397044 w 1076649"/>
              <a:gd name="connsiteY5" fmla="*/ 138112 h 1075566"/>
              <a:gd name="connsiteX6" fmla="*/ 349419 w 1076649"/>
              <a:gd name="connsiteY6" fmla="*/ 180975 h 1075566"/>
              <a:gd name="connsiteX7" fmla="*/ 406569 w 1076649"/>
              <a:gd name="connsiteY7" fmla="*/ 238125 h 1075566"/>
              <a:gd name="connsiteX8" fmla="*/ 392282 w 1076649"/>
              <a:gd name="connsiteY8" fmla="*/ 276225 h 1075566"/>
              <a:gd name="connsiteX9" fmla="*/ 397044 w 1076649"/>
              <a:gd name="connsiteY9" fmla="*/ 357187 h 1075566"/>
              <a:gd name="connsiteX10" fmla="*/ 382757 w 1076649"/>
              <a:gd name="connsiteY10" fmla="*/ 400050 h 1075566"/>
              <a:gd name="connsiteX11" fmla="*/ 358944 w 1076649"/>
              <a:gd name="connsiteY11" fmla="*/ 423774 h 1075566"/>
              <a:gd name="connsiteX12" fmla="*/ 220162 w 1076649"/>
              <a:gd name="connsiteY12" fmla="*/ 419187 h 1075566"/>
              <a:gd name="connsiteX13" fmla="*/ 254169 w 1076649"/>
              <a:gd name="connsiteY13" fmla="*/ 342900 h 1075566"/>
              <a:gd name="connsiteX14" fmla="*/ 254168 w 1076649"/>
              <a:gd name="connsiteY14" fmla="*/ 314325 h 1075566"/>
              <a:gd name="connsiteX15" fmla="*/ 127247 w 1076649"/>
              <a:gd name="connsiteY15" fmla="*/ 280722 h 1075566"/>
              <a:gd name="connsiteX16" fmla="*/ 0 w 1076649"/>
              <a:gd name="connsiteY16" fmla="*/ 342810 h 1075566"/>
              <a:gd name="connsiteX17" fmla="*/ 39205 w 1076649"/>
              <a:gd name="connsiteY17" fmla="*/ 452437 h 1075566"/>
              <a:gd name="connsiteX18" fmla="*/ 29517 w 1076649"/>
              <a:gd name="connsiteY18" fmla="*/ 548345 h 1075566"/>
              <a:gd name="connsiteX19" fmla="*/ 226736 w 1076649"/>
              <a:gd name="connsiteY19" fmla="*/ 686477 h 1075566"/>
              <a:gd name="connsiteX20" fmla="*/ 312623 w 1076649"/>
              <a:gd name="connsiteY20" fmla="*/ 810301 h 1075566"/>
              <a:gd name="connsiteX21" fmla="*/ 349419 w 1076649"/>
              <a:gd name="connsiteY21" fmla="*/ 919162 h 1075566"/>
              <a:gd name="connsiteX22" fmla="*/ 448255 w 1076649"/>
              <a:gd name="connsiteY22" fmla="*/ 957939 h 1075566"/>
              <a:gd name="connsiteX23" fmla="*/ 501621 w 1076649"/>
              <a:gd name="connsiteY23" fmla="*/ 1000126 h 1075566"/>
              <a:gd name="connsiteX24" fmla="*/ 640059 w 1076649"/>
              <a:gd name="connsiteY24" fmla="*/ 1024554 h 1075566"/>
              <a:gd name="connsiteX25" fmla="*/ 707096 w 1076649"/>
              <a:gd name="connsiteY25" fmla="*/ 1075566 h 1075566"/>
              <a:gd name="connsiteX26" fmla="*/ 920919 w 1076649"/>
              <a:gd name="connsiteY26" fmla="*/ 771525 h 1075566"/>
              <a:gd name="connsiteX27" fmla="*/ 1018982 w 1076649"/>
              <a:gd name="connsiteY27" fmla="*/ 700371 h 1075566"/>
              <a:gd name="connsiteX28" fmla="*/ 1076649 w 1076649"/>
              <a:gd name="connsiteY28" fmla="*/ 683374 h 1075566"/>
              <a:gd name="connsiteX29" fmla="*/ 1002077 w 1076649"/>
              <a:gd name="connsiteY29" fmla="*/ 550395 h 1075566"/>
              <a:gd name="connsiteX30" fmla="*/ 996229 w 1076649"/>
              <a:gd name="connsiteY30" fmla="*/ 394094 h 1075566"/>
              <a:gd name="connsiteX31" fmla="*/ 1012499 w 1076649"/>
              <a:gd name="connsiteY31" fmla="*/ 224617 h 1075566"/>
              <a:gd name="connsiteX32" fmla="*/ 1033652 w 1076649"/>
              <a:gd name="connsiteY32" fmla="*/ 4044 h 1075566"/>
              <a:gd name="connsiteX33" fmla="*/ 881589 w 1076649"/>
              <a:gd name="connsiteY33" fmla="*/ 51709 h 1075566"/>
              <a:gd name="connsiteX34" fmla="*/ 744707 w 1076649"/>
              <a:gd name="connsiteY34" fmla="*/ 0 h 1075566"/>
              <a:gd name="connsiteX35" fmla="*/ 731724 w 1076649"/>
              <a:gd name="connsiteY35" fmla="*/ 27938 h 1075566"/>
              <a:gd name="connsiteX0" fmla="*/ 731724 w 1076649"/>
              <a:gd name="connsiteY0" fmla="*/ 27938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468482 w 1076649"/>
              <a:gd name="connsiteY3" fmla="*/ 38100 h 1075566"/>
              <a:gd name="connsiteX4" fmla="*/ 368469 w 1076649"/>
              <a:gd name="connsiteY4" fmla="*/ 105483 h 1075566"/>
              <a:gd name="connsiteX5" fmla="*/ 397044 w 1076649"/>
              <a:gd name="connsiteY5" fmla="*/ 138112 h 1075566"/>
              <a:gd name="connsiteX6" fmla="*/ 349419 w 1076649"/>
              <a:gd name="connsiteY6" fmla="*/ 180975 h 1075566"/>
              <a:gd name="connsiteX7" fmla="*/ 406569 w 1076649"/>
              <a:gd name="connsiteY7" fmla="*/ 238125 h 1075566"/>
              <a:gd name="connsiteX8" fmla="*/ 392282 w 1076649"/>
              <a:gd name="connsiteY8" fmla="*/ 276225 h 1075566"/>
              <a:gd name="connsiteX9" fmla="*/ 397044 w 1076649"/>
              <a:gd name="connsiteY9" fmla="*/ 357187 h 1075566"/>
              <a:gd name="connsiteX10" fmla="*/ 382757 w 1076649"/>
              <a:gd name="connsiteY10" fmla="*/ 400050 h 1075566"/>
              <a:gd name="connsiteX11" fmla="*/ 358944 w 1076649"/>
              <a:gd name="connsiteY11" fmla="*/ 423774 h 1075566"/>
              <a:gd name="connsiteX12" fmla="*/ 220162 w 1076649"/>
              <a:gd name="connsiteY12" fmla="*/ 419187 h 1075566"/>
              <a:gd name="connsiteX13" fmla="*/ 254169 w 1076649"/>
              <a:gd name="connsiteY13" fmla="*/ 342900 h 1075566"/>
              <a:gd name="connsiteX14" fmla="*/ 254168 w 1076649"/>
              <a:gd name="connsiteY14" fmla="*/ 314325 h 1075566"/>
              <a:gd name="connsiteX15" fmla="*/ 127247 w 1076649"/>
              <a:gd name="connsiteY15" fmla="*/ 280722 h 1075566"/>
              <a:gd name="connsiteX16" fmla="*/ 0 w 1076649"/>
              <a:gd name="connsiteY16" fmla="*/ 342810 h 1075566"/>
              <a:gd name="connsiteX17" fmla="*/ 39205 w 1076649"/>
              <a:gd name="connsiteY17" fmla="*/ 452437 h 1075566"/>
              <a:gd name="connsiteX18" fmla="*/ 29517 w 1076649"/>
              <a:gd name="connsiteY18" fmla="*/ 548345 h 1075566"/>
              <a:gd name="connsiteX19" fmla="*/ 226736 w 1076649"/>
              <a:gd name="connsiteY19" fmla="*/ 686477 h 1075566"/>
              <a:gd name="connsiteX20" fmla="*/ 312623 w 1076649"/>
              <a:gd name="connsiteY20" fmla="*/ 810301 h 1075566"/>
              <a:gd name="connsiteX21" fmla="*/ 349419 w 1076649"/>
              <a:gd name="connsiteY21" fmla="*/ 919162 h 1075566"/>
              <a:gd name="connsiteX22" fmla="*/ 448255 w 1076649"/>
              <a:gd name="connsiteY22" fmla="*/ 957939 h 1075566"/>
              <a:gd name="connsiteX23" fmla="*/ 501621 w 1076649"/>
              <a:gd name="connsiteY23" fmla="*/ 1000126 h 1075566"/>
              <a:gd name="connsiteX24" fmla="*/ 640059 w 1076649"/>
              <a:gd name="connsiteY24" fmla="*/ 1024554 h 1075566"/>
              <a:gd name="connsiteX25" fmla="*/ 707096 w 1076649"/>
              <a:gd name="connsiteY25" fmla="*/ 1075566 h 1075566"/>
              <a:gd name="connsiteX26" fmla="*/ 920919 w 1076649"/>
              <a:gd name="connsiteY26" fmla="*/ 771525 h 1075566"/>
              <a:gd name="connsiteX27" fmla="*/ 1018982 w 1076649"/>
              <a:gd name="connsiteY27" fmla="*/ 700371 h 1075566"/>
              <a:gd name="connsiteX28" fmla="*/ 1076649 w 1076649"/>
              <a:gd name="connsiteY28" fmla="*/ 683374 h 1075566"/>
              <a:gd name="connsiteX29" fmla="*/ 1002077 w 1076649"/>
              <a:gd name="connsiteY29" fmla="*/ 550395 h 1075566"/>
              <a:gd name="connsiteX30" fmla="*/ 996229 w 1076649"/>
              <a:gd name="connsiteY30" fmla="*/ 394094 h 1075566"/>
              <a:gd name="connsiteX31" fmla="*/ 1012499 w 1076649"/>
              <a:gd name="connsiteY31" fmla="*/ 224617 h 1075566"/>
              <a:gd name="connsiteX32" fmla="*/ 1033652 w 1076649"/>
              <a:gd name="connsiteY32" fmla="*/ 4044 h 1075566"/>
              <a:gd name="connsiteX33" fmla="*/ 881589 w 1076649"/>
              <a:gd name="connsiteY33" fmla="*/ 51709 h 1075566"/>
              <a:gd name="connsiteX34" fmla="*/ 744707 w 1076649"/>
              <a:gd name="connsiteY34" fmla="*/ 0 h 1075566"/>
              <a:gd name="connsiteX35" fmla="*/ 731724 w 1076649"/>
              <a:gd name="connsiteY35" fmla="*/ 27938 h 1075566"/>
              <a:gd name="connsiteX0" fmla="*/ 731724 w 1076649"/>
              <a:gd name="connsiteY0" fmla="*/ 27938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368469 w 1076649"/>
              <a:gd name="connsiteY3" fmla="*/ 105483 h 1075566"/>
              <a:gd name="connsiteX4" fmla="*/ 397044 w 1076649"/>
              <a:gd name="connsiteY4" fmla="*/ 138112 h 1075566"/>
              <a:gd name="connsiteX5" fmla="*/ 349419 w 1076649"/>
              <a:gd name="connsiteY5" fmla="*/ 180975 h 1075566"/>
              <a:gd name="connsiteX6" fmla="*/ 406569 w 1076649"/>
              <a:gd name="connsiteY6" fmla="*/ 238125 h 1075566"/>
              <a:gd name="connsiteX7" fmla="*/ 392282 w 1076649"/>
              <a:gd name="connsiteY7" fmla="*/ 276225 h 1075566"/>
              <a:gd name="connsiteX8" fmla="*/ 397044 w 1076649"/>
              <a:gd name="connsiteY8" fmla="*/ 357187 h 1075566"/>
              <a:gd name="connsiteX9" fmla="*/ 382757 w 1076649"/>
              <a:gd name="connsiteY9" fmla="*/ 400050 h 1075566"/>
              <a:gd name="connsiteX10" fmla="*/ 358944 w 1076649"/>
              <a:gd name="connsiteY10" fmla="*/ 423774 h 1075566"/>
              <a:gd name="connsiteX11" fmla="*/ 220162 w 1076649"/>
              <a:gd name="connsiteY11" fmla="*/ 419187 h 1075566"/>
              <a:gd name="connsiteX12" fmla="*/ 254169 w 1076649"/>
              <a:gd name="connsiteY12" fmla="*/ 342900 h 1075566"/>
              <a:gd name="connsiteX13" fmla="*/ 254168 w 1076649"/>
              <a:gd name="connsiteY13" fmla="*/ 314325 h 1075566"/>
              <a:gd name="connsiteX14" fmla="*/ 127247 w 1076649"/>
              <a:gd name="connsiteY14" fmla="*/ 280722 h 1075566"/>
              <a:gd name="connsiteX15" fmla="*/ 0 w 1076649"/>
              <a:gd name="connsiteY15" fmla="*/ 342810 h 1075566"/>
              <a:gd name="connsiteX16" fmla="*/ 39205 w 1076649"/>
              <a:gd name="connsiteY16" fmla="*/ 452437 h 1075566"/>
              <a:gd name="connsiteX17" fmla="*/ 29517 w 1076649"/>
              <a:gd name="connsiteY17" fmla="*/ 548345 h 1075566"/>
              <a:gd name="connsiteX18" fmla="*/ 226736 w 1076649"/>
              <a:gd name="connsiteY18" fmla="*/ 686477 h 1075566"/>
              <a:gd name="connsiteX19" fmla="*/ 312623 w 1076649"/>
              <a:gd name="connsiteY19" fmla="*/ 810301 h 1075566"/>
              <a:gd name="connsiteX20" fmla="*/ 349419 w 1076649"/>
              <a:gd name="connsiteY20" fmla="*/ 919162 h 1075566"/>
              <a:gd name="connsiteX21" fmla="*/ 448255 w 1076649"/>
              <a:gd name="connsiteY21" fmla="*/ 957939 h 1075566"/>
              <a:gd name="connsiteX22" fmla="*/ 501621 w 1076649"/>
              <a:gd name="connsiteY22" fmla="*/ 1000126 h 1075566"/>
              <a:gd name="connsiteX23" fmla="*/ 640059 w 1076649"/>
              <a:gd name="connsiteY23" fmla="*/ 1024554 h 1075566"/>
              <a:gd name="connsiteX24" fmla="*/ 707096 w 1076649"/>
              <a:gd name="connsiteY24" fmla="*/ 1075566 h 1075566"/>
              <a:gd name="connsiteX25" fmla="*/ 920919 w 1076649"/>
              <a:gd name="connsiteY25" fmla="*/ 771525 h 1075566"/>
              <a:gd name="connsiteX26" fmla="*/ 1018982 w 1076649"/>
              <a:gd name="connsiteY26" fmla="*/ 700371 h 1075566"/>
              <a:gd name="connsiteX27" fmla="*/ 1076649 w 1076649"/>
              <a:gd name="connsiteY27" fmla="*/ 683374 h 1075566"/>
              <a:gd name="connsiteX28" fmla="*/ 1002077 w 1076649"/>
              <a:gd name="connsiteY28" fmla="*/ 550395 h 1075566"/>
              <a:gd name="connsiteX29" fmla="*/ 996229 w 1076649"/>
              <a:gd name="connsiteY29" fmla="*/ 394094 h 1075566"/>
              <a:gd name="connsiteX30" fmla="*/ 1012499 w 1076649"/>
              <a:gd name="connsiteY30" fmla="*/ 224617 h 1075566"/>
              <a:gd name="connsiteX31" fmla="*/ 1033652 w 1076649"/>
              <a:gd name="connsiteY31" fmla="*/ 4044 h 1075566"/>
              <a:gd name="connsiteX32" fmla="*/ 881589 w 1076649"/>
              <a:gd name="connsiteY32" fmla="*/ 51709 h 1075566"/>
              <a:gd name="connsiteX33" fmla="*/ 744707 w 1076649"/>
              <a:gd name="connsiteY33" fmla="*/ 0 h 1075566"/>
              <a:gd name="connsiteX34" fmla="*/ 731724 w 1076649"/>
              <a:gd name="connsiteY34" fmla="*/ 27938 h 1075566"/>
              <a:gd name="connsiteX0" fmla="*/ 692396 w 1076649"/>
              <a:gd name="connsiteY0" fmla="*/ 25846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368469 w 1076649"/>
              <a:gd name="connsiteY3" fmla="*/ 105483 h 1075566"/>
              <a:gd name="connsiteX4" fmla="*/ 397044 w 1076649"/>
              <a:gd name="connsiteY4" fmla="*/ 138112 h 1075566"/>
              <a:gd name="connsiteX5" fmla="*/ 349419 w 1076649"/>
              <a:gd name="connsiteY5" fmla="*/ 180975 h 1075566"/>
              <a:gd name="connsiteX6" fmla="*/ 406569 w 1076649"/>
              <a:gd name="connsiteY6" fmla="*/ 238125 h 1075566"/>
              <a:gd name="connsiteX7" fmla="*/ 392282 w 1076649"/>
              <a:gd name="connsiteY7" fmla="*/ 276225 h 1075566"/>
              <a:gd name="connsiteX8" fmla="*/ 397044 w 1076649"/>
              <a:gd name="connsiteY8" fmla="*/ 357187 h 1075566"/>
              <a:gd name="connsiteX9" fmla="*/ 382757 w 1076649"/>
              <a:gd name="connsiteY9" fmla="*/ 400050 h 1075566"/>
              <a:gd name="connsiteX10" fmla="*/ 358944 w 1076649"/>
              <a:gd name="connsiteY10" fmla="*/ 423774 h 1075566"/>
              <a:gd name="connsiteX11" fmla="*/ 220162 w 1076649"/>
              <a:gd name="connsiteY11" fmla="*/ 419187 h 1075566"/>
              <a:gd name="connsiteX12" fmla="*/ 254169 w 1076649"/>
              <a:gd name="connsiteY12" fmla="*/ 342900 h 1075566"/>
              <a:gd name="connsiteX13" fmla="*/ 254168 w 1076649"/>
              <a:gd name="connsiteY13" fmla="*/ 314325 h 1075566"/>
              <a:gd name="connsiteX14" fmla="*/ 127247 w 1076649"/>
              <a:gd name="connsiteY14" fmla="*/ 280722 h 1075566"/>
              <a:gd name="connsiteX15" fmla="*/ 0 w 1076649"/>
              <a:gd name="connsiteY15" fmla="*/ 342810 h 1075566"/>
              <a:gd name="connsiteX16" fmla="*/ 39205 w 1076649"/>
              <a:gd name="connsiteY16" fmla="*/ 452437 h 1075566"/>
              <a:gd name="connsiteX17" fmla="*/ 29517 w 1076649"/>
              <a:gd name="connsiteY17" fmla="*/ 548345 h 1075566"/>
              <a:gd name="connsiteX18" fmla="*/ 226736 w 1076649"/>
              <a:gd name="connsiteY18" fmla="*/ 686477 h 1075566"/>
              <a:gd name="connsiteX19" fmla="*/ 312623 w 1076649"/>
              <a:gd name="connsiteY19" fmla="*/ 810301 h 1075566"/>
              <a:gd name="connsiteX20" fmla="*/ 349419 w 1076649"/>
              <a:gd name="connsiteY20" fmla="*/ 919162 h 1075566"/>
              <a:gd name="connsiteX21" fmla="*/ 448255 w 1076649"/>
              <a:gd name="connsiteY21" fmla="*/ 957939 h 1075566"/>
              <a:gd name="connsiteX22" fmla="*/ 501621 w 1076649"/>
              <a:gd name="connsiteY22" fmla="*/ 1000126 h 1075566"/>
              <a:gd name="connsiteX23" fmla="*/ 640059 w 1076649"/>
              <a:gd name="connsiteY23" fmla="*/ 1024554 h 1075566"/>
              <a:gd name="connsiteX24" fmla="*/ 707096 w 1076649"/>
              <a:gd name="connsiteY24" fmla="*/ 1075566 h 1075566"/>
              <a:gd name="connsiteX25" fmla="*/ 920919 w 1076649"/>
              <a:gd name="connsiteY25" fmla="*/ 771525 h 1075566"/>
              <a:gd name="connsiteX26" fmla="*/ 1018982 w 1076649"/>
              <a:gd name="connsiteY26" fmla="*/ 700371 h 1075566"/>
              <a:gd name="connsiteX27" fmla="*/ 1076649 w 1076649"/>
              <a:gd name="connsiteY27" fmla="*/ 683374 h 1075566"/>
              <a:gd name="connsiteX28" fmla="*/ 1002077 w 1076649"/>
              <a:gd name="connsiteY28" fmla="*/ 550395 h 1075566"/>
              <a:gd name="connsiteX29" fmla="*/ 996229 w 1076649"/>
              <a:gd name="connsiteY29" fmla="*/ 394094 h 1075566"/>
              <a:gd name="connsiteX30" fmla="*/ 1012499 w 1076649"/>
              <a:gd name="connsiteY30" fmla="*/ 224617 h 1075566"/>
              <a:gd name="connsiteX31" fmla="*/ 1033652 w 1076649"/>
              <a:gd name="connsiteY31" fmla="*/ 4044 h 1075566"/>
              <a:gd name="connsiteX32" fmla="*/ 881589 w 1076649"/>
              <a:gd name="connsiteY32" fmla="*/ 51709 h 1075566"/>
              <a:gd name="connsiteX33" fmla="*/ 744707 w 1076649"/>
              <a:gd name="connsiteY33" fmla="*/ 0 h 1075566"/>
              <a:gd name="connsiteX34" fmla="*/ 692396 w 1076649"/>
              <a:gd name="connsiteY34" fmla="*/ 25846 h 1075566"/>
              <a:gd name="connsiteX0" fmla="*/ 692396 w 1076649"/>
              <a:gd name="connsiteY0" fmla="*/ 25846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368469 w 1076649"/>
              <a:gd name="connsiteY3" fmla="*/ 105483 h 1075566"/>
              <a:gd name="connsiteX4" fmla="*/ 397044 w 1076649"/>
              <a:gd name="connsiteY4" fmla="*/ 138112 h 1075566"/>
              <a:gd name="connsiteX5" fmla="*/ 349419 w 1076649"/>
              <a:gd name="connsiteY5" fmla="*/ 180975 h 1075566"/>
              <a:gd name="connsiteX6" fmla="*/ 451140 w 1076649"/>
              <a:gd name="connsiteY6" fmla="*/ 202557 h 1075566"/>
              <a:gd name="connsiteX7" fmla="*/ 392282 w 1076649"/>
              <a:gd name="connsiteY7" fmla="*/ 276225 h 1075566"/>
              <a:gd name="connsiteX8" fmla="*/ 397044 w 1076649"/>
              <a:gd name="connsiteY8" fmla="*/ 357187 h 1075566"/>
              <a:gd name="connsiteX9" fmla="*/ 382757 w 1076649"/>
              <a:gd name="connsiteY9" fmla="*/ 400050 h 1075566"/>
              <a:gd name="connsiteX10" fmla="*/ 358944 w 1076649"/>
              <a:gd name="connsiteY10" fmla="*/ 423774 h 1075566"/>
              <a:gd name="connsiteX11" fmla="*/ 220162 w 1076649"/>
              <a:gd name="connsiteY11" fmla="*/ 419187 h 1075566"/>
              <a:gd name="connsiteX12" fmla="*/ 254169 w 1076649"/>
              <a:gd name="connsiteY12" fmla="*/ 342900 h 1075566"/>
              <a:gd name="connsiteX13" fmla="*/ 254168 w 1076649"/>
              <a:gd name="connsiteY13" fmla="*/ 314325 h 1075566"/>
              <a:gd name="connsiteX14" fmla="*/ 127247 w 1076649"/>
              <a:gd name="connsiteY14" fmla="*/ 280722 h 1075566"/>
              <a:gd name="connsiteX15" fmla="*/ 0 w 1076649"/>
              <a:gd name="connsiteY15" fmla="*/ 342810 h 1075566"/>
              <a:gd name="connsiteX16" fmla="*/ 39205 w 1076649"/>
              <a:gd name="connsiteY16" fmla="*/ 452437 h 1075566"/>
              <a:gd name="connsiteX17" fmla="*/ 29517 w 1076649"/>
              <a:gd name="connsiteY17" fmla="*/ 548345 h 1075566"/>
              <a:gd name="connsiteX18" fmla="*/ 226736 w 1076649"/>
              <a:gd name="connsiteY18" fmla="*/ 686477 h 1075566"/>
              <a:gd name="connsiteX19" fmla="*/ 312623 w 1076649"/>
              <a:gd name="connsiteY19" fmla="*/ 810301 h 1075566"/>
              <a:gd name="connsiteX20" fmla="*/ 349419 w 1076649"/>
              <a:gd name="connsiteY20" fmla="*/ 919162 h 1075566"/>
              <a:gd name="connsiteX21" fmla="*/ 448255 w 1076649"/>
              <a:gd name="connsiteY21" fmla="*/ 957939 h 1075566"/>
              <a:gd name="connsiteX22" fmla="*/ 501621 w 1076649"/>
              <a:gd name="connsiteY22" fmla="*/ 1000126 h 1075566"/>
              <a:gd name="connsiteX23" fmla="*/ 640059 w 1076649"/>
              <a:gd name="connsiteY23" fmla="*/ 1024554 h 1075566"/>
              <a:gd name="connsiteX24" fmla="*/ 707096 w 1076649"/>
              <a:gd name="connsiteY24" fmla="*/ 1075566 h 1075566"/>
              <a:gd name="connsiteX25" fmla="*/ 920919 w 1076649"/>
              <a:gd name="connsiteY25" fmla="*/ 771525 h 1075566"/>
              <a:gd name="connsiteX26" fmla="*/ 1018982 w 1076649"/>
              <a:gd name="connsiteY26" fmla="*/ 700371 h 1075566"/>
              <a:gd name="connsiteX27" fmla="*/ 1076649 w 1076649"/>
              <a:gd name="connsiteY27" fmla="*/ 683374 h 1075566"/>
              <a:gd name="connsiteX28" fmla="*/ 1002077 w 1076649"/>
              <a:gd name="connsiteY28" fmla="*/ 550395 h 1075566"/>
              <a:gd name="connsiteX29" fmla="*/ 996229 w 1076649"/>
              <a:gd name="connsiteY29" fmla="*/ 394094 h 1075566"/>
              <a:gd name="connsiteX30" fmla="*/ 1012499 w 1076649"/>
              <a:gd name="connsiteY30" fmla="*/ 224617 h 1075566"/>
              <a:gd name="connsiteX31" fmla="*/ 1033652 w 1076649"/>
              <a:gd name="connsiteY31" fmla="*/ 4044 h 1075566"/>
              <a:gd name="connsiteX32" fmla="*/ 881589 w 1076649"/>
              <a:gd name="connsiteY32" fmla="*/ 51709 h 1075566"/>
              <a:gd name="connsiteX33" fmla="*/ 744707 w 1076649"/>
              <a:gd name="connsiteY33" fmla="*/ 0 h 1075566"/>
              <a:gd name="connsiteX34" fmla="*/ 692396 w 1076649"/>
              <a:gd name="connsiteY34" fmla="*/ 25846 h 1075566"/>
              <a:gd name="connsiteX0" fmla="*/ 692396 w 1076649"/>
              <a:gd name="connsiteY0" fmla="*/ 25846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368469 w 1076649"/>
              <a:gd name="connsiteY3" fmla="*/ 105483 h 1075566"/>
              <a:gd name="connsiteX4" fmla="*/ 397044 w 1076649"/>
              <a:gd name="connsiteY4" fmla="*/ 138112 h 1075566"/>
              <a:gd name="connsiteX5" fmla="*/ 373015 w 1076649"/>
              <a:gd name="connsiteY5" fmla="*/ 170514 h 1075566"/>
              <a:gd name="connsiteX6" fmla="*/ 451140 w 1076649"/>
              <a:gd name="connsiteY6" fmla="*/ 202557 h 1075566"/>
              <a:gd name="connsiteX7" fmla="*/ 392282 w 1076649"/>
              <a:gd name="connsiteY7" fmla="*/ 276225 h 1075566"/>
              <a:gd name="connsiteX8" fmla="*/ 397044 w 1076649"/>
              <a:gd name="connsiteY8" fmla="*/ 357187 h 1075566"/>
              <a:gd name="connsiteX9" fmla="*/ 382757 w 1076649"/>
              <a:gd name="connsiteY9" fmla="*/ 400050 h 1075566"/>
              <a:gd name="connsiteX10" fmla="*/ 358944 w 1076649"/>
              <a:gd name="connsiteY10" fmla="*/ 423774 h 1075566"/>
              <a:gd name="connsiteX11" fmla="*/ 220162 w 1076649"/>
              <a:gd name="connsiteY11" fmla="*/ 419187 h 1075566"/>
              <a:gd name="connsiteX12" fmla="*/ 254169 w 1076649"/>
              <a:gd name="connsiteY12" fmla="*/ 342900 h 1075566"/>
              <a:gd name="connsiteX13" fmla="*/ 254168 w 1076649"/>
              <a:gd name="connsiteY13" fmla="*/ 314325 h 1075566"/>
              <a:gd name="connsiteX14" fmla="*/ 127247 w 1076649"/>
              <a:gd name="connsiteY14" fmla="*/ 280722 h 1075566"/>
              <a:gd name="connsiteX15" fmla="*/ 0 w 1076649"/>
              <a:gd name="connsiteY15" fmla="*/ 342810 h 1075566"/>
              <a:gd name="connsiteX16" fmla="*/ 39205 w 1076649"/>
              <a:gd name="connsiteY16" fmla="*/ 452437 h 1075566"/>
              <a:gd name="connsiteX17" fmla="*/ 29517 w 1076649"/>
              <a:gd name="connsiteY17" fmla="*/ 548345 h 1075566"/>
              <a:gd name="connsiteX18" fmla="*/ 226736 w 1076649"/>
              <a:gd name="connsiteY18" fmla="*/ 686477 h 1075566"/>
              <a:gd name="connsiteX19" fmla="*/ 312623 w 1076649"/>
              <a:gd name="connsiteY19" fmla="*/ 810301 h 1075566"/>
              <a:gd name="connsiteX20" fmla="*/ 349419 w 1076649"/>
              <a:gd name="connsiteY20" fmla="*/ 919162 h 1075566"/>
              <a:gd name="connsiteX21" fmla="*/ 448255 w 1076649"/>
              <a:gd name="connsiteY21" fmla="*/ 957939 h 1075566"/>
              <a:gd name="connsiteX22" fmla="*/ 501621 w 1076649"/>
              <a:gd name="connsiteY22" fmla="*/ 1000126 h 1075566"/>
              <a:gd name="connsiteX23" fmla="*/ 640059 w 1076649"/>
              <a:gd name="connsiteY23" fmla="*/ 1024554 h 1075566"/>
              <a:gd name="connsiteX24" fmla="*/ 707096 w 1076649"/>
              <a:gd name="connsiteY24" fmla="*/ 1075566 h 1075566"/>
              <a:gd name="connsiteX25" fmla="*/ 920919 w 1076649"/>
              <a:gd name="connsiteY25" fmla="*/ 771525 h 1075566"/>
              <a:gd name="connsiteX26" fmla="*/ 1018982 w 1076649"/>
              <a:gd name="connsiteY26" fmla="*/ 700371 h 1075566"/>
              <a:gd name="connsiteX27" fmla="*/ 1076649 w 1076649"/>
              <a:gd name="connsiteY27" fmla="*/ 683374 h 1075566"/>
              <a:gd name="connsiteX28" fmla="*/ 1002077 w 1076649"/>
              <a:gd name="connsiteY28" fmla="*/ 550395 h 1075566"/>
              <a:gd name="connsiteX29" fmla="*/ 996229 w 1076649"/>
              <a:gd name="connsiteY29" fmla="*/ 394094 h 1075566"/>
              <a:gd name="connsiteX30" fmla="*/ 1012499 w 1076649"/>
              <a:gd name="connsiteY30" fmla="*/ 224617 h 1075566"/>
              <a:gd name="connsiteX31" fmla="*/ 1033652 w 1076649"/>
              <a:gd name="connsiteY31" fmla="*/ 4044 h 1075566"/>
              <a:gd name="connsiteX32" fmla="*/ 881589 w 1076649"/>
              <a:gd name="connsiteY32" fmla="*/ 51709 h 1075566"/>
              <a:gd name="connsiteX33" fmla="*/ 744707 w 1076649"/>
              <a:gd name="connsiteY33" fmla="*/ 0 h 1075566"/>
              <a:gd name="connsiteX34" fmla="*/ 692396 w 1076649"/>
              <a:gd name="connsiteY34" fmla="*/ 25846 h 1075566"/>
              <a:gd name="connsiteX0" fmla="*/ 692396 w 1076649"/>
              <a:gd name="connsiteY0" fmla="*/ 25846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368469 w 1076649"/>
              <a:gd name="connsiteY3" fmla="*/ 105483 h 1075566"/>
              <a:gd name="connsiteX4" fmla="*/ 397044 w 1076649"/>
              <a:gd name="connsiteY4" fmla="*/ 138112 h 1075566"/>
              <a:gd name="connsiteX5" fmla="*/ 373015 w 1076649"/>
              <a:gd name="connsiteY5" fmla="*/ 170514 h 1075566"/>
              <a:gd name="connsiteX6" fmla="*/ 451140 w 1076649"/>
              <a:gd name="connsiteY6" fmla="*/ 202557 h 1075566"/>
              <a:gd name="connsiteX7" fmla="*/ 392282 w 1076649"/>
              <a:gd name="connsiteY7" fmla="*/ 276225 h 1075566"/>
              <a:gd name="connsiteX8" fmla="*/ 397044 w 1076649"/>
              <a:gd name="connsiteY8" fmla="*/ 357187 h 1075566"/>
              <a:gd name="connsiteX9" fmla="*/ 382757 w 1076649"/>
              <a:gd name="connsiteY9" fmla="*/ 400050 h 1075566"/>
              <a:gd name="connsiteX10" fmla="*/ 358944 w 1076649"/>
              <a:gd name="connsiteY10" fmla="*/ 423774 h 1075566"/>
              <a:gd name="connsiteX11" fmla="*/ 220162 w 1076649"/>
              <a:gd name="connsiteY11" fmla="*/ 419187 h 1075566"/>
              <a:gd name="connsiteX12" fmla="*/ 254169 w 1076649"/>
              <a:gd name="connsiteY12" fmla="*/ 342900 h 1075566"/>
              <a:gd name="connsiteX13" fmla="*/ 254168 w 1076649"/>
              <a:gd name="connsiteY13" fmla="*/ 314325 h 1075566"/>
              <a:gd name="connsiteX14" fmla="*/ 127247 w 1076649"/>
              <a:gd name="connsiteY14" fmla="*/ 280722 h 1075566"/>
              <a:gd name="connsiteX15" fmla="*/ 0 w 1076649"/>
              <a:gd name="connsiteY15" fmla="*/ 342810 h 1075566"/>
              <a:gd name="connsiteX16" fmla="*/ 39205 w 1076649"/>
              <a:gd name="connsiteY16" fmla="*/ 452437 h 1075566"/>
              <a:gd name="connsiteX17" fmla="*/ 29517 w 1076649"/>
              <a:gd name="connsiteY17" fmla="*/ 548345 h 1075566"/>
              <a:gd name="connsiteX18" fmla="*/ 226736 w 1076649"/>
              <a:gd name="connsiteY18" fmla="*/ 686477 h 1075566"/>
              <a:gd name="connsiteX19" fmla="*/ 312623 w 1076649"/>
              <a:gd name="connsiteY19" fmla="*/ 810301 h 1075566"/>
              <a:gd name="connsiteX20" fmla="*/ 349419 w 1076649"/>
              <a:gd name="connsiteY20" fmla="*/ 919162 h 1075566"/>
              <a:gd name="connsiteX21" fmla="*/ 448255 w 1076649"/>
              <a:gd name="connsiteY21" fmla="*/ 957939 h 1075566"/>
              <a:gd name="connsiteX22" fmla="*/ 501621 w 1076649"/>
              <a:gd name="connsiteY22" fmla="*/ 1000126 h 1075566"/>
              <a:gd name="connsiteX23" fmla="*/ 640059 w 1076649"/>
              <a:gd name="connsiteY23" fmla="*/ 1024554 h 1075566"/>
              <a:gd name="connsiteX24" fmla="*/ 707096 w 1076649"/>
              <a:gd name="connsiteY24" fmla="*/ 1075566 h 1075566"/>
              <a:gd name="connsiteX25" fmla="*/ 920919 w 1076649"/>
              <a:gd name="connsiteY25" fmla="*/ 771525 h 1075566"/>
              <a:gd name="connsiteX26" fmla="*/ 1018982 w 1076649"/>
              <a:gd name="connsiteY26" fmla="*/ 700371 h 1075566"/>
              <a:gd name="connsiteX27" fmla="*/ 1076649 w 1076649"/>
              <a:gd name="connsiteY27" fmla="*/ 683374 h 1075566"/>
              <a:gd name="connsiteX28" fmla="*/ 1002077 w 1076649"/>
              <a:gd name="connsiteY28" fmla="*/ 550395 h 1075566"/>
              <a:gd name="connsiteX29" fmla="*/ 996229 w 1076649"/>
              <a:gd name="connsiteY29" fmla="*/ 394094 h 1075566"/>
              <a:gd name="connsiteX30" fmla="*/ 1012499 w 1076649"/>
              <a:gd name="connsiteY30" fmla="*/ 224617 h 1075566"/>
              <a:gd name="connsiteX31" fmla="*/ 1033652 w 1076649"/>
              <a:gd name="connsiteY31" fmla="*/ 4044 h 1075566"/>
              <a:gd name="connsiteX32" fmla="*/ 881589 w 1076649"/>
              <a:gd name="connsiteY32" fmla="*/ 51709 h 1075566"/>
              <a:gd name="connsiteX33" fmla="*/ 744707 w 1076649"/>
              <a:gd name="connsiteY33" fmla="*/ 0 h 1075566"/>
              <a:gd name="connsiteX34" fmla="*/ 692396 w 1076649"/>
              <a:gd name="connsiteY34" fmla="*/ 25846 h 1075566"/>
              <a:gd name="connsiteX0" fmla="*/ 692396 w 1076649"/>
              <a:gd name="connsiteY0" fmla="*/ 25846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368469 w 1076649"/>
              <a:gd name="connsiteY3" fmla="*/ 105483 h 1075566"/>
              <a:gd name="connsiteX4" fmla="*/ 397044 w 1076649"/>
              <a:gd name="connsiteY4" fmla="*/ 138112 h 1075566"/>
              <a:gd name="connsiteX5" fmla="*/ 373015 w 1076649"/>
              <a:gd name="connsiteY5" fmla="*/ 170514 h 1075566"/>
              <a:gd name="connsiteX6" fmla="*/ 451140 w 1076649"/>
              <a:gd name="connsiteY6" fmla="*/ 202557 h 1075566"/>
              <a:gd name="connsiteX7" fmla="*/ 392282 w 1076649"/>
              <a:gd name="connsiteY7" fmla="*/ 276225 h 1075566"/>
              <a:gd name="connsiteX8" fmla="*/ 410154 w 1076649"/>
              <a:gd name="connsiteY8" fmla="*/ 359279 h 1075566"/>
              <a:gd name="connsiteX9" fmla="*/ 382757 w 1076649"/>
              <a:gd name="connsiteY9" fmla="*/ 400050 h 1075566"/>
              <a:gd name="connsiteX10" fmla="*/ 358944 w 1076649"/>
              <a:gd name="connsiteY10" fmla="*/ 423774 h 1075566"/>
              <a:gd name="connsiteX11" fmla="*/ 220162 w 1076649"/>
              <a:gd name="connsiteY11" fmla="*/ 419187 h 1075566"/>
              <a:gd name="connsiteX12" fmla="*/ 254169 w 1076649"/>
              <a:gd name="connsiteY12" fmla="*/ 342900 h 1075566"/>
              <a:gd name="connsiteX13" fmla="*/ 254168 w 1076649"/>
              <a:gd name="connsiteY13" fmla="*/ 314325 h 1075566"/>
              <a:gd name="connsiteX14" fmla="*/ 127247 w 1076649"/>
              <a:gd name="connsiteY14" fmla="*/ 280722 h 1075566"/>
              <a:gd name="connsiteX15" fmla="*/ 0 w 1076649"/>
              <a:gd name="connsiteY15" fmla="*/ 342810 h 1075566"/>
              <a:gd name="connsiteX16" fmla="*/ 39205 w 1076649"/>
              <a:gd name="connsiteY16" fmla="*/ 452437 h 1075566"/>
              <a:gd name="connsiteX17" fmla="*/ 29517 w 1076649"/>
              <a:gd name="connsiteY17" fmla="*/ 548345 h 1075566"/>
              <a:gd name="connsiteX18" fmla="*/ 226736 w 1076649"/>
              <a:gd name="connsiteY18" fmla="*/ 686477 h 1075566"/>
              <a:gd name="connsiteX19" fmla="*/ 312623 w 1076649"/>
              <a:gd name="connsiteY19" fmla="*/ 810301 h 1075566"/>
              <a:gd name="connsiteX20" fmla="*/ 349419 w 1076649"/>
              <a:gd name="connsiteY20" fmla="*/ 919162 h 1075566"/>
              <a:gd name="connsiteX21" fmla="*/ 448255 w 1076649"/>
              <a:gd name="connsiteY21" fmla="*/ 957939 h 1075566"/>
              <a:gd name="connsiteX22" fmla="*/ 501621 w 1076649"/>
              <a:gd name="connsiteY22" fmla="*/ 1000126 h 1075566"/>
              <a:gd name="connsiteX23" fmla="*/ 640059 w 1076649"/>
              <a:gd name="connsiteY23" fmla="*/ 1024554 h 1075566"/>
              <a:gd name="connsiteX24" fmla="*/ 707096 w 1076649"/>
              <a:gd name="connsiteY24" fmla="*/ 1075566 h 1075566"/>
              <a:gd name="connsiteX25" fmla="*/ 920919 w 1076649"/>
              <a:gd name="connsiteY25" fmla="*/ 771525 h 1075566"/>
              <a:gd name="connsiteX26" fmla="*/ 1018982 w 1076649"/>
              <a:gd name="connsiteY26" fmla="*/ 700371 h 1075566"/>
              <a:gd name="connsiteX27" fmla="*/ 1076649 w 1076649"/>
              <a:gd name="connsiteY27" fmla="*/ 683374 h 1075566"/>
              <a:gd name="connsiteX28" fmla="*/ 1002077 w 1076649"/>
              <a:gd name="connsiteY28" fmla="*/ 550395 h 1075566"/>
              <a:gd name="connsiteX29" fmla="*/ 996229 w 1076649"/>
              <a:gd name="connsiteY29" fmla="*/ 394094 h 1075566"/>
              <a:gd name="connsiteX30" fmla="*/ 1012499 w 1076649"/>
              <a:gd name="connsiteY30" fmla="*/ 224617 h 1075566"/>
              <a:gd name="connsiteX31" fmla="*/ 1033652 w 1076649"/>
              <a:gd name="connsiteY31" fmla="*/ 4044 h 1075566"/>
              <a:gd name="connsiteX32" fmla="*/ 881589 w 1076649"/>
              <a:gd name="connsiteY32" fmla="*/ 51709 h 1075566"/>
              <a:gd name="connsiteX33" fmla="*/ 744707 w 1076649"/>
              <a:gd name="connsiteY33" fmla="*/ 0 h 1075566"/>
              <a:gd name="connsiteX34" fmla="*/ 692396 w 1076649"/>
              <a:gd name="connsiteY34" fmla="*/ 25846 h 1075566"/>
              <a:gd name="connsiteX0" fmla="*/ 692396 w 1076649"/>
              <a:gd name="connsiteY0" fmla="*/ 25846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368469 w 1076649"/>
              <a:gd name="connsiteY3" fmla="*/ 105483 h 1075566"/>
              <a:gd name="connsiteX4" fmla="*/ 397044 w 1076649"/>
              <a:gd name="connsiteY4" fmla="*/ 138112 h 1075566"/>
              <a:gd name="connsiteX5" fmla="*/ 373015 w 1076649"/>
              <a:gd name="connsiteY5" fmla="*/ 170514 h 1075566"/>
              <a:gd name="connsiteX6" fmla="*/ 451140 w 1076649"/>
              <a:gd name="connsiteY6" fmla="*/ 202557 h 1075566"/>
              <a:gd name="connsiteX7" fmla="*/ 392282 w 1076649"/>
              <a:gd name="connsiteY7" fmla="*/ 276225 h 1075566"/>
              <a:gd name="connsiteX8" fmla="*/ 410154 w 1076649"/>
              <a:gd name="connsiteY8" fmla="*/ 359279 h 1075566"/>
              <a:gd name="connsiteX9" fmla="*/ 382757 w 1076649"/>
              <a:gd name="connsiteY9" fmla="*/ 400050 h 1075566"/>
              <a:gd name="connsiteX10" fmla="*/ 337969 w 1076649"/>
              <a:gd name="connsiteY10" fmla="*/ 409128 h 1075566"/>
              <a:gd name="connsiteX11" fmla="*/ 220162 w 1076649"/>
              <a:gd name="connsiteY11" fmla="*/ 419187 h 1075566"/>
              <a:gd name="connsiteX12" fmla="*/ 254169 w 1076649"/>
              <a:gd name="connsiteY12" fmla="*/ 342900 h 1075566"/>
              <a:gd name="connsiteX13" fmla="*/ 254168 w 1076649"/>
              <a:gd name="connsiteY13" fmla="*/ 314325 h 1075566"/>
              <a:gd name="connsiteX14" fmla="*/ 127247 w 1076649"/>
              <a:gd name="connsiteY14" fmla="*/ 280722 h 1075566"/>
              <a:gd name="connsiteX15" fmla="*/ 0 w 1076649"/>
              <a:gd name="connsiteY15" fmla="*/ 342810 h 1075566"/>
              <a:gd name="connsiteX16" fmla="*/ 39205 w 1076649"/>
              <a:gd name="connsiteY16" fmla="*/ 452437 h 1075566"/>
              <a:gd name="connsiteX17" fmla="*/ 29517 w 1076649"/>
              <a:gd name="connsiteY17" fmla="*/ 548345 h 1075566"/>
              <a:gd name="connsiteX18" fmla="*/ 226736 w 1076649"/>
              <a:gd name="connsiteY18" fmla="*/ 686477 h 1075566"/>
              <a:gd name="connsiteX19" fmla="*/ 312623 w 1076649"/>
              <a:gd name="connsiteY19" fmla="*/ 810301 h 1075566"/>
              <a:gd name="connsiteX20" fmla="*/ 349419 w 1076649"/>
              <a:gd name="connsiteY20" fmla="*/ 919162 h 1075566"/>
              <a:gd name="connsiteX21" fmla="*/ 448255 w 1076649"/>
              <a:gd name="connsiteY21" fmla="*/ 957939 h 1075566"/>
              <a:gd name="connsiteX22" fmla="*/ 501621 w 1076649"/>
              <a:gd name="connsiteY22" fmla="*/ 1000126 h 1075566"/>
              <a:gd name="connsiteX23" fmla="*/ 640059 w 1076649"/>
              <a:gd name="connsiteY23" fmla="*/ 1024554 h 1075566"/>
              <a:gd name="connsiteX24" fmla="*/ 707096 w 1076649"/>
              <a:gd name="connsiteY24" fmla="*/ 1075566 h 1075566"/>
              <a:gd name="connsiteX25" fmla="*/ 920919 w 1076649"/>
              <a:gd name="connsiteY25" fmla="*/ 771525 h 1075566"/>
              <a:gd name="connsiteX26" fmla="*/ 1018982 w 1076649"/>
              <a:gd name="connsiteY26" fmla="*/ 700371 h 1075566"/>
              <a:gd name="connsiteX27" fmla="*/ 1076649 w 1076649"/>
              <a:gd name="connsiteY27" fmla="*/ 683374 h 1075566"/>
              <a:gd name="connsiteX28" fmla="*/ 1002077 w 1076649"/>
              <a:gd name="connsiteY28" fmla="*/ 550395 h 1075566"/>
              <a:gd name="connsiteX29" fmla="*/ 996229 w 1076649"/>
              <a:gd name="connsiteY29" fmla="*/ 394094 h 1075566"/>
              <a:gd name="connsiteX30" fmla="*/ 1012499 w 1076649"/>
              <a:gd name="connsiteY30" fmla="*/ 224617 h 1075566"/>
              <a:gd name="connsiteX31" fmla="*/ 1033652 w 1076649"/>
              <a:gd name="connsiteY31" fmla="*/ 4044 h 1075566"/>
              <a:gd name="connsiteX32" fmla="*/ 881589 w 1076649"/>
              <a:gd name="connsiteY32" fmla="*/ 51709 h 1075566"/>
              <a:gd name="connsiteX33" fmla="*/ 744707 w 1076649"/>
              <a:gd name="connsiteY33" fmla="*/ 0 h 1075566"/>
              <a:gd name="connsiteX34" fmla="*/ 692396 w 1076649"/>
              <a:gd name="connsiteY34" fmla="*/ 25846 h 1075566"/>
              <a:gd name="connsiteX0" fmla="*/ 692396 w 1076649"/>
              <a:gd name="connsiteY0" fmla="*/ 25846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368469 w 1076649"/>
              <a:gd name="connsiteY3" fmla="*/ 105483 h 1075566"/>
              <a:gd name="connsiteX4" fmla="*/ 397044 w 1076649"/>
              <a:gd name="connsiteY4" fmla="*/ 138112 h 1075566"/>
              <a:gd name="connsiteX5" fmla="*/ 373015 w 1076649"/>
              <a:gd name="connsiteY5" fmla="*/ 170514 h 1075566"/>
              <a:gd name="connsiteX6" fmla="*/ 451140 w 1076649"/>
              <a:gd name="connsiteY6" fmla="*/ 202557 h 1075566"/>
              <a:gd name="connsiteX7" fmla="*/ 392282 w 1076649"/>
              <a:gd name="connsiteY7" fmla="*/ 276225 h 1075566"/>
              <a:gd name="connsiteX8" fmla="*/ 410154 w 1076649"/>
              <a:gd name="connsiteY8" fmla="*/ 359279 h 1075566"/>
              <a:gd name="connsiteX9" fmla="*/ 382757 w 1076649"/>
              <a:gd name="connsiteY9" fmla="*/ 400050 h 1075566"/>
              <a:gd name="connsiteX10" fmla="*/ 337969 w 1076649"/>
              <a:gd name="connsiteY10" fmla="*/ 409128 h 1075566"/>
              <a:gd name="connsiteX11" fmla="*/ 230649 w 1076649"/>
              <a:gd name="connsiteY11" fmla="*/ 400356 h 1075566"/>
              <a:gd name="connsiteX12" fmla="*/ 254169 w 1076649"/>
              <a:gd name="connsiteY12" fmla="*/ 342900 h 1075566"/>
              <a:gd name="connsiteX13" fmla="*/ 254168 w 1076649"/>
              <a:gd name="connsiteY13" fmla="*/ 314325 h 1075566"/>
              <a:gd name="connsiteX14" fmla="*/ 127247 w 1076649"/>
              <a:gd name="connsiteY14" fmla="*/ 280722 h 1075566"/>
              <a:gd name="connsiteX15" fmla="*/ 0 w 1076649"/>
              <a:gd name="connsiteY15" fmla="*/ 342810 h 1075566"/>
              <a:gd name="connsiteX16" fmla="*/ 39205 w 1076649"/>
              <a:gd name="connsiteY16" fmla="*/ 452437 h 1075566"/>
              <a:gd name="connsiteX17" fmla="*/ 29517 w 1076649"/>
              <a:gd name="connsiteY17" fmla="*/ 548345 h 1075566"/>
              <a:gd name="connsiteX18" fmla="*/ 226736 w 1076649"/>
              <a:gd name="connsiteY18" fmla="*/ 686477 h 1075566"/>
              <a:gd name="connsiteX19" fmla="*/ 312623 w 1076649"/>
              <a:gd name="connsiteY19" fmla="*/ 810301 h 1075566"/>
              <a:gd name="connsiteX20" fmla="*/ 349419 w 1076649"/>
              <a:gd name="connsiteY20" fmla="*/ 919162 h 1075566"/>
              <a:gd name="connsiteX21" fmla="*/ 448255 w 1076649"/>
              <a:gd name="connsiteY21" fmla="*/ 957939 h 1075566"/>
              <a:gd name="connsiteX22" fmla="*/ 501621 w 1076649"/>
              <a:gd name="connsiteY22" fmla="*/ 1000126 h 1075566"/>
              <a:gd name="connsiteX23" fmla="*/ 640059 w 1076649"/>
              <a:gd name="connsiteY23" fmla="*/ 1024554 h 1075566"/>
              <a:gd name="connsiteX24" fmla="*/ 707096 w 1076649"/>
              <a:gd name="connsiteY24" fmla="*/ 1075566 h 1075566"/>
              <a:gd name="connsiteX25" fmla="*/ 920919 w 1076649"/>
              <a:gd name="connsiteY25" fmla="*/ 771525 h 1075566"/>
              <a:gd name="connsiteX26" fmla="*/ 1018982 w 1076649"/>
              <a:gd name="connsiteY26" fmla="*/ 700371 h 1075566"/>
              <a:gd name="connsiteX27" fmla="*/ 1076649 w 1076649"/>
              <a:gd name="connsiteY27" fmla="*/ 683374 h 1075566"/>
              <a:gd name="connsiteX28" fmla="*/ 1002077 w 1076649"/>
              <a:gd name="connsiteY28" fmla="*/ 550395 h 1075566"/>
              <a:gd name="connsiteX29" fmla="*/ 996229 w 1076649"/>
              <a:gd name="connsiteY29" fmla="*/ 394094 h 1075566"/>
              <a:gd name="connsiteX30" fmla="*/ 1012499 w 1076649"/>
              <a:gd name="connsiteY30" fmla="*/ 224617 h 1075566"/>
              <a:gd name="connsiteX31" fmla="*/ 1033652 w 1076649"/>
              <a:gd name="connsiteY31" fmla="*/ 4044 h 1075566"/>
              <a:gd name="connsiteX32" fmla="*/ 881589 w 1076649"/>
              <a:gd name="connsiteY32" fmla="*/ 51709 h 1075566"/>
              <a:gd name="connsiteX33" fmla="*/ 744707 w 1076649"/>
              <a:gd name="connsiteY33" fmla="*/ 0 h 1075566"/>
              <a:gd name="connsiteX34" fmla="*/ 692396 w 1076649"/>
              <a:gd name="connsiteY34" fmla="*/ 25846 h 1075566"/>
              <a:gd name="connsiteX0" fmla="*/ 692396 w 1076649"/>
              <a:gd name="connsiteY0" fmla="*/ 25846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368469 w 1076649"/>
              <a:gd name="connsiteY3" fmla="*/ 105483 h 1075566"/>
              <a:gd name="connsiteX4" fmla="*/ 397044 w 1076649"/>
              <a:gd name="connsiteY4" fmla="*/ 138112 h 1075566"/>
              <a:gd name="connsiteX5" fmla="*/ 373015 w 1076649"/>
              <a:gd name="connsiteY5" fmla="*/ 170514 h 1075566"/>
              <a:gd name="connsiteX6" fmla="*/ 451140 w 1076649"/>
              <a:gd name="connsiteY6" fmla="*/ 202557 h 1075566"/>
              <a:gd name="connsiteX7" fmla="*/ 392282 w 1076649"/>
              <a:gd name="connsiteY7" fmla="*/ 276225 h 1075566"/>
              <a:gd name="connsiteX8" fmla="*/ 410154 w 1076649"/>
              <a:gd name="connsiteY8" fmla="*/ 359279 h 1075566"/>
              <a:gd name="connsiteX9" fmla="*/ 382757 w 1076649"/>
              <a:gd name="connsiteY9" fmla="*/ 400050 h 1075566"/>
              <a:gd name="connsiteX10" fmla="*/ 337969 w 1076649"/>
              <a:gd name="connsiteY10" fmla="*/ 400759 h 1075566"/>
              <a:gd name="connsiteX11" fmla="*/ 230649 w 1076649"/>
              <a:gd name="connsiteY11" fmla="*/ 400356 h 1075566"/>
              <a:gd name="connsiteX12" fmla="*/ 254169 w 1076649"/>
              <a:gd name="connsiteY12" fmla="*/ 342900 h 1075566"/>
              <a:gd name="connsiteX13" fmla="*/ 254168 w 1076649"/>
              <a:gd name="connsiteY13" fmla="*/ 314325 h 1075566"/>
              <a:gd name="connsiteX14" fmla="*/ 127247 w 1076649"/>
              <a:gd name="connsiteY14" fmla="*/ 280722 h 1075566"/>
              <a:gd name="connsiteX15" fmla="*/ 0 w 1076649"/>
              <a:gd name="connsiteY15" fmla="*/ 342810 h 1075566"/>
              <a:gd name="connsiteX16" fmla="*/ 39205 w 1076649"/>
              <a:gd name="connsiteY16" fmla="*/ 452437 h 1075566"/>
              <a:gd name="connsiteX17" fmla="*/ 29517 w 1076649"/>
              <a:gd name="connsiteY17" fmla="*/ 548345 h 1075566"/>
              <a:gd name="connsiteX18" fmla="*/ 226736 w 1076649"/>
              <a:gd name="connsiteY18" fmla="*/ 686477 h 1075566"/>
              <a:gd name="connsiteX19" fmla="*/ 312623 w 1076649"/>
              <a:gd name="connsiteY19" fmla="*/ 810301 h 1075566"/>
              <a:gd name="connsiteX20" fmla="*/ 349419 w 1076649"/>
              <a:gd name="connsiteY20" fmla="*/ 919162 h 1075566"/>
              <a:gd name="connsiteX21" fmla="*/ 448255 w 1076649"/>
              <a:gd name="connsiteY21" fmla="*/ 957939 h 1075566"/>
              <a:gd name="connsiteX22" fmla="*/ 501621 w 1076649"/>
              <a:gd name="connsiteY22" fmla="*/ 1000126 h 1075566"/>
              <a:gd name="connsiteX23" fmla="*/ 640059 w 1076649"/>
              <a:gd name="connsiteY23" fmla="*/ 1024554 h 1075566"/>
              <a:gd name="connsiteX24" fmla="*/ 707096 w 1076649"/>
              <a:gd name="connsiteY24" fmla="*/ 1075566 h 1075566"/>
              <a:gd name="connsiteX25" fmla="*/ 920919 w 1076649"/>
              <a:gd name="connsiteY25" fmla="*/ 771525 h 1075566"/>
              <a:gd name="connsiteX26" fmla="*/ 1018982 w 1076649"/>
              <a:gd name="connsiteY26" fmla="*/ 700371 h 1075566"/>
              <a:gd name="connsiteX27" fmla="*/ 1076649 w 1076649"/>
              <a:gd name="connsiteY27" fmla="*/ 683374 h 1075566"/>
              <a:gd name="connsiteX28" fmla="*/ 1002077 w 1076649"/>
              <a:gd name="connsiteY28" fmla="*/ 550395 h 1075566"/>
              <a:gd name="connsiteX29" fmla="*/ 996229 w 1076649"/>
              <a:gd name="connsiteY29" fmla="*/ 394094 h 1075566"/>
              <a:gd name="connsiteX30" fmla="*/ 1012499 w 1076649"/>
              <a:gd name="connsiteY30" fmla="*/ 224617 h 1075566"/>
              <a:gd name="connsiteX31" fmla="*/ 1033652 w 1076649"/>
              <a:gd name="connsiteY31" fmla="*/ 4044 h 1075566"/>
              <a:gd name="connsiteX32" fmla="*/ 881589 w 1076649"/>
              <a:gd name="connsiteY32" fmla="*/ 51709 h 1075566"/>
              <a:gd name="connsiteX33" fmla="*/ 744707 w 1076649"/>
              <a:gd name="connsiteY33" fmla="*/ 0 h 1075566"/>
              <a:gd name="connsiteX34" fmla="*/ 692396 w 1076649"/>
              <a:gd name="connsiteY34" fmla="*/ 25846 h 1075566"/>
              <a:gd name="connsiteX0" fmla="*/ 692396 w 1076649"/>
              <a:gd name="connsiteY0" fmla="*/ 25846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368469 w 1076649"/>
              <a:gd name="connsiteY3" fmla="*/ 105483 h 1075566"/>
              <a:gd name="connsiteX4" fmla="*/ 397044 w 1076649"/>
              <a:gd name="connsiteY4" fmla="*/ 138112 h 1075566"/>
              <a:gd name="connsiteX5" fmla="*/ 373015 w 1076649"/>
              <a:gd name="connsiteY5" fmla="*/ 170514 h 1075566"/>
              <a:gd name="connsiteX6" fmla="*/ 451140 w 1076649"/>
              <a:gd name="connsiteY6" fmla="*/ 202557 h 1075566"/>
              <a:gd name="connsiteX7" fmla="*/ 392282 w 1076649"/>
              <a:gd name="connsiteY7" fmla="*/ 276225 h 1075566"/>
              <a:gd name="connsiteX8" fmla="*/ 410154 w 1076649"/>
              <a:gd name="connsiteY8" fmla="*/ 359279 h 1075566"/>
              <a:gd name="connsiteX9" fmla="*/ 382757 w 1076649"/>
              <a:gd name="connsiteY9" fmla="*/ 400050 h 1075566"/>
              <a:gd name="connsiteX10" fmla="*/ 337969 w 1076649"/>
              <a:gd name="connsiteY10" fmla="*/ 400759 h 1075566"/>
              <a:gd name="connsiteX11" fmla="*/ 230649 w 1076649"/>
              <a:gd name="connsiteY11" fmla="*/ 400356 h 1075566"/>
              <a:gd name="connsiteX12" fmla="*/ 254169 w 1076649"/>
              <a:gd name="connsiteY12" fmla="*/ 342900 h 1075566"/>
              <a:gd name="connsiteX13" fmla="*/ 251547 w 1076649"/>
              <a:gd name="connsiteY13" fmla="*/ 295494 h 1075566"/>
              <a:gd name="connsiteX14" fmla="*/ 127247 w 1076649"/>
              <a:gd name="connsiteY14" fmla="*/ 280722 h 1075566"/>
              <a:gd name="connsiteX15" fmla="*/ 0 w 1076649"/>
              <a:gd name="connsiteY15" fmla="*/ 342810 h 1075566"/>
              <a:gd name="connsiteX16" fmla="*/ 39205 w 1076649"/>
              <a:gd name="connsiteY16" fmla="*/ 452437 h 1075566"/>
              <a:gd name="connsiteX17" fmla="*/ 29517 w 1076649"/>
              <a:gd name="connsiteY17" fmla="*/ 548345 h 1075566"/>
              <a:gd name="connsiteX18" fmla="*/ 226736 w 1076649"/>
              <a:gd name="connsiteY18" fmla="*/ 686477 h 1075566"/>
              <a:gd name="connsiteX19" fmla="*/ 312623 w 1076649"/>
              <a:gd name="connsiteY19" fmla="*/ 810301 h 1075566"/>
              <a:gd name="connsiteX20" fmla="*/ 349419 w 1076649"/>
              <a:gd name="connsiteY20" fmla="*/ 919162 h 1075566"/>
              <a:gd name="connsiteX21" fmla="*/ 448255 w 1076649"/>
              <a:gd name="connsiteY21" fmla="*/ 957939 h 1075566"/>
              <a:gd name="connsiteX22" fmla="*/ 501621 w 1076649"/>
              <a:gd name="connsiteY22" fmla="*/ 1000126 h 1075566"/>
              <a:gd name="connsiteX23" fmla="*/ 640059 w 1076649"/>
              <a:gd name="connsiteY23" fmla="*/ 1024554 h 1075566"/>
              <a:gd name="connsiteX24" fmla="*/ 707096 w 1076649"/>
              <a:gd name="connsiteY24" fmla="*/ 1075566 h 1075566"/>
              <a:gd name="connsiteX25" fmla="*/ 920919 w 1076649"/>
              <a:gd name="connsiteY25" fmla="*/ 771525 h 1075566"/>
              <a:gd name="connsiteX26" fmla="*/ 1018982 w 1076649"/>
              <a:gd name="connsiteY26" fmla="*/ 700371 h 1075566"/>
              <a:gd name="connsiteX27" fmla="*/ 1076649 w 1076649"/>
              <a:gd name="connsiteY27" fmla="*/ 683374 h 1075566"/>
              <a:gd name="connsiteX28" fmla="*/ 1002077 w 1076649"/>
              <a:gd name="connsiteY28" fmla="*/ 550395 h 1075566"/>
              <a:gd name="connsiteX29" fmla="*/ 996229 w 1076649"/>
              <a:gd name="connsiteY29" fmla="*/ 394094 h 1075566"/>
              <a:gd name="connsiteX30" fmla="*/ 1012499 w 1076649"/>
              <a:gd name="connsiteY30" fmla="*/ 224617 h 1075566"/>
              <a:gd name="connsiteX31" fmla="*/ 1033652 w 1076649"/>
              <a:gd name="connsiteY31" fmla="*/ 4044 h 1075566"/>
              <a:gd name="connsiteX32" fmla="*/ 881589 w 1076649"/>
              <a:gd name="connsiteY32" fmla="*/ 51709 h 1075566"/>
              <a:gd name="connsiteX33" fmla="*/ 744707 w 1076649"/>
              <a:gd name="connsiteY33" fmla="*/ 0 h 1075566"/>
              <a:gd name="connsiteX34" fmla="*/ 692396 w 1076649"/>
              <a:gd name="connsiteY34" fmla="*/ 25846 h 1075566"/>
              <a:gd name="connsiteX0" fmla="*/ 692396 w 1076649"/>
              <a:gd name="connsiteY0" fmla="*/ 25846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368469 w 1076649"/>
              <a:gd name="connsiteY3" fmla="*/ 105483 h 1075566"/>
              <a:gd name="connsiteX4" fmla="*/ 397044 w 1076649"/>
              <a:gd name="connsiteY4" fmla="*/ 138112 h 1075566"/>
              <a:gd name="connsiteX5" fmla="*/ 373015 w 1076649"/>
              <a:gd name="connsiteY5" fmla="*/ 170514 h 1075566"/>
              <a:gd name="connsiteX6" fmla="*/ 451140 w 1076649"/>
              <a:gd name="connsiteY6" fmla="*/ 202557 h 1075566"/>
              <a:gd name="connsiteX7" fmla="*/ 392282 w 1076649"/>
              <a:gd name="connsiteY7" fmla="*/ 276225 h 1075566"/>
              <a:gd name="connsiteX8" fmla="*/ 410154 w 1076649"/>
              <a:gd name="connsiteY8" fmla="*/ 359279 h 1075566"/>
              <a:gd name="connsiteX9" fmla="*/ 382757 w 1076649"/>
              <a:gd name="connsiteY9" fmla="*/ 400050 h 1075566"/>
              <a:gd name="connsiteX10" fmla="*/ 337969 w 1076649"/>
              <a:gd name="connsiteY10" fmla="*/ 400759 h 1075566"/>
              <a:gd name="connsiteX11" fmla="*/ 230649 w 1076649"/>
              <a:gd name="connsiteY11" fmla="*/ 400356 h 1075566"/>
              <a:gd name="connsiteX12" fmla="*/ 254169 w 1076649"/>
              <a:gd name="connsiteY12" fmla="*/ 342900 h 1075566"/>
              <a:gd name="connsiteX13" fmla="*/ 251547 w 1076649"/>
              <a:gd name="connsiteY13" fmla="*/ 295494 h 1075566"/>
              <a:gd name="connsiteX14" fmla="*/ 127248 w 1076649"/>
              <a:gd name="connsiteY14" fmla="*/ 293276 h 1075566"/>
              <a:gd name="connsiteX15" fmla="*/ 0 w 1076649"/>
              <a:gd name="connsiteY15" fmla="*/ 342810 h 1075566"/>
              <a:gd name="connsiteX16" fmla="*/ 39205 w 1076649"/>
              <a:gd name="connsiteY16" fmla="*/ 452437 h 1075566"/>
              <a:gd name="connsiteX17" fmla="*/ 29517 w 1076649"/>
              <a:gd name="connsiteY17" fmla="*/ 548345 h 1075566"/>
              <a:gd name="connsiteX18" fmla="*/ 226736 w 1076649"/>
              <a:gd name="connsiteY18" fmla="*/ 686477 h 1075566"/>
              <a:gd name="connsiteX19" fmla="*/ 312623 w 1076649"/>
              <a:gd name="connsiteY19" fmla="*/ 810301 h 1075566"/>
              <a:gd name="connsiteX20" fmla="*/ 349419 w 1076649"/>
              <a:gd name="connsiteY20" fmla="*/ 919162 h 1075566"/>
              <a:gd name="connsiteX21" fmla="*/ 448255 w 1076649"/>
              <a:gd name="connsiteY21" fmla="*/ 957939 h 1075566"/>
              <a:gd name="connsiteX22" fmla="*/ 501621 w 1076649"/>
              <a:gd name="connsiteY22" fmla="*/ 1000126 h 1075566"/>
              <a:gd name="connsiteX23" fmla="*/ 640059 w 1076649"/>
              <a:gd name="connsiteY23" fmla="*/ 1024554 h 1075566"/>
              <a:gd name="connsiteX24" fmla="*/ 707096 w 1076649"/>
              <a:gd name="connsiteY24" fmla="*/ 1075566 h 1075566"/>
              <a:gd name="connsiteX25" fmla="*/ 920919 w 1076649"/>
              <a:gd name="connsiteY25" fmla="*/ 771525 h 1075566"/>
              <a:gd name="connsiteX26" fmla="*/ 1018982 w 1076649"/>
              <a:gd name="connsiteY26" fmla="*/ 700371 h 1075566"/>
              <a:gd name="connsiteX27" fmla="*/ 1076649 w 1076649"/>
              <a:gd name="connsiteY27" fmla="*/ 683374 h 1075566"/>
              <a:gd name="connsiteX28" fmla="*/ 1002077 w 1076649"/>
              <a:gd name="connsiteY28" fmla="*/ 550395 h 1075566"/>
              <a:gd name="connsiteX29" fmla="*/ 996229 w 1076649"/>
              <a:gd name="connsiteY29" fmla="*/ 394094 h 1075566"/>
              <a:gd name="connsiteX30" fmla="*/ 1012499 w 1076649"/>
              <a:gd name="connsiteY30" fmla="*/ 224617 h 1075566"/>
              <a:gd name="connsiteX31" fmla="*/ 1033652 w 1076649"/>
              <a:gd name="connsiteY31" fmla="*/ 4044 h 1075566"/>
              <a:gd name="connsiteX32" fmla="*/ 881589 w 1076649"/>
              <a:gd name="connsiteY32" fmla="*/ 51709 h 1075566"/>
              <a:gd name="connsiteX33" fmla="*/ 744707 w 1076649"/>
              <a:gd name="connsiteY33" fmla="*/ 0 h 1075566"/>
              <a:gd name="connsiteX34" fmla="*/ 692396 w 1076649"/>
              <a:gd name="connsiteY34" fmla="*/ 25846 h 1075566"/>
              <a:gd name="connsiteX0" fmla="*/ 692396 w 1076649"/>
              <a:gd name="connsiteY0" fmla="*/ 25846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368469 w 1076649"/>
              <a:gd name="connsiteY3" fmla="*/ 105483 h 1075566"/>
              <a:gd name="connsiteX4" fmla="*/ 397044 w 1076649"/>
              <a:gd name="connsiteY4" fmla="*/ 138112 h 1075566"/>
              <a:gd name="connsiteX5" fmla="*/ 373015 w 1076649"/>
              <a:gd name="connsiteY5" fmla="*/ 170514 h 1075566"/>
              <a:gd name="connsiteX6" fmla="*/ 451140 w 1076649"/>
              <a:gd name="connsiteY6" fmla="*/ 202557 h 1075566"/>
              <a:gd name="connsiteX7" fmla="*/ 392282 w 1076649"/>
              <a:gd name="connsiteY7" fmla="*/ 276225 h 1075566"/>
              <a:gd name="connsiteX8" fmla="*/ 410154 w 1076649"/>
              <a:gd name="connsiteY8" fmla="*/ 359279 h 1075566"/>
              <a:gd name="connsiteX9" fmla="*/ 382757 w 1076649"/>
              <a:gd name="connsiteY9" fmla="*/ 400050 h 1075566"/>
              <a:gd name="connsiteX10" fmla="*/ 337969 w 1076649"/>
              <a:gd name="connsiteY10" fmla="*/ 400759 h 1075566"/>
              <a:gd name="connsiteX11" fmla="*/ 230649 w 1076649"/>
              <a:gd name="connsiteY11" fmla="*/ 400356 h 1075566"/>
              <a:gd name="connsiteX12" fmla="*/ 254169 w 1076649"/>
              <a:gd name="connsiteY12" fmla="*/ 342900 h 1075566"/>
              <a:gd name="connsiteX13" fmla="*/ 251547 w 1076649"/>
              <a:gd name="connsiteY13" fmla="*/ 295494 h 1075566"/>
              <a:gd name="connsiteX14" fmla="*/ 217696 w 1076649"/>
              <a:gd name="connsiteY14" fmla="*/ 281998 h 1075566"/>
              <a:gd name="connsiteX15" fmla="*/ 127248 w 1076649"/>
              <a:gd name="connsiteY15" fmla="*/ 293276 h 1075566"/>
              <a:gd name="connsiteX16" fmla="*/ 0 w 1076649"/>
              <a:gd name="connsiteY16" fmla="*/ 342810 h 1075566"/>
              <a:gd name="connsiteX17" fmla="*/ 39205 w 1076649"/>
              <a:gd name="connsiteY17" fmla="*/ 452437 h 1075566"/>
              <a:gd name="connsiteX18" fmla="*/ 29517 w 1076649"/>
              <a:gd name="connsiteY18" fmla="*/ 548345 h 1075566"/>
              <a:gd name="connsiteX19" fmla="*/ 226736 w 1076649"/>
              <a:gd name="connsiteY19" fmla="*/ 686477 h 1075566"/>
              <a:gd name="connsiteX20" fmla="*/ 312623 w 1076649"/>
              <a:gd name="connsiteY20" fmla="*/ 810301 h 1075566"/>
              <a:gd name="connsiteX21" fmla="*/ 349419 w 1076649"/>
              <a:gd name="connsiteY21" fmla="*/ 919162 h 1075566"/>
              <a:gd name="connsiteX22" fmla="*/ 448255 w 1076649"/>
              <a:gd name="connsiteY22" fmla="*/ 957939 h 1075566"/>
              <a:gd name="connsiteX23" fmla="*/ 501621 w 1076649"/>
              <a:gd name="connsiteY23" fmla="*/ 1000126 h 1075566"/>
              <a:gd name="connsiteX24" fmla="*/ 640059 w 1076649"/>
              <a:gd name="connsiteY24" fmla="*/ 1024554 h 1075566"/>
              <a:gd name="connsiteX25" fmla="*/ 707096 w 1076649"/>
              <a:gd name="connsiteY25" fmla="*/ 1075566 h 1075566"/>
              <a:gd name="connsiteX26" fmla="*/ 920919 w 1076649"/>
              <a:gd name="connsiteY26" fmla="*/ 771525 h 1075566"/>
              <a:gd name="connsiteX27" fmla="*/ 1018982 w 1076649"/>
              <a:gd name="connsiteY27" fmla="*/ 700371 h 1075566"/>
              <a:gd name="connsiteX28" fmla="*/ 1076649 w 1076649"/>
              <a:gd name="connsiteY28" fmla="*/ 683374 h 1075566"/>
              <a:gd name="connsiteX29" fmla="*/ 1002077 w 1076649"/>
              <a:gd name="connsiteY29" fmla="*/ 550395 h 1075566"/>
              <a:gd name="connsiteX30" fmla="*/ 996229 w 1076649"/>
              <a:gd name="connsiteY30" fmla="*/ 394094 h 1075566"/>
              <a:gd name="connsiteX31" fmla="*/ 1012499 w 1076649"/>
              <a:gd name="connsiteY31" fmla="*/ 224617 h 1075566"/>
              <a:gd name="connsiteX32" fmla="*/ 1033652 w 1076649"/>
              <a:gd name="connsiteY32" fmla="*/ 4044 h 1075566"/>
              <a:gd name="connsiteX33" fmla="*/ 881589 w 1076649"/>
              <a:gd name="connsiteY33" fmla="*/ 51709 h 1075566"/>
              <a:gd name="connsiteX34" fmla="*/ 744707 w 1076649"/>
              <a:gd name="connsiteY34" fmla="*/ 0 h 1075566"/>
              <a:gd name="connsiteX35" fmla="*/ 692396 w 1076649"/>
              <a:gd name="connsiteY35" fmla="*/ 25846 h 1075566"/>
              <a:gd name="connsiteX0" fmla="*/ 692396 w 1076649"/>
              <a:gd name="connsiteY0" fmla="*/ 25846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368469 w 1076649"/>
              <a:gd name="connsiteY3" fmla="*/ 105483 h 1075566"/>
              <a:gd name="connsiteX4" fmla="*/ 397044 w 1076649"/>
              <a:gd name="connsiteY4" fmla="*/ 138112 h 1075566"/>
              <a:gd name="connsiteX5" fmla="*/ 373015 w 1076649"/>
              <a:gd name="connsiteY5" fmla="*/ 170514 h 1075566"/>
              <a:gd name="connsiteX6" fmla="*/ 451140 w 1076649"/>
              <a:gd name="connsiteY6" fmla="*/ 202557 h 1075566"/>
              <a:gd name="connsiteX7" fmla="*/ 392282 w 1076649"/>
              <a:gd name="connsiteY7" fmla="*/ 276225 h 1075566"/>
              <a:gd name="connsiteX8" fmla="*/ 410154 w 1076649"/>
              <a:gd name="connsiteY8" fmla="*/ 359279 h 1075566"/>
              <a:gd name="connsiteX9" fmla="*/ 382757 w 1076649"/>
              <a:gd name="connsiteY9" fmla="*/ 400050 h 1075566"/>
              <a:gd name="connsiteX10" fmla="*/ 337969 w 1076649"/>
              <a:gd name="connsiteY10" fmla="*/ 400759 h 1075566"/>
              <a:gd name="connsiteX11" fmla="*/ 230649 w 1076649"/>
              <a:gd name="connsiteY11" fmla="*/ 400356 h 1075566"/>
              <a:gd name="connsiteX12" fmla="*/ 254169 w 1076649"/>
              <a:gd name="connsiteY12" fmla="*/ 342900 h 1075566"/>
              <a:gd name="connsiteX13" fmla="*/ 251547 w 1076649"/>
              <a:gd name="connsiteY13" fmla="*/ 295494 h 1075566"/>
              <a:gd name="connsiteX14" fmla="*/ 217696 w 1076649"/>
              <a:gd name="connsiteY14" fmla="*/ 281998 h 1075566"/>
              <a:gd name="connsiteX15" fmla="*/ 127248 w 1076649"/>
              <a:gd name="connsiteY15" fmla="*/ 293276 h 1075566"/>
              <a:gd name="connsiteX16" fmla="*/ 104957 w 1076649"/>
              <a:gd name="connsiteY16" fmla="*/ 309197 h 1075566"/>
              <a:gd name="connsiteX17" fmla="*/ 0 w 1076649"/>
              <a:gd name="connsiteY17" fmla="*/ 342810 h 1075566"/>
              <a:gd name="connsiteX18" fmla="*/ 39205 w 1076649"/>
              <a:gd name="connsiteY18" fmla="*/ 452437 h 1075566"/>
              <a:gd name="connsiteX19" fmla="*/ 29517 w 1076649"/>
              <a:gd name="connsiteY19" fmla="*/ 548345 h 1075566"/>
              <a:gd name="connsiteX20" fmla="*/ 226736 w 1076649"/>
              <a:gd name="connsiteY20" fmla="*/ 686477 h 1075566"/>
              <a:gd name="connsiteX21" fmla="*/ 312623 w 1076649"/>
              <a:gd name="connsiteY21" fmla="*/ 810301 h 1075566"/>
              <a:gd name="connsiteX22" fmla="*/ 349419 w 1076649"/>
              <a:gd name="connsiteY22" fmla="*/ 919162 h 1075566"/>
              <a:gd name="connsiteX23" fmla="*/ 448255 w 1076649"/>
              <a:gd name="connsiteY23" fmla="*/ 957939 h 1075566"/>
              <a:gd name="connsiteX24" fmla="*/ 501621 w 1076649"/>
              <a:gd name="connsiteY24" fmla="*/ 1000126 h 1075566"/>
              <a:gd name="connsiteX25" fmla="*/ 640059 w 1076649"/>
              <a:gd name="connsiteY25" fmla="*/ 1024554 h 1075566"/>
              <a:gd name="connsiteX26" fmla="*/ 707096 w 1076649"/>
              <a:gd name="connsiteY26" fmla="*/ 1075566 h 1075566"/>
              <a:gd name="connsiteX27" fmla="*/ 920919 w 1076649"/>
              <a:gd name="connsiteY27" fmla="*/ 771525 h 1075566"/>
              <a:gd name="connsiteX28" fmla="*/ 1018982 w 1076649"/>
              <a:gd name="connsiteY28" fmla="*/ 700371 h 1075566"/>
              <a:gd name="connsiteX29" fmla="*/ 1076649 w 1076649"/>
              <a:gd name="connsiteY29" fmla="*/ 683374 h 1075566"/>
              <a:gd name="connsiteX30" fmla="*/ 1002077 w 1076649"/>
              <a:gd name="connsiteY30" fmla="*/ 550395 h 1075566"/>
              <a:gd name="connsiteX31" fmla="*/ 996229 w 1076649"/>
              <a:gd name="connsiteY31" fmla="*/ 394094 h 1075566"/>
              <a:gd name="connsiteX32" fmla="*/ 1012499 w 1076649"/>
              <a:gd name="connsiteY32" fmla="*/ 224617 h 1075566"/>
              <a:gd name="connsiteX33" fmla="*/ 1033652 w 1076649"/>
              <a:gd name="connsiteY33" fmla="*/ 4044 h 1075566"/>
              <a:gd name="connsiteX34" fmla="*/ 881589 w 1076649"/>
              <a:gd name="connsiteY34" fmla="*/ 51709 h 1075566"/>
              <a:gd name="connsiteX35" fmla="*/ 744707 w 1076649"/>
              <a:gd name="connsiteY35" fmla="*/ 0 h 1075566"/>
              <a:gd name="connsiteX36" fmla="*/ 692396 w 1076649"/>
              <a:gd name="connsiteY36" fmla="*/ 25846 h 1075566"/>
              <a:gd name="connsiteX0" fmla="*/ 692396 w 1076649"/>
              <a:gd name="connsiteY0" fmla="*/ 25846 h 1075566"/>
              <a:gd name="connsiteX1" fmla="*/ 625971 w 1076649"/>
              <a:gd name="connsiteY1" fmla="*/ 53085 h 1075566"/>
              <a:gd name="connsiteX2" fmla="*/ 511507 w 1076649"/>
              <a:gd name="connsiteY2" fmla="*/ 53085 h 1075566"/>
              <a:gd name="connsiteX3" fmla="*/ 368469 w 1076649"/>
              <a:gd name="connsiteY3" fmla="*/ 105483 h 1075566"/>
              <a:gd name="connsiteX4" fmla="*/ 397044 w 1076649"/>
              <a:gd name="connsiteY4" fmla="*/ 138112 h 1075566"/>
              <a:gd name="connsiteX5" fmla="*/ 373015 w 1076649"/>
              <a:gd name="connsiteY5" fmla="*/ 170514 h 1075566"/>
              <a:gd name="connsiteX6" fmla="*/ 451140 w 1076649"/>
              <a:gd name="connsiteY6" fmla="*/ 202557 h 1075566"/>
              <a:gd name="connsiteX7" fmla="*/ 392282 w 1076649"/>
              <a:gd name="connsiteY7" fmla="*/ 276225 h 1075566"/>
              <a:gd name="connsiteX8" fmla="*/ 410154 w 1076649"/>
              <a:gd name="connsiteY8" fmla="*/ 359279 h 1075566"/>
              <a:gd name="connsiteX9" fmla="*/ 382757 w 1076649"/>
              <a:gd name="connsiteY9" fmla="*/ 400050 h 1075566"/>
              <a:gd name="connsiteX10" fmla="*/ 337969 w 1076649"/>
              <a:gd name="connsiteY10" fmla="*/ 400759 h 1075566"/>
              <a:gd name="connsiteX11" fmla="*/ 230649 w 1076649"/>
              <a:gd name="connsiteY11" fmla="*/ 400356 h 1075566"/>
              <a:gd name="connsiteX12" fmla="*/ 254169 w 1076649"/>
              <a:gd name="connsiteY12" fmla="*/ 342900 h 1075566"/>
              <a:gd name="connsiteX13" fmla="*/ 251547 w 1076649"/>
              <a:gd name="connsiteY13" fmla="*/ 295494 h 1075566"/>
              <a:gd name="connsiteX14" fmla="*/ 217696 w 1076649"/>
              <a:gd name="connsiteY14" fmla="*/ 281998 h 1075566"/>
              <a:gd name="connsiteX15" fmla="*/ 127248 w 1076649"/>
              <a:gd name="connsiteY15" fmla="*/ 293276 h 1075566"/>
              <a:gd name="connsiteX16" fmla="*/ 104957 w 1076649"/>
              <a:gd name="connsiteY16" fmla="*/ 309197 h 1075566"/>
              <a:gd name="connsiteX17" fmla="*/ 0 w 1076649"/>
              <a:gd name="connsiteY17" fmla="*/ 342810 h 1075566"/>
              <a:gd name="connsiteX18" fmla="*/ 39205 w 1076649"/>
              <a:gd name="connsiteY18" fmla="*/ 452437 h 1075566"/>
              <a:gd name="connsiteX19" fmla="*/ 29517 w 1076649"/>
              <a:gd name="connsiteY19" fmla="*/ 548345 h 1075566"/>
              <a:gd name="connsiteX20" fmla="*/ 226736 w 1076649"/>
              <a:gd name="connsiteY20" fmla="*/ 686477 h 1075566"/>
              <a:gd name="connsiteX21" fmla="*/ 312623 w 1076649"/>
              <a:gd name="connsiteY21" fmla="*/ 810301 h 1075566"/>
              <a:gd name="connsiteX22" fmla="*/ 349419 w 1076649"/>
              <a:gd name="connsiteY22" fmla="*/ 919162 h 1075566"/>
              <a:gd name="connsiteX23" fmla="*/ 448255 w 1076649"/>
              <a:gd name="connsiteY23" fmla="*/ 957939 h 1075566"/>
              <a:gd name="connsiteX24" fmla="*/ 501621 w 1076649"/>
              <a:gd name="connsiteY24" fmla="*/ 1000126 h 1075566"/>
              <a:gd name="connsiteX25" fmla="*/ 640059 w 1076649"/>
              <a:gd name="connsiteY25" fmla="*/ 1024554 h 1075566"/>
              <a:gd name="connsiteX26" fmla="*/ 707096 w 1076649"/>
              <a:gd name="connsiteY26" fmla="*/ 1075566 h 1075566"/>
              <a:gd name="connsiteX27" fmla="*/ 920919 w 1076649"/>
              <a:gd name="connsiteY27" fmla="*/ 771525 h 1075566"/>
              <a:gd name="connsiteX28" fmla="*/ 1018982 w 1076649"/>
              <a:gd name="connsiteY28" fmla="*/ 700371 h 1075566"/>
              <a:gd name="connsiteX29" fmla="*/ 1076649 w 1076649"/>
              <a:gd name="connsiteY29" fmla="*/ 683374 h 1075566"/>
              <a:gd name="connsiteX30" fmla="*/ 1002077 w 1076649"/>
              <a:gd name="connsiteY30" fmla="*/ 550395 h 1075566"/>
              <a:gd name="connsiteX31" fmla="*/ 996229 w 1076649"/>
              <a:gd name="connsiteY31" fmla="*/ 394094 h 1075566"/>
              <a:gd name="connsiteX32" fmla="*/ 1012499 w 1076649"/>
              <a:gd name="connsiteY32" fmla="*/ 224617 h 1075566"/>
              <a:gd name="connsiteX33" fmla="*/ 1033652 w 1076649"/>
              <a:gd name="connsiteY33" fmla="*/ 4044 h 1075566"/>
              <a:gd name="connsiteX34" fmla="*/ 881589 w 1076649"/>
              <a:gd name="connsiteY34" fmla="*/ 51709 h 1075566"/>
              <a:gd name="connsiteX35" fmla="*/ 744707 w 1076649"/>
              <a:gd name="connsiteY35" fmla="*/ 0 h 1075566"/>
              <a:gd name="connsiteX36" fmla="*/ 692396 w 1076649"/>
              <a:gd name="connsiteY36" fmla="*/ 25846 h 1075566"/>
              <a:gd name="connsiteX0" fmla="*/ 681909 w 1066162"/>
              <a:gd name="connsiteY0" fmla="*/ 25846 h 1075566"/>
              <a:gd name="connsiteX1" fmla="*/ 615484 w 1066162"/>
              <a:gd name="connsiteY1" fmla="*/ 53085 h 1075566"/>
              <a:gd name="connsiteX2" fmla="*/ 501020 w 1066162"/>
              <a:gd name="connsiteY2" fmla="*/ 53085 h 1075566"/>
              <a:gd name="connsiteX3" fmla="*/ 357982 w 1066162"/>
              <a:gd name="connsiteY3" fmla="*/ 105483 h 1075566"/>
              <a:gd name="connsiteX4" fmla="*/ 386557 w 1066162"/>
              <a:gd name="connsiteY4" fmla="*/ 138112 h 1075566"/>
              <a:gd name="connsiteX5" fmla="*/ 362528 w 1066162"/>
              <a:gd name="connsiteY5" fmla="*/ 170514 h 1075566"/>
              <a:gd name="connsiteX6" fmla="*/ 440653 w 1066162"/>
              <a:gd name="connsiteY6" fmla="*/ 202557 h 1075566"/>
              <a:gd name="connsiteX7" fmla="*/ 381795 w 1066162"/>
              <a:gd name="connsiteY7" fmla="*/ 276225 h 1075566"/>
              <a:gd name="connsiteX8" fmla="*/ 399667 w 1066162"/>
              <a:gd name="connsiteY8" fmla="*/ 359279 h 1075566"/>
              <a:gd name="connsiteX9" fmla="*/ 372270 w 1066162"/>
              <a:gd name="connsiteY9" fmla="*/ 400050 h 1075566"/>
              <a:gd name="connsiteX10" fmla="*/ 327482 w 1066162"/>
              <a:gd name="connsiteY10" fmla="*/ 400759 h 1075566"/>
              <a:gd name="connsiteX11" fmla="*/ 220162 w 1066162"/>
              <a:gd name="connsiteY11" fmla="*/ 400356 h 1075566"/>
              <a:gd name="connsiteX12" fmla="*/ 243682 w 1066162"/>
              <a:gd name="connsiteY12" fmla="*/ 342900 h 1075566"/>
              <a:gd name="connsiteX13" fmla="*/ 241060 w 1066162"/>
              <a:gd name="connsiteY13" fmla="*/ 295494 h 1075566"/>
              <a:gd name="connsiteX14" fmla="*/ 207209 w 1066162"/>
              <a:gd name="connsiteY14" fmla="*/ 281998 h 1075566"/>
              <a:gd name="connsiteX15" fmla="*/ 116761 w 1066162"/>
              <a:gd name="connsiteY15" fmla="*/ 293276 h 1075566"/>
              <a:gd name="connsiteX16" fmla="*/ 94470 w 1066162"/>
              <a:gd name="connsiteY16" fmla="*/ 309197 h 1075566"/>
              <a:gd name="connsiteX17" fmla="*/ 0 w 1066162"/>
              <a:gd name="connsiteY17" fmla="*/ 328165 h 1075566"/>
              <a:gd name="connsiteX18" fmla="*/ 28718 w 1066162"/>
              <a:gd name="connsiteY18" fmla="*/ 452437 h 1075566"/>
              <a:gd name="connsiteX19" fmla="*/ 19030 w 1066162"/>
              <a:gd name="connsiteY19" fmla="*/ 548345 h 1075566"/>
              <a:gd name="connsiteX20" fmla="*/ 216249 w 1066162"/>
              <a:gd name="connsiteY20" fmla="*/ 686477 h 1075566"/>
              <a:gd name="connsiteX21" fmla="*/ 302136 w 1066162"/>
              <a:gd name="connsiteY21" fmla="*/ 810301 h 1075566"/>
              <a:gd name="connsiteX22" fmla="*/ 338932 w 1066162"/>
              <a:gd name="connsiteY22" fmla="*/ 919162 h 1075566"/>
              <a:gd name="connsiteX23" fmla="*/ 437768 w 1066162"/>
              <a:gd name="connsiteY23" fmla="*/ 957939 h 1075566"/>
              <a:gd name="connsiteX24" fmla="*/ 491134 w 1066162"/>
              <a:gd name="connsiteY24" fmla="*/ 1000126 h 1075566"/>
              <a:gd name="connsiteX25" fmla="*/ 629572 w 1066162"/>
              <a:gd name="connsiteY25" fmla="*/ 1024554 h 1075566"/>
              <a:gd name="connsiteX26" fmla="*/ 696609 w 1066162"/>
              <a:gd name="connsiteY26" fmla="*/ 1075566 h 1075566"/>
              <a:gd name="connsiteX27" fmla="*/ 910432 w 1066162"/>
              <a:gd name="connsiteY27" fmla="*/ 771525 h 1075566"/>
              <a:gd name="connsiteX28" fmla="*/ 1008495 w 1066162"/>
              <a:gd name="connsiteY28" fmla="*/ 700371 h 1075566"/>
              <a:gd name="connsiteX29" fmla="*/ 1066162 w 1066162"/>
              <a:gd name="connsiteY29" fmla="*/ 683374 h 1075566"/>
              <a:gd name="connsiteX30" fmla="*/ 991590 w 1066162"/>
              <a:gd name="connsiteY30" fmla="*/ 550395 h 1075566"/>
              <a:gd name="connsiteX31" fmla="*/ 985742 w 1066162"/>
              <a:gd name="connsiteY31" fmla="*/ 394094 h 1075566"/>
              <a:gd name="connsiteX32" fmla="*/ 1002012 w 1066162"/>
              <a:gd name="connsiteY32" fmla="*/ 224617 h 1075566"/>
              <a:gd name="connsiteX33" fmla="*/ 1023165 w 1066162"/>
              <a:gd name="connsiteY33" fmla="*/ 4044 h 1075566"/>
              <a:gd name="connsiteX34" fmla="*/ 871102 w 1066162"/>
              <a:gd name="connsiteY34" fmla="*/ 51709 h 1075566"/>
              <a:gd name="connsiteX35" fmla="*/ 734220 w 1066162"/>
              <a:gd name="connsiteY35" fmla="*/ 0 h 1075566"/>
              <a:gd name="connsiteX36" fmla="*/ 681909 w 1066162"/>
              <a:gd name="connsiteY36" fmla="*/ 25846 h 1075566"/>
              <a:gd name="connsiteX0" fmla="*/ 681909 w 1066162"/>
              <a:gd name="connsiteY0" fmla="*/ 25846 h 1075566"/>
              <a:gd name="connsiteX1" fmla="*/ 615484 w 1066162"/>
              <a:gd name="connsiteY1" fmla="*/ 53085 h 1075566"/>
              <a:gd name="connsiteX2" fmla="*/ 501020 w 1066162"/>
              <a:gd name="connsiteY2" fmla="*/ 53085 h 1075566"/>
              <a:gd name="connsiteX3" fmla="*/ 357982 w 1066162"/>
              <a:gd name="connsiteY3" fmla="*/ 105483 h 1075566"/>
              <a:gd name="connsiteX4" fmla="*/ 386557 w 1066162"/>
              <a:gd name="connsiteY4" fmla="*/ 138112 h 1075566"/>
              <a:gd name="connsiteX5" fmla="*/ 362528 w 1066162"/>
              <a:gd name="connsiteY5" fmla="*/ 170514 h 1075566"/>
              <a:gd name="connsiteX6" fmla="*/ 440653 w 1066162"/>
              <a:gd name="connsiteY6" fmla="*/ 202557 h 1075566"/>
              <a:gd name="connsiteX7" fmla="*/ 381795 w 1066162"/>
              <a:gd name="connsiteY7" fmla="*/ 276225 h 1075566"/>
              <a:gd name="connsiteX8" fmla="*/ 399667 w 1066162"/>
              <a:gd name="connsiteY8" fmla="*/ 359279 h 1075566"/>
              <a:gd name="connsiteX9" fmla="*/ 372270 w 1066162"/>
              <a:gd name="connsiteY9" fmla="*/ 400050 h 1075566"/>
              <a:gd name="connsiteX10" fmla="*/ 327482 w 1066162"/>
              <a:gd name="connsiteY10" fmla="*/ 400759 h 1075566"/>
              <a:gd name="connsiteX11" fmla="*/ 220162 w 1066162"/>
              <a:gd name="connsiteY11" fmla="*/ 400356 h 1075566"/>
              <a:gd name="connsiteX12" fmla="*/ 243682 w 1066162"/>
              <a:gd name="connsiteY12" fmla="*/ 342900 h 1075566"/>
              <a:gd name="connsiteX13" fmla="*/ 241060 w 1066162"/>
              <a:gd name="connsiteY13" fmla="*/ 295494 h 1075566"/>
              <a:gd name="connsiteX14" fmla="*/ 207209 w 1066162"/>
              <a:gd name="connsiteY14" fmla="*/ 281998 h 1075566"/>
              <a:gd name="connsiteX15" fmla="*/ 116761 w 1066162"/>
              <a:gd name="connsiteY15" fmla="*/ 293276 h 1075566"/>
              <a:gd name="connsiteX16" fmla="*/ 94470 w 1066162"/>
              <a:gd name="connsiteY16" fmla="*/ 309197 h 1075566"/>
              <a:gd name="connsiteX17" fmla="*/ 0 w 1066162"/>
              <a:gd name="connsiteY17" fmla="*/ 328165 h 1075566"/>
              <a:gd name="connsiteX18" fmla="*/ 28718 w 1066162"/>
              <a:gd name="connsiteY18" fmla="*/ 452437 h 1075566"/>
              <a:gd name="connsiteX19" fmla="*/ 24273 w 1066162"/>
              <a:gd name="connsiteY19" fmla="*/ 531607 h 1075566"/>
              <a:gd name="connsiteX20" fmla="*/ 216249 w 1066162"/>
              <a:gd name="connsiteY20" fmla="*/ 686477 h 1075566"/>
              <a:gd name="connsiteX21" fmla="*/ 302136 w 1066162"/>
              <a:gd name="connsiteY21" fmla="*/ 810301 h 1075566"/>
              <a:gd name="connsiteX22" fmla="*/ 338932 w 1066162"/>
              <a:gd name="connsiteY22" fmla="*/ 919162 h 1075566"/>
              <a:gd name="connsiteX23" fmla="*/ 437768 w 1066162"/>
              <a:gd name="connsiteY23" fmla="*/ 957939 h 1075566"/>
              <a:gd name="connsiteX24" fmla="*/ 491134 w 1066162"/>
              <a:gd name="connsiteY24" fmla="*/ 1000126 h 1075566"/>
              <a:gd name="connsiteX25" fmla="*/ 629572 w 1066162"/>
              <a:gd name="connsiteY25" fmla="*/ 1024554 h 1075566"/>
              <a:gd name="connsiteX26" fmla="*/ 696609 w 1066162"/>
              <a:gd name="connsiteY26" fmla="*/ 1075566 h 1075566"/>
              <a:gd name="connsiteX27" fmla="*/ 910432 w 1066162"/>
              <a:gd name="connsiteY27" fmla="*/ 771525 h 1075566"/>
              <a:gd name="connsiteX28" fmla="*/ 1008495 w 1066162"/>
              <a:gd name="connsiteY28" fmla="*/ 700371 h 1075566"/>
              <a:gd name="connsiteX29" fmla="*/ 1066162 w 1066162"/>
              <a:gd name="connsiteY29" fmla="*/ 683374 h 1075566"/>
              <a:gd name="connsiteX30" fmla="*/ 991590 w 1066162"/>
              <a:gd name="connsiteY30" fmla="*/ 550395 h 1075566"/>
              <a:gd name="connsiteX31" fmla="*/ 985742 w 1066162"/>
              <a:gd name="connsiteY31" fmla="*/ 394094 h 1075566"/>
              <a:gd name="connsiteX32" fmla="*/ 1002012 w 1066162"/>
              <a:gd name="connsiteY32" fmla="*/ 224617 h 1075566"/>
              <a:gd name="connsiteX33" fmla="*/ 1023165 w 1066162"/>
              <a:gd name="connsiteY33" fmla="*/ 4044 h 1075566"/>
              <a:gd name="connsiteX34" fmla="*/ 871102 w 1066162"/>
              <a:gd name="connsiteY34" fmla="*/ 51709 h 1075566"/>
              <a:gd name="connsiteX35" fmla="*/ 734220 w 1066162"/>
              <a:gd name="connsiteY35" fmla="*/ 0 h 1075566"/>
              <a:gd name="connsiteX36" fmla="*/ 681909 w 1066162"/>
              <a:gd name="connsiteY36" fmla="*/ 25846 h 1075566"/>
              <a:gd name="connsiteX0" fmla="*/ 681909 w 1066162"/>
              <a:gd name="connsiteY0" fmla="*/ 25846 h 1075566"/>
              <a:gd name="connsiteX1" fmla="*/ 615484 w 1066162"/>
              <a:gd name="connsiteY1" fmla="*/ 53085 h 1075566"/>
              <a:gd name="connsiteX2" fmla="*/ 501020 w 1066162"/>
              <a:gd name="connsiteY2" fmla="*/ 53085 h 1075566"/>
              <a:gd name="connsiteX3" fmla="*/ 357982 w 1066162"/>
              <a:gd name="connsiteY3" fmla="*/ 105483 h 1075566"/>
              <a:gd name="connsiteX4" fmla="*/ 386557 w 1066162"/>
              <a:gd name="connsiteY4" fmla="*/ 138112 h 1075566"/>
              <a:gd name="connsiteX5" fmla="*/ 362528 w 1066162"/>
              <a:gd name="connsiteY5" fmla="*/ 170514 h 1075566"/>
              <a:gd name="connsiteX6" fmla="*/ 440653 w 1066162"/>
              <a:gd name="connsiteY6" fmla="*/ 202557 h 1075566"/>
              <a:gd name="connsiteX7" fmla="*/ 381795 w 1066162"/>
              <a:gd name="connsiteY7" fmla="*/ 276225 h 1075566"/>
              <a:gd name="connsiteX8" fmla="*/ 399667 w 1066162"/>
              <a:gd name="connsiteY8" fmla="*/ 359279 h 1075566"/>
              <a:gd name="connsiteX9" fmla="*/ 372270 w 1066162"/>
              <a:gd name="connsiteY9" fmla="*/ 400050 h 1075566"/>
              <a:gd name="connsiteX10" fmla="*/ 327482 w 1066162"/>
              <a:gd name="connsiteY10" fmla="*/ 400759 h 1075566"/>
              <a:gd name="connsiteX11" fmla="*/ 220162 w 1066162"/>
              <a:gd name="connsiteY11" fmla="*/ 400356 h 1075566"/>
              <a:gd name="connsiteX12" fmla="*/ 243682 w 1066162"/>
              <a:gd name="connsiteY12" fmla="*/ 342900 h 1075566"/>
              <a:gd name="connsiteX13" fmla="*/ 241060 w 1066162"/>
              <a:gd name="connsiteY13" fmla="*/ 295494 h 1075566"/>
              <a:gd name="connsiteX14" fmla="*/ 207209 w 1066162"/>
              <a:gd name="connsiteY14" fmla="*/ 281998 h 1075566"/>
              <a:gd name="connsiteX15" fmla="*/ 116761 w 1066162"/>
              <a:gd name="connsiteY15" fmla="*/ 293276 h 1075566"/>
              <a:gd name="connsiteX16" fmla="*/ 94470 w 1066162"/>
              <a:gd name="connsiteY16" fmla="*/ 309197 h 1075566"/>
              <a:gd name="connsiteX17" fmla="*/ 0 w 1066162"/>
              <a:gd name="connsiteY17" fmla="*/ 328165 h 1075566"/>
              <a:gd name="connsiteX18" fmla="*/ 28718 w 1066162"/>
              <a:gd name="connsiteY18" fmla="*/ 452437 h 1075566"/>
              <a:gd name="connsiteX19" fmla="*/ 24273 w 1066162"/>
              <a:gd name="connsiteY19" fmla="*/ 531607 h 1075566"/>
              <a:gd name="connsiteX20" fmla="*/ 157393 w 1066162"/>
              <a:gd name="connsiteY20" fmla="*/ 616758 h 1075566"/>
              <a:gd name="connsiteX21" fmla="*/ 216249 w 1066162"/>
              <a:gd name="connsiteY21" fmla="*/ 686477 h 1075566"/>
              <a:gd name="connsiteX22" fmla="*/ 302136 w 1066162"/>
              <a:gd name="connsiteY22" fmla="*/ 810301 h 1075566"/>
              <a:gd name="connsiteX23" fmla="*/ 338932 w 1066162"/>
              <a:gd name="connsiteY23" fmla="*/ 919162 h 1075566"/>
              <a:gd name="connsiteX24" fmla="*/ 437768 w 1066162"/>
              <a:gd name="connsiteY24" fmla="*/ 957939 h 1075566"/>
              <a:gd name="connsiteX25" fmla="*/ 491134 w 1066162"/>
              <a:gd name="connsiteY25" fmla="*/ 1000126 h 1075566"/>
              <a:gd name="connsiteX26" fmla="*/ 629572 w 1066162"/>
              <a:gd name="connsiteY26" fmla="*/ 1024554 h 1075566"/>
              <a:gd name="connsiteX27" fmla="*/ 696609 w 1066162"/>
              <a:gd name="connsiteY27" fmla="*/ 1075566 h 1075566"/>
              <a:gd name="connsiteX28" fmla="*/ 910432 w 1066162"/>
              <a:gd name="connsiteY28" fmla="*/ 771525 h 1075566"/>
              <a:gd name="connsiteX29" fmla="*/ 1008495 w 1066162"/>
              <a:gd name="connsiteY29" fmla="*/ 700371 h 1075566"/>
              <a:gd name="connsiteX30" fmla="*/ 1066162 w 1066162"/>
              <a:gd name="connsiteY30" fmla="*/ 683374 h 1075566"/>
              <a:gd name="connsiteX31" fmla="*/ 991590 w 1066162"/>
              <a:gd name="connsiteY31" fmla="*/ 550395 h 1075566"/>
              <a:gd name="connsiteX32" fmla="*/ 985742 w 1066162"/>
              <a:gd name="connsiteY32" fmla="*/ 394094 h 1075566"/>
              <a:gd name="connsiteX33" fmla="*/ 1002012 w 1066162"/>
              <a:gd name="connsiteY33" fmla="*/ 224617 h 1075566"/>
              <a:gd name="connsiteX34" fmla="*/ 1023165 w 1066162"/>
              <a:gd name="connsiteY34" fmla="*/ 4044 h 1075566"/>
              <a:gd name="connsiteX35" fmla="*/ 871102 w 1066162"/>
              <a:gd name="connsiteY35" fmla="*/ 51709 h 1075566"/>
              <a:gd name="connsiteX36" fmla="*/ 734220 w 1066162"/>
              <a:gd name="connsiteY36" fmla="*/ 0 h 1075566"/>
              <a:gd name="connsiteX37" fmla="*/ 681909 w 1066162"/>
              <a:gd name="connsiteY37" fmla="*/ 25846 h 1075566"/>
              <a:gd name="connsiteX0" fmla="*/ 681909 w 1066162"/>
              <a:gd name="connsiteY0" fmla="*/ 25846 h 1075566"/>
              <a:gd name="connsiteX1" fmla="*/ 615484 w 1066162"/>
              <a:gd name="connsiteY1" fmla="*/ 53085 h 1075566"/>
              <a:gd name="connsiteX2" fmla="*/ 501020 w 1066162"/>
              <a:gd name="connsiteY2" fmla="*/ 53085 h 1075566"/>
              <a:gd name="connsiteX3" fmla="*/ 357982 w 1066162"/>
              <a:gd name="connsiteY3" fmla="*/ 105483 h 1075566"/>
              <a:gd name="connsiteX4" fmla="*/ 386557 w 1066162"/>
              <a:gd name="connsiteY4" fmla="*/ 138112 h 1075566"/>
              <a:gd name="connsiteX5" fmla="*/ 362528 w 1066162"/>
              <a:gd name="connsiteY5" fmla="*/ 170514 h 1075566"/>
              <a:gd name="connsiteX6" fmla="*/ 440653 w 1066162"/>
              <a:gd name="connsiteY6" fmla="*/ 202557 h 1075566"/>
              <a:gd name="connsiteX7" fmla="*/ 381795 w 1066162"/>
              <a:gd name="connsiteY7" fmla="*/ 276225 h 1075566"/>
              <a:gd name="connsiteX8" fmla="*/ 399667 w 1066162"/>
              <a:gd name="connsiteY8" fmla="*/ 359279 h 1075566"/>
              <a:gd name="connsiteX9" fmla="*/ 372270 w 1066162"/>
              <a:gd name="connsiteY9" fmla="*/ 400050 h 1075566"/>
              <a:gd name="connsiteX10" fmla="*/ 327482 w 1066162"/>
              <a:gd name="connsiteY10" fmla="*/ 400759 h 1075566"/>
              <a:gd name="connsiteX11" fmla="*/ 220162 w 1066162"/>
              <a:gd name="connsiteY11" fmla="*/ 400356 h 1075566"/>
              <a:gd name="connsiteX12" fmla="*/ 243682 w 1066162"/>
              <a:gd name="connsiteY12" fmla="*/ 342900 h 1075566"/>
              <a:gd name="connsiteX13" fmla="*/ 241060 w 1066162"/>
              <a:gd name="connsiteY13" fmla="*/ 295494 h 1075566"/>
              <a:gd name="connsiteX14" fmla="*/ 207209 w 1066162"/>
              <a:gd name="connsiteY14" fmla="*/ 281998 h 1075566"/>
              <a:gd name="connsiteX15" fmla="*/ 116761 w 1066162"/>
              <a:gd name="connsiteY15" fmla="*/ 293276 h 1075566"/>
              <a:gd name="connsiteX16" fmla="*/ 94470 w 1066162"/>
              <a:gd name="connsiteY16" fmla="*/ 309197 h 1075566"/>
              <a:gd name="connsiteX17" fmla="*/ 0 w 1066162"/>
              <a:gd name="connsiteY17" fmla="*/ 328165 h 1075566"/>
              <a:gd name="connsiteX18" fmla="*/ 28718 w 1066162"/>
              <a:gd name="connsiteY18" fmla="*/ 452437 h 1075566"/>
              <a:gd name="connsiteX19" fmla="*/ 24273 w 1066162"/>
              <a:gd name="connsiteY19" fmla="*/ 531607 h 1075566"/>
              <a:gd name="connsiteX20" fmla="*/ 157393 w 1066162"/>
              <a:gd name="connsiteY20" fmla="*/ 616758 h 1075566"/>
              <a:gd name="connsiteX21" fmla="*/ 216249 w 1066162"/>
              <a:gd name="connsiteY21" fmla="*/ 686477 h 1075566"/>
              <a:gd name="connsiteX22" fmla="*/ 283241 w 1066162"/>
              <a:gd name="connsiteY22" fmla="*/ 761122 h 1075566"/>
              <a:gd name="connsiteX23" fmla="*/ 302136 w 1066162"/>
              <a:gd name="connsiteY23" fmla="*/ 810301 h 1075566"/>
              <a:gd name="connsiteX24" fmla="*/ 338932 w 1066162"/>
              <a:gd name="connsiteY24" fmla="*/ 919162 h 1075566"/>
              <a:gd name="connsiteX25" fmla="*/ 437768 w 1066162"/>
              <a:gd name="connsiteY25" fmla="*/ 957939 h 1075566"/>
              <a:gd name="connsiteX26" fmla="*/ 491134 w 1066162"/>
              <a:gd name="connsiteY26" fmla="*/ 1000126 h 1075566"/>
              <a:gd name="connsiteX27" fmla="*/ 629572 w 1066162"/>
              <a:gd name="connsiteY27" fmla="*/ 1024554 h 1075566"/>
              <a:gd name="connsiteX28" fmla="*/ 696609 w 1066162"/>
              <a:gd name="connsiteY28" fmla="*/ 1075566 h 1075566"/>
              <a:gd name="connsiteX29" fmla="*/ 910432 w 1066162"/>
              <a:gd name="connsiteY29" fmla="*/ 771525 h 1075566"/>
              <a:gd name="connsiteX30" fmla="*/ 1008495 w 1066162"/>
              <a:gd name="connsiteY30" fmla="*/ 700371 h 1075566"/>
              <a:gd name="connsiteX31" fmla="*/ 1066162 w 1066162"/>
              <a:gd name="connsiteY31" fmla="*/ 683374 h 1075566"/>
              <a:gd name="connsiteX32" fmla="*/ 991590 w 1066162"/>
              <a:gd name="connsiteY32" fmla="*/ 550395 h 1075566"/>
              <a:gd name="connsiteX33" fmla="*/ 985742 w 1066162"/>
              <a:gd name="connsiteY33" fmla="*/ 394094 h 1075566"/>
              <a:gd name="connsiteX34" fmla="*/ 1002012 w 1066162"/>
              <a:gd name="connsiteY34" fmla="*/ 224617 h 1075566"/>
              <a:gd name="connsiteX35" fmla="*/ 1023165 w 1066162"/>
              <a:gd name="connsiteY35" fmla="*/ 4044 h 1075566"/>
              <a:gd name="connsiteX36" fmla="*/ 871102 w 1066162"/>
              <a:gd name="connsiteY36" fmla="*/ 51709 h 1075566"/>
              <a:gd name="connsiteX37" fmla="*/ 734220 w 1066162"/>
              <a:gd name="connsiteY37" fmla="*/ 0 h 1075566"/>
              <a:gd name="connsiteX38" fmla="*/ 681909 w 1066162"/>
              <a:gd name="connsiteY38" fmla="*/ 25846 h 1075566"/>
              <a:gd name="connsiteX0" fmla="*/ 681909 w 1066162"/>
              <a:gd name="connsiteY0" fmla="*/ 25846 h 1075566"/>
              <a:gd name="connsiteX1" fmla="*/ 615484 w 1066162"/>
              <a:gd name="connsiteY1" fmla="*/ 53085 h 1075566"/>
              <a:gd name="connsiteX2" fmla="*/ 501020 w 1066162"/>
              <a:gd name="connsiteY2" fmla="*/ 53085 h 1075566"/>
              <a:gd name="connsiteX3" fmla="*/ 357982 w 1066162"/>
              <a:gd name="connsiteY3" fmla="*/ 105483 h 1075566"/>
              <a:gd name="connsiteX4" fmla="*/ 386557 w 1066162"/>
              <a:gd name="connsiteY4" fmla="*/ 138112 h 1075566"/>
              <a:gd name="connsiteX5" fmla="*/ 362528 w 1066162"/>
              <a:gd name="connsiteY5" fmla="*/ 170514 h 1075566"/>
              <a:gd name="connsiteX6" fmla="*/ 440653 w 1066162"/>
              <a:gd name="connsiteY6" fmla="*/ 202557 h 1075566"/>
              <a:gd name="connsiteX7" fmla="*/ 381795 w 1066162"/>
              <a:gd name="connsiteY7" fmla="*/ 276225 h 1075566"/>
              <a:gd name="connsiteX8" fmla="*/ 399667 w 1066162"/>
              <a:gd name="connsiteY8" fmla="*/ 359279 h 1075566"/>
              <a:gd name="connsiteX9" fmla="*/ 372270 w 1066162"/>
              <a:gd name="connsiteY9" fmla="*/ 400050 h 1075566"/>
              <a:gd name="connsiteX10" fmla="*/ 327482 w 1066162"/>
              <a:gd name="connsiteY10" fmla="*/ 400759 h 1075566"/>
              <a:gd name="connsiteX11" fmla="*/ 220162 w 1066162"/>
              <a:gd name="connsiteY11" fmla="*/ 400356 h 1075566"/>
              <a:gd name="connsiteX12" fmla="*/ 243682 w 1066162"/>
              <a:gd name="connsiteY12" fmla="*/ 342900 h 1075566"/>
              <a:gd name="connsiteX13" fmla="*/ 241060 w 1066162"/>
              <a:gd name="connsiteY13" fmla="*/ 295494 h 1075566"/>
              <a:gd name="connsiteX14" fmla="*/ 207209 w 1066162"/>
              <a:gd name="connsiteY14" fmla="*/ 281998 h 1075566"/>
              <a:gd name="connsiteX15" fmla="*/ 116761 w 1066162"/>
              <a:gd name="connsiteY15" fmla="*/ 293276 h 1075566"/>
              <a:gd name="connsiteX16" fmla="*/ 94470 w 1066162"/>
              <a:gd name="connsiteY16" fmla="*/ 309197 h 1075566"/>
              <a:gd name="connsiteX17" fmla="*/ 0 w 1066162"/>
              <a:gd name="connsiteY17" fmla="*/ 328165 h 1075566"/>
              <a:gd name="connsiteX18" fmla="*/ 28718 w 1066162"/>
              <a:gd name="connsiteY18" fmla="*/ 452437 h 1075566"/>
              <a:gd name="connsiteX19" fmla="*/ 24273 w 1066162"/>
              <a:gd name="connsiteY19" fmla="*/ 531607 h 1075566"/>
              <a:gd name="connsiteX20" fmla="*/ 157393 w 1066162"/>
              <a:gd name="connsiteY20" fmla="*/ 616758 h 1075566"/>
              <a:gd name="connsiteX21" fmla="*/ 226736 w 1066162"/>
              <a:gd name="connsiteY21" fmla="*/ 682293 h 1075566"/>
              <a:gd name="connsiteX22" fmla="*/ 283241 w 1066162"/>
              <a:gd name="connsiteY22" fmla="*/ 761122 h 1075566"/>
              <a:gd name="connsiteX23" fmla="*/ 302136 w 1066162"/>
              <a:gd name="connsiteY23" fmla="*/ 810301 h 1075566"/>
              <a:gd name="connsiteX24" fmla="*/ 338932 w 1066162"/>
              <a:gd name="connsiteY24" fmla="*/ 919162 h 1075566"/>
              <a:gd name="connsiteX25" fmla="*/ 437768 w 1066162"/>
              <a:gd name="connsiteY25" fmla="*/ 957939 h 1075566"/>
              <a:gd name="connsiteX26" fmla="*/ 491134 w 1066162"/>
              <a:gd name="connsiteY26" fmla="*/ 1000126 h 1075566"/>
              <a:gd name="connsiteX27" fmla="*/ 629572 w 1066162"/>
              <a:gd name="connsiteY27" fmla="*/ 1024554 h 1075566"/>
              <a:gd name="connsiteX28" fmla="*/ 696609 w 1066162"/>
              <a:gd name="connsiteY28" fmla="*/ 1075566 h 1075566"/>
              <a:gd name="connsiteX29" fmla="*/ 910432 w 1066162"/>
              <a:gd name="connsiteY29" fmla="*/ 771525 h 1075566"/>
              <a:gd name="connsiteX30" fmla="*/ 1008495 w 1066162"/>
              <a:gd name="connsiteY30" fmla="*/ 700371 h 1075566"/>
              <a:gd name="connsiteX31" fmla="*/ 1066162 w 1066162"/>
              <a:gd name="connsiteY31" fmla="*/ 683374 h 1075566"/>
              <a:gd name="connsiteX32" fmla="*/ 991590 w 1066162"/>
              <a:gd name="connsiteY32" fmla="*/ 550395 h 1075566"/>
              <a:gd name="connsiteX33" fmla="*/ 985742 w 1066162"/>
              <a:gd name="connsiteY33" fmla="*/ 394094 h 1075566"/>
              <a:gd name="connsiteX34" fmla="*/ 1002012 w 1066162"/>
              <a:gd name="connsiteY34" fmla="*/ 224617 h 1075566"/>
              <a:gd name="connsiteX35" fmla="*/ 1023165 w 1066162"/>
              <a:gd name="connsiteY35" fmla="*/ 4044 h 1075566"/>
              <a:gd name="connsiteX36" fmla="*/ 871102 w 1066162"/>
              <a:gd name="connsiteY36" fmla="*/ 51709 h 1075566"/>
              <a:gd name="connsiteX37" fmla="*/ 734220 w 1066162"/>
              <a:gd name="connsiteY37" fmla="*/ 0 h 1075566"/>
              <a:gd name="connsiteX38" fmla="*/ 681909 w 1066162"/>
              <a:gd name="connsiteY38" fmla="*/ 25846 h 1075566"/>
              <a:gd name="connsiteX0" fmla="*/ 681909 w 1066162"/>
              <a:gd name="connsiteY0" fmla="*/ 25846 h 1075566"/>
              <a:gd name="connsiteX1" fmla="*/ 615484 w 1066162"/>
              <a:gd name="connsiteY1" fmla="*/ 53085 h 1075566"/>
              <a:gd name="connsiteX2" fmla="*/ 501020 w 1066162"/>
              <a:gd name="connsiteY2" fmla="*/ 53085 h 1075566"/>
              <a:gd name="connsiteX3" fmla="*/ 357982 w 1066162"/>
              <a:gd name="connsiteY3" fmla="*/ 105483 h 1075566"/>
              <a:gd name="connsiteX4" fmla="*/ 386557 w 1066162"/>
              <a:gd name="connsiteY4" fmla="*/ 138112 h 1075566"/>
              <a:gd name="connsiteX5" fmla="*/ 362528 w 1066162"/>
              <a:gd name="connsiteY5" fmla="*/ 170514 h 1075566"/>
              <a:gd name="connsiteX6" fmla="*/ 440653 w 1066162"/>
              <a:gd name="connsiteY6" fmla="*/ 202557 h 1075566"/>
              <a:gd name="connsiteX7" fmla="*/ 381795 w 1066162"/>
              <a:gd name="connsiteY7" fmla="*/ 276225 h 1075566"/>
              <a:gd name="connsiteX8" fmla="*/ 399667 w 1066162"/>
              <a:gd name="connsiteY8" fmla="*/ 359279 h 1075566"/>
              <a:gd name="connsiteX9" fmla="*/ 372270 w 1066162"/>
              <a:gd name="connsiteY9" fmla="*/ 400050 h 1075566"/>
              <a:gd name="connsiteX10" fmla="*/ 327482 w 1066162"/>
              <a:gd name="connsiteY10" fmla="*/ 400759 h 1075566"/>
              <a:gd name="connsiteX11" fmla="*/ 220162 w 1066162"/>
              <a:gd name="connsiteY11" fmla="*/ 400356 h 1075566"/>
              <a:gd name="connsiteX12" fmla="*/ 243682 w 1066162"/>
              <a:gd name="connsiteY12" fmla="*/ 342900 h 1075566"/>
              <a:gd name="connsiteX13" fmla="*/ 241060 w 1066162"/>
              <a:gd name="connsiteY13" fmla="*/ 295494 h 1075566"/>
              <a:gd name="connsiteX14" fmla="*/ 207209 w 1066162"/>
              <a:gd name="connsiteY14" fmla="*/ 281998 h 1075566"/>
              <a:gd name="connsiteX15" fmla="*/ 116761 w 1066162"/>
              <a:gd name="connsiteY15" fmla="*/ 293276 h 1075566"/>
              <a:gd name="connsiteX16" fmla="*/ 94470 w 1066162"/>
              <a:gd name="connsiteY16" fmla="*/ 309197 h 1075566"/>
              <a:gd name="connsiteX17" fmla="*/ 0 w 1066162"/>
              <a:gd name="connsiteY17" fmla="*/ 328165 h 1075566"/>
              <a:gd name="connsiteX18" fmla="*/ 28718 w 1066162"/>
              <a:gd name="connsiteY18" fmla="*/ 452437 h 1075566"/>
              <a:gd name="connsiteX19" fmla="*/ 24273 w 1066162"/>
              <a:gd name="connsiteY19" fmla="*/ 531607 h 1075566"/>
              <a:gd name="connsiteX20" fmla="*/ 157393 w 1066162"/>
              <a:gd name="connsiteY20" fmla="*/ 616758 h 1075566"/>
              <a:gd name="connsiteX21" fmla="*/ 226736 w 1066162"/>
              <a:gd name="connsiteY21" fmla="*/ 682293 h 1075566"/>
              <a:gd name="connsiteX22" fmla="*/ 283241 w 1066162"/>
              <a:gd name="connsiteY22" fmla="*/ 761122 h 1075566"/>
              <a:gd name="connsiteX23" fmla="*/ 302136 w 1066162"/>
              <a:gd name="connsiteY23" fmla="*/ 810301 h 1075566"/>
              <a:gd name="connsiteX24" fmla="*/ 312715 w 1066162"/>
              <a:gd name="connsiteY24" fmla="*/ 873133 h 1075566"/>
              <a:gd name="connsiteX25" fmla="*/ 437768 w 1066162"/>
              <a:gd name="connsiteY25" fmla="*/ 957939 h 1075566"/>
              <a:gd name="connsiteX26" fmla="*/ 491134 w 1066162"/>
              <a:gd name="connsiteY26" fmla="*/ 1000126 h 1075566"/>
              <a:gd name="connsiteX27" fmla="*/ 629572 w 1066162"/>
              <a:gd name="connsiteY27" fmla="*/ 1024554 h 1075566"/>
              <a:gd name="connsiteX28" fmla="*/ 696609 w 1066162"/>
              <a:gd name="connsiteY28" fmla="*/ 1075566 h 1075566"/>
              <a:gd name="connsiteX29" fmla="*/ 910432 w 1066162"/>
              <a:gd name="connsiteY29" fmla="*/ 771525 h 1075566"/>
              <a:gd name="connsiteX30" fmla="*/ 1008495 w 1066162"/>
              <a:gd name="connsiteY30" fmla="*/ 700371 h 1075566"/>
              <a:gd name="connsiteX31" fmla="*/ 1066162 w 1066162"/>
              <a:gd name="connsiteY31" fmla="*/ 683374 h 1075566"/>
              <a:gd name="connsiteX32" fmla="*/ 991590 w 1066162"/>
              <a:gd name="connsiteY32" fmla="*/ 550395 h 1075566"/>
              <a:gd name="connsiteX33" fmla="*/ 985742 w 1066162"/>
              <a:gd name="connsiteY33" fmla="*/ 394094 h 1075566"/>
              <a:gd name="connsiteX34" fmla="*/ 1002012 w 1066162"/>
              <a:gd name="connsiteY34" fmla="*/ 224617 h 1075566"/>
              <a:gd name="connsiteX35" fmla="*/ 1023165 w 1066162"/>
              <a:gd name="connsiteY35" fmla="*/ 4044 h 1075566"/>
              <a:gd name="connsiteX36" fmla="*/ 871102 w 1066162"/>
              <a:gd name="connsiteY36" fmla="*/ 51709 h 1075566"/>
              <a:gd name="connsiteX37" fmla="*/ 734220 w 1066162"/>
              <a:gd name="connsiteY37" fmla="*/ 0 h 1075566"/>
              <a:gd name="connsiteX38" fmla="*/ 681909 w 1066162"/>
              <a:gd name="connsiteY38" fmla="*/ 25846 h 1075566"/>
              <a:gd name="connsiteX0" fmla="*/ 681909 w 1066162"/>
              <a:gd name="connsiteY0" fmla="*/ 25846 h 1075566"/>
              <a:gd name="connsiteX1" fmla="*/ 615484 w 1066162"/>
              <a:gd name="connsiteY1" fmla="*/ 53085 h 1075566"/>
              <a:gd name="connsiteX2" fmla="*/ 501020 w 1066162"/>
              <a:gd name="connsiteY2" fmla="*/ 53085 h 1075566"/>
              <a:gd name="connsiteX3" fmla="*/ 357982 w 1066162"/>
              <a:gd name="connsiteY3" fmla="*/ 105483 h 1075566"/>
              <a:gd name="connsiteX4" fmla="*/ 386557 w 1066162"/>
              <a:gd name="connsiteY4" fmla="*/ 138112 h 1075566"/>
              <a:gd name="connsiteX5" fmla="*/ 362528 w 1066162"/>
              <a:gd name="connsiteY5" fmla="*/ 170514 h 1075566"/>
              <a:gd name="connsiteX6" fmla="*/ 440653 w 1066162"/>
              <a:gd name="connsiteY6" fmla="*/ 202557 h 1075566"/>
              <a:gd name="connsiteX7" fmla="*/ 381795 w 1066162"/>
              <a:gd name="connsiteY7" fmla="*/ 276225 h 1075566"/>
              <a:gd name="connsiteX8" fmla="*/ 399667 w 1066162"/>
              <a:gd name="connsiteY8" fmla="*/ 359279 h 1075566"/>
              <a:gd name="connsiteX9" fmla="*/ 372270 w 1066162"/>
              <a:gd name="connsiteY9" fmla="*/ 400050 h 1075566"/>
              <a:gd name="connsiteX10" fmla="*/ 327482 w 1066162"/>
              <a:gd name="connsiteY10" fmla="*/ 400759 h 1075566"/>
              <a:gd name="connsiteX11" fmla="*/ 220162 w 1066162"/>
              <a:gd name="connsiteY11" fmla="*/ 400356 h 1075566"/>
              <a:gd name="connsiteX12" fmla="*/ 243682 w 1066162"/>
              <a:gd name="connsiteY12" fmla="*/ 342900 h 1075566"/>
              <a:gd name="connsiteX13" fmla="*/ 241060 w 1066162"/>
              <a:gd name="connsiteY13" fmla="*/ 295494 h 1075566"/>
              <a:gd name="connsiteX14" fmla="*/ 207209 w 1066162"/>
              <a:gd name="connsiteY14" fmla="*/ 281998 h 1075566"/>
              <a:gd name="connsiteX15" fmla="*/ 116761 w 1066162"/>
              <a:gd name="connsiteY15" fmla="*/ 293276 h 1075566"/>
              <a:gd name="connsiteX16" fmla="*/ 94470 w 1066162"/>
              <a:gd name="connsiteY16" fmla="*/ 309197 h 1075566"/>
              <a:gd name="connsiteX17" fmla="*/ 0 w 1066162"/>
              <a:gd name="connsiteY17" fmla="*/ 328165 h 1075566"/>
              <a:gd name="connsiteX18" fmla="*/ 28718 w 1066162"/>
              <a:gd name="connsiteY18" fmla="*/ 452437 h 1075566"/>
              <a:gd name="connsiteX19" fmla="*/ 24273 w 1066162"/>
              <a:gd name="connsiteY19" fmla="*/ 531607 h 1075566"/>
              <a:gd name="connsiteX20" fmla="*/ 157393 w 1066162"/>
              <a:gd name="connsiteY20" fmla="*/ 616758 h 1075566"/>
              <a:gd name="connsiteX21" fmla="*/ 226736 w 1066162"/>
              <a:gd name="connsiteY21" fmla="*/ 682293 h 1075566"/>
              <a:gd name="connsiteX22" fmla="*/ 283241 w 1066162"/>
              <a:gd name="connsiteY22" fmla="*/ 761122 h 1075566"/>
              <a:gd name="connsiteX23" fmla="*/ 302136 w 1066162"/>
              <a:gd name="connsiteY23" fmla="*/ 810301 h 1075566"/>
              <a:gd name="connsiteX24" fmla="*/ 312715 w 1066162"/>
              <a:gd name="connsiteY24" fmla="*/ 873133 h 1075566"/>
              <a:gd name="connsiteX25" fmla="*/ 445634 w 1066162"/>
              <a:gd name="connsiteY25" fmla="*/ 951662 h 1075566"/>
              <a:gd name="connsiteX26" fmla="*/ 491134 w 1066162"/>
              <a:gd name="connsiteY26" fmla="*/ 1000126 h 1075566"/>
              <a:gd name="connsiteX27" fmla="*/ 629572 w 1066162"/>
              <a:gd name="connsiteY27" fmla="*/ 1024554 h 1075566"/>
              <a:gd name="connsiteX28" fmla="*/ 696609 w 1066162"/>
              <a:gd name="connsiteY28" fmla="*/ 1075566 h 1075566"/>
              <a:gd name="connsiteX29" fmla="*/ 910432 w 1066162"/>
              <a:gd name="connsiteY29" fmla="*/ 771525 h 1075566"/>
              <a:gd name="connsiteX30" fmla="*/ 1008495 w 1066162"/>
              <a:gd name="connsiteY30" fmla="*/ 700371 h 1075566"/>
              <a:gd name="connsiteX31" fmla="*/ 1066162 w 1066162"/>
              <a:gd name="connsiteY31" fmla="*/ 683374 h 1075566"/>
              <a:gd name="connsiteX32" fmla="*/ 991590 w 1066162"/>
              <a:gd name="connsiteY32" fmla="*/ 550395 h 1075566"/>
              <a:gd name="connsiteX33" fmla="*/ 985742 w 1066162"/>
              <a:gd name="connsiteY33" fmla="*/ 394094 h 1075566"/>
              <a:gd name="connsiteX34" fmla="*/ 1002012 w 1066162"/>
              <a:gd name="connsiteY34" fmla="*/ 224617 h 1075566"/>
              <a:gd name="connsiteX35" fmla="*/ 1023165 w 1066162"/>
              <a:gd name="connsiteY35" fmla="*/ 4044 h 1075566"/>
              <a:gd name="connsiteX36" fmla="*/ 871102 w 1066162"/>
              <a:gd name="connsiteY36" fmla="*/ 51709 h 1075566"/>
              <a:gd name="connsiteX37" fmla="*/ 734220 w 1066162"/>
              <a:gd name="connsiteY37" fmla="*/ 0 h 1075566"/>
              <a:gd name="connsiteX38" fmla="*/ 681909 w 1066162"/>
              <a:gd name="connsiteY38" fmla="*/ 25846 h 1075566"/>
              <a:gd name="connsiteX0" fmla="*/ 681909 w 1066162"/>
              <a:gd name="connsiteY0" fmla="*/ 25846 h 1075566"/>
              <a:gd name="connsiteX1" fmla="*/ 615484 w 1066162"/>
              <a:gd name="connsiteY1" fmla="*/ 53085 h 1075566"/>
              <a:gd name="connsiteX2" fmla="*/ 501020 w 1066162"/>
              <a:gd name="connsiteY2" fmla="*/ 53085 h 1075566"/>
              <a:gd name="connsiteX3" fmla="*/ 357982 w 1066162"/>
              <a:gd name="connsiteY3" fmla="*/ 105483 h 1075566"/>
              <a:gd name="connsiteX4" fmla="*/ 386557 w 1066162"/>
              <a:gd name="connsiteY4" fmla="*/ 138112 h 1075566"/>
              <a:gd name="connsiteX5" fmla="*/ 362528 w 1066162"/>
              <a:gd name="connsiteY5" fmla="*/ 170514 h 1075566"/>
              <a:gd name="connsiteX6" fmla="*/ 440653 w 1066162"/>
              <a:gd name="connsiteY6" fmla="*/ 202557 h 1075566"/>
              <a:gd name="connsiteX7" fmla="*/ 381795 w 1066162"/>
              <a:gd name="connsiteY7" fmla="*/ 276225 h 1075566"/>
              <a:gd name="connsiteX8" fmla="*/ 399667 w 1066162"/>
              <a:gd name="connsiteY8" fmla="*/ 359279 h 1075566"/>
              <a:gd name="connsiteX9" fmla="*/ 372270 w 1066162"/>
              <a:gd name="connsiteY9" fmla="*/ 400050 h 1075566"/>
              <a:gd name="connsiteX10" fmla="*/ 327482 w 1066162"/>
              <a:gd name="connsiteY10" fmla="*/ 400759 h 1075566"/>
              <a:gd name="connsiteX11" fmla="*/ 220162 w 1066162"/>
              <a:gd name="connsiteY11" fmla="*/ 400356 h 1075566"/>
              <a:gd name="connsiteX12" fmla="*/ 243682 w 1066162"/>
              <a:gd name="connsiteY12" fmla="*/ 342900 h 1075566"/>
              <a:gd name="connsiteX13" fmla="*/ 241060 w 1066162"/>
              <a:gd name="connsiteY13" fmla="*/ 295494 h 1075566"/>
              <a:gd name="connsiteX14" fmla="*/ 207209 w 1066162"/>
              <a:gd name="connsiteY14" fmla="*/ 281998 h 1075566"/>
              <a:gd name="connsiteX15" fmla="*/ 116761 w 1066162"/>
              <a:gd name="connsiteY15" fmla="*/ 293276 h 1075566"/>
              <a:gd name="connsiteX16" fmla="*/ 94470 w 1066162"/>
              <a:gd name="connsiteY16" fmla="*/ 309197 h 1075566"/>
              <a:gd name="connsiteX17" fmla="*/ 0 w 1066162"/>
              <a:gd name="connsiteY17" fmla="*/ 328165 h 1075566"/>
              <a:gd name="connsiteX18" fmla="*/ 28718 w 1066162"/>
              <a:gd name="connsiteY18" fmla="*/ 452437 h 1075566"/>
              <a:gd name="connsiteX19" fmla="*/ 24273 w 1066162"/>
              <a:gd name="connsiteY19" fmla="*/ 531607 h 1075566"/>
              <a:gd name="connsiteX20" fmla="*/ 157393 w 1066162"/>
              <a:gd name="connsiteY20" fmla="*/ 616758 h 1075566"/>
              <a:gd name="connsiteX21" fmla="*/ 226736 w 1066162"/>
              <a:gd name="connsiteY21" fmla="*/ 682293 h 1075566"/>
              <a:gd name="connsiteX22" fmla="*/ 283241 w 1066162"/>
              <a:gd name="connsiteY22" fmla="*/ 761122 h 1075566"/>
              <a:gd name="connsiteX23" fmla="*/ 302136 w 1066162"/>
              <a:gd name="connsiteY23" fmla="*/ 810301 h 1075566"/>
              <a:gd name="connsiteX24" fmla="*/ 312715 w 1066162"/>
              <a:gd name="connsiteY24" fmla="*/ 873133 h 1075566"/>
              <a:gd name="connsiteX25" fmla="*/ 414172 w 1066162"/>
              <a:gd name="connsiteY25" fmla="*/ 945386 h 1075566"/>
              <a:gd name="connsiteX26" fmla="*/ 491134 w 1066162"/>
              <a:gd name="connsiteY26" fmla="*/ 1000126 h 1075566"/>
              <a:gd name="connsiteX27" fmla="*/ 629572 w 1066162"/>
              <a:gd name="connsiteY27" fmla="*/ 1024554 h 1075566"/>
              <a:gd name="connsiteX28" fmla="*/ 696609 w 1066162"/>
              <a:gd name="connsiteY28" fmla="*/ 1075566 h 1075566"/>
              <a:gd name="connsiteX29" fmla="*/ 910432 w 1066162"/>
              <a:gd name="connsiteY29" fmla="*/ 771525 h 1075566"/>
              <a:gd name="connsiteX30" fmla="*/ 1008495 w 1066162"/>
              <a:gd name="connsiteY30" fmla="*/ 700371 h 1075566"/>
              <a:gd name="connsiteX31" fmla="*/ 1066162 w 1066162"/>
              <a:gd name="connsiteY31" fmla="*/ 683374 h 1075566"/>
              <a:gd name="connsiteX32" fmla="*/ 991590 w 1066162"/>
              <a:gd name="connsiteY32" fmla="*/ 550395 h 1075566"/>
              <a:gd name="connsiteX33" fmla="*/ 985742 w 1066162"/>
              <a:gd name="connsiteY33" fmla="*/ 394094 h 1075566"/>
              <a:gd name="connsiteX34" fmla="*/ 1002012 w 1066162"/>
              <a:gd name="connsiteY34" fmla="*/ 224617 h 1075566"/>
              <a:gd name="connsiteX35" fmla="*/ 1023165 w 1066162"/>
              <a:gd name="connsiteY35" fmla="*/ 4044 h 1075566"/>
              <a:gd name="connsiteX36" fmla="*/ 871102 w 1066162"/>
              <a:gd name="connsiteY36" fmla="*/ 51709 h 1075566"/>
              <a:gd name="connsiteX37" fmla="*/ 734220 w 1066162"/>
              <a:gd name="connsiteY37" fmla="*/ 0 h 1075566"/>
              <a:gd name="connsiteX38" fmla="*/ 681909 w 1066162"/>
              <a:gd name="connsiteY38" fmla="*/ 25846 h 1075566"/>
              <a:gd name="connsiteX0" fmla="*/ 681909 w 1066162"/>
              <a:gd name="connsiteY0" fmla="*/ 25846 h 1075566"/>
              <a:gd name="connsiteX1" fmla="*/ 615484 w 1066162"/>
              <a:gd name="connsiteY1" fmla="*/ 53085 h 1075566"/>
              <a:gd name="connsiteX2" fmla="*/ 501020 w 1066162"/>
              <a:gd name="connsiteY2" fmla="*/ 53085 h 1075566"/>
              <a:gd name="connsiteX3" fmla="*/ 357982 w 1066162"/>
              <a:gd name="connsiteY3" fmla="*/ 105483 h 1075566"/>
              <a:gd name="connsiteX4" fmla="*/ 386557 w 1066162"/>
              <a:gd name="connsiteY4" fmla="*/ 138112 h 1075566"/>
              <a:gd name="connsiteX5" fmla="*/ 362528 w 1066162"/>
              <a:gd name="connsiteY5" fmla="*/ 170514 h 1075566"/>
              <a:gd name="connsiteX6" fmla="*/ 440653 w 1066162"/>
              <a:gd name="connsiteY6" fmla="*/ 202557 h 1075566"/>
              <a:gd name="connsiteX7" fmla="*/ 381795 w 1066162"/>
              <a:gd name="connsiteY7" fmla="*/ 276225 h 1075566"/>
              <a:gd name="connsiteX8" fmla="*/ 399667 w 1066162"/>
              <a:gd name="connsiteY8" fmla="*/ 359279 h 1075566"/>
              <a:gd name="connsiteX9" fmla="*/ 372270 w 1066162"/>
              <a:gd name="connsiteY9" fmla="*/ 400050 h 1075566"/>
              <a:gd name="connsiteX10" fmla="*/ 327482 w 1066162"/>
              <a:gd name="connsiteY10" fmla="*/ 400759 h 1075566"/>
              <a:gd name="connsiteX11" fmla="*/ 220162 w 1066162"/>
              <a:gd name="connsiteY11" fmla="*/ 400356 h 1075566"/>
              <a:gd name="connsiteX12" fmla="*/ 243682 w 1066162"/>
              <a:gd name="connsiteY12" fmla="*/ 342900 h 1075566"/>
              <a:gd name="connsiteX13" fmla="*/ 241060 w 1066162"/>
              <a:gd name="connsiteY13" fmla="*/ 295494 h 1075566"/>
              <a:gd name="connsiteX14" fmla="*/ 207209 w 1066162"/>
              <a:gd name="connsiteY14" fmla="*/ 281998 h 1075566"/>
              <a:gd name="connsiteX15" fmla="*/ 116761 w 1066162"/>
              <a:gd name="connsiteY15" fmla="*/ 293276 h 1075566"/>
              <a:gd name="connsiteX16" fmla="*/ 94470 w 1066162"/>
              <a:gd name="connsiteY16" fmla="*/ 309197 h 1075566"/>
              <a:gd name="connsiteX17" fmla="*/ 0 w 1066162"/>
              <a:gd name="connsiteY17" fmla="*/ 328165 h 1075566"/>
              <a:gd name="connsiteX18" fmla="*/ 28718 w 1066162"/>
              <a:gd name="connsiteY18" fmla="*/ 452437 h 1075566"/>
              <a:gd name="connsiteX19" fmla="*/ 24273 w 1066162"/>
              <a:gd name="connsiteY19" fmla="*/ 531607 h 1075566"/>
              <a:gd name="connsiteX20" fmla="*/ 157393 w 1066162"/>
              <a:gd name="connsiteY20" fmla="*/ 616758 h 1075566"/>
              <a:gd name="connsiteX21" fmla="*/ 226736 w 1066162"/>
              <a:gd name="connsiteY21" fmla="*/ 682293 h 1075566"/>
              <a:gd name="connsiteX22" fmla="*/ 283241 w 1066162"/>
              <a:gd name="connsiteY22" fmla="*/ 761122 h 1075566"/>
              <a:gd name="connsiteX23" fmla="*/ 302136 w 1066162"/>
              <a:gd name="connsiteY23" fmla="*/ 810301 h 1075566"/>
              <a:gd name="connsiteX24" fmla="*/ 312715 w 1066162"/>
              <a:gd name="connsiteY24" fmla="*/ 873133 h 1075566"/>
              <a:gd name="connsiteX25" fmla="*/ 414172 w 1066162"/>
              <a:gd name="connsiteY25" fmla="*/ 945386 h 1075566"/>
              <a:gd name="connsiteX26" fmla="*/ 491134 w 1066162"/>
              <a:gd name="connsiteY26" fmla="*/ 1000126 h 1075566"/>
              <a:gd name="connsiteX27" fmla="*/ 629572 w 1066162"/>
              <a:gd name="connsiteY27" fmla="*/ 1024554 h 1075566"/>
              <a:gd name="connsiteX28" fmla="*/ 696609 w 1066162"/>
              <a:gd name="connsiteY28" fmla="*/ 1075566 h 1075566"/>
              <a:gd name="connsiteX29" fmla="*/ 910432 w 1066162"/>
              <a:gd name="connsiteY29" fmla="*/ 771525 h 1075566"/>
              <a:gd name="connsiteX30" fmla="*/ 1008495 w 1066162"/>
              <a:gd name="connsiteY30" fmla="*/ 700371 h 1075566"/>
              <a:gd name="connsiteX31" fmla="*/ 1066162 w 1066162"/>
              <a:gd name="connsiteY31" fmla="*/ 683374 h 1075566"/>
              <a:gd name="connsiteX32" fmla="*/ 991590 w 1066162"/>
              <a:gd name="connsiteY32" fmla="*/ 550395 h 1075566"/>
              <a:gd name="connsiteX33" fmla="*/ 985742 w 1066162"/>
              <a:gd name="connsiteY33" fmla="*/ 394094 h 1075566"/>
              <a:gd name="connsiteX34" fmla="*/ 1002012 w 1066162"/>
              <a:gd name="connsiteY34" fmla="*/ 224617 h 1075566"/>
              <a:gd name="connsiteX35" fmla="*/ 1023165 w 1066162"/>
              <a:gd name="connsiteY35" fmla="*/ 4044 h 1075566"/>
              <a:gd name="connsiteX36" fmla="*/ 871102 w 1066162"/>
              <a:gd name="connsiteY36" fmla="*/ 51709 h 1075566"/>
              <a:gd name="connsiteX37" fmla="*/ 734220 w 1066162"/>
              <a:gd name="connsiteY37" fmla="*/ 0 h 1075566"/>
              <a:gd name="connsiteX38" fmla="*/ 681909 w 1066162"/>
              <a:gd name="connsiteY38" fmla="*/ 25846 h 1075566"/>
              <a:gd name="connsiteX0" fmla="*/ 681909 w 1066162"/>
              <a:gd name="connsiteY0" fmla="*/ 25846 h 1075566"/>
              <a:gd name="connsiteX1" fmla="*/ 615484 w 1066162"/>
              <a:gd name="connsiteY1" fmla="*/ 53085 h 1075566"/>
              <a:gd name="connsiteX2" fmla="*/ 501020 w 1066162"/>
              <a:gd name="connsiteY2" fmla="*/ 53085 h 1075566"/>
              <a:gd name="connsiteX3" fmla="*/ 357982 w 1066162"/>
              <a:gd name="connsiteY3" fmla="*/ 105483 h 1075566"/>
              <a:gd name="connsiteX4" fmla="*/ 386557 w 1066162"/>
              <a:gd name="connsiteY4" fmla="*/ 138112 h 1075566"/>
              <a:gd name="connsiteX5" fmla="*/ 362528 w 1066162"/>
              <a:gd name="connsiteY5" fmla="*/ 170514 h 1075566"/>
              <a:gd name="connsiteX6" fmla="*/ 440653 w 1066162"/>
              <a:gd name="connsiteY6" fmla="*/ 202557 h 1075566"/>
              <a:gd name="connsiteX7" fmla="*/ 381795 w 1066162"/>
              <a:gd name="connsiteY7" fmla="*/ 276225 h 1075566"/>
              <a:gd name="connsiteX8" fmla="*/ 399667 w 1066162"/>
              <a:gd name="connsiteY8" fmla="*/ 359279 h 1075566"/>
              <a:gd name="connsiteX9" fmla="*/ 372270 w 1066162"/>
              <a:gd name="connsiteY9" fmla="*/ 400050 h 1075566"/>
              <a:gd name="connsiteX10" fmla="*/ 327482 w 1066162"/>
              <a:gd name="connsiteY10" fmla="*/ 400759 h 1075566"/>
              <a:gd name="connsiteX11" fmla="*/ 220162 w 1066162"/>
              <a:gd name="connsiteY11" fmla="*/ 400356 h 1075566"/>
              <a:gd name="connsiteX12" fmla="*/ 243682 w 1066162"/>
              <a:gd name="connsiteY12" fmla="*/ 342900 h 1075566"/>
              <a:gd name="connsiteX13" fmla="*/ 241060 w 1066162"/>
              <a:gd name="connsiteY13" fmla="*/ 295494 h 1075566"/>
              <a:gd name="connsiteX14" fmla="*/ 207209 w 1066162"/>
              <a:gd name="connsiteY14" fmla="*/ 281998 h 1075566"/>
              <a:gd name="connsiteX15" fmla="*/ 116761 w 1066162"/>
              <a:gd name="connsiteY15" fmla="*/ 293276 h 1075566"/>
              <a:gd name="connsiteX16" fmla="*/ 94470 w 1066162"/>
              <a:gd name="connsiteY16" fmla="*/ 309197 h 1075566"/>
              <a:gd name="connsiteX17" fmla="*/ 0 w 1066162"/>
              <a:gd name="connsiteY17" fmla="*/ 328165 h 1075566"/>
              <a:gd name="connsiteX18" fmla="*/ 28718 w 1066162"/>
              <a:gd name="connsiteY18" fmla="*/ 452437 h 1075566"/>
              <a:gd name="connsiteX19" fmla="*/ 24273 w 1066162"/>
              <a:gd name="connsiteY19" fmla="*/ 531607 h 1075566"/>
              <a:gd name="connsiteX20" fmla="*/ 157393 w 1066162"/>
              <a:gd name="connsiteY20" fmla="*/ 616758 h 1075566"/>
              <a:gd name="connsiteX21" fmla="*/ 226736 w 1066162"/>
              <a:gd name="connsiteY21" fmla="*/ 682293 h 1075566"/>
              <a:gd name="connsiteX22" fmla="*/ 283241 w 1066162"/>
              <a:gd name="connsiteY22" fmla="*/ 761122 h 1075566"/>
              <a:gd name="connsiteX23" fmla="*/ 302136 w 1066162"/>
              <a:gd name="connsiteY23" fmla="*/ 810301 h 1075566"/>
              <a:gd name="connsiteX24" fmla="*/ 312715 w 1066162"/>
              <a:gd name="connsiteY24" fmla="*/ 873133 h 1075566"/>
              <a:gd name="connsiteX25" fmla="*/ 414172 w 1066162"/>
              <a:gd name="connsiteY25" fmla="*/ 945386 h 1075566"/>
              <a:gd name="connsiteX26" fmla="*/ 453661 w 1066162"/>
              <a:gd name="connsiteY26" fmla="*/ 953609 h 1075566"/>
              <a:gd name="connsiteX27" fmla="*/ 491134 w 1066162"/>
              <a:gd name="connsiteY27" fmla="*/ 1000126 h 1075566"/>
              <a:gd name="connsiteX28" fmla="*/ 629572 w 1066162"/>
              <a:gd name="connsiteY28" fmla="*/ 1024554 h 1075566"/>
              <a:gd name="connsiteX29" fmla="*/ 696609 w 1066162"/>
              <a:gd name="connsiteY29" fmla="*/ 1075566 h 1075566"/>
              <a:gd name="connsiteX30" fmla="*/ 910432 w 1066162"/>
              <a:gd name="connsiteY30" fmla="*/ 771525 h 1075566"/>
              <a:gd name="connsiteX31" fmla="*/ 1008495 w 1066162"/>
              <a:gd name="connsiteY31" fmla="*/ 700371 h 1075566"/>
              <a:gd name="connsiteX32" fmla="*/ 1066162 w 1066162"/>
              <a:gd name="connsiteY32" fmla="*/ 683374 h 1075566"/>
              <a:gd name="connsiteX33" fmla="*/ 991590 w 1066162"/>
              <a:gd name="connsiteY33" fmla="*/ 550395 h 1075566"/>
              <a:gd name="connsiteX34" fmla="*/ 985742 w 1066162"/>
              <a:gd name="connsiteY34" fmla="*/ 394094 h 1075566"/>
              <a:gd name="connsiteX35" fmla="*/ 1002012 w 1066162"/>
              <a:gd name="connsiteY35" fmla="*/ 224617 h 1075566"/>
              <a:gd name="connsiteX36" fmla="*/ 1023165 w 1066162"/>
              <a:gd name="connsiteY36" fmla="*/ 4044 h 1075566"/>
              <a:gd name="connsiteX37" fmla="*/ 871102 w 1066162"/>
              <a:gd name="connsiteY37" fmla="*/ 51709 h 1075566"/>
              <a:gd name="connsiteX38" fmla="*/ 734220 w 1066162"/>
              <a:gd name="connsiteY38" fmla="*/ 0 h 1075566"/>
              <a:gd name="connsiteX39" fmla="*/ 681909 w 1066162"/>
              <a:gd name="connsiteY39" fmla="*/ 25846 h 1075566"/>
              <a:gd name="connsiteX0" fmla="*/ 681909 w 1066162"/>
              <a:gd name="connsiteY0" fmla="*/ 25846 h 1075566"/>
              <a:gd name="connsiteX1" fmla="*/ 615484 w 1066162"/>
              <a:gd name="connsiteY1" fmla="*/ 53085 h 1075566"/>
              <a:gd name="connsiteX2" fmla="*/ 501020 w 1066162"/>
              <a:gd name="connsiteY2" fmla="*/ 53085 h 1075566"/>
              <a:gd name="connsiteX3" fmla="*/ 357982 w 1066162"/>
              <a:gd name="connsiteY3" fmla="*/ 105483 h 1075566"/>
              <a:gd name="connsiteX4" fmla="*/ 386557 w 1066162"/>
              <a:gd name="connsiteY4" fmla="*/ 138112 h 1075566"/>
              <a:gd name="connsiteX5" fmla="*/ 362528 w 1066162"/>
              <a:gd name="connsiteY5" fmla="*/ 170514 h 1075566"/>
              <a:gd name="connsiteX6" fmla="*/ 440653 w 1066162"/>
              <a:gd name="connsiteY6" fmla="*/ 202557 h 1075566"/>
              <a:gd name="connsiteX7" fmla="*/ 381795 w 1066162"/>
              <a:gd name="connsiteY7" fmla="*/ 276225 h 1075566"/>
              <a:gd name="connsiteX8" fmla="*/ 399667 w 1066162"/>
              <a:gd name="connsiteY8" fmla="*/ 359279 h 1075566"/>
              <a:gd name="connsiteX9" fmla="*/ 372270 w 1066162"/>
              <a:gd name="connsiteY9" fmla="*/ 400050 h 1075566"/>
              <a:gd name="connsiteX10" fmla="*/ 327482 w 1066162"/>
              <a:gd name="connsiteY10" fmla="*/ 400759 h 1075566"/>
              <a:gd name="connsiteX11" fmla="*/ 220162 w 1066162"/>
              <a:gd name="connsiteY11" fmla="*/ 400356 h 1075566"/>
              <a:gd name="connsiteX12" fmla="*/ 243682 w 1066162"/>
              <a:gd name="connsiteY12" fmla="*/ 342900 h 1075566"/>
              <a:gd name="connsiteX13" fmla="*/ 241060 w 1066162"/>
              <a:gd name="connsiteY13" fmla="*/ 295494 h 1075566"/>
              <a:gd name="connsiteX14" fmla="*/ 207209 w 1066162"/>
              <a:gd name="connsiteY14" fmla="*/ 281998 h 1075566"/>
              <a:gd name="connsiteX15" fmla="*/ 116761 w 1066162"/>
              <a:gd name="connsiteY15" fmla="*/ 293276 h 1075566"/>
              <a:gd name="connsiteX16" fmla="*/ 94470 w 1066162"/>
              <a:gd name="connsiteY16" fmla="*/ 309197 h 1075566"/>
              <a:gd name="connsiteX17" fmla="*/ 0 w 1066162"/>
              <a:gd name="connsiteY17" fmla="*/ 328165 h 1075566"/>
              <a:gd name="connsiteX18" fmla="*/ 28718 w 1066162"/>
              <a:gd name="connsiteY18" fmla="*/ 452437 h 1075566"/>
              <a:gd name="connsiteX19" fmla="*/ 24273 w 1066162"/>
              <a:gd name="connsiteY19" fmla="*/ 531607 h 1075566"/>
              <a:gd name="connsiteX20" fmla="*/ 157393 w 1066162"/>
              <a:gd name="connsiteY20" fmla="*/ 616758 h 1075566"/>
              <a:gd name="connsiteX21" fmla="*/ 226736 w 1066162"/>
              <a:gd name="connsiteY21" fmla="*/ 682293 h 1075566"/>
              <a:gd name="connsiteX22" fmla="*/ 283241 w 1066162"/>
              <a:gd name="connsiteY22" fmla="*/ 761122 h 1075566"/>
              <a:gd name="connsiteX23" fmla="*/ 302136 w 1066162"/>
              <a:gd name="connsiteY23" fmla="*/ 810301 h 1075566"/>
              <a:gd name="connsiteX24" fmla="*/ 312715 w 1066162"/>
              <a:gd name="connsiteY24" fmla="*/ 873133 h 1075566"/>
              <a:gd name="connsiteX25" fmla="*/ 414172 w 1066162"/>
              <a:gd name="connsiteY25" fmla="*/ 945386 h 1075566"/>
              <a:gd name="connsiteX26" fmla="*/ 453661 w 1066162"/>
              <a:gd name="connsiteY26" fmla="*/ 953609 h 1075566"/>
              <a:gd name="connsiteX27" fmla="*/ 491134 w 1066162"/>
              <a:gd name="connsiteY27" fmla="*/ 1008495 h 1075566"/>
              <a:gd name="connsiteX28" fmla="*/ 629572 w 1066162"/>
              <a:gd name="connsiteY28" fmla="*/ 1024554 h 1075566"/>
              <a:gd name="connsiteX29" fmla="*/ 696609 w 1066162"/>
              <a:gd name="connsiteY29" fmla="*/ 1075566 h 1075566"/>
              <a:gd name="connsiteX30" fmla="*/ 910432 w 1066162"/>
              <a:gd name="connsiteY30" fmla="*/ 771525 h 1075566"/>
              <a:gd name="connsiteX31" fmla="*/ 1008495 w 1066162"/>
              <a:gd name="connsiteY31" fmla="*/ 700371 h 1075566"/>
              <a:gd name="connsiteX32" fmla="*/ 1066162 w 1066162"/>
              <a:gd name="connsiteY32" fmla="*/ 683374 h 1075566"/>
              <a:gd name="connsiteX33" fmla="*/ 991590 w 1066162"/>
              <a:gd name="connsiteY33" fmla="*/ 550395 h 1075566"/>
              <a:gd name="connsiteX34" fmla="*/ 985742 w 1066162"/>
              <a:gd name="connsiteY34" fmla="*/ 394094 h 1075566"/>
              <a:gd name="connsiteX35" fmla="*/ 1002012 w 1066162"/>
              <a:gd name="connsiteY35" fmla="*/ 224617 h 1075566"/>
              <a:gd name="connsiteX36" fmla="*/ 1023165 w 1066162"/>
              <a:gd name="connsiteY36" fmla="*/ 4044 h 1075566"/>
              <a:gd name="connsiteX37" fmla="*/ 871102 w 1066162"/>
              <a:gd name="connsiteY37" fmla="*/ 51709 h 1075566"/>
              <a:gd name="connsiteX38" fmla="*/ 734220 w 1066162"/>
              <a:gd name="connsiteY38" fmla="*/ 0 h 1075566"/>
              <a:gd name="connsiteX39" fmla="*/ 681909 w 1066162"/>
              <a:gd name="connsiteY39" fmla="*/ 25846 h 1075566"/>
              <a:gd name="connsiteX0" fmla="*/ 681909 w 1066162"/>
              <a:gd name="connsiteY0" fmla="*/ 25846 h 1075566"/>
              <a:gd name="connsiteX1" fmla="*/ 615484 w 1066162"/>
              <a:gd name="connsiteY1" fmla="*/ 53085 h 1075566"/>
              <a:gd name="connsiteX2" fmla="*/ 501020 w 1066162"/>
              <a:gd name="connsiteY2" fmla="*/ 53085 h 1075566"/>
              <a:gd name="connsiteX3" fmla="*/ 357982 w 1066162"/>
              <a:gd name="connsiteY3" fmla="*/ 105483 h 1075566"/>
              <a:gd name="connsiteX4" fmla="*/ 386557 w 1066162"/>
              <a:gd name="connsiteY4" fmla="*/ 138112 h 1075566"/>
              <a:gd name="connsiteX5" fmla="*/ 362528 w 1066162"/>
              <a:gd name="connsiteY5" fmla="*/ 170514 h 1075566"/>
              <a:gd name="connsiteX6" fmla="*/ 440653 w 1066162"/>
              <a:gd name="connsiteY6" fmla="*/ 202557 h 1075566"/>
              <a:gd name="connsiteX7" fmla="*/ 381795 w 1066162"/>
              <a:gd name="connsiteY7" fmla="*/ 276225 h 1075566"/>
              <a:gd name="connsiteX8" fmla="*/ 399667 w 1066162"/>
              <a:gd name="connsiteY8" fmla="*/ 359279 h 1075566"/>
              <a:gd name="connsiteX9" fmla="*/ 372270 w 1066162"/>
              <a:gd name="connsiteY9" fmla="*/ 400050 h 1075566"/>
              <a:gd name="connsiteX10" fmla="*/ 327482 w 1066162"/>
              <a:gd name="connsiteY10" fmla="*/ 400759 h 1075566"/>
              <a:gd name="connsiteX11" fmla="*/ 220162 w 1066162"/>
              <a:gd name="connsiteY11" fmla="*/ 400356 h 1075566"/>
              <a:gd name="connsiteX12" fmla="*/ 243682 w 1066162"/>
              <a:gd name="connsiteY12" fmla="*/ 342900 h 1075566"/>
              <a:gd name="connsiteX13" fmla="*/ 241060 w 1066162"/>
              <a:gd name="connsiteY13" fmla="*/ 295494 h 1075566"/>
              <a:gd name="connsiteX14" fmla="*/ 207209 w 1066162"/>
              <a:gd name="connsiteY14" fmla="*/ 281998 h 1075566"/>
              <a:gd name="connsiteX15" fmla="*/ 116761 w 1066162"/>
              <a:gd name="connsiteY15" fmla="*/ 293276 h 1075566"/>
              <a:gd name="connsiteX16" fmla="*/ 94470 w 1066162"/>
              <a:gd name="connsiteY16" fmla="*/ 309197 h 1075566"/>
              <a:gd name="connsiteX17" fmla="*/ 0 w 1066162"/>
              <a:gd name="connsiteY17" fmla="*/ 328165 h 1075566"/>
              <a:gd name="connsiteX18" fmla="*/ 28718 w 1066162"/>
              <a:gd name="connsiteY18" fmla="*/ 452437 h 1075566"/>
              <a:gd name="connsiteX19" fmla="*/ 24273 w 1066162"/>
              <a:gd name="connsiteY19" fmla="*/ 531607 h 1075566"/>
              <a:gd name="connsiteX20" fmla="*/ 157393 w 1066162"/>
              <a:gd name="connsiteY20" fmla="*/ 616758 h 1075566"/>
              <a:gd name="connsiteX21" fmla="*/ 226736 w 1066162"/>
              <a:gd name="connsiteY21" fmla="*/ 682293 h 1075566"/>
              <a:gd name="connsiteX22" fmla="*/ 283241 w 1066162"/>
              <a:gd name="connsiteY22" fmla="*/ 761122 h 1075566"/>
              <a:gd name="connsiteX23" fmla="*/ 302136 w 1066162"/>
              <a:gd name="connsiteY23" fmla="*/ 810301 h 1075566"/>
              <a:gd name="connsiteX24" fmla="*/ 312715 w 1066162"/>
              <a:gd name="connsiteY24" fmla="*/ 873133 h 1075566"/>
              <a:gd name="connsiteX25" fmla="*/ 414172 w 1066162"/>
              <a:gd name="connsiteY25" fmla="*/ 945386 h 1075566"/>
              <a:gd name="connsiteX26" fmla="*/ 453661 w 1066162"/>
              <a:gd name="connsiteY26" fmla="*/ 953609 h 1075566"/>
              <a:gd name="connsiteX27" fmla="*/ 491134 w 1066162"/>
              <a:gd name="connsiteY27" fmla="*/ 1008495 h 1075566"/>
              <a:gd name="connsiteX28" fmla="*/ 629572 w 1066162"/>
              <a:gd name="connsiteY28" fmla="*/ 1024554 h 1075566"/>
              <a:gd name="connsiteX29" fmla="*/ 696609 w 1066162"/>
              <a:gd name="connsiteY29" fmla="*/ 1075566 h 1075566"/>
              <a:gd name="connsiteX30" fmla="*/ 910432 w 1066162"/>
              <a:gd name="connsiteY30" fmla="*/ 771525 h 1075566"/>
              <a:gd name="connsiteX31" fmla="*/ 1008495 w 1066162"/>
              <a:gd name="connsiteY31" fmla="*/ 700371 h 1075566"/>
              <a:gd name="connsiteX32" fmla="*/ 1066162 w 1066162"/>
              <a:gd name="connsiteY32" fmla="*/ 683374 h 1075566"/>
              <a:gd name="connsiteX33" fmla="*/ 991590 w 1066162"/>
              <a:gd name="connsiteY33" fmla="*/ 550395 h 1075566"/>
              <a:gd name="connsiteX34" fmla="*/ 985742 w 1066162"/>
              <a:gd name="connsiteY34" fmla="*/ 394094 h 1075566"/>
              <a:gd name="connsiteX35" fmla="*/ 1002012 w 1066162"/>
              <a:gd name="connsiteY35" fmla="*/ 224617 h 1075566"/>
              <a:gd name="connsiteX36" fmla="*/ 1023165 w 1066162"/>
              <a:gd name="connsiteY36" fmla="*/ 4044 h 1075566"/>
              <a:gd name="connsiteX37" fmla="*/ 871102 w 1066162"/>
              <a:gd name="connsiteY37" fmla="*/ 51709 h 1075566"/>
              <a:gd name="connsiteX38" fmla="*/ 734220 w 1066162"/>
              <a:gd name="connsiteY38" fmla="*/ 0 h 1075566"/>
              <a:gd name="connsiteX39" fmla="*/ 681909 w 1066162"/>
              <a:gd name="connsiteY39" fmla="*/ 25846 h 1075566"/>
              <a:gd name="connsiteX0" fmla="*/ 681909 w 1066162"/>
              <a:gd name="connsiteY0" fmla="*/ 25846 h 1067197"/>
              <a:gd name="connsiteX1" fmla="*/ 615484 w 1066162"/>
              <a:gd name="connsiteY1" fmla="*/ 53085 h 1067197"/>
              <a:gd name="connsiteX2" fmla="*/ 501020 w 1066162"/>
              <a:gd name="connsiteY2" fmla="*/ 53085 h 1067197"/>
              <a:gd name="connsiteX3" fmla="*/ 357982 w 1066162"/>
              <a:gd name="connsiteY3" fmla="*/ 105483 h 1067197"/>
              <a:gd name="connsiteX4" fmla="*/ 386557 w 1066162"/>
              <a:gd name="connsiteY4" fmla="*/ 138112 h 1067197"/>
              <a:gd name="connsiteX5" fmla="*/ 362528 w 1066162"/>
              <a:gd name="connsiteY5" fmla="*/ 170514 h 1067197"/>
              <a:gd name="connsiteX6" fmla="*/ 440653 w 1066162"/>
              <a:gd name="connsiteY6" fmla="*/ 202557 h 1067197"/>
              <a:gd name="connsiteX7" fmla="*/ 381795 w 1066162"/>
              <a:gd name="connsiteY7" fmla="*/ 276225 h 1067197"/>
              <a:gd name="connsiteX8" fmla="*/ 399667 w 1066162"/>
              <a:gd name="connsiteY8" fmla="*/ 359279 h 1067197"/>
              <a:gd name="connsiteX9" fmla="*/ 372270 w 1066162"/>
              <a:gd name="connsiteY9" fmla="*/ 400050 h 1067197"/>
              <a:gd name="connsiteX10" fmla="*/ 327482 w 1066162"/>
              <a:gd name="connsiteY10" fmla="*/ 400759 h 1067197"/>
              <a:gd name="connsiteX11" fmla="*/ 220162 w 1066162"/>
              <a:gd name="connsiteY11" fmla="*/ 400356 h 1067197"/>
              <a:gd name="connsiteX12" fmla="*/ 243682 w 1066162"/>
              <a:gd name="connsiteY12" fmla="*/ 342900 h 1067197"/>
              <a:gd name="connsiteX13" fmla="*/ 241060 w 1066162"/>
              <a:gd name="connsiteY13" fmla="*/ 295494 h 1067197"/>
              <a:gd name="connsiteX14" fmla="*/ 207209 w 1066162"/>
              <a:gd name="connsiteY14" fmla="*/ 281998 h 1067197"/>
              <a:gd name="connsiteX15" fmla="*/ 116761 w 1066162"/>
              <a:gd name="connsiteY15" fmla="*/ 293276 h 1067197"/>
              <a:gd name="connsiteX16" fmla="*/ 94470 w 1066162"/>
              <a:gd name="connsiteY16" fmla="*/ 309197 h 1067197"/>
              <a:gd name="connsiteX17" fmla="*/ 0 w 1066162"/>
              <a:gd name="connsiteY17" fmla="*/ 328165 h 1067197"/>
              <a:gd name="connsiteX18" fmla="*/ 28718 w 1066162"/>
              <a:gd name="connsiteY18" fmla="*/ 452437 h 1067197"/>
              <a:gd name="connsiteX19" fmla="*/ 24273 w 1066162"/>
              <a:gd name="connsiteY19" fmla="*/ 531607 h 1067197"/>
              <a:gd name="connsiteX20" fmla="*/ 157393 w 1066162"/>
              <a:gd name="connsiteY20" fmla="*/ 616758 h 1067197"/>
              <a:gd name="connsiteX21" fmla="*/ 226736 w 1066162"/>
              <a:gd name="connsiteY21" fmla="*/ 682293 h 1067197"/>
              <a:gd name="connsiteX22" fmla="*/ 283241 w 1066162"/>
              <a:gd name="connsiteY22" fmla="*/ 761122 h 1067197"/>
              <a:gd name="connsiteX23" fmla="*/ 302136 w 1066162"/>
              <a:gd name="connsiteY23" fmla="*/ 810301 h 1067197"/>
              <a:gd name="connsiteX24" fmla="*/ 312715 w 1066162"/>
              <a:gd name="connsiteY24" fmla="*/ 873133 h 1067197"/>
              <a:gd name="connsiteX25" fmla="*/ 414172 w 1066162"/>
              <a:gd name="connsiteY25" fmla="*/ 945386 h 1067197"/>
              <a:gd name="connsiteX26" fmla="*/ 453661 w 1066162"/>
              <a:gd name="connsiteY26" fmla="*/ 953609 h 1067197"/>
              <a:gd name="connsiteX27" fmla="*/ 491134 w 1066162"/>
              <a:gd name="connsiteY27" fmla="*/ 1008495 h 1067197"/>
              <a:gd name="connsiteX28" fmla="*/ 629572 w 1066162"/>
              <a:gd name="connsiteY28" fmla="*/ 1024554 h 1067197"/>
              <a:gd name="connsiteX29" fmla="*/ 699230 w 1066162"/>
              <a:gd name="connsiteY29" fmla="*/ 1067197 h 1067197"/>
              <a:gd name="connsiteX30" fmla="*/ 910432 w 1066162"/>
              <a:gd name="connsiteY30" fmla="*/ 771525 h 1067197"/>
              <a:gd name="connsiteX31" fmla="*/ 1008495 w 1066162"/>
              <a:gd name="connsiteY31" fmla="*/ 700371 h 1067197"/>
              <a:gd name="connsiteX32" fmla="*/ 1066162 w 1066162"/>
              <a:gd name="connsiteY32" fmla="*/ 683374 h 1067197"/>
              <a:gd name="connsiteX33" fmla="*/ 991590 w 1066162"/>
              <a:gd name="connsiteY33" fmla="*/ 550395 h 1067197"/>
              <a:gd name="connsiteX34" fmla="*/ 985742 w 1066162"/>
              <a:gd name="connsiteY34" fmla="*/ 394094 h 1067197"/>
              <a:gd name="connsiteX35" fmla="*/ 1002012 w 1066162"/>
              <a:gd name="connsiteY35" fmla="*/ 224617 h 1067197"/>
              <a:gd name="connsiteX36" fmla="*/ 1023165 w 1066162"/>
              <a:gd name="connsiteY36" fmla="*/ 4044 h 1067197"/>
              <a:gd name="connsiteX37" fmla="*/ 871102 w 1066162"/>
              <a:gd name="connsiteY37" fmla="*/ 51709 h 1067197"/>
              <a:gd name="connsiteX38" fmla="*/ 734220 w 1066162"/>
              <a:gd name="connsiteY38" fmla="*/ 0 h 1067197"/>
              <a:gd name="connsiteX39" fmla="*/ 681909 w 1066162"/>
              <a:gd name="connsiteY39" fmla="*/ 25846 h 1067197"/>
              <a:gd name="connsiteX0" fmla="*/ 681909 w 1066162"/>
              <a:gd name="connsiteY0" fmla="*/ 25846 h 1067197"/>
              <a:gd name="connsiteX1" fmla="*/ 615484 w 1066162"/>
              <a:gd name="connsiteY1" fmla="*/ 53085 h 1067197"/>
              <a:gd name="connsiteX2" fmla="*/ 501020 w 1066162"/>
              <a:gd name="connsiteY2" fmla="*/ 53085 h 1067197"/>
              <a:gd name="connsiteX3" fmla="*/ 357982 w 1066162"/>
              <a:gd name="connsiteY3" fmla="*/ 105483 h 1067197"/>
              <a:gd name="connsiteX4" fmla="*/ 386557 w 1066162"/>
              <a:gd name="connsiteY4" fmla="*/ 138112 h 1067197"/>
              <a:gd name="connsiteX5" fmla="*/ 362528 w 1066162"/>
              <a:gd name="connsiteY5" fmla="*/ 170514 h 1067197"/>
              <a:gd name="connsiteX6" fmla="*/ 440653 w 1066162"/>
              <a:gd name="connsiteY6" fmla="*/ 202557 h 1067197"/>
              <a:gd name="connsiteX7" fmla="*/ 381795 w 1066162"/>
              <a:gd name="connsiteY7" fmla="*/ 276225 h 1067197"/>
              <a:gd name="connsiteX8" fmla="*/ 399667 w 1066162"/>
              <a:gd name="connsiteY8" fmla="*/ 359279 h 1067197"/>
              <a:gd name="connsiteX9" fmla="*/ 372270 w 1066162"/>
              <a:gd name="connsiteY9" fmla="*/ 400050 h 1067197"/>
              <a:gd name="connsiteX10" fmla="*/ 327482 w 1066162"/>
              <a:gd name="connsiteY10" fmla="*/ 400759 h 1067197"/>
              <a:gd name="connsiteX11" fmla="*/ 220162 w 1066162"/>
              <a:gd name="connsiteY11" fmla="*/ 400356 h 1067197"/>
              <a:gd name="connsiteX12" fmla="*/ 243682 w 1066162"/>
              <a:gd name="connsiteY12" fmla="*/ 342900 h 1067197"/>
              <a:gd name="connsiteX13" fmla="*/ 241060 w 1066162"/>
              <a:gd name="connsiteY13" fmla="*/ 295494 h 1067197"/>
              <a:gd name="connsiteX14" fmla="*/ 207209 w 1066162"/>
              <a:gd name="connsiteY14" fmla="*/ 281998 h 1067197"/>
              <a:gd name="connsiteX15" fmla="*/ 116761 w 1066162"/>
              <a:gd name="connsiteY15" fmla="*/ 293276 h 1067197"/>
              <a:gd name="connsiteX16" fmla="*/ 94470 w 1066162"/>
              <a:gd name="connsiteY16" fmla="*/ 309197 h 1067197"/>
              <a:gd name="connsiteX17" fmla="*/ 0 w 1066162"/>
              <a:gd name="connsiteY17" fmla="*/ 328165 h 1067197"/>
              <a:gd name="connsiteX18" fmla="*/ 28718 w 1066162"/>
              <a:gd name="connsiteY18" fmla="*/ 452437 h 1067197"/>
              <a:gd name="connsiteX19" fmla="*/ 24273 w 1066162"/>
              <a:gd name="connsiteY19" fmla="*/ 531607 h 1067197"/>
              <a:gd name="connsiteX20" fmla="*/ 157393 w 1066162"/>
              <a:gd name="connsiteY20" fmla="*/ 616758 h 1067197"/>
              <a:gd name="connsiteX21" fmla="*/ 226736 w 1066162"/>
              <a:gd name="connsiteY21" fmla="*/ 682293 h 1067197"/>
              <a:gd name="connsiteX22" fmla="*/ 283241 w 1066162"/>
              <a:gd name="connsiteY22" fmla="*/ 761122 h 1067197"/>
              <a:gd name="connsiteX23" fmla="*/ 302136 w 1066162"/>
              <a:gd name="connsiteY23" fmla="*/ 810301 h 1067197"/>
              <a:gd name="connsiteX24" fmla="*/ 312715 w 1066162"/>
              <a:gd name="connsiteY24" fmla="*/ 873133 h 1067197"/>
              <a:gd name="connsiteX25" fmla="*/ 414172 w 1066162"/>
              <a:gd name="connsiteY25" fmla="*/ 945386 h 1067197"/>
              <a:gd name="connsiteX26" fmla="*/ 453661 w 1066162"/>
              <a:gd name="connsiteY26" fmla="*/ 953609 h 1067197"/>
              <a:gd name="connsiteX27" fmla="*/ 491134 w 1066162"/>
              <a:gd name="connsiteY27" fmla="*/ 1008495 h 1067197"/>
              <a:gd name="connsiteX28" fmla="*/ 629572 w 1066162"/>
              <a:gd name="connsiteY28" fmla="*/ 1024554 h 1067197"/>
              <a:gd name="connsiteX29" fmla="*/ 699230 w 1066162"/>
              <a:gd name="connsiteY29" fmla="*/ 1067197 h 1067197"/>
              <a:gd name="connsiteX30" fmla="*/ 910432 w 1066162"/>
              <a:gd name="connsiteY30" fmla="*/ 771525 h 1067197"/>
              <a:gd name="connsiteX31" fmla="*/ 982276 w 1066162"/>
              <a:gd name="connsiteY31" fmla="*/ 694095 h 1067197"/>
              <a:gd name="connsiteX32" fmla="*/ 1066162 w 1066162"/>
              <a:gd name="connsiteY32" fmla="*/ 683374 h 1067197"/>
              <a:gd name="connsiteX33" fmla="*/ 991590 w 1066162"/>
              <a:gd name="connsiteY33" fmla="*/ 550395 h 1067197"/>
              <a:gd name="connsiteX34" fmla="*/ 985742 w 1066162"/>
              <a:gd name="connsiteY34" fmla="*/ 394094 h 1067197"/>
              <a:gd name="connsiteX35" fmla="*/ 1002012 w 1066162"/>
              <a:gd name="connsiteY35" fmla="*/ 224617 h 1067197"/>
              <a:gd name="connsiteX36" fmla="*/ 1023165 w 1066162"/>
              <a:gd name="connsiteY36" fmla="*/ 4044 h 1067197"/>
              <a:gd name="connsiteX37" fmla="*/ 871102 w 1066162"/>
              <a:gd name="connsiteY37" fmla="*/ 51709 h 1067197"/>
              <a:gd name="connsiteX38" fmla="*/ 734220 w 1066162"/>
              <a:gd name="connsiteY38" fmla="*/ 0 h 1067197"/>
              <a:gd name="connsiteX39" fmla="*/ 681909 w 1066162"/>
              <a:gd name="connsiteY39" fmla="*/ 25846 h 1067197"/>
              <a:gd name="connsiteX0" fmla="*/ 681909 w 1039944"/>
              <a:gd name="connsiteY0" fmla="*/ 25846 h 1067197"/>
              <a:gd name="connsiteX1" fmla="*/ 615484 w 1039944"/>
              <a:gd name="connsiteY1" fmla="*/ 53085 h 1067197"/>
              <a:gd name="connsiteX2" fmla="*/ 501020 w 1039944"/>
              <a:gd name="connsiteY2" fmla="*/ 53085 h 1067197"/>
              <a:gd name="connsiteX3" fmla="*/ 357982 w 1039944"/>
              <a:gd name="connsiteY3" fmla="*/ 105483 h 1067197"/>
              <a:gd name="connsiteX4" fmla="*/ 386557 w 1039944"/>
              <a:gd name="connsiteY4" fmla="*/ 138112 h 1067197"/>
              <a:gd name="connsiteX5" fmla="*/ 362528 w 1039944"/>
              <a:gd name="connsiteY5" fmla="*/ 170514 h 1067197"/>
              <a:gd name="connsiteX6" fmla="*/ 440653 w 1039944"/>
              <a:gd name="connsiteY6" fmla="*/ 202557 h 1067197"/>
              <a:gd name="connsiteX7" fmla="*/ 381795 w 1039944"/>
              <a:gd name="connsiteY7" fmla="*/ 276225 h 1067197"/>
              <a:gd name="connsiteX8" fmla="*/ 399667 w 1039944"/>
              <a:gd name="connsiteY8" fmla="*/ 359279 h 1067197"/>
              <a:gd name="connsiteX9" fmla="*/ 372270 w 1039944"/>
              <a:gd name="connsiteY9" fmla="*/ 400050 h 1067197"/>
              <a:gd name="connsiteX10" fmla="*/ 327482 w 1039944"/>
              <a:gd name="connsiteY10" fmla="*/ 400759 h 1067197"/>
              <a:gd name="connsiteX11" fmla="*/ 220162 w 1039944"/>
              <a:gd name="connsiteY11" fmla="*/ 400356 h 1067197"/>
              <a:gd name="connsiteX12" fmla="*/ 243682 w 1039944"/>
              <a:gd name="connsiteY12" fmla="*/ 342900 h 1067197"/>
              <a:gd name="connsiteX13" fmla="*/ 241060 w 1039944"/>
              <a:gd name="connsiteY13" fmla="*/ 295494 h 1067197"/>
              <a:gd name="connsiteX14" fmla="*/ 207209 w 1039944"/>
              <a:gd name="connsiteY14" fmla="*/ 281998 h 1067197"/>
              <a:gd name="connsiteX15" fmla="*/ 116761 w 1039944"/>
              <a:gd name="connsiteY15" fmla="*/ 293276 h 1067197"/>
              <a:gd name="connsiteX16" fmla="*/ 94470 w 1039944"/>
              <a:gd name="connsiteY16" fmla="*/ 309197 h 1067197"/>
              <a:gd name="connsiteX17" fmla="*/ 0 w 1039944"/>
              <a:gd name="connsiteY17" fmla="*/ 328165 h 1067197"/>
              <a:gd name="connsiteX18" fmla="*/ 28718 w 1039944"/>
              <a:gd name="connsiteY18" fmla="*/ 452437 h 1067197"/>
              <a:gd name="connsiteX19" fmla="*/ 24273 w 1039944"/>
              <a:gd name="connsiteY19" fmla="*/ 531607 h 1067197"/>
              <a:gd name="connsiteX20" fmla="*/ 157393 w 1039944"/>
              <a:gd name="connsiteY20" fmla="*/ 616758 h 1067197"/>
              <a:gd name="connsiteX21" fmla="*/ 226736 w 1039944"/>
              <a:gd name="connsiteY21" fmla="*/ 682293 h 1067197"/>
              <a:gd name="connsiteX22" fmla="*/ 283241 w 1039944"/>
              <a:gd name="connsiteY22" fmla="*/ 761122 h 1067197"/>
              <a:gd name="connsiteX23" fmla="*/ 302136 w 1039944"/>
              <a:gd name="connsiteY23" fmla="*/ 810301 h 1067197"/>
              <a:gd name="connsiteX24" fmla="*/ 312715 w 1039944"/>
              <a:gd name="connsiteY24" fmla="*/ 873133 h 1067197"/>
              <a:gd name="connsiteX25" fmla="*/ 414172 w 1039944"/>
              <a:gd name="connsiteY25" fmla="*/ 945386 h 1067197"/>
              <a:gd name="connsiteX26" fmla="*/ 453661 w 1039944"/>
              <a:gd name="connsiteY26" fmla="*/ 953609 h 1067197"/>
              <a:gd name="connsiteX27" fmla="*/ 491134 w 1039944"/>
              <a:gd name="connsiteY27" fmla="*/ 1008495 h 1067197"/>
              <a:gd name="connsiteX28" fmla="*/ 629572 w 1039944"/>
              <a:gd name="connsiteY28" fmla="*/ 1024554 h 1067197"/>
              <a:gd name="connsiteX29" fmla="*/ 699230 w 1039944"/>
              <a:gd name="connsiteY29" fmla="*/ 1067197 h 1067197"/>
              <a:gd name="connsiteX30" fmla="*/ 910432 w 1039944"/>
              <a:gd name="connsiteY30" fmla="*/ 771525 h 1067197"/>
              <a:gd name="connsiteX31" fmla="*/ 982276 w 1039944"/>
              <a:gd name="connsiteY31" fmla="*/ 694095 h 1067197"/>
              <a:gd name="connsiteX32" fmla="*/ 1039944 w 1039944"/>
              <a:gd name="connsiteY32" fmla="*/ 666636 h 1067197"/>
              <a:gd name="connsiteX33" fmla="*/ 991590 w 1039944"/>
              <a:gd name="connsiteY33" fmla="*/ 550395 h 1067197"/>
              <a:gd name="connsiteX34" fmla="*/ 985742 w 1039944"/>
              <a:gd name="connsiteY34" fmla="*/ 394094 h 1067197"/>
              <a:gd name="connsiteX35" fmla="*/ 1002012 w 1039944"/>
              <a:gd name="connsiteY35" fmla="*/ 224617 h 1067197"/>
              <a:gd name="connsiteX36" fmla="*/ 1023165 w 1039944"/>
              <a:gd name="connsiteY36" fmla="*/ 4044 h 1067197"/>
              <a:gd name="connsiteX37" fmla="*/ 871102 w 1039944"/>
              <a:gd name="connsiteY37" fmla="*/ 51709 h 1067197"/>
              <a:gd name="connsiteX38" fmla="*/ 734220 w 1039944"/>
              <a:gd name="connsiteY38" fmla="*/ 0 h 1067197"/>
              <a:gd name="connsiteX39" fmla="*/ 681909 w 1039944"/>
              <a:gd name="connsiteY39" fmla="*/ 25846 h 1067197"/>
              <a:gd name="connsiteX0" fmla="*/ 681909 w 1039944"/>
              <a:gd name="connsiteY0" fmla="*/ 25846 h 1067197"/>
              <a:gd name="connsiteX1" fmla="*/ 615484 w 1039944"/>
              <a:gd name="connsiteY1" fmla="*/ 53085 h 1067197"/>
              <a:gd name="connsiteX2" fmla="*/ 501020 w 1039944"/>
              <a:gd name="connsiteY2" fmla="*/ 53085 h 1067197"/>
              <a:gd name="connsiteX3" fmla="*/ 357982 w 1039944"/>
              <a:gd name="connsiteY3" fmla="*/ 105483 h 1067197"/>
              <a:gd name="connsiteX4" fmla="*/ 386557 w 1039944"/>
              <a:gd name="connsiteY4" fmla="*/ 138112 h 1067197"/>
              <a:gd name="connsiteX5" fmla="*/ 362528 w 1039944"/>
              <a:gd name="connsiteY5" fmla="*/ 170514 h 1067197"/>
              <a:gd name="connsiteX6" fmla="*/ 440653 w 1039944"/>
              <a:gd name="connsiteY6" fmla="*/ 202557 h 1067197"/>
              <a:gd name="connsiteX7" fmla="*/ 381795 w 1039944"/>
              <a:gd name="connsiteY7" fmla="*/ 276225 h 1067197"/>
              <a:gd name="connsiteX8" fmla="*/ 399667 w 1039944"/>
              <a:gd name="connsiteY8" fmla="*/ 359279 h 1067197"/>
              <a:gd name="connsiteX9" fmla="*/ 372270 w 1039944"/>
              <a:gd name="connsiteY9" fmla="*/ 400050 h 1067197"/>
              <a:gd name="connsiteX10" fmla="*/ 327482 w 1039944"/>
              <a:gd name="connsiteY10" fmla="*/ 400759 h 1067197"/>
              <a:gd name="connsiteX11" fmla="*/ 220162 w 1039944"/>
              <a:gd name="connsiteY11" fmla="*/ 400356 h 1067197"/>
              <a:gd name="connsiteX12" fmla="*/ 243682 w 1039944"/>
              <a:gd name="connsiteY12" fmla="*/ 342900 h 1067197"/>
              <a:gd name="connsiteX13" fmla="*/ 241060 w 1039944"/>
              <a:gd name="connsiteY13" fmla="*/ 295494 h 1067197"/>
              <a:gd name="connsiteX14" fmla="*/ 207209 w 1039944"/>
              <a:gd name="connsiteY14" fmla="*/ 281998 h 1067197"/>
              <a:gd name="connsiteX15" fmla="*/ 116761 w 1039944"/>
              <a:gd name="connsiteY15" fmla="*/ 293276 h 1067197"/>
              <a:gd name="connsiteX16" fmla="*/ 94470 w 1039944"/>
              <a:gd name="connsiteY16" fmla="*/ 309197 h 1067197"/>
              <a:gd name="connsiteX17" fmla="*/ 0 w 1039944"/>
              <a:gd name="connsiteY17" fmla="*/ 328165 h 1067197"/>
              <a:gd name="connsiteX18" fmla="*/ 28718 w 1039944"/>
              <a:gd name="connsiteY18" fmla="*/ 452437 h 1067197"/>
              <a:gd name="connsiteX19" fmla="*/ 24273 w 1039944"/>
              <a:gd name="connsiteY19" fmla="*/ 531607 h 1067197"/>
              <a:gd name="connsiteX20" fmla="*/ 157393 w 1039944"/>
              <a:gd name="connsiteY20" fmla="*/ 616758 h 1067197"/>
              <a:gd name="connsiteX21" fmla="*/ 226736 w 1039944"/>
              <a:gd name="connsiteY21" fmla="*/ 682293 h 1067197"/>
              <a:gd name="connsiteX22" fmla="*/ 283241 w 1039944"/>
              <a:gd name="connsiteY22" fmla="*/ 761122 h 1067197"/>
              <a:gd name="connsiteX23" fmla="*/ 302136 w 1039944"/>
              <a:gd name="connsiteY23" fmla="*/ 810301 h 1067197"/>
              <a:gd name="connsiteX24" fmla="*/ 312715 w 1039944"/>
              <a:gd name="connsiteY24" fmla="*/ 873133 h 1067197"/>
              <a:gd name="connsiteX25" fmla="*/ 414172 w 1039944"/>
              <a:gd name="connsiteY25" fmla="*/ 945386 h 1067197"/>
              <a:gd name="connsiteX26" fmla="*/ 453661 w 1039944"/>
              <a:gd name="connsiteY26" fmla="*/ 953609 h 1067197"/>
              <a:gd name="connsiteX27" fmla="*/ 491134 w 1039944"/>
              <a:gd name="connsiteY27" fmla="*/ 1008495 h 1067197"/>
              <a:gd name="connsiteX28" fmla="*/ 629572 w 1039944"/>
              <a:gd name="connsiteY28" fmla="*/ 1024554 h 1067197"/>
              <a:gd name="connsiteX29" fmla="*/ 699230 w 1039944"/>
              <a:gd name="connsiteY29" fmla="*/ 1067197 h 1067197"/>
              <a:gd name="connsiteX30" fmla="*/ 910432 w 1039944"/>
              <a:gd name="connsiteY30" fmla="*/ 771525 h 1067197"/>
              <a:gd name="connsiteX31" fmla="*/ 982276 w 1039944"/>
              <a:gd name="connsiteY31" fmla="*/ 694095 h 1067197"/>
              <a:gd name="connsiteX32" fmla="*/ 1039944 w 1039944"/>
              <a:gd name="connsiteY32" fmla="*/ 666636 h 1067197"/>
              <a:gd name="connsiteX33" fmla="*/ 991590 w 1039944"/>
              <a:gd name="connsiteY33" fmla="*/ 550395 h 1067197"/>
              <a:gd name="connsiteX34" fmla="*/ 985742 w 1039944"/>
              <a:gd name="connsiteY34" fmla="*/ 394094 h 1067197"/>
              <a:gd name="connsiteX35" fmla="*/ 1002012 w 1039944"/>
              <a:gd name="connsiteY35" fmla="*/ 224617 h 1067197"/>
              <a:gd name="connsiteX36" fmla="*/ 1023165 w 1039944"/>
              <a:gd name="connsiteY36" fmla="*/ 4044 h 1067197"/>
              <a:gd name="connsiteX37" fmla="*/ 871102 w 1039944"/>
              <a:gd name="connsiteY37" fmla="*/ 51709 h 1067197"/>
              <a:gd name="connsiteX38" fmla="*/ 844315 w 1039944"/>
              <a:gd name="connsiteY38" fmla="*/ 26744 h 1067197"/>
              <a:gd name="connsiteX39" fmla="*/ 734220 w 1039944"/>
              <a:gd name="connsiteY39" fmla="*/ 0 h 1067197"/>
              <a:gd name="connsiteX40" fmla="*/ 681909 w 1039944"/>
              <a:gd name="connsiteY40" fmla="*/ 25846 h 1067197"/>
              <a:gd name="connsiteX0" fmla="*/ 681909 w 1039944"/>
              <a:gd name="connsiteY0" fmla="*/ 21802 h 1063153"/>
              <a:gd name="connsiteX1" fmla="*/ 615484 w 1039944"/>
              <a:gd name="connsiteY1" fmla="*/ 49041 h 1063153"/>
              <a:gd name="connsiteX2" fmla="*/ 501020 w 1039944"/>
              <a:gd name="connsiteY2" fmla="*/ 49041 h 1063153"/>
              <a:gd name="connsiteX3" fmla="*/ 357982 w 1039944"/>
              <a:gd name="connsiteY3" fmla="*/ 101439 h 1063153"/>
              <a:gd name="connsiteX4" fmla="*/ 386557 w 1039944"/>
              <a:gd name="connsiteY4" fmla="*/ 134068 h 1063153"/>
              <a:gd name="connsiteX5" fmla="*/ 362528 w 1039944"/>
              <a:gd name="connsiteY5" fmla="*/ 166470 h 1063153"/>
              <a:gd name="connsiteX6" fmla="*/ 440653 w 1039944"/>
              <a:gd name="connsiteY6" fmla="*/ 198513 h 1063153"/>
              <a:gd name="connsiteX7" fmla="*/ 381795 w 1039944"/>
              <a:gd name="connsiteY7" fmla="*/ 272181 h 1063153"/>
              <a:gd name="connsiteX8" fmla="*/ 399667 w 1039944"/>
              <a:gd name="connsiteY8" fmla="*/ 355235 h 1063153"/>
              <a:gd name="connsiteX9" fmla="*/ 372270 w 1039944"/>
              <a:gd name="connsiteY9" fmla="*/ 396006 h 1063153"/>
              <a:gd name="connsiteX10" fmla="*/ 327482 w 1039944"/>
              <a:gd name="connsiteY10" fmla="*/ 396715 h 1063153"/>
              <a:gd name="connsiteX11" fmla="*/ 220162 w 1039944"/>
              <a:gd name="connsiteY11" fmla="*/ 396312 h 1063153"/>
              <a:gd name="connsiteX12" fmla="*/ 243682 w 1039944"/>
              <a:gd name="connsiteY12" fmla="*/ 338856 h 1063153"/>
              <a:gd name="connsiteX13" fmla="*/ 241060 w 1039944"/>
              <a:gd name="connsiteY13" fmla="*/ 291450 h 1063153"/>
              <a:gd name="connsiteX14" fmla="*/ 207209 w 1039944"/>
              <a:gd name="connsiteY14" fmla="*/ 277954 h 1063153"/>
              <a:gd name="connsiteX15" fmla="*/ 116761 w 1039944"/>
              <a:gd name="connsiteY15" fmla="*/ 289232 h 1063153"/>
              <a:gd name="connsiteX16" fmla="*/ 94470 w 1039944"/>
              <a:gd name="connsiteY16" fmla="*/ 305153 h 1063153"/>
              <a:gd name="connsiteX17" fmla="*/ 0 w 1039944"/>
              <a:gd name="connsiteY17" fmla="*/ 324121 h 1063153"/>
              <a:gd name="connsiteX18" fmla="*/ 28718 w 1039944"/>
              <a:gd name="connsiteY18" fmla="*/ 448393 h 1063153"/>
              <a:gd name="connsiteX19" fmla="*/ 24273 w 1039944"/>
              <a:gd name="connsiteY19" fmla="*/ 527563 h 1063153"/>
              <a:gd name="connsiteX20" fmla="*/ 157393 w 1039944"/>
              <a:gd name="connsiteY20" fmla="*/ 612714 h 1063153"/>
              <a:gd name="connsiteX21" fmla="*/ 226736 w 1039944"/>
              <a:gd name="connsiteY21" fmla="*/ 678249 h 1063153"/>
              <a:gd name="connsiteX22" fmla="*/ 283241 w 1039944"/>
              <a:gd name="connsiteY22" fmla="*/ 757078 h 1063153"/>
              <a:gd name="connsiteX23" fmla="*/ 302136 w 1039944"/>
              <a:gd name="connsiteY23" fmla="*/ 806257 h 1063153"/>
              <a:gd name="connsiteX24" fmla="*/ 312715 w 1039944"/>
              <a:gd name="connsiteY24" fmla="*/ 869089 h 1063153"/>
              <a:gd name="connsiteX25" fmla="*/ 414172 w 1039944"/>
              <a:gd name="connsiteY25" fmla="*/ 941342 h 1063153"/>
              <a:gd name="connsiteX26" fmla="*/ 453661 w 1039944"/>
              <a:gd name="connsiteY26" fmla="*/ 949565 h 1063153"/>
              <a:gd name="connsiteX27" fmla="*/ 491134 w 1039944"/>
              <a:gd name="connsiteY27" fmla="*/ 1004451 h 1063153"/>
              <a:gd name="connsiteX28" fmla="*/ 629572 w 1039944"/>
              <a:gd name="connsiteY28" fmla="*/ 1020510 h 1063153"/>
              <a:gd name="connsiteX29" fmla="*/ 699230 w 1039944"/>
              <a:gd name="connsiteY29" fmla="*/ 1063153 h 1063153"/>
              <a:gd name="connsiteX30" fmla="*/ 910432 w 1039944"/>
              <a:gd name="connsiteY30" fmla="*/ 767481 h 1063153"/>
              <a:gd name="connsiteX31" fmla="*/ 982276 w 1039944"/>
              <a:gd name="connsiteY31" fmla="*/ 690051 h 1063153"/>
              <a:gd name="connsiteX32" fmla="*/ 1039944 w 1039944"/>
              <a:gd name="connsiteY32" fmla="*/ 662592 h 1063153"/>
              <a:gd name="connsiteX33" fmla="*/ 991590 w 1039944"/>
              <a:gd name="connsiteY33" fmla="*/ 546351 h 1063153"/>
              <a:gd name="connsiteX34" fmla="*/ 985742 w 1039944"/>
              <a:gd name="connsiteY34" fmla="*/ 390050 h 1063153"/>
              <a:gd name="connsiteX35" fmla="*/ 1002012 w 1039944"/>
              <a:gd name="connsiteY35" fmla="*/ 220573 h 1063153"/>
              <a:gd name="connsiteX36" fmla="*/ 1023165 w 1039944"/>
              <a:gd name="connsiteY36" fmla="*/ 0 h 1063153"/>
              <a:gd name="connsiteX37" fmla="*/ 871102 w 1039944"/>
              <a:gd name="connsiteY37" fmla="*/ 47665 h 1063153"/>
              <a:gd name="connsiteX38" fmla="*/ 844315 w 1039944"/>
              <a:gd name="connsiteY38" fmla="*/ 22700 h 1063153"/>
              <a:gd name="connsiteX39" fmla="*/ 734220 w 1039944"/>
              <a:gd name="connsiteY39" fmla="*/ 10601 h 1063153"/>
              <a:gd name="connsiteX40" fmla="*/ 681909 w 1039944"/>
              <a:gd name="connsiteY40" fmla="*/ 21802 h 1063153"/>
              <a:gd name="connsiteX0" fmla="*/ 681909 w 1039944"/>
              <a:gd name="connsiteY0" fmla="*/ 21802 h 1063153"/>
              <a:gd name="connsiteX1" fmla="*/ 615484 w 1039944"/>
              <a:gd name="connsiteY1" fmla="*/ 49041 h 1063153"/>
              <a:gd name="connsiteX2" fmla="*/ 501020 w 1039944"/>
              <a:gd name="connsiteY2" fmla="*/ 49041 h 1063153"/>
              <a:gd name="connsiteX3" fmla="*/ 357982 w 1039944"/>
              <a:gd name="connsiteY3" fmla="*/ 101439 h 1063153"/>
              <a:gd name="connsiteX4" fmla="*/ 386557 w 1039944"/>
              <a:gd name="connsiteY4" fmla="*/ 134068 h 1063153"/>
              <a:gd name="connsiteX5" fmla="*/ 362528 w 1039944"/>
              <a:gd name="connsiteY5" fmla="*/ 166470 h 1063153"/>
              <a:gd name="connsiteX6" fmla="*/ 440653 w 1039944"/>
              <a:gd name="connsiteY6" fmla="*/ 198513 h 1063153"/>
              <a:gd name="connsiteX7" fmla="*/ 400148 w 1039944"/>
              <a:gd name="connsiteY7" fmla="*/ 272181 h 1063153"/>
              <a:gd name="connsiteX8" fmla="*/ 399667 w 1039944"/>
              <a:gd name="connsiteY8" fmla="*/ 355235 h 1063153"/>
              <a:gd name="connsiteX9" fmla="*/ 372270 w 1039944"/>
              <a:gd name="connsiteY9" fmla="*/ 396006 h 1063153"/>
              <a:gd name="connsiteX10" fmla="*/ 327482 w 1039944"/>
              <a:gd name="connsiteY10" fmla="*/ 396715 h 1063153"/>
              <a:gd name="connsiteX11" fmla="*/ 220162 w 1039944"/>
              <a:gd name="connsiteY11" fmla="*/ 396312 h 1063153"/>
              <a:gd name="connsiteX12" fmla="*/ 243682 w 1039944"/>
              <a:gd name="connsiteY12" fmla="*/ 338856 h 1063153"/>
              <a:gd name="connsiteX13" fmla="*/ 241060 w 1039944"/>
              <a:gd name="connsiteY13" fmla="*/ 291450 h 1063153"/>
              <a:gd name="connsiteX14" fmla="*/ 207209 w 1039944"/>
              <a:gd name="connsiteY14" fmla="*/ 277954 h 1063153"/>
              <a:gd name="connsiteX15" fmla="*/ 116761 w 1039944"/>
              <a:gd name="connsiteY15" fmla="*/ 289232 h 1063153"/>
              <a:gd name="connsiteX16" fmla="*/ 94470 w 1039944"/>
              <a:gd name="connsiteY16" fmla="*/ 305153 h 1063153"/>
              <a:gd name="connsiteX17" fmla="*/ 0 w 1039944"/>
              <a:gd name="connsiteY17" fmla="*/ 324121 h 1063153"/>
              <a:gd name="connsiteX18" fmla="*/ 28718 w 1039944"/>
              <a:gd name="connsiteY18" fmla="*/ 448393 h 1063153"/>
              <a:gd name="connsiteX19" fmla="*/ 24273 w 1039944"/>
              <a:gd name="connsiteY19" fmla="*/ 527563 h 1063153"/>
              <a:gd name="connsiteX20" fmla="*/ 157393 w 1039944"/>
              <a:gd name="connsiteY20" fmla="*/ 612714 h 1063153"/>
              <a:gd name="connsiteX21" fmla="*/ 226736 w 1039944"/>
              <a:gd name="connsiteY21" fmla="*/ 678249 h 1063153"/>
              <a:gd name="connsiteX22" fmla="*/ 283241 w 1039944"/>
              <a:gd name="connsiteY22" fmla="*/ 757078 h 1063153"/>
              <a:gd name="connsiteX23" fmla="*/ 302136 w 1039944"/>
              <a:gd name="connsiteY23" fmla="*/ 806257 h 1063153"/>
              <a:gd name="connsiteX24" fmla="*/ 312715 w 1039944"/>
              <a:gd name="connsiteY24" fmla="*/ 869089 h 1063153"/>
              <a:gd name="connsiteX25" fmla="*/ 414172 w 1039944"/>
              <a:gd name="connsiteY25" fmla="*/ 941342 h 1063153"/>
              <a:gd name="connsiteX26" fmla="*/ 453661 w 1039944"/>
              <a:gd name="connsiteY26" fmla="*/ 949565 h 1063153"/>
              <a:gd name="connsiteX27" fmla="*/ 491134 w 1039944"/>
              <a:gd name="connsiteY27" fmla="*/ 1004451 h 1063153"/>
              <a:gd name="connsiteX28" fmla="*/ 629572 w 1039944"/>
              <a:gd name="connsiteY28" fmla="*/ 1020510 h 1063153"/>
              <a:gd name="connsiteX29" fmla="*/ 699230 w 1039944"/>
              <a:gd name="connsiteY29" fmla="*/ 1063153 h 1063153"/>
              <a:gd name="connsiteX30" fmla="*/ 910432 w 1039944"/>
              <a:gd name="connsiteY30" fmla="*/ 767481 h 1063153"/>
              <a:gd name="connsiteX31" fmla="*/ 982276 w 1039944"/>
              <a:gd name="connsiteY31" fmla="*/ 690051 h 1063153"/>
              <a:gd name="connsiteX32" fmla="*/ 1039944 w 1039944"/>
              <a:gd name="connsiteY32" fmla="*/ 662592 h 1063153"/>
              <a:gd name="connsiteX33" fmla="*/ 991590 w 1039944"/>
              <a:gd name="connsiteY33" fmla="*/ 546351 h 1063153"/>
              <a:gd name="connsiteX34" fmla="*/ 985742 w 1039944"/>
              <a:gd name="connsiteY34" fmla="*/ 390050 h 1063153"/>
              <a:gd name="connsiteX35" fmla="*/ 1002012 w 1039944"/>
              <a:gd name="connsiteY35" fmla="*/ 220573 h 1063153"/>
              <a:gd name="connsiteX36" fmla="*/ 1023165 w 1039944"/>
              <a:gd name="connsiteY36" fmla="*/ 0 h 1063153"/>
              <a:gd name="connsiteX37" fmla="*/ 871102 w 1039944"/>
              <a:gd name="connsiteY37" fmla="*/ 47665 h 1063153"/>
              <a:gd name="connsiteX38" fmla="*/ 844315 w 1039944"/>
              <a:gd name="connsiteY38" fmla="*/ 22700 h 1063153"/>
              <a:gd name="connsiteX39" fmla="*/ 734220 w 1039944"/>
              <a:gd name="connsiteY39" fmla="*/ 10601 h 1063153"/>
              <a:gd name="connsiteX40" fmla="*/ 681909 w 1039944"/>
              <a:gd name="connsiteY40" fmla="*/ 21802 h 1063153"/>
              <a:gd name="connsiteX0" fmla="*/ 681909 w 1039944"/>
              <a:gd name="connsiteY0" fmla="*/ 21802 h 1063153"/>
              <a:gd name="connsiteX1" fmla="*/ 615484 w 1039944"/>
              <a:gd name="connsiteY1" fmla="*/ 49041 h 1063153"/>
              <a:gd name="connsiteX2" fmla="*/ 501020 w 1039944"/>
              <a:gd name="connsiteY2" fmla="*/ 49041 h 1063153"/>
              <a:gd name="connsiteX3" fmla="*/ 357982 w 1039944"/>
              <a:gd name="connsiteY3" fmla="*/ 101439 h 1063153"/>
              <a:gd name="connsiteX4" fmla="*/ 386557 w 1039944"/>
              <a:gd name="connsiteY4" fmla="*/ 134068 h 1063153"/>
              <a:gd name="connsiteX5" fmla="*/ 362528 w 1039944"/>
              <a:gd name="connsiteY5" fmla="*/ 166470 h 1063153"/>
              <a:gd name="connsiteX6" fmla="*/ 440653 w 1039944"/>
              <a:gd name="connsiteY6" fmla="*/ 198513 h 1063153"/>
              <a:gd name="connsiteX7" fmla="*/ 389660 w 1039944"/>
              <a:gd name="connsiteY7" fmla="*/ 270089 h 1063153"/>
              <a:gd name="connsiteX8" fmla="*/ 399667 w 1039944"/>
              <a:gd name="connsiteY8" fmla="*/ 355235 h 1063153"/>
              <a:gd name="connsiteX9" fmla="*/ 372270 w 1039944"/>
              <a:gd name="connsiteY9" fmla="*/ 396006 h 1063153"/>
              <a:gd name="connsiteX10" fmla="*/ 327482 w 1039944"/>
              <a:gd name="connsiteY10" fmla="*/ 396715 h 1063153"/>
              <a:gd name="connsiteX11" fmla="*/ 220162 w 1039944"/>
              <a:gd name="connsiteY11" fmla="*/ 396312 h 1063153"/>
              <a:gd name="connsiteX12" fmla="*/ 243682 w 1039944"/>
              <a:gd name="connsiteY12" fmla="*/ 338856 h 1063153"/>
              <a:gd name="connsiteX13" fmla="*/ 241060 w 1039944"/>
              <a:gd name="connsiteY13" fmla="*/ 291450 h 1063153"/>
              <a:gd name="connsiteX14" fmla="*/ 207209 w 1039944"/>
              <a:gd name="connsiteY14" fmla="*/ 277954 h 1063153"/>
              <a:gd name="connsiteX15" fmla="*/ 116761 w 1039944"/>
              <a:gd name="connsiteY15" fmla="*/ 289232 h 1063153"/>
              <a:gd name="connsiteX16" fmla="*/ 94470 w 1039944"/>
              <a:gd name="connsiteY16" fmla="*/ 305153 h 1063153"/>
              <a:gd name="connsiteX17" fmla="*/ 0 w 1039944"/>
              <a:gd name="connsiteY17" fmla="*/ 324121 h 1063153"/>
              <a:gd name="connsiteX18" fmla="*/ 28718 w 1039944"/>
              <a:gd name="connsiteY18" fmla="*/ 448393 h 1063153"/>
              <a:gd name="connsiteX19" fmla="*/ 24273 w 1039944"/>
              <a:gd name="connsiteY19" fmla="*/ 527563 h 1063153"/>
              <a:gd name="connsiteX20" fmla="*/ 157393 w 1039944"/>
              <a:gd name="connsiteY20" fmla="*/ 612714 h 1063153"/>
              <a:gd name="connsiteX21" fmla="*/ 226736 w 1039944"/>
              <a:gd name="connsiteY21" fmla="*/ 678249 h 1063153"/>
              <a:gd name="connsiteX22" fmla="*/ 283241 w 1039944"/>
              <a:gd name="connsiteY22" fmla="*/ 757078 h 1063153"/>
              <a:gd name="connsiteX23" fmla="*/ 302136 w 1039944"/>
              <a:gd name="connsiteY23" fmla="*/ 806257 h 1063153"/>
              <a:gd name="connsiteX24" fmla="*/ 312715 w 1039944"/>
              <a:gd name="connsiteY24" fmla="*/ 869089 h 1063153"/>
              <a:gd name="connsiteX25" fmla="*/ 414172 w 1039944"/>
              <a:gd name="connsiteY25" fmla="*/ 941342 h 1063153"/>
              <a:gd name="connsiteX26" fmla="*/ 453661 w 1039944"/>
              <a:gd name="connsiteY26" fmla="*/ 949565 h 1063153"/>
              <a:gd name="connsiteX27" fmla="*/ 491134 w 1039944"/>
              <a:gd name="connsiteY27" fmla="*/ 1004451 h 1063153"/>
              <a:gd name="connsiteX28" fmla="*/ 629572 w 1039944"/>
              <a:gd name="connsiteY28" fmla="*/ 1020510 h 1063153"/>
              <a:gd name="connsiteX29" fmla="*/ 699230 w 1039944"/>
              <a:gd name="connsiteY29" fmla="*/ 1063153 h 1063153"/>
              <a:gd name="connsiteX30" fmla="*/ 910432 w 1039944"/>
              <a:gd name="connsiteY30" fmla="*/ 767481 h 1063153"/>
              <a:gd name="connsiteX31" fmla="*/ 982276 w 1039944"/>
              <a:gd name="connsiteY31" fmla="*/ 690051 h 1063153"/>
              <a:gd name="connsiteX32" fmla="*/ 1039944 w 1039944"/>
              <a:gd name="connsiteY32" fmla="*/ 662592 h 1063153"/>
              <a:gd name="connsiteX33" fmla="*/ 991590 w 1039944"/>
              <a:gd name="connsiteY33" fmla="*/ 546351 h 1063153"/>
              <a:gd name="connsiteX34" fmla="*/ 985742 w 1039944"/>
              <a:gd name="connsiteY34" fmla="*/ 390050 h 1063153"/>
              <a:gd name="connsiteX35" fmla="*/ 1002012 w 1039944"/>
              <a:gd name="connsiteY35" fmla="*/ 220573 h 1063153"/>
              <a:gd name="connsiteX36" fmla="*/ 1023165 w 1039944"/>
              <a:gd name="connsiteY36" fmla="*/ 0 h 1063153"/>
              <a:gd name="connsiteX37" fmla="*/ 871102 w 1039944"/>
              <a:gd name="connsiteY37" fmla="*/ 47665 h 1063153"/>
              <a:gd name="connsiteX38" fmla="*/ 844315 w 1039944"/>
              <a:gd name="connsiteY38" fmla="*/ 22700 h 1063153"/>
              <a:gd name="connsiteX39" fmla="*/ 734220 w 1039944"/>
              <a:gd name="connsiteY39" fmla="*/ 10601 h 1063153"/>
              <a:gd name="connsiteX40" fmla="*/ 681909 w 1039944"/>
              <a:gd name="connsiteY40" fmla="*/ 21802 h 1063153"/>
              <a:gd name="connsiteX0" fmla="*/ 681909 w 1039944"/>
              <a:gd name="connsiteY0" fmla="*/ 21802 h 1063153"/>
              <a:gd name="connsiteX1" fmla="*/ 615484 w 1039944"/>
              <a:gd name="connsiteY1" fmla="*/ 49041 h 1063153"/>
              <a:gd name="connsiteX2" fmla="*/ 501020 w 1039944"/>
              <a:gd name="connsiteY2" fmla="*/ 49041 h 1063153"/>
              <a:gd name="connsiteX3" fmla="*/ 357982 w 1039944"/>
              <a:gd name="connsiteY3" fmla="*/ 101439 h 1063153"/>
              <a:gd name="connsiteX4" fmla="*/ 386557 w 1039944"/>
              <a:gd name="connsiteY4" fmla="*/ 134068 h 1063153"/>
              <a:gd name="connsiteX5" fmla="*/ 362528 w 1039944"/>
              <a:gd name="connsiteY5" fmla="*/ 166470 h 1063153"/>
              <a:gd name="connsiteX6" fmla="*/ 440653 w 1039944"/>
              <a:gd name="connsiteY6" fmla="*/ 198513 h 1063153"/>
              <a:gd name="connsiteX7" fmla="*/ 389660 w 1039944"/>
              <a:gd name="connsiteY7" fmla="*/ 270089 h 1063153"/>
              <a:gd name="connsiteX8" fmla="*/ 399667 w 1039944"/>
              <a:gd name="connsiteY8" fmla="*/ 355235 h 1063153"/>
              <a:gd name="connsiteX9" fmla="*/ 372270 w 1039944"/>
              <a:gd name="connsiteY9" fmla="*/ 396006 h 1063153"/>
              <a:gd name="connsiteX10" fmla="*/ 327482 w 1039944"/>
              <a:gd name="connsiteY10" fmla="*/ 396715 h 1063153"/>
              <a:gd name="connsiteX11" fmla="*/ 220162 w 1039944"/>
              <a:gd name="connsiteY11" fmla="*/ 396312 h 1063153"/>
              <a:gd name="connsiteX12" fmla="*/ 243682 w 1039944"/>
              <a:gd name="connsiteY12" fmla="*/ 338856 h 1063153"/>
              <a:gd name="connsiteX13" fmla="*/ 241060 w 1039944"/>
              <a:gd name="connsiteY13" fmla="*/ 291450 h 1063153"/>
              <a:gd name="connsiteX14" fmla="*/ 207209 w 1039944"/>
              <a:gd name="connsiteY14" fmla="*/ 277954 h 1063153"/>
              <a:gd name="connsiteX15" fmla="*/ 178367 w 1039944"/>
              <a:gd name="connsiteY15" fmla="*/ 292600 h 1063153"/>
              <a:gd name="connsiteX16" fmla="*/ 116761 w 1039944"/>
              <a:gd name="connsiteY16" fmla="*/ 289232 h 1063153"/>
              <a:gd name="connsiteX17" fmla="*/ 94470 w 1039944"/>
              <a:gd name="connsiteY17" fmla="*/ 305153 h 1063153"/>
              <a:gd name="connsiteX18" fmla="*/ 0 w 1039944"/>
              <a:gd name="connsiteY18" fmla="*/ 324121 h 1063153"/>
              <a:gd name="connsiteX19" fmla="*/ 28718 w 1039944"/>
              <a:gd name="connsiteY19" fmla="*/ 448393 h 1063153"/>
              <a:gd name="connsiteX20" fmla="*/ 24273 w 1039944"/>
              <a:gd name="connsiteY20" fmla="*/ 527563 h 1063153"/>
              <a:gd name="connsiteX21" fmla="*/ 157393 w 1039944"/>
              <a:gd name="connsiteY21" fmla="*/ 612714 h 1063153"/>
              <a:gd name="connsiteX22" fmla="*/ 226736 w 1039944"/>
              <a:gd name="connsiteY22" fmla="*/ 678249 h 1063153"/>
              <a:gd name="connsiteX23" fmla="*/ 283241 w 1039944"/>
              <a:gd name="connsiteY23" fmla="*/ 757078 h 1063153"/>
              <a:gd name="connsiteX24" fmla="*/ 302136 w 1039944"/>
              <a:gd name="connsiteY24" fmla="*/ 806257 h 1063153"/>
              <a:gd name="connsiteX25" fmla="*/ 312715 w 1039944"/>
              <a:gd name="connsiteY25" fmla="*/ 869089 h 1063153"/>
              <a:gd name="connsiteX26" fmla="*/ 414172 w 1039944"/>
              <a:gd name="connsiteY26" fmla="*/ 941342 h 1063153"/>
              <a:gd name="connsiteX27" fmla="*/ 453661 w 1039944"/>
              <a:gd name="connsiteY27" fmla="*/ 949565 h 1063153"/>
              <a:gd name="connsiteX28" fmla="*/ 491134 w 1039944"/>
              <a:gd name="connsiteY28" fmla="*/ 1004451 h 1063153"/>
              <a:gd name="connsiteX29" fmla="*/ 629572 w 1039944"/>
              <a:gd name="connsiteY29" fmla="*/ 1020510 h 1063153"/>
              <a:gd name="connsiteX30" fmla="*/ 699230 w 1039944"/>
              <a:gd name="connsiteY30" fmla="*/ 1063153 h 1063153"/>
              <a:gd name="connsiteX31" fmla="*/ 910432 w 1039944"/>
              <a:gd name="connsiteY31" fmla="*/ 767481 h 1063153"/>
              <a:gd name="connsiteX32" fmla="*/ 982276 w 1039944"/>
              <a:gd name="connsiteY32" fmla="*/ 690051 h 1063153"/>
              <a:gd name="connsiteX33" fmla="*/ 1039944 w 1039944"/>
              <a:gd name="connsiteY33" fmla="*/ 662592 h 1063153"/>
              <a:gd name="connsiteX34" fmla="*/ 991590 w 1039944"/>
              <a:gd name="connsiteY34" fmla="*/ 546351 h 1063153"/>
              <a:gd name="connsiteX35" fmla="*/ 985742 w 1039944"/>
              <a:gd name="connsiteY35" fmla="*/ 390050 h 1063153"/>
              <a:gd name="connsiteX36" fmla="*/ 1002012 w 1039944"/>
              <a:gd name="connsiteY36" fmla="*/ 220573 h 1063153"/>
              <a:gd name="connsiteX37" fmla="*/ 1023165 w 1039944"/>
              <a:gd name="connsiteY37" fmla="*/ 0 h 1063153"/>
              <a:gd name="connsiteX38" fmla="*/ 871102 w 1039944"/>
              <a:gd name="connsiteY38" fmla="*/ 47665 h 1063153"/>
              <a:gd name="connsiteX39" fmla="*/ 844315 w 1039944"/>
              <a:gd name="connsiteY39" fmla="*/ 22700 h 1063153"/>
              <a:gd name="connsiteX40" fmla="*/ 734220 w 1039944"/>
              <a:gd name="connsiteY40" fmla="*/ 10601 h 1063153"/>
              <a:gd name="connsiteX41" fmla="*/ 681909 w 1039944"/>
              <a:gd name="connsiteY41" fmla="*/ 21802 h 1063153"/>
              <a:gd name="connsiteX0" fmla="*/ 681909 w 1039944"/>
              <a:gd name="connsiteY0" fmla="*/ 21802 h 1063153"/>
              <a:gd name="connsiteX1" fmla="*/ 615484 w 1039944"/>
              <a:gd name="connsiteY1" fmla="*/ 49041 h 1063153"/>
              <a:gd name="connsiteX2" fmla="*/ 501020 w 1039944"/>
              <a:gd name="connsiteY2" fmla="*/ 49041 h 1063153"/>
              <a:gd name="connsiteX3" fmla="*/ 357982 w 1039944"/>
              <a:gd name="connsiteY3" fmla="*/ 101439 h 1063153"/>
              <a:gd name="connsiteX4" fmla="*/ 386557 w 1039944"/>
              <a:gd name="connsiteY4" fmla="*/ 134068 h 1063153"/>
              <a:gd name="connsiteX5" fmla="*/ 362528 w 1039944"/>
              <a:gd name="connsiteY5" fmla="*/ 166470 h 1063153"/>
              <a:gd name="connsiteX6" fmla="*/ 440653 w 1039944"/>
              <a:gd name="connsiteY6" fmla="*/ 198513 h 1063153"/>
              <a:gd name="connsiteX7" fmla="*/ 389660 w 1039944"/>
              <a:gd name="connsiteY7" fmla="*/ 270089 h 1063153"/>
              <a:gd name="connsiteX8" fmla="*/ 399667 w 1039944"/>
              <a:gd name="connsiteY8" fmla="*/ 355235 h 1063153"/>
              <a:gd name="connsiteX9" fmla="*/ 372270 w 1039944"/>
              <a:gd name="connsiteY9" fmla="*/ 396006 h 1063153"/>
              <a:gd name="connsiteX10" fmla="*/ 327482 w 1039944"/>
              <a:gd name="connsiteY10" fmla="*/ 396715 h 1063153"/>
              <a:gd name="connsiteX11" fmla="*/ 220162 w 1039944"/>
              <a:gd name="connsiteY11" fmla="*/ 396312 h 1063153"/>
              <a:gd name="connsiteX12" fmla="*/ 243682 w 1039944"/>
              <a:gd name="connsiteY12" fmla="*/ 338856 h 1063153"/>
              <a:gd name="connsiteX13" fmla="*/ 241060 w 1039944"/>
              <a:gd name="connsiteY13" fmla="*/ 291450 h 1063153"/>
              <a:gd name="connsiteX14" fmla="*/ 207209 w 1039944"/>
              <a:gd name="connsiteY14" fmla="*/ 277954 h 1063153"/>
              <a:gd name="connsiteX15" fmla="*/ 178367 w 1039944"/>
              <a:gd name="connsiteY15" fmla="*/ 292600 h 1063153"/>
              <a:gd name="connsiteX16" fmla="*/ 116761 w 1039944"/>
              <a:gd name="connsiteY16" fmla="*/ 289232 h 1063153"/>
              <a:gd name="connsiteX17" fmla="*/ 94470 w 1039944"/>
              <a:gd name="connsiteY17" fmla="*/ 305153 h 1063153"/>
              <a:gd name="connsiteX18" fmla="*/ 47276 w 1039944"/>
              <a:gd name="connsiteY18" fmla="*/ 328168 h 1063153"/>
              <a:gd name="connsiteX19" fmla="*/ 0 w 1039944"/>
              <a:gd name="connsiteY19" fmla="*/ 324121 h 1063153"/>
              <a:gd name="connsiteX20" fmla="*/ 28718 w 1039944"/>
              <a:gd name="connsiteY20" fmla="*/ 448393 h 1063153"/>
              <a:gd name="connsiteX21" fmla="*/ 24273 w 1039944"/>
              <a:gd name="connsiteY21" fmla="*/ 527563 h 1063153"/>
              <a:gd name="connsiteX22" fmla="*/ 157393 w 1039944"/>
              <a:gd name="connsiteY22" fmla="*/ 612714 h 1063153"/>
              <a:gd name="connsiteX23" fmla="*/ 226736 w 1039944"/>
              <a:gd name="connsiteY23" fmla="*/ 678249 h 1063153"/>
              <a:gd name="connsiteX24" fmla="*/ 283241 w 1039944"/>
              <a:gd name="connsiteY24" fmla="*/ 757078 h 1063153"/>
              <a:gd name="connsiteX25" fmla="*/ 302136 w 1039944"/>
              <a:gd name="connsiteY25" fmla="*/ 806257 h 1063153"/>
              <a:gd name="connsiteX26" fmla="*/ 312715 w 1039944"/>
              <a:gd name="connsiteY26" fmla="*/ 869089 h 1063153"/>
              <a:gd name="connsiteX27" fmla="*/ 414172 w 1039944"/>
              <a:gd name="connsiteY27" fmla="*/ 941342 h 1063153"/>
              <a:gd name="connsiteX28" fmla="*/ 453661 w 1039944"/>
              <a:gd name="connsiteY28" fmla="*/ 949565 h 1063153"/>
              <a:gd name="connsiteX29" fmla="*/ 491134 w 1039944"/>
              <a:gd name="connsiteY29" fmla="*/ 1004451 h 1063153"/>
              <a:gd name="connsiteX30" fmla="*/ 629572 w 1039944"/>
              <a:gd name="connsiteY30" fmla="*/ 1020510 h 1063153"/>
              <a:gd name="connsiteX31" fmla="*/ 699230 w 1039944"/>
              <a:gd name="connsiteY31" fmla="*/ 1063153 h 1063153"/>
              <a:gd name="connsiteX32" fmla="*/ 910432 w 1039944"/>
              <a:gd name="connsiteY32" fmla="*/ 767481 h 1063153"/>
              <a:gd name="connsiteX33" fmla="*/ 982276 w 1039944"/>
              <a:gd name="connsiteY33" fmla="*/ 690051 h 1063153"/>
              <a:gd name="connsiteX34" fmla="*/ 1039944 w 1039944"/>
              <a:gd name="connsiteY34" fmla="*/ 662592 h 1063153"/>
              <a:gd name="connsiteX35" fmla="*/ 991590 w 1039944"/>
              <a:gd name="connsiteY35" fmla="*/ 546351 h 1063153"/>
              <a:gd name="connsiteX36" fmla="*/ 985742 w 1039944"/>
              <a:gd name="connsiteY36" fmla="*/ 390050 h 1063153"/>
              <a:gd name="connsiteX37" fmla="*/ 1002012 w 1039944"/>
              <a:gd name="connsiteY37" fmla="*/ 220573 h 1063153"/>
              <a:gd name="connsiteX38" fmla="*/ 1023165 w 1039944"/>
              <a:gd name="connsiteY38" fmla="*/ 0 h 1063153"/>
              <a:gd name="connsiteX39" fmla="*/ 871102 w 1039944"/>
              <a:gd name="connsiteY39" fmla="*/ 47665 h 1063153"/>
              <a:gd name="connsiteX40" fmla="*/ 844315 w 1039944"/>
              <a:gd name="connsiteY40" fmla="*/ 22700 h 1063153"/>
              <a:gd name="connsiteX41" fmla="*/ 734220 w 1039944"/>
              <a:gd name="connsiteY41" fmla="*/ 10601 h 1063153"/>
              <a:gd name="connsiteX42" fmla="*/ 681909 w 1039944"/>
              <a:gd name="connsiteY42" fmla="*/ 21802 h 1063153"/>
              <a:gd name="connsiteX0" fmla="*/ 681909 w 1039944"/>
              <a:gd name="connsiteY0" fmla="*/ 21802 h 1063153"/>
              <a:gd name="connsiteX1" fmla="*/ 615484 w 1039944"/>
              <a:gd name="connsiteY1" fmla="*/ 49041 h 1063153"/>
              <a:gd name="connsiteX2" fmla="*/ 501020 w 1039944"/>
              <a:gd name="connsiteY2" fmla="*/ 49041 h 1063153"/>
              <a:gd name="connsiteX3" fmla="*/ 357982 w 1039944"/>
              <a:gd name="connsiteY3" fmla="*/ 101439 h 1063153"/>
              <a:gd name="connsiteX4" fmla="*/ 386557 w 1039944"/>
              <a:gd name="connsiteY4" fmla="*/ 134068 h 1063153"/>
              <a:gd name="connsiteX5" fmla="*/ 362528 w 1039944"/>
              <a:gd name="connsiteY5" fmla="*/ 166470 h 1063153"/>
              <a:gd name="connsiteX6" fmla="*/ 440653 w 1039944"/>
              <a:gd name="connsiteY6" fmla="*/ 198513 h 1063153"/>
              <a:gd name="connsiteX7" fmla="*/ 389660 w 1039944"/>
              <a:gd name="connsiteY7" fmla="*/ 270089 h 1063153"/>
              <a:gd name="connsiteX8" fmla="*/ 399667 w 1039944"/>
              <a:gd name="connsiteY8" fmla="*/ 355235 h 1063153"/>
              <a:gd name="connsiteX9" fmla="*/ 372270 w 1039944"/>
              <a:gd name="connsiteY9" fmla="*/ 396006 h 1063153"/>
              <a:gd name="connsiteX10" fmla="*/ 327482 w 1039944"/>
              <a:gd name="connsiteY10" fmla="*/ 396715 h 1063153"/>
              <a:gd name="connsiteX11" fmla="*/ 220162 w 1039944"/>
              <a:gd name="connsiteY11" fmla="*/ 396312 h 1063153"/>
              <a:gd name="connsiteX12" fmla="*/ 243682 w 1039944"/>
              <a:gd name="connsiteY12" fmla="*/ 338856 h 1063153"/>
              <a:gd name="connsiteX13" fmla="*/ 241060 w 1039944"/>
              <a:gd name="connsiteY13" fmla="*/ 291450 h 1063153"/>
              <a:gd name="connsiteX14" fmla="*/ 207209 w 1039944"/>
              <a:gd name="connsiteY14" fmla="*/ 277954 h 1063153"/>
              <a:gd name="connsiteX15" fmla="*/ 178367 w 1039944"/>
              <a:gd name="connsiteY15" fmla="*/ 292600 h 1063153"/>
              <a:gd name="connsiteX16" fmla="*/ 116761 w 1039944"/>
              <a:gd name="connsiteY16" fmla="*/ 289232 h 1063153"/>
              <a:gd name="connsiteX17" fmla="*/ 94470 w 1039944"/>
              <a:gd name="connsiteY17" fmla="*/ 305153 h 1063153"/>
              <a:gd name="connsiteX18" fmla="*/ 47276 w 1039944"/>
              <a:gd name="connsiteY18" fmla="*/ 321891 h 1063153"/>
              <a:gd name="connsiteX19" fmla="*/ 0 w 1039944"/>
              <a:gd name="connsiteY19" fmla="*/ 324121 h 1063153"/>
              <a:gd name="connsiteX20" fmla="*/ 28718 w 1039944"/>
              <a:gd name="connsiteY20" fmla="*/ 448393 h 1063153"/>
              <a:gd name="connsiteX21" fmla="*/ 24273 w 1039944"/>
              <a:gd name="connsiteY21" fmla="*/ 527563 h 1063153"/>
              <a:gd name="connsiteX22" fmla="*/ 157393 w 1039944"/>
              <a:gd name="connsiteY22" fmla="*/ 612714 h 1063153"/>
              <a:gd name="connsiteX23" fmla="*/ 226736 w 1039944"/>
              <a:gd name="connsiteY23" fmla="*/ 678249 h 1063153"/>
              <a:gd name="connsiteX24" fmla="*/ 283241 w 1039944"/>
              <a:gd name="connsiteY24" fmla="*/ 757078 h 1063153"/>
              <a:gd name="connsiteX25" fmla="*/ 302136 w 1039944"/>
              <a:gd name="connsiteY25" fmla="*/ 806257 h 1063153"/>
              <a:gd name="connsiteX26" fmla="*/ 312715 w 1039944"/>
              <a:gd name="connsiteY26" fmla="*/ 869089 h 1063153"/>
              <a:gd name="connsiteX27" fmla="*/ 414172 w 1039944"/>
              <a:gd name="connsiteY27" fmla="*/ 941342 h 1063153"/>
              <a:gd name="connsiteX28" fmla="*/ 453661 w 1039944"/>
              <a:gd name="connsiteY28" fmla="*/ 949565 h 1063153"/>
              <a:gd name="connsiteX29" fmla="*/ 491134 w 1039944"/>
              <a:gd name="connsiteY29" fmla="*/ 1004451 h 1063153"/>
              <a:gd name="connsiteX30" fmla="*/ 629572 w 1039944"/>
              <a:gd name="connsiteY30" fmla="*/ 1020510 h 1063153"/>
              <a:gd name="connsiteX31" fmla="*/ 699230 w 1039944"/>
              <a:gd name="connsiteY31" fmla="*/ 1063153 h 1063153"/>
              <a:gd name="connsiteX32" fmla="*/ 910432 w 1039944"/>
              <a:gd name="connsiteY32" fmla="*/ 767481 h 1063153"/>
              <a:gd name="connsiteX33" fmla="*/ 982276 w 1039944"/>
              <a:gd name="connsiteY33" fmla="*/ 690051 h 1063153"/>
              <a:gd name="connsiteX34" fmla="*/ 1039944 w 1039944"/>
              <a:gd name="connsiteY34" fmla="*/ 662592 h 1063153"/>
              <a:gd name="connsiteX35" fmla="*/ 991590 w 1039944"/>
              <a:gd name="connsiteY35" fmla="*/ 546351 h 1063153"/>
              <a:gd name="connsiteX36" fmla="*/ 985742 w 1039944"/>
              <a:gd name="connsiteY36" fmla="*/ 390050 h 1063153"/>
              <a:gd name="connsiteX37" fmla="*/ 1002012 w 1039944"/>
              <a:gd name="connsiteY37" fmla="*/ 220573 h 1063153"/>
              <a:gd name="connsiteX38" fmla="*/ 1023165 w 1039944"/>
              <a:gd name="connsiteY38" fmla="*/ 0 h 1063153"/>
              <a:gd name="connsiteX39" fmla="*/ 871102 w 1039944"/>
              <a:gd name="connsiteY39" fmla="*/ 47665 h 1063153"/>
              <a:gd name="connsiteX40" fmla="*/ 844315 w 1039944"/>
              <a:gd name="connsiteY40" fmla="*/ 22700 h 1063153"/>
              <a:gd name="connsiteX41" fmla="*/ 734220 w 1039944"/>
              <a:gd name="connsiteY41" fmla="*/ 10601 h 1063153"/>
              <a:gd name="connsiteX42" fmla="*/ 681909 w 1039944"/>
              <a:gd name="connsiteY42" fmla="*/ 21802 h 106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39944" h="1063153">
                <a:moveTo>
                  <a:pt x="681909" y="21802"/>
                </a:moveTo>
                <a:lnTo>
                  <a:pt x="615484" y="49041"/>
                </a:lnTo>
                <a:lnTo>
                  <a:pt x="501020" y="49041"/>
                </a:lnTo>
                <a:lnTo>
                  <a:pt x="357982" y="101439"/>
                </a:lnTo>
                <a:lnTo>
                  <a:pt x="386557" y="134068"/>
                </a:lnTo>
                <a:lnTo>
                  <a:pt x="362528" y="166470"/>
                </a:lnTo>
                <a:lnTo>
                  <a:pt x="440653" y="198513"/>
                </a:lnTo>
                <a:lnTo>
                  <a:pt x="389660" y="270089"/>
                </a:lnTo>
                <a:cubicBezTo>
                  <a:pt x="389500" y="297774"/>
                  <a:pt x="399827" y="327550"/>
                  <a:pt x="399667" y="355235"/>
                </a:cubicBezTo>
                <a:lnTo>
                  <a:pt x="372270" y="396006"/>
                </a:lnTo>
                <a:lnTo>
                  <a:pt x="327482" y="396715"/>
                </a:lnTo>
                <a:lnTo>
                  <a:pt x="220162" y="396312"/>
                </a:lnTo>
                <a:lnTo>
                  <a:pt x="243682" y="338856"/>
                </a:lnTo>
                <a:cubicBezTo>
                  <a:pt x="243682" y="329331"/>
                  <a:pt x="241060" y="300975"/>
                  <a:pt x="241060" y="291450"/>
                </a:cubicBezTo>
                <a:cubicBezTo>
                  <a:pt x="226281" y="291136"/>
                  <a:pt x="221988" y="278268"/>
                  <a:pt x="207209" y="277954"/>
                </a:cubicBezTo>
                <a:cubicBezTo>
                  <a:pt x="194099" y="279349"/>
                  <a:pt x="191477" y="291205"/>
                  <a:pt x="178367" y="292600"/>
                </a:cubicBezTo>
                <a:lnTo>
                  <a:pt x="116761" y="289232"/>
                </a:lnTo>
                <a:cubicBezTo>
                  <a:pt x="110205" y="293144"/>
                  <a:pt x="101026" y="301241"/>
                  <a:pt x="94470" y="305153"/>
                </a:cubicBezTo>
                <a:cubicBezTo>
                  <a:pt x="78739" y="308640"/>
                  <a:pt x="63007" y="318404"/>
                  <a:pt x="47276" y="321891"/>
                </a:cubicBezTo>
                <a:lnTo>
                  <a:pt x="0" y="324121"/>
                </a:lnTo>
                <a:lnTo>
                  <a:pt x="28718" y="448393"/>
                </a:lnTo>
                <a:lnTo>
                  <a:pt x="24273" y="527563"/>
                </a:lnTo>
                <a:cubicBezTo>
                  <a:pt x="62529" y="557341"/>
                  <a:pt x="119137" y="582936"/>
                  <a:pt x="157393" y="612714"/>
                </a:cubicBezTo>
                <a:lnTo>
                  <a:pt x="226736" y="678249"/>
                </a:lnTo>
                <a:cubicBezTo>
                  <a:pt x="243823" y="701736"/>
                  <a:pt x="266154" y="733591"/>
                  <a:pt x="283241" y="757078"/>
                </a:cubicBezTo>
                <a:lnTo>
                  <a:pt x="302136" y="806257"/>
                </a:lnTo>
                <a:lnTo>
                  <a:pt x="312715" y="869089"/>
                </a:lnTo>
                <a:lnTo>
                  <a:pt x="414172" y="941342"/>
                </a:lnTo>
                <a:cubicBezTo>
                  <a:pt x="436352" y="955801"/>
                  <a:pt x="440834" y="940442"/>
                  <a:pt x="453661" y="949565"/>
                </a:cubicBezTo>
                <a:cubicBezTo>
                  <a:pt x="466488" y="958688"/>
                  <a:pt x="460505" y="993673"/>
                  <a:pt x="491134" y="1004451"/>
                </a:cubicBezTo>
                <a:cubicBezTo>
                  <a:pt x="537280" y="1028635"/>
                  <a:pt x="583426" y="1015157"/>
                  <a:pt x="629572" y="1020510"/>
                </a:cubicBezTo>
                <a:lnTo>
                  <a:pt x="699230" y="1063153"/>
                </a:lnTo>
                <a:lnTo>
                  <a:pt x="910432" y="767481"/>
                </a:lnTo>
                <a:lnTo>
                  <a:pt x="982276" y="690051"/>
                </a:lnTo>
                <a:lnTo>
                  <a:pt x="1039944" y="662592"/>
                </a:lnTo>
                <a:cubicBezTo>
                  <a:pt x="1026785" y="623117"/>
                  <a:pt x="1004749" y="585826"/>
                  <a:pt x="991590" y="546351"/>
                </a:cubicBezTo>
                <a:cubicBezTo>
                  <a:pt x="991591" y="489400"/>
                  <a:pt x="985741" y="447001"/>
                  <a:pt x="985742" y="390050"/>
                </a:cubicBezTo>
                <a:lnTo>
                  <a:pt x="1002012" y="220573"/>
                </a:lnTo>
                <a:lnTo>
                  <a:pt x="1023165" y="0"/>
                </a:lnTo>
                <a:lnTo>
                  <a:pt x="871102" y="47665"/>
                </a:lnTo>
                <a:cubicBezTo>
                  <a:pt x="853433" y="42831"/>
                  <a:pt x="861984" y="27534"/>
                  <a:pt x="844315" y="22700"/>
                </a:cubicBezTo>
                <a:lnTo>
                  <a:pt x="734220" y="10601"/>
                </a:lnTo>
                <a:lnTo>
                  <a:pt x="681909" y="21802"/>
                </a:lnTo>
                <a:close/>
              </a:path>
            </a:pathLst>
          </a:custGeom>
          <a:solidFill>
            <a:srgbClr val="FF3300">
              <a:alpha val="20000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3007789" y="1180479"/>
            <a:ext cx="775918" cy="499143"/>
          </a:xfrm>
          <a:custGeom>
            <a:avLst/>
            <a:gdLst>
              <a:gd name="connsiteX0" fmla="*/ 29496 w 671051"/>
              <a:gd name="connsiteY0" fmla="*/ 243348 h 449826"/>
              <a:gd name="connsiteX1" fmla="*/ 36870 w 671051"/>
              <a:gd name="connsiteY1" fmla="*/ 302342 h 449826"/>
              <a:gd name="connsiteX2" fmla="*/ 0 w 671051"/>
              <a:gd name="connsiteY2" fmla="*/ 368710 h 449826"/>
              <a:gd name="connsiteX3" fmla="*/ 22122 w 671051"/>
              <a:gd name="connsiteY3" fmla="*/ 449826 h 449826"/>
              <a:gd name="connsiteX4" fmla="*/ 125361 w 671051"/>
              <a:gd name="connsiteY4" fmla="*/ 427703 h 449826"/>
              <a:gd name="connsiteX5" fmla="*/ 346587 w 671051"/>
              <a:gd name="connsiteY5" fmla="*/ 427703 h 449826"/>
              <a:gd name="connsiteX6" fmla="*/ 671051 w 671051"/>
              <a:gd name="connsiteY6" fmla="*/ 287594 h 449826"/>
              <a:gd name="connsiteX7" fmla="*/ 641554 w 671051"/>
              <a:gd name="connsiteY7" fmla="*/ 235974 h 449826"/>
              <a:gd name="connsiteX8" fmla="*/ 604683 w 671051"/>
              <a:gd name="connsiteY8" fmla="*/ 0 h 449826"/>
              <a:gd name="connsiteX9" fmla="*/ 471948 w 671051"/>
              <a:gd name="connsiteY9" fmla="*/ 36871 h 449826"/>
              <a:gd name="connsiteX10" fmla="*/ 508819 w 671051"/>
              <a:gd name="connsiteY10" fmla="*/ 243348 h 449826"/>
              <a:gd name="connsiteX11" fmla="*/ 376083 w 671051"/>
              <a:gd name="connsiteY11" fmla="*/ 265471 h 449826"/>
              <a:gd name="connsiteX12" fmla="*/ 353961 w 671051"/>
              <a:gd name="connsiteY12" fmla="*/ 162232 h 449826"/>
              <a:gd name="connsiteX13" fmla="*/ 294967 w 671051"/>
              <a:gd name="connsiteY13" fmla="*/ 265471 h 449826"/>
              <a:gd name="connsiteX14" fmla="*/ 280219 w 671051"/>
              <a:gd name="connsiteY14" fmla="*/ 390832 h 449826"/>
              <a:gd name="connsiteX15" fmla="*/ 169606 w 671051"/>
              <a:gd name="connsiteY15" fmla="*/ 368710 h 449826"/>
              <a:gd name="connsiteX16" fmla="*/ 162232 w 671051"/>
              <a:gd name="connsiteY16" fmla="*/ 294968 h 449826"/>
              <a:gd name="connsiteX17" fmla="*/ 162232 w 671051"/>
              <a:gd name="connsiteY17" fmla="*/ 294968 h 449826"/>
              <a:gd name="connsiteX18" fmla="*/ 29496 w 671051"/>
              <a:gd name="connsiteY18" fmla="*/ 243348 h 449826"/>
              <a:gd name="connsiteX0" fmla="*/ 29496 w 671051"/>
              <a:gd name="connsiteY0" fmla="*/ 243348 h 449826"/>
              <a:gd name="connsiteX1" fmla="*/ 36870 w 671051"/>
              <a:gd name="connsiteY1" fmla="*/ 302342 h 449826"/>
              <a:gd name="connsiteX2" fmla="*/ 0 w 671051"/>
              <a:gd name="connsiteY2" fmla="*/ 368710 h 449826"/>
              <a:gd name="connsiteX3" fmla="*/ 22122 w 671051"/>
              <a:gd name="connsiteY3" fmla="*/ 449826 h 449826"/>
              <a:gd name="connsiteX4" fmla="*/ 125361 w 671051"/>
              <a:gd name="connsiteY4" fmla="*/ 427703 h 449826"/>
              <a:gd name="connsiteX5" fmla="*/ 346587 w 671051"/>
              <a:gd name="connsiteY5" fmla="*/ 427703 h 449826"/>
              <a:gd name="connsiteX6" fmla="*/ 671051 w 671051"/>
              <a:gd name="connsiteY6" fmla="*/ 287594 h 449826"/>
              <a:gd name="connsiteX7" fmla="*/ 641554 w 671051"/>
              <a:gd name="connsiteY7" fmla="*/ 235974 h 449826"/>
              <a:gd name="connsiteX8" fmla="*/ 604683 w 671051"/>
              <a:gd name="connsiteY8" fmla="*/ 0 h 449826"/>
              <a:gd name="connsiteX9" fmla="*/ 443373 w 671051"/>
              <a:gd name="connsiteY9" fmla="*/ 36871 h 449826"/>
              <a:gd name="connsiteX10" fmla="*/ 508819 w 671051"/>
              <a:gd name="connsiteY10" fmla="*/ 243348 h 449826"/>
              <a:gd name="connsiteX11" fmla="*/ 376083 w 671051"/>
              <a:gd name="connsiteY11" fmla="*/ 265471 h 449826"/>
              <a:gd name="connsiteX12" fmla="*/ 353961 w 671051"/>
              <a:gd name="connsiteY12" fmla="*/ 162232 h 449826"/>
              <a:gd name="connsiteX13" fmla="*/ 294967 w 671051"/>
              <a:gd name="connsiteY13" fmla="*/ 265471 h 449826"/>
              <a:gd name="connsiteX14" fmla="*/ 280219 w 671051"/>
              <a:gd name="connsiteY14" fmla="*/ 390832 h 449826"/>
              <a:gd name="connsiteX15" fmla="*/ 169606 w 671051"/>
              <a:gd name="connsiteY15" fmla="*/ 368710 h 449826"/>
              <a:gd name="connsiteX16" fmla="*/ 162232 w 671051"/>
              <a:gd name="connsiteY16" fmla="*/ 294968 h 449826"/>
              <a:gd name="connsiteX17" fmla="*/ 162232 w 671051"/>
              <a:gd name="connsiteY17" fmla="*/ 294968 h 449826"/>
              <a:gd name="connsiteX18" fmla="*/ 29496 w 671051"/>
              <a:gd name="connsiteY18" fmla="*/ 243348 h 449826"/>
              <a:gd name="connsiteX0" fmla="*/ 29496 w 671051"/>
              <a:gd name="connsiteY0" fmla="*/ 243348 h 449826"/>
              <a:gd name="connsiteX1" fmla="*/ 36870 w 671051"/>
              <a:gd name="connsiteY1" fmla="*/ 302342 h 449826"/>
              <a:gd name="connsiteX2" fmla="*/ 0 w 671051"/>
              <a:gd name="connsiteY2" fmla="*/ 368710 h 449826"/>
              <a:gd name="connsiteX3" fmla="*/ 22122 w 671051"/>
              <a:gd name="connsiteY3" fmla="*/ 449826 h 449826"/>
              <a:gd name="connsiteX4" fmla="*/ 125361 w 671051"/>
              <a:gd name="connsiteY4" fmla="*/ 427703 h 449826"/>
              <a:gd name="connsiteX5" fmla="*/ 346587 w 671051"/>
              <a:gd name="connsiteY5" fmla="*/ 427703 h 449826"/>
              <a:gd name="connsiteX6" fmla="*/ 671051 w 671051"/>
              <a:gd name="connsiteY6" fmla="*/ 287594 h 449826"/>
              <a:gd name="connsiteX7" fmla="*/ 641554 w 671051"/>
              <a:gd name="connsiteY7" fmla="*/ 235974 h 449826"/>
              <a:gd name="connsiteX8" fmla="*/ 604683 w 671051"/>
              <a:gd name="connsiteY8" fmla="*/ 0 h 449826"/>
              <a:gd name="connsiteX9" fmla="*/ 443373 w 671051"/>
              <a:gd name="connsiteY9" fmla="*/ 36871 h 449826"/>
              <a:gd name="connsiteX10" fmla="*/ 508819 w 671051"/>
              <a:gd name="connsiteY10" fmla="*/ 243348 h 449826"/>
              <a:gd name="connsiteX11" fmla="*/ 376083 w 671051"/>
              <a:gd name="connsiteY11" fmla="*/ 265471 h 449826"/>
              <a:gd name="connsiteX12" fmla="*/ 344436 w 671051"/>
              <a:gd name="connsiteY12" fmla="*/ 147945 h 449826"/>
              <a:gd name="connsiteX13" fmla="*/ 294967 w 671051"/>
              <a:gd name="connsiteY13" fmla="*/ 265471 h 449826"/>
              <a:gd name="connsiteX14" fmla="*/ 280219 w 671051"/>
              <a:gd name="connsiteY14" fmla="*/ 390832 h 449826"/>
              <a:gd name="connsiteX15" fmla="*/ 169606 w 671051"/>
              <a:gd name="connsiteY15" fmla="*/ 368710 h 449826"/>
              <a:gd name="connsiteX16" fmla="*/ 162232 w 671051"/>
              <a:gd name="connsiteY16" fmla="*/ 294968 h 449826"/>
              <a:gd name="connsiteX17" fmla="*/ 162232 w 671051"/>
              <a:gd name="connsiteY17" fmla="*/ 294968 h 449826"/>
              <a:gd name="connsiteX18" fmla="*/ 29496 w 671051"/>
              <a:gd name="connsiteY18" fmla="*/ 243348 h 449826"/>
              <a:gd name="connsiteX0" fmla="*/ 29496 w 671051"/>
              <a:gd name="connsiteY0" fmla="*/ 224298 h 449826"/>
              <a:gd name="connsiteX1" fmla="*/ 36870 w 671051"/>
              <a:gd name="connsiteY1" fmla="*/ 302342 h 449826"/>
              <a:gd name="connsiteX2" fmla="*/ 0 w 671051"/>
              <a:gd name="connsiteY2" fmla="*/ 368710 h 449826"/>
              <a:gd name="connsiteX3" fmla="*/ 22122 w 671051"/>
              <a:gd name="connsiteY3" fmla="*/ 449826 h 449826"/>
              <a:gd name="connsiteX4" fmla="*/ 125361 w 671051"/>
              <a:gd name="connsiteY4" fmla="*/ 427703 h 449826"/>
              <a:gd name="connsiteX5" fmla="*/ 346587 w 671051"/>
              <a:gd name="connsiteY5" fmla="*/ 427703 h 449826"/>
              <a:gd name="connsiteX6" fmla="*/ 671051 w 671051"/>
              <a:gd name="connsiteY6" fmla="*/ 287594 h 449826"/>
              <a:gd name="connsiteX7" fmla="*/ 641554 w 671051"/>
              <a:gd name="connsiteY7" fmla="*/ 235974 h 449826"/>
              <a:gd name="connsiteX8" fmla="*/ 604683 w 671051"/>
              <a:gd name="connsiteY8" fmla="*/ 0 h 449826"/>
              <a:gd name="connsiteX9" fmla="*/ 443373 w 671051"/>
              <a:gd name="connsiteY9" fmla="*/ 36871 h 449826"/>
              <a:gd name="connsiteX10" fmla="*/ 508819 w 671051"/>
              <a:gd name="connsiteY10" fmla="*/ 243348 h 449826"/>
              <a:gd name="connsiteX11" fmla="*/ 376083 w 671051"/>
              <a:gd name="connsiteY11" fmla="*/ 265471 h 449826"/>
              <a:gd name="connsiteX12" fmla="*/ 344436 w 671051"/>
              <a:gd name="connsiteY12" fmla="*/ 147945 h 449826"/>
              <a:gd name="connsiteX13" fmla="*/ 294967 w 671051"/>
              <a:gd name="connsiteY13" fmla="*/ 265471 h 449826"/>
              <a:gd name="connsiteX14" fmla="*/ 280219 w 671051"/>
              <a:gd name="connsiteY14" fmla="*/ 390832 h 449826"/>
              <a:gd name="connsiteX15" fmla="*/ 169606 w 671051"/>
              <a:gd name="connsiteY15" fmla="*/ 368710 h 449826"/>
              <a:gd name="connsiteX16" fmla="*/ 162232 w 671051"/>
              <a:gd name="connsiteY16" fmla="*/ 294968 h 449826"/>
              <a:gd name="connsiteX17" fmla="*/ 162232 w 671051"/>
              <a:gd name="connsiteY17" fmla="*/ 294968 h 449826"/>
              <a:gd name="connsiteX18" fmla="*/ 29496 w 671051"/>
              <a:gd name="connsiteY18" fmla="*/ 224298 h 449826"/>
              <a:gd name="connsiteX0" fmla="*/ 29496 w 671051"/>
              <a:gd name="connsiteY0" fmla="*/ 224298 h 449826"/>
              <a:gd name="connsiteX1" fmla="*/ 36870 w 671051"/>
              <a:gd name="connsiteY1" fmla="*/ 302342 h 449826"/>
              <a:gd name="connsiteX2" fmla="*/ 0 w 671051"/>
              <a:gd name="connsiteY2" fmla="*/ 368710 h 449826"/>
              <a:gd name="connsiteX3" fmla="*/ 22122 w 671051"/>
              <a:gd name="connsiteY3" fmla="*/ 449826 h 449826"/>
              <a:gd name="connsiteX4" fmla="*/ 125361 w 671051"/>
              <a:gd name="connsiteY4" fmla="*/ 427703 h 449826"/>
              <a:gd name="connsiteX5" fmla="*/ 346587 w 671051"/>
              <a:gd name="connsiteY5" fmla="*/ 437228 h 449826"/>
              <a:gd name="connsiteX6" fmla="*/ 671051 w 671051"/>
              <a:gd name="connsiteY6" fmla="*/ 287594 h 449826"/>
              <a:gd name="connsiteX7" fmla="*/ 641554 w 671051"/>
              <a:gd name="connsiteY7" fmla="*/ 235974 h 449826"/>
              <a:gd name="connsiteX8" fmla="*/ 604683 w 671051"/>
              <a:gd name="connsiteY8" fmla="*/ 0 h 449826"/>
              <a:gd name="connsiteX9" fmla="*/ 443373 w 671051"/>
              <a:gd name="connsiteY9" fmla="*/ 36871 h 449826"/>
              <a:gd name="connsiteX10" fmla="*/ 508819 w 671051"/>
              <a:gd name="connsiteY10" fmla="*/ 243348 h 449826"/>
              <a:gd name="connsiteX11" fmla="*/ 376083 w 671051"/>
              <a:gd name="connsiteY11" fmla="*/ 265471 h 449826"/>
              <a:gd name="connsiteX12" fmla="*/ 344436 w 671051"/>
              <a:gd name="connsiteY12" fmla="*/ 147945 h 449826"/>
              <a:gd name="connsiteX13" fmla="*/ 294967 w 671051"/>
              <a:gd name="connsiteY13" fmla="*/ 265471 h 449826"/>
              <a:gd name="connsiteX14" fmla="*/ 280219 w 671051"/>
              <a:gd name="connsiteY14" fmla="*/ 390832 h 449826"/>
              <a:gd name="connsiteX15" fmla="*/ 169606 w 671051"/>
              <a:gd name="connsiteY15" fmla="*/ 368710 h 449826"/>
              <a:gd name="connsiteX16" fmla="*/ 162232 w 671051"/>
              <a:gd name="connsiteY16" fmla="*/ 294968 h 449826"/>
              <a:gd name="connsiteX17" fmla="*/ 162232 w 671051"/>
              <a:gd name="connsiteY17" fmla="*/ 294968 h 449826"/>
              <a:gd name="connsiteX18" fmla="*/ 29496 w 671051"/>
              <a:gd name="connsiteY18" fmla="*/ 224298 h 449826"/>
              <a:gd name="connsiteX0" fmla="*/ 29496 w 671051"/>
              <a:gd name="connsiteY0" fmla="*/ 224298 h 449826"/>
              <a:gd name="connsiteX1" fmla="*/ 36870 w 671051"/>
              <a:gd name="connsiteY1" fmla="*/ 302342 h 449826"/>
              <a:gd name="connsiteX2" fmla="*/ 0 w 671051"/>
              <a:gd name="connsiteY2" fmla="*/ 368710 h 449826"/>
              <a:gd name="connsiteX3" fmla="*/ 22122 w 671051"/>
              <a:gd name="connsiteY3" fmla="*/ 449826 h 449826"/>
              <a:gd name="connsiteX4" fmla="*/ 125361 w 671051"/>
              <a:gd name="connsiteY4" fmla="*/ 427703 h 449826"/>
              <a:gd name="connsiteX5" fmla="*/ 346587 w 671051"/>
              <a:gd name="connsiteY5" fmla="*/ 437228 h 449826"/>
              <a:gd name="connsiteX6" fmla="*/ 671051 w 671051"/>
              <a:gd name="connsiteY6" fmla="*/ 287594 h 449826"/>
              <a:gd name="connsiteX7" fmla="*/ 598692 w 671051"/>
              <a:gd name="connsiteY7" fmla="*/ 183586 h 449826"/>
              <a:gd name="connsiteX8" fmla="*/ 604683 w 671051"/>
              <a:gd name="connsiteY8" fmla="*/ 0 h 449826"/>
              <a:gd name="connsiteX9" fmla="*/ 443373 w 671051"/>
              <a:gd name="connsiteY9" fmla="*/ 36871 h 449826"/>
              <a:gd name="connsiteX10" fmla="*/ 508819 w 671051"/>
              <a:gd name="connsiteY10" fmla="*/ 243348 h 449826"/>
              <a:gd name="connsiteX11" fmla="*/ 376083 w 671051"/>
              <a:gd name="connsiteY11" fmla="*/ 265471 h 449826"/>
              <a:gd name="connsiteX12" fmla="*/ 344436 w 671051"/>
              <a:gd name="connsiteY12" fmla="*/ 147945 h 449826"/>
              <a:gd name="connsiteX13" fmla="*/ 294967 w 671051"/>
              <a:gd name="connsiteY13" fmla="*/ 265471 h 449826"/>
              <a:gd name="connsiteX14" fmla="*/ 280219 w 671051"/>
              <a:gd name="connsiteY14" fmla="*/ 390832 h 449826"/>
              <a:gd name="connsiteX15" fmla="*/ 169606 w 671051"/>
              <a:gd name="connsiteY15" fmla="*/ 368710 h 449826"/>
              <a:gd name="connsiteX16" fmla="*/ 162232 w 671051"/>
              <a:gd name="connsiteY16" fmla="*/ 294968 h 449826"/>
              <a:gd name="connsiteX17" fmla="*/ 162232 w 671051"/>
              <a:gd name="connsiteY17" fmla="*/ 294968 h 449826"/>
              <a:gd name="connsiteX18" fmla="*/ 29496 w 671051"/>
              <a:gd name="connsiteY18" fmla="*/ 224298 h 449826"/>
              <a:gd name="connsiteX0" fmla="*/ 29496 w 671051"/>
              <a:gd name="connsiteY0" fmla="*/ 224298 h 484853"/>
              <a:gd name="connsiteX1" fmla="*/ 36870 w 671051"/>
              <a:gd name="connsiteY1" fmla="*/ 302342 h 484853"/>
              <a:gd name="connsiteX2" fmla="*/ 0 w 671051"/>
              <a:gd name="connsiteY2" fmla="*/ 368710 h 484853"/>
              <a:gd name="connsiteX3" fmla="*/ 22122 w 671051"/>
              <a:gd name="connsiteY3" fmla="*/ 449826 h 484853"/>
              <a:gd name="connsiteX4" fmla="*/ 125361 w 671051"/>
              <a:gd name="connsiteY4" fmla="*/ 427703 h 484853"/>
              <a:gd name="connsiteX5" fmla="*/ 356112 w 671051"/>
              <a:gd name="connsiteY5" fmla="*/ 484853 h 484853"/>
              <a:gd name="connsiteX6" fmla="*/ 671051 w 671051"/>
              <a:gd name="connsiteY6" fmla="*/ 287594 h 484853"/>
              <a:gd name="connsiteX7" fmla="*/ 598692 w 671051"/>
              <a:gd name="connsiteY7" fmla="*/ 183586 h 484853"/>
              <a:gd name="connsiteX8" fmla="*/ 604683 w 671051"/>
              <a:gd name="connsiteY8" fmla="*/ 0 h 484853"/>
              <a:gd name="connsiteX9" fmla="*/ 443373 w 671051"/>
              <a:gd name="connsiteY9" fmla="*/ 36871 h 484853"/>
              <a:gd name="connsiteX10" fmla="*/ 508819 w 671051"/>
              <a:gd name="connsiteY10" fmla="*/ 243348 h 484853"/>
              <a:gd name="connsiteX11" fmla="*/ 376083 w 671051"/>
              <a:gd name="connsiteY11" fmla="*/ 265471 h 484853"/>
              <a:gd name="connsiteX12" fmla="*/ 344436 w 671051"/>
              <a:gd name="connsiteY12" fmla="*/ 147945 h 484853"/>
              <a:gd name="connsiteX13" fmla="*/ 294967 w 671051"/>
              <a:gd name="connsiteY13" fmla="*/ 265471 h 484853"/>
              <a:gd name="connsiteX14" fmla="*/ 280219 w 671051"/>
              <a:gd name="connsiteY14" fmla="*/ 390832 h 484853"/>
              <a:gd name="connsiteX15" fmla="*/ 169606 w 671051"/>
              <a:gd name="connsiteY15" fmla="*/ 368710 h 484853"/>
              <a:gd name="connsiteX16" fmla="*/ 162232 w 671051"/>
              <a:gd name="connsiteY16" fmla="*/ 294968 h 484853"/>
              <a:gd name="connsiteX17" fmla="*/ 162232 w 671051"/>
              <a:gd name="connsiteY17" fmla="*/ 294968 h 484853"/>
              <a:gd name="connsiteX18" fmla="*/ 29496 w 671051"/>
              <a:gd name="connsiteY18" fmla="*/ 224298 h 484853"/>
              <a:gd name="connsiteX0" fmla="*/ 29496 w 704389"/>
              <a:gd name="connsiteY0" fmla="*/ 224298 h 484853"/>
              <a:gd name="connsiteX1" fmla="*/ 36870 w 704389"/>
              <a:gd name="connsiteY1" fmla="*/ 302342 h 484853"/>
              <a:gd name="connsiteX2" fmla="*/ 0 w 704389"/>
              <a:gd name="connsiteY2" fmla="*/ 368710 h 484853"/>
              <a:gd name="connsiteX3" fmla="*/ 22122 w 704389"/>
              <a:gd name="connsiteY3" fmla="*/ 449826 h 484853"/>
              <a:gd name="connsiteX4" fmla="*/ 125361 w 704389"/>
              <a:gd name="connsiteY4" fmla="*/ 427703 h 484853"/>
              <a:gd name="connsiteX5" fmla="*/ 356112 w 704389"/>
              <a:gd name="connsiteY5" fmla="*/ 484853 h 484853"/>
              <a:gd name="connsiteX6" fmla="*/ 704389 w 704389"/>
              <a:gd name="connsiteY6" fmla="*/ 301882 h 484853"/>
              <a:gd name="connsiteX7" fmla="*/ 598692 w 704389"/>
              <a:gd name="connsiteY7" fmla="*/ 183586 h 484853"/>
              <a:gd name="connsiteX8" fmla="*/ 604683 w 704389"/>
              <a:gd name="connsiteY8" fmla="*/ 0 h 484853"/>
              <a:gd name="connsiteX9" fmla="*/ 443373 w 704389"/>
              <a:gd name="connsiteY9" fmla="*/ 36871 h 484853"/>
              <a:gd name="connsiteX10" fmla="*/ 508819 w 704389"/>
              <a:gd name="connsiteY10" fmla="*/ 243348 h 484853"/>
              <a:gd name="connsiteX11" fmla="*/ 376083 w 704389"/>
              <a:gd name="connsiteY11" fmla="*/ 265471 h 484853"/>
              <a:gd name="connsiteX12" fmla="*/ 344436 w 704389"/>
              <a:gd name="connsiteY12" fmla="*/ 147945 h 484853"/>
              <a:gd name="connsiteX13" fmla="*/ 294967 w 704389"/>
              <a:gd name="connsiteY13" fmla="*/ 265471 h 484853"/>
              <a:gd name="connsiteX14" fmla="*/ 280219 w 704389"/>
              <a:gd name="connsiteY14" fmla="*/ 390832 h 484853"/>
              <a:gd name="connsiteX15" fmla="*/ 169606 w 704389"/>
              <a:gd name="connsiteY15" fmla="*/ 368710 h 484853"/>
              <a:gd name="connsiteX16" fmla="*/ 162232 w 704389"/>
              <a:gd name="connsiteY16" fmla="*/ 294968 h 484853"/>
              <a:gd name="connsiteX17" fmla="*/ 162232 w 704389"/>
              <a:gd name="connsiteY17" fmla="*/ 294968 h 484853"/>
              <a:gd name="connsiteX18" fmla="*/ 29496 w 704389"/>
              <a:gd name="connsiteY18" fmla="*/ 224298 h 484853"/>
              <a:gd name="connsiteX0" fmla="*/ 29496 w 728201"/>
              <a:gd name="connsiteY0" fmla="*/ 224298 h 484853"/>
              <a:gd name="connsiteX1" fmla="*/ 36870 w 728201"/>
              <a:gd name="connsiteY1" fmla="*/ 302342 h 484853"/>
              <a:gd name="connsiteX2" fmla="*/ 0 w 728201"/>
              <a:gd name="connsiteY2" fmla="*/ 368710 h 484853"/>
              <a:gd name="connsiteX3" fmla="*/ 22122 w 728201"/>
              <a:gd name="connsiteY3" fmla="*/ 449826 h 484853"/>
              <a:gd name="connsiteX4" fmla="*/ 125361 w 728201"/>
              <a:gd name="connsiteY4" fmla="*/ 427703 h 484853"/>
              <a:gd name="connsiteX5" fmla="*/ 356112 w 728201"/>
              <a:gd name="connsiteY5" fmla="*/ 484853 h 484853"/>
              <a:gd name="connsiteX6" fmla="*/ 728201 w 728201"/>
              <a:gd name="connsiteY6" fmla="*/ 306644 h 484853"/>
              <a:gd name="connsiteX7" fmla="*/ 598692 w 728201"/>
              <a:gd name="connsiteY7" fmla="*/ 183586 h 484853"/>
              <a:gd name="connsiteX8" fmla="*/ 604683 w 728201"/>
              <a:gd name="connsiteY8" fmla="*/ 0 h 484853"/>
              <a:gd name="connsiteX9" fmla="*/ 443373 w 728201"/>
              <a:gd name="connsiteY9" fmla="*/ 36871 h 484853"/>
              <a:gd name="connsiteX10" fmla="*/ 508819 w 728201"/>
              <a:gd name="connsiteY10" fmla="*/ 243348 h 484853"/>
              <a:gd name="connsiteX11" fmla="*/ 376083 w 728201"/>
              <a:gd name="connsiteY11" fmla="*/ 265471 h 484853"/>
              <a:gd name="connsiteX12" fmla="*/ 344436 w 728201"/>
              <a:gd name="connsiteY12" fmla="*/ 147945 h 484853"/>
              <a:gd name="connsiteX13" fmla="*/ 294967 w 728201"/>
              <a:gd name="connsiteY13" fmla="*/ 265471 h 484853"/>
              <a:gd name="connsiteX14" fmla="*/ 280219 w 728201"/>
              <a:gd name="connsiteY14" fmla="*/ 390832 h 484853"/>
              <a:gd name="connsiteX15" fmla="*/ 169606 w 728201"/>
              <a:gd name="connsiteY15" fmla="*/ 368710 h 484853"/>
              <a:gd name="connsiteX16" fmla="*/ 162232 w 728201"/>
              <a:gd name="connsiteY16" fmla="*/ 294968 h 484853"/>
              <a:gd name="connsiteX17" fmla="*/ 162232 w 728201"/>
              <a:gd name="connsiteY17" fmla="*/ 294968 h 484853"/>
              <a:gd name="connsiteX18" fmla="*/ 29496 w 728201"/>
              <a:gd name="connsiteY18" fmla="*/ 224298 h 484853"/>
              <a:gd name="connsiteX0" fmla="*/ 29496 w 728201"/>
              <a:gd name="connsiteY0" fmla="*/ 224298 h 484853"/>
              <a:gd name="connsiteX1" fmla="*/ 36870 w 728201"/>
              <a:gd name="connsiteY1" fmla="*/ 302342 h 484853"/>
              <a:gd name="connsiteX2" fmla="*/ 0 w 728201"/>
              <a:gd name="connsiteY2" fmla="*/ 368710 h 484853"/>
              <a:gd name="connsiteX3" fmla="*/ 22122 w 728201"/>
              <a:gd name="connsiteY3" fmla="*/ 449826 h 484853"/>
              <a:gd name="connsiteX4" fmla="*/ 125361 w 728201"/>
              <a:gd name="connsiteY4" fmla="*/ 427703 h 484853"/>
              <a:gd name="connsiteX5" fmla="*/ 356112 w 728201"/>
              <a:gd name="connsiteY5" fmla="*/ 484853 h 484853"/>
              <a:gd name="connsiteX6" fmla="*/ 728201 w 728201"/>
              <a:gd name="connsiteY6" fmla="*/ 306644 h 484853"/>
              <a:gd name="connsiteX7" fmla="*/ 622505 w 728201"/>
              <a:gd name="connsiteY7" fmla="*/ 164536 h 484853"/>
              <a:gd name="connsiteX8" fmla="*/ 604683 w 728201"/>
              <a:gd name="connsiteY8" fmla="*/ 0 h 484853"/>
              <a:gd name="connsiteX9" fmla="*/ 443373 w 728201"/>
              <a:gd name="connsiteY9" fmla="*/ 36871 h 484853"/>
              <a:gd name="connsiteX10" fmla="*/ 508819 w 728201"/>
              <a:gd name="connsiteY10" fmla="*/ 243348 h 484853"/>
              <a:gd name="connsiteX11" fmla="*/ 376083 w 728201"/>
              <a:gd name="connsiteY11" fmla="*/ 265471 h 484853"/>
              <a:gd name="connsiteX12" fmla="*/ 344436 w 728201"/>
              <a:gd name="connsiteY12" fmla="*/ 147945 h 484853"/>
              <a:gd name="connsiteX13" fmla="*/ 294967 w 728201"/>
              <a:gd name="connsiteY13" fmla="*/ 265471 h 484853"/>
              <a:gd name="connsiteX14" fmla="*/ 280219 w 728201"/>
              <a:gd name="connsiteY14" fmla="*/ 390832 h 484853"/>
              <a:gd name="connsiteX15" fmla="*/ 169606 w 728201"/>
              <a:gd name="connsiteY15" fmla="*/ 368710 h 484853"/>
              <a:gd name="connsiteX16" fmla="*/ 162232 w 728201"/>
              <a:gd name="connsiteY16" fmla="*/ 294968 h 484853"/>
              <a:gd name="connsiteX17" fmla="*/ 162232 w 728201"/>
              <a:gd name="connsiteY17" fmla="*/ 294968 h 484853"/>
              <a:gd name="connsiteX18" fmla="*/ 29496 w 728201"/>
              <a:gd name="connsiteY18" fmla="*/ 224298 h 484853"/>
              <a:gd name="connsiteX0" fmla="*/ 29496 w 728201"/>
              <a:gd name="connsiteY0" fmla="*/ 243348 h 503903"/>
              <a:gd name="connsiteX1" fmla="*/ 36870 w 728201"/>
              <a:gd name="connsiteY1" fmla="*/ 321392 h 503903"/>
              <a:gd name="connsiteX2" fmla="*/ 0 w 728201"/>
              <a:gd name="connsiteY2" fmla="*/ 387760 h 503903"/>
              <a:gd name="connsiteX3" fmla="*/ 22122 w 728201"/>
              <a:gd name="connsiteY3" fmla="*/ 468876 h 503903"/>
              <a:gd name="connsiteX4" fmla="*/ 125361 w 728201"/>
              <a:gd name="connsiteY4" fmla="*/ 446753 h 503903"/>
              <a:gd name="connsiteX5" fmla="*/ 356112 w 728201"/>
              <a:gd name="connsiteY5" fmla="*/ 503903 h 503903"/>
              <a:gd name="connsiteX6" fmla="*/ 728201 w 728201"/>
              <a:gd name="connsiteY6" fmla="*/ 325694 h 503903"/>
              <a:gd name="connsiteX7" fmla="*/ 622505 w 728201"/>
              <a:gd name="connsiteY7" fmla="*/ 183586 h 503903"/>
              <a:gd name="connsiteX8" fmla="*/ 633258 w 728201"/>
              <a:gd name="connsiteY8" fmla="*/ 0 h 503903"/>
              <a:gd name="connsiteX9" fmla="*/ 443373 w 728201"/>
              <a:gd name="connsiteY9" fmla="*/ 55921 h 503903"/>
              <a:gd name="connsiteX10" fmla="*/ 508819 w 728201"/>
              <a:gd name="connsiteY10" fmla="*/ 262398 h 503903"/>
              <a:gd name="connsiteX11" fmla="*/ 376083 w 728201"/>
              <a:gd name="connsiteY11" fmla="*/ 284521 h 503903"/>
              <a:gd name="connsiteX12" fmla="*/ 344436 w 728201"/>
              <a:gd name="connsiteY12" fmla="*/ 166995 h 503903"/>
              <a:gd name="connsiteX13" fmla="*/ 294967 w 728201"/>
              <a:gd name="connsiteY13" fmla="*/ 284521 h 503903"/>
              <a:gd name="connsiteX14" fmla="*/ 280219 w 728201"/>
              <a:gd name="connsiteY14" fmla="*/ 409882 h 503903"/>
              <a:gd name="connsiteX15" fmla="*/ 169606 w 728201"/>
              <a:gd name="connsiteY15" fmla="*/ 387760 h 503903"/>
              <a:gd name="connsiteX16" fmla="*/ 162232 w 728201"/>
              <a:gd name="connsiteY16" fmla="*/ 314018 h 503903"/>
              <a:gd name="connsiteX17" fmla="*/ 162232 w 728201"/>
              <a:gd name="connsiteY17" fmla="*/ 314018 h 503903"/>
              <a:gd name="connsiteX18" fmla="*/ 29496 w 728201"/>
              <a:gd name="connsiteY18" fmla="*/ 243348 h 503903"/>
              <a:gd name="connsiteX0" fmla="*/ 29496 w 728201"/>
              <a:gd name="connsiteY0" fmla="*/ 243348 h 503903"/>
              <a:gd name="connsiteX1" fmla="*/ 36870 w 728201"/>
              <a:gd name="connsiteY1" fmla="*/ 321392 h 503903"/>
              <a:gd name="connsiteX2" fmla="*/ 0 w 728201"/>
              <a:gd name="connsiteY2" fmla="*/ 387760 h 503903"/>
              <a:gd name="connsiteX3" fmla="*/ 22122 w 728201"/>
              <a:gd name="connsiteY3" fmla="*/ 468876 h 503903"/>
              <a:gd name="connsiteX4" fmla="*/ 125361 w 728201"/>
              <a:gd name="connsiteY4" fmla="*/ 446753 h 503903"/>
              <a:gd name="connsiteX5" fmla="*/ 356112 w 728201"/>
              <a:gd name="connsiteY5" fmla="*/ 503903 h 503903"/>
              <a:gd name="connsiteX6" fmla="*/ 728201 w 728201"/>
              <a:gd name="connsiteY6" fmla="*/ 325694 h 503903"/>
              <a:gd name="connsiteX7" fmla="*/ 622505 w 728201"/>
              <a:gd name="connsiteY7" fmla="*/ 183586 h 503903"/>
              <a:gd name="connsiteX8" fmla="*/ 633258 w 728201"/>
              <a:gd name="connsiteY8" fmla="*/ 0 h 503903"/>
              <a:gd name="connsiteX9" fmla="*/ 443373 w 728201"/>
              <a:gd name="connsiteY9" fmla="*/ 55921 h 503903"/>
              <a:gd name="connsiteX10" fmla="*/ 508819 w 728201"/>
              <a:gd name="connsiteY10" fmla="*/ 262398 h 503903"/>
              <a:gd name="connsiteX11" fmla="*/ 376083 w 728201"/>
              <a:gd name="connsiteY11" fmla="*/ 284521 h 503903"/>
              <a:gd name="connsiteX12" fmla="*/ 344436 w 728201"/>
              <a:gd name="connsiteY12" fmla="*/ 166995 h 503903"/>
              <a:gd name="connsiteX13" fmla="*/ 294967 w 728201"/>
              <a:gd name="connsiteY13" fmla="*/ 284521 h 503903"/>
              <a:gd name="connsiteX14" fmla="*/ 280219 w 728201"/>
              <a:gd name="connsiteY14" fmla="*/ 409882 h 503903"/>
              <a:gd name="connsiteX15" fmla="*/ 169606 w 728201"/>
              <a:gd name="connsiteY15" fmla="*/ 387760 h 503903"/>
              <a:gd name="connsiteX16" fmla="*/ 162232 w 728201"/>
              <a:gd name="connsiteY16" fmla="*/ 314018 h 503903"/>
              <a:gd name="connsiteX17" fmla="*/ 162232 w 728201"/>
              <a:gd name="connsiteY17" fmla="*/ 314018 h 503903"/>
              <a:gd name="connsiteX18" fmla="*/ 29496 w 728201"/>
              <a:gd name="connsiteY18" fmla="*/ 243348 h 503903"/>
              <a:gd name="connsiteX0" fmla="*/ 29496 w 728201"/>
              <a:gd name="connsiteY0" fmla="*/ 243348 h 503903"/>
              <a:gd name="connsiteX1" fmla="*/ 36870 w 728201"/>
              <a:gd name="connsiteY1" fmla="*/ 321392 h 503903"/>
              <a:gd name="connsiteX2" fmla="*/ 0 w 728201"/>
              <a:gd name="connsiteY2" fmla="*/ 387760 h 503903"/>
              <a:gd name="connsiteX3" fmla="*/ 22122 w 728201"/>
              <a:gd name="connsiteY3" fmla="*/ 468876 h 503903"/>
              <a:gd name="connsiteX4" fmla="*/ 125361 w 728201"/>
              <a:gd name="connsiteY4" fmla="*/ 446753 h 503903"/>
              <a:gd name="connsiteX5" fmla="*/ 356112 w 728201"/>
              <a:gd name="connsiteY5" fmla="*/ 503903 h 503903"/>
              <a:gd name="connsiteX6" fmla="*/ 728201 w 728201"/>
              <a:gd name="connsiteY6" fmla="*/ 325694 h 503903"/>
              <a:gd name="connsiteX7" fmla="*/ 622505 w 728201"/>
              <a:gd name="connsiteY7" fmla="*/ 183586 h 503903"/>
              <a:gd name="connsiteX8" fmla="*/ 633258 w 728201"/>
              <a:gd name="connsiteY8" fmla="*/ 0 h 503903"/>
              <a:gd name="connsiteX9" fmla="*/ 443373 w 728201"/>
              <a:gd name="connsiteY9" fmla="*/ 55921 h 503903"/>
              <a:gd name="connsiteX10" fmla="*/ 513581 w 728201"/>
              <a:gd name="connsiteY10" fmla="*/ 257636 h 503903"/>
              <a:gd name="connsiteX11" fmla="*/ 376083 w 728201"/>
              <a:gd name="connsiteY11" fmla="*/ 284521 h 503903"/>
              <a:gd name="connsiteX12" fmla="*/ 344436 w 728201"/>
              <a:gd name="connsiteY12" fmla="*/ 166995 h 503903"/>
              <a:gd name="connsiteX13" fmla="*/ 294967 w 728201"/>
              <a:gd name="connsiteY13" fmla="*/ 284521 h 503903"/>
              <a:gd name="connsiteX14" fmla="*/ 280219 w 728201"/>
              <a:gd name="connsiteY14" fmla="*/ 409882 h 503903"/>
              <a:gd name="connsiteX15" fmla="*/ 169606 w 728201"/>
              <a:gd name="connsiteY15" fmla="*/ 387760 h 503903"/>
              <a:gd name="connsiteX16" fmla="*/ 162232 w 728201"/>
              <a:gd name="connsiteY16" fmla="*/ 314018 h 503903"/>
              <a:gd name="connsiteX17" fmla="*/ 162232 w 728201"/>
              <a:gd name="connsiteY17" fmla="*/ 314018 h 503903"/>
              <a:gd name="connsiteX18" fmla="*/ 29496 w 728201"/>
              <a:gd name="connsiteY18" fmla="*/ 243348 h 503903"/>
              <a:gd name="connsiteX0" fmla="*/ 29496 w 728201"/>
              <a:gd name="connsiteY0" fmla="*/ 243348 h 503903"/>
              <a:gd name="connsiteX1" fmla="*/ 36870 w 728201"/>
              <a:gd name="connsiteY1" fmla="*/ 321392 h 503903"/>
              <a:gd name="connsiteX2" fmla="*/ 0 w 728201"/>
              <a:gd name="connsiteY2" fmla="*/ 387760 h 503903"/>
              <a:gd name="connsiteX3" fmla="*/ 22122 w 728201"/>
              <a:gd name="connsiteY3" fmla="*/ 468876 h 503903"/>
              <a:gd name="connsiteX4" fmla="*/ 125361 w 728201"/>
              <a:gd name="connsiteY4" fmla="*/ 446753 h 503903"/>
              <a:gd name="connsiteX5" fmla="*/ 356112 w 728201"/>
              <a:gd name="connsiteY5" fmla="*/ 503903 h 503903"/>
              <a:gd name="connsiteX6" fmla="*/ 728201 w 728201"/>
              <a:gd name="connsiteY6" fmla="*/ 325694 h 503903"/>
              <a:gd name="connsiteX7" fmla="*/ 622505 w 728201"/>
              <a:gd name="connsiteY7" fmla="*/ 183586 h 503903"/>
              <a:gd name="connsiteX8" fmla="*/ 633258 w 728201"/>
              <a:gd name="connsiteY8" fmla="*/ 0 h 503903"/>
              <a:gd name="connsiteX9" fmla="*/ 476711 w 728201"/>
              <a:gd name="connsiteY9" fmla="*/ 46396 h 503903"/>
              <a:gd name="connsiteX10" fmla="*/ 513581 w 728201"/>
              <a:gd name="connsiteY10" fmla="*/ 257636 h 503903"/>
              <a:gd name="connsiteX11" fmla="*/ 376083 w 728201"/>
              <a:gd name="connsiteY11" fmla="*/ 284521 h 503903"/>
              <a:gd name="connsiteX12" fmla="*/ 344436 w 728201"/>
              <a:gd name="connsiteY12" fmla="*/ 166995 h 503903"/>
              <a:gd name="connsiteX13" fmla="*/ 294967 w 728201"/>
              <a:gd name="connsiteY13" fmla="*/ 284521 h 503903"/>
              <a:gd name="connsiteX14" fmla="*/ 280219 w 728201"/>
              <a:gd name="connsiteY14" fmla="*/ 409882 h 503903"/>
              <a:gd name="connsiteX15" fmla="*/ 169606 w 728201"/>
              <a:gd name="connsiteY15" fmla="*/ 387760 h 503903"/>
              <a:gd name="connsiteX16" fmla="*/ 162232 w 728201"/>
              <a:gd name="connsiteY16" fmla="*/ 314018 h 503903"/>
              <a:gd name="connsiteX17" fmla="*/ 162232 w 728201"/>
              <a:gd name="connsiteY17" fmla="*/ 314018 h 503903"/>
              <a:gd name="connsiteX18" fmla="*/ 29496 w 728201"/>
              <a:gd name="connsiteY18" fmla="*/ 243348 h 503903"/>
              <a:gd name="connsiteX0" fmla="*/ 29496 w 728201"/>
              <a:gd name="connsiteY0" fmla="*/ 243348 h 503903"/>
              <a:gd name="connsiteX1" fmla="*/ 36870 w 728201"/>
              <a:gd name="connsiteY1" fmla="*/ 321392 h 503903"/>
              <a:gd name="connsiteX2" fmla="*/ 0 w 728201"/>
              <a:gd name="connsiteY2" fmla="*/ 387760 h 503903"/>
              <a:gd name="connsiteX3" fmla="*/ 17360 w 728201"/>
              <a:gd name="connsiteY3" fmla="*/ 487926 h 503903"/>
              <a:gd name="connsiteX4" fmla="*/ 125361 w 728201"/>
              <a:gd name="connsiteY4" fmla="*/ 446753 h 503903"/>
              <a:gd name="connsiteX5" fmla="*/ 356112 w 728201"/>
              <a:gd name="connsiteY5" fmla="*/ 503903 h 503903"/>
              <a:gd name="connsiteX6" fmla="*/ 728201 w 728201"/>
              <a:gd name="connsiteY6" fmla="*/ 325694 h 503903"/>
              <a:gd name="connsiteX7" fmla="*/ 622505 w 728201"/>
              <a:gd name="connsiteY7" fmla="*/ 183586 h 503903"/>
              <a:gd name="connsiteX8" fmla="*/ 633258 w 728201"/>
              <a:gd name="connsiteY8" fmla="*/ 0 h 503903"/>
              <a:gd name="connsiteX9" fmla="*/ 476711 w 728201"/>
              <a:gd name="connsiteY9" fmla="*/ 46396 h 503903"/>
              <a:gd name="connsiteX10" fmla="*/ 513581 w 728201"/>
              <a:gd name="connsiteY10" fmla="*/ 257636 h 503903"/>
              <a:gd name="connsiteX11" fmla="*/ 376083 w 728201"/>
              <a:gd name="connsiteY11" fmla="*/ 284521 h 503903"/>
              <a:gd name="connsiteX12" fmla="*/ 344436 w 728201"/>
              <a:gd name="connsiteY12" fmla="*/ 166995 h 503903"/>
              <a:gd name="connsiteX13" fmla="*/ 294967 w 728201"/>
              <a:gd name="connsiteY13" fmla="*/ 284521 h 503903"/>
              <a:gd name="connsiteX14" fmla="*/ 280219 w 728201"/>
              <a:gd name="connsiteY14" fmla="*/ 409882 h 503903"/>
              <a:gd name="connsiteX15" fmla="*/ 169606 w 728201"/>
              <a:gd name="connsiteY15" fmla="*/ 387760 h 503903"/>
              <a:gd name="connsiteX16" fmla="*/ 162232 w 728201"/>
              <a:gd name="connsiteY16" fmla="*/ 314018 h 503903"/>
              <a:gd name="connsiteX17" fmla="*/ 162232 w 728201"/>
              <a:gd name="connsiteY17" fmla="*/ 314018 h 503903"/>
              <a:gd name="connsiteX18" fmla="*/ 29496 w 728201"/>
              <a:gd name="connsiteY18" fmla="*/ 243348 h 503903"/>
              <a:gd name="connsiteX0" fmla="*/ 29496 w 728201"/>
              <a:gd name="connsiteY0" fmla="*/ 243348 h 503903"/>
              <a:gd name="connsiteX1" fmla="*/ 36870 w 728201"/>
              <a:gd name="connsiteY1" fmla="*/ 321392 h 503903"/>
              <a:gd name="connsiteX2" fmla="*/ 0 w 728201"/>
              <a:gd name="connsiteY2" fmla="*/ 387760 h 503903"/>
              <a:gd name="connsiteX3" fmla="*/ 17360 w 728201"/>
              <a:gd name="connsiteY3" fmla="*/ 487926 h 503903"/>
              <a:gd name="connsiteX4" fmla="*/ 125361 w 728201"/>
              <a:gd name="connsiteY4" fmla="*/ 456278 h 503903"/>
              <a:gd name="connsiteX5" fmla="*/ 356112 w 728201"/>
              <a:gd name="connsiteY5" fmla="*/ 503903 h 503903"/>
              <a:gd name="connsiteX6" fmla="*/ 728201 w 728201"/>
              <a:gd name="connsiteY6" fmla="*/ 325694 h 503903"/>
              <a:gd name="connsiteX7" fmla="*/ 622505 w 728201"/>
              <a:gd name="connsiteY7" fmla="*/ 183586 h 503903"/>
              <a:gd name="connsiteX8" fmla="*/ 633258 w 728201"/>
              <a:gd name="connsiteY8" fmla="*/ 0 h 503903"/>
              <a:gd name="connsiteX9" fmla="*/ 476711 w 728201"/>
              <a:gd name="connsiteY9" fmla="*/ 46396 h 503903"/>
              <a:gd name="connsiteX10" fmla="*/ 513581 w 728201"/>
              <a:gd name="connsiteY10" fmla="*/ 257636 h 503903"/>
              <a:gd name="connsiteX11" fmla="*/ 376083 w 728201"/>
              <a:gd name="connsiteY11" fmla="*/ 284521 h 503903"/>
              <a:gd name="connsiteX12" fmla="*/ 344436 w 728201"/>
              <a:gd name="connsiteY12" fmla="*/ 166995 h 503903"/>
              <a:gd name="connsiteX13" fmla="*/ 294967 w 728201"/>
              <a:gd name="connsiteY13" fmla="*/ 284521 h 503903"/>
              <a:gd name="connsiteX14" fmla="*/ 280219 w 728201"/>
              <a:gd name="connsiteY14" fmla="*/ 409882 h 503903"/>
              <a:gd name="connsiteX15" fmla="*/ 169606 w 728201"/>
              <a:gd name="connsiteY15" fmla="*/ 387760 h 503903"/>
              <a:gd name="connsiteX16" fmla="*/ 162232 w 728201"/>
              <a:gd name="connsiteY16" fmla="*/ 314018 h 503903"/>
              <a:gd name="connsiteX17" fmla="*/ 162232 w 728201"/>
              <a:gd name="connsiteY17" fmla="*/ 314018 h 503903"/>
              <a:gd name="connsiteX18" fmla="*/ 29496 w 728201"/>
              <a:gd name="connsiteY18" fmla="*/ 243348 h 503903"/>
              <a:gd name="connsiteX0" fmla="*/ 29496 w 728201"/>
              <a:gd name="connsiteY0" fmla="*/ 243348 h 503903"/>
              <a:gd name="connsiteX1" fmla="*/ 36870 w 728201"/>
              <a:gd name="connsiteY1" fmla="*/ 321392 h 503903"/>
              <a:gd name="connsiteX2" fmla="*/ 0 w 728201"/>
              <a:gd name="connsiteY2" fmla="*/ 387760 h 503903"/>
              <a:gd name="connsiteX3" fmla="*/ 3072 w 728201"/>
              <a:gd name="connsiteY3" fmla="*/ 502214 h 503903"/>
              <a:gd name="connsiteX4" fmla="*/ 125361 w 728201"/>
              <a:gd name="connsiteY4" fmla="*/ 456278 h 503903"/>
              <a:gd name="connsiteX5" fmla="*/ 356112 w 728201"/>
              <a:gd name="connsiteY5" fmla="*/ 503903 h 503903"/>
              <a:gd name="connsiteX6" fmla="*/ 728201 w 728201"/>
              <a:gd name="connsiteY6" fmla="*/ 325694 h 503903"/>
              <a:gd name="connsiteX7" fmla="*/ 622505 w 728201"/>
              <a:gd name="connsiteY7" fmla="*/ 183586 h 503903"/>
              <a:gd name="connsiteX8" fmla="*/ 633258 w 728201"/>
              <a:gd name="connsiteY8" fmla="*/ 0 h 503903"/>
              <a:gd name="connsiteX9" fmla="*/ 476711 w 728201"/>
              <a:gd name="connsiteY9" fmla="*/ 46396 h 503903"/>
              <a:gd name="connsiteX10" fmla="*/ 513581 w 728201"/>
              <a:gd name="connsiteY10" fmla="*/ 257636 h 503903"/>
              <a:gd name="connsiteX11" fmla="*/ 376083 w 728201"/>
              <a:gd name="connsiteY11" fmla="*/ 284521 h 503903"/>
              <a:gd name="connsiteX12" fmla="*/ 344436 w 728201"/>
              <a:gd name="connsiteY12" fmla="*/ 166995 h 503903"/>
              <a:gd name="connsiteX13" fmla="*/ 294967 w 728201"/>
              <a:gd name="connsiteY13" fmla="*/ 284521 h 503903"/>
              <a:gd name="connsiteX14" fmla="*/ 280219 w 728201"/>
              <a:gd name="connsiteY14" fmla="*/ 409882 h 503903"/>
              <a:gd name="connsiteX15" fmla="*/ 169606 w 728201"/>
              <a:gd name="connsiteY15" fmla="*/ 387760 h 503903"/>
              <a:gd name="connsiteX16" fmla="*/ 162232 w 728201"/>
              <a:gd name="connsiteY16" fmla="*/ 314018 h 503903"/>
              <a:gd name="connsiteX17" fmla="*/ 162232 w 728201"/>
              <a:gd name="connsiteY17" fmla="*/ 314018 h 503903"/>
              <a:gd name="connsiteX18" fmla="*/ 29496 w 728201"/>
              <a:gd name="connsiteY18" fmla="*/ 243348 h 503903"/>
              <a:gd name="connsiteX0" fmla="*/ 67596 w 766301"/>
              <a:gd name="connsiteY0" fmla="*/ 243348 h 503903"/>
              <a:gd name="connsiteX1" fmla="*/ 74970 w 766301"/>
              <a:gd name="connsiteY1" fmla="*/ 321392 h 503903"/>
              <a:gd name="connsiteX2" fmla="*/ 0 w 766301"/>
              <a:gd name="connsiteY2" fmla="*/ 402047 h 503903"/>
              <a:gd name="connsiteX3" fmla="*/ 41172 w 766301"/>
              <a:gd name="connsiteY3" fmla="*/ 502214 h 503903"/>
              <a:gd name="connsiteX4" fmla="*/ 163461 w 766301"/>
              <a:gd name="connsiteY4" fmla="*/ 456278 h 503903"/>
              <a:gd name="connsiteX5" fmla="*/ 394212 w 766301"/>
              <a:gd name="connsiteY5" fmla="*/ 503903 h 503903"/>
              <a:gd name="connsiteX6" fmla="*/ 766301 w 766301"/>
              <a:gd name="connsiteY6" fmla="*/ 325694 h 503903"/>
              <a:gd name="connsiteX7" fmla="*/ 660605 w 766301"/>
              <a:gd name="connsiteY7" fmla="*/ 183586 h 503903"/>
              <a:gd name="connsiteX8" fmla="*/ 671358 w 766301"/>
              <a:gd name="connsiteY8" fmla="*/ 0 h 503903"/>
              <a:gd name="connsiteX9" fmla="*/ 514811 w 766301"/>
              <a:gd name="connsiteY9" fmla="*/ 46396 h 503903"/>
              <a:gd name="connsiteX10" fmla="*/ 551681 w 766301"/>
              <a:gd name="connsiteY10" fmla="*/ 257636 h 503903"/>
              <a:gd name="connsiteX11" fmla="*/ 414183 w 766301"/>
              <a:gd name="connsiteY11" fmla="*/ 284521 h 503903"/>
              <a:gd name="connsiteX12" fmla="*/ 382536 w 766301"/>
              <a:gd name="connsiteY12" fmla="*/ 166995 h 503903"/>
              <a:gd name="connsiteX13" fmla="*/ 333067 w 766301"/>
              <a:gd name="connsiteY13" fmla="*/ 284521 h 503903"/>
              <a:gd name="connsiteX14" fmla="*/ 318319 w 766301"/>
              <a:gd name="connsiteY14" fmla="*/ 409882 h 503903"/>
              <a:gd name="connsiteX15" fmla="*/ 207706 w 766301"/>
              <a:gd name="connsiteY15" fmla="*/ 387760 h 503903"/>
              <a:gd name="connsiteX16" fmla="*/ 200332 w 766301"/>
              <a:gd name="connsiteY16" fmla="*/ 314018 h 503903"/>
              <a:gd name="connsiteX17" fmla="*/ 200332 w 766301"/>
              <a:gd name="connsiteY17" fmla="*/ 314018 h 503903"/>
              <a:gd name="connsiteX18" fmla="*/ 67596 w 766301"/>
              <a:gd name="connsiteY18" fmla="*/ 243348 h 503903"/>
              <a:gd name="connsiteX0" fmla="*/ 67596 w 766301"/>
              <a:gd name="connsiteY0" fmla="*/ 243348 h 503903"/>
              <a:gd name="connsiteX1" fmla="*/ 65445 w 766301"/>
              <a:gd name="connsiteY1" fmla="*/ 321392 h 503903"/>
              <a:gd name="connsiteX2" fmla="*/ 0 w 766301"/>
              <a:gd name="connsiteY2" fmla="*/ 402047 h 503903"/>
              <a:gd name="connsiteX3" fmla="*/ 41172 w 766301"/>
              <a:gd name="connsiteY3" fmla="*/ 502214 h 503903"/>
              <a:gd name="connsiteX4" fmla="*/ 163461 w 766301"/>
              <a:gd name="connsiteY4" fmla="*/ 456278 h 503903"/>
              <a:gd name="connsiteX5" fmla="*/ 394212 w 766301"/>
              <a:gd name="connsiteY5" fmla="*/ 503903 h 503903"/>
              <a:gd name="connsiteX6" fmla="*/ 766301 w 766301"/>
              <a:gd name="connsiteY6" fmla="*/ 325694 h 503903"/>
              <a:gd name="connsiteX7" fmla="*/ 660605 w 766301"/>
              <a:gd name="connsiteY7" fmla="*/ 183586 h 503903"/>
              <a:gd name="connsiteX8" fmla="*/ 671358 w 766301"/>
              <a:gd name="connsiteY8" fmla="*/ 0 h 503903"/>
              <a:gd name="connsiteX9" fmla="*/ 514811 w 766301"/>
              <a:gd name="connsiteY9" fmla="*/ 46396 h 503903"/>
              <a:gd name="connsiteX10" fmla="*/ 551681 w 766301"/>
              <a:gd name="connsiteY10" fmla="*/ 257636 h 503903"/>
              <a:gd name="connsiteX11" fmla="*/ 414183 w 766301"/>
              <a:gd name="connsiteY11" fmla="*/ 284521 h 503903"/>
              <a:gd name="connsiteX12" fmla="*/ 382536 w 766301"/>
              <a:gd name="connsiteY12" fmla="*/ 166995 h 503903"/>
              <a:gd name="connsiteX13" fmla="*/ 333067 w 766301"/>
              <a:gd name="connsiteY13" fmla="*/ 284521 h 503903"/>
              <a:gd name="connsiteX14" fmla="*/ 318319 w 766301"/>
              <a:gd name="connsiteY14" fmla="*/ 409882 h 503903"/>
              <a:gd name="connsiteX15" fmla="*/ 207706 w 766301"/>
              <a:gd name="connsiteY15" fmla="*/ 387760 h 503903"/>
              <a:gd name="connsiteX16" fmla="*/ 200332 w 766301"/>
              <a:gd name="connsiteY16" fmla="*/ 314018 h 503903"/>
              <a:gd name="connsiteX17" fmla="*/ 200332 w 766301"/>
              <a:gd name="connsiteY17" fmla="*/ 314018 h 503903"/>
              <a:gd name="connsiteX18" fmla="*/ 67596 w 766301"/>
              <a:gd name="connsiteY18" fmla="*/ 243348 h 503903"/>
              <a:gd name="connsiteX0" fmla="*/ 43784 w 766301"/>
              <a:gd name="connsiteY0" fmla="*/ 224298 h 503903"/>
              <a:gd name="connsiteX1" fmla="*/ 65445 w 766301"/>
              <a:gd name="connsiteY1" fmla="*/ 321392 h 503903"/>
              <a:gd name="connsiteX2" fmla="*/ 0 w 766301"/>
              <a:gd name="connsiteY2" fmla="*/ 402047 h 503903"/>
              <a:gd name="connsiteX3" fmla="*/ 41172 w 766301"/>
              <a:gd name="connsiteY3" fmla="*/ 502214 h 503903"/>
              <a:gd name="connsiteX4" fmla="*/ 163461 w 766301"/>
              <a:gd name="connsiteY4" fmla="*/ 456278 h 503903"/>
              <a:gd name="connsiteX5" fmla="*/ 394212 w 766301"/>
              <a:gd name="connsiteY5" fmla="*/ 503903 h 503903"/>
              <a:gd name="connsiteX6" fmla="*/ 766301 w 766301"/>
              <a:gd name="connsiteY6" fmla="*/ 325694 h 503903"/>
              <a:gd name="connsiteX7" fmla="*/ 660605 w 766301"/>
              <a:gd name="connsiteY7" fmla="*/ 183586 h 503903"/>
              <a:gd name="connsiteX8" fmla="*/ 671358 w 766301"/>
              <a:gd name="connsiteY8" fmla="*/ 0 h 503903"/>
              <a:gd name="connsiteX9" fmla="*/ 514811 w 766301"/>
              <a:gd name="connsiteY9" fmla="*/ 46396 h 503903"/>
              <a:gd name="connsiteX10" fmla="*/ 551681 w 766301"/>
              <a:gd name="connsiteY10" fmla="*/ 257636 h 503903"/>
              <a:gd name="connsiteX11" fmla="*/ 414183 w 766301"/>
              <a:gd name="connsiteY11" fmla="*/ 284521 h 503903"/>
              <a:gd name="connsiteX12" fmla="*/ 382536 w 766301"/>
              <a:gd name="connsiteY12" fmla="*/ 166995 h 503903"/>
              <a:gd name="connsiteX13" fmla="*/ 333067 w 766301"/>
              <a:gd name="connsiteY13" fmla="*/ 284521 h 503903"/>
              <a:gd name="connsiteX14" fmla="*/ 318319 w 766301"/>
              <a:gd name="connsiteY14" fmla="*/ 409882 h 503903"/>
              <a:gd name="connsiteX15" fmla="*/ 207706 w 766301"/>
              <a:gd name="connsiteY15" fmla="*/ 387760 h 503903"/>
              <a:gd name="connsiteX16" fmla="*/ 200332 w 766301"/>
              <a:gd name="connsiteY16" fmla="*/ 314018 h 503903"/>
              <a:gd name="connsiteX17" fmla="*/ 200332 w 766301"/>
              <a:gd name="connsiteY17" fmla="*/ 314018 h 503903"/>
              <a:gd name="connsiteX18" fmla="*/ 43784 w 766301"/>
              <a:gd name="connsiteY18" fmla="*/ 224298 h 503903"/>
              <a:gd name="connsiteX0" fmla="*/ 43784 w 766301"/>
              <a:gd name="connsiteY0" fmla="*/ 224298 h 503903"/>
              <a:gd name="connsiteX1" fmla="*/ 36870 w 766301"/>
              <a:gd name="connsiteY1" fmla="*/ 292817 h 503903"/>
              <a:gd name="connsiteX2" fmla="*/ 0 w 766301"/>
              <a:gd name="connsiteY2" fmla="*/ 402047 h 503903"/>
              <a:gd name="connsiteX3" fmla="*/ 41172 w 766301"/>
              <a:gd name="connsiteY3" fmla="*/ 502214 h 503903"/>
              <a:gd name="connsiteX4" fmla="*/ 163461 w 766301"/>
              <a:gd name="connsiteY4" fmla="*/ 456278 h 503903"/>
              <a:gd name="connsiteX5" fmla="*/ 394212 w 766301"/>
              <a:gd name="connsiteY5" fmla="*/ 503903 h 503903"/>
              <a:gd name="connsiteX6" fmla="*/ 766301 w 766301"/>
              <a:gd name="connsiteY6" fmla="*/ 325694 h 503903"/>
              <a:gd name="connsiteX7" fmla="*/ 660605 w 766301"/>
              <a:gd name="connsiteY7" fmla="*/ 183586 h 503903"/>
              <a:gd name="connsiteX8" fmla="*/ 671358 w 766301"/>
              <a:gd name="connsiteY8" fmla="*/ 0 h 503903"/>
              <a:gd name="connsiteX9" fmla="*/ 514811 w 766301"/>
              <a:gd name="connsiteY9" fmla="*/ 46396 h 503903"/>
              <a:gd name="connsiteX10" fmla="*/ 551681 w 766301"/>
              <a:gd name="connsiteY10" fmla="*/ 257636 h 503903"/>
              <a:gd name="connsiteX11" fmla="*/ 414183 w 766301"/>
              <a:gd name="connsiteY11" fmla="*/ 284521 h 503903"/>
              <a:gd name="connsiteX12" fmla="*/ 382536 w 766301"/>
              <a:gd name="connsiteY12" fmla="*/ 166995 h 503903"/>
              <a:gd name="connsiteX13" fmla="*/ 333067 w 766301"/>
              <a:gd name="connsiteY13" fmla="*/ 284521 h 503903"/>
              <a:gd name="connsiteX14" fmla="*/ 318319 w 766301"/>
              <a:gd name="connsiteY14" fmla="*/ 409882 h 503903"/>
              <a:gd name="connsiteX15" fmla="*/ 207706 w 766301"/>
              <a:gd name="connsiteY15" fmla="*/ 387760 h 503903"/>
              <a:gd name="connsiteX16" fmla="*/ 200332 w 766301"/>
              <a:gd name="connsiteY16" fmla="*/ 314018 h 503903"/>
              <a:gd name="connsiteX17" fmla="*/ 200332 w 766301"/>
              <a:gd name="connsiteY17" fmla="*/ 314018 h 503903"/>
              <a:gd name="connsiteX18" fmla="*/ 43784 w 766301"/>
              <a:gd name="connsiteY18" fmla="*/ 224298 h 503903"/>
              <a:gd name="connsiteX0" fmla="*/ 43784 w 766301"/>
              <a:gd name="connsiteY0" fmla="*/ 224298 h 503903"/>
              <a:gd name="connsiteX1" fmla="*/ 36870 w 766301"/>
              <a:gd name="connsiteY1" fmla="*/ 292817 h 503903"/>
              <a:gd name="connsiteX2" fmla="*/ 0 w 766301"/>
              <a:gd name="connsiteY2" fmla="*/ 402047 h 503903"/>
              <a:gd name="connsiteX3" fmla="*/ 25832 w 766301"/>
              <a:gd name="connsiteY3" fmla="*/ 355426 h 503903"/>
              <a:gd name="connsiteX4" fmla="*/ 41172 w 766301"/>
              <a:gd name="connsiteY4" fmla="*/ 502214 h 503903"/>
              <a:gd name="connsiteX5" fmla="*/ 163461 w 766301"/>
              <a:gd name="connsiteY5" fmla="*/ 456278 h 503903"/>
              <a:gd name="connsiteX6" fmla="*/ 394212 w 766301"/>
              <a:gd name="connsiteY6" fmla="*/ 503903 h 503903"/>
              <a:gd name="connsiteX7" fmla="*/ 766301 w 766301"/>
              <a:gd name="connsiteY7" fmla="*/ 325694 h 503903"/>
              <a:gd name="connsiteX8" fmla="*/ 660605 w 766301"/>
              <a:gd name="connsiteY8" fmla="*/ 183586 h 503903"/>
              <a:gd name="connsiteX9" fmla="*/ 671358 w 766301"/>
              <a:gd name="connsiteY9" fmla="*/ 0 h 503903"/>
              <a:gd name="connsiteX10" fmla="*/ 514811 w 766301"/>
              <a:gd name="connsiteY10" fmla="*/ 46396 h 503903"/>
              <a:gd name="connsiteX11" fmla="*/ 551681 w 766301"/>
              <a:gd name="connsiteY11" fmla="*/ 257636 h 503903"/>
              <a:gd name="connsiteX12" fmla="*/ 414183 w 766301"/>
              <a:gd name="connsiteY12" fmla="*/ 284521 h 503903"/>
              <a:gd name="connsiteX13" fmla="*/ 382536 w 766301"/>
              <a:gd name="connsiteY13" fmla="*/ 166995 h 503903"/>
              <a:gd name="connsiteX14" fmla="*/ 333067 w 766301"/>
              <a:gd name="connsiteY14" fmla="*/ 284521 h 503903"/>
              <a:gd name="connsiteX15" fmla="*/ 318319 w 766301"/>
              <a:gd name="connsiteY15" fmla="*/ 409882 h 503903"/>
              <a:gd name="connsiteX16" fmla="*/ 207706 w 766301"/>
              <a:gd name="connsiteY16" fmla="*/ 387760 h 503903"/>
              <a:gd name="connsiteX17" fmla="*/ 200332 w 766301"/>
              <a:gd name="connsiteY17" fmla="*/ 314018 h 503903"/>
              <a:gd name="connsiteX18" fmla="*/ 200332 w 766301"/>
              <a:gd name="connsiteY18" fmla="*/ 314018 h 503903"/>
              <a:gd name="connsiteX19" fmla="*/ 43784 w 766301"/>
              <a:gd name="connsiteY19" fmla="*/ 224298 h 503903"/>
              <a:gd name="connsiteX0" fmla="*/ 43784 w 766301"/>
              <a:gd name="connsiteY0" fmla="*/ 224298 h 503903"/>
              <a:gd name="connsiteX1" fmla="*/ 36870 w 766301"/>
              <a:gd name="connsiteY1" fmla="*/ 292817 h 503903"/>
              <a:gd name="connsiteX2" fmla="*/ 0 w 766301"/>
              <a:gd name="connsiteY2" fmla="*/ 402047 h 503903"/>
              <a:gd name="connsiteX3" fmla="*/ 44882 w 766301"/>
              <a:gd name="connsiteY3" fmla="*/ 355426 h 503903"/>
              <a:gd name="connsiteX4" fmla="*/ 41172 w 766301"/>
              <a:gd name="connsiteY4" fmla="*/ 502214 h 503903"/>
              <a:gd name="connsiteX5" fmla="*/ 163461 w 766301"/>
              <a:gd name="connsiteY5" fmla="*/ 456278 h 503903"/>
              <a:gd name="connsiteX6" fmla="*/ 394212 w 766301"/>
              <a:gd name="connsiteY6" fmla="*/ 503903 h 503903"/>
              <a:gd name="connsiteX7" fmla="*/ 766301 w 766301"/>
              <a:gd name="connsiteY7" fmla="*/ 325694 h 503903"/>
              <a:gd name="connsiteX8" fmla="*/ 660605 w 766301"/>
              <a:gd name="connsiteY8" fmla="*/ 183586 h 503903"/>
              <a:gd name="connsiteX9" fmla="*/ 671358 w 766301"/>
              <a:gd name="connsiteY9" fmla="*/ 0 h 503903"/>
              <a:gd name="connsiteX10" fmla="*/ 514811 w 766301"/>
              <a:gd name="connsiteY10" fmla="*/ 46396 h 503903"/>
              <a:gd name="connsiteX11" fmla="*/ 551681 w 766301"/>
              <a:gd name="connsiteY11" fmla="*/ 257636 h 503903"/>
              <a:gd name="connsiteX12" fmla="*/ 414183 w 766301"/>
              <a:gd name="connsiteY12" fmla="*/ 284521 h 503903"/>
              <a:gd name="connsiteX13" fmla="*/ 382536 w 766301"/>
              <a:gd name="connsiteY13" fmla="*/ 166995 h 503903"/>
              <a:gd name="connsiteX14" fmla="*/ 333067 w 766301"/>
              <a:gd name="connsiteY14" fmla="*/ 284521 h 503903"/>
              <a:gd name="connsiteX15" fmla="*/ 318319 w 766301"/>
              <a:gd name="connsiteY15" fmla="*/ 409882 h 503903"/>
              <a:gd name="connsiteX16" fmla="*/ 207706 w 766301"/>
              <a:gd name="connsiteY16" fmla="*/ 387760 h 503903"/>
              <a:gd name="connsiteX17" fmla="*/ 200332 w 766301"/>
              <a:gd name="connsiteY17" fmla="*/ 314018 h 503903"/>
              <a:gd name="connsiteX18" fmla="*/ 200332 w 766301"/>
              <a:gd name="connsiteY18" fmla="*/ 314018 h 503903"/>
              <a:gd name="connsiteX19" fmla="*/ 43784 w 766301"/>
              <a:gd name="connsiteY19" fmla="*/ 224298 h 503903"/>
              <a:gd name="connsiteX0" fmla="*/ 43784 w 766301"/>
              <a:gd name="connsiteY0" fmla="*/ 224298 h 503903"/>
              <a:gd name="connsiteX1" fmla="*/ 36870 w 766301"/>
              <a:gd name="connsiteY1" fmla="*/ 292817 h 503903"/>
              <a:gd name="connsiteX2" fmla="*/ 0 w 766301"/>
              <a:gd name="connsiteY2" fmla="*/ 402047 h 503903"/>
              <a:gd name="connsiteX3" fmla="*/ 44882 w 766301"/>
              <a:gd name="connsiteY3" fmla="*/ 355426 h 503903"/>
              <a:gd name="connsiteX4" fmla="*/ 41172 w 766301"/>
              <a:gd name="connsiteY4" fmla="*/ 502214 h 503903"/>
              <a:gd name="connsiteX5" fmla="*/ 163461 w 766301"/>
              <a:gd name="connsiteY5" fmla="*/ 456278 h 503903"/>
              <a:gd name="connsiteX6" fmla="*/ 394212 w 766301"/>
              <a:gd name="connsiteY6" fmla="*/ 503903 h 503903"/>
              <a:gd name="connsiteX7" fmla="*/ 766301 w 766301"/>
              <a:gd name="connsiteY7" fmla="*/ 325694 h 503903"/>
              <a:gd name="connsiteX8" fmla="*/ 660605 w 766301"/>
              <a:gd name="connsiteY8" fmla="*/ 183586 h 503903"/>
              <a:gd name="connsiteX9" fmla="*/ 671358 w 766301"/>
              <a:gd name="connsiteY9" fmla="*/ 0 h 503903"/>
              <a:gd name="connsiteX10" fmla="*/ 514811 w 766301"/>
              <a:gd name="connsiteY10" fmla="*/ 46396 h 503903"/>
              <a:gd name="connsiteX11" fmla="*/ 551681 w 766301"/>
              <a:gd name="connsiteY11" fmla="*/ 257636 h 503903"/>
              <a:gd name="connsiteX12" fmla="*/ 414183 w 766301"/>
              <a:gd name="connsiteY12" fmla="*/ 284521 h 503903"/>
              <a:gd name="connsiteX13" fmla="*/ 382536 w 766301"/>
              <a:gd name="connsiteY13" fmla="*/ 166995 h 503903"/>
              <a:gd name="connsiteX14" fmla="*/ 333067 w 766301"/>
              <a:gd name="connsiteY14" fmla="*/ 284521 h 503903"/>
              <a:gd name="connsiteX15" fmla="*/ 318319 w 766301"/>
              <a:gd name="connsiteY15" fmla="*/ 409882 h 503903"/>
              <a:gd name="connsiteX16" fmla="*/ 207706 w 766301"/>
              <a:gd name="connsiteY16" fmla="*/ 387760 h 503903"/>
              <a:gd name="connsiteX17" fmla="*/ 200332 w 766301"/>
              <a:gd name="connsiteY17" fmla="*/ 314018 h 503903"/>
              <a:gd name="connsiteX18" fmla="*/ 200332 w 766301"/>
              <a:gd name="connsiteY18" fmla="*/ 314018 h 503903"/>
              <a:gd name="connsiteX19" fmla="*/ 43784 w 766301"/>
              <a:gd name="connsiteY19" fmla="*/ 224298 h 503903"/>
              <a:gd name="connsiteX0" fmla="*/ 43784 w 766301"/>
              <a:gd name="connsiteY0" fmla="*/ 224298 h 503903"/>
              <a:gd name="connsiteX1" fmla="*/ 36870 w 766301"/>
              <a:gd name="connsiteY1" fmla="*/ 292817 h 503903"/>
              <a:gd name="connsiteX2" fmla="*/ 0 w 766301"/>
              <a:gd name="connsiteY2" fmla="*/ 402047 h 503903"/>
              <a:gd name="connsiteX3" fmla="*/ 44882 w 766301"/>
              <a:gd name="connsiteY3" fmla="*/ 355426 h 503903"/>
              <a:gd name="connsiteX4" fmla="*/ 41172 w 766301"/>
              <a:gd name="connsiteY4" fmla="*/ 502214 h 503903"/>
              <a:gd name="connsiteX5" fmla="*/ 163461 w 766301"/>
              <a:gd name="connsiteY5" fmla="*/ 456278 h 503903"/>
              <a:gd name="connsiteX6" fmla="*/ 394212 w 766301"/>
              <a:gd name="connsiteY6" fmla="*/ 503903 h 503903"/>
              <a:gd name="connsiteX7" fmla="*/ 766301 w 766301"/>
              <a:gd name="connsiteY7" fmla="*/ 325694 h 503903"/>
              <a:gd name="connsiteX8" fmla="*/ 660605 w 766301"/>
              <a:gd name="connsiteY8" fmla="*/ 183586 h 503903"/>
              <a:gd name="connsiteX9" fmla="*/ 671358 w 766301"/>
              <a:gd name="connsiteY9" fmla="*/ 0 h 503903"/>
              <a:gd name="connsiteX10" fmla="*/ 514811 w 766301"/>
              <a:gd name="connsiteY10" fmla="*/ 46396 h 503903"/>
              <a:gd name="connsiteX11" fmla="*/ 551681 w 766301"/>
              <a:gd name="connsiteY11" fmla="*/ 257636 h 503903"/>
              <a:gd name="connsiteX12" fmla="*/ 414183 w 766301"/>
              <a:gd name="connsiteY12" fmla="*/ 284521 h 503903"/>
              <a:gd name="connsiteX13" fmla="*/ 382536 w 766301"/>
              <a:gd name="connsiteY13" fmla="*/ 166995 h 503903"/>
              <a:gd name="connsiteX14" fmla="*/ 333067 w 766301"/>
              <a:gd name="connsiteY14" fmla="*/ 284521 h 503903"/>
              <a:gd name="connsiteX15" fmla="*/ 318319 w 766301"/>
              <a:gd name="connsiteY15" fmla="*/ 409882 h 503903"/>
              <a:gd name="connsiteX16" fmla="*/ 207706 w 766301"/>
              <a:gd name="connsiteY16" fmla="*/ 387760 h 503903"/>
              <a:gd name="connsiteX17" fmla="*/ 200332 w 766301"/>
              <a:gd name="connsiteY17" fmla="*/ 314018 h 503903"/>
              <a:gd name="connsiteX18" fmla="*/ 200332 w 766301"/>
              <a:gd name="connsiteY18" fmla="*/ 314018 h 503903"/>
              <a:gd name="connsiteX19" fmla="*/ 43784 w 766301"/>
              <a:gd name="connsiteY19" fmla="*/ 224298 h 503903"/>
              <a:gd name="connsiteX0" fmla="*/ 43784 w 766301"/>
              <a:gd name="connsiteY0" fmla="*/ 224298 h 503903"/>
              <a:gd name="connsiteX1" fmla="*/ 36870 w 766301"/>
              <a:gd name="connsiteY1" fmla="*/ 292817 h 503903"/>
              <a:gd name="connsiteX2" fmla="*/ 0 w 766301"/>
              <a:gd name="connsiteY2" fmla="*/ 402047 h 503903"/>
              <a:gd name="connsiteX3" fmla="*/ 44882 w 766301"/>
              <a:gd name="connsiteY3" fmla="*/ 355426 h 503903"/>
              <a:gd name="connsiteX4" fmla="*/ 41172 w 766301"/>
              <a:gd name="connsiteY4" fmla="*/ 502214 h 503903"/>
              <a:gd name="connsiteX5" fmla="*/ 163461 w 766301"/>
              <a:gd name="connsiteY5" fmla="*/ 475328 h 503903"/>
              <a:gd name="connsiteX6" fmla="*/ 394212 w 766301"/>
              <a:gd name="connsiteY6" fmla="*/ 503903 h 503903"/>
              <a:gd name="connsiteX7" fmla="*/ 766301 w 766301"/>
              <a:gd name="connsiteY7" fmla="*/ 325694 h 503903"/>
              <a:gd name="connsiteX8" fmla="*/ 660605 w 766301"/>
              <a:gd name="connsiteY8" fmla="*/ 183586 h 503903"/>
              <a:gd name="connsiteX9" fmla="*/ 671358 w 766301"/>
              <a:gd name="connsiteY9" fmla="*/ 0 h 503903"/>
              <a:gd name="connsiteX10" fmla="*/ 514811 w 766301"/>
              <a:gd name="connsiteY10" fmla="*/ 46396 h 503903"/>
              <a:gd name="connsiteX11" fmla="*/ 551681 w 766301"/>
              <a:gd name="connsiteY11" fmla="*/ 257636 h 503903"/>
              <a:gd name="connsiteX12" fmla="*/ 414183 w 766301"/>
              <a:gd name="connsiteY12" fmla="*/ 284521 h 503903"/>
              <a:gd name="connsiteX13" fmla="*/ 382536 w 766301"/>
              <a:gd name="connsiteY13" fmla="*/ 166995 h 503903"/>
              <a:gd name="connsiteX14" fmla="*/ 333067 w 766301"/>
              <a:gd name="connsiteY14" fmla="*/ 284521 h 503903"/>
              <a:gd name="connsiteX15" fmla="*/ 318319 w 766301"/>
              <a:gd name="connsiteY15" fmla="*/ 409882 h 503903"/>
              <a:gd name="connsiteX16" fmla="*/ 207706 w 766301"/>
              <a:gd name="connsiteY16" fmla="*/ 387760 h 503903"/>
              <a:gd name="connsiteX17" fmla="*/ 200332 w 766301"/>
              <a:gd name="connsiteY17" fmla="*/ 314018 h 503903"/>
              <a:gd name="connsiteX18" fmla="*/ 200332 w 766301"/>
              <a:gd name="connsiteY18" fmla="*/ 314018 h 503903"/>
              <a:gd name="connsiteX19" fmla="*/ 43784 w 766301"/>
              <a:gd name="connsiteY19" fmla="*/ 224298 h 503903"/>
              <a:gd name="connsiteX0" fmla="*/ 51257 w 773774"/>
              <a:gd name="connsiteY0" fmla="*/ 224298 h 503903"/>
              <a:gd name="connsiteX1" fmla="*/ 44343 w 773774"/>
              <a:gd name="connsiteY1" fmla="*/ 292817 h 503903"/>
              <a:gd name="connsiteX2" fmla="*/ 7473 w 773774"/>
              <a:gd name="connsiteY2" fmla="*/ 402047 h 503903"/>
              <a:gd name="connsiteX3" fmla="*/ 19017 w 773774"/>
              <a:gd name="connsiteY3" fmla="*/ 422101 h 503903"/>
              <a:gd name="connsiteX4" fmla="*/ 48645 w 773774"/>
              <a:gd name="connsiteY4" fmla="*/ 502214 h 503903"/>
              <a:gd name="connsiteX5" fmla="*/ 170934 w 773774"/>
              <a:gd name="connsiteY5" fmla="*/ 475328 h 503903"/>
              <a:gd name="connsiteX6" fmla="*/ 401685 w 773774"/>
              <a:gd name="connsiteY6" fmla="*/ 503903 h 503903"/>
              <a:gd name="connsiteX7" fmla="*/ 773774 w 773774"/>
              <a:gd name="connsiteY7" fmla="*/ 325694 h 503903"/>
              <a:gd name="connsiteX8" fmla="*/ 668078 w 773774"/>
              <a:gd name="connsiteY8" fmla="*/ 183586 h 503903"/>
              <a:gd name="connsiteX9" fmla="*/ 678831 w 773774"/>
              <a:gd name="connsiteY9" fmla="*/ 0 h 503903"/>
              <a:gd name="connsiteX10" fmla="*/ 522284 w 773774"/>
              <a:gd name="connsiteY10" fmla="*/ 46396 h 503903"/>
              <a:gd name="connsiteX11" fmla="*/ 559154 w 773774"/>
              <a:gd name="connsiteY11" fmla="*/ 257636 h 503903"/>
              <a:gd name="connsiteX12" fmla="*/ 421656 w 773774"/>
              <a:gd name="connsiteY12" fmla="*/ 284521 h 503903"/>
              <a:gd name="connsiteX13" fmla="*/ 390009 w 773774"/>
              <a:gd name="connsiteY13" fmla="*/ 166995 h 503903"/>
              <a:gd name="connsiteX14" fmla="*/ 340540 w 773774"/>
              <a:gd name="connsiteY14" fmla="*/ 284521 h 503903"/>
              <a:gd name="connsiteX15" fmla="*/ 325792 w 773774"/>
              <a:gd name="connsiteY15" fmla="*/ 409882 h 503903"/>
              <a:gd name="connsiteX16" fmla="*/ 215179 w 773774"/>
              <a:gd name="connsiteY16" fmla="*/ 387760 h 503903"/>
              <a:gd name="connsiteX17" fmla="*/ 207805 w 773774"/>
              <a:gd name="connsiteY17" fmla="*/ 314018 h 503903"/>
              <a:gd name="connsiteX18" fmla="*/ 207805 w 773774"/>
              <a:gd name="connsiteY18" fmla="*/ 314018 h 503903"/>
              <a:gd name="connsiteX19" fmla="*/ 51257 w 773774"/>
              <a:gd name="connsiteY19" fmla="*/ 224298 h 503903"/>
              <a:gd name="connsiteX0" fmla="*/ 43797 w 766314"/>
              <a:gd name="connsiteY0" fmla="*/ 224298 h 503903"/>
              <a:gd name="connsiteX1" fmla="*/ 36883 w 766314"/>
              <a:gd name="connsiteY1" fmla="*/ 292817 h 503903"/>
              <a:gd name="connsiteX2" fmla="*/ 47638 w 766314"/>
              <a:gd name="connsiteY2" fmla="*/ 359184 h 503903"/>
              <a:gd name="connsiteX3" fmla="*/ 11557 w 766314"/>
              <a:gd name="connsiteY3" fmla="*/ 422101 h 503903"/>
              <a:gd name="connsiteX4" fmla="*/ 41185 w 766314"/>
              <a:gd name="connsiteY4" fmla="*/ 502214 h 503903"/>
              <a:gd name="connsiteX5" fmla="*/ 163474 w 766314"/>
              <a:gd name="connsiteY5" fmla="*/ 475328 h 503903"/>
              <a:gd name="connsiteX6" fmla="*/ 394225 w 766314"/>
              <a:gd name="connsiteY6" fmla="*/ 503903 h 503903"/>
              <a:gd name="connsiteX7" fmla="*/ 766314 w 766314"/>
              <a:gd name="connsiteY7" fmla="*/ 325694 h 503903"/>
              <a:gd name="connsiteX8" fmla="*/ 660618 w 766314"/>
              <a:gd name="connsiteY8" fmla="*/ 183586 h 503903"/>
              <a:gd name="connsiteX9" fmla="*/ 671371 w 766314"/>
              <a:gd name="connsiteY9" fmla="*/ 0 h 503903"/>
              <a:gd name="connsiteX10" fmla="*/ 514824 w 766314"/>
              <a:gd name="connsiteY10" fmla="*/ 46396 h 503903"/>
              <a:gd name="connsiteX11" fmla="*/ 551694 w 766314"/>
              <a:gd name="connsiteY11" fmla="*/ 257636 h 503903"/>
              <a:gd name="connsiteX12" fmla="*/ 414196 w 766314"/>
              <a:gd name="connsiteY12" fmla="*/ 284521 h 503903"/>
              <a:gd name="connsiteX13" fmla="*/ 382549 w 766314"/>
              <a:gd name="connsiteY13" fmla="*/ 166995 h 503903"/>
              <a:gd name="connsiteX14" fmla="*/ 333080 w 766314"/>
              <a:gd name="connsiteY14" fmla="*/ 284521 h 503903"/>
              <a:gd name="connsiteX15" fmla="*/ 318332 w 766314"/>
              <a:gd name="connsiteY15" fmla="*/ 409882 h 503903"/>
              <a:gd name="connsiteX16" fmla="*/ 207719 w 766314"/>
              <a:gd name="connsiteY16" fmla="*/ 387760 h 503903"/>
              <a:gd name="connsiteX17" fmla="*/ 200345 w 766314"/>
              <a:gd name="connsiteY17" fmla="*/ 314018 h 503903"/>
              <a:gd name="connsiteX18" fmla="*/ 200345 w 766314"/>
              <a:gd name="connsiteY18" fmla="*/ 314018 h 503903"/>
              <a:gd name="connsiteX19" fmla="*/ 43797 w 766314"/>
              <a:gd name="connsiteY19" fmla="*/ 224298 h 503903"/>
              <a:gd name="connsiteX0" fmla="*/ 65726 w 788243"/>
              <a:gd name="connsiteY0" fmla="*/ 224298 h 503903"/>
              <a:gd name="connsiteX1" fmla="*/ 58812 w 788243"/>
              <a:gd name="connsiteY1" fmla="*/ 292817 h 503903"/>
              <a:gd name="connsiteX2" fmla="*/ 69567 w 788243"/>
              <a:gd name="connsiteY2" fmla="*/ 359184 h 503903"/>
              <a:gd name="connsiteX3" fmla="*/ 9674 w 788243"/>
              <a:gd name="connsiteY3" fmla="*/ 422101 h 503903"/>
              <a:gd name="connsiteX4" fmla="*/ 63114 w 788243"/>
              <a:gd name="connsiteY4" fmla="*/ 502214 h 503903"/>
              <a:gd name="connsiteX5" fmla="*/ 185403 w 788243"/>
              <a:gd name="connsiteY5" fmla="*/ 475328 h 503903"/>
              <a:gd name="connsiteX6" fmla="*/ 416154 w 788243"/>
              <a:gd name="connsiteY6" fmla="*/ 503903 h 503903"/>
              <a:gd name="connsiteX7" fmla="*/ 788243 w 788243"/>
              <a:gd name="connsiteY7" fmla="*/ 325694 h 503903"/>
              <a:gd name="connsiteX8" fmla="*/ 682547 w 788243"/>
              <a:gd name="connsiteY8" fmla="*/ 183586 h 503903"/>
              <a:gd name="connsiteX9" fmla="*/ 693300 w 788243"/>
              <a:gd name="connsiteY9" fmla="*/ 0 h 503903"/>
              <a:gd name="connsiteX10" fmla="*/ 536753 w 788243"/>
              <a:gd name="connsiteY10" fmla="*/ 46396 h 503903"/>
              <a:gd name="connsiteX11" fmla="*/ 573623 w 788243"/>
              <a:gd name="connsiteY11" fmla="*/ 257636 h 503903"/>
              <a:gd name="connsiteX12" fmla="*/ 436125 w 788243"/>
              <a:gd name="connsiteY12" fmla="*/ 284521 h 503903"/>
              <a:gd name="connsiteX13" fmla="*/ 404478 w 788243"/>
              <a:gd name="connsiteY13" fmla="*/ 166995 h 503903"/>
              <a:gd name="connsiteX14" fmla="*/ 355009 w 788243"/>
              <a:gd name="connsiteY14" fmla="*/ 284521 h 503903"/>
              <a:gd name="connsiteX15" fmla="*/ 340261 w 788243"/>
              <a:gd name="connsiteY15" fmla="*/ 409882 h 503903"/>
              <a:gd name="connsiteX16" fmla="*/ 229648 w 788243"/>
              <a:gd name="connsiteY16" fmla="*/ 387760 h 503903"/>
              <a:gd name="connsiteX17" fmla="*/ 222274 w 788243"/>
              <a:gd name="connsiteY17" fmla="*/ 314018 h 503903"/>
              <a:gd name="connsiteX18" fmla="*/ 222274 w 788243"/>
              <a:gd name="connsiteY18" fmla="*/ 314018 h 503903"/>
              <a:gd name="connsiteX19" fmla="*/ 65726 w 788243"/>
              <a:gd name="connsiteY19" fmla="*/ 224298 h 503903"/>
              <a:gd name="connsiteX0" fmla="*/ 65726 w 788243"/>
              <a:gd name="connsiteY0" fmla="*/ 224298 h 503903"/>
              <a:gd name="connsiteX1" fmla="*/ 58812 w 788243"/>
              <a:gd name="connsiteY1" fmla="*/ 292817 h 503903"/>
              <a:gd name="connsiteX2" fmla="*/ 69567 w 788243"/>
              <a:gd name="connsiteY2" fmla="*/ 359184 h 503903"/>
              <a:gd name="connsiteX3" fmla="*/ 9674 w 788243"/>
              <a:gd name="connsiteY3" fmla="*/ 422101 h 503903"/>
              <a:gd name="connsiteX4" fmla="*/ 23962 w 788243"/>
              <a:gd name="connsiteY4" fmla="*/ 469726 h 503903"/>
              <a:gd name="connsiteX5" fmla="*/ 63114 w 788243"/>
              <a:gd name="connsiteY5" fmla="*/ 502214 h 503903"/>
              <a:gd name="connsiteX6" fmla="*/ 185403 w 788243"/>
              <a:gd name="connsiteY6" fmla="*/ 475328 h 503903"/>
              <a:gd name="connsiteX7" fmla="*/ 416154 w 788243"/>
              <a:gd name="connsiteY7" fmla="*/ 503903 h 503903"/>
              <a:gd name="connsiteX8" fmla="*/ 788243 w 788243"/>
              <a:gd name="connsiteY8" fmla="*/ 325694 h 503903"/>
              <a:gd name="connsiteX9" fmla="*/ 682547 w 788243"/>
              <a:gd name="connsiteY9" fmla="*/ 183586 h 503903"/>
              <a:gd name="connsiteX10" fmla="*/ 693300 w 788243"/>
              <a:gd name="connsiteY10" fmla="*/ 0 h 503903"/>
              <a:gd name="connsiteX11" fmla="*/ 536753 w 788243"/>
              <a:gd name="connsiteY11" fmla="*/ 46396 h 503903"/>
              <a:gd name="connsiteX12" fmla="*/ 573623 w 788243"/>
              <a:gd name="connsiteY12" fmla="*/ 257636 h 503903"/>
              <a:gd name="connsiteX13" fmla="*/ 436125 w 788243"/>
              <a:gd name="connsiteY13" fmla="*/ 284521 h 503903"/>
              <a:gd name="connsiteX14" fmla="*/ 404478 w 788243"/>
              <a:gd name="connsiteY14" fmla="*/ 166995 h 503903"/>
              <a:gd name="connsiteX15" fmla="*/ 355009 w 788243"/>
              <a:gd name="connsiteY15" fmla="*/ 284521 h 503903"/>
              <a:gd name="connsiteX16" fmla="*/ 340261 w 788243"/>
              <a:gd name="connsiteY16" fmla="*/ 409882 h 503903"/>
              <a:gd name="connsiteX17" fmla="*/ 229648 w 788243"/>
              <a:gd name="connsiteY17" fmla="*/ 387760 h 503903"/>
              <a:gd name="connsiteX18" fmla="*/ 222274 w 788243"/>
              <a:gd name="connsiteY18" fmla="*/ 314018 h 503903"/>
              <a:gd name="connsiteX19" fmla="*/ 222274 w 788243"/>
              <a:gd name="connsiteY19" fmla="*/ 314018 h 503903"/>
              <a:gd name="connsiteX20" fmla="*/ 65726 w 788243"/>
              <a:gd name="connsiteY20" fmla="*/ 224298 h 503903"/>
              <a:gd name="connsiteX0" fmla="*/ 65726 w 788243"/>
              <a:gd name="connsiteY0" fmla="*/ 224298 h 503903"/>
              <a:gd name="connsiteX1" fmla="*/ 58812 w 788243"/>
              <a:gd name="connsiteY1" fmla="*/ 292817 h 503903"/>
              <a:gd name="connsiteX2" fmla="*/ 69567 w 788243"/>
              <a:gd name="connsiteY2" fmla="*/ 359184 h 503903"/>
              <a:gd name="connsiteX3" fmla="*/ 9674 w 788243"/>
              <a:gd name="connsiteY3" fmla="*/ 422101 h 503903"/>
              <a:gd name="connsiteX4" fmla="*/ 23962 w 788243"/>
              <a:gd name="connsiteY4" fmla="*/ 469726 h 503903"/>
              <a:gd name="connsiteX5" fmla="*/ 63114 w 788243"/>
              <a:gd name="connsiteY5" fmla="*/ 502214 h 503903"/>
              <a:gd name="connsiteX6" fmla="*/ 185403 w 788243"/>
              <a:gd name="connsiteY6" fmla="*/ 475328 h 503903"/>
              <a:gd name="connsiteX7" fmla="*/ 416154 w 788243"/>
              <a:gd name="connsiteY7" fmla="*/ 503903 h 503903"/>
              <a:gd name="connsiteX8" fmla="*/ 788243 w 788243"/>
              <a:gd name="connsiteY8" fmla="*/ 325694 h 503903"/>
              <a:gd name="connsiteX9" fmla="*/ 682547 w 788243"/>
              <a:gd name="connsiteY9" fmla="*/ 183586 h 503903"/>
              <a:gd name="connsiteX10" fmla="*/ 693300 w 788243"/>
              <a:gd name="connsiteY10" fmla="*/ 0 h 503903"/>
              <a:gd name="connsiteX11" fmla="*/ 536753 w 788243"/>
              <a:gd name="connsiteY11" fmla="*/ 46396 h 503903"/>
              <a:gd name="connsiteX12" fmla="*/ 573623 w 788243"/>
              <a:gd name="connsiteY12" fmla="*/ 257636 h 503903"/>
              <a:gd name="connsiteX13" fmla="*/ 436125 w 788243"/>
              <a:gd name="connsiteY13" fmla="*/ 284521 h 503903"/>
              <a:gd name="connsiteX14" fmla="*/ 404478 w 788243"/>
              <a:gd name="connsiteY14" fmla="*/ 166995 h 503903"/>
              <a:gd name="connsiteX15" fmla="*/ 355009 w 788243"/>
              <a:gd name="connsiteY15" fmla="*/ 284521 h 503903"/>
              <a:gd name="connsiteX16" fmla="*/ 340261 w 788243"/>
              <a:gd name="connsiteY16" fmla="*/ 409882 h 503903"/>
              <a:gd name="connsiteX17" fmla="*/ 229648 w 788243"/>
              <a:gd name="connsiteY17" fmla="*/ 387760 h 503903"/>
              <a:gd name="connsiteX18" fmla="*/ 222274 w 788243"/>
              <a:gd name="connsiteY18" fmla="*/ 314018 h 503903"/>
              <a:gd name="connsiteX19" fmla="*/ 222274 w 788243"/>
              <a:gd name="connsiteY19" fmla="*/ 314018 h 503903"/>
              <a:gd name="connsiteX20" fmla="*/ 65726 w 788243"/>
              <a:gd name="connsiteY20" fmla="*/ 224298 h 503903"/>
              <a:gd name="connsiteX0" fmla="*/ 65726 w 788243"/>
              <a:gd name="connsiteY0" fmla="*/ 224298 h 503903"/>
              <a:gd name="connsiteX1" fmla="*/ 58812 w 788243"/>
              <a:gd name="connsiteY1" fmla="*/ 292817 h 503903"/>
              <a:gd name="connsiteX2" fmla="*/ 69567 w 788243"/>
              <a:gd name="connsiteY2" fmla="*/ 359184 h 503903"/>
              <a:gd name="connsiteX3" fmla="*/ 9674 w 788243"/>
              <a:gd name="connsiteY3" fmla="*/ 422101 h 503903"/>
              <a:gd name="connsiteX4" fmla="*/ 23962 w 788243"/>
              <a:gd name="connsiteY4" fmla="*/ 469726 h 503903"/>
              <a:gd name="connsiteX5" fmla="*/ 63114 w 788243"/>
              <a:gd name="connsiteY5" fmla="*/ 502214 h 503903"/>
              <a:gd name="connsiteX6" fmla="*/ 185403 w 788243"/>
              <a:gd name="connsiteY6" fmla="*/ 475328 h 503903"/>
              <a:gd name="connsiteX7" fmla="*/ 416154 w 788243"/>
              <a:gd name="connsiteY7" fmla="*/ 503903 h 503903"/>
              <a:gd name="connsiteX8" fmla="*/ 788243 w 788243"/>
              <a:gd name="connsiteY8" fmla="*/ 325694 h 503903"/>
              <a:gd name="connsiteX9" fmla="*/ 682547 w 788243"/>
              <a:gd name="connsiteY9" fmla="*/ 183586 h 503903"/>
              <a:gd name="connsiteX10" fmla="*/ 705000 w 788243"/>
              <a:gd name="connsiteY10" fmla="*/ 64914 h 503903"/>
              <a:gd name="connsiteX11" fmla="*/ 693300 w 788243"/>
              <a:gd name="connsiteY11" fmla="*/ 0 h 503903"/>
              <a:gd name="connsiteX12" fmla="*/ 536753 w 788243"/>
              <a:gd name="connsiteY12" fmla="*/ 46396 h 503903"/>
              <a:gd name="connsiteX13" fmla="*/ 573623 w 788243"/>
              <a:gd name="connsiteY13" fmla="*/ 257636 h 503903"/>
              <a:gd name="connsiteX14" fmla="*/ 436125 w 788243"/>
              <a:gd name="connsiteY14" fmla="*/ 284521 h 503903"/>
              <a:gd name="connsiteX15" fmla="*/ 404478 w 788243"/>
              <a:gd name="connsiteY15" fmla="*/ 166995 h 503903"/>
              <a:gd name="connsiteX16" fmla="*/ 355009 w 788243"/>
              <a:gd name="connsiteY16" fmla="*/ 284521 h 503903"/>
              <a:gd name="connsiteX17" fmla="*/ 340261 w 788243"/>
              <a:gd name="connsiteY17" fmla="*/ 409882 h 503903"/>
              <a:gd name="connsiteX18" fmla="*/ 229648 w 788243"/>
              <a:gd name="connsiteY18" fmla="*/ 387760 h 503903"/>
              <a:gd name="connsiteX19" fmla="*/ 222274 w 788243"/>
              <a:gd name="connsiteY19" fmla="*/ 314018 h 503903"/>
              <a:gd name="connsiteX20" fmla="*/ 222274 w 788243"/>
              <a:gd name="connsiteY20" fmla="*/ 314018 h 503903"/>
              <a:gd name="connsiteX21" fmla="*/ 65726 w 788243"/>
              <a:gd name="connsiteY21" fmla="*/ 224298 h 503903"/>
              <a:gd name="connsiteX0" fmla="*/ 65726 w 788243"/>
              <a:gd name="connsiteY0" fmla="*/ 224298 h 503903"/>
              <a:gd name="connsiteX1" fmla="*/ 58812 w 788243"/>
              <a:gd name="connsiteY1" fmla="*/ 292817 h 503903"/>
              <a:gd name="connsiteX2" fmla="*/ 69567 w 788243"/>
              <a:gd name="connsiteY2" fmla="*/ 359184 h 503903"/>
              <a:gd name="connsiteX3" fmla="*/ 9674 w 788243"/>
              <a:gd name="connsiteY3" fmla="*/ 422101 h 503903"/>
              <a:gd name="connsiteX4" fmla="*/ 23962 w 788243"/>
              <a:gd name="connsiteY4" fmla="*/ 469726 h 503903"/>
              <a:gd name="connsiteX5" fmla="*/ 63114 w 788243"/>
              <a:gd name="connsiteY5" fmla="*/ 502214 h 503903"/>
              <a:gd name="connsiteX6" fmla="*/ 185403 w 788243"/>
              <a:gd name="connsiteY6" fmla="*/ 475328 h 503903"/>
              <a:gd name="connsiteX7" fmla="*/ 416154 w 788243"/>
              <a:gd name="connsiteY7" fmla="*/ 503903 h 503903"/>
              <a:gd name="connsiteX8" fmla="*/ 788243 w 788243"/>
              <a:gd name="connsiteY8" fmla="*/ 325694 h 503903"/>
              <a:gd name="connsiteX9" fmla="*/ 682547 w 788243"/>
              <a:gd name="connsiteY9" fmla="*/ 183586 h 503903"/>
              <a:gd name="connsiteX10" fmla="*/ 705000 w 788243"/>
              <a:gd name="connsiteY10" fmla="*/ 64914 h 503903"/>
              <a:gd name="connsiteX11" fmla="*/ 693300 w 788243"/>
              <a:gd name="connsiteY11" fmla="*/ 0 h 503903"/>
              <a:gd name="connsiteX12" fmla="*/ 536753 w 788243"/>
              <a:gd name="connsiteY12" fmla="*/ 46396 h 503903"/>
              <a:gd name="connsiteX13" fmla="*/ 573623 w 788243"/>
              <a:gd name="connsiteY13" fmla="*/ 257636 h 503903"/>
              <a:gd name="connsiteX14" fmla="*/ 436125 w 788243"/>
              <a:gd name="connsiteY14" fmla="*/ 284521 h 503903"/>
              <a:gd name="connsiteX15" fmla="*/ 404478 w 788243"/>
              <a:gd name="connsiteY15" fmla="*/ 166995 h 503903"/>
              <a:gd name="connsiteX16" fmla="*/ 355009 w 788243"/>
              <a:gd name="connsiteY16" fmla="*/ 284521 h 503903"/>
              <a:gd name="connsiteX17" fmla="*/ 340261 w 788243"/>
              <a:gd name="connsiteY17" fmla="*/ 409882 h 503903"/>
              <a:gd name="connsiteX18" fmla="*/ 229648 w 788243"/>
              <a:gd name="connsiteY18" fmla="*/ 387760 h 503903"/>
              <a:gd name="connsiteX19" fmla="*/ 222274 w 788243"/>
              <a:gd name="connsiteY19" fmla="*/ 314018 h 503903"/>
              <a:gd name="connsiteX20" fmla="*/ 222274 w 788243"/>
              <a:gd name="connsiteY20" fmla="*/ 314018 h 503903"/>
              <a:gd name="connsiteX21" fmla="*/ 65726 w 788243"/>
              <a:gd name="connsiteY21" fmla="*/ 224298 h 503903"/>
              <a:gd name="connsiteX0" fmla="*/ 65726 w 788243"/>
              <a:gd name="connsiteY0" fmla="*/ 214773 h 494378"/>
              <a:gd name="connsiteX1" fmla="*/ 58812 w 788243"/>
              <a:gd name="connsiteY1" fmla="*/ 283292 h 494378"/>
              <a:gd name="connsiteX2" fmla="*/ 69567 w 788243"/>
              <a:gd name="connsiteY2" fmla="*/ 349659 h 494378"/>
              <a:gd name="connsiteX3" fmla="*/ 9674 w 788243"/>
              <a:gd name="connsiteY3" fmla="*/ 412576 h 494378"/>
              <a:gd name="connsiteX4" fmla="*/ 23962 w 788243"/>
              <a:gd name="connsiteY4" fmla="*/ 460201 h 494378"/>
              <a:gd name="connsiteX5" fmla="*/ 63114 w 788243"/>
              <a:gd name="connsiteY5" fmla="*/ 492689 h 494378"/>
              <a:gd name="connsiteX6" fmla="*/ 185403 w 788243"/>
              <a:gd name="connsiteY6" fmla="*/ 465803 h 494378"/>
              <a:gd name="connsiteX7" fmla="*/ 416154 w 788243"/>
              <a:gd name="connsiteY7" fmla="*/ 494378 h 494378"/>
              <a:gd name="connsiteX8" fmla="*/ 788243 w 788243"/>
              <a:gd name="connsiteY8" fmla="*/ 316169 h 494378"/>
              <a:gd name="connsiteX9" fmla="*/ 682547 w 788243"/>
              <a:gd name="connsiteY9" fmla="*/ 174061 h 494378"/>
              <a:gd name="connsiteX10" fmla="*/ 705000 w 788243"/>
              <a:gd name="connsiteY10" fmla="*/ 55389 h 494378"/>
              <a:gd name="connsiteX11" fmla="*/ 693300 w 788243"/>
              <a:gd name="connsiteY11" fmla="*/ 0 h 494378"/>
              <a:gd name="connsiteX12" fmla="*/ 536753 w 788243"/>
              <a:gd name="connsiteY12" fmla="*/ 36871 h 494378"/>
              <a:gd name="connsiteX13" fmla="*/ 573623 w 788243"/>
              <a:gd name="connsiteY13" fmla="*/ 248111 h 494378"/>
              <a:gd name="connsiteX14" fmla="*/ 436125 w 788243"/>
              <a:gd name="connsiteY14" fmla="*/ 274996 h 494378"/>
              <a:gd name="connsiteX15" fmla="*/ 404478 w 788243"/>
              <a:gd name="connsiteY15" fmla="*/ 157470 h 494378"/>
              <a:gd name="connsiteX16" fmla="*/ 355009 w 788243"/>
              <a:gd name="connsiteY16" fmla="*/ 274996 h 494378"/>
              <a:gd name="connsiteX17" fmla="*/ 340261 w 788243"/>
              <a:gd name="connsiteY17" fmla="*/ 400357 h 494378"/>
              <a:gd name="connsiteX18" fmla="*/ 229648 w 788243"/>
              <a:gd name="connsiteY18" fmla="*/ 378235 h 494378"/>
              <a:gd name="connsiteX19" fmla="*/ 222274 w 788243"/>
              <a:gd name="connsiteY19" fmla="*/ 304493 h 494378"/>
              <a:gd name="connsiteX20" fmla="*/ 222274 w 788243"/>
              <a:gd name="connsiteY20" fmla="*/ 304493 h 494378"/>
              <a:gd name="connsiteX21" fmla="*/ 65726 w 788243"/>
              <a:gd name="connsiteY21" fmla="*/ 214773 h 494378"/>
              <a:gd name="connsiteX0" fmla="*/ 65726 w 788243"/>
              <a:gd name="connsiteY0" fmla="*/ 214773 h 494378"/>
              <a:gd name="connsiteX1" fmla="*/ 58812 w 788243"/>
              <a:gd name="connsiteY1" fmla="*/ 283292 h 494378"/>
              <a:gd name="connsiteX2" fmla="*/ 69567 w 788243"/>
              <a:gd name="connsiteY2" fmla="*/ 349659 h 494378"/>
              <a:gd name="connsiteX3" fmla="*/ 9674 w 788243"/>
              <a:gd name="connsiteY3" fmla="*/ 412576 h 494378"/>
              <a:gd name="connsiteX4" fmla="*/ 23962 w 788243"/>
              <a:gd name="connsiteY4" fmla="*/ 460201 h 494378"/>
              <a:gd name="connsiteX5" fmla="*/ 63114 w 788243"/>
              <a:gd name="connsiteY5" fmla="*/ 492689 h 494378"/>
              <a:gd name="connsiteX6" fmla="*/ 185403 w 788243"/>
              <a:gd name="connsiteY6" fmla="*/ 465803 h 494378"/>
              <a:gd name="connsiteX7" fmla="*/ 416154 w 788243"/>
              <a:gd name="connsiteY7" fmla="*/ 494378 h 494378"/>
              <a:gd name="connsiteX8" fmla="*/ 788243 w 788243"/>
              <a:gd name="connsiteY8" fmla="*/ 316169 h 494378"/>
              <a:gd name="connsiteX9" fmla="*/ 682547 w 788243"/>
              <a:gd name="connsiteY9" fmla="*/ 174061 h 494378"/>
              <a:gd name="connsiteX10" fmla="*/ 705000 w 788243"/>
              <a:gd name="connsiteY10" fmla="*/ 55389 h 494378"/>
              <a:gd name="connsiteX11" fmla="*/ 693300 w 788243"/>
              <a:gd name="connsiteY11" fmla="*/ 0 h 494378"/>
              <a:gd name="connsiteX12" fmla="*/ 536753 w 788243"/>
              <a:gd name="connsiteY12" fmla="*/ 36871 h 494378"/>
              <a:gd name="connsiteX13" fmla="*/ 592673 w 788243"/>
              <a:gd name="connsiteY13" fmla="*/ 233823 h 494378"/>
              <a:gd name="connsiteX14" fmla="*/ 436125 w 788243"/>
              <a:gd name="connsiteY14" fmla="*/ 274996 h 494378"/>
              <a:gd name="connsiteX15" fmla="*/ 404478 w 788243"/>
              <a:gd name="connsiteY15" fmla="*/ 157470 h 494378"/>
              <a:gd name="connsiteX16" fmla="*/ 355009 w 788243"/>
              <a:gd name="connsiteY16" fmla="*/ 274996 h 494378"/>
              <a:gd name="connsiteX17" fmla="*/ 340261 w 788243"/>
              <a:gd name="connsiteY17" fmla="*/ 400357 h 494378"/>
              <a:gd name="connsiteX18" fmla="*/ 229648 w 788243"/>
              <a:gd name="connsiteY18" fmla="*/ 378235 h 494378"/>
              <a:gd name="connsiteX19" fmla="*/ 222274 w 788243"/>
              <a:gd name="connsiteY19" fmla="*/ 304493 h 494378"/>
              <a:gd name="connsiteX20" fmla="*/ 222274 w 788243"/>
              <a:gd name="connsiteY20" fmla="*/ 304493 h 494378"/>
              <a:gd name="connsiteX21" fmla="*/ 65726 w 788243"/>
              <a:gd name="connsiteY21" fmla="*/ 214773 h 494378"/>
              <a:gd name="connsiteX0" fmla="*/ 65726 w 788243"/>
              <a:gd name="connsiteY0" fmla="*/ 214773 h 494378"/>
              <a:gd name="connsiteX1" fmla="*/ 58812 w 788243"/>
              <a:gd name="connsiteY1" fmla="*/ 283292 h 494378"/>
              <a:gd name="connsiteX2" fmla="*/ 69567 w 788243"/>
              <a:gd name="connsiteY2" fmla="*/ 349659 h 494378"/>
              <a:gd name="connsiteX3" fmla="*/ 9674 w 788243"/>
              <a:gd name="connsiteY3" fmla="*/ 412576 h 494378"/>
              <a:gd name="connsiteX4" fmla="*/ 23962 w 788243"/>
              <a:gd name="connsiteY4" fmla="*/ 460201 h 494378"/>
              <a:gd name="connsiteX5" fmla="*/ 63114 w 788243"/>
              <a:gd name="connsiteY5" fmla="*/ 492689 h 494378"/>
              <a:gd name="connsiteX6" fmla="*/ 185403 w 788243"/>
              <a:gd name="connsiteY6" fmla="*/ 465803 h 494378"/>
              <a:gd name="connsiteX7" fmla="*/ 416154 w 788243"/>
              <a:gd name="connsiteY7" fmla="*/ 494378 h 494378"/>
              <a:gd name="connsiteX8" fmla="*/ 788243 w 788243"/>
              <a:gd name="connsiteY8" fmla="*/ 316169 h 494378"/>
              <a:gd name="connsiteX9" fmla="*/ 682547 w 788243"/>
              <a:gd name="connsiteY9" fmla="*/ 174061 h 494378"/>
              <a:gd name="connsiteX10" fmla="*/ 705000 w 788243"/>
              <a:gd name="connsiteY10" fmla="*/ 55389 h 494378"/>
              <a:gd name="connsiteX11" fmla="*/ 693300 w 788243"/>
              <a:gd name="connsiteY11" fmla="*/ 0 h 494378"/>
              <a:gd name="connsiteX12" fmla="*/ 536753 w 788243"/>
              <a:gd name="connsiteY12" fmla="*/ 36871 h 494378"/>
              <a:gd name="connsiteX13" fmla="*/ 592673 w 788243"/>
              <a:gd name="connsiteY13" fmla="*/ 233823 h 494378"/>
              <a:gd name="connsiteX14" fmla="*/ 436125 w 788243"/>
              <a:gd name="connsiteY14" fmla="*/ 289283 h 494378"/>
              <a:gd name="connsiteX15" fmla="*/ 404478 w 788243"/>
              <a:gd name="connsiteY15" fmla="*/ 157470 h 494378"/>
              <a:gd name="connsiteX16" fmla="*/ 355009 w 788243"/>
              <a:gd name="connsiteY16" fmla="*/ 274996 h 494378"/>
              <a:gd name="connsiteX17" fmla="*/ 340261 w 788243"/>
              <a:gd name="connsiteY17" fmla="*/ 400357 h 494378"/>
              <a:gd name="connsiteX18" fmla="*/ 229648 w 788243"/>
              <a:gd name="connsiteY18" fmla="*/ 378235 h 494378"/>
              <a:gd name="connsiteX19" fmla="*/ 222274 w 788243"/>
              <a:gd name="connsiteY19" fmla="*/ 304493 h 494378"/>
              <a:gd name="connsiteX20" fmla="*/ 222274 w 788243"/>
              <a:gd name="connsiteY20" fmla="*/ 304493 h 494378"/>
              <a:gd name="connsiteX21" fmla="*/ 65726 w 788243"/>
              <a:gd name="connsiteY21" fmla="*/ 214773 h 494378"/>
              <a:gd name="connsiteX0" fmla="*/ 65726 w 788243"/>
              <a:gd name="connsiteY0" fmla="*/ 214773 h 494378"/>
              <a:gd name="connsiteX1" fmla="*/ 58812 w 788243"/>
              <a:gd name="connsiteY1" fmla="*/ 283292 h 494378"/>
              <a:gd name="connsiteX2" fmla="*/ 69567 w 788243"/>
              <a:gd name="connsiteY2" fmla="*/ 349659 h 494378"/>
              <a:gd name="connsiteX3" fmla="*/ 9674 w 788243"/>
              <a:gd name="connsiteY3" fmla="*/ 412576 h 494378"/>
              <a:gd name="connsiteX4" fmla="*/ 23962 w 788243"/>
              <a:gd name="connsiteY4" fmla="*/ 460201 h 494378"/>
              <a:gd name="connsiteX5" fmla="*/ 63114 w 788243"/>
              <a:gd name="connsiteY5" fmla="*/ 492689 h 494378"/>
              <a:gd name="connsiteX6" fmla="*/ 185403 w 788243"/>
              <a:gd name="connsiteY6" fmla="*/ 465803 h 494378"/>
              <a:gd name="connsiteX7" fmla="*/ 416154 w 788243"/>
              <a:gd name="connsiteY7" fmla="*/ 494378 h 494378"/>
              <a:gd name="connsiteX8" fmla="*/ 788243 w 788243"/>
              <a:gd name="connsiteY8" fmla="*/ 316169 h 494378"/>
              <a:gd name="connsiteX9" fmla="*/ 682547 w 788243"/>
              <a:gd name="connsiteY9" fmla="*/ 174061 h 494378"/>
              <a:gd name="connsiteX10" fmla="*/ 705000 w 788243"/>
              <a:gd name="connsiteY10" fmla="*/ 55389 h 494378"/>
              <a:gd name="connsiteX11" fmla="*/ 693300 w 788243"/>
              <a:gd name="connsiteY11" fmla="*/ 0 h 494378"/>
              <a:gd name="connsiteX12" fmla="*/ 536753 w 788243"/>
              <a:gd name="connsiteY12" fmla="*/ 36871 h 494378"/>
              <a:gd name="connsiteX13" fmla="*/ 592673 w 788243"/>
              <a:gd name="connsiteY13" fmla="*/ 233823 h 494378"/>
              <a:gd name="connsiteX14" fmla="*/ 436125 w 788243"/>
              <a:gd name="connsiteY14" fmla="*/ 289283 h 494378"/>
              <a:gd name="connsiteX15" fmla="*/ 404478 w 788243"/>
              <a:gd name="connsiteY15" fmla="*/ 157470 h 494378"/>
              <a:gd name="connsiteX16" fmla="*/ 364534 w 788243"/>
              <a:gd name="connsiteY16" fmla="*/ 274996 h 494378"/>
              <a:gd name="connsiteX17" fmla="*/ 340261 w 788243"/>
              <a:gd name="connsiteY17" fmla="*/ 400357 h 494378"/>
              <a:gd name="connsiteX18" fmla="*/ 229648 w 788243"/>
              <a:gd name="connsiteY18" fmla="*/ 378235 h 494378"/>
              <a:gd name="connsiteX19" fmla="*/ 222274 w 788243"/>
              <a:gd name="connsiteY19" fmla="*/ 304493 h 494378"/>
              <a:gd name="connsiteX20" fmla="*/ 222274 w 788243"/>
              <a:gd name="connsiteY20" fmla="*/ 304493 h 494378"/>
              <a:gd name="connsiteX21" fmla="*/ 65726 w 788243"/>
              <a:gd name="connsiteY21" fmla="*/ 214773 h 494378"/>
              <a:gd name="connsiteX0" fmla="*/ 65726 w 788243"/>
              <a:gd name="connsiteY0" fmla="*/ 214773 h 494378"/>
              <a:gd name="connsiteX1" fmla="*/ 58812 w 788243"/>
              <a:gd name="connsiteY1" fmla="*/ 283292 h 494378"/>
              <a:gd name="connsiteX2" fmla="*/ 69567 w 788243"/>
              <a:gd name="connsiteY2" fmla="*/ 349659 h 494378"/>
              <a:gd name="connsiteX3" fmla="*/ 9674 w 788243"/>
              <a:gd name="connsiteY3" fmla="*/ 412576 h 494378"/>
              <a:gd name="connsiteX4" fmla="*/ 23962 w 788243"/>
              <a:gd name="connsiteY4" fmla="*/ 460201 h 494378"/>
              <a:gd name="connsiteX5" fmla="*/ 63114 w 788243"/>
              <a:gd name="connsiteY5" fmla="*/ 492689 h 494378"/>
              <a:gd name="connsiteX6" fmla="*/ 185403 w 788243"/>
              <a:gd name="connsiteY6" fmla="*/ 465803 h 494378"/>
              <a:gd name="connsiteX7" fmla="*/ 416154 w 788243"/>
              <a:gd name="connsiteY7" fmla="*/ 494378 h 494378"/>
              <a:gd name="connsiteX8" fmla="*/ 788243 w 788243"/>
              <a:gd name="connsiteY8" fmla="*/ 316169 h 494378"/>
              <a:gd name="connsiteX9" fmla="*/ 682547 w 788243"/>
              <a:gd name="connsiteY9" fmla="*/ 174061 h 494378"/>
              <a:gd name="connsiteX10" fmla="*/ 705000 w 788243"/>
              <a:gd name="connsiteY10" fmla="*/ 55389 h 494378"/>
              <a:gd name="connsiteX11" fmla="*/ 693300 w 788243"/>
              <a:gd name="connsiteY11" fmla="*/ 0 h 494378"/>
              <a:gd name="connsiteX12" fmla="*/ 536753 w 788243"/>
              <a:gd name="connsiteY12" fmla="*/ 36871 h 494378"/>
              <a:gd name="connsiteX13" fmla="*/ 592673 w 788243"/>
              <a:gd name="connsiteY13" fmla="*/ 233823 h 494378"/>
              <a:gd name="connsiteX14" fmla="*/ 436125 w 788243"/>
              <a:gd name="connsiteY14" fmla="*/ 289283 h 494378"/>
              <a:gd name="connsiteX15" fmla="*/ 404478 w 788243"/>
              <a:gd name="connsiteY15" fmla="*/ 157470 h 494378"/>
              <a:gd name="connsiteX16" fmla="*/ 364534 w 788243"/>
              <a:gd name="connsiteY16" fmla="*/ 274996 h 494378"/>
              <a:gd name="connsiteX17" fmla="*/ 340261 w 788243"/>
              <a:gd name="connsiteY17" fmla="*/ 400357 h 494378"/>
              <a:gd name="connsiteX18" fmla="*/ 229648 w 788243"/>
              <a:gd name="connsiteY18" fmla="*/ 378235 h 494378"/>
              <a:gd name="connsiteX19" fmla="*/ 222274 w 788243"/>
              <a:gd name="connsiteY19" fmla="*/ 304493 h 494378"/>
              <a:gd name="connsiteX20" fmla="*/ 203224 w 788243"/>
              <a:gd name="connsiteY20" fmla="*/ 304493 h 494378"/>
              <a:gd name="connsiteX21" fmla="*/ 65726 w 788243"/>
              <a:gd name="connsiteY21" fmla="*/ 214773 h 494378"/>
              <a:gd name="connsiteX0" fmla="*/ 65726 w 788243"/>
              <a:gd name="connsiteY0" fmla="*/ 214773 h 494378"/>
              <a:gd name="connsiteX1" fmla="*/ 58812 w 788243"/>
              <a:gd name="connsiteY1" fmla="*/ 283292 h 494378"/>
              <a:gd name="connsiteX2" fmla="*/ 69567 w 788243"/>
              <a:gd name="connsiteY2" fmla="*/ 349659 h 494378"/>
              <a:gd name="connsiteX3" fmla="*/ 9674 w 788243"/>
              <a:gd name="connsiteY3" fmla="*/ 412576 h 494378"/>
              <a:gd name="connsiteX4" fmla="*/ 23962 w 788243"/>
              <a:gd name="connsiteY4" fmla="*/ 460201 h 494378"/>
              <a:gd name="connsiteX5" fmla="*/ 63114 w 788243"/>
              <a:gd name="connsiteY5" fmla="*/ 492689 h 494378"/>
              <a:gd name="connsiteX6" fmla="*/ 185403 w 788243"/>
              <a:gd name="connsiteY6" fmla="*/ 465803 h 494378"/>
              <a:gd name="connsiteX7" fmla="*/ 416154 w 788243"/>
              <a:gd name="connsiteY7" fmla="*/ 494378 h 494378"/>
              <a:gd name="connsiteX8" fmla="*/ 788243 w 788243"/>
              <a:gd name="connsiteY8" fmla="*/ 316169 h 494378"/>
              <a:gd name="connsiteX9" fmla="*/ 682547 w 788243"/>
              <a:gd name="connsiteY9" fmla="*/ 174061 h 494378"/>
              <a:gd name="connsiteX10" fmla="*/ 705000 w 788243"/>
              <a:gd name="connsiteY10" fmla="*/ 55389 h 494378"/>
              <a:gd name="connsiteX11" fmla="*/ 693300 w 788243"/>
              <a:gd name="connsiteY11" fmla="*/ 0 h 494378"/>
              <a:gd name="connsiteX12" fmla="*/ 536753 w 788243"/>
              <a:gd name="connsiteY12" fmla="*/ 36871 h 494378"/>
              <a:gd name="connsiteX13" fmla="*/ 592673 w 788243"/>
              <a:gd name="connsiteY13" fmla="*/ 233823 h 494378"/>
              <a:gd name="connsiteX14" fmla="*/ 436125 w 788243"/>
              <a:gd name="connsiteY14" fmla="*/ 289283 h 494378"/>
              <a:gd name="connsiteX15" fmla="*/ 404478 w 788243"/>
              <a:gd name="connsiteY15" fmla="*/ 157470 h 494378"/>
              <a:gd name="connsiteX16" fmla="*/ 364534 w 788243"/>
              <a:gd name="connsiteY16" fmla="*/ 274996 h 494378"/>
              <a:gd name="connsiteX17" fmla="*/ 340261 w 788243"/>
              <a:gd name="connsiteY17" fmla="*/ 400357 h 494378"/>
              <a:gd name="connsiteX18" fmla="*/ 229648 w 788243"/>
              <a:gd name="connsiteY18" fmla="*/ 378235 h 494378"/>
              <a:gd name="connsiteX19" fmla="*/ 222274 w 788243"/>
              <a:gd name="connsiteY19" fmla="*/ 304493 h 494378"/>
              <a:gd name="connsiteX20" fmla="*/ 203224 w 788243"/>
              <a:gd name="connsiteY20" fmla="*/ 304493 h 494378"/>
              <a:gd name="connsiteX21" fmla="*/ 65726 w 788243"/>
              <a:gd name="connsiteY21" fmla="*/ 214773 h 494378"/>
              <a:gd name="connsiteX0" fmla="*/ 56875 w 779392"/>
              <a:gd name="connsiteY0" fmla="*/ 214773 h 494378"/>
              <a:gd name="connsiteX1" fmla="*/ 49961 w 779392"/>
              <a:gd name="connsiteY1" fmla="*/ 283292 h 494378"/>
              <a:gd name="connsiteX2" fmla="*/ 60716 w 779392"/>
              <a:gd name="connsiteY2" fmla="*/ 349659 h 494378"/>
              <a:gd name="connsiteX3" fmla="*/ 10348 w 779392"/>
              <a:gd name="connsiteY3" fmla="*/ 417338 h 494378"/>
              <a:gd name="connsiteX4" fmla="*/ 15111 w 779392"/>
              <a:gd name="connsiteY4" fmla="*/ 460201 h 494378"/>
              <a:gd name="connsiteX5" fmla="*/ 54263 w 779392"/>
              <a:gd name="connsiteY5" fmla="*/ 492689 h 494378"/>
              <a:gd name="connsiteX6" fmla="*/ 176552 w 779392"/>
              <a:gd name="connsiteY6" fmla="*/ 465803 h 494378"/>
              <a:gd name="connsiteX7" fmla="*/ 407303 w 779392"/>
              <a:gd name="connsiteY7" fmla="*/ 494378 h 494378"/>
              <a:gd name="connsiteX8" fmla="*/ 779392 w 779392"/>
              <a:gd name="connsiteY8" fmla="*/ 316169 h 494378"/>
              <a:gd name="connsiteX9" fmla="*/ 673696 w 779392"/>
              <a:gd name="connsiteY9" fmla="*/ 174061 h 494378"/>
              <a:gd name="connsiteX10" fmla="*/ 696149 w 779392"/>
              <a:gd name="connsiteY10" fmla="*/ 55389 h 494378"/>
              <a:gd name="connsiteX11" fmla="*/ 684449 w 779392"/>
              <a:gd name="connsiteY11" fmla="*/ 0 h 494378"/>
              <a:gd name="connsiteX12" fmla="*/ 527902 w 779392"/>
              <a:gd name="connsiteY12" fmla="*/ 36871 h 494378"/>
              <a:gd name="connsiteX13" fmla="*/ 583822 w 779392"/>
              <a:gd name="connsiteY13" fmla="*/ 233823 h 494378"/>
              <a:gd name="connsiteX14" fmla="*/ 427274 w 779392"/>
              <a:gd name="connsiteY14" fmla="*/ 289283 h 494378"/>
              <a:gd name="connsiteX15" fmla="*/ 395627 w 779392"/>
              <a:gd name="connsiteY15" fmla="*/ 157470 h 494378"/>
              <a:gd name="connsiteX16" fmla="*/ 355683 w 779392"/>
              <a:gd name="connsiteY16" fmla="*/ 274996 h 494378"/>
              <a:gd name="connsiteX17" fmla="*/ 331410 w 779392"/>
              <a:gd name="connsiteY17" fmla="*/ 400357 h 494378"/>
              <a:gd name="connsiteX18" fmla="*/ 220797 w 779392"/>
              <a:gd name="connsiteY18" fmla="*/ 378235 h 494378"/>
              <a:gd name="connsiteX19" fmla="*/ 213423 w 779392"/>
              <a:gd name="connsiteY19" fmla="*/ 304493 h 494378"/>
              <a:gd name="connsiteX20" fmla="*/ 194373 w 779392"/>
              <a:gd name="connsiteY20" fmla="*/ 304493 h 494378"/>
              <a:gd name="connsiteX21" fmla="*/ 56875 w 779392"/>
              <a:gd name="connsiteY21" fmla="*/ 214773 h 494378"/>
              <a:gd name="connsiteX0" fmla="*/ 56875 w 779392"/>
              <a:gd name="connsiteY0" fmla="*/ 214773 h 494378"/>
              <a:gd name="connsiteX1" fmla="*/ 49961 w 779392"/>
              <a:gd name="connsiteY1" fmla="*/ 283292 h 494378"/>
              <a:gd name="connsiteX2" fmla="*/ 60716 w 779392"/>
              <a:gd name="connsiteY2" fmla="*/ 349659 h 494378"/>
              <a:gd name="connsiteX3" fmla="*/ 10348 w 779392"/>
              <a:gd name="connsiteY3" fmla="*/ 417338 h 494378"/>
              <a:gd name="connsiteX4" fmla="*/ 29399 w 779392"/>
              <a:gd name="connsiteY4" fmla="*/ 450676 h 494378"/>
              <a:gd name="connsiteX5" fmla="*/ 54263 w 779392"/>
              <a:gd name="connsiteY5" fmla="*/ 492689 h 494378"/>
              <a:gd name="connsiteX6" fmla="*/ 176552 w 779392"/>
              <a:gd name="connsiteY6" fmla="*/ 465803 h 494378"/>
              <a:gd name="connsiteX7" fmla="*/ 407303 w 779392"/>
              <a:gd name="connsiteY7" fmla="*/ 494378 h 494378"/>
              <a:gd name="connsiteX8" fmla="*/ 779392 w 779392"/>
              <a:gd name="connsiteY8" fmla="*/ 316169 h 494378"/>
              <a:gd name="connsiteX9" fmla="*/ 673696 w 779392"/>
              <a:gd name="connsiteY9" fmla="*/ 174061 h 494378"/>
              <a:gd name="connsiteX10" fmla="*/ 696149 w 779392"/>
              <a:gd name="connsiteY10" fmla="*/ 55389 h 494378"/>
              <a:gd name="connsiteX11" fmla="*/ 684449 w 779392"/>
              <a:gd name="connsiteY11" fmla="*/ 0 h 494378"/>
              <a:gd name="connsiteX12" fmla="*/ 527902 w 779392"/>
              <a:gd name="connsiteY12" fmla="*/ 36871 h 494378"/>
              <a:gd name="connsiteX13" fmla="*/ 583822 w 779392"/>
              <a:gd name="connsiteY13" fmla="*/ 233823 h 494378"/>
              <a:gd name="connsiteX14" fmla="*/ 427274 w 779392"/>
              <a:gd name="connsiteY14" fmla="*/ 289283 h 494378"/>
              <a:gd name="connsiteX15" fmla="*/ 395627 w 779392"/>
              <a:gd name="connsiteY15" fmla="*/ 157470 h 494378"/>
              <a:gd name="connsiteX16" fmla="*/ 355683 w 779392"/>
              <a:gd name="connsiteY16" fmla="*/ 274996 h 494378"/>
              <a:gd name="connsiteX17" fmla="*/ 331410 w 779392"/>
              <a:gd name="connsiteY17" fmla="*/ 400357 h 494378"/>
              <a:gd name="connsiteX18" fmla="*/ 220797 w 779392"/>
              <a:gd name="connsiteY18" fmla="*/ 378235 h 494378"/>
              <a:gd name="connsiteX19" fmla="*/ 213423 w 779392"/>
              <a:gd name="connsiteY19" fmla="*/ 304493 h 494378"/>
              <a:gd name="connsiteX20" fmla="*/ 194373 w 779392"/>
              <a:gd name="connsiteY20" fmla="*/ 304493 h 494378"/>
              <a:gd name="connsiteX21" fmla="*/ 56875 w 779392"/>
              <a:gd name="connsiteY21" fmla="*/ 214773 h 494378"/>
              <a:gd name="connsiteX0" fmla="*/ 56875 w 779392"/>
              <a:gd name="connsiteY0" fmla="*/ 214773 h 494378"/>
              <a:gd name="connsiteX1" fmla="*/ 49961 w 779392"/>
              <a:gd name="connsiteY1" fmla="*/ 283292 h 494378"/>
              <a:gd name="connsiteX2" fmla="*/ 60716 w 779392"/>
              <a:gd name="connsiteY2" fmla="*/ 349659 h 494378"/>
              <a:gd name="connsiteX3" fmla="*/ 10348 w 779392"/>
              <a:gd name="connsiteY3" fmla="*/ 417338 h 494378"/>
              <a:gd name="connsiteX4" fmla="*/ 29399 w 779392"/>
              <a:gd name="connsiteY4" fmla="*/ 450676 h 494378"/>
              <a:gd name="connsiteX5" fmla="*/ 54263 w 779392"/>
              <a:gd name="connsiteY5" fmla="*/ 492689 h 494378"/>
              <a:gd name="connsiteX6" fmla="*/ 167027 w 779392"/>
              <a:gd name="connsiteY6" fmla="*/ 461040 h 494378"/>
              <a:gd name="connsiteX7" fmla="*/ 407303 w 779392"/>
              <a:gd name="connsiteY7" fmla="*/ 494378 h 494378"/>
              <a:gd name="connsiteX8" fmla="*/ 779392 w 779392"/>
              <a:gd name="connsiteY8" fmla="*/ 316169 h 494378"/>
              <a:gd name="connsiteX9" fmla="*/ 673696 w 779392"/>
              <a:gd name="connsiteY9" fmla="*/ 174061 h 494378"/>
              <a:gd name="connsiteX10" fmla="*/ 696149 w 779392"/>
              <a:gd name="connsiteY10" fmla="*/ 55389 h 494378"/>
              <a:gd name="connsiteX11" fmla="*/ 684449 w 779392"/>
              <a:gd name="connsiteY11" fmla="*/ 0 h 494378"/>
              <a:gd name="connsiteX12" fmla="*/ 527902 w 779392"/>
              <a:gd name="connsiteY12" fmla="*/ 36871 h 494378"/>
              <a:gd name="connsiteX13" fmla="*/ 583822 w 779392"/>
              <a:gd name="connsiteY13" fmla="*/ 233823 h 494378"/>
              <a:gd name="connsiteX14" fmla="*/ 427274 w 779392"/>
              <a:gd name="connsiteY14" fmla="*/ 289283 h 494378"/>
              <a:gd name="connsiteX15" fmla="*/ 395627 w 779392"/>
              <a:gd name="connsiteY15" fmla="*/ 157470 h 494378"/>
              <a:gd name="connsiteX16" fmla="*/ 355683 w 779392"/>
              <a:gd name="connsiteY16" fmla="*/ 274996 h 494378"/>
              <a:gd name="connsiteX17" fmla="*/ 331410 w 779392"/>
              <a:gd name="connsiteY17" fmla="*/ 400357 h 494378"/>
              <a:gd name="connsiteX18" fmla="*/ 220797 w 779392"/>
              <a:gd name="connsiteY18" fmla="*/ 378235 h 494378"/>
              <a:gd name="connsiteX19" fmla="*/ 213423 w 779392"/>
              <a:gd name="connsiteY19" fmla="*/ 304493 h 494378"/>
              <a:gd name="connsiteX20" fmla="*/ 194373 w 779392"/>
              <a:gd name="connsiteY20" fmla="*/ 304493 h 494378"/>
              <a:gd name="connsiteX21" fmla="*/ 56875 w 779392"/>
              <a:gd name="connsiteY21" fmla="*/ 214773 h 494378"/>
              <a:gd name="connsiteX0" fmla="*/ 56875 w 779392"/>
              <a:gd name="connsiteY0" fmla="*/ 214773 h 492689"/>
              <a:gd name="connsiteX1" fmla="*/ 49961 w 779392"/>
              <a:gd name="connsiteY1" fmla="*/ 283292 h 492689"/>
              <a:gd name="connsiteX2" fmla="*/ 60716 w 779392"/>
              <a:gd name="connsiteY2" fmla="*/ 349659 h 492689"/>
              <a:gd name="connsiteX3" fmla="*/ 10348 w 779392"/>
              <a:gd name="connsiteY3" fmla="*/ 417338 h 492689"/>
              <a:gd name="connsiteX4" fmla="*/ 29399 w 779392"/>
              <a:gd name="connsiteY4" fmla="*/ 450676 h 492689"/>
              <a:gd name="connsiteX5" fmla="*/ 54263 w 779392"/>
              <a:gd name="connsiteY5" fmla="*/ 492689 h 492689"/>
              <a:gd name="connsiteX6" fmla="*/ 167027 w 779392"/>
              <a:gd name="connsiteY6" fmla="*/ 461040 h 492689"/>
              <a:gd name="connsiteX7" fmla="*/ 397778 w 779392"/>
              <a:gd name="connsiteY7" fmla="*/ 489616 h 492689"/>
              <a:gd name="connsiteX8" fmla="*/ 779392 w 779392"/>
              <a:gd name="connsiteY8" fmla="*/ 316169 h 492689"/>
              <a:gd name="connsiteX9" fmla="*/ 673696 w 779392"/>
              <a:gd name="connsiteY9" fmla="*/ 174061 h 492689"/>
              <a:gd name="connsiteX10" fmla="*/ 696149 w 779392"/>
              <a:gd name="connsiteY10" fmla="*/ 55389 h 492689"/>
              <a:gd name="connsiteX11" fmla="*/ 684449 w 779392"/>
              <a:gd name="connsiteY11" fmla="*/ 0 h 492689"/>
              <a:gd name="connsiteX12" fmla="*/ 527902 w 779392"/>
              <a:gd name="connsiteY12" fmla="*/ 36871 h 492689"/>
              <a:gd name="connsiteX13" fmla="*/ 583822 w 779392"/>
              <a:gd name="connsiteY13" fmla="*/ 233823 h 492689"/>
              <a:gd name="connsiteX14" fmla="*/ 427274 w 779392"/>
              <a:gd name="connsiteY14" fmla="*/ 289283 h 492689"/>
              <a:gd name="connsiteX15" fmla="*/ 395627 w 779392"/>
              <a:gd name="connsiteY15" fmla="*/ 157470 h 492689"/>
              <a:gd name="connsiteX16" fmla="*/ 355683 w 779392"/>
              <a:gd name="connsiteY16" fmla="*/ 274996 h 492689"/>
              <a:gd name="connsiteX17" fmla="*/ 331410 w 779392"/>
              <a:gd name="connsiteY17" fmla="*/ 400357 h 492689"/>
              <a:gd name="connsiteX18" fmla="*/ 220797 w 779392"/>
              <a:gd name="connsiteY18" fmla="*/ 378235 h 492689"/>
              <a:gd name="connsiteX19" fmla="*/ 213423 w 779392"/>
              <a:gd name="connsiteY19" fmla="*/ 304493 h 492689"/>
              <a:gd name="connsiteX20" fmla="*/ 194373 w 779392"/>
              <a:gd name="connsiteY20" fmla="*/ 304493 h 492689"/>
              <a:gd name="connsiteX21" fmla="*/ 56875 w 779392"/>
              <a:gd name="connsiteY21" fmla="*/ 214773 h 492689"/>
              <a:gd name="connsiteX0" fmla="*/ 56875 w 793679"/>
              <a:gd name="connsiteY0" fmla="*/ 214773 h 492689"/>
              <a:gd name="connsiteX1" fmla="*/ 49961 w 793679"/>
              <a:gd name="connsiteY1" fmla="*/ 283292 h 492689"/>
              <a:gd name="connsiteX2" fmla="*/ 60716 w 793679"/>
              <a:gd name="connsiteY2" fmla="*/ 349659 h 492689"/>
              <a:gd name="connsiteX3" fmla="*/ 10348 w 793679"/>
              <a:gd name="connsiteY3" fmla="*/ 417338 h 492689"/>
              <a:gd name="connsiteX4" fmla="*/ 29399 w 793679"/>
              <a:gd name="connsiteY4" fmla="*/ 450676 h 492689"/>
              <a:gd name="connsiteX5" fmla="*/ 54263 w 793679"/>
              <a:gd name="connsiteY5" fmla="*/ 492689 h 492689"/>
              <a:gd name="connsiteX6" fmla="*/ 167027 w 793679"/>
              <a:gd name="connsiteY6" fmla="*/ 461040 h 492689"/>
              <a:gd name="connsiteX7" fmla="*/ 397778 w 793679"/>
              <a:gd name="connsiteY7" fmla="*/ 489616 h 492689"/>
              <a:gd name="connsiteX8" fmla="*/ 793679 w 793679"/>
              <a:gd name="connsiteY8" fmla="*/ 325694 h 492689"/>
              <a:gd name="connsiteX9" fmla="*/ 673696 w 793679"/>
              <a:gd name="connsiteY9" fmla="*/ 174061 h 492689"/>
              <a:gd name="connsiteX10" fmla="*/ 696149 w 793679"/>
              <a:gd name="connsiteY10" fmla="*/ 55389 h 492689"/>
              <a:gd name="connsiteX11" fmla="*/ 684449 w 793679"/>
              <a:gd name="connsiteY11" fmla="*/ 0 h 492689"/>
              <a:gd name="connsiteX12" fmla="*/ 527902 w 793679"/>
              <a:gd name="connsiteY12" fmla="*/ 36871 h 492689"/>
              <a:gd name="connsiteX13" fmla="*/ 583822 w 793679"/>
              <a:gd name="connsiteY13" fmla="*/ 233823 h 492689"/>
              <a:gd name="connsiteX14" fmla="*/ 427274 w 793679"/>
              <a:gd name="connsiteY14" fmla="*/ 289283 h 492689"/>
              <a:gd name="connsiteX15" fmla="*/ 395627 w 793679"/>
              <a:gd name="connsiteY15" fmla="*/ 157470 h 492689"/>
              <a:gd name="connsiteX16" fmla="*/ 355683 w 793679"/>
              <a:gd name="connsiteY16" fmla="*/ 274996 h 492689"/>
              <a:gd name="connsiteX17" fmla="*/ 331410 w 793679"/>
              <a:gd name="connsiteY17" fmla="*/ 400357 h 492689"/>
              <a:gd name="connsiteX18" fmla="*/ 220797 w 793679"/>
              <a:gd name="connsiteY18" fmla="*/ 378235 h 492689"/>
              <a:gd name="connsiteX19" fmla="*/ 213423 w 793679"/>
              <a:gd name="connsiteY19" fmla="*/ 304493 h 492689"/>
              <a:gd name="connsiteX20" fmla="*/ 194373 w 793679"/>
              <a:gd name="connsiteY20" fmla="*/ 304493 h 492689"/>
              <a:gd name="connsiteX21" fmla="*/ 56875 w 793679"/>
              <a:gd name="connsiteY21" fmla="*/ 214773 h 492689"/>
              <a:gd name="connsiteX0" fmla="*/ 56875 w 793679"/>
              <a:gd name="connsiteY0" fmla="*/ 214773 h 492689"/>
              <a:gd name="connsiteX1" fmla="*/ 49961 w 793679"/>
              <a:gd name="connsiteY1" fmla="*/ 283292 h 492689"/>
              <a:gd name="connsiteX2" fmla="*/ 60716 w 793679"/>
              <a:gd name="connsiteY2" fmla="*/ 349659 h 492689"/>
              <a:gd name="connsiteX3" fmla="*/ 10348 w 793679"/>
              <a:gd name="connsiteY3" fmla="*/ 417338 h 492689"/>
              <a:gd name="connsiteX4" fmla="*/ 29399 w 793679"/>
              <a:gd name="connsiteY4" fmla="*/ 450676 h 492689"/>
              <a:gd name="connsiteX5" fmla="*/ 54263 w 793679"/>
              <a:gd name="connsiteY5" fmla="*/ 492689 h 492689"/>
              <a:gd name="connsiteX6" fmla="*/ 167027 w 793679"/>
              <a:gd name="connsiteY6" fmla="*/ 461040 h 492689"/>
              <a:gd name="connsiteX7" fmla="*/ 397778 w 793679"/>
              <a:gd name="connsiteY7" fmla="*/ 489616 h 492689"/>
              <a:gd name="connsiteX8" fmla="*/ 793679 w 793679"/>
              <a:gd name="connsiteY8" fmla="*/ 325694 h 492689"/>
              <a:gd name="connsiteX9" fmla="*/ 673696 w 793679"/>
              <a:gd name="connsiteY9" fmla="*/ 174061 h 492689"/>
              <a:gd name="connsiteX10" fmla="*/ 696149 w 793679"/>
              <a:gd name="connsiteY10" fmla="*/ 55389 h 492689"/>
              <a:gd name="connsiteX11" fmla="*/ 684449 w 793679"/>
              <a:gd name="connsiteY11" fmla="*/ 0 h 492689"/>
              <a:gd name="connsiteX12" fmla="*/ 527902 w 793679"/>
              <a:gd name="connsiteY12" fmla="*/ 36871 h 492689"/>
              <a:gd name="connsiteX13" fmla="*/ 583822 w 793679"/>
              <a:gd name="connsiteY13" fmla="*/ 233823 h 492689"/>
              <a:gd name="connsiteX14" fmla="*/ 427274 w 793679"/>
              <a:gd name="connsiteY14" fmla="*/ 289283 h 492689"/>
              <a:gd name="connsiteX15" fmla="*/ 395627 w 793679"/>
              <a:gd name="connsiteY15" fmla="*/ 157470 h 492689"/>
              <a:gd name="connsiteX16" fmla="*/ 355683 w 793679"/>
              <a:gd name="connsiteY16" fmla="*/ 274996 h 492689"/>
              <a:gd name="connsiteX17" fmla="*/ 331410 w 793679"/>
              <a:gd name="connsiteY17" fmla="*/ 400357 h 492689"/>
              <a:gd name="connsiteX18" fmla="*/ 220797 w 793679"/>
              <a:gd name="connsiteY18" fmla="*/ 378235 h 492689"/>
              <a:gd name="connsiteX19" fmla="*/ 213423 w 793679"/>
              <a:gd name="connsiteY19" fmla="*/ 304493 h 492689"/>
              <a:gd name="connsiteX20" fmla="*/ 194373 w 793679"/>
              <a:gd name="connsiteY20" fmla="*/ 304493 h 492689"/>
              <a:gd name="connsiteX21" fmla="*/ 56875 w 793679"/>
              <a:gd name="connsiteY21" fmla="*/ 214773 h 492689"/>
              <a:gd name="connsiteX0" fmla="*/ 57650 w 794454"/>
              <a:gd name="connsiteY0" fmla="*/ 214773 h 492689"/>
              <a:gd name="connsiteX1" fmla="*/ 50736 w 794454"/>
              <a:gd name="connsiteY1" fmla="*/ 283292 h 492689"/>
              <a:gd name="connsiteX2" fmla="*/ 51966 w 794454"/>
              <a:gd name="connsiteY2" fmla="*/ 349659 h 492689"/>
              <a:gd name="connsiteX3" fmla="*/ 11123 w 794454"/>
              <a:gd name="connsiteY3" fmla="*/ 417338 h 492689"/>
              <a:gd name="connsiteX4" fmla="*/ 30174 w 794454"/>
              <a:gd name="connsiteY4" fmla="*/ 450676 h 492689"/>
              <a:gd name="connsiteX5" fmla="*/ 55038 w 794454"/>
              <a:gd name="connsiteY5" fmla="*/ 492689 h 492689"/>
              <a:gd name="connsiteX6" fmla="*/ 167802 w 794454"/>
              <a:gd name="connsiteY6" fmla="*/ 461040 h 492689"/>
              <a:gd name="connsiteX7" fmla="*/ 398553 w 794454"/>
              <a:gd name="connsiteY7" fmla="*/ 489616 h 492689"/>
              <a:gd name="connsiteX8" fmla="*/ 794454 w 794454"/>
              <a:gd name="connsiteY8" fmla="*/ 325694 h 492689"/>
              <a:gd name="connsiteX9" fmla="*/ 674471 w 794454"/>
              <a:gd name="connsiteY9" fmla="*/ 174061 h 492689"/>
              <a:gd name="connsiteX10" fmla="*/ 696924 w 794454"/>
              <a:gd name="connsiteY10" fmla="*/ 55389 h 492689"/>
              <a:gd name="connsiteX11" fmla="*/ 685224 w 794454"/>
              <a:gd name="connsiteY11" fmla="*/ 0 h 492689"/>
              <a:gd name="connsiteX12" fmla="*/ 528677 w 794454"/>
              <a:gd name="connsiteY12" fmla="*/ 36871 h 492689"/>
              <a:gd name="connsiteX13" fmla="*/ 584597 w 794454"/>
              <a:gd name="connsiteY13" fmla="*/ 233823 h 492689"/>
              <a:gd name="connsiteX14" fmla="*/ 428049 w 794454"/>
              <a:gd name="connsiteY14" fmla="*/ 289283 h 492689"/>
              <a:gd name="connsiteX15" fmla="*/ 396402 w 794454"/>
              <a:gd name="connsiteY15" fmla="*/ 157470 h 492689"/>
              <a:gd name="connsiteX16" fmla="*/ 356458 w 794454"/>
              <a:gd name="connsiteY16" fmla="*/ 274996 h 492689"/>
              <a:gd name="connsiteX17" fmla="*/ 332185 w 794454"/>
              <a:gd name="connsiteY17" fmla="*/ 400357 h 492689"/>
              <a:gd name="connsiteX18" fmla="*/ 221572 w 794454"/>
              <a:gd name="connsiteY18" fmla="*/ 378235 h 492689"/>
              <a:gd name="connsiteX19" fmla="*/ 214198 w 794454"/>
              <a:gd name="connsiteY19" fmla="*/ 304493 h 492689"/>
              <a:gd name="connsiteX20" fmla="*/ 195148 w 794454"/>
              <a:gd name="connsiteY20" fmla="*/ 304493 h 492689"/>
              <a:gd name="connsiteX21" fmla="*/ 57650 w 794454"/>
              <a:gd name="connsiteY21" fmla="*/ 214773 h 492689"/>
              <a:gd name="connsiteX0" fmla="*/ 57650 w 794454"/>
              <a:gd name="connsiteY0" fmla="*/ 214773 h 492689"/>
              <a:gd name="connsiteX1" fmla="*/ 50736 w 794454"/>
              <a:gd name="connsiteY1" fmla="*/ 283292 h 492689"/>
              <a:gd name="connsiteX2" fmla="*/ 51966 w 794454"/>
              <a:gd name="connsiteY2" fmla="*/ 349659 h 492689"/>
              <a:gd name="connsiteX3" fmla="*/ 11123 w 794454"/>
              <a:gd name="connsiteY3" fmla="*/ 417338 h 492689"/>
              <a:gd name="connsiteX4" fmla="*/ 30174 w 794454"/>
              <a:gd name="connsiteY4" fmla="*/ 450676 h 492689"/>
              <a:gd name="connsiteX5" fmla="*/ 55038 w 794454"/>
              <a:gd name="connsiteY5" fmla="*/ 492689 h 492689"/>
              <a:gd name="connsiteX6" fmla="*/ 167802 w 794454"/>
              <a:gd name="connsiteY6" fmla="*/ 468184 h 492689"/>
              <a:gd name="connsiteX7" fmla="*/ 398553 w 794454"/>
              <a:gd name="connsiteY7" fmla="*/ 489616 h 492689"/>
              <a:gd name="connsiteX8" fmla="*/ 794454 w 794454"/>
              <a:gd name="connsiteY8" fmla="*/ 325694 h 492689"/>
              <a:gd name="connsiteX9" fmla="*/ 674471 w 794454"/>
              <a:gd name="connsiteY9" fmla="*/ 174061 h 492689"/>
              <a:gd name="connsiteX10" fmla="*/ 696924 w 794454"/>
              <a:gd name="connsiteY10" fmla="*/ 55389 h 492689"/>
              <a:gd name="connsiteX11" fmla="*/ 685224 w 794454"/>
              <a:gd name="connsiteY11" fmla="*/ 0 h 492689"/>
              <a:gd name="connsiteX12" fmla="*/ 528677 w 794454"/>
              <a:gd name="connsiteY12" fmla="*/ 36871 h 492689"/>
              <a:gd name="connsiteX13" fmla="*/ 584597 w 794454"/>
              <a:gd name="connsiteY13" fmla="*/ 233823 h 492689"/>
              <a:gd name="connsiteX14" fmla="*/ 428049 w 794454"/>
              <a:gd name="connsiteY14" fmla="*/ 289283 h 492689"/>
              <a:gd name="connsiteX15" fmla="*/ 396402 w 794454"/>
              <a:gd name="connsiteY15" fmla="*/ 157470 h 492689"/>
              <a:gd name="connsiteX16" fmla="*/ 356458 w 794454"/>
              <a:gd name="connsiteY16" fmla="*/ 274996 h 492689"/>
              <a:gd name="connsiteX17" fmla="*/ 332185 w 794454"/>
              <a:gd name="connsiteY17" fmla="*/ 400357 h 492689"/>
              <a:gd name="connsiteX18" fmla="*/ 221572 w 794454"/>
              <a:gd name="connsiteY18" fmla="*/ 378235 h 492689"/>
              <a:gd name="connsiteX19" fmla="*/ 214198 w 794454"/>
              <a:gd name="connsiteY19" fmla="*/ 304493 h 492689"/>
              <a:gd name="connsiteX20" fmla="*/ 195148 w 794454"/>
              <a:gd name="connsiteY20" fmla="*/ 304493 h 492689"/>
              <a:gd name="connsiteX21" fmla="*/ 57650 w 794454"/>
              <a:gd name="connsiteY21" fmla="*/ 214773 h 492689"/>
              <a:gd name="connsiteX0" fmla="*/ 57650 w 794454"/>
              <a:gd name="connsiteY0" fmla="*/ 214773 h 501523"/>
              <a:gd name="connsiteX1" fmla="*/ 50736 w 794454"/>
              <a:gd name="connsiteY1" fmla="*/ 283292 h 501523"/>
              <a:gd name="connsiteX2" fmla="*/ 51966 w 794454"/>
              <a:gd name="connsiteY2" fmla="*/ 349659 h 501523"/>
              <a:gd name="connsiteX3" fmla="*/ 11123 w 794454"/>
              <a:gd name="connsiteY3" fmla="*/ 417338 h 501523"/>
              <a:gd name="connsiteX4" fmla="*/ 30174 w 794454"/>
              <a:gd name="connsiteY4" fmla="*/ 450676 h 501523"/>
              <a:gd name="connsiteX5" fmla="*/ 55038 w 794454"/>
              <a:gd name="connsiteY5" fmla="*/ 492689 h 501523"/>
              <a:gd name="connsiteX6" fmla="*/ 167802 w 794454"/>
              <a:gd name="connsiteY6" fmla="*/ 468184 h 501523"/>
              <a:gd name="connsiteX7" fmla="*/ 398553 w 794454"/>
              <a:gd name="connsiteY7" fmla="*/ 501523 h 501523"/>
              <a:gd name="connsiteX8" fmla="*/ 794454 w 794454"/>
              <a:gd name="connsiteY8" fmla="*/ 325694 h 501523"/>
              <a:gd name="connsiteX9" fmla="*/ 674471 w 794454"/>
              <a:gd name="connsiteY9" fmla="*/ 174061 h 501523"/>
              <a:gd name="connsiteX10" fmla="*/ 696924 w 794454"/>
              <a:gd name="connsiteY10" fmla="*/ 55389 h 501523"/>
              <a:gd name="connsiteX11" fmla="*/ 685224 w 794454"/>
              <a:gd name="connsiteY11" fmla="*/ 0 h 501523"/>
              <a:gd name="connsiteX12" fmla="*/ 528677 w 794454"/>
              <a:gd name="connsiteY12" fmla="*/ 36871 h 501523"/>
              <a:gd name="connsiteX13" fmla="*/ 584597 w 794454"/>
              <a:gd name="connsiteY13" fmla="*/ 233823 h 501523"/>
              <a:gd name="connsiteX14" fmla="*/ 428049 w 794454"/>
              <a:gd name="connsiteY14" fmla="*/ 289283 h 501523"/>
              <a:gd name="connsiteX15" fmla="*/ 396402 w 794454"/>
              <a:gd name="connsiteY15" fmla="*/ 157470 h 501523"/>
              <a:gd name="connsiteX16" fmla="*/ 356458 w 794454"/>
              <a:gd name="connsiteY16" fmla="*/ 274996 h 501523"/>
              <a:gd name="connsiteX17" fmla="*/ 332185 w 794454"/>
              <a:gd name="connsiteY17" fmla="*/ 400357 h 501523"/>
              <a:gd name="connsiteX18" fmla="*/ 221572 w 794454"/>
              <a:gd name="connsiteY18" fmla="*/ 378235 h 501523"/>
              <a:gd name="connsiteX19" fmla="*/ 214198 w 794454"/>
              <a:gd name="connsiteY19" fmla="*/ 304493 h 501523"/>
              <a:gd name="connsiteX20" fmla="*/ 195148 w 794454"/>
              <a:gd name="connsiteY20" fmla="*/ 304493 h 501523"/>
              <a:gd name="connsiteX21" fmla="*/ 57650 w 794454"/>
              <a:gd name="connsiteY21" fmla="*/ 214773 h 501523"/>
              <a:gd name="connsiteX0" fmla="*/ 57650 w 780166"/>
              <a:gd name="connsiteY0" fmla="*/ 214773 h 501523"/>
              <a:gd name="connsiteX1" fmla="*/ 50736 w 780166"/>
              <a:gd name="connsiteY1" fmla="*/ 283292 h 501523"/>
              <a:gd name="connsiteX2" fmla="*/ 51966 w 780166"/>
              <a:gd name="connsiteY2" fmla="*/ 349659 h 501523"/>
              <a:gd name="connsiteX3" fmla="*/ 11123 w 780166"/>
              <a:gd name="connsiteY3" fmla="*/ 417338 h 501523"/>
              <a:gd name="connsiteX4" fmla="*/ 30174 w 780166"/>
              <a:gd name="connsiteY4" fmla="*/ 450676 h 501523"/>
              <a:gd name="connsiteX5" fmla="*/ 55038 w 780166"/>
              <a:gd name="connsiteY5" fmla="*/ 492689 h 501523"/>
              <a:gd name="connsiteX6" fmla="*/ 167802 w 780166"/>
              <a:gd name="connsiteY6" fmla="*/ 468184 h 501523"/>
              <a:gd name="connsiteX7" fmla="*/ 398553 w 780166"/>
              <a:gd name="connsiteY7" fmla="*/ 501523 h 501523"/>
              <a:gd name="connsiteX8" fmla="*/ 780166 w 780166"/>
              <a:gd name="connsiteY8" fmla="*/ 325694 h 501523"/>
              <a:gd name="connsiteX9" fmla="*/ 674471 w 780166"/>
              <a:gd name="connsiteY9" fmla="*/ 174061 h 501523"/>
              <a:gd name="connsiteX10" fmla="*/ 696924 w 780166"/>
              <a:gd name="connsiteY10" fmla="*/ 55389 h 501523"/>
              <a:gd name="connsiteX11" fmla="*/ 685224 w 780166"/>
              <a:gd name="connsiteY11" fmla="*/ 0 h 501523"/>
              <a:gd name="connsiteX12" fmla="*/ 528677 w 780166"/>
              <a:gd name="connsiteY12" fmla="*/ 36871 h 501523"/>
              <a:gd name="connsiteX13" fmla="*/ 584597 w 780166"/>
              <a:gd name="connsiteY13" fmla="*/ 233823 h 501523"/>
              <a:gd name="connsiteX14" fmla="*/ 428049 w 780166"/>
              <a:gd name="connsiteY14" fmla="*/ 289283 h 501523"/>
              <a:gd name="connsiteX15" fmla="*/ 396402 w 780166"/>
              <a:gd name="connsiteY15" fmla="*/ 157470 h 501523"/>
              <a:gd name="connsiteX16" fmla="*/ 356458 w 780166"/>
              <a:gd name="connsiteY16" fmla="*/ 274996 h 501523"/>
              <a:gd name="connsiteX17" fmla="*/ 332185 w 780166"/>
              <a:gd name="connsiteY17" fmla="*/ 400357 h 501523"/>
              <a:gd name="connsiteX18" fmla="*/ 221572 w 780166"/>
              <a:gd name="connsiteY18" fmla="*/ 378235 h 501523"/>
              <a:gd name="connsiteX19" fmla="*/ 214198 w 780166"/>
              <a:gd name="connsiteY19" fmla="*/ 304493 h 501523"/>
              <a:gd name="connsiteX20" fmla="*/ 195148 w 780166"/>
              <a:gd name="connsiteY20" fmla="*/ 304493 h 501523"/>
              <a:gd name="connsiteX21" fmla="*/ 57650 w 780166"/>
              <a:gd name="connsiteY21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789691 w 789691"/>
              <a:gd name="connsiteY8" fmla="*/ 330457 h 501523"/>
              <a:gd name="connsiteX9" fmla="*/ 674471 w 789691"/>
              <a:gd name="connsiteY9" fmla="*/ 174061 h 501523"/>
              <a:gd name="connsiteX10" fmla="*/ 696924 w 789691"/>
              <a:gd name="connsiteY10" fmla="*/ 55389 h 501523"/>
              <a:gd name="connsiteX11" fmla="*/ 685224 w 789691"/>
              <a:gd name="connsiteY11" fmla="*/ 0 h 501523"/>
              <a:gd name="connsiteX12" fmla="*/ 528677 w 789691"/>
              <a:gd name="connsiteY12" fmla="*/ 36871 h 501523"/>
              <a:gd name="connsiteX13" fmla="*/ 584597 w 789691"/>
              <a:gd name="connsiteY13" fmla="*/ 233823 h 501523"/>
              <a:gd name="connsiteX14" fmla="*/ 428049 w 789691"/>
              <a:gd name="connsiteY14" fmla="*/ 289283 h 501523"/>
              <a:gd name="connsiteX15" fmla="*/ 396402 w 789691"/>
              <a:gd name="connsiteY15" fmla="*/ 157470 h 501523"/>
              <a:gd name="connsiteX16" fmla="*/ 356458 w 789691"/>
              <a:gd name="connsiteY16" fmla="*/ 274996 h 501523"/>
              <a:gd name="connsiteX17" fmla="*/ 332185 w 789691"/>
              <a:gd name="connsiteY17" fmla="*/ 400357 h 501523"/>
              <a:gd name="connsiteX18" fmla="*/ 221572 w 789691"/>
              <a:gd name="connsiteY18" fmla="*/ 378235 h 501523"/>
              <a:gd name="connsiteX19" fmla="*/ 214198 w 789691"/>
              <a:gd name="connsiteY19" fmla="*/ 304493 h 501523"/>
              <a:gd name="connsiteX20" fmla="*/ 195148 w 789691"/>
              <a:gd name="connsiteY20" fmla="*/ 304493 h 501523"/>
              <a:gd name="connsiteX21" fmla="*/ 57650 w 789691"/>
              <a:gd name="connsiteY21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520710 w 789691"/>
              <a:gd name="connsiteY8" fmla="*/ 422101 h 501523"/>
              <a:gd name="connsiteX9" fmla="*/ 789691 w 789691"/>
              <a:gd name="connsiteY9" fmla="*/ 330457 h 501523"/>
              <a:gd name="connsiteX10" fmla="*/ 674471 w 789691"/>
              <a:gd name="connsiteY10" fmla="*/ 174061 h 501523"/>
              <a:gd name="connsiteX11" fmla="*/ 696924 w 789691"/>
              <a:gd name="connsiteY11" fmla="*/ 55389 h 501523"/>
              <a:gd name="connsiteX12" fmla="*/ 685224 w 789691"/>
              <a:gd name="connsiteY12" fmla="*/ 0 h 501523"/>
              <a:gd name="connsiteX13" fmla="*/ 528677 w 789691"/>
              <a:gd name="connsiteY13" fmla="*/ 36871 h 501523"/>
              <a:gd name="connsiteX14" fmla="*/ 584597 w 789691"/>
              <a:gd name="connsiteY14" fmla="*/ 233823 h 501523"/>
              <a:gd name="connsiteX15" fmla="*/ 428049 w 789691"/>
              <a:gd name="connsiteY15" fmla="*/ 289283 h 501523"/>
              <a:gd name="connsiteX16" fmla="*/ 396402 w 789691"/>
              <a:gd name="connsiteY16" fmla="*/ 157470 h 501523"/>
              <a:gd name="connsiteX17" fmla="*/ 356458 w 789691"/>
              <a:gd name="connsiteY17" fmla="*/ 274996 h 501523"/>
              <a:gd name="connsiteX18" fmla="*/ 332185 w 789691"/>
              <a:gd name="connsiteY18" fmla="*/ 400357 h 501523"/>
              <a:gd name="connsiteX19" fmla="*/ 221572 w 789691"/>
              <a:gd name="connsiteY19" fmla="*/ 378235 h 501523"/>
              <a:gd name="connsiteX20" fmla="*/ 214198 w 789691"/>
              <a:gd name="connsiteY20" fmla="*/ 304493 h 501523"/>
              <a:gd name="connsiteX21" fmla="*/ 195148 w 789691"/>
              <a:gd name="connsiteY21" fmla="*/ 304493 h 501523"/>
              <a:gd name="connsiteX22" fmla="*/ 57650 w 789691"/>
              <a:gd name="connsiteY22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504041 w 789691"/>
              <a:gd name="connsiteY8" fmla="*/ 417339 h 501523"/>
              <a:gd name="connsiteX9" fmla="*/ 789691 w 789691"/>
              <a:gd name="connsiteY9" fmla="*/ 330457 h 501523"/>
              <a:gd name="connsiteX10" fmla="*/ 674471 w 789691"/>
              <a:gd name="connsiteY10" fmla="*/ 174061 h 501523"/>
              <a:gd name="connsiteX11" fmla="*/ 696924 w 789691"/>
              <a:gd name="connsiteY11" fmla="*/ 55389 h 501523"/>
              <a:gd name="connsiteX12" fmla="*/ 685224 w 789691"/>
              <a:gd name="connsiteY12" fmla="*/ 0 h 501523"/>
              <a:gd name="connsiteX13" fmla="*/ 528677 w 789691"/>
              <a:gd name="connsiteY13" fmla="*/ 36871 h 501523"/>
              <a:gd name="connsiteX14" fmla="*/ 584597 w 789691"/>
              <a:gd name="connsiteY14" fmla="*/ 233823 h 501523"/>
              <a:gd name="connsiteX15" fmla="*/ 428049 w 789691"/>
              <a:gd name="connsiteY15" fmla="*/ 289283 h 501523"/>
              <a:gd name="connsiteX16" fmla="*/ 396402 w 789691"/>
              <a:gd name="connsiteY16" fmla="*/ 157470 h 501523"/>
              <a:gd name="connsiteX17" fmla="*/ 356458 w 789691"/>
              <a:gd name="connsiteY17" fmla="*/ 274996 h 501523"/>
              <a:gd name="connsiteX18" fmla="*/ 332185 w 789691"/>
              <a:gd name="connsiteY18" fmla="*/ 400357 h 501523"/>
              <a:gd name="connsiteX19" fmla="*/ 221572 w 789691"/>
              <a:gd name="connsiteY19" fmla="*/ 378235 h 501523"/>
              <a:gd name="connsiteX20" fmla="*/ 214198 w 789691"/>
              <a:gd name="connsiteY20" fmla="*/ 304493 h 501523"/>
              <a:gd name="connsiteX21" fmla="*/ 195148 w 789691"/>
              <a:gd name="connsiteY21" fmla="*/ 304493 h 501523"/>
              <a:gd name="connsiteX22" fmla="*/ 57650 w 789691"/>
              <a:gd name="connsiteY22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504041 w 789691"/>
              <a:gd name="connsiteY8" fmla="*/ 417339 h 501523"/>
              <a:gd name="connsiteX9" fmla="*/ 789691 w 789691"/>
              <a:gd name="connsiteY9" fmla="*/ 330457 h 501523"/>
              <a:gd name="connsiteX10" fmla="*/ 674471 w 789691"/>
              <a:gd name="connsiteY10" fmla="*/ 174061 h 501523"/>
              <a:gd name="connsiteX11" fmla="*/ 696924 w 789691"/>
              <a:gd name="connsiteY11" fmla="*/ 55389 h 501523"/>
              <a:gd name="connsiteX12" fmla="*/ 685224 w 789691"/>
              <a:gd name="connsiteY12" fmla="*/ 0 h 501523"/>
              <a:gd name="connsiteX13" fmla="*/ 528677 w 789691"/>
              <a:gd name="connsiteY13" fmla="*/ 36871 h 501523"/>
              <a:gd name="connsiteX14" fmla="*/ 584597 w 789691"/>
              <a:gd name="connsiteY14" fmla="*/ 233823 h 501523"/>
              <a:gd name="connsiteX15" fmla="*/ 428049 w 789691"/>
              <a:gd name="connsiteY15" fmla="*/ 289283 h 501523"/>
              <a:gd name="connsiteX16" fmla="*/ 396402 w 789691"/>
              <a:gd name="connsiteY16" fmla="*/ 157470 h 501523"/>
              <a:gd name="connsiteX17" fmla="*/ 356458 w 789691"/>
              <a:gd name="connsiteY17" fmla="*/ 274996 h 501523"/>
              <a:gd name="connsiteX18" fmla="*/ 332185 w 789691"/>
              <a:gd name="connsiteY18" fmla="*/ 400357 h 501523"/>
              <a:gd name="connsiteX19" fmla="*/ 221572 w 789691"/>
              <a:gd name="connsiteY19" fmla="*/ 378235 h 501523"/>
              <a:gd name="connsiteX20" fmla="*/ 214198 w 789691"/>
              <a:gd name="connsiteY20" fmla="*/ 304493 h 501523"/>
              <a:gd name="connsiteX21" fmla="*/ 195148 w 789691"/>
              <a:gd name="connsiteY21" fmla="*/ 304493 h 501523"/>
              <a:gd name="connsiteX22" fmla="*/ 57650 w 789691"/>
              <a:gd name="connsiteY22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434985 w 789691"/>
              <a:gd name="connsiteY8" fmla="*/ 448295 h 501523"/>
              <a:gd name="connsiteX9" fmla="*/ 504041 w 789691"/>
              <a:gd name="connsiteY9" fmla="*/ 417339 h 501523"/>
              <a:gd name="connsiteX10" fmla="*/ 789691 w 789691"/>
              <a:gd name="connsiteY10" fmla="*/ 330457 h 501523"/>
              <a:gd name="connsiteX11" fmla="*/ 674471 w 789691"/>
              <a:gd name="connsiteY11" fmla="*/ 174061 h 501523"/>
              <a:gd name="connsiteX12" fmla="*/ 696924 w 789691"/>
              <a:gd name="connsiteY12" fmla="*/ 55389 h 501523"/>
              <a:gd name="connsiteX13" fmla="*/ 685224 w 789691"/>
              <a:gd name="connsiteY13" fmla="*/ 0 h 501523"/>
              <a:gd name="connsiteX14" fmla="*/ 528677 w 789691"/>
              <a:gd name="connsiteY14" fmla="*/ 36871 h 501523"/>
              <a:gd name="connsiteX15" fmla="*/ 584597 w 789691"/>
              <a:gd name="connsiteY15" fmla="*/ 233823 h 501523"/>
              <a:gd name="connsiteX16" fmla="*/ 428049 w 789691"/>
              <a:gd name="connsiteY16" fmla="*/ 289283 h 501523"/>
              <a:gd name="connsiteX17" fmla="*/ 396402 w 789691"/>
              <a:gd name="connsiteY17" fmla="*/ 157470 h 501523"/>
              <a:gd name="connsiteX18" fmla="*/ 356458 w 789691"/>
              <a:gd name="connsiteY18" fmla="*/ 274996 h 501523"/>
              <a:gd name="connsiteX19" fmla="*/ 332185 w 789691"/>
              <a:gd name="connsiteY19" fmla="*/ 400357 h 501523"/>
              <a:gd name="connsiteX20" fmla="*/ 221572 w 789691"/>
              <a:gd name="connsiteY20" fmla="*/ 378235 h 501523"/>
              <a:gd name="connsiteX21" fmla="*/ 214198 w 789691"/>
              <a:gd name="connsiteY21" fmla="*/ 304493 h 501523"/>
              <a:gd name="connsiteX22" fmla="*/ 195148 w 789691"/>
              <a:gd name="connsiteY22" fmla="*/ 304493 h 501523"/>
              <a:gd name="connsiteX23" fmla="*/ 57650 w 789691"/>
              <a:gd name="connsiteY23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439747 w 789691"/>
              <a:gd name="connsiteY8" fmla="*/ 455439 h 501523"/>
              <a:gd name="connsiteX9" fmla="*/ 504041 w 789691"/>
              <a:gd name="connsiteY9" fmla="*/ 417339 h 501523"/>
              <a:gd name="connsiteX10" fmla="*/ 789691 w 789691"/>
              <a:gd name="connsiteY10" fmla="*/ 330457 h 501523"/>
              <a:gd name="connsiteX11" fmla="*/ 674471 w 789691"/>
              <a:gd name="connsiteY11" fmla="*/ 174061 h 501523"/>
              <a:gd name="connsiteX12" fmla="*/ 696924 w 789691"/>
              <a:gd name="connsiteY12" fmla="*/ 55389 h 501523"/>
              <a:gd name="connsiteX13" fmla="*/ 685224 w 789691"/>
              <a:gd name="connsiteY13" fmla="*/ 0 h 501523"/>
              <a:gd name="connsiteX14" fmla="*/ 528677 w 789691"/>
              <a:gd name="connsiteY14" fmla="*/ 36871 h 501523"/>
              <a:gd name="connsiteX15" fmla="*/ 584597 w 789691"/>
              <a:gd name="connsiteY15" fmla="*/ 233823 h 501523"/>
              <a:gd name="connsiteX16" fmla="*/ 428049 w 789691"/>
              <a:gd name="connsiteY16" fmla="*/ 289283 h 501523"/>
              <a:gd name="connsiteX17" fmla="*/ 396402 w 789691"/>
              <a:gd name="connsiteY17" fmla="*/ 157470 h 501523"/>
              <a:gd name="connsiteX18" fmla="*/ 356458 w 789691"/>
              <a:gd name="connsiteY18" fmla="*/ 274996 h 501523"/>
              <a:gd name="connsiteX19" fmla="*/ 332185 w 789691"/>
              <a:gd name="connsiteY19" fmla="*/ 400357 h 501523"/>
              <a:gd name="connsiteX20" fmla="*/ 221572 w 789691"/>
              <a:gd name="connsiteY20" fmla="*/ 378235 h 501523"/>
              <a:gd name="connsiteX21" fmla="*/ 214198 w 789691"/>
              <a:gd name="connsiteY21" fmla="*/ 304493 h 501523"/>
              <a:gd name="connsiteX22" fmla="*/ 195148 w 789691"/>
              <a:gd name="connsiteY22" fmla="*/ 304493 h 501523"/>
              <a:gd name="connsiteX23" fmla="*/ 57650 w 789691"/>
              <a:gd name="connsiteY23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439747 w 789691"/>
              <a:gd name="connsiteY8" fmla="*/ 455439 h 501523"/>
              <a:gd name="connsiteX9" fmla="*/ 504041 w 789691"/>
              <a:gd name="connsiteY9" fmla="*/ 417339 h 501523"/>
              <a:gd name="connsiteX10" fmla="*/ 789691 w 789691"/>
              <a:gd name="connsiteY10" fmla="*/ 330457 h 501523"/>
              <a:gd name="connsiteX11" fmla="*/ 674471 w 789691"/>
              <a:gd name="connsiteY11" fmla="*/ 174061 h 501523"/>
              <a:gd name="connsiteX12" fmla="*/ 696924 w 789691"/>
              <a:gd name="connsiteY12" fmla="*/ 55389 h 501523"/>
              <a:gd name="connsiteX13" fmla="*/ 685224 w 789691"/>
              <a:gd name="connsiteY13" fmla="*/ 0 h 501523"/>
              <a:gd name="connsiteX14" fmla="*/ 528677 w 789691"/>
              <a:gd name="connsiteY14" fmla="*/ 36871 h 501523"/>
              <a:gd name="connsiteX15" fmla="*/ 584597 w 789691"/>
              <a:gd name="connsiteY15" fmla="*/ 233823 h 501523"/>
              <a:gd name="connsiteX16" fmla="*/ 428049 w 789691"/>
              <a:gd name="connsiteY16" fmla="*/ 289283 h 501523"/>
              <a:gd name="connsiteX17" fmla="*/ 408308 w 789691"/>
              <a:gd name="connsiteY17" fmla="*/ 155089 h 501523"/>
              <a:gd name="connsiteX18" fmla="*/ 356458 w 789691"/>
              <a:gd name="connsiteY18" fmla="*/ 274996 h 501523"/>
              <a:gd name="connsiteX19" fmla="*/ 332185 w 789691"/>
              <a:gd name="connsiteY19" fmla="*/ 400357 h 501523"/>
              <a:gd name="connsiteX20" fmla="*/ 221572 w 789691"/>
              <a:gd name="connsiteY20" fmla="*/ 378235 h 501523"/>
              <a:gd name="connsiteX21" fmla="*/ 214198 w 789691"/>
              <a:gd name="connsiteY21" fmla="*/ 304493 h 501523"/>
              <a:gd name="connsiteX22" fmla="*/ 195148 w 789691"/>
              <a:gd name="connsiteY22" fmla="*/ 304493 h 501523"/>
              <a:gd name="connsiteX23" fmla="*/ 57650 w 789691"/>
              <a:gd name="connsiteY23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439747 w 789691"/>
              <a:gd name="connsiteY8" fmla="*/ 455439 h 501523"/>
              <a:gd name="connsiteX9" fmla="*/ 504041 w 789691"/>
              <a:gd name="connsiteY9" fmla="*/ 417339 h 501523"/>
              <a:gd name="connsiteX10" fmla="*/ 789691 w 789691"/>
              <a:gd name="connsiteY10" fmla="*/ 330457 h 501523"/>
              <a:gd name="connsiteX11" fmla="*/ 674471 w 789691"/>
              <a:gd name="connsiteY11" fmla="*/ 174061 h 501523"/>
              <a:gd name="connsiteX12" fmla="*/ 696924 w 789691"/>
              <a:gd name="connsiteY12" fmla="*/ 55389 h 501523"/>
              <a:gd name="connsiteX13" fmla="*/ 685224 w 789691"/>
              <a:gd name="connsiteY13" fmla="*/ 0 h 501523"/>
              <a:gd name="connsiteX14" fmla="*/ 528677 w 789691"/>
              <a:gd name="connsiteY14" fmla="*/ 36871 h 501523"/>
              <a:gd name="connsiteX15" fmla="*/ 584597 w 789691"/>
              <a:gd name="connsiteY15" fmla="*/ 233823 h 501523"/>
              <a:gd name="connsiteX16" fmla="*/ 428049 w 789691"/>
              <a:gd name="connsiteY16" fmla="*/ 289283 h 501523"/>
              <a:gd name="connsiteX17" fmla="*/ 408308 w 789691"/>
              <a:gd name="connsiteY17" fmla="*/ 155089 h 501523"/>
              <a:gd name="connsiteX18" fmla="*/ 356458 w 789691"/>
              <a:gd name="connsiteY18" fmla="*/ 274996 h 501523"/>
              <a:gd name="connsiteX19" fmla="*/ 332185 w 789691"/>
              <a:gd name="connsiteY19" fmla="*/ 400357 h 501523"/>
              <a:gd name="connsiteX20" fmla="*/ 221572 w 789691"/>
              <a:gd name="connsiteY20" fmla="*/ 378235 h 501523"/>
              <a:gd name="connsiteX21" fmla="*/ 214198 w 789691"/>
              <a:gd name="connsiteY21" fmla="*/ 304493 h 501523"/>
              <a:gd name="connsiteX22" fmla="*/ 195148 w 789691"/>
              <a:gd name="connsiteY22" fmla="*/ 304493 h 501523"/>
              <a:gd name="connsiteX23" fmla="*/ 57650 w 789691"/>
              <a:gd name="connsiteY23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439747 w 789691"/>
              <a:gd name="connsiteY8" fmla="*/ 455439 h 501523"/>
              <a:gd name="connsiteX9" fmla="*/ 504041 w 789691"/>
              <a:gd name="connsiteY9" fmla="*/ 417339 h 501523"/>
              <a:gd name="connsiteX10" fmla="*/ 789691 w 789691"/>
              <a:gd name="connsiteY10" fmla="*/ 330457 h 501523"/>
              <a:gd name="connsiteX11" fmla="*/ 674471 w 789691"/>
              <a:gd name="connsiteY11" fmla="*/ 174061 h 501523"/>
              <a:gd name="connsiteX12" fmla="*/ 696924 w 789691"/>
              <a:gd name="connsiteY12" fmla="*/ 55389 h 501523"/>
              <a:gd name="connsiteX13" fmla="*/ 685224 w 789691"/>
              <a:gd name="connsiteY13" fmla="*/ 0 h 501523"/>
              <a:gd name="connsiteX14" fmla="*/ 528677 w 789691"/>
              <a:gd name="connsiteY14" fmla="*/ 36871 h 501523"/>
              <a:gd name="connsiteX15" fmla="*/ 584597 w 789691"/>
              <a:gd name="connsiteY15" fmla="*/ 233823 h 501523"/>
              <a:gd name="connsiteX16" fmla="*/ 428049 w 789691"/>
              <a:gd name="connsiteY16" fmla="*/ 289283 h 501523"/>
              <a:gd name="connsiteX17" fmla="*/ 408308 w 789691"/>
              <a:gd name="connsiteY17" fmla="*/ 155089 h 501523"/>
              <a:gd name="connsiteX18" fmla="*/ 356458 w 789691"/>
              <a:gd name="connsiteY18" fmla="*/ 274996 h 501523"/>
              <a:gd name="connsiteX19" fmla="*/ 332185 w 789691"/>
              <a:gd name="connsiteY19" fmla="*/ 400357 h 501523"/>
              <a:gd name="connsiteX20" fmla="*/ 221572 w 789691"/>
              <a:gd name="connsiteY20" fmla="*/ 378235 h 501523"/>
              <a:gd name="connsiteX21" fmla="*/ 214198 w 789691"/>
              <a:gd name="connsiteY21" fmla="*/ 304493 h 501523"/>
              <a:gd name="connsiteX22" fmla="*/ 195148 w 789691"/>
              <a:gd name="connsiteY22" fmla="*/ 304493 h 501523"/>
              <a:gd name="connsiteX23" fmla="*/ 57650 w 789691"/>
              <a:gd name="connsiteY23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439747 w 789691"/>
              <a:gd name="connsiteY8" fmla="*/ 455439 h 501523"/>
              <a:gd name="connsiteX9" fmla="*/ 504041 w 789691"/>
              <a:gd name="connsiteY9" fmla="*/ 417339 h 501523"/>
              <a:gd name="connsiteX10" fmla="*/ 789691 w 789691"/>
              <a:gd name="connsiteY10" fmla="*/ 330457 h 501523"/>
              <a:gd name="connsiteX11" fmla="*/ 674471 w 789691"/>
              <a:gd name="connsiteY11" fmla="*/ 174061 h 501523"/>
              <a:gd name="connsiteX12" fmla="*/ 696924 w 789691"/>
              <a:gd name="connsiteY12" fmla="*/ 55389 h 501523"/>
              <a:gd name="connsiteX13" fmla="*/ 685224 w 789691"/>
              <a:gd name="connsiteY13" fmla="*/ 0 h 501523"/>
              <a:gd name="connsiteX14" fmla="*/ 528677 w 789691"/>
              <a:gd name="connsiteY14" fmla="*/ 36871 h 501523"/>
              <a:gd name="connsiteX15" fmla="*/ 584597 w 789691"/>
              <a:gd name="connsiteY15" fmla="*/ 233823 h 501523"/>
              <a:gd name="connsiteX16" fmla="*/ 428049 w 789691"/>
              <a:gd name="connsiteY16" fmla="*/ 289283 h 501523"/>
              <a:gd name="connsiteX17" fmla="*/ 408308 w 789691"/>
              <a:gd name="connsiteY17" fmla="*/ 155089 h 501523"/>
              <a:gd name="connsiteX18" fmla="*/ 363601 w 789691"/>
              <a:gd name="connsiteY18" fmla="*/ 272615 h 501523"/>
              <a:gd name="connsiteX19" fmla="*/ 332185 w 789691"/>
              <a:gd name="connsiteY19" fmla="*/ 400357 h 501523"/>
              <a:gd name="connsiteX20" fmla="*/ 221572 w 789691"/>
              <a:gd name="connsiteY20" fmla="*/ 378235 h 501523"/>
              <a:gd name="connsiteX21" fmla="*/ 214198 w 789691"/>
              <a:gd name="connsiteY21" fmla="*/ 304493 h 501523"/>
              <a:gd name="connsiteX22" fmla="*/ 195148 w 789691"/>
              <a:gd name="connsiteY22" fmla="*/ 304493 h 501523"/>
              <a:gd name="connsiteX23" fmla="*/ 57650 w 789691"/>
              <a:gd name="connsiteY23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439747 w 789691"/>
              <a:gd name="connsiteY8" fmla="*/ 455439 h 501523"/>
              <a:gd name="connsiteX9" fmla="*/ 504041 w 789691"/>
              <a:gd name="connsiteY9" fmla="*/ 417339 h 501523"/>
              <a:gd name="connsiteX10" fmla="*/ 789691 w 789691"/>
              <a:gd name="connsiteY10" fmla="*/ 330457 h 501523"/>
              <a:gd name="connsiteX11" fmla="*/ 674471 w 789691"/>
              <a:gd name="connsiteY11" fmla="*/ 174061 h 501523"/>
              <a:gd name="connsiteX12" fmla="*/ 696924 w 789691"/>
              <a:gd name="connsiteY12" fmla="*/ 55389 h 501523"/>
              <a:gd name="connsiteX13" fmla="*/ 685224 w 789691"/>
              <a:gd name="connsiteY13" fmla="*/ 0 h 501523"/>
              <a:gd name="connsiteX14" fmla="*/ 528677 w 789691"/>
              <a:gd name="connsiteY14" fmla="*/ 36871 h 501523"/>
              <a:gd name="connsiteX15" fmla="*/ 584597 w 789691"/>
              <a:gd name="connsiteY15" fmla="*/ 233823 h 501523"/>
              <a:gd name="connsiteX16" fmla="*/ 428049 w 789691"/>
              <a:gd name="connsiteY16" fmla="*/ 289283 h 501523"/>
              <a:gd name="connsiteX17" fmla="*/ 401164 w 789691"/>
              <a:gd name="connsiteY17" fmla="*/ 150327 h 501523"/>
              <a:gd name="connsiteX18" fmla="*/ 363601 w 789691"/>
              <a:gd name="connsiteY18" fmla="*/ 272615 h 501523"/>
              <a:gd name="connsiteX19" fmla="*/ 332185 w 789691"/>
              <a:gd name="connsiteY19" fmla="*/ 400357 h 501523"/>
              <a:gd name="connsiteX20" fmla="*/ 221572 w 789691"/>
              <a:gd name="connsiteY20" fmla="*/ 378235 h 501523"/>
              <a:gd name="connsiteX21" fmla="*/ 214198 w 789691"/>
              <a:gd name="connsiteY21" fmla="*/ 304493 h 501523"/>
              <a:gd name="connsiteX22" fmla="*/ 195148 w 789691"/>
              <a:gd name="connsiteY22" fmla="*/ 304493 h 501523"/>
              <a:gd name="connsiteX23" fmla="*/ 57650 w 789691"/>
              <a:gd name="connsiteY23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439747 w 789691"/>
              <a:gd name="connsiteY8" fmla="*/ 455439 h 501523"/>
              <a:gd name="connsiteX9" fmla="*/ 504041 w 789691"/>
              <a:gd name="connsiteY9" fmla="*/ 417339 h 501523"/>
              <a:gd name="connsiteX10" fmla="*/ 789691 w 789691"/>
              <a:gd name="connsiteY10" fmla="*/ 330457 h 501523"/>
              <a:gd name="connsiteX11" fmla="*/ 674471 w 789691"/>
              <a:gd name="connsiteY11" fmla="*/ 174061 h 501523"/>
              <a:gd name="connsiteX12" fmla="*/ 696924 w 789691"/>
              <a:gd name="connsiteY12" fmla="*/ 55389 h 501523"/>
              <a:gd name="connsiteX13" fmla="*/ 685224 w 789691"/>
              <a:gd name="connsiteY13" fmla="*/ 0 h 501523"/>
              <a:gd name="connsiteX14" fmla="*/ 528677 w 789691"/>
              <a:gd name="connsiteY14" fmla="*/ 36871 h 501523"/>
              <a:gd name="connsiteX15" fmla="*/ 584597 w 789691"/>
              <a:gd name="connsiteY15" fmla="*/ 233823 h 501523"/>
              <a:gd name="connsiteX16" fmla="*/ 428049 w 789691"/>
              <a:gd name="connsiteY16" fmla="*/ 289283 h 501523"/>
              <a:gd name="connsiteX17" fmla="*/ 401164 w 789691"/>
              <a:gd name="connsiteY17" fmla="*/ 150327 h 501523"/>
              <a:gd name="connsiteX18" fmla="*/ 363601 w 789691"/>
              <a:gd name="connsiteY18" fmla="*/ 272615 h 501523"/>
              <a:gd name="connsiteX19" fmla="*/ 339329 w 789691"/>
              <a:gd name="connsiteY19" fmla="*/ 414644 h 501523"/>
              <a:gd name="connsiteX20" fmla="*/ 221572 w 789691"/>
              <a:gd name="connsiteY20" fmla="*/ 378235 h 501523"/>
              <a:gd name="connsiteX21" fmla="*/ 214198 w 789691"/>
              <a:gd name="connsiteY21" fmla="*/ 304493 h 501523"/>
              <a:gd name="connsiteX22" fmla="*/ 195148 w 789691"/>
              <a:gd name="connsiteY22" fmla="*/ 304493 h 501523"/>
              <a:gd name="connsiteX23" fmla="*/ 57650 w 789691"/>
              <a:gd name="connsiteY23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439747 w 789691"/>
              <a:gd name="connsiteY8" fmla="*/ 455439 h 501523"/>
              <a:gd name="connsiteX9" fmla="*/ 504041 w 789691"/>
              <a:gd name="connsiteY9" fmla="*/ 417339 h 501523"/>
              <a:gd name="connsiteX10" fmla="*/ 789691 w 789691"/>
              <a:gd name="connsiteY10" fmla="*/ 330457 h 501523"/>
              <a:gd name="connsiteX11" fmla="*/ 674471 w 789691"/>
              <a:gd name="connsiteY11" fmla="*/ 174061 h 501523"/>
              <a:gd name="connsiteX12" fmla="*/ 696924 w 789691"/>
              <a:gd name="connsiteY12" fmla="*/ 55389 h 501523"/>
              <a:gd name="connsiteX13" fmla="*/ 685224 w 789691"/>
              <a:gd name="connsiteY13" fmla="*/ 0 h 501523"/>
              <a:gd name="connsiteX14" fmla="*/ 528677 w 789691"/>
              <a:gd name="connsiteY14" fmla="*/ 36871 h 501523"/>
              <a:gd name="connsiteX15" fmla="*/ 584597 w 789691"/>
              <a:gd name="connsiteY15" fmla="*/ 233823 h 501523"/>
              <a:gd name="connsiteX16" fmla="*/ 428049 w 789691"/>
              <a:gd name="connsiteY16" fmla="*/ 289283 h 501523"/>
              <a:gd name="connsiteX17" fmla="*/ 401164 w 789691"/>
              <a:gd name="connsiteY17" fmla="*/ 150327 h 501523"/>
              <a:gd name="connsiteX18" fmla="*/ 363601 w 789691"/>
              <a:gd name="connsiteY18" fmla="*/ 272615 h 501523"/>
              <a:gd name="connsiteX19" fmla="*/ 339329 w 789691"/>
              <a:gd name="connsiteY19" fmla="*/ 414644 h 501523"/>
              <a:gd name="connsiteX20" fmla="*/ 221572 w 789691"/>
              <a:gd name="connsiteY20" fmla="*/ 397285 h 501523"/>
              <a:gd name="connsiteX21" fmla="*/ 214198 w 789691"/>
              <a:gd name="connsiteY21" fmla="*/ 304493 h 501523"/>
              <a:gd name="connsiteX22" fmla="*/ 195148 w 789691"/>
              <a:gd name="connsiteY22" fmla="*/ 304493 h 501523"/>
              <a:gd name="connsiteX23" fmla="*/ 57650 w 789691"/>
              <a:gd name="connsiteY23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439747 w 789691"/>
              <a:gd name="connsiteY8" fmla="*/ 455439 h 501523"/>
              <a:gd name="connsiteX9" fmla="*/ 504041 w 789691"/>
              <a:gd name="connsiteY9" fmla="*/ 417339 h 501523"/>
              <a:gd name="connsiteX10" fmla="*/ 789691 w 789691"/>
              <a:gd name="connsiteY10" fmla="*/ 330457 h 501523"/>
              <a:gd name="connsiteX11" fmla="*/ 674471 w 789691"/>
              <a:gd name="connsiteY11" fmla="*/ 174061 h 501523"/>
              <a:gd name="connsiteX12" fmla="*/ 696924 w 789691"/>
              <a:gd name="connsiteY12" fmla="*/ 55389 h 501523"/>
              <a:gd name="connsiteX13" fmla="*/ 685224 w 789691"/>
              <a:gd name="connsiteY13" fmla="*/ 0 h 501523"/>
              <a:gd name="connsiteX14" fmla="*/ 528677 w 789691"/>
              <a:gd name="connsiteY14" fmla="*/ 36871 h 501523"/>
              <a:gd name="connsiteX15" fmla="*/ 584597 w 789691"/>
              <a:gd name="connsiteY15" fmla="*/ 233823 h 501523"/>
              <a:gd name="connsiteX16" fmla="*/ 428049 w 789691"/>
              <a:gd name="connsiteY16" fmla="*/ 289283 h 501523"/>
              <a:gd name="connsiteX17" fmla="*/ 401164 w 789691"/>
              <a:gd name="connsiteY17" fmla="*/ 150327 h 501523"/>
              <a:gd name="connsiteX18" fmla="*/ 363601 w 789691"/>
              <a:gd name="connsiteY18" fmla="*/ 272615 h 501523"/>
              <a:gd name="connsiteX19" fmla="*/ 339329 w 789691"/>
              <a:gd name="connsiteY19" fmla="*/ 414644 h 501523"/>
              <a:gd name="connsiteX20" fmla="*/ 221572 w 789691"/>
              <a:gd name="connsiteY20" fmla="*/ 397285 h 501523"/>
              <a:gd name="connsiteX21" fmla="*/ 197529 w 789691"/>
              <a:gd name="connsiteY21" fmla="*/ 314018 h 501523"/>
              <a:gd name="connsiteX22" fmla="*/ 195148 w 789691"/>
              <a:gd name="connsiteY22" fmla="*/ 304493 h 501523"/>
              <a:gd name="connsiteX23" fmla="*/ 57650 w 789691"/>
              <a:gd name="connsiteY23" fmla="*/ 214773 h 501523"/>
              <a:gd name="connsiteX0" fmla="*/ 57650 w 789691"/>
              <a:gd name="connsiteY0" fmla="*/ 214773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439747 w 789691"/>
              <a:gd name="connsiteY8" fmla="*/ 455439 h 501523"/>
              <a:gd name="connsiteX9" fmla="*/ 504041 w 789691"/>
              <a:gd name="connsiteY9" fmla="*/ 417339 h 501523"/>
              <a:gd name="connsiteX10" fmla="*/ 789691 w 789691"/>
              <a:gd name="connsiteY10" fmla="*/ 330457 h 501523"/>
              <a:gd name="connsiteX11" fmla="*/ 674471 w 789691"/>
              <a:gd name="connsiteY11" fmla="*/ 174061 h 501523"/>
              <a:gd name="connsiteX12" fmla="*/ 696924 w 789691"/>
              <a:gd name="connsiteY12" fmla="*/ 55389 h 501523"/>
              <a:gd name="connsiteX13" fmla="*/ 685224 w 789691"/>
              <a:gd name="connsiteY13" fmla="*/ 0 h 501523"/>
              <a:gd name="connsiteX14" fmla="*/ 528677 w 789691"/>
              <a:gd name="connsiteY14" fmla="*/ 36871 h 501523"/>
              <a:gd name="connsiteX15" fmla="*/ 584597 w 789691"/>
              <a:gd name="connsiteY15" fmla="*/ 233823 h 501523"/>
              <a:gd name="connsiteX16" fmla="*/ 428049 w 789691"/>
              <a:gd name="connsiteY16" fmla="*/ 289283 h 501523"/>
              <a:gd name="connsiteX17" fmla="*/ 401164 w 789691"/>
              <a:gd name="connsiteY17" fmla="*/ 150327 h 501523"/>
              <a:gd name="connsiteX18" fmla="*/ 363601 w 789691"/>
              <a:gd name="connsiteY18" fmla="*/ 272615 h 501523"/>
              <a:gd name="connsiteX19" fmla="*/ 339329 w 789691"/>
              <a:gd name="connsiteY19" fmla="*/ 414644 h 501523"/>
              <a:gd name="connsiteX20" fmla="*/ 221572 w 789691"/>
              <a:gd name="connsiteY20" fmla="*/ 397285 h 501523"/>
              <a:gd name="connsiteX21" fmla="*/ 197529 w 789691"/>
              <a:gd name="connsiteY21" fmla="*/ 314018 h 501523"/>
              <a:gd name="connsiteX22" fmla="*/ 195148 w 789691"/>
              <a:gd name="connsiteY22" fmla="*/ 304493 h 501523"/>
              <a:gd name="connsiteX23" fmla="*/ 134948 w 789691"/>
              <a:gd name="connsiteY23" fmla="*/ 288751 h 501523"/>
              <a:gd name="connsiteX24" fmla="*/ 57650 w 789691"/>
              <a:gd name="connsiteY24" fmla="*/ 214773 h 501523"/>
              <a:gd name="connsiteX0" fmla="*/ 57650 w 789691"/>
              <a:gd name="connsiteY0" fmla="*/ 219536 h 501523"/>
              <a:gd name="connsiteX1" fmla="*/ 50736 w 789691"/>
              <a:gd name="connsiteY1" fmla="*/ 283292 h 501523"/>
              <a:gd name="connsiteX2" fmla="*/ 51966 w 789691"/>
              <a:gd name="connsiteY2" fmla="*/ 349659 h 501523"/>
              <a:gd name="connsiteX3" fmla="*/ 11123 w 789691"/>
              <a:gd name="connsiteY3" fmla="*/ 417338 h 501523"/>
              <a:gd name="connsiteX4" fmla="*/ 30174 w 789691"/>
              <a:gd name="connsiteY4" fmla="*/ 450676 h 501523"/>
              <a:gd name="connsiteX5" fmla="*/ 55038 w 789691"/>
              <a:gd name="connsiteY5" fmla="*/ 492689 h 501523"/>
              <a:gd name="connsiteX6" fmla="*/ 167802 w 789691"/>
              <a:gd name="connsiteY6" fmla="*/ 468184 h 501523"/>
              <a:gd name="connsiteX7" fmla="*/ 398553 w 789691"/>
              <a:gd name="connsiteY7" fmla="*/ 501523 h 501523"/>
              <a:gd name="connsiteX8" fmla="*/ 439747 w 789691"/>
              <a:gd name="connsiteY8" fmla="*/ 455439 h 501523"/>
              <a:gd name="connsiteX9" fmla="*/ 504041 w 789691"/>
              <a:gd name="connsiteY9" fmla="*/ 417339 h 501523"/>
              <a:gd name="connsiteX10" fmla="*/ 789691 w 789691"/>
              <a:gd name="connsiteY10" fmla="*/ 330457 h 501523"/>
              <a:gd name="connsiteX11" fmla="*/ 674471 w 789691"/>
              <a:gd name="connsiteY11" fmla="*/ 174061 h 501523"/>
              <a:gd name="connsiteX12" fmla="*/ 696924 w 789691"/>
              <a:gd name="connsiteY12" fmla="*/ 55389 h 501523"/>
              <a:gd name="connsiteX13" fmla="*/ 685224 w 789691"/>
              <a:gd name="connsiteY13" fmla="*/ 0 h 501523"/>
              <a:gd name="connsiteX14" fmla="*/ 528677 w 789691"/>
              <a:gd name="connsiteY14" fmla="*/ 36871 h 501523"/>
              <a:gd name="connsiteX15" fmla="*/ 584597 w 789691"/>
              <a:gd name="connsiteY15" fmla="*/ 233823 h 501523"/>
              <a:gd name="connsiteX16" fmla="*/ 428049 w 789691"/>
              <a:gd name="connsiteY16" fmla="*/ 289283 h 501523"/>
              <a:gd name="connsiteX17" fmla="*/ 401164 w 789691"/>
              <a:gd name="connsiteY17" fmla="*/ 150327 h 501523"/>
              <a:gd name="connsiteX18" fmla="*/ 363601 w 789691"/>
              <a:gd name="connsiteY18" fmla="*/ 272615 h 501523"/>
              <a:gd name="connsiteX19" fmla="*/ 339329 w 789691"/>
              <a:gd name="connsiteY19" fmla="*/ 414644 h 501523"/>
              <a:gd name="connsiteX20" fmla="*/ 221572 w 789691"/>
              <a:gd name="connsiteY20" fmla="*/ 397285 h 501523"/>
              <a:gd name="connsiteX21" fmla="*/ 197529 w 789691"/>
              <a:gd name="connsiteY21" fmla="*/ 314018 h 501523"/>
              <a:gd name="connsiteX22" fmla="*/ 195148 w 789691"/>
              <a:gd name="connsiteY22" fmla="*/ 304493 h 501523"/>
              <a:gd name="connsiteX23" fmla="*/ 134948 w 789691"/>
              <a:gd name="connsiteY23" fmla="*/ 288751 h 501523"/>
              <a:gd name="connsiteX24" fmla="*/ 57650 w 789691"/>
              <a:gd name="connsiteY24" fmla="*/ 219536 h 501523"/>
              <a:gd name="connsiteX0" fmla="*/ 42663 w 774704"/>
              <a:gd name="connsiteY0" fmla="*/ 219536 h 501523"/>
              <a:gd name="connsiteX1" fmla="*/ 35749 w 774704"/>
              <a:gd name="connsiteY1" fmla="*/ 283292 h 501523"/>
              <a:gd name="connsiteX2" fmla="*/ 36979 w 774704"/>
              <a:gd name="connsiteY2" fmla="*/ 349659 h 501523"/>
              <a:gd name="connsiteX3" fmla="*/ 12805 w 774704"/>
              <a:gd name="connsiteY3" fmla="*/ 414957 h 501523"/>
              <a:gd name="connsiteX4" fmla="*/ 15187 w 774704"/>
              <a:gd name="connsiteY4" fmla="*/ 450676 h 501523"/>
              <a:gd name="connsiteX5" fmla="*/ 40051 w 774704"/>
              <a:gd name="connsiteY5" fmla="*/ 492689 h 501523"/>
              <a:gd name="connsiteX6" fmla="*/ 152815 w 774704"/>
              <a:gd name="connsiteY6" fmla="*/ 468184 h 501523"/>
              <a:gd name="connsiteX7" fmla="*/ 383566 w 774704"/>
              <a:gd name="connsiteY7" fmla="*/ 501523 h 501523"/>
              <a:gd name="connsiteX8" fmla="*/ 424760 w 774704"/>
              <a:gd name="connsiteY8" fmla="*/ 455439 h 501523"/>
              <a:gd name="connsiteX9" fmla="*/ 489054 w 774704"/>
              <a:gd name="connsiteY9" fmla="*/ 417339 h 501523"/>
              <a:gd name="connsiteX10" fmla="*/ 774704 w 774704"/>
              <a:gd name="connsiteY10" fmla="*/ 330457 h 501523"/>
              <a:gd name="connsiteX11" fmla="*/ 659484 w 774704"/>
              <a:gd name="connsiteY11" fmla="*/ 174061 h 501523"/>
              <a:gd name="connsiteX12" fmla="*/ 681937 w 774704"/>
              <a:gd name="connsiteY12" fmla="*/ 55389 h 501523"/>
              <a:gd name="connsiteX13" fmla="*/ 670237 w 774704"/>
              <a:gd name="connsiteY13" fmla="*/ 0 h 501523"/>
              <a:gd name="connsiteX14" fmla="*/ 513690 w 774704"/>
              <a:gd name="connsiteY14" fmla="*/ 36871 h 501523"/>
              <a:gd name="connsiteX15" fmla="*/ 569610 w 774704"/>
              <a:gd name="connsiteY15" fmla="*/ 233823 h 501523"/>
              <a:gd name="connsiteX16" fmla="*/ 413062 w 774704"/>
              <a:gd name="connsiteY16" fmla="*/ 289283 h 501523"/>
              <a:gd name="connsiteX17" fmla="*/ 386177 w 774704"/>
              <a:gd name="connsiteY17" fmla="*/ 150327 h 501523"/>
              <a:gd name="connsiteX18" fmla="*/ 348614 w 774704"/>
              <a:gd name="connsiteY18" fmla="*/ 272615 h 501523"/>
              <a:gd name="connsiteX19" fmla="*/ 324342 w 774704"/>
              <a:gd name="connsiteY19" fmla="*/ 414644 h 501523"/>
              <a:gd name="connsiteX20" fmla="*/ 206585 w 774704"/>
              <a:gd name="connsiteY20" fmla="*/ 397285 h 501523"/>
              <a:gd name="connsiteX21" fmla="*/ 182542 w 774704"/>
              <a:gd name="connsiteY21" fmla="*/ 314018 h 501523"/>
              <a:gd name="connsiteX22" fmla="*/ 180161 w 774704"/>
              <a:gd name="connsiteY22" fmla="*/ 304493 h 501523"/>
              <a:gd name="connsiteX23" fmla="*/ 119961 w 774704"/>
              <a:gd name="connsiteY23" fmla="*/ 288751 h 501523"/>
              <a:gd name="connsiteX24" fmla="*/ 42663 w 774704"/>
              <a:gd name="connsiteY24" fmla="*/ 219536 h 501523"/>
              <a:gd name="connsiteX0" fmla="*/ 42663 w 774704"/>
              <a:gd name="connsiteY0" fmla="*/ 219536 h 501523"/>
              <a:gd name="connsiteX1" fmla="*/ 35749 w 774704"/>
              <a:gd name="connsiteY1" fmla="*/ 283292 h 501523"/>
              <a:gd name="connsiteX2" fmla="*/ 36979 w 774704"/>
              <a:gd name="connsiteY2" fmla="*/ 349659 h 501523"/>
              <a:gd name="connsiteX3" fmla="*/ 12805 w 774704"/>
              <a:gd name="connsiteY3" fmla="*/ 414957 h 501523"/>
              <a:gd name="connsiteX4" fmla="*/ 22330 w 774704"/>
              <a:gd name="connsiteY4" fmla="*/ 448294 h 501523"/>
              <a:gd name="connsiteX5" fmla="*/ 40051 w 774704"/>
              <a:gd name="connsiteY5" fmla="*/ 492689 h 501523"/>
              <a:gd name="connsiteX6" fmla="*/ 152815 w 774704"/>
              <a:gd name="connsiteY6" fmla="*/ 468184 h 501523"/>
              <a:gd name="connsiteX7" fmla="*/ 383566 w 774704"/>
              <a:gd name="connsiteY7" fmla="*/ 501523 h 501523"/>
              <a:gd name="connsiteX8" fmla="*/ 424760 w 774704"/>
              <a:gd name="connsiteY8" fmla="*/ 455439 h 501523"/>
              <a:gd name="connsiteX9" fmla="*/ 489054 w 774704"/>
              <a:gd name="connsiteY9" fmla="*/ 417339 h 501523"/>
              <a:gd name="connsiteX10" fmla="*/ 774704 w 774704"/>
              <a:gd name="connsiteY10" fmla="*/ 330457 h 501523"/>
              <a:gd name="connsiteX11" fmla="*/ 659484 w 774704"/>
              <a:gd name="connsiteY11" fmla="*/ 174061 h 501523"/>
              <a:gd name="connsiteX12" fmla="*/ 681937 w 774704"/>
              <a:gd name="connsiteY12" fmla="*/ 55389 h 501523"/>
              <a:gd name="connsiteX13" fmla="*/ 670237 w 774704"/>
              <a:gd name="connsiteY13" fmla="*/ 0 h 501523"/>
              <a:gd name="connsiteX14" fmla="*/ 513690 w 774704"/>
              <a:gd name="connsiteY14" fmla="*/ 36871 h 501523"/>
              <a:gd name="connsiteX15" fmla="*/ 569610 w 774704"/>
              <a:gd name="connsiteY15" fmla="*/ 233823 h 501523"/>
              <a:gd name="connsiteX16" fmla="*/ 413062 w 774704"/>
              <a:gd name="connsiteY16" fmla="*/ 289283 h 501523"/>
              <a:gd name="connsiteX17" fmla="*/ 386177 w 774704"/>
              <a:gd name="connsiteY17" fmla="*/ 150327 h 501523"/>
              <a:gd name="connsiteX18" fmla="*/ 348614 w 774704"/>
              <a:gd name="connsiteY18" fmla="*/ 272615 h 501523"/>
              <a:gd name="connsiteX19" fmla="*/ 324342 w 774704"/>
              <a:gd name="connsiteY19" fmla="*/ 414644 h 501523"/>
              <a:gd name="connsiteX20" fmla="*/ 206585 w 774704"/>
              <a:gd name="connsiteY20" fmla="*/ 397285 h 501523"/>
              <a:gd name="connsiteX21" fmla="*/ 182542 w 774704"/>
              <a:gd name="connsiteY21" fmla="*/ 314018 h 501523"/>
              <a:gd name="connsiteX22" fmla="*/ 180161 w 774704"/>
              <a:gd name="connsiteY22" fmla="*/ 304493 h 501523"/>
              <a:gd name="connsiteX23" fmla="*/ 119961 w 774704"/>
              <a:gd name="connsiteY23" fmla="*/ 288751 h 501523"/>
              <a:gd name="connsiteX24" fmla="*/ 42663 w 774704"/>
              <a:gd name="connsiteY24" fmla="*/ 219536 h 501523"/>
              <a:gd name="connsiteX0" fmla="*/ 42663 w 774704"/>
              <a:gd name="connsiteY0" fmla="*/ 219536 h 501523"/>
              <a:gd name="connsiteX1" fmla="*/ 35749 w 774704"/>
              <a:gd name="connsiteY1" fmla="*/ 283292 h 501523"/>
              <a:gd name="connsiteX2" fmla="*/ 36979 w 774704"/>
              <a:gd name="connsiteY2" fmla="*/ 349659 h 501523"/>
              <a:gd name="connsiteX3" fmla="*/ 12805 w 774704"/>
              <a:gd name="connsiteY3" fmla="*/ 414957 h 501523"/>
              <a:gd name="connsiteX4" fmla="*/ 22330 w 774704"/>
              <a:gd name="connsiteY4" fmla="*/ 448294 h 501523"/>
              <a:gd name="connsiteX5" fmla="*/ 42432 w 774704"/>
              <a:gd name="connsiteY5" fmla="*/ 492689 h 501523"/>
              <a:gd name="connsiteX6" fmla="*/ 152815 w 774704"/>
              <a:gd name="connsiteY6" fmla="*/ 468184 h 501523"/>
              <a:gd name="connsiteX7" fmla="*/ 383566 w 774704"/>
              <a:gd name="connsiteY7" fmla="*/ 501523 h 501523"/>
              <a:gd name="connsiteX8" fmla="*/ 424760 w 774704"/>
              <a:gd name="connsiteY8" fmla="*/ 455439 h 501523"/>
              <a:gd name="connsiteX9" fmla="*/ 489054 w 774704"/>
              <a:gd name="connsiteY9" fmla="*/ 417339 h 501523"/>
              <a:gd name="connsiteX10" fmla="*/ 774704 w 774704"/>
              <a:gd name="connsiteY10" fmla="*/ 330457 h 501523"/>
              <a:gd name="connsiteX11" fmla="*/ 659484 w 774704"/>
              <a:gd name="connsiteY11" fmla="*/ 174061 h 501523"/>
              <a:gd name="connsiteX12" fmla="*/ 681937 w 774704"/>
              <a:gd name="connsiteY12" fmla="*/ 55389 h 501523"/>
              <a:gd name="connsiteX13" fmla="*/ 670237 w 774704"/>
              <a:gd name="connsiteY13" fmla="*/ 0 h 501523"/>
              <a:gd name="connsiteX14" fmla="*/ 513690 w 774704"/>
              <a:gd name="connsiteY14" fmla="*/ 36871 h 501523"/>
              <a:gd name="connsiteX15" fmla="*/ 569610 w 774704"/>
              <a:gd name="connsiteY15" fmla="*/ 233823 h 501523"/>
              <a:gd name="connsiteX16" fmla="*/ 413062 w 774704"/>
              <a:gd name="connsiteY16" fmla="*/ 289283 h 501523"/>
              <a:gd name="connsiteX17" fmla="*/ 386177 w 774704"/>
              <a:gd name="connsiteY17" fmla="*/ 150327 h 501523"/>
              <a:gd name="connsiteX18" fmla="*/ 348614 w 774704"/>
              <a:gd name="connsiteY18" fmla="*/ 272615 h 501523"/>
              <a:gd name="connsiteX19" fmla="*/ 324342 w 774704"/>
              <a:gd name="connsiteY19" fmla="*/ 414644 h 501523"/>
              <a:gd name="connsiteX20" fmla="*/ 206585 w 774704"/>
              <a:gd name="connsiteY20" fmla="*/ 397285 h 501523"/>
              <a:gd name="connsiteX21" fmla="*/ 182542 w 774704"/>
              <a:gd name="connsiteY21" fmla="*/ 314018 h 501523"/>
              <a:gd name="connsiteX22" fmla="*/ 180161 w 774704"/>
              <a:gd name="connsiteY22" fmla="*/ 304493 h 501523"/>
              <a:gd name="connsiteX23" fmla="*/ 119961 w 774704"/>
              <a:gd name="connsiteY23" fmla="*/ 288751 h 501523"/>
              <a:gd name="connsiteX24" fmla="*/ 42663 w 774704"/>
              <a:gd name="connsiteY24" fmla="*/ 219536 h 501523"/>
              <a:gd name="connsiteX0" fmla="*/ 43877 w 775918"/>
              <a:gd name="connsiteY0" fmla="*/ 219536 h 501523"/>
              <a:gd name="connsiteX1" fmla="*/ 36963 w 775918"/>
              <a:gd name="connsiteY1" fmla="*/ 283292 h 501523"/>
              <a:gd name="connsiteX2" fmla="*/ 28668 w 775918"/>
              <a:gd name="connsiteY2" fmla="*/ 349659 h 501523"/>
              <a:gd name="connsiteX3" fmla="*/ 14019 w 775918"/>
              <a:gd name="connsiteY3" fmla="*/ 414957 h 501523"/>
              <a:gd name="connsiteX4" fmla="*/ 23544 w 775918"/>
              <a:gd name="connsiteY4" fmla="*/ 448294 h 501523"/>
              <a:gd name="connsiteX5" fmla="*/ 43646 w 775918"/>
              <a:gd name="connsiteY5" fmla="*/ 492689 h 501523"/>
              <a:gd name="connsiteX6" fmla="*/ 154029 w 775918"/>
              <a:gd name="connsiteY6" fmla="*/ 468184 h 501523"/>
              <a:gd name="connsiteX7" fmla="*/ 384780 w 775918"/>
              <a:gd name="connsiteY7" fmla="*/ 501523 h 501523"/>
              <a:gd name="connsiteX8" fmla="*/ 425974 w 775918"/>
              <a:gd name="connsiteY8" fmla="*/ 455439 h 501523"/>
              <a:gd name="connsiteX9" fmla="*/ 490268 w 775918"/>
              <a:gd name="connsiteY9" fmla="*/ 417339 h 501523"/>
              <a:gd name="connsiteX10" fmla="*/ 775918 w 775918"/>
              <a:gd name="connsiteY10" fmla="*/ 330457 h 501523"/>
              <a:gd name="connsiteX11" fmla="*/ 660698 w 775918"/>
              <a:gd name="connsiteY11" fmla="*/ 174061 h 501523"/>
              <a:gd name="connsiteX12" fmla="*/ 683151 w 775918"/>
              <a:gd name="connsiteY12" fmla="*/ 55389 h 501523"/>
              <a:gd name="connsiteX13" fmla="*/ 671451 w 775918"/>
              <a:gd name="connsiteY13" fmla="*/ 0 h 501523"/>
              <a:gd name="connsiteX14" fmla="*/ 514904 w 775918"/>
              <a:gd name="connsiteY14" fmla="*/ 36871 h 501523"/>
              <a:gd name="connsiteX15" fmla="*/ 570824 w 775918"/>
              <a:gd name="connsiteY15" fmla="*/ 233823 h 501523"/>
              <a:gd name="connsiteX16" fmla="*/ 414276 w 775918"/>
              <a:gd name="connsiteY16" fmla="*/ 289283 h 501523"/>
              <a:gd name="connsiteX17" fmla="*/ 387391 w 775918"/>
              <a:gd name="connsiteY17" fmla="*/ 150327 h 501523"/>
              <a:gd name="connsiteX18" fmla="*/ 349828 w 775918"/>
              <a:gd name="connsiteY18" fmla="*/ 272615 h 501523"/>
              <a:gd name="connsiteX19" fmla="*/ 325556 w 775918"/>
              <a:gd name="connsiteY19" fmla="*/ 414644 h 501523"/>
              <a:gd name="connsiteX20" fmla="*/ 207799 w 775918"/>
              <a:gd name="connsiteY20" fmla="*/ 397285 h 501523"/>
              <a:gd name="connsiteX21" fmla="*/ 183756 w 775918"/>
              <a:gd name="connsiteY21" fmla="*/ 314018 h 501523"/>
              <a:gd name="connsiteX22" fmla="*/ 181375 w 775918"/>
              <a:gd name="connsiteY22" fmla="*/ 304493 h 501523"/>
              <a:gd name="connsiteX23" fmla="*/ 121175 w 775918"/>
              <a:gd name="connsiteY23" fmla="*/ 288751 h 501523"/>
              <a:gd name="connsiteX24" fmla="*/ 43877 w 775918"/>
              <a:gd name="connsiteY24" fmla="*/ 219536 h 501523"/>
              <a:gd name="connsiteX0" fmla="*/ 43877 w 775918"/>
              <a:gd name="connsiteY0" fmla="*/ 193343 h 475330"/>
              <a:gd name="connsiteX1" fmla="*/ 36963 w 775918"/>
              <a:gd name="connsiteY1" fmla="*/ 257099 h 475330"/>
              <a:gd name="connsiteX2" fmla="*/ 28668 w 775918"/>
              <a:gd name="connsiteY2" fmla="*/ 323466 h 475330"/>
              <a:gd name="connsiteX3" fmla="*/ 14019 w 775918"/>
              <a:gd name="connsiteY3" fmla="*/ 388764 h 475330"/>
              <a:gd name="connsiteX4" fmla="*/ 23544 w 775918"/>
              <a:gd name="connsiteY4" fmla="*/ 422101 h 475330"/>
              <a:gd name="connsiteX5" fmla="*/ 43646 w 775918"/>
              <a:gd name="connsiteY5" fmla="*/ 466496 h 475330"/>
              <a:gd name="connsiteX6" fmla="*/ 154029 w 775918"/>
              <a:gd name="connsiteY6" fmla="*/ 441991 h 475330"/>
              <a:gd name="connsiteX7" fmla="*/ 384780 w 775918"/>
              <a:gd name="connsiteY7" fmla="*/ 475330 h 475330"/>
              <a:gd name="connsiteX8" fmla="*/ 425974 w 775918"/>
              <a:gd name="connsiteY8" fmla="*/ 429246 h 475330"/>
              <a:gd name="connsiteX9" fmla="*/ 490268 w 775918"/>
              <a:gd name="connsiteY9" fmla="*/ 391146 h 475330"/>
              <a:gd name="connsiteX10" fmla="*/ 775918 w 775918"/>
              <a:gd name="connsiteY10" fmla="*/ 304264 h 475330"/>
              <a:gd name="connsiteX11" fmla="*/ 660698 w 775918"/>
              <a:gd name="connsiteY11" fmla="*/ 147868 h 475330"/>
              <a:gd name="connsiteX12" fmla="*/ 683151 w 775918"/>
              <a:gd name="connsiteY12" fmla="*/ 29196 h 475330"/>
              <a:gd name="connsiteX13" fmla="*/ 669069 w 775918"/>
              <a:gd name="connsiteY13" fmla="*/ 0 h 475330"/>
              <a:gd name="connsiteX14" fmla="*/ 514904 w 775918"/>
              <a:gd name="connsiteY14" fmla="*/ 10678 h 475330"/>
              <a:gd name="connsiteX15" fmla="*/ 570824 w 775918"/>
              <a:gd name="connsiteY15" fmla="*/ 207630 h 475330"/>
              <a:gd name="connsiteX16" fmla="*/ 414276 w 775918"/>
              <a:gd name="connsiteY16" fmla="*/ 263090 h 475330"/>
              <a:gd name="connsiteX17" fmla="*/ 387391 w 775918"/>
              <a:gd name="connsiteY17" fmla="*/ 124134 h 475330"/>
              <a:gd name="connsiteX18" fmla="*/ 349828 w 775918"/>
              <a:gd name="connsiteY18" fmla="*/ 246422 h 475330"/>
              <a:gd name="connsiteX19" fmla="*/ 325556 w 775918"/>
              <a:gd name="connsiteY19" fmla="*/ 388451 h 475330"/>
              <a:gd name="connsiteX20" fmla="*/ 207799 w 775918"/>
              <a:gd name="connsiteY20" fmla="*/ 371092 h 475330"/>
              <a:gd name="connsiteX21" fmla="*/ 183756 w 775918"/>
              <a:gd name="connsiteY21" fmla="*/ 287825 h 475330"/>
              <a:gd name="connsiteX22" fmla="*/ 181375 w 775918"/>
              <a:gd name="connsiteY22" fmla="*/ 278300 h 475330"/>
              <a:gd name="connsiteX23" fmla="*/ 121175 w 775918"/>
              <a:gd name="connsiteY23" fmla="*/ 262558 h 475330"/>
              <a:gd name="connsiteX24" fmla="*/ 43877 w 775918"/>
              <a:gd name="connsiteY24" fmla="*/ 193343 h 475330"/>
              <a:gd name="connsiteX0" fmla="*/ 43877 w 775918"/>
              <a:gd name="connsiteY0" fmla="*/ 214774 h 496761"/>
              <a:gd name="connsiteX1" fmla="*/ 36963 w 775918"/>
              <a:gd name="connsiteY1" fmla="*/ 278530 h 496761"/>
              <a:gd name="connsiteX2" fmla="*/ 28668 w 775918"/>
              <a:gd name="connsiteY2" fmla="*/ 344897 h 496761"/>
              <a:gd name="connsiteX3" fmla="*/ 14019 w 775918"/>
              <a:gd name="connsiteY3" fmla="*/ 410195 h 496761"/>
              <a:gd name="connsiteX4" fmla="*/ 23544 w 775918"/>
              <a:gd name="connsiteY4" fmla="*/ 443532 h 496761"/>
              <a:gd name="connsiteX5" fmla="*/ 43646 w 775918"/>
              <a:gd name="connsiteY5" fmla="*/ 487927 h 496761"/>
              <a:gd name="connsiteX6" fmla="*/ 154029 w 775918"/>
              <a:gd name="connsiteY6" fmla="*/ 463422 h 496761"/>
              <a:gd name="connsiteX7" fmla="*/ 384780 w 775918"/>
              <a:gd name="connsiteY7" fmla="*/ 496761 h 496761"/>
              <a:gd name="connsiteX8" fmla="*/ 425974 w 775918"/>
              <a:gd name="connsiteY8" fmla="*/ 450677 h 496761"/>
              <a:gd name="connsiteX9" fmla="*/ 490268 w 775918"/>
              <a:gd name="connsiteY9" fmla="*/ 412577 h 496761"/>
              <a:gd name="connsiteX10" fmla="*/ 775918 w 775918"/>
              <a:gd name="connsiteY10" fmla="*/ 325695 h 496761"/>
              <a:gd name="connsiteX11" fmla="*/ 660698 w 775918"/>
              <a:gd name="connsiteY11" fmla="*/ 169299 h 496761"/>
              <a:gd name="connsiteX12" fmla="*/ 683151 w 775918"/>
              <a:gd name="connsiteY12" fmla="*/ 50627 h 496761"/>
              <a:gd name="connsiteX13" fmla="*/ 669069 w 775918"/>
              <a:gd name="connsiteY13" fmla="*/ 0 h 496761"/>
              <a:gd name="connsiteX14" fmla="*/ 514904 w 775918"/>
              <a:gd name="connsiteY14" fmla="*/ 32109 h 496761"/>
              <a:gd name="connsiteX15" fmla="*/ 570824 w 775918"/>
              <a:gd name="connsiteY15" fmla="*/ 229061 h 496761"/>
              <a:gd name="connsiteX16" fmla="*/ 414276 w 775918"/>
              <a:gd name="connsiteY16" fmla="*/ 284521 h 496761"/>
              <a:gd name="connsiteX17" fmla="*/ 387391 w 775918"/>
              <a:gd name="connsiteY17" fmla="*/ 145565 h 496761"/>
              <a:gd name="connsiteX18" fmla="*/ 349828 w 775918"/>
              <a:gd name="connsiteY18" fmla="*/ 267853 h 496761"/>
              <a:gd name="connsiteX19" fmla="*/ 325556 w 775918"/>
              <a:gd name="connsiteY19" fmla="*/ 409882 h 496761"/>
              <a:gd name="connsiteX20" fmla="*/ 207799 w 775918"/>
              <a:gd name="connsiteY20" fmla="*/ 392523 h 496761"/>
              <a:gd name="connsiteX21" fmla="*/ 183756 w 775918"/>
              <a:gd name="connsiteY21" fmla="*/ 309256 h 496761"/>
              <a:gd name="connsiteX22" fmla="*/ 181375 w 775918"/>
              <a:gd name="connsiteY22" fmla="*/ 299731 h 496761"/>
              <a:gd name="connsiteX23" fmla="*/ 121175 w 775918"/>
              <a:gd name="connsiteY23" fmla="*/ 283989 h 496761"/>
              <a:gd name="connsiteX24" fmla="*/ 43877 w 775918"/>
              <a:gd name="connsiteY24" fmla="*/ 214774 h 496761"/>
              <a:gd name="connsiteX0" fmla="*/ 43877 w 775918"/>
              <a:gd name="connsiteY0" fmla="*/ 214774 h 496761"/>
              <a:gd name="connsiteX1" fmla="*/ 36963 w 775918"/>
              <a:gd name="connsiteY1" fmla="*/ 278530 h 496761"/>
              <a:gd name="connsiteX2" fmla="*/ 28668 w 775918"/>
              <a:gd name="connsiteY2" fmla="*/ 344897 h 496761"/>
              <a:gd name="connsiteX3" fmla="*/ 14019 w 775918"/>
              <a:gd name="connsiteY3" fmla="*/ 410195 h 496761"/>
              <a:gd name="connsiteX4" fmla="*/ 23544 w 775918"/>
              <a:gd name="connsiteY4" fmla="*/ 443532 h 496761"/>
              <a:gd name="connsiteX5" fmla="*/ 43646 w 775918"/>
              <a:gd name="connsiteY5" fmla="*/ 487927 h 496761"/>
              <a:gd name="connsiteX6" fmla="*/ 154029 w 775918"/>
              <a:gd name="connsiteY6" fmla="*/ 463422 h 496761"/>
              <a:gd name="connsiteX7" fmla="*/ 384780 w 775918"/>
              <a:gd name="connsiteY7" fmla="*/ 496761 h 496761"/>
              <a:gd name="connsiteX8" fmla="*/ 425974 w 775918"/>
              <a:gd name="connsiteY8" fmla="*/ 450677 h 496761"/>
              <a:gd name="connsiteX9" fmla="*/ 490268 w 775918"/>
              <a:gd name="connsiteY9" fmla="*/ 412577 h 496761"/>
              <a:gd name="connsiteX10" fmla="*/ 775918 w 775918"/>
              <a:gd name="connsiteY10" fmla="*/ 325695 h 496761"/>
              <a:gd name="connsiteX11" fmla="*/ 660698 w 775918"/>
              <a:gd name="connsiteY11" fmla="*/ 169299 h 496761"/>
              <a:gd name="connsiteX12" fmla="*/ 690295 w 775918"/>
              <a:gd name="connsiteY12" fmla="*/ 53008 h 496761"/>
              <a:gd name="connsiteX13" fmla="*/ 669069 w 775918"/>
              <a:gd name="connsiteY13" fmla="*/ 0 h 496761"/>
              <a:gd name="connsiteX14" fmla="*/ 514904 w 775918"/>
              <a:gd name="connsiteY14" fmla="*/ 32109 h 496761"/>
              <a:gd name="connsiteX15" fmla="*/ 570824 w 775918"/>
              <a:gd name="connsiteY15" fmla="*/ 229061 h 496761"/>
              <a:gd name="connsiteX16" fmla="*/ 414276 w 775918"/>
              <a:gd name="connsiteY16" fmla="*/ 284521 h 496761"/>
              <a:gd name="connsiteX17" fmla="*/ 387391 w 775918"/>
              <a:gd name="connsiteY17" fmla="*/ 145565 h 496761"/>
              <a:gd name="connsiteX18" fmla="*/ 349828 w 775918"/>
              <a:gd name="connsiteY18" fmla="*/ 267853 h 496761"/>
              <a:gd name="connsiteX19" fmla="*/ 325556 w 775918"/>
              <a:gd name="connsiteY19" fmla="*/ 409882 h 496761"/>
              <a:gd name="connsiteX20" fmla="*/ 207799 w 775918"/>
              <a:gd name="connsiteY20" fmla="*/ 392523 h 496761"/>
              <a:gd name="connsiteX21" fmla="*/ 183756 w 775918"/>
              <a:gd name="connsiteY21" fmla="*/ 309256 h 496761"/>
              <a:gd name="connsiteX22" fmla="*/ 181375 w 775918"/>
              <a:gd name="connsiteY22" fmla="*/ 299731 h 496761"/>
              <a:gd name="connsiteX23" fmla="*/ 121175 w 775918"/>
              <a:gd name="connsiteY23" fmla="*/ 283989 h 496761"/>
              <a:gd name="connsiteX24" fmla="*/ 43877 w 775918"/>
              <a:gd name="connsiteY24" fmla="*/ 214774 h 496761"/>
              <a:gd name="connsiteX0" fmla="*/ 43877 w 775918"/>
              <a:gd name="connsiteY0" fmla="*/ 214774 h 496761"/>
              <a:gd name="connsiteX1" fmla="*/ 36963 w 775918"/>
              <a:gd name="connsiteY1" fmla="*/ 278530 h 496761"/>
              <a:gd name="connsiteX2" fmla="*/ 28668 w 775918"/>
              <a:gd name="connsiteY2" fmla="*/ 344897 h 496761"/>
              <a:gd name="connsiteX3" fmla="*/ 14019 w 775918"/>
              <a:gd name="connsiteY3" fmla="*/ 410195 h 496761"/>
              <a:gd name="connsiteX4" fmla="*/ 23544 w 775918"/>
              <a:gd name="connsiteY4" fmla="*/ 443532 h 496761"/>
              <a:gd name="connsiteX5" fmla="*/ 43646 w 775918"/>
              <a:gd name="connsiteY5" fmla="*/ 487927 h 496761"/>
              <a:gd name="connsiteX6" fmla="*/ 154029 w 775918"/>
              <a:gd name="connsiteY6" fmla="*/ 463422 h 496761"/>
              <a:gd name="connsiteX7" fmla="*/ 384780 w 775918"/>
              <a:gd name="connsiteY7" fmla="*/ 496761 h 496761"/>
              <a:gd name="connsiteX8" fmla="*/ 425974 w 775918"/>
              <a:gd name="connsiteY8" fmla="*/ 450677 h 496761"/>
              <a:gd name="connsiteX9" fmla="*/ 490268 w 775918"/>
              <a:gd name="connsiteY9" fmla="*/ 412577 h 496761"/>
              <a:gd name="connsiteX10" fmla="*/ 775918 w 775918"/>
              <a:gd name="connsiteY10" fmla="*/ 325695 h 496761"/>
              <a:gd name="connsiteX11" fmla="*/ 660698 w 775918"/>
              <a:gd name="connsiteY11" fmla="*/ 169299 h 496761"/>
              <a:gd name="connsiteX12" fmla="*/ 690295 w 775918"/>
              <a:gd name="connsiteY12" fmla="*/ 53008 h 496761"/>
              <a:gd name="connsiteX13" fmla="*/ 669069 w 775918"/>
              <a:gd name="connsiteY13" fmla="*/ 0 h 496761"/>
              <a:gd name="connsiteX14" fmla="*/ 514904 w 775918"/>
              <a:gd name="connsiteY14" fmla="*/ 32109 h 496761"/>
              <a:gd name="connsiteX15" fmla="*/ 570824 w 775918"/>
              <a:gd name="connsiteY15" fmla="*/ 229061 h 496761"/>
              <a:gd name="connsiteX16" fmla="*/ 414276 w 775918"/>
              <a:gd name="connsiteY16" fmla="*/ 284521 h 496761"/>
              <a:gd name="connsiteX17" fmla="*/ 387391 w 775918"/>
              <a:gd name="connsiteY17" fmla="*/ 145565 h 496761"/>
              <a:gd name="connsiteX18" fmla="*/ 349828 w 775918"/>
              <a:gd name="connsiteY18" fmla="*/ 267853 h 496761"/>
              <a:gd name="connsiteX19" fmla="*/ 325556 w 775918"/>
              <a:gd name="connsiteY19" fmla="*/ 409882 h 496761"/>
              <a:gd name="connsiteX20" fmla="*/ 207799 w 775918"/>
              <a:gd name="connsiteY20" fmla="*/ 392523 h 496761"/>
              <a:gd name="connsiteX21" fmla="*/ 183756 w 775918"/>
              <a:gd name="connsiteY21" fmla="*/ 309256 h 496761"/>
              <a:gd name="connsiteX22" fmla="*/ 181375 w 775918"/>
              <a:gd name="connsiteY22" fmla="*/ 299731 h 496761"/>
              <a:gd name="connsiteX23" fmla="*/ 121175 w 775918"/>
              <a:gd name="connsiteY23" fmla="*/ 283989 h 496761"/>
              <a:gd name="connsiteX24" fmla="*/ 43877 w 775918"/>
              <a:gd name="connsiteY24" fmla="*/ 214774 h 496761"/>
              <a:gd name="connsiteX0" fmla="*/ 43877 w 775918"/>
              <a:gd name="connsiteY0" fmla="*/ 214774 h 496761"/>
              <a:gd name="connsiteX1" fmla="*/ 36963 w 775918"/>
              <a:gd name="connsiteY1" fmla="*/ 278530 h 496761"/>
              <a:gd name="connsiteX2" fmla="*/ 28668 w 775918"/>
              <a:gd name="connsiteY2" fmla="*/ 344897 h 496761"/>
              <a:gd name="connsiteX3" fmla="*/ 14019 w 775918"/>
              <a:gd name="connsiteY3" fmla="*/ 410195 h 496761"/>
              <a:gd name="connsiteX4" fmla="*/ 23544 w 775918"/>
              <a:gd name="connsiteY4" fmla="*/ 443532 h 496761"/>
              <a:gd name="connsiteX5" fmla="*/ 43646 w 775918"/>
              <a:gd name="connsiteY5" fmla="*/ 487927 h 496761"/>
              <a:gd name="connsiteX6" fmla="*/ 154029 w 775918"/>
              <a:gd name="connsiteY6" fmla="*/ 463422 h 496761"/>
              <a:gd name="connsiteX7" fmla="*/ 384780 w 775918"/>
              <a:gd name="connsiteY7" fmla="*/ 496761 h 496761"/>
              <a:gd name="connsiteX8" fmla="*/ 425974 w 775918"/>
              <a:gd name="connsiteY8" fmla="*/ 450677 h 496761"/>
              <a:gd name="connsiteX9" fmla="*/ 490268 w 775918"/>
              <a:gd name="connsiteY9" fmla="*/ 412577 h 496761"/>
              <a:gd name="connsiteX10" fmla="*/ 775918 w 775918"/>
              <a:gd name="connsiteY10" fmla="*/ 325695 h 496761"/>
              <a:gd name="connsiteX11" fmla="*/ 660698 w 775918"/>
              <a:gd name="connsiteY11" fmla="*/ 169299 h 496761"/>
              <a:gd name="connsiteX12" fmla="*/ 690295 w 775918"/>
              <a:gd name="connsiteY12" fmla="*/ 53008 h 496761"/>
              <a:gd name="connsiteX13" fmla="*/ 669069 w 775918"/>
              <a:gd name="connsiteY13" fmla="*/ 0 h 496761"/>
              <a:gd name="connsiteX14" fmla="*/ 514904 w 775918"/>
              <a:gd name="connsiteY14" fmla="*/ 32109 h 496761"/>
              <a:gd name="connsiteX15" fmla="*/ 570824 w 775918"/>
              <a:gd name="connsiteY15" fmla="*/ 229061 h 496761"/>
              <a:gd name="connsiteX16" fmla="*/ 414276 w 775918"/>
              <a:gd name="connsiteY16" fmla="*/ 284521 h 496761"/>
              <a:gd name="connsiteX17" fmla="*/ 387391 w 775918"/>
              <a:gd name="connsiteY17" fmla="*/ 145565 h 496761"/>
              <a:gd name="connsiteX18" fmla="*/ 349828 w 775918"/>
              <a:gd name="connsiteY18" fmla="*/ 267853 h 496761"/>
              <a:gd name="connsiteX19" fmla="*/ 325556 w 775918"/>
              <a:gd name="connsiteY19" fmla="*/ 409882 h 496761"/>
              <a:gd name="connsiteX20" fmla="*/ 207799 w 775918"/>
              <a:gd name="connsiteY20" fmla="*/ 392523 h 496761"/>
              <a:gd name="connsiteX21" fmla="*/ 183756 w 775918"/>
              <a:gd name="connsiteY21" fmla="*/ 309256 h 496761"/>
              <a:gd name="connsiteX22" fmla="*/ 181375 w 775918"/>
              <a:gd name="connsiteY22" fmla="*/ 299731 h 496761"/>
              <a:gd name="connsiteX23" fmla="*/ 121175 w 775918"/>
              <a:gd name="connsiteY23" fmla="*/ 283989 h 496761"/>
              <a:gd name="connsiteX24" fmla="*/ 43877 w 775918"/>
              <a:gd name="connsiteY24" fmla="*/ 214774 h 496761"/>
              <a:gd name="connsiteX0" fmla="*/ 43877 w 775918"/>
              <a:gd name="connsiteY0" fmla="*/ 214774 h 496761"/>
              <a:gd name="connsiteX1" fmla="*/ 36963 w 775918"/>
              <a:gd name="connsiteY1" fmla="*/ 278530 h 496761"/>
              <a:gd name="connsiteX2" fmla="*/ 28668 w 775918"/>
              <a:gd name="connsiteY2" fmla="*/ 344897 h 496761"/>
              <a:gd name="connsiteX3" fmla="*/ 14019 w 775918"/>
              <a:gd name="connsiteY3" fmla="*/ 410195 h 496761"/>
              <a:gd name="connsiteX4" fmla="*/ 23544 w 775918"/>
              <a:gd name="connsiteY4" fmla="*/ 443532 h 496761"/>
              <a:gd name="connsiteX5" fmla="*/ 43646 w 775918"/>
              <a:gd name="connsiteY5" fmla="*/ 487927 h 496761"/>
              <a:gd name="connsiteX6" fmla="*/ 154029 w 775918"/>
              <a:gd name="connsiteY6" fmla="*/ 463422 h 496761"/>
              <a:gd name="connsiteX7" fmla="*/ 384780 w 775918"/>
              <a:gd name="connsiteY7" fmla="*/ 496761 h 496761"/>
              <a:gd name="connsiteX8" fmla="*/ 425974 w 775918"/>
              <a:gd name="connsiteY8" fmla="*/ 450677 h 496761"/>
              <a:gd name="connsiteX9" fmla="*/ 490268 w 775918"/>
              <a:gd name="connsiteY9" fmla="*/ 412577 h 496761"/>
              <a:gd name="connsiteX10" fmla="*/ 775918 w 775918"/>
              <a:gd name="connsiteY10" fmla="*/ 325695 h 496761"/>
              <a:gd name="connsiteX11" fmla="*/ 660698 w 775918"/>
              <a:gd name="connsiteY11" fmla="*/ 169299 h 496761"/>
              <a:gd name="connsiteX12" fmla="*/ 690295 w 775918"/>
              <a:gd name="connsiteY12" fmla="*/ 53008 h 496761"/>
              <a:gd name="connsiteX13" fmla="*/ 669069 w 775918"/>
              <a:gd name="connsiteY13" fmla="*/ 0 h 496761"/>
              <a:gd name="connsiteX14" fmla="*/ 512523 w 775918"/>
              <a:gd name="connsiteY14" fmla="*/ 24965 h 496761"/>
              <a:gd name="connsiteX15" fmla="*/ 570824 w 775918"/>
              <a:gd name="connsiteY15" fmla="*/ 229061 h 496761"/>
              <a:gd name="connsiteX16" fmla="*/ 414276 w 775918"/>
              <a:gd name="connsiteY16" fmla="*/ 284521 h 496761"/>
              <a:gd name="connsiteX17" fmla="*/ 387391 w 775918"/>
              <a:gd name="connsiteY17" fmla="*/ 145565 h 496761"/>
              <a:gd name="connsiteX18" fmla="*/ 349828 w 775918"/>
              <a:gd name="connsiteY18" fmla="*/ 267853 h 496761"/>
              <a:gd name="connsiteX19" fmla="*/ 325556 w 775918"/>
              <a:gd name="connsiteY19" fmla="*/ 409882 h 496761"/>
              <a:gd name="connsiteX20" fmla="*/ 207799 w 775918"/>
              <a:gd name="connsiteY20" fmla="*/ 392523 h 496761"/>
              <a:gd name="connsiteX21" fmla="*/ 183756 w 775918"/>
              <a:gd name="connsiteY21" fmla="*/ 309256 h 496761"/>
              <a:gd name="connsiteX22" fmla="*/ 181375 w 775918"/>
              <a:gd name="connsiteY22" fmla="*/ 299731 h 496761"/>
              <a:gd name="connsiteX23" fmla="*/ 121175 w 775918"/>
              <a:gd name="connsiteY23" fmla="*/ 283989 h 496761"/>
              <a:gd name="connsiteX24" fmla="*/ 43877 w 775918"/>
              <a:gd name="connsiteY24" fmla="*/ 214774 h 496761"/>
              <a:gd name="connsiteX0" fmla="*/ 43877 w 775918"/>
              <a:gd name="connsiteY0" fmla="*/ 217156 h 499143"/>
              <a:gd name="connsiteX1" fmla="*/ 36963 w 775918"/>
              <a:gd name="connsiteY1" fmla="*/ 280912 h 499143"/>
              <a:gd name="connsiteX2" fmla="*/ 28668 w 775918"/>
              <a:gd name="connsiteY2" fmla="*/ 347279 h 499143"/>
              <a:gd name="connsiteX3" fmla="*/ 14019 w 775918"/>
              <a:gd name="connsiteY3" fmla="*/ 412577 h 499143"/>
              <a:gd name="connsiteX4" fmla="*/ 23544 w 775918"/>
              <a:gd name="connsiteY4" fmla="*/ 445914 h 499143"/>
              <a:gd name="connsiteX5" fmla="*/ 43646 w 775918"/>
              <a:gd name="connsiteY5" fmla="*/ 490309 h 499143"/>
              <a:gd name="connsiteX6" fmla="*/ 154029 w 775918"/>
              <a:gd name="connsiteY6" fmla="*/ 465804 h 499143"/>
              <a:gd name="connsiteX7" fmla="*/ 384780 w 775918"/>
              <a:gd name="connsiteY7" fmla="*/ 499143 h 499143"/>
              <a:gd name="connsiteX8" fmla="*/ 425974 w 775918"/>
              <a:gd name="connsiteY8" fmla="*/ 453059 h 499143"/>
              <a:gd name="connsiteX9" fmla="*/ 490268 w 775918"/>
              <a:gd name="connsiteY9" fmla="*/ 414959 h 499143"/>
              <a:gd name="connsiteX10" fmla="*/ 775918 w 775918"/>
              <a:gd name="connsiteY10" fmla="*/ 328077 h 499143"/>
              <a:gd name="connsiteX11" fmla="*/ 660698 w 775918"/>
              <a:gd name="connsiteY11" fmla="*/ 171681 h 499143"/>
              <a:gd name="connsiteX12" fmla="*/ 690295 w 775918"/>
              <a:gd name="connsiteY12" fmla="*/ 55390 h 499143"/>
              <a:gd name="connsiteX13" fmla="*/ 676213 w 775918"/>
              <a:gd name="connsiteY13" fmla="*/ 0 h 499143"/>
              <a:gd name="connsiteX14" fmla="*/ 512523 w 775918"/>
              <a:gd name="connsiteY14" fmla="*/ 27347 h 499143"/>
              <a:gd name="connsiteX15" fmla="*/ 570824 w 775918"/>
              <a:gd name="connsiteY15" fmla="*/ 231443 h 499143"/>
              <a:gd name="connsiteX16" fmla="*/ 414276 w 775918"/>
              <a:gd name="connsiteY16" fmla="*/ 286903 h 499143"/>
              <a:gd name="connsiteX17" fmla="*/ 387391 w 775918"/>
              <a:gd name="connsiteY17" fmla="*/ 147947 h 499143"/>
              <a:gd name="connsiteX18" fmla="*/ 349828 w 775918"/>
              <a:gd name="connsiteY18" fmla="*/ 270235 h 499143"/>
              <a:gd name="connsiteX19" fmla="*/ 325556 w 775918"/>
              <a:gd name="connsiteY19" fmla="*/ 412264 h 499143"/>
              <a:gd name="connsiteX20" fmla="*/ 207799 w 775918"/>
              <a:gd name="connsiteY20" fmla="*/ 394905 h 499143"/>
              <a:gd name="connsiteX21" fmla="*/ 183756 w 775918"/>
              <a:gd name="connsiteY21" fmla="*/ 311638 h 499143"/>
              <a:gd name="connsiteX22" fmla="*/ 181375 w 775918"/>
              <a:gd name="connsiteY22" fmla="*/ 302113 h 499143"/>
              <a:gd name="connsiteX23" fmla="*/ 121175 w 775918"/>
              <a:gd name="connsiteY23" fmla="*/ 286371 h 499143"/>
              <a:gd name="connsiteX24" fmla="*/ 43877 w 775918"/>
              <a:gd name="connsiteY24" fmla="*/ 217156 h 49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5918" h="499143">
                <a:moveTo>
                  <a:pt x="43877" y="217156"/>
                </a:moveTo>
                <a:lnTo>
                  <a:pt x="36963" y="280912"/>
                </a:lnTo>
                <a:lnTo>
                  <a:pt x="28668" y="347279"/>
                </a:lnTo>
                <a:cubicBezTo>
                  <a:pt x="43629" y="331739"/>
                  <a:pt x="-29517" y="451930"/>
                  <a:pt x="14019" y="412577"/>
                </a:cubicBezTo>
                <a:cubicBezTo>
                  <a:pt x="6418" y="431001"/>
                  <a:pt x="18606" y="432959"/>
                  <a:pt x="23544" y="445914"/>
                </a:cubicBezTo>
                <a:cubicBezTo>
                  <a:pt x="28482" y="458869"/>
                  <a:pt x="16739" y="489375"/>
                  <a:pt x="43646" y="490309"/>
                </a:cubicBezTo>
                <a:lnTo>
                  <a:pt x="154029" y="465804"/>
                </a:lnTo>
                <a:lnTo>
                  <a:pt x="384780" y="499143"/>
                </a:lnTo>
                <a:cubicBezTo>
                  <a:pt x="404862" y="483782"/>
                  <a:pt x="405892" y="468420"/>
                  <a:pt x="425974" y="453059"/>
                </a:cubicBezTo>
                <a:lnTo>
                  <a:pt x="490268" y="414959"/>
                </a:lnTo>
                <a:lnTo>
                  <a:pt x="775918" y="328077"/>
                </a:lnTo>
                <a:lnTo>
                  <a:pt x="660698" y="171681"/>
                </a:lnTo>
                <a:cubicBezTo>
                  <a:pt x="670564" y="132917"/>
                  <a:pt x="687709" y="84003"/>
                  <a:pt x="690295" y="55390"/>
                </a:cubicBezTo>
                <a:cubicBezTo>
                  <a:pt x="692881" y="26777"/>
                  <a:pt x="701873" y="3880"/>
                  <a:pt x="676213" y="0"/>
                </a:cubicBezTo>
                <a:lnTo>
                  <a:pt x="512523" y="27347"/>
                </a:lnTo>
                <a:lnTo>
                  <a:pt x="570824" y="231443"/>
                </a:lnTo>
                <a:lnTo>
                  <a:pt x="414276" y="286903"/>
                </a:lnTo>
                <a:lnTo>
                  <a:pt x="387391" y="147947"/>
                </a:lnTo>
                <a:cubicBezTo>
                  <a:pt x="358201" y="152197"/>
                  <a:pt x="367111" y="230266"/>
                  <a:pt x="349828" y="270235"/>
                </a:cubicBezTo>
                <a:lnTo>
                  <a:pt x="325556" y="412264"/>
                </a:lnTo>
                <a:lnTo>
                  <a:pt x="207799" y="394905"/>
                </a:lnTo>
                <a:lnTo>
                  <a:pt x="183756" y="311638"/>
                </a:lnTo>
                <a:lnTo>
                  <a:pt x="181375" y="302113"/>
                </a:lnTo>
                <a:cubicBezTo>
                  <a:pt x="172532" y="295918"/>
                  <a:pt x="144091" y="301324"/>
                  <a:pt x="121175" y="286371"/>
                </a:cubicBezTo>
                <a:cubicBezTo>
                  <a:pt x="98259" y="271418"/>
                  <a:pt x="59500" y="216082"/>
                  <a:pt x="43877" y="217156"/>
                </a:cubicBezTo>
                <a:close/>
              </a:path>
            </a:pathLst>
          </a:custGeom>
          <a:solidFill>
            <a:srgbClr val="FFC000">
              <a:alpha val="20000"/>
            </a:srgbClr>
          </a:solidFill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3249101" y="4819388"/>
            <a:ext cx="1152593" cy="1304646"/>
          </a:xfrm>
          <a:custGeom>
            <a:avLst/>
            <a:gdLst>
              <a:gd name="connsiteX0" fmla="*/ 161925 w 514350"/>
              <a:gd name="connsiteY0" fmla="*/ 47625 h 676275"/>
              <a:gd name="connsiteX1" fmla="*/ 95250 w 514350"/>
              <a:gd name="connsiteY1" fmla="*/ 114300 h 676275"/>
              <a:gd name="connsiteX2" fmla="*/ 76200 w 514350"/>
              <a:gd name="connsiteY2" fmla="*/ 219075 h 676275"/>
              <a:gd name="connsiteX3" fmla="*/ 171450 w 514350"/>
              <a:gd name="connsiteY3" fmla="*/ 238125 h 676275"/>
              <a:gd name="connsiteX4" fmla="*/ 180975 w 514350"/>
              <a:gd name="connsiteY4" fmla="*/ 323850 h 676275"/>
              <a:gd name="connsiteX5" fmla="*/ 180975 w 514350"/>
              <a:gd name="connsiteY5" fmla="*/ 323850 h 676275"/>
              <a:gd name="connsiteX6" fmla="*/ 200025 w 514350"/>
              <a:gd name="connsiteY6" fmla="*/ 504825 h 676275"/>
              <a:gd name="connsiteX7" fmla="*/ 0 w 514350"/>
              <a:gd name="connsiteY7" fmla="*/ 590550 h 676275"/>
              <a:gd name="connsiteX8" fmla="*/ 66675 w 514350"/>
              <a:gd name="connsiteY8" fmla="*/ 676275 h 676275"/>
              <a:gd name="connsiteX9" fmla="*/ 276225 w 514350"/>
              <a:gd name="connsiteY9" fmla="*/ 581025 h 676275"/>
              <a:gd name="connsiteX10" fmla="*/ 400050 w 514350"/>
              <a:gd name="connsiteY10" fmla="*/ 552450 h 676275"/>
              <a:gd name="connsiteX11" fmla="*/ 514350 w 514350"/>
              <a:gd name="connsiteY11" fmla="*/ 571500 h 676275"/>
              <a:gd name="connsiteX12" fmla="*/ 514350 w 514350"/>
              <a:gd name="connsiteY12" fmla="*/ 371475 h 676275"/>
              <a:gd name="connsiteX13" fmla="*/ 466725 w 514350"/>
              <a:gd name="connsiteY13" fmla="*/ 323850 h 676275"/>
              <a:gd name="connsiteX14" fmla="*/ 381000 w 514350"/>
              <a:gd name="connsiteY14" fmla="*/ 304800 h 676275"/>
              <a:gd name="connsiteX15" fmla="*/ 381000 w 514350"/>
              <a:gd name="connsiteY15" fmla="*/ 171450 h 676275"/>
              <a:gd name="connsiteX16" fmla="*/ 323850 w 514350"/>
              <a:gd name="connsiteY16" fmla="*/ 171450 h 676275"/>
              <a:gd name="connsiteX17" fmla="*/ 247650 w 514350"/>
              <a:gd name="connsiteY17" fmla="*/ 38100 h 676275"/>
              <a:gd name="connsiteX18" fmla="*/ 180975 w 514350"/>
              <a:gd name="connsiteY18" fmla="*/ 0 h 676275"/>
              <a:gd name="connsiteX19" fmla="*/ 161925 w 514350"/>
              <a:gd name="connsiteY19" fmla="*/ 47625 h 676275"/>
              <a:gd name="connsiteX0" fmla="*/ 161925 w 514350"/>
              <a:gd name="connsiteY0" fmla="*/ 47625 h 676275"/>
              <a:gd name="connsiteX1" fmla="*/ 95250 w 514350"/>
              <a:gd name="connsiteY1" fmla="*/ 114300 h 676275"/>
              <a:gd name="connsiteX2" fmla="*/ 5133 w 514350"/>
              <a:gd name="connsiteY2" fmla="*/ 181173 h 676275"/>
              <a:gd name="connsiteX3" fmla="*/ 171450 w 514350"/>
              <a:gd name="connsiteY3" fmla="*/ 238125 h 676275"/>
              <a:gd name="connsiteX4" fmla="*/ 180975 w 514350"/>
              <a:gd name="connsiteY4" fmla="*/ 323850 h 676275"/>
              <a:gd name="connsiteX5" fmla="*/ 180975 w 514350"/>
              <a:gd name="connsiteY5" fmla="*/ 323850 h 676275"/>
              <a:gd name="connsiteX6" fmla="*/ 200025 w 514350"/>
              <a:gd name="connsiteY6" fmla="*/ 504825 h 676275"/>
              <a:gd name="connsiteX7" fmla="*/ 0 w 514350"/>
              <a:gd name="connsiteY7" fmla="*/ 590550 h 676275"/>
              <a:gd name="connsiteX8" fmla="*/ 66675 w 514350"/>
              <a:gd name="connsiteY8" fmla="*/ 676275 h 676275"/>
              <a:gd name="connsiteX9" fmla="*/ 276225 w 514350"/>
              <a:gd name="connsiteY9" fmla="*/ 581025 h 676275"/>
              <a:gd name="connsiteX10" fmla="*/ 400050 w 514350"/>
              <a:gd name="connsiteY10" fmla="*/ 552450 h 676275"/>
              <a:gd name="connsiteX11" fmla="*/ 514350 w 514350"/>
              <a:gd name="connsiteY11" fmla="*/ 571500 h 676275"/>
              <a:gd name="connsiteX12" fmla="*/ 514350 w 514350"/>
              <a:gd name="connsiteY12" fmla="*/ 371475 h 676275"/>
              <a:gd name="connsiteX13" fmla="*/ 466725 w 514350"/>
              <a:gd name="connsiteY13" fmla="*/ 323850 h 676275"/>
              <a:gd name="connsiteX14" fmla="*/ 381000 w 514350"/>
              <a:gd name="connsiteY14" fmla="*/ 304800 h 676275"/>
              <a:gd name="connsiteX15" fmla="*/ 381000 w 514350"/>
              <a:gd name="connsiteY15" fmla="*/ 171450 h 676275"/>
              <a:gd name="connsiteX16" fmla="*/ 323850 w 514350"/>
              <a:gd name="connsiteY16" fmla="*/ 171450 h 676275"/>
              <a:gd name="connsiteX17" fmla="*/ 247650 w 514350"/>
              <a:gd name="connsiteY17" fmla="*/ 38100 h 676275"/>
              <a:gd name="connsiteX18" fmla="*/ 180975 w 514350"/>
              <a:gd name="connsiteY18" fmla="*/ 0 h 676275"/>
              <a:gd name="connsiteX19" fmla="*/ 161925 w 514350"/>
              <a:gd name="connsiteY19" fmla="*/ 47625 h 676275"/>
              <a:gd name="connsiteX0" fmla="*/ 161925 w 514350"/>
              <a:gd name="connsiteY0" fmla="*/ 42887 h 671537"/>
              <a:gd name="connsiteX1" fmla="*/ 95250 w 514350"/>
              <a:gd name="connsiteY1" fmla="*/ 109562 h 671537"/>
              <a:gd name="connsiteX2" fmla="*/ 5133 w 514350"/>
              <a:gd name="connsiteY2" fmla="*/ 176435 h 671537"/>
              <a:gd name="connsiteX3" fmla="*/ 171450 w 514350"/>
              <a:gd name="connsiteY3" fmla="*/ 233387 h 671537"/>
              <a:gd name="connsiteX4" fmla="*/ 180975 w 514350"/>
              <a:gd name="connsiteY4" fmla="*/ 319112 h 671537"/>
              <a:gd name="connsiteX5" fmla="*/ 180975 w 514350"/>
              <a:gd name="connsiteY5" fmla="*/ 319112 h 671537"/>
              <a:gd name="connsiteX6" fmla="*/ 200025 w 514350"/>
              <a:gd name="connsiteY6" fmla="*/ 500087 h 671537"/>
              <a:gd name="connsiteX7" fmla="*/ 0 w 514350"/>
              <a:gd name="connsiteY7" fmla="*/ 585812 h 671537"/>
              <a:gd name="connsiteX8" fmla="*/ 66675 w 514350"/>
              <a:gd name="connsiteY8" fmla="*/ 671537 h 671537"/>
              <a:gd name="connsiteX9" fmla="*/ 276225 w 514350"/>
              <a:gd name="connsiteY9" fmla="*/ 576287 h 671537"/>
              <a:gd name="connsiteX10" fmla="*/ 400050 w 514350"/>
              <a:gd name="connsiteY10" fmla="*/ 547712 h 671537"/>
              <a:gd name="connsiteX11" fmla="*/ 514350 w 514350"/>
              <a:gd name="connsiteY11" fmla="*/ 566762 h 671537"/>
              <a:gd name="connsiteX12" fmla="*/ 514350 w 514350"/>
              <a:gd name="connsiteY12" fmla="*/ 366737 h 671537"/>
              <a:gd name="connsiteX13" fmla="*/ 466725 w 514350"/>
              <a:gd name="connsiteY13" fmla="*/ 319112 h 671537"/>
              <a:gd name="connsiteX14" fmla="*/ 381000 w 514350"/>
              <a:gd name="connsiteY14" fmla="*/ 300062 h 671537"/>
              <a:gd name="connsiteX15" fmla="*/ 381000 w 514350"/>
              <a:gd name="connsiteY15" fmla="*/ 166712 h 671537"/>
              <a:gd name="connsiteX16" fmla="*/ 323850 w 514350"/>
              <a:gd name="connsiteY16" fmla="*/ 166712 h 671537"/>
              <a:gd name="connsiteX17" fmla="*/ 247650 w 514350"/>
              <a:gd name="connsiteY17" fmla="*/ 33362 h 671537"/>
              <a:gd name="connsiteX18" fmla="*/ 199927 w 514350"/>
              <a:gd name="connsiteY18" fmla="*/ 0 h 671537"/>
              <a:gd name="connsiteX19" fmla="*/ 161925 w 514350"/>
              <a:gd name="connsiteY19" fmla="*/ 42887 h 671537"/>
              <a:gd name="connsiteX0" fmla="*/ 161925 w 514350"/>
              <a:gd name="connsiteY0" fmla="*/ 42887 h 671537"/>
              <a:gd name="connsiteX1" fmla="*/ 95250 w 514350"/>
              <a:gd name="connsiteY1" fmla="*/ 109562 h 671537"/>
              <a:gd name="connsiteX2" fmla="*/ 5133 w 514350"/>
              <a:gd name="connsiteY2" fmla="*/ 176435 h 671537"/>
              <a:gd name="connsiteX3" fmla="*/ 171450 w 514350"/>
              <a:gd name="connsiteY3" fmla="*/ 233387 h 671537"/>
              <a:gd name="connsiteX4" fmla="*/ 180975 w 514350"/>
              <a:gd name="connsiteY4" fmla="*/ 319112 h 671537"/>
              <a:gd name="connsiteX5" fmla="*/ 180975 w 514350"/>
              <a:gd name="connsiteY5" fmla="*/ 319112 h 671537"/>
              <a:gd name="connsiteX6" fmla="*/ 200025 w 514350"/>
              <a:gd name="connsiteY6" fmla="*/ 500087 h 671537"/>
              <a:gd name="connsiteX7" fmla="*/ 0 w 514350"/>
              <a:gd name="connsiteY7" fmla="*/ 585812 h 671537"/>
              <a:gd name="connsiteX8" fmla="*/ 66675 w 514350"/>
              <a:gd name="connsiteY8" fmla="*/ 671537 h 671537"/>
              <a:gd name="connsiteX9" fmla="*/ 276225 w 514350"/>
              <a:gd name="connsiteY9" fmla="*/ 576287 h 671537"/>
              <a:gd name="connsiteX10" fmla="*/ 400050 w 514350"/>
              <a:gd name="connsiteY10" fmla="*/ 547712 h 671537"/>
              <a:gd name="connsiteX11" fmla="*/ 514350 w 514350"/>
              <a:gd name="connsiteY11" fmla="*/ 566762 h 671537"/>
              <a:gd name="connsiteX12" fmla="*/ 514350 w 514350"/>
              <a:gd name="connsiteY12" fmla="*/ 366737 h 671537"/>
              <a:gd name="connsiteX13" fmla="*/ 466725 w 514350"/>
              <a:gd name="connsiteY13" fmla="*/ 319112 h 671537"/>
              <a:gd name="connsiteX14" fmla="*/ 381000 w 514350"/>
              <a:gd name="connsiteY14" fmla="*/ 300062 h 671537"/>
              <a:gd name="connsiteX15" fmla="*/ 381000 w 514350"/>
              <a:gd name="connsiteY15" fmla="*/ 166712 h 671537"/>
              <a:gd name="connsiteX16" fmla="*/ 323850 w 514350"/>
              <a:gd name="connsiteY16" fmla="*/ 166712 h 671537"/>
              <a:gd name="connsiteX17" fmla="*/ 266601 w 514350"/>
              <a:gd name="connsiteY17" fmla="*/ 57051 h 671537"/>
              <a:gd name="connsiteX18" fmla="*/ 199927 w 514350"/>
              <a:gd name="connsiteY18" fmla="*/ 0 h 671537"/>
              <a:gd name="connsiteX19" fmla="*/ 161925 w 514350"/>
              <a:gd name="connsiteY19" fmla="*/ 42887 h 671537"/>
              <a:gd name="connsiteX0" fmla="*/ 161925 w 514350"/>
              <a:gd name="connsiteY0" fmla="*/ 42887 h 671537"/>
              <a:gd name="connsiteX1" fmla="*/ 95250 w 514350"/>
              <a:gd name="connsiteY1" fmla="*/ 109562 h 671537"/>
              <a:gd name="connsiteX2" fmla="*/ 5133 w 514350"/>
              <a:gd name="connsiteY2" fmla="*/ 176435 h 671537"/>
              <a:gd name="connsiteX3" fmla="*/ 171450 w 514350"/>
              <a:gd name="connsiteY3" fmla="*/ 233387 h 671537"/>
              <a:gd name="connsiteX4" fmla="*/ 180975 w 514350"/>
              <a:gd name="connsiteY4" fmla="*/ 319112 h 671537"/>
              <a:gd name="connsiteX5" fmla="*/ 180975 w 514350"/>
              <a:gd name="connsiteY5" fmla="*/ 319112 h 671537"/>
              <a:gd name="connsiteX6" fmla="*/ 200025 w 514350"/>
              <a:gd name="connsiteY6" fmla="*/ 500087 h 671537"/>
              <a:gd name="connsiteX7" fmla="*/ 0 w 514350"/>
              <a:gd name="connsiteY7" fmla="*/ 585812 h 671537"/>
              <a:gd name="connsiteX8" fmla="*/ 66675 w 514350"/>
              <a:gd name="connsiteY8" fmla="*/ 671537 h 671537"/>
              <a:gd name="connsiteX9" fmla="*/ 276225 w 514350"/>
              <a:gd name="connsiteY9" fmla="*/ 576287 h 671537"/>
              <a:gd name="connsiteX10" fmla="*/ 400050 w 514350"/>
              <a:gd name="connsiteY10" fmla="*/ 547712 h 671537"/>
              <a:gd name="connsiteX11" fmla="*/ 514350 w 514350"/>
              <a:gd name="connsiteY11" fmla="*/ 566762 h 671537"/>
              <a:gd name="connsiteX12" fmla="*/ 514350 w 514350"/>
              <a:gd name="connsiteY12" fmla="*/ 366737 h 671537"/>
              <a:gd name="connsiteX13" fmla="*/ 466725 w 514350"/>
              <a:gd name="connsiteY13" fmla="*/ 319112 h 671537"/>
              <a:gd name="connsiteX14" fmla="*/ 381000 w 514350"/>
              <a:gd name="connsiteY14" fmla="*/ 300062 h 671537"/>
              <a:gd name="connsiteX15" fmla="*/ 381000 w 514350"/>
              <a:gd name="connsiteY15" fmla="*/ 166712 h 671537"/>
              <a:gd name="connsiteX16" fmla="*/ 300161 w 514350"/>
              <a:gd name="connsiteY16" fmla="*/ 166712 h 671537"/>
              <a:gd name="connsiteX17" fmla="*/ 266601 w 514350"/>
              <a:gd name="connsiteY17" fmla="*/ 57051 h 671537"/>
              <a:gd name="connsiteX18" fmla="*/ 199927 w 514350"/>
              <a:gd name="connsiteY18" fmla="*/ 0 h 671537"/>
              <a:gd name="connsiteX19" fmla="*/ 161925 w 514350"/>
              <a:gd name="connsiteY19" fmla="*/ 42887 h 671537"/>
              <a:gd name="connsiteX0" fmla="*/ 161925 w 514350"/>
              <a:gd name="connsiteY0" fmla="*/ 42887 h 671537"/>
              <a:gd name="connsiteX1" fmla="*/ 95250 w 514350"/>
              <a:gd name="connsiteY1" fmla="*/ 109562 h 671537"/>
              <a:gd name="connsiteX2" fmla="*/ 5133 w 514350"/>
              <a:gd name="connsiteY2" fmla="*/ 176435 h 671537"/>
              <a:gd name="connsiteX3" fmla="*/ 171450 w 514350"/>
              <a:gd name="connsiteY3" fmla="*/ 233387 h 671537"/>
              <a:gd name="connsiteX4" fmla="*/ 180975 w 514350"/>
              <a:gd name="connsiteY4" fmla="*/ 319112 h 671537"/>
              <a:gd name="connsiteX5" fmla="*/ 180975 w 514350"/>
              <a:gd name="connsiteY5" fmla="*/ 319112 h 671537"/>
              <a:gd name="connsiteX6" fmla="*/ 200025 w 514350"/>
              <a:gd name="connsiteY6" fmla="*/ 500087 h 671537"/>
              <a:gd name="connsiteX7" fmla="*/ 0 w 514350"/>
              <a:gd name="connsiteY7" fmla="*/ 585812 h 671537"/>
              <a:gd name="connsiteX8" fmla="*/ 66675 w 514350"/>
              <a:gd name="connsiteY8" fmla="*/ 671537 h 671537"/>
              <a:gd name="connsiteX9" fmla="*/ 276225 w 514350"/>
              <a:gd name="connsiteY9" fmla="*/ 576287 h 671537"/>
              <a:gd name="connsiteX10" fmla="*/ 400050 w 514350"/>
              <a:gd name="connsiteY10" fmla="*/ 547712 h 671537"/>
              <a:gd name="connsiteX11" fmla="*/ 514350 w 514350"/>
              <a:gd name="connsiteY11" fmla="*/ 566762 h 671537"/>
              <a:gd name="connsiteX12" fmla="*/ 514350 w 514350"/>
              <a:gd name="connsiteY12" fmla="*/ 366737 h 671537"/>
              <a:gd name="connsiteX13" fmla="*/ 466725 w 514350"/>
              <a:gd name="connsiteY13" fmla="*/ 319112 h 671537"/>
              <a:gd name="connsiteX14" fmla="*/ 381000 w 514350"/>
              <a:gd name="connsiteY14" fmla="*/ 300062 h 671537"/>
              <a:gd name="connsiteX15" fmla="*/ 371525 w 514350"/>
              <a:gd name="connsiteY15" fmla="*/ 166712 h 671537"/>
              <a:gd name="connsiteX16" fmla="*/ 300161 w 514350"/>
              <a:gd name="connsiteY16" fmla="*/ 166712 h 671537"/>
              <a:gd name="connsiteX17" fmla="*/ 266601 w 514350"/>
              <a:gd name="connsiteY17" fmla="*/ 57051 h 671537"/>
              <a:gd name="connsiteX18" fmla="*/ 199927 w 514350"/>
              <a:gd name="connsiteY18" fmla="*/ 0 h 671537"/>
              <a:gd name="connsiteX19" fmla="*/ 161925 w 514350"/>
              <a:gd name="connsiteY19" fmla="*/ 42887 h 671537"/>
              <a:gd name="connsiteX0" fmla="*/ 161925 w 514350"/>
              <a:gd name="connsiteY0" fmla="*/ 42887 h 671537"/>
              <a:gd name="connsiteX1" fmla="*/ 95250 w 514350"/>
              <a:gd name="connsiteY1" fmla="*/ 109562 h 671537"/>
              <a:gd name="connsiteX2" fmla="*/ 5133 w 514350"/>
              <a:gd name="connsiteY2" fmla="*/ 176435 h 671537"/>
              <a:gd name="connsiteX3" fmla="*/ 171450 w 514350"/>
              <a:gd name="connsiteY3" fmla="*/ 233387 h 671537"/>
              <a:gd name="connsiteX4" fmla="*/ 180975 w 514350"/>
              <a:gd name="connsiteY4" fmla="*/ 319112 h 671537"/>
              <a:gd name="connsiteX5" fmla="*/ 180975 w 514350"/>
              <a:gd name="connsiteY5" fmla="*/ 319112 h 671537"/>
              <a:gd name="connsiteX6" fmla="*/ 200025 w 514350"/>
              <a:gd name="connsiteY6" fmla="*/ 500087 h 671537"/>
              <a:gd name="connsiteX7" fmla="*/ 0 w 514350"/>
              <a:gd name="connsiteY7" fmla="*/ 585812 h 671537"/>
              <a:gd name="connsiteX8" fmla="*/ 66675 w 514350"/>
              <a:gd name="connsiteY8" fmla="*/ 671537 h 671537"/>
              <a:gd name="connsiteX9" fmla="*/ 276225 w 514350"/>
              <a:gd name="connsiteY9" fmla="*/ 576287 h 671537"/>
              <a:gd name="connsiteX10" fmla="*/ 400050 w 514350"/>
              <a:gd name="connsiteY10" fmla="*/ 547712 h 671537"/>
              <a:gd name="connsiteX11" fmla="*/ 514350 w 514350"/>
              <a:gd name="connsiteY11" fmla="*/ 566762 h 671537"/>
              <a:gd name="connsiteX12" fmla="*/ 514350 w 514350"/>
              <a:gd name="connsiteY12" fmla="*/ 366737 h 671537"/>
              <a:gd name="connsiteX13" fmla="*/ 457250 w 514350"/>
              <a:gd name="connsiteY13" fmla="*/ 304899 h 671537"/>
              <a:gd name="connsiteX14" fmla="*/ 381000 w 514350"/>
              <a:gd name="connsiteY14" fmla="*/ 300062 h 671537"/>
              <a:gd name="connsiteX15" fmla="*/ 371525 w 514350"/>
              <a:gd name="connsiteY15" fmla="*/ 166712 h 671537"/>
              <a:gd name="connsiteX16" fmla="*/ 300161 w 514350"/>
              <a:gd name="connsiteY16" fmla="*/ 166712 h 671537"/>
              <a:gd name="connsiteX17" fmla="*/ 266601 w 514350"/>
              <a:gd name="connsiteY17" fmla="*/ 57051 h 671537"/>
              <a:gd name="connsiteX18" fmla="*/ 199927 w 514350"/>
              <a:gd name="connsiteY18" fmla="*/ 0 h 671537"/>
              <a:gd name="connsiteX19" fmla="*/ 161925 w 514350"/>
              <a:gd name="connsiteY19" fmla="*/ 42887 h 671537"/>
              <a:gd name="connsiteX0" fmla="*/ 161925 w 514350"/>
              <a:gd name="connsiteY0" fmla="*/ 42887 h 671537"/>
              <a:gd name="connsiteX1" fmla="*/ 95250 w 514350"/>
              <a:gd name="connsiteY1" fmla="*/ 109562 h 671537"/>
              <a:gd name="connsiteX2" fmla="*/ 5133 w 514350"/>
              <a:gd name="connsiteY2" fmla="*/ 176435 h 671537"/>
              <a:gd name="connsiteX3" fmla="*/ 171450 w 514350"/>
              <a:gd name="connsiteY3" fmla="*/ 233387 h 671537"/>
              <a:gd name="connsiteX4" fmla="*/ 180975 w 514350"/>
              <a:gd name="connsiteY4" fmla="*/ 319112 h 671537"/>
              <a:gd name="connsiteX5" fmla="*/ 180975 w 514350"/>
              <a:gd name="connsiteY5" fmla="*/ 319112 h 671537"/>
              <a:gd name="connsiteX6" fmla="*/ 200025 w 514350"/>
              <a:gd name="connsiteY6" fmla="*/ 500087 h 671537"/>
              <a:gd name="connsiteX7" fmla="*/ 0 w 514350"/>
              <a:gd name="connsiteY7" fmla="*/ 585812 h 671537"/>
              <a:gd name="connsiteX8" fmla="*/ 66675 w 514350"/>
              <a:gd name="connsiteY8" fmla="*/ 671537 h 671537"/>
              <a:gd name="connsiteX9" fmla="*/ 276225 w 514350"/>
              <a:gd name="connsiteY9" fmla="*/ 576287 h 671537"/>
              <a:gd name="connsiteX10" fmla="*/ 400050 w 514350"/>
              <a:gd name="connsiteY10" fmla="*/ 547712 h 671537"/>
              <a:gd name="connsiteX11" fmla="*/ 514350 w 514350"/>
              <a:gd name="connsiteY11" fmla="*/ 566762 h 671537"/>
              <a:gd name="connsiteX12" fmla="*/ 471709 w 514350"/>
              <a:gd name="connsiteY12" fmla="*/ 366737 h 671537"/>
              <a:gd name="connsiteX13" fmla="*/ 457250 w 514350"/>
              <a:gd name="connsiteY13" fmla="*/ 304899 h 671537"/>
              <a:gd name="connsiteX14" fmla="*/ 381000 w 514350"/>
              <a:gd name="connsiteY14" fmla="*/ 300062 h 671537"/>
              <a:gd name="connsiteX15" fmla="*/ 371525 w 514350"/>
              <a:gd name="connsiteY15" fmla="*/ 166712 h 671537"/>
              <a:gd name="connsiteX16" fmla="*/ 300161 w 514350"/>
              <a:gd name="connsiteY16" fmla="*/ 166712 h 671537"/>
              <a:gd name="connsiteX17" fmla="*/ 266601 w 514350"/>
              <a:gd name="connsiteY17" fmla="*/ 57051 h 671537"/>
              <a:gd name="connsiteX18" fmla="*/ 199927 w 514350"/>
              <a:gd name="connsiteY18" fmla="*/ 0 h 671537"/>
              <a:gd name="connsiteX19" fmla="*/ 161925 w 514350"/>
              <a:gd name="connsiteY19" fmla="*/ 42887 h 671537"/>
              <a:gd name="connsiteX0" fmla="*/ 161925 w 471709"/>
              <a:gd name="connsiteY0" fmla="*/ 42887 h 671537"/>
              <a:gd name="connsiteX1" fmla="*/ 95250 w 471709"/>
              <a:gd name="connsiteY1" fmla="*/ 109562 h 671537"/>
              <a:gd name="connsiteX2" fmla="*/ 5133 w 471709"/>
              <a:gd name="connsiteY2" fmla="*/ 176435 h 671537"/>
              <a:gd name="connsiteX3" fmla="*/ 171450 w 471709"/>
              <a:gd name="connsiteY3" fmla="*/ 233387 h 671537"/>
              <a:gd name="connsiteX4" fmla="*/ 180975 w 471709"/>
              <a:gd name="connsiteY4" fmla="*/ 319112 h 671537"/>
              <a:gd name="connsiteX5" fmla="*/ 180975 w 471709"/>
              <a:gd name="connsiteY5" fmla="*/ 319112 h 671537"/>
              <a:gd name="connsiteX6" fmla="*/ 200025 w 471709"/>
              <a:gd name="connsiteY6" fmla="*/ 500087 h 671537"/>
              <a:gd name="connsiteX7" fmla="*/ 0 w 471709"/>
              <a:gd name="connsiteY7" fmla="*/ 585812 h 671537"/>
              <a:gd name="connsiteX8" fmla="*/ 66675 w 471709"/>
              <a:gd name="connsiteY8" fmla="*/ 671537 h 671537"/>
              <a:gd name="connsiteX9" fmla="*/ 276225 w 471709"/>
              <a:gd name="connsiteY9" fmla="*/ 576287 h 671537"/>
              <a:gd name="connsiteX10" fmla="*/ 400050 w 471709"/>
              <a:gd name="connsiteY10" fmla="*/ 547712 h 671537"/>
              <a:gd name="connsiteX11" fmla="*/ 457496 w 471709"/>
              <a:gd name="connsiteY11" fmla="*/ 528859 h 671537"/>
              <a:gd name="connsiteX12" fmla="*/ 471709 w 471709"/>
              <a:gd name="connsiteY12" fmla="*/ 366737 h 671537"/>
              <a:gd name="connsiteX13" fmla="*/ 457250 w 471709"/>
              <a:gd name="connsiteY13" fmla="*/ 304899 h 671537"/>
              <a:gd name="connsiteX14" fmla="*/ 381000 w 471709"/>
              <a:gd name="connsiteY14" fmla="*/ 300062 h 671537"/>
              <a:gd name="connsiteX15" fmla="*/ 371525 w 471709"/>
              <a:gd name="connsiteY15" fmla="*/ 166712 h 671537"/>
              <a:gd name="connsiteX16" fmla="*/ 300161 w 471709"/>
              <a:gd name="connsiteY16" fmla="*/ 166712 h 671537"/>
              <a:gd name="connsiteX17" fmla="*/ 266601 w 471709"/>
              <a:gd name="connsiteY17" fmla="*/ 57051 h 671537"/>
              <a:gd name="connsiteX18" fmla="*/ 199927 w 471709"/>
              <a:gd name="connsiteY18" fmla="*/ 0 h 671537"/>
              <a:gd name="connsiteX19" fmla="*/ 161925 w 471709"/>
              <a:gd name="connsiteY19" fmla="*/ 42887 h 671537"/>
              <a:gd name="connsiteX0" fmla="*/ 161925 w 471709"/>
              <a:gd name="connsiteY0" fmla="*/ 42887 h 671537"/>
              <a:gd name="connsiteX1" fmla="*/ 95250 w 471709"/>
              <a:gd name="connsiteY1" fmla="*/ 109562 h 671537"/>
              <a:gd name="connsiteX2" fmla="*/ 5133 w 471709"/>
              <a:gd name="connsiteY2" fmla="*/ 176435 h 671537"/>
              <a:gd name="connsiteX3" fmla="*/ 171450 w 471709"/>
              <a:gd name="connsiteY3" fmla="*/ 233387 h 671537"/>
              <a:gd name="connsiteX4" fmla="*/ 180975 w 471709"/>
              <a:gd name="connsiteY4" fmla="*/ 319112 h 671537"/>
              <a:gd name="connsiteX5" fmla="*/ 180975 w 471709"/>
              <a:gd name="connsiteY5" fmla="*/ 319112 h 671537"/>
              <a:gd name="connsiteX6" fmla="*/ 200025 w 471709"/>
              <a:gd name="connsiteY6" fmla="*/ 500087 h 671537"/>
              <a:gd name="connsiteX7" fmla="*/ 0 w 471709"/>
              <a:gd name="connsiteY7" fmla="*/ 585812 h 671537"/>
              <a:gd name="connsiteX8" fmla="*/ 66675 w 471709"/>
              <a:gd name="connsiteY8" fmla="*/ 671537 h 671537"/>
              <a:gd name="connsiteX9" fmla="*/ 276225 w 471709"/>
              <a:gd name="connsiteY9" fmla="*/ 576287 h 671537"/>
              <a:gd name="connsiteX10" fmla="*/ 414264 w 471709"/>
              <a:gd name="connsiteY10" fmla="*/ 467169 h 671537"/>
              <a:gd name="connsiteX11" fmla="*/ 457496 w 471709"/>
              <a:gd name="connsiteY11" fmla="*/ 528859 h 671537"/>
              <a:gd name="connsiteX12" fmla="*/ 471709 w 471709"/>
              <a:gd name="connsiteY12" fmla="*/ 366737 h 671537"/>
              <a:gd name="connsiteX13" fmla="*/ 457250 w 471709"/>
              <a:gd name="connsiteY13" fmla="*/ 304899 h 671537"/>
              <a:gd name="connsiteX14" fmla="*/ 381000 w 471709"/>
              <a:gd name="connsiteY14" fmla="*/ 300062 h 671537"/>
              <a:gd name="connsiteX15" fmla="*/ 371525 w 471709"/>
              <a:gd name="connsiteY15" fmla="*/ 166712 h 671537"/>
              <a:gd name="connsiteX16" fmla="*/ 300161 w 471709"/>
              <a:gd name="connsiteY16" fmla="*/ 166712 h 671537"/>
              <a:gd name="connsiteX17" fmla="*/ 266601 w 471709"/>
              <a:gd name="connsiteY17" fmla="*/ 57051 h 671537"/>
              <a:gd name="connsiteX18" fmla="*/ 199927 w 471709"/>
              <a:gd name="connsiteY18" fmla="*/ 0 h 671537"/>
              <a:gd name="connsiteX19" fmla="*/ 161925 w 471709"/>
              <a:gd name="connsiteY19" fmla="*/ 42887 h 671537"/>
              <a:gd name="connsiteX0" fmla="*/ 161925 w 471709"/>
              <a:gd name="connsiteY0" fmla="*/ 42887 h 671537"/>
              <a:gd name="connsiteX1" fmla="*/ 95250 w 471709"/>
              <a:gd name="connsiteY1" fmla="*/ 109562 h 671537"/>
              <a:gd name="connsiteX2" fmla="*/ 5133 w 471709"/>
              <a:gd name="connsiteY2" fmla="*/ 176435 h 671537"/>
              <a:gd name="connsiteX3" fmla="*/ 171450 w 471709"/>
              <a:gd name="connsiteY3" fmla="*/ 233387 h 671537"/>
              <a:gd name="connsiteX4" fmla="*/ 180975 w 471709"/>
              <a:gd name="connsiteY4" fmla="*/ 319112 h 671537"/>
              <a:gd name="connsiteX5" fmla="*/ 180975 w 471709"/>
              <a:gd name="connsiteY5" fmla="*/ 319112 h 671537"/>
              <a:gd name="connsiteX6" fmla="*/ 200025 w 471709"/>
              <a:gd name="connsiteY6" fmla="*/ 500087 h 671537"/>
              <a:gd name="connsiteX7" fmla="*/ 0 w 471709"/>
              <a:gd name="connsiteY7" fmla="*/ 585812 h 671537"/>
              <a:gd name="connsiteX8" fmla="*/ 66675 w 471709"/>
              <a:gd name="connsiteY8" fmla="*/ 671537 h 671537"/>
              <a:gd name="connsiteX9" fmla="*/ 276225 w 471709"/>
              <a:gd name="connsiteY9" fmla="*/ 576287 h 671537"/>
              <a:gd name="connsiteX10" fmla="*/ 414264 w 471709"/>
              <a:gd name="connsiteY10" fmla="*/ 467169 h 671537"/>
              <a:gd name="connsiteX11" fmla="*/ 457496 w 471709"/>
              <a:gd name="connsiteY11" fmla="*/ 528859 h 671537"/>
              <a:gd name="connsiteX12" fmla="*/ 471709 w 471709"/>
              <a:gd name="connsiteY12" fmla="*/ 366737 h 671537"/>
              <a:gd name="connsiteX13" fmla="*/ 457250 w 471709"/>
              <a:gd name="connsiteY13" fmla="*/ 304899 h 671537"/>
              <a:gd name="connsiteX14" fmla="*/ 381000 w 471709"/>
              <a:gd name="connsiteY14" fmla="*/ 300062 h 671537"/>
              <a:gd name="connsiteX15" fmla="*/ 371525 w 471709"/>
              <a:gd name="connsiteY15" fmla="*/ 166712 h 671537"/>
              <a:gd name="connsiteX16" fmla="*/ 300161 w 471709"/>
              <a:gd name="connsiteY16" fmla="*/ 166712 h 671537"/>
              <a:gd name="connsiteX17" fmla="*/ 266601 w 471709"/>
              <a:gd name="connsiteY17" fmla="*/ 57051 h 671537"/>
              <a:gd name="connsiteX18" fmla="*/ 199927 w 471709"/>
              <a:gd name="connsiteY18" fmla="*/ 0 h 671537"/>
              <a:gd name="connsiteX19" fmla="*/ 161925 w 471709"/>
              <a:gd name="connsiteY19" fmla="*/ 42887 h 671537"/>
              <a:gd name="connsiteX0" fmla="*/ 161925 w 471709"/>
              <a:gd name="connsiteY0" fmla="*/ 42887 h 671537"/>
              <a:gd name="connsiteX1" fmla="*/ 95250 w 471709"/>
              <a:gd name="connsiteY1" fmla="*/ 109562 h 671537"/>
              <a:gd name="connsiteX2" fmla="*/ 5133 w 471709"/>
              <a:gd name="connsiteY2" fmla="*/ 176435 h 671537"/>
              <a:gd name="connsiteX3" fmla="*/ 171450 w 471709"/>
              <a:gd name="connsiteY3" fmla="*/ 233387 h 671537"/>
              <a:gd name="connsiteX4" fmla="*/ 180975 w 471709"/>
              <a:gd name="connsiteY4" fmla="*/ 319112 h 671537"/>
              <a:gd name="connsiteX5" fmla="*/ 180975 w 471709"/>
              <a:gd name="connsiteY5" fmla="*/ 319112 h 671537"/>
              <a:gd name="connsiteX6" fmla="*/ 200025 w 471709"/>
              <a:gd name="connsiteY6" fmla="*/ 500087 h 671537"/>
              <a:gd name="connsiteX7" fmla="*/ 0 w 471709"/>
              <a:gd name="connsiteY7" fmla="*/ 585812 h 671537"/>
              <a:gd name="connsiteX8" fmla="*/ 66675 w 471709"/>
              <a:gd name="connsiteY8" fmla="*/ 671537 h 671537"/>
              <a:gd name="connsiteX9" fmla="*/ 271488 w 471709"/>
              <a:gd name="connsiteY9" fmla="*/ 557336 h 671537"/>
              <a:gd name="connsiteX10" fmla="*/ 414264 w 471709"/>
              <a:gd name="connsiteY10" fmla="*/ 467169 h 671537"/>
              <a:gd name="connsiteX11" fmla="*/ 457496 w 471709"/>
              <a:gd name="connsiteY11" fmla="*/ 528859 h 671537"/>
              <a:gd name="connsiteX12" fmla="*/ 471709 w 471709"/>
              <a:gd name="connsiteY12" fmla="*/ 366737 h 671537"/>
              <a:gd name="connsiteX13" fmla="*/ 457250 w 471709"/>
              <a:gd name="connsiteY13" fmla="*/ 304899 h 671537"/>
              <a:gd name="connsiteX14" fmla="*/ 381000 w 471709"/>
              <a:gd name="connsiteY14" fmla="*/ 300062 h 671537"/>
              <a:gd name="connsiteX15" fmla="*/ 371525 w 471709"/>
              <a:gd name="connsiteY15" fmla="*/ 166712 h 671537"/>
              <a:gd name="connsiteX16" fmla="*/ 300161 w 471709"/>
              <a:gd name="connsiteY16" fmla="*/ 166712 h 671537"/>
              <a:gd name="connsiteX17" fmla="*/ 266601 w 471709"/>
              <a:gd name="connsiteY17" fmla="*/ 57051 h 671537"/>
              <a:gd name="connsiteX18" fmla="*/ 199927 w 471709"/>
              <a:gd name="connsiteY18" fmla="*/ 0 h 671537"/>
              <a:gd name="connsiteX19" fmla="*/ 161925 w 471709"/>
              <a:gd name="connsiteY19" fmla="*/ 42887 h 671537"/>
              <a:gd name="connsiteX0" fmla="*/ 161925 w 471709"/>
              <a:gd name="connsiteY0" fmla="*/ 42887 h 671537"/>
              <a:gd name="connsiteX1" fmla="*/ 95250 w 471709"/>
              <a:gd name="connsiteY1" fmla="*/ 109562 h 671537"/>
              <a:gd name="connsiteX2" fmla="*/ 5133 w 471709"/>
              <a:gd name="connsiteY2" fmla="*/ 176435 h 671537"/>
              <a:gd name="connsiteX3" fmla="*/ 171450 w 471709"/>
              <a:gd name="connsiteY3" fmla="*/ 233387 h 671537"/>
              <a:gd name="connsiteX4" fmla="*/ 180975 w 471709"/>
              <a:gd name="connsiteY4" fmla="*/ 319112 h 671537"/>
              <a:gd name="connsiteX5" fmla="*/ 180975 w 471709"/>
              <a:gd name="connsiteY5" fmla="*/ 319112 h 671537"/>
              <a:gd name="connsiteX6" fmla="*/ 200025 w 471709"/>
              <a:gd name="connsiteY6" fmla="*/ 500087 h 671537"/>
              <a:gd name="connsiteX7" fmla="*/ 0 w 471709"/>
              <a:gd name="connsiteY7" fmla="*/ 595287 h 671537"/>
              <a:gd name="connsiteX8" fmla="*/ 66675 w 471709"/>
              <a:gd name="connsiteY8" fmla="*/ 671537 h 671537"/>
              <a:gd name="connsiteX9" fmla="*/ 271488 w 471709"/>
              <a:gd name="connsiteY9" fmla="*/ 557336 h 671537"/>
              <a:gd name="connsiteX10" fmla="*/ 414264 w 471709"/>
              <a:gd name="connsiteY10" fmla="*/ 467169 h 671537"/>
              <a:gd name="connsiteX11" fmla="*/ 457496 w 471709"/>
              <a:gd name="connsiteY11" fmla="*/ 528859 h 671537"/>
              <a:gd name="connsiteX12" fmla="*/ 471709 w 471709"/>
              <a:gd name="connsiteY12" fmla="*/ 366737 h 671537"/>
              <a:gd name="connsiteX13" fmla="*/ 457250 w 471709"/>
              <a:gd name="connsiteY13" fmla="*/ 304899 h 671537"/>
              <a:gd name="connsiteX14" fmla="*/ 381000 w 471709"/>
              <a:gd name="connsiteY14" fmla="*/ 300062 h 671537"/>
              <a:gd name="connsiteX15" fmla="*/ 371525 w 471709"/>
              <a:gd name="connsiteY15" fmla="*/ 166712 h 671537"/>
              <a:gd name="connsiteX16" fmla="*/ 300161 w 471709"/>
              <a:gd name="connsiteY16" fmla="*/ 166712 h 671537"/>
              <a:gd name="connsiteX17" fmla="*/ 266601 w 471709"/>
              <a:gd name="connsiteY17" fmla="*/ 57051 h 671537"/>
              <a:gd name="connsiteX18" fmla="*/ 199927 w 471709"/>
              <a:gd name="connsiteY18" fmla="*/ 0 h 671537"/>
              <a:gd name="connsiteX19" fmla="*/ 161925 w 471709"/>
              <a:gd name="connsiteY19" fmla="*/ 42887 h 671537"/>
              <a:gd name="connsiteX0" fmla="*/ 169262 w 479046"/>
              <a:gd name="connsiteY0" fmla="*/ 42887 h 671537"/>
              <a:gd name="connsiteX1" fmla="*/ 102587 w 479046"/>
              <a:gd name="connsiteY1" fmla="*/ 109562 h 671537"/>
              <a:gd name="connsiteX2" fmla="*/ 12470 w 479046"/>
              <a:gd name="connsiteY2" fmla="*/ 176435 h 671537"/>
              <a:gd name="connsiteX3" fmla="*/ 178787 w 479046"/>
              <a:gd name="connsiteY3" fmla="*/ 233387 h 671537"/>
              <a:gd name="connsiteX4" fmla="*/ 188312 w 479046"/>
              <a:gd name="connsiteY4" fmla="*/ 319112 h 671537"/>
              <a:gd name="connsiteX5" fmla="*/ 188312 w 479046"/>
              <a:gd name="connsiteY5" fmla="*/ 319112 h 671537"/>
              <a:gd name="connsiteX6" fmla="*/ 259478 w 479046"/>
              <a:gd name="connsiteY6" fmla="*/ 476398 h 671537"/>
              <a:gd name="connsiteX7" fmla="*/ 7337 w 479046"/>
              <a:gd name="connsiteY7" fmla="*/ 595287 h 671537"/>
              <a:gd name="connsiteX8" fmla="*/ 74012 w 479046"/>
              <a:gd name="connsiteY8" fmla="*/ 671537 h 671537"/>
              <a:gd name="connsiteX9" fmla="*/ 278825 w 479046"/>
              <a:gd name="connsiteY9" fmla="*/ 557336 h 671537"/>
              <a:gd name="connsiteX10" fmla="*/ 421601 w 479046"/>
              <a:gd name="connsiteY10" fmla="*/ 467169 h 671537"/>
              <a:gd name="connsiteX11" fmla="*/ 464833 w 479046"/>
              <a:gd name="connsiteY11" fmla="*/ 528859 h 671537"/>
              <a:gd name="connsiteX12" fmla="*/ 479046 w 479046"/>
              <a:gd name="connsiteY12" fmla="*/ 366737 h 671537"/>
              <a:gd name="connsiteX13" fmla="*/ 464587 w 479046"/>
              <a:gd name="connsiteY13" fmla="*/ 304899 h 671537"/>
              <a:gd name="connsiteX14" fmla="*/ 388337 w 479046"/>
              <a:gd name="connsiteY14" fmla="*/ 300062 h 671537"/>
              <a:gd name="connsiteX15" fmla="*/ 378862 w 479046"/>
              <a:gd name="connsiteY15" fmla="*/ 166712 h 671537"/>
              <a:gd name="connsiteX16" fmla="*/ 307498 w 479046"/>
              <a:gd name="connsiteY16" fmla="*/ 166712 h 671537"/>
              <a:gd name="connsiteX17" fmla="*/ 273938 w 479046"/>
              <a:gd name="connsiteY17" fmla="*/ 57051 h 671537"/>
              <a:gd name="connsiteX18" fmla="*/ 207264 w 479046"/>
              <a:gd name="connsiteY18" fmla="*/ 0 h 671537"/>
              <a:gd name="connsiteX19" fmla="*/ 169262 w 479046"/>
              <a:gd name="connsiteY19" fmla="*/ 42887 h 671537"/>
              <a:gd name="connsiteX0" fmla="*/ 166155 w 475939"/>
              <a:gd name="connsiteY0" fmla="*/ 42887 h 671537"/>
              <a:gd name="connsiteX1" fmla="*/ 99480 w 475939"/>
              <a:gd name="connsiteY1" fmla="*/ 109562 h 671537"/>
              <a:gd name="connsiteX2" fmla="*/ 9363 w 475939"/>
              <a:gd name="connsiteY2" fmla="*/ 176435 h 671537"/>
              <a:gd name="connsiteX3" fmla="*/ 175680 w 475939"/>
              <a:gd name="connsiteY3" fmla="*/ 233387 h 671537"/>
              <a:gd name="connsiteX4" fmla="*/ 185205 w 475939"/>
              <a:gd name="connsiteY4" fmla="*/ 319112 h 671537"/>
              <a:gd name="connsiteX5" fmla="*/ 185205 w 475939"/>
              <a:gd name="connsiteY5" fmla="*/ 319112 h 671537"/>
              <a:gd name="connsiteX6" fmla="*/ 199517 w 475939"/>
              <a:gd name="connsiteY6" fmla="*/ 495349 h 671537"/>
              <a:gd name="connsiteX7" fmla="*/ 4230 w 475939"/>
              <a:gd name="connsiteY7" fmla="*/ 595287 h 671537"/>
              <a:gd name="connsiteX8" fmla="*/ 70905 w 475939"/>
              <a:gd name="connsiteY8" fmla="*/ 671537 h 671537"/>
              <a:gd name="connsiteX9" fmla="*/ 275718 w 475939"/>
              <a:gd name="connsiteY9" fmla="*/ 557336 h 671537"/>
              <a:gd name="connsiteX10" fmla="*/ 418494 w 475939"/>
              <a:gd name="connsiteY10" fmla="*/ 467169 h 671537"/>
              <a:gd name="connsiteX11" fmla="*/ 461726 w 475939"/>
              <a:gd name="connsiteY11" fmla="*/ 528859 h 671537"/>
              <a:gd name="connsiteX12" fmla="*/ 475939 w 475939"/>
              <a:gd name="connsiteY12" fmla="*/ 366737 h 671537"/>
              <a:gd name="connsiteX13" fmla="*/ 461480 w 475939"/>
              <a:gd name="connsiteY13" fmla="*/ 304899 h 671537"/>
              <a:gd name="connsiteX14" fmla="*/ 385230 w 475939"/>
              <a:gd name="connsiteY14" fmla="*/ 300062 h 671537"/>
              <a:gd name="connsiteX15" fmla="*/ 375755 w 475939"/>
              <a:gd name="connsiteY15" fmla="*/ 166712 h 671537"/>
              <a:gd name="connsiteX16" fmla="*/ 304391 w 475939"/>
              <a:gd name="connsiteY16" fmla="*/ 166712 h 671537"/>
              <a:gd name="connsiteX17" fmla="*/ 270831 w 475939"/>
              <a:gd name="connsiteY17" fmla="*/ 57051 h 671537"/>
              <a:gd name="connsiteX18" fmla="*/ 204157 w 475939"/>
              <a:gd name="connsiteY18" fmla="*/ 0 h 671537"/>
              <a:gd name="connsiteX19" fmla="*/ 166155 w 475939"/>
              <a:gd name="connsiteY19" fmla="*/ 42887 h 671537"/>
              <a:gd name="connsiteX0" fmla="*/ 166155 w 475939"/>
              <a:gd name="connsiteY0" fmla="*/ 42887 h 671537"/>
              <a:gd name="connsiteX1" fmla="*/ 99480 w 475939"/>
              <a:gd name="connsiteY1" fmla="*/ 109562 h 671537"/>
              <a:gd name="connsiteX2" fmla="*/ 9363 w 475939"/>
              <a:gd name="connsiteY2" fmla="*/ 176435 h 671537"/>
              <a:gd name="connsiteX3" fmla="*/ 175680 w 475939"/>
              <a:gd name="connsiteY3" fmla="*/ 233387 h 671537"/>
              <a:gd name="connsiteX4" fmla="*/ 185205 w 475939"/>
              <a:gd name="connsiteY4" fmla="*/ 319112 h 671537"/>
              <a:gd name="connsiteX5" fmla="*/ 128351 w 475939"/>
              <a:gd name="connsiteY5" fmla="*/ 352277 h 671537"/>
              <a:gd name="connsiteX6" fmla="*/ 199517 w 475939"/>
              <a:gd name="connsiteY6" fmla="*/ 495349 h 671537"/>
              <a:gd name="connsiteX7" fmla="*/ 4230 w 475939"/>
              <a:gd name="connsiteY7" fmla="*/ 595287 h 671537"/>
              <a:gd name="connsiteX8" fmla="*/ 70905 w 475939"/>
              <a:gd name="connsiteY8" fmla="*/ 671537 h 671537"/>
              <a:gd name="connsiteX9" fmla="*/ 275718 w 475939"/>
              <a:gd name="connsiteY9" fmla="*/ 557336 h 671537"/>
              <a:gd name="connsiteX10" fmla="*/ 418494 w 475939"/>
              <a:gd name="connsiteY10" fmla="*/ 467169 h 671537"/>
              <a:gd name="connsiteX11" fmla="*/ 461726 w 475939"/>
              <a:gd name="connsiteY11" fmla="*/ 528859 h 671537"/>
              <a:gd name="connsiteX12" fmla="*/ 475939 w 475939"/>
              <a:gd name="connsiteY12" fmla="*/ 366737 h 671537"/>
              <a:gd name="connsiteX13" fmla="*/ 461480 w 475939"/>
              <a:gd name="connsiteY13" fmla="*/ 304899 h 671537"/>
              <a:gd name="connsiteX14" fmla="*/ 385230 w 475939"/>
              <a:gd name="connsiteY14" fmla="*/ 300062 h 671537"/>
              <a:gd name="connsiteX15" fmla="*/ 375755 w 475939"/>
              <a:gd name="connsiteY15" fmla="*/ 166712 h 671537"/>
              <a:gd name="connsiteX16" fmla="*/ 304391 w 475939"/>
              <a:gd name="connsiteY16" fmla="*/ 166712 h 671537"/>
              <a:gd name="connsiteX17" fmla="*/ 270831 w 475939"/>
              <a:gd name="connsiteY17" fmla="*/ 57051 h 671537"/>
              <a:gd name="connsiteX18" fmla="*/ 204157 w 475939"/>
              <a:gd name="connsiteY18" fmla="*/ 0 h 671537"/>
              <a:gd name="connsiteX19" fmla="*/ 166155 w 475939"/>
              <a:gd name="connsiteY19" fmla="*/ 42887 h 671537"/>
              <a:gd name="connsiteX0" fmla="*/ 132109 w 475939"/>
              <a:gd name="connsiteY0" fmla="*/ 0 h 701608"/>
              <a:gd name="connsiteX1" fmla="*/ 99480 w 475939"/>
              <a:gd name="connsiteY1" fmla="*/ 139633 h 701608"/>
              <a:gd name="connsiteX2" fmla="*/ 9363 w 475939"/>
              <a:gd name="connsiteY2" fmla="*/ 206506 h 701608"/>
              <a:gd name="connsiteX3" fmla="*/ 175680 w 475939"/>
              <a:gd name="connsiteY3" fmla="*/ 263458 h 701608"/>
              <a:gd name="connsiteX4" fmla="*/ 185205 w 475939"/>
              <a:gd name="connsiteY4" fmla="*/ 349183 h 701608"/>
              <a:gd name="connsiteX5" fmla="*/ 128351 w 475939"/>
              <a:gd name="connsiteY5" fmla="*/ 382348 h 701608"/>
              <a:gd name="connsiteX6" fmla="*/ 199517 w 475939"/>
              <a:gd name="connsiteY6" fmla="*/ 525420 h 701608"/>
              <a:gd name="connsiteX7" fmla="*/ 4230 w 475939"/>
              <a:gd name="connsiteY7" fmla="*/ 625358 h 701608"/>
              <a:gd name="connsiteX8" fmla="*/ 70905 w 475939"/>
              <a:gd name="connsiteY8" fmla="*/ 701608 h 701608"/>
              <a:gd name="connsiteX9" fmla="*/ 275718 w 475939"/>
              <a:gd name="connsiteY9" fmla="*/ 587407 h 701608"/>
              <a:gd name="connsiteX10" fmla="*/ 418494 w 475939"/>
              <a:gd name="connsiteY10" fmla="*/ 497240 h 701608"/>
              <a:gd name="connsiteX11" fmla="*/ 461726 w 475939"/>
              <a:gd name="connsiteY11" fmla="*/ 558930 h 701608"/>
              <a:gd name="connsiteX12" fmla="*/ 475939 w 475939"/>
              <a:gd name="connsiteY12" fmla="*/ 396808 h 701608"/>
              <a:gd name="connsiteX13" fmla="*/ 461480 w 475939"/>
              <a:gd name="connsiteY13" fmla="*/ 334970 h 701608"/>
              <a:gd name="connsiteX14" fmla="*/ 385230 w 475939"/>
              <a:gd name="connsiteY14" fmla="*/ 330133 h 701608"/>
              <a:gd name="connsiteX15" fmla="*/ 375755 w 475939"/>
              <a:gd name="connsiteY15" fmla="*/ 196783 h 701608"/>
              <a:gd name="connsiteX16" fmla="*/ 304391 w 475939"/>
              <a:gd name="connsiteY16" fmla="*/ 196783 h 701608"/>
              <a:gd name="connsiteX17" fmla="*/ 270831 w 475939"/>
              <a:gd name="connsiteY17" fmla="*/ 87122 h 701608"/>
              <a:gd name="connsiteX18" fmla="*/ 204157 w 475939"/>
              <a:gd name="connsiteY18" fmla="*/ 30071 h 701608"/>
              <a:gd name="connsiteX19" fmla="*/ 132109 w 475939"/>
              <a:gd name="connsiteY19" fmla="*/ 0 h 701608"/>
              <a:gd name="connsiteX0" fmla="*/ 275821 w 619651"/>
              <a:gd name="connsiteY0" fmla="*/ 0 h 701608"/>
              <a:gd name="connsiteX1" fmla="*/ 0 w 619651"/>
              <a:gd name="connsiteY1" fmla="*/ 149361 h 701608"/>
              <a:gd name="connsiteX2" fmla="*/ 153075 w 619651"/>
              <a:gd name="connsiteY2" fmla="*/ 206506 h 701608"/>
              <a:gd name="connsiteX3" fmla="*/ 319392 w 619651"/>
              <a:gd name="connsiteY3" fmla="*/ 263458 h 701608"/>
              <a:gd name="connsiteX4" fmla="*/ 328917 w 619651"/>
              <a:gd name="connsiteY4" fmla="*/ 349183 h 701608"/>
              <a:gd name="connsiteX5" fmla="*/ 272063 w 619651"/>
              <a:gd name="connsiteY5" fmla="*/ 382348 h 701608"/>
              <a:gd name="connsiteX6" fmla="*/ 343229 w 619651"/>
              <a:gd name="connsiteY6" fmla="*/ 525420 h 701608"/>
              <a:gd name="connsiteX7" fmla="*/ 147942 w 619651"/>
              <a:gd name="connsiteY7" fmla="*/ 625358 h 701608"/>
              <a:gd name="connsiteX8" fmla="*/ 214617 w 619651"/>
              <a:gd name="connsiteY8" fmla="*/ 701608 h 701608"/>
              <a:gd name="connsiteX9" fmla="*/ 419430 w 619651"/>
              <a:gd name="connsiteY9" fmla="*/ 587407 h 701608"/>
              <a:gd name="connsiteX10" fmla="*/ 562206 w 619651"/>
              <a:gd name="connsiteY10" fmla="*/ 497240 h 701608"/>
              <a:gd name="connsiteX11" fmla="*/ 605438 w 619651"/>
              <a:gd name="connsiteY11" fmla="*/ 558930 h 701608"/>
              <a:gd name="connsiteX12" fmla="*/ 619651 w 619651"/>
              <a:gd name="connsiteY12" fmla="*/ 396808 h 701608"/>
              <a:gd name="connsiteX13" fmla="*/ 605192 w 619651"/>
              <a:gd name="connsiteY13" fmla="*/ 334970 h 701608"/>
              <a:gd name="connsiteX14" fmla="*/ 528942 w 619651"/>
              <a:gd name="connsiteY14" fmla="*/ 330133 h 701608"/>
              <a:gd name="connsiteX15" fmla="*/ 519467 w 619651"/>
              <a:gd name="connsiteY15" fmla="*/ 196783 h 701608"/>
              <a:gd name="connsiteX16" fmla="*/ 448103 w 619651"/>
              <a:gd name="connsiteY16" fmla="*/ 196783 h 701608"/>
              <a:gd name="connsiteX17" fmla="*/ 414543 w 619651"/>
              <a:gd name="connsiteY17" fmla="*/ 87122 h 701608"/>
              <a:gd name="connsiteX18" fmla="*/ 347869 w 619651"/>
              <a:gd name="connsiteY18" fmla="*/ 30071 h 701608"/>
              <a:gd name="connsiteX19" fmla="*/ 275821 w 619651"/>
              <a:gd name="connsiteY19" fmla="*/ 0 h 701608"/>
              <a:gd name="connsiteX0" fmla="*/ 409712 w 753542"/>
              <a:gd name="connsiteY0" fmla="*/ 0 h 701608"/>
              <a:gd name="connsiteX1" fmla="*/ 133891 w 753542"/>
              <a:gd name="connsiteY1" fmla="*/ 149361 h 701608"/>
              <a:gd name="connsiteX2" fmla="*/ 0 w 753542"/>
              <a:gd name="connsiteY2" fmla="*/ 255144 h 701608"/>
              <a:gd name="connsiteX3" fmla="*/ 453283 w 753542"/>
              <a:gd name="connsiteY3" fmla="*/ 263458 h 701608"/>
              <a:gd name="connsiteX4" fmla="*/ 462808 w 753542"/>
              <a:gd name="connsiteY4" fmla="*/ 349183 h 701608"/>
              <a:gd name="connsiteX5" fmla="*/ 405954 w 753542"/>
              <a:gd name="connsiteY5" fmla="*/ 382348 h 701608"/>
              <a:gd name="connsiteX6" fmla="*/ 477120 w 753542"/>
              <a:gd name="connsiteY6" fmla="*/ 525420 h 701608"/>
              <a:gd name="connsiteX7" fmla="*/ 281833 w 753542"/>
              <a:gd name="connsiteY7" fmla="*/ 625358 h 701608"/>
              <a:gd name="connsiteX8" fmla="*/ 348508 w 753542"/>
              <a:gd name="connsiteY8" fmla="*/ 701608 h 701608"/>
              <a:gd name="connsiteX9" fmla="*/ 553321 w 753542"/>
              <a:gd name="connsiteY9" fmla="*/ 587407 h 701608"/>
              <a:gd name="connsiteX10" fmla="*/ 696097 w 753542"/>
              <a:gd name="connsiteY10" fmla="*/ 497240 h 701608"/>
              <a:gd name="connsiteX11" fmla="*/ 739329 w 753542"/>
              <a:gd name="connsiteY11" fmla="*/ 558930 h 701608"/>
              <a:gd name="connsiteX12" fmla="*/ 753542 w 753542"/>
              <a:gd name="connsiteY12" fmla="*/ 396808 h 701608"/>
              <a:gd name="connsiteX13" fmla="*/ 739083 w 753542"/>
              <a:gd name="connsiteY13" fmla="*/ 334970 h 701608"/>
              <a:gd name="connsiteX14" fmla="*/ 662833 w 753542"/>
              <a:gd name="connsiteY14" fmla="*/ 330133 h 701608"/>
              <a:gd name="connsiteX15" fmla="*/ 653358 w 753542"/>
              <a:gd name="connsiteY15" fmla="*/ 196783 h 701608"/>
              <a:gd name="connsiteX16" fmla="*/ 581994 w 753542"/>
              <a:gd name="connsiteY16" fmla="*/ 196783 h 701608"/>
              <a:gd name="connsiteX17" fmla="*/ 548434 w 753542"/>
              <a:gd name="connsiteY17" fmla="*/ 87122 h 701608"/>
              <a:gd name="connsiteX18" fmla="*/ 481760 w 753542"/>
              <a:gd name="connsiteY18" fmla="*/ 30071 h 701608"/>
              <a:gd name="connsiteX19" fmla="*/ 409712 w 753542"/>
              <a:gd name="connsiteY19" fmla="*/ 0 h 701608"/>
              <a:gd name="connsiteX0" fmla="*/ 501178 w 845008"/>
              <a:gd name="connsiteY0" fmla="*/ 0 h 701608"/>
              <a:gd name="connsiteX1" fmla="*/ 225357 w 845008"/>
              <a:gd name="connsiteY1" fmla="*/ 149361 h 701608"/>
              <a:gd name="connsiteX2" fmla="*/ 91466 w 845008"/>
              <a:gd name="connsiteY2" fmla="*/ 255144 h 701608"/>
              <a:gd name="connsiteX3" fmla="*/ 0 w 845008"/>
              <a:gd name="connsiteY3" fmla="*/ 229411 h 701608"/>
              <a:gd name="connsiteX4" fmla="*/ 554274 w 845008"/>
              <a:gd name="connsiteY4" fmla="*/ 349183 h 701608"/>
              <a:gd name="connsiteX5" fmla="*/ 497420 w 845008"/>
              <a:gd name="connsiteY5" fmla="*/ 382348 h 701608"/>
              <a:gd name="connsiteX6" fmla="*/ 568586 w 845008"/>
              <a:gd name="connsiteY6" fmla="*/ 525420 h 701608"/>
              <a:gd name="connsiteX7" fmla="*/ 373299 w 845008"/>
              <a:gd name="connsiteY7" fmla="*/ 625358 h 701608"/>
              <a:gd name="connsiteX8" fmla="*/ 439974 w 845008"/>
              <a:gd name="connsiteY8" fmla="*/ 701608 h 701608"/>
              <a:gd name="connsiteX9" fmla="*/ 644787 w 845008"/>
              <a:gd name="connsiteY9" fmla="*/ 587407 h 701608"/>
              <a:gd name="connsiteX10" fmla="*/ 787563 w 845008"/>
              <a:gd name="connsiteY10" fmla="*/ 497240 h 701608"/>
              <a:gd name="connsiteX11" fmla="*/ 830795 w 845008"/>
              <a:gd name="connsiteY11" fmla="*/ 558930 h 701608"/>
              <a:gd name="connsiteX12" fmla="*/ 845008 w 845008"/>
              <a:gd name="connsiteY12" fmla="*/ 396808 h 701608"/>
              <a:gd name="connsiteX13" fmla="*/ 830549 w 845008"/>
              <a:gd name="connsiteY13" fmla="*/ 334970 h 701608"/>
              <a:gd name="connsiteX14" fmla="*/ 754299 w 845008"/>
              <a:gd name="connsiteY14" fmla="*/ 330133 h 701608"/>
              <a:gd name="connsiteX15" fmla="*/ 744824 w 845008"/>
              <a:gd name="connsiteY15" fmla="*/ 196783 h 701608"/>
              <a:gd name="connsiteX16" fmla="*/ 673460 w 845008"/>
              <a:gd name="connsiteY16" fmla="*/ 196783 h 701608"/>
              <a:gd name="connsiteX17" fmla="*/ 639900 w 845008"/>
              <a:gd name="connsiteY17" fmla="*/ 87122 h 701608"/>
              <a:gd name="connsiteX18" fmla="*/ 573226 w 845008"/>
              <a:gd name="connsiteY18" fmla="*/ 30071 h 701608"/>
              <a:gd name="connsiteX19" fmla="*/ 501178 w 845008"/>
              <a:gd name="connsiteY19" fmla="*/ 0 h 701608"/>
              <a:gd name="connsiteX0" fmla="*/ 517409 w 861239"/>
              <a:gd name="connsiteY0" fmla="*/ 0 h 701608"/>
              <a:gd name="connsiteX1" fmla="*/ 241588 w 861239"/>
              <a:gd name="connsiteY1" fmla="*/ 149361 h 701608"/>
              <a:gd name="connsiteX2" fmla="*/ 107697 w 861239"/>
              <a:gd name="connsiteY2" fmla="*/ 255144 h 701608"/>
              <a:gd name="connsiteX3" fmla="*/ 16231 w 861239"/>
              <a:gd name="connsiteY3" fmla="*/ 229411 h 701608"/>
              <a:gd name="connsiteX4" fmla="*/ 45212 w 861239"/>
              <a:gd name="connsiteY4" fmla="*/ 320000 h 701608"/>
              <a:gd name="connsiteX5" fmla="*/ 513651 w 861239"/>
              <a:gd name="connsiteY5" fmla="*/ 382348 h 701608"/>
              <a:gd name="connsiteX6" fmla="*/ 584817 w 861239"/>
              <a:gd name="connsiteY6" fmla="*/ 525420 h 701608"/>
              <a:gd name="connsiteX7" fmla="*/ 389530 w 861239"/>
              <a:gd name="connsiteY7" fmla="*/ 625358 h 701608"/>
              <a:gd name="connsiteX8" fmla="*/ 456205 w 861239"/>
              <a:gd name="connsiteY8" fmla="*/ 701608 h 701608"/>
              <a:gd name="connsiteX9" fmla="*/ 661018 w 861239"/>
              <a:gd name="connsiteY9" fmla="*/ 587407 h 701608"/>
              <a:gd name="connsiteX10" fmla="*/ 803794 w 861239"/>
              <a:gd name="connsiteY10" fmla="*/ 497240 h 701608"/>
              <a:gd name="connsiteX11" fmla="*/ 847026 w 861239"/>
              <a:gd name="connsiteY11" fmla="*/ 558930 h 701608"/>
              <a:gd name="connsiteX12" fmla="*/ 861239 w 861239"/>
              <a:gd name="connsiteY12" fmla="*/ 396808 h 701608"/>
              <a:gd name="connsiteX13" fmla="*/ 846780 w 861239"/>
              <a:gd name="connsiteY13" fmla="*/ 334970 h 701608"/>
              <a:gd name="connsiteX14" fmla="*/ 770530 w 861239"/>
              <a:gd name="connsiteY14" fmla="*/ 330133 h 701608"/>
              <a:gd name="connsiteX15" fmla="*/ 761055 w 861239"/>
              <a:gd name="connsiteY15" fmla="*/ 196783 h 701608"/>
              <a:gd name="connsiteX16" fmla="*/ 689691 w 861239"/>
              <a:gd name="connsiteY16" fmla="*/ 196783 h 701608"/>
              <a:gd name="connsiteX17" fmla="*/ 656131 w 861239"/>
              <a:gd name="connsiteY17" fmla="*/ 87122 h 701608"/>
              <a:gd name="connsiteX18" fmla="*/ 589457 w 861239"/>
              <a:gd name="connsiteY18" fmla="*/ 30071 h 701608"/>
              <a:gd name="connsiteX19" fmla="*/ 517409 w 861239"/>
              <a:gd name="connsiteY19" fmla="*/ 0 h 701608"/>
              <a:gd name="connsiteX0" fmla="*/ 514460 w 858290"/>
              <a:gd name="connsiteY0" fmla="*/ 0 h 701608"/>
              <a:gd name="connsiteX1" fmla="*/ 238639 w 858290"/>
              <a:gd name="connsiteY1" fmla="*/ 149361 h 701608"/>
              <a:gd name="connsiteX2" fmla="*/ 104748 w 858290"/>
              <a:gd name="connsiteY2" fmla="*/ 255144 h 701608"/>
              <a:gd name="connsiteX3" fmla="*/ 13282 w 858290"/>
              <a:gd name="connsiteY3" fmla="*/ 229411 h 701608"/>
              <a:gd name="connsiteX4" fmla="*/ 42263 w 858290"/>
              <a:gd name="connsiteY4" fmla="*/ 320000 h 701608"/>
              <a:gd name="connsiteX5" fmla="*/ 0 w 858290"/>
              <a:gd name="connsiteY5" fmla="*/ 348301 h 701608"/>
              <a:gd name="connsiteX6" fmla="*/ 581868 w 858290"/>
              <a:gd name="connsiteY6" fmla="*/ 525420 h 701608"/>
              <a:gd name="connsiteX7" fmla="*/ 386581 w 858290"/>
              <a:gd name="connsiteY7" fmla="*/ 625358 h 701608"/>
              <a:gd name="connsiteX8" fmla="*/ 453256 w 858290"/>
              <a:gd name="connsiteY8" fmla="*/ 701608 h 701608"/>
              <a:gd name="connsiteX9" fmla="*/ 658069 w 858290"/>
              <a:gd name="connsiteY9" fmla="*/ 587407 h 701608"/>
              <a:gd name="connsiteX10" fmla="*/ 800845 w 858290"/>
              <a:gd name="connsiteY10" fmla="*/ 497240 h 701608"/>
              <a:gd name="connsiteX11" fmla="*/ 844077 w 858290"/>
              <a:gd name="connsiteY11" fmla="*/ 558930 h 701608"/>
              <a:gd name="connsiteX12" fmla="*/ 858290 w 858290"/>
              <a:gd name="connsiteY12" fmla="*/ 396808 h 701608"/>
              <a:gd name="connsiteX13" fmla="*/ 843831 w 858290"/>
              <a:gd name="connsiteY13" fmla="*/ 334970 h 701608"/>
              <a:gd name="connsiteX14" fmla="*/ 767581 w 858290"/>
              <a:gd name="connsiteY14" fmla="*/ 330133 h 701608"/>
              <a:gd name="connsiteX15" fmla="*/ 758106 w 858290"/>
              <a:gd name="connsiteY15" fmla="*/ 196783 h 701608"/>
              <a:gd name="connsiteX16" fmla="*/ 686742 w 858290"/>
              <a:gd name="connsiteY16" fmla="*/ 196783 h 701608"/>
              <a:gd name="connsiteX17" fmla="*/ 653182 w 858290"/>
              <a:gd name="connsiteY17" fmla="*/ 87122 h 701608"/>
              <a:gd name="connsiteX18" fmla="*/ 586508 w 858290"/>
              <a:gd name="connsiteY18" fmla="*/ 30071 h 701608"/>
              <a:gd name="connsiteX19" fmla="*/ 514460 w 858290"/>
              <a:gd name="connsiteY19" fmla="*/ 0 h 701608"/>
              <a:gd name="connsiteX0" fmla="*/ 566017 w 909847"/>
              <a:gd name="connsiteY0" fmla="*/ 0 h 701608"/>
              <a:gd name="connsiteX1" fmla="*/ 290196 w 909847"/>
              <a:gd name="connsiteY1" fmla="*/ 149361 h 701608"/>
              <a:gd name="connsiteX2" fmla="*/ 156305 w 909847"/>
              <a:gd name="connsiteY2" fmla="*/ 255144 h 701608"/>
              <a:gd name="connsiteX3" fmla="*/ 64839 w 909847"/>
              <a:gd name="connsiteY3" fmla="*/ 229411 h 701608"/>
              <a:gd name="connsiteX4" fmla="*/ 93820 w 909847"/>
              <a:gd name="connsiteY4" fmla="*/ 320000 h 701608"/>
              <a:gd name="connsiteX5" fmla="*/ 51557 w 909847"/>
              <a:gd name="connsiteY5" fmla="*/ 348301 h 701608"/>
              <a:gd name="connsiteX6" fmla="*/ 10855 w 909847"/>
              <a:gd name="connsiteY6" fmla="*/ 486509 h 701608"/>
              <a:gd name="connsiteX7" fmla="*/ 438138 w 909847"/>
              <a:gd name="connsiteY7" fmla="*/ 625358 h 701608"/>
              <a:gd name="connsiteX8" fmla="*/ 504813 w 909847"/>
              <a:gd name="connsiteY8" fmla="*/ 701608 h 701608"/>
              <a:gd name="connsiteX9" fmla="*/ 709626 w 909847"/>
              <a:gd name="connsiteY9" fmla="*/ 587407 h 701608"/>
              <a:gd name="connsiteX10" fmla="*/ 852402 w 909847"/>
              <a:gd name="connsiteY10" fmla="*/ 497240 h 701608"/>
              <a:gd name="connsiteX11" fmla="*/ 895634 w 909847"/>
              <a:gd name="connsiteY11" fmla="*/ 558930 h 701608"/>
              <a:gd name="connsiteX12" fmla="*/ 909847 w 909847"/>
              <a:gd name="connsiteY12" fmla="*/ 396808 h 701608"/>
              <a:gd name="connsiteX13" fmla="*/ 895388 w 909847"/>
              <a:gd name="connsiteY13" fmla="*/ 334970 h 701608"/>
              <a:gd name="connsiteX14" fmla="*/ 819138 w 909847"/>
              <a:gd name="connsiteY14" fmla="*/ 330133 h 701608"/>
              <a:gd name="connsiteX15" fmla="*/ 809663 w 909847"/>
              <a:gd name="connsiteY15" fmla="*/ 196783 h 701608"/>
              <a:gd name="connsiteX16" fmla="*/ 738299 w 909847"/>
              <a:gd name="connsiteY16" fmla="*/ 196783 h 701608"/>
              <a:gd name="connsiteX17" fmla="*/ 704739 w 909847"/>
              <a:gd name="connsiteY17" fmla="*/ 87122 h 701608"/>
              <a:gd name="connsiteX18" fmla="*/ 638065 w 909847"/>
              <a:gd name="connsiteY18" fmla="*/ 30071 h 701608"/>
              <a:gd name="connsiteX19" fmla="*/ 566017 w 909847"/>
              <a:gd name="connsiteY19" fmla="*/ 0 h 701608"/>
              <a:gd name="connsiteX0" fmla="*/ 647283 w 991113"/>
              <a:gd name="connsiteY0" fmla="*/ 0 h 701608"/>
              <a:gd name="connsiteX1" fmla="*/ 371462 w 991113"/>
              <a:gd name="connsiteY1" fmla="*/ 149361 h 701608"/>
              <a:gd name="connsiteX2" fmla="*/ 237571 w 991113"/>
              <a:gd name="connsiteY2" fmla="*/ 255144 h 701608"/>
              <a:gd name="connsiteX3" fmla="*/ 146105 w 991113"/>
              <a:gd name="connsiteY3" fmla="*/ 229411 h 701608"/>
              <a:gd name="connsiteX4" fmla="*/ 175086 w 991113"/>
              <a:gd name="connsiteY4" fmla="*/ 320000 h 701608"/>
              <a:gd name="connsiteX5" fmla="*/ 132823 w 991113"/>
              <a:gd name="connsiteY5" fmla="*/ 348301 h 701608"/>
              <a:gd name="connsiteX6" fmla="*/ 92121 w 991113"/>
              <a:gd name="connsiteY6" fmla="*/ 486509 h 701608"/>
              <a:gd name="connsiteX7" fmla="*/ 42749 w 991113"/>
              <a:gd name="connsiteY7" fmla="*/ 518354 h 701608"/>
              <a:gd name="connsiteX8" fmla="*/ 586079 w 991113"/>
              <a:gd name="connsiteY8" fmla="*/ 701608 h 701608"/>
              <a:gd name="connsiteX9" fmla="*/ 790892 w 991113"/>
              <a:gd name="connsiteY9" fmla="*/ 587407 h 701608"/>
              <a:gd name="connsiteX10" fmla="*/ 933668 w 991113"/>
              <a:gd name="connsiteY10" fmla="*/ 497240 h 701608"/>
              <a:gd name="connsiteX11" fmla="*/ 976900 w 991113"/>
              <a:gd name="connsiteY11" fmla="*/ 558930 h 701608"/>
              <a:gd name="connsiteX12" fmla="*/ 991113 w 991113"/>
              <a:gd name="connsiteY12" fmla="*/ 396808 h 701608"/>
              <a:gd name="connsiteX13" fmla="*/ 976654 w 991113"/>
              <a:gd name="connsiteY13" fmla="*/ 334970 h 701608"/>
              <a:gd name="connsiteX14" fmla="*/ 900404 w 991113"/>
              <a:gd name="connsiteY14" fmla="*/ 330133 h 701608"/>
              <a:gd name="connsiteX15" fmla="*/ 890929 w 991113"/>
              <a:gd name="connsiteY15" fmla="*/ 196783 h 701608"/>
              <a:gd name="connsiteX16" fmla="*/ 819565 w 991113"/>
              <a:gd name="connsiteY16" fmla="*/ 196783 h 701608"/>
              <a:gd name="connsiteX17" fmla="*/ 786005 w 991113"/>
              <a:gd name="connsiteY17" fmla="*/ 87122 h 701608"/>
              <a:gd name="connsiteX18" fmla="*/ 719331 w 991113"/>
              <a:gd name="connsiteY18" fmla="*/ 30071 h 701608"/>
              <a:gd name="connsiteX19" fmla="*/ 647283 w 991113"/>
              <a:gd name="connsiteY19" fmla="*/ 0 h 701608"/>
              <a:gd name="connsiteX0" fmla="*/ 634428 w 978258"/>
              <a:gd name="connsiteY0" fmla="*/ 0 h 701608"/>
              <a:gd name="connsiteX1" fmla="*/ 358607 w 978258"/>
              <a:gd name="connsiteY1" fmla="*/ 149361 h 701608"/>
              <a:gd name="connsiteX2" fmla="*/ 224716 w 978258"/>
              <a:gd name="connsiteY2" fmla="*/ 255144 h 701608"/>
              <a:gd name="connsiteX3" fmla="*/ 133250 w 978258"/>
              <a:gd name="connsiteY3" fmla="*/ 229411 h 701608"/>
              <a:gd name="connsiteX4" fmla="*/ 162231 w 978258"/>
              <a:gd name="connsiteY4" fmla="*/ 320000 h 701608"/>
              <a:gd name="connsiteX5" fmla="*/ 119968 w 978258"/>
              <a:gd name="connsiteY5" fmla="*/ 348301 h 701608"/>
              <a:gd name="connsiteX6" fmla="*/ 79266 w 978258"/>
              <a:gd name="connsiteY6" fmla="*/ 486509 h 701608"/>
              <a:gd name="connsiteX7" fmla="*/ 29894 w 978258"/>
              <a:gd name="connsiteY7" fmla="*/ 518354 h 701608"/>
              <a:gd name="connsiteX8" fmla="*/ 573224 w 978258"/>
              <a:gd name="connsiteY8" fmla="*/ 701608 h 701608"/>
              <a:gd name="connsiteX9" fmla="*/ 778037 w 978258"/>
              <a:gd name="connsiteY9" fmla="*/ 587407 h 701608"/>
              <a:gd name="connsiteX10" fmla="*/ 920813 w 978258"/>
              <a:gd name="connsiteY10" fmla="*/ 497240 h 701608"/>
              <a:gd name="connsiteX11" fmla="*/ 964045 w 978258"/>
              <a:gd name="connsiteY11" fmla="*/ 558930 h 701608"/>
              <a:gd name="connsiteX12" fmla="*/ 978258 w 978258"/>
              <a:gd name="connsiteY12" fmla="*/ 396808 h 701608"/>
              <a:gd name="connsiteX13" fmla="*/ 963799 w 978258"/>
              <a:gd name="connsiteY13" fmla="*/ 334970 h 701608"/>
              <a:gd name="connsiteX14" fmla="*/ 887549 w 978258"/>
              <a:gd name="connsiteY14" fmla="*/ 330133 h 701608"/>
              <a:gd name="connsiteX15" fmla="*/ 878074 w 978258"/>
              <a:gd name="connsiteY15" fmla="*/ 196783 h 701608"/>
              <a:gd name="connsiteX16" fmla="*/ 806710 w 978258"/>
              <a:gd name="connsiteY16" fmla="*/ 196783 h 701608"/>
              <a:gd name="connsiteX17" fmla="*/ 773150 w 978258"/>
              <a:gd name="connsiteY17" fmla="*/ 87122 h 701608"/>
              <a:gd name="connsiteX18" fmla="*/ 706476 w 978258"/>
              <a:gd name="connsiteY18" fmla="*/ 30071 h 701608"/>
              <a:gd name="connsiteX19" fmla="*/ 634428 w 978258"/>
              <a:gd name="connsiteY19" fmla="*/ 0 h 701608"/>
              <a:gd name="connsiteX0" fmla="*/ 663970 w 1007800"/>
              <a:gd name="connsiteY0" fmla="*/ 0 h 701608"/>
              <a:gd name="connsiteX1" fmla="*/ 388149 w 1007800"/>
              <a:gd name="connsiteY1" fmla="*/ 149361 h 701608"/>
              <a:gd name="connsiteX2" fmla="*/ 254258 w 1007800"/>
              <a:gd name="connsiteY2" fmla="*/ 255144 h 701608"/>
              <a:gd name="connsiteX3" fmla="*/ 162792 w 1007800"/>
              <a:gd name="connsiteY3" fmla="*/ 229411 h 701608"/>
              <a:gd name="connsiteX4" fmla="*/ 191773 w 1007800"/>
              <a:gd name="connsiteY4" fmla="*/ 320000 h 701608"/>
              <a:gd name="connsiteX5" fmla="*/ 149510 w 1007800"/>
              <a:gd name="connsiteY5" fmla="*/ 348301 h 701608"/>
              <a:gd name="connsiteX6" fmla="*/ 108808 w 1007800"/>
              <a:gd name="connsiteY6" fmla="*/ 486509 h 701608"/>
              <a:gd name="connsiteX7" fmla="*/ 20526 w 1007800"/>
              <a:gd name="connsiteY7" fmla="*/ 537809 h 701608"/>
              <a:gd name="connsiteX8" fmla="*/ 602766 w 1007800"/>
              <a:gd name="connsiteY8" fmla="*/ 701608 h 701608"/>
              <a:gd name="connsiteX9" fmla="*/ 807579 w 1007800"/>
              <a:gd name="connsiteY9" fmla="*/ 587407 h 701608"/>
              <a:gd name="connsiteX10" fmla="*/ 950355 w 1007800"/>
              <a:gd name="connsiteY10" fmla="*/ 497240 h 701608"/>
              <a:gd name="connsiteX11" fmla="*/ 993587 w 1007800"/>
              <a:gd name="connsiteY11" fmla="*/ 558930 h 701608"/>
              <a:gd name="connsiteX12" fmla="*/ 1007800 w 1007800"/>
              <a:gd name="connsiteY12" fmla="*/ 396808 h 701608"/>
              <a:gd name="connsiteX13" fmla="*/ 993341 w 1007800"/>
              <a:gd name="connsiteY13" fmla="*/ 334970 h 701608"/>
              <a:gd name="connsiteX14" fmla="*/ 917091 w 1007800"/>
              <a:gd name="connsiteY14" fmla="*/ 330133 h 701608"/>
              <a:gd name="connsiteX15" fmla="*/ 907616 w 1007800"/>
              <a:gd name="connsiteY15" fmla="*/ 196783 h 701608"/>
              <a:gd name="connsiteX16" fmla="*/ 836252 w 1007800"/>
              <a:gd name="connsiteY16" fmla="*/ 196783 h 701608"/>
              <a:gd name="connsiteX17" fmla="*/ 802692 w 1007800"/>
              <a:gd name="connsiteY17" fmla="*/ 87122 h 701608"/>
              <a:gd name="connsiteX18" fmla="*/ 736018 w 1007800"/>
              <a:gd name="connsiteY18" fmla="*/ 30071 h 701608"/>
              <a:gd name="connsiteX19" fmla="*/ 663970 w 1007800"/>
              <a:gd name="connsiteY19" fmla="*/ 0 h 701608"/>
              <a:gd name="connsiteX0" fmla="*/ 641267 w 985097"/>
              <a:gd name="connsiteY0" fmla="*/ 0 h 701608"/>
              <a:gd name="connsiteX1" fmla="*/ 365446 w 985097"/>
              <a:gd name="connsiteY1" fmla="*/ 149361 h 701608"/>
              <a:gd name="connsiteX2" fmla="*/ 231555 w 985097"/>
              <a:gd name="connsiteY2" fmla="*/ 255144 h 701608"/>
              <a:gd name="connsiteX3" fmla="*/ 140089 w 985097"/>
              <a:gd name="connsiteY3" fmla="*/ 229411 h 701608"/>
              <a:gd name="connsiteX4" fmla="*/ 169070 w 985097"/>
              <a:gd name="connsiteY4" fmla="*/ 320000 h 701608"/>
              <a:gd name="connsiteX5" fmla="*/ 126807 w 985097"/>
              <a:gd name="connsiteY5" fmla="*/ 348301 h 701608"/>
              <a:gd name="connsiteX6" fmla="*/ 86105 w 985097"/>
              <a:gd name="connsiteY6" fmla="*/ 486509 h 701608"/>
              <a:gd name="connsiteX7" fmla="*/ 27006 w 985097"/>
              <a:gd name="connsiteY7" fmla="*/ 566992 h 701608"/>
              <a:gd name="connsiteX8" fmla="*/ 580063 w 985097"/>
              <a:gd name="connsiteY8" fmla="*/ 701608 h 701608"/>
              <a:gd name="connsiteX9" fmla="*/ 784876 w 985097"/>
              <a:gd name="connsiteY9" fmla="*/ 587407 h 701608"/>
              <a:gd name="connsiteX10" fmla="*/ 927652 w 985097"/>
              <a:gd name="connsiteY10" fmla="*/ 497240 h 701608"/>
              <a:gd name="connsiteX11" fmla="*/ 970884 w 985097"/>
              <a:gd name="connsiteY11" fmla="*/ 558930 h 701608"/>
              <a:gd name="connsiteX12" fmla="*/ 985097 w 985097"/>
              <a:gd name="connsiteY12" fmla="*/ 396808 h 701608"/>
              <a:gd name="connsiteX13" fmla="*/ 970638 w 985097"/>
              <a:gd name="connsiteY13" fmla="*/ 334970 h 701608"/>
              <a:gd name="connsiteX14" fmla="*/ 894388 w 985097"/>
              <a:gd name="connsiteY14" fmla="*/ 330133 h 701608"/>
              <a:gd name="connsiteX15" fmla="*/ 884913 w 985097"/>
              <a:gd name="connsiteY15" fmla="*/ 196783 h 701608"/>
              <a:gd name="connsiteX16" fmla="*/ 813549 w 985097"/>
              <a:gd name="connsiteY16" fmla="*/ 196783 h 701608"/>
              <a:gd name="connsiteX17" fmla="*/ 779989 w 985097"/>
              <a:gd name="connsiteY17" fmla="*/ 87122 h 701608"/>
              <a:gd name="connsiteX18" fmla="*/ 713315 w 985097"/>
              <a:gd name="connsiteY18" fmla="*/ 30071 h 701608"/>
              <a:gd name="connsiteX19" fmla="*/ 641267 w 985097"/>
              <a:gd name="connsiteY19" fmla="*/ 0 h 701608"/>
              <a:gd name="connsiteX0" fmla="*/ 672426 w 1016256"/>
              <a:gd name="connsiteY0" fmla="*/ 0 h 701608"/>
              <a:gd name="connsiteX1" fmla="*/ 396605 w 1016256"/>
              <a:gd name="connsiteY1" fmla="*/ 149361 h 701608"/>
              <a:gd name="connsiteX2" fmla="*/ 262714 w 1016256"/>
              <a:gd name="connsiteY2" fmla="*/ 255144 h 701608"/>
              <a:gd name="connsiteX3" fmla="*/ 171248 w 1016256"/>
              <a:gd name="connsiteY3" fmla="*/ 229411 h 701608"/>
              <a:gd name="connsiteX4" fmla="*/ 200229 w 1016256"/>
              <a:gd name="connsiteY4" fmla="*/ 320000 h 701608"/>
              <a:gd name="connsiteX5" fmla="*/ 157966 w 1016256"/>
              <a:gd name="connsiteY5" fmla="*/ 348301 h 701608"/>
              <a:gd name="connsiteX6" fmla="*/ 73490 w 1016256"/>
              <a:gd name="connsiteY6" fmla="*/ 481645 h 701608"/>
              <a:gd name="connsiteX7" fmla="*/ 58165 w 1016256"/>
              <a:gd name="connsiteY7" fmla="*/ 566992 h 701608"/>
              <a:gd name="connsiteX8" fmla="*/ 611222 w 1016256"/>
              <a:gd name="connsiteY8" fmla="*/ 701608 h 701608"/>
              <a:gd name="connsiteX9" fmla="*/ 816035 w 1016256"/>
              <a:gd name="connsiteY9" fmla="*/ 587407 h 701608"/>
              <a:gd name="connsiteX10" fmla="*/ 958811 w 1016256"/>
              <a:gd name="connsiteY10" fmla="*/ 497240 h 701608"/>
              <a:gd name="connsiteX11" fmla="*/ 1002043 w 1016256"/>
              <a:gd name="connsiteY11" fmla="*/ 558930 h 701608"/>
              <a:gd name="connsiteX12" fmla="*/ 1016256 w 1016256"/>
              <a:gd name="connsiteY12" fmla="*/ 396808 h 701608"/>
              <a:gd name="connsiteX13" fmla="*/ 1001797 w 1016256"/>
              <a:gd name="connsiteY13" fmla="*/ 334970 h 701608"/>
              <a:gd name="connsiteX14" fmla="*/ 925547 w 1016256"/>
              <a:gd name="connsiteY14" fmla="*/ 330133 h 701608"/>
              <a:gd name="connsiteX15" fmla="*/ 916072 w 1016256"/>
              <a:gd name="connsiteY15" fmla="*/ 196783 h 701608"/>
              <a:gd name="connsiteX16" fmla="*/ 844708 w 1016256"/>
              <a:gd name="connsiteY16" fmla="*/ 196783 h 701608"/>
              <a:gd name="connsiteX17" fmla="*/ 811148 w 1016256"/>
              <a:gd name="connsiteY17" fmla="*/ 87122 h 701608"/>
              <a:gd name="connsiteX18" fmla="*/ 744474 w 1016256"/>
              <a:gd name="connsiteY18" fmla="*/ 30071 h 701608"/>
              <a:gd name="connsiteX19" fmla="*/ 672426 w 1016256"/>
              <a:gd name="connsiteY19" fmla="*/ 0 h 701608"/>
              <a:gd name="connsiteX0" fmla="*/ 645021 w 988851"/>
              <a:gd name="connsiteY0" fmla="*/ 0 h 691880"/>
              <a:gd name="connsiteX1" fmla="*/ 369200 w 988851"/>
              <a:gd name="connsiteY1" fmla="*/ 149361 h 691880"/>
              <a:gd name="connsiteX2" fmla="*/ 235309 w 988851"/>
              <a:gd name="connsiteY2" fmla="*/ 255144 h 691880"/>
              <a:gd name="connsiteX3" fmla="*/ 143843 w 988851"/>
              <a:gd name="connsiteY3" fmla="*/ 229411 h 691880"/>
              <a:gd name="connsiteX4" fmla="*/ 172824 w 988851"/>
              <a:gd name="connsiteY4" fmla="*/ 320000 h 691880"/>
              <a:gd name="connsiteX5" fmla="*/ 130561 w 988851"/>
              <a:gd name="connsiteY5" fmla="*/ 348301 h 691880"/>
              <a:gd name="connsiteX6" fmla="*/ 46085 w 988851"/>
              <a:gd name="connsiteY6" fmla="*/ 481645 h 691880"/>
              <a:gd name="connsiteX7" fmla="*/ 30760 w 988851"/>
              <a:gd name="connsiteY7" fmla="*/ 566992 h 691880"/>
              <a:gd name="connsiteX8" fmla="*/ 136345 w 988851"/>
              <a:gd name="connsiteY8" fmla="*/ 691880 h 691880"/>
              <a:gd name="connsiteX9" fmla="*/ 788630 w 988851"/>
              <a:gd name="connsiteY9" fmla="*/ 587407 h 691880"/>
              <a:gd name="connsiteX10" fmla="*/ 931406 w 988851"/>
              <a:gd name="connsiteY10" fmla="*/ 497240 h 691880"/>
              <a:gd name="connsiteX11" fmla="*/ 974638 w 988851"/>
              <a:gd name="connsiteY11" fmla="*/ 558930 h 691880"/>
              <a:gd name="connsiteX12" fmla="*/ 988851 w 988851"/>
              <a:gd name="connsiteY12" fmla="*/ 396808 h 691880"/>
              <a:gd name="connsiteX13" fmla="*/ 974392 w 988851"/>
              <a:gd name="connsiteY13" fmla="*/ 334970 h 691880"/>
              <a:gd name="connsiteX14" fmla="*/ 898142 w 988851"/>
              <a:gd name="connsiteY14" fmla="*/ 330133 h 691880"/>
              <a:gd name="connsiteX15" fmla="*/ 888667 w 988851"/>
              <a:gd name="connsiteY15" fmla="*/ 196783 h 691880"/>
              <a:gd name="connsiteX16" fmla="*/ 817303 w 988851"/>
              <a:gd name="connsiteY16" fmla="*/ 196783 h 691880"/>
              <a:gd name="connsiteX17" fmla="*/ 783743 w 988851"/>
              <a:gd name="connsiteY17" fmla="*/ 87122 h 691880"/>
              <a:gd name="connsiteX18" fmla="*/ 717069 w 988851"/>
              <a:gd name="connsiteY18" fmla="*/ 30071 h 691880"/>
              <a:gd name="connsiteX19" fmla="*/ 645021 w 988851"/>
              <a:gd name="connsiteY19" fmla="*/ 0 h 691880"/>
              <a:gd name="connsiteX0" fmla="*/ 645021 w 988851"/>
              <a:gd name="connsiteY0" fmla="*/ 0 h 756125"/>
              <a:gd name="connsiteX1" fmla="*/ 369200 w 988851"/>
              <a:gd name="connsiteY1" fmla="*/ 149361 h 756125"/>
              <a:gd name="connsiteX2" fmla="*/ 235309 w 988851"/>
              <a:gd name="connsiteY2" fmla="*/ 255144 h 756125"/>
              <a:gd name="connsiteX3" fmla="*/ 143843 w 988851"/>
              <a:gd name="connsiteY3" fmla="*/ 229411 h 756125"/>
              <a:gd name="connsiteX4" fmla="*/ 172824 w 988851"/>
              <a:gd name="connsiteY4" fmla="*/ 320000 h 756125"/>
              <a:gd name="connsiteX5" fmla="*/ 130561 w 988851"/>
              <a:gd name="connsiteY5" fmla="*/ 348301 h 756125"/>
              <a:gd name="connsiteX6" fmla="*/ 46085 w 988851"/>
              <a:gd name="connsiteY6" fmla="*/ 481645 h 756125"/>
              <a:gd name="connsiteX7" fmla="*/ 30760 w 988851"/>
              <a:gd name="connsiteY7" fmla="*/ 566992 h 756125"/>
              <a:gd name="connsiteX8" fmla="*/ 136345 w 988851"/>
              <a:gd name="connsiteY8" fmla="*/ 691880 h 756125"/>
              <a:gd name="connsiteX9" fmla="*/ 788630 w 988851"/>
              <a:gd name="connsiteY9" fmla="*/ 587407 h 756125"/>
              <a:gd name="connsiteX10" fmla="*/ 931406 w 988851"/>
              <a:gd name="connsiteY10" fmla="*/ 497240 h 756125"/>
              <a:gd name="connsiteX11" fmla="*/ 974638 w 988851"/>
              <a:gd name="connsiteY11" fmla="*/ 558930 h 756125"/>
              <a:gd name="connsiteX12" fmla="*/ 988851 w 988851"/>
              <a:gd name="connsiteY12" fmla="*/ 396808 h 756125"/>
              <a:gd name="connsiteX13" fmla="*/ 974392 w 988851"/>
              <a:gd name="connsiteY13" fmla="*/ 334970 h 756125"/>
              <a:gd name="connsiteX14" fmla="*/ 898142 w 988851"/>
              <a:gd name="connsiteY14" fmla="*/ 330133 h 756125"/>
              <a:gd name="connsiteX15" fmla="*/ 888667 w 988851"/>
              <a:gd name="connsiteY15" fmla="*/ 196783 h 756125"/>
              <a:gd name="connsiteX16" fmla="*/ 817303 w 988851"/>
              <a:gd name="connsiteY16" fmla="*/ 196783 h 756125"/>
              <a:gd name="connsiteX17" fmla="*/ 783743 w 988851"/>
              <a:gd name="connsiteY17" fmla="*/ 87122 h 756125"/>
              <a:gd name="connsiteX18" fmla="*/ 717069 w 988851"/>
              <a:gd name="connsiteY18" fmla="*/ 30071 h 756125"/>
              <a:gd name="connsiteX19" fmla="*/ 645021 w 988851"/>
              <a:gd name="connsiteY19" fmla="*/ 0 h 756125"/>
              <a:gd name="connsiteX0" fmla="*/ 654795 w 998625"/>
              <a:gd name="connsiteY0" fmla="*/ 0 h 890341"/>
              <a:gd name="connsiteX1" fmla="*/ 378974 w 998625"/>
              <a:gd name="connsiteY1" fmla="*/ 149361 h 890341"/>
              <a:gd name="connsiteX2" fmla="*/ 245083 w 998625"/>
              <a:gd name="connsiteY2" fmla="*/ 255144 h 890341"/>
              <a:gd name="connsiteX3" fmla="*/ 153617 w 998625"/>
              <a:gd name="connsiteY3" fmla="*/ 229411 h 890341"/>
              <a:gd name="connsiteX4" fmla="*/ 182598 w 998625"/>
              <a:gd name="connsiteY4" fmla="*/ 320000 h 890341"/>
              <a:gd name="connsiteX5" fmla="*/ 140335 w 998625"/>
              <a:gd name="connsiteY5" fmla="*/ 348301 h 890341"/>
              <a:gd name="connsiteX6" fmla="*/ 55859 w 998625"/>
              <a:gd name="connsiteY6" fmla="*/ 481645 h 890341"/>
              <a:gd name="connsiteX7" fmla="*/ 40534 w 998625"/>
              <a:gd name="connsiteY7" fmla="*/ 566992 h 890341"/>
              <a:gd name="connsiteX8" fmla="*/ 146119 w 998625"/>
              <a:gd name="connsiteY8" fmla="*/ 691880 h 890341"/>
              <a:gd name="connsiteX9" fmla="*/ 127196 w 998625"/>
              <a:gd name="connsiteY9" fmla="*/ 879237 h 890341"/>
              <a:gd name="connsiteX10" fmla="*/ 941180 w 998625"/>
              <a:gd name="connsiteY10" fmla="*/ 497240 h 890341"/>
              <a:gd name="connsiteX11" fmla="*/ 984412 w 998625"/>
              <a:gd name="connsiteY11" fmla="*/ 558930 h 890341"/>
              <a:gd name="connsiteX12" fmla="*/ 998625 w 998625"/>
              <a:gd name="connsiteY12" fmla="*/ 396808 h 890341"/>
              <a:gd name="connsiteX13" fmla="*/ 984166 w 998625"/>
              <a:gd name="connsiteY13" fmla="*/ 334970 h 890341"/>
              <a:gd name="connsiteX14" fmla="*/ 907916 w 998625"/>
              <a:gd name="connsiteY14" fmla="*/ 330133 h 890341"/>
              <a:gd name="connsiteX15" fmla="*/ 898441 w 998625"/>
              <a:gd name="connsiteY15" fmla="*/ 196783 h 890341"/>
              <a:gd name="connsiteX16" fmla="*/ 827077 w 998625"/>
              <a:gd name="connsiteY16" fmla="*/ 196783 h 890341"/>
              <a:gd name="connsiteX17" fmla="*/ 793517 w 998625"/>
              <a:gd name="connsiteY17" fmla="*/ 87122 h 890341"/>
              <a:gd name="connsiteX18" fmla="*/ 726843 w 998625"/>
              <a:gd name="connsiteY18" fmla="*/ 30071 h 890341"/>
              <a:gd name="connsiteX19" fmla="*/ 654795 w 998625"/>
              <a:gd name="connsiteY19" fmla="*/ 0 h 890341"/>
              <a:gd name="connsiteX0" fmla="*/ 654795 w 998625"/>
              <a:gd name="connsiteY0" fmla="*/ 0 h 890341"/>
              <a:gd name="connsiteX1" fmla="*/ 378974 w 998625"/>
              <a:gd name="connsiteY1" fmla="*/ 149361 h 890341"/>
              <a:gd name="connsiteX2" fmla="*/ 245083 w 998625"/>
              <a:gd name="connsiteY2" fmla="*/ 255144 h 890341"/>
              <a:gd name="connsiteX3" fmla="*/ 153617 w 998625"/>
              <a:gd name="connsiteY3" fmla="*/ 229411 h 890341"/>
              <a:gd name="connsiteX4" fmla="*/ 182598 w 998625"/>
              <a:gd name="connsiteY4" fmla="*/ 320000 h 890341"/>
              <a:gd name="connsiteX5" fmla="*/ 140335 w 998625"/>
              <a:gd name="connsiteY5" fmla="*/ 348301 h 890341"/>
              <a:gd name="connsiteX6" fmla="*/ 55859 w 998625"/>
              <a:gd name="connsiteY6" fmla="*/ 481645 h 890341"/>
              <a:gd name="connsiteX7" fmla="*/ 40534 w 998625"/>
              <a:gd name="connsiteY7" fmla="*/ 566992 h 890341"/>
              <a:gd name="connsiteX8" fmla="*/ 146119 w 998625"/>
              <a:gd name="connsiteY8" fmla="*/ 691880 h 890341"/>
              <a:gd name="connsiteX9" fmla="*/ 127196 w 998625"/>
              <a:gd name="connsiteY9" fmla="*/ 879237 h 890341"/>
              <a:gd name="connsiteX10" fmla="*/ 438152 w 998625"/>
              <a:gd name="connsiteY10" fmla="*/ 725117 h 890341"/>
              <a:gd name="connsiteX11" fmla="*/ 941180 w 998625"/>
              <a:gd name="connsiteY11" fmla="*/ 497240 h 890341"/>
              <a:gd name="connsiteX12" fmla="*/ 984412 w 998625"/>
              <a:gd name="connsiteY12" fmla="*/ 558930 h 890341"/>
              <a:gd name="connsiteX13" fmla="*/ 998625 w 998625"/>
              <a:gd name="connsiteY13" fmla="*/ 396808 h 890341"/>
              <a:gd name="connsiteX14" fmla="*/ 984166 w 998625"/>
              <a:gd name="connsiteY14" fmla="*/ 334970 h 890341"/>
              <a:gd name="connsiteX15" fmla="*/ 907916 w 998625"/>
              <a:gd name="connsiteY15" fmla="*/ 330133 h 890341"/>
              <a:gd name="connsiteX16" fmla="*/ 898441 w 998625"/>
              <a:gd name="connsiteY16" fmla="*/ 196783 h 890341"/>
              <a:gd name="connsiteX17" fmla="*/ 827077 w 998625"/>
              <a:gd name="connsiteY17" fmla="*/ 196783 h 890341"/>
              <a:gd name="connsiteX18" fmla="*/ 793517 w 998625"/>
              <a:gd name="connsiteY18" fmla="*/ 87122 h 890341"/>
              <a:gd name="connsiteX19" fmla="*/ 726843 w 998625"/>
              <a:gd name="connsiteY19" fmla="*/ 30071 h 890341"/>
              <a:gd name="connsiteX20" fmla="*/ 654795 w 998625"/>
              <a:gd name="connsiteY20" fmla="*/ 0 h 890341"/>
              <a:gd name="connsiteX0" fmla="*/ 654795 w 998625"/>
              <a:gd name="connsiteY0" fmla="*/ 0 h 970971"/>
              <a:gd name="connsiteX1" fmla="*/ 378974 w 998625"/>
              <a:gd name="connsiteY1" fmla="*/ 149361 h 970971"/>
              <a:gd name="connsiteX2" fmla="*/ 245083 w 998625"/>
              <a:gd name="connsiteY2" fmla="*/ 255144 h 970971"/>
              <a:gd name="connsiteX3" fmla="*/ 153617 w 998625"/>
              <a:gd name="connsiteY3" fmla="*/ 229411 h 970971"/>
              <a:gd name="connsiteX4" fmla="*/ 182598 w 998625"/>
              <a:gd name="connsiteY4" fmla="*/ 320000 h 970971"/>
              <a:gd name="connsiteX5" fmla="*/ 140335 w 998625"/>
              <a:gd name="connsiteY5" fmla="*/ 348301 h 970971"/>
              <a:gd name="connsiteX6" fmla="*/ 55859 w 998625"/>
              <a:gd name="connsiteY6" fmla="*/ 481645 h 970971"/>
              <a:gd name="connsiteX7" fmla="*/ 40534 w 998625"/>
              <a:gd name="connsiteY7" fmla="*/ 566992 h 970971"/>
              <a:gd name="connsiteX8" fmla="*/ 146119 w 998625"/>
              <a:gd name="connsiteY8" fmla="*/ 691880 h 970971"/>
              <a:gd name="connsiteX9" fmla="*/ 127196 w 998625"/>
              <a:gd name="connsiteY9" fmla="*/ 879237 h 970971"/>
              <a:gd name="connsiteX10" fmla="*/ 199824 w 998625"/>
              <a:gd name="connsiteY10" fmla="*/ 953717 h 970971"/>
              <a:gd name="connsiteX11" fmla="*/ 941180 w 998625"/>
              <a:gd name="connsiteY11" fmla="*/ 497240 h 970971"/>
              <a:gd name="connsiteX12" fmla="*/ 984412 w 998625"/>
              <a:gd name="connsiteY12" fmla="*/ 558930 h 970971"/>
              <a:gd name="connsiteX13" fmla="*/ 998625 w 998625"/>
              <a:gd name="connsiteY13" fmla="*/ 396808 h 970971"/>
              <a:gd name="connsiteX14" fmla="*/ 984166 w 998625"/>
              <a:gd name="connsiteY14" fmla="*/ 334970 h 970971"/>
              <a:gd name="connsiteX15" fmla="*/ 907916 w 998625"/>
              <a:gd name="connsiteY15" fmla="*/ 330133 h 970971"/>
              <a:gd name="connsiteX16" fmla="*/ 898441 w 998625"/>
              <a:gd name="connsiteY16" fmla="*/ 196783 h 970971"/>
              <a:gd name="connsiteX17" fmla="*/ 827077 w 998625"/>
              <a:gd name="connsiteY17" fmla="*/ 196783 h 970971"/>
              <a:gd name="connsiteX18" fmla="*/ 793517 w 998625"/>
              <a:gd name="connsiteY18" fmla="*/ 87122 h 970971"/>
              <a:gd name="connsiteX19" fmla="*/ 726843 w 998625"/>
              <a:gd name="connsiteY19" fmla="*/ 30071 h 970971"/>
              <a:gd name="connsiteX20" fmla="*/ 654795 w 998625"/>
              <a:gd name="connsiteY20" fmla="*/ 0 h 970971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993967 w 1051412"/>
              <a:gd name="connsiteY11" fmla="*/ 497240 h 978369"/>
              <a:gd name="connsiteX12" fmla="*/ 1037199 w 1051412"/>
              <a:gd name="connsiteY12" fmla="*/ 558930 h 978369"/>
              <a:gd name="connsiteX13" fmla="*/ 1051412 w 1051412"/>
              <a:gd name="connsiteY13" fmla="*/ 396808 h 978369"/>
              <a:gd name="connsiteX14" fmla="*/ 1036953 w 1051412"/>
              <a:gd name="connsiteY14" fmla="*/ 334970 h 978369"/>
              <a:gd name="connsiteX15" fmla="*/ 960703 w 1051412"/>
              <a:gd name="connsiteY15" fmla="*/ 330133 h 978369"/>
              <a:gd name="connsiteX16" fmla="*/ 951228 w 1051412"/>
              <a:gd name="connsiteY16" fmla="*/ 196783 h 978369"/>
              <a:gd name="connsiteX17" fmla="*/ 879864 w 1051412"/>
              <a:gd name="connsiteY17" fmla="*/ 196783 h 978369"/>
              <a:gd name="connsiteX18" fmla="*/ 846304 w 1051412"/>
              <a:gd name="connsiteY18" fmla="*/ 87122 h 978369"/>
              <a:gd name="connsiteX19" fmla="*/ 779630 w 1051412"/>
              <a:gd name="connsiteY19" fmla="*/ 30071 h 978369"/>
              <a:gd name="connsiteX20" fmla="*/ 707582 w 1051412"/>
              <a:gd name="connsiteY20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617399 w 1051412"/>
              <a:gd name="connsiteY11" fmla="*/ 725117 h 978369"/>
              <a:gd name="connsiteX12" fmla="*/ 993967 w 1051412"/>
              <a:gd name="connsiteY12" fmla="*/ 497240 h 978369"/>
              <a:gd name="connsiteX13" fmla="*/ 1037199 w 1051412"/>
              <a:gd name="connsiteY13" fmla="*/ 558930 h 978369"/>
              <a:gd name="connsiteX14" fmla="*/ 1051412 w 1051412"/>
              <a:gd name="connsiteY14" fmla="*/ 396808 h 978369"/>
              <a:gd name="connsiteX15" fmla="*/ 1036953 w 1051412"/>
              <a:gd name="connsiteY15" fmla="*/ 334970 h 978369"/>
              <a:gd name="connsiteX16" fmla="*/ 960703 w 1051412"/>
              <a:gd name="connsiteY16" fmla="*/ 330133 h 978369"/>
              <a:gd name="connsiteX17" fmla="*/ 951228 w 1051412"/>
              <a:gd name="connsiteY17" fmla="*/ 196783 h 978369"/>
              <a:gd name="connsiteX18" fmla="*/ 879864 w 1051412"/>
              <a:gd name="connsiteY18" fmla="*/ 196783 h 978369"/>
              <a:gd name="connsiteX19" fmla="*/ 846304 w 1051412"/>
              <a:gd name="connsiteY19" fmla="*/ 87122 h 978369"/>
              <a:gd name="connsiteX20" fmla="*/ 779630 w 1051412"/>
              <a:gd name="connsiteY20" fmla="*/ 30071 h 978369"/>
              <a:gd name="connsiteX21" fmla="*/ 707582 w 1051412"/>
              <a:gd name="connsiteY21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515259 w 1051412"/>
              <a:gd name="connsiteY11" fmla="*/ 798074 h 978369"/>
              <a:gd name="connsiteX12" fmla="*/ 993967 w 1051412"/>
              <a:gd name="connsiteY12" fmla="*/ 497240 h 978369"/>
              <a:gd name="connsiteX13" fmla="*/ 1037199 w 1051412"/>
              <a:gd name="connsiteY13" fmla="*/ 558930 h 978369"/>
              <a:gd name="connsiteX14" fmla="*/ 1051412 w 1051412"/>
              <a:gd name="connsiteY14" fmla="*/ 396808 h 978369"/>
              <a:gd name="connsiteX15" fmla="*/ 1036953 w 1051412"/>
              <a:gd name="connsiteY15" fmla="*/ 334970 h 978369"/>
              <a:gd name="connsiteX16" fmla="*/ 960703 w 1051412"/>
              <a:gd name="connsiteY16" fmla="*/ 330133 h 978369"/>
              <a:gd name="connsiteX17" fmla="*/ 951228 w 1051412"/>
              <a:gd name="connsiteY17" fmla="*/ 196783 h 978369"/>
              <a:gd name="connsiteX18" fmla="*/ 879864 w 1051412"/>
              <a:gd name="connsiteY18" fmla="*/ 196783 h 978369"/>
              <a:gd name="connsiteX19" fmla="*/ 846304 w 1051412"/>
              <a:gd name="connsiteY19" fmla="*/ 87122 h 978369"/>
              <a:gd name="connsiteX20" fmla="*/ 779630 w 1051412"/>
              <a:gd name="connsiteY20" fmla="*/ 30071 h 978369"/>
              <a:gd name="connsiteX21" fmla="*/ 707582 w 1051412"/>
              <a:gd name="connsiteY21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515259 w 1051412"/>
              <a:gd name="connsiteY11" fmla="*/ 798074 h 978369"/>
              <a:gd name="connsiteX12" fmla="*/ 993967 w 1051412"/>
              <a:gd name="connsiteY12" fmla="*/ 497240 h 978369"/>
              <a:gd name="connsiteX13" fmla="*/ 631990 w 1051412"/>
              <a:gd name="connsiteY13" fmla="*/ 715389 h 978369"/>
              <a:gd name="connsiteX14" fmla="*/ 1037199 w 1051412"/>
              <a:gd name="connsiteY14" fmla="*/ 558930 h 978369"/>
              <a:gd name="connsiteX15" fmla="*/ 1051412 w 1051412"/>
              <a:gd name="connsiteY15" fmla="*/ 396808 h 978369"/>
              <a:gd name="connsiteX16" fmla="*/ 1036953 w 1051412"/>
              <a:gd name="connsiteY16" fmla="*/ 334970 h 978369"/>
              <a:gd name="connsiteX17" fmla="*/ 960703 w 1051412"/>
              <a:gd name="connsiteY17" fmla="*/ 330133 h 978369"/>
              <a:gd name="connsiteX18" fmla="*/ 951228 w 1051412"/>
              <a:gd name="connsiteY18" fmla="*/ 196783 h 978369"/>
              <a:gd name="connsiteX19" fmla="*/ 879864 w 1051412"/>
              <a:gd name="connsiteY19" fmla="*/ 196783 h 978369"/>
              <a:gd name="connsiteX20" fmla="*/ 846304 w 1051412"/>
              <a:gd name="connsiteY20" fmla="*/ 87122 h 978369"/>
              <a:gd name="connsiteX21" fmla="*/ 779630 w 1051412"/>
              <a:gd name="connsiteY21" fmla="*/ 30071 h 978369"/>
              <a:gd name="connsiteX22" fmla="*/ 707582 w 1051412"/>
              <a:gd name="connsiteY22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515259 w 1051412"/>
              <a:gd name="connsiteY11" fmla="*/ 798074 h 978369"/>
              <a:gd name="connsiteX12" fmla="*/ 993967 w 1051412"/>
              <a:gd name="connsiteY12" fmla="*/ 497240 h 978369"/>
              <a:gd name="connsiteX13" fmla="*/ 481211 w 1051412"/>
              <a:gd name="connsiteY13" fmla="*/ 705661 h 978369"/>
              <a:gd name="connsiteX14" fmla="*/ 1037199 w 1051412"/>
              <a:gd name="connsiteY14" fmla="*/ 558930 h 978369"/>
              <a:gd name="connsiteX15" fmla="*/ 1051412 w 1051412"/>
              <a:gd name="connsiteY15" fmla="*/ 396808 h 978369"/>
              <a:gd name="connsiteX16" fmla="*/ 1036953 w 1051412"/>
              <a:gd name="connsiteY16" fmla="*/ 334970 h 978369"/>
              <a:gd name="connsiteX17" fmla="*/ 960703 w 1051412"/>
              <a:gd name="connsiteY17" fmla="*/ 330133 h 978369"/>
              <a:gd name="connsiteX18" fmla="*/ 951228 w 1051412"/>
              <a:gd name="connsiteY18" fmla="*/ 196783 h 978369"/>
              <a:gd name="connsiteX19" fmla="*/ 879864 w 1051412"/>
              <a:gd name="connsiteY19" fmla="*/ 196783 h 978369"/>
              <a:gd name="connsiteX20" fmla="*/ 846304 w 1051412"/>
              <a:gd name="connsiteY20" fmla="*/ 87122 h 978369"/>
              <a:gd name="connsiteX21" fmla="*/ 779630 w 1051412"/>
              <a:gd name="connsiteY21" fmla="*/ 30071 h 978369"/>
              <a:gd name="connsiteX22" fmla="*/ 707582 w 1051412"/>
              <a:gd name="connsiteY22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515259 w 1051412"/>
              <a:gd name="connsiteY11" fmla="*/ 798074 h 978369"/>
              <a:gd name="connsiteX12" fmla="*/ 546495 w 1051412"/>
              <a:gd name="connsiteY12" fmla="*/ 477785 h 978369"/>
              <a:gd name="connsiteX13" fmla="*/ 481211 w 1051412"/>
              <a:gd name="connsiteY13" fmla="*/ 705661 h 978369"/>
              <a:gd name="connsiteX14" fmla="*/ 1037199 w 1051412"/>
              <a:gd name="connsiteY14" fmla="*/ 558930 h 978369"/>
              <a:gd name="connsiteX15" fmla="*/ 1051412 w 1051412"/>
              <a:gd name="connsiteY15" fmla="*/ 396808 h 978369"/>
              <a:gd name="connsiteX16" fmla="*/ 1036953 w 1051412"/>
              <a:gd name="connsiteY16" fmla="*/ 334970 h 978369"/>
              <a:gd name="connsiteX17" fmla="*/ 960703 w 1051412"/>
              <a:gd name="connsiteY17" fmla="*/ 330133 h 978369"/>
              <a:gd name="connsiteX18" fmla="*/ 951228 w 1051412"/>
              <a:gd name="connsiteY18" fmla="*/ 196783 h 978369"/>
              <a:gd name="connsiteX19" fmla="*/ 879864 w 1051412"/>
              <a:gd name="connsiteY19" fmla="*/ 196783 h 978369"/>
              <a:gd name="connsiteX20" fmla="*/ 846304 w 1051412"/>
              <a:gd name="connsiteY20" fmla="*/ 87122 h 978369"/>
              <a:gd name="connsiteX21" fmla="*/ 779630 w 1051412"/>
              <a:gd name="connsiteY21" fmla="*/ 30071 h 978369"/>
              <a:gd name="connsiteX22" fmla="*/ 707582 w 1051412"/>
              <a:gd name="connsiteY22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515259 w 1051412"/>
              <a:gd name="connsiteY11" fmla="*/ 798074 h 978369"/>
              <a:gd name="connsiteX12" fmla="*/ 546495 w 1051412"/>
              <a:gd name="connsiteY12" fmla="*/ 477785 h 978369"/>
              <a:gd name="connsiteX13" fmla="*/ 782768 w 1051412"/>
              <a:gd name="connsiteY13" fmla="*/ 559746 h 978369"/>
              <a:gd name="connsiteX14" fmla="*/ 1037199 w 1051412"/>
              <a:gd name="connsiteY14" fmla="*/ 558930 h 978369"/>
              <a:gd name="connsiteX15" fmla="*/ 1051412 w 1051412"/>
              <a:gd name="connsiteY15" fmla="*/ 396808 h 978369"/>
              <a:gd name="connsiteX16" fmla="*/ 1036953 w 1051412"/>
              <a:gd name="connsiteY16" fmla="*/ 334970 h 978369"/>
              <a:gd name="connsiteX17" fmla="*/ 960703 w 1051412"/>
              <a:gd name="connsiteY17" fmla="*/ 330133 h 978369"/>
              <a:gd name="connsiteX18" fmla="*/ 951228 w 1051412"/>
              <a:gd name="connsiteY18" fmla="*/ 196783 h 978369"/>
              <a:gd name="connsiteX19" fmla="*/ 879864 w 1051412"/>
              <a:gd name="connsiteY19" fmla="*/ 196783 h 978369"/>
              <a:gd name="connsiteX20" fmla="*/ 846304 w 1051412"/>
              <a:gd name="connsiteY20" fmla="*/ 87122 h 978369"/>
              <a:gd name="connsiteX21" fmla="*/ 779630 w 1051412"/>
              <a:gd name="connsiteY21" fmla="*/ 30071 h 978369"/>
              <a:gd name="connsiteX22" fmla="*/ 707582 w 1051412"/>
              <a:gd name="connsiteY22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515259 w 1051412"/>
              <a:gd name="connsiteY11" fmla="*/ 798074 h 978369"/>
              <a:gd name="connsiteX12" fmla="*/ 512448 w 1051412"/>
              <a:gd name="connsiteY12" fmla="*/ 652883 h 978369"/>
              <a:gd name="connsiteX13" fmla="*/ 782768 w 1051412"/>
              <a:gd name="connsiteY13" fmla="*/ 559746 h 978369"/>
              <a:gd name="connsiteX14" fmla="*/ 1037199 w 1051412"/>
              <a:gd name="connsiteY14" fmla="*/ 558930 h 978369"/>
              <a:gd name="connsiteX15" fmla="*/ 1051412 w 1051412"/>
              <a:gd name="connsiteY15" fmla="*/ 396808 h 978369"/>
              <a:gd name="connsiteX16" fmla="*/ 1036953 w 1051412"/>
              <a:gd name="connsiteY16" fmla="*/ 334970 h 978369"/>
              <a:gd name="connsiteX17" fmla="*/ 960703 w 1051412"/>
              <a:gd name="connsiteY17" fmla="*/ 330133 h 978369"/>
              <a:gd name="connsiteX18" fmla="*/ 951228 w 1051412"/>
              <a:gd name="connsiteY18" fmla="*/ 196783 h 978369"/>
              <a:gd name="connsiteX19" fmla="*/ 879864 w 1051412"/>
              <a:gd name="connsiteY19" fmla="*/ 196783 h 978369"/>
              <a:gd name="connsiteX20" fmla="*/ 846304 w 1051412"/>
              <a:gd name="connsiteY20" fmla="*/ 87122 h 978369"/>
              <a:gd name="connsiteX21" fmla="*/ 779630 w 1051412"/>
              <a:gd name="connsiteY21" fmla="*/ 30071 h 978369"/>
              <a:gd name="connsiteX22" fmla="*/ 707582 w 1051412"/>
              <a:gd name="connsiteY22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12448 w 1051412"/>
              <a:gd name="connsiteY12" fmla="*/ 652883 h 978369"/>
              <a:gd name="connsiteX13" fmla="*/ 782768 w 1051412"/>
              <a:gd name="connsiteY13" fmla="*/ 559746 h 978369"/>
              <a:gd name="connsiteX14" fmla="*/ 1037199 w 1051412"/>
              <a:gd name="connsiteY14" fmla="*/ 558930 h 978369"/>
              <a:gd name="connsiteX15" fmla="*/ 1051412 w 1051412"/>
              <a:gd name="connsiteY15" fmla="*/ 396808 h 978369"/>
              <a:gd name="connsiteX16" fmla="*/ 1036953 w 1051412"/>
              <a:gd name="connsiteY16" fmla="*/ 334970 h 978369"/>
              <a:gd name="connsiteX17" fmla="*/ 960703 w 1051412"/>
              <a:gd name="connsiteY17" fmla="*/ 330133 h 978369"/>
              <a:gd name="connsiteX18" fmla="*/ 951228 w 1051412"/>
              <a:gd name="connsiteY18" fmla="*/ 196783 h 978369"/>
              <a:gd name="connsiteX19" fmla="*/ 879864 w 1051412"/>
              <a:gd name="connsiteY19" fmla="*/ 196783 h 978369"/>
              <a:gd name="connsiteX20" fmla="*/ 846304 w 1051412"/>
              <a:gd name="connsiteY20" fmla="*/ 87122 h 978369"/>
              <a:gd name="connsiteX21" fmla="*/ 779630 w 1051412"/>
              <a:gd name="connsiteY21" fmla="*/ 30071 h 978369"/>
              <a:gd name="connsiteX22" fmla="*/ 707582 w 1051412"/>
              <a:gd name="connsiteY22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782768 w 1051412"/>
              <a:gd name="connsiteY12" fmla="*/ 559746 h 978369"/>
              <a:gd name="connsiteX13" fmla="*/ 1037199 w 1051412"/>
              <a:gd name="connsiteY13" fmla="*/ 558930 h 978369"/>
              <a:gd name="connsiteX14" fmla="*/ 1051412 w 1051412"/>
              <a:gd name="connsiteY14" fmla="*/ 396808 h 978369"/>
              <a:gd name="connsiteX15" fmla="*/ 1036953 w 1051412"/>
              <a:gd name="connsiteY15" fmla="*/ 334970 h 978369"/>
              <a:gd name="connsiteX16" fmla="*/ 960703 w 1051412"/>
              <a:gd name="connsiteY16" fmla="*/ 330133 h 978369"/>
              <a:gd name="connsiteX17" fmla="*/ 951228 w 1051412"/>
              <a:gd name="connsiteY17" fmla="*/ 196783 h 978369"/>
              <a:gd name="connsiteX18" fmla="*/ 879864 w 1051412"/>
              <a:gd name="connsiteY18" fmla="*/ 196783 h 978369"/>
              <a:gd name="connsiteX19" fmla="*/ 846304 w 1051412"/>
              <a:gd name="connsiteY19" fmla="*/ 87122 h 978369"/>
              <a:gd name="connsiteX20" fmla="*/ 779630 w 1051412"/>
              <a:gd name="connsiteY20" fmla="*/ 30071 h 978369"/>
              <a:gd name="connsiteX21" fmla="*/ 707582 w 1051412"/>
              <a:gd name="connsiteY21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6 w 1051412"/>
              <a:gd name="connsiteY12" fmla="*/ 734844 h 978369"/>
              <a:gd name="connsiteX13" fmla="*/ 1037199 w 1051412"/>
              <a:gd name="connsiteY13" fmla="*/ 558930 h 978369"/>
              <a:gd name="connsiteX14" fmla="*/ 1051412 w 1051412"/>
              <a:gd name="connsiteY14" fmla="*/ 396808 h 978369"/>
              <a:gd name="connsiteX15" fmla="*/ 1036953 w 1051412"/>
              <a:gd name="connsiteY15" fmla="*/ 334970 h 978369"/>
              <a:gd name="connsiteX16" fmla="*/ 960703 w 1051412"/>
              <a:gd name="connsiteY16" fmla="*/ 330133 h 978369"/>
              <a:gd name="connsiteX17" fmla="*/ 951228 w 1051412"/>
              <a:gd name="connsiteY17" fmla="*/ 196783 h 978369"/>
              <a:gd name="connsiteX18" fmla="*/ 879864 w 1051412"/>
              <a:gd name="connsiteY18" fmla="*/ 196783 h 978369"/>
              <a:gd name="connsiteX19" fmla="*/ 846304 w 1051412"/>
              <a:gd name="connsiteY19" fmla="*/ 87122 h 978369"/>
              <a:gd name="connsiteX20" fmla="*/ 779630 w 1051412"/>
              <a:gd name="connsiteY20" fmla="*/ 30071 h 978369"/>
              <a:gd name="connsiteX21" fmla="*/ 707582 w 1051412"/>
              <a:gd name="connsiteY21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6 w 1051412"/>
              <a:gd name="connsiteY12" fmla="*/ 734844 h 978369"/>
              <a:gd name="connsiteX13" fmla="*/ 1037199 w 1051412"/>
              <a:gd name="connsiteY13" fmla="*/ 558930 h 978369"/>
              <a:gd name="connsiteX14" fmla="*/ 1051412 w 1051412"/>
              <a:gd name="connsiteY14" fmla="*/ 396808 h 978369"/>
              <a:gd name="connsiteX15" fmla="*/ 1036953 w 1051412"/>
              <a:gd name="connsiteY15" fmla="*/ 334970 h 978369"/>
              <a:gd name="connsiteX16" fmla="*/ 960703 w 1051412"/>
              <a:gd name="connsiteY16" fmla="*/ 330133 h 978369"/>
              <a:gd name="connsiteX17" fmla="*/ 951228 w 1051412"/>
              <a:gd name="connsiteY17" fmla="*/ 196783 h 978369"/>
              <a:gd name="connsiteX18" fmla="*/ 879864 w 1051412"/>
              <a:gd name="connsiteY18" fmla="*/ 196783 h 978369"/>
              <a:gd name="connsiteX19" fmla="*/ 846304 w 1051412"/>
              <a:gd name="connsiteY19" fmla="*/ 87122 h 978369"/>
              <a:gd name="connsiteX20" fmla="*/ 779630 w 1051412"/>
              <a:gd name="connsiteY20" fmla="*/ 30071 h 978369"/>
              <a:gd name="connsiteX21" fmla="*/ 707582 w 1051412"/>
              <a:gd name="connsiteY21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6 w 1051412"/>
              <a:gd name="connsiteY12" fmla="*/ 734844 h 978369"/>
              <a:gd name="connsiteX13" fmla="*/ 870318 w 1051412"/>
              <a:gd name="connsiteY13" fmla="*/ 608385 h 978369"/>
              <a:gd name="connsiteX14" fmla="*/ 1037199 w 1051412"/>
              <a:gd name="connsiteY14" fmla="*/ 558930 h 978369"/>
              <a:gd name="connsiteX15" fmla="*/ 1051412 w 1051412"/>
              <a:gd name="connsiteY15" fmla="*/ 396808 h 978369"/>
              <a:gd name="connsiteX16" fmla="*/ 1036953 w 1051412"/>
              <a:gd name="connsiteY16" fmla="*/ 334970 h 978369"/>
              <a:gd name="connsiteX17" fmla="*/ 960703 w 1051412"/>
              <a:gd name="connsiteY17" fmla="*/ 330133 h 978369"/>
              <a:gd name="connsiteX18" fmla="*/ 951228 w 1051412"/>
              <a:gd name="connsiteY18" fmla="*/ 196783 h 978369"/>
              <a:gd name="connsiteX19" fmla="*/ 879864 w 1051412"/>
              <a:gd name="connsiteY19" fmla="*/ 196783 h 978369"/>
              <a:gd name="connsiteX20" fmla="*/ 846304 w 1051412"/>
              <a:gd name="connsiteY20" fmla="*/ 87122 h 978369"/>
              <a:gd name="connsiteX21" fmla="*/ 779630 w 1051412"/>
              <a:gd name="connsiteY21" fmla="*/ 30071 h 978369"/>
              <a:gd name="connsiteX22" fmla="*/ 707582 w 1051412"/>
              <a:gd name="connsiteY22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6 w 1051412"/>
              <a:gd name="connsiteY12" fmla="*/ 734844 h 978369"/>
              <a:gd name="connsiteX13" fmla="*/ 709811 w 1051412"/>
              <a:gd name="connsiteY13" fmla="*/ 705661 h 978369"/>
              <a:gd name="connsiteX14" fmla="*/ 1037199 w 1051412"/>
              <a:gd name="connsiteY14" fmla="*/ 558930 h 978369"/>
              <a:gd name="connsiteX15" fmla="*/ 1051412 w 1051412"/>
              <a:gd name="connsiteY15" fmla="*/ 396808 h 978369"/>
              <a:gd name="connsiteX16" fmla="*/ 1036953 w 1051412"/>
              <a:gd name="connsiteY16" fmla="*/ 334970 h 978369"/>
              <a:gd name="connsiteX17" fmla="*/ 960703 w 1051412"/>
              <a:gd name="connsiteY17" fmla="*/ 330133 h 978369"/>
              <a:gd name="connsiteX18" fmla="*/ 951228 w 1051412"/>
              <a:gd name="connsiteY18" fmla="*/ 196783 h 978369"/>
              <a:gd name="connsiteX19" fmla="*/ 879864 w 1051412"/>
              <a:gd name="connsiteY19" fmla="*/ 196783 h 978369"/>
              <a:gd name="connsiteX20" fmla="*/ 846304 w 1051412"/>
              <a:gd name="connsiteY20" fmla="*/ 87122 h 978369"/>
              <a:gd name="connsiteX21" fmla="*/ 779630 w 1051412"/>
              <a:gd name="connsiteY21" fmla="*/ 30071 h 978369"/>
              <a:gd name="connsiteX22" fmla="*/ 707582 w 1051412"/>
              <a:gd name="connsiteY22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6 w 1051412"/>
              <a:gd name="connsiteY12" fmla="*/ 734844 h 978369"/>
              <a:gd name="connsiteX13" fmla="*/ 709811 w 1051412"/>
              <a:gd name="connsiteY13" fmla="*/ 705661 h 978369"/>
              <a:gd name="connsiteX14" fmla="*/ 1037199 w 1051412"/>
              <a:gd name="connsiteY14" fmla="*/ 558930 h 978369"/>
              <a:gd name="connsiteX15" fmla="*/ 1051412 w 1051412"/>
              <a:gd name="connsiteY15" fmla="*/ 396808 h 978369"/>
              <a:gd name="connsiteX16" fmla="*/ 1036953 w 1051412"/>
              <a:gd name="connsiteY16" fmla="*/ 334970 h 978369"/>
              <a:gd name="connsiteX17" fmla="*/ 960703 w 1051412"/>
              <a:gd name="connsiteY17" fmla="*/ 330133 h 978369"/>
              <a:gd name="connsiteX18" fmla="*/ 951228 w 1051412"/>
              <a:gd name="connsiteY18" fmla="*/ 196783 h 978369"/>
              <a:gd name="connsiteX19" fmla="*/ 879864 w 1051412"/>
              <a:gd name="connsiteY19" fmla="*/ 196783 h 978369"/>
              <a:gd name="connsiteX20" fmla="*/ 846304 w 1051412"/>
              <a:gd name="connsiteY20" fmla="*/ 87122 h 978369"/>
              <a:gd name="connsiteX21" fmla="*/ 779630 w 1051412"/>
              <a:gd name="connsiteY21" fmla="*/ 30071 h 978369"/>
              <a:gd name="connsiteX22" fmla="*/ 707582 w 1051412"/>
              <a:gd name="connsiteY22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6 w 1051412"/>
              <a:gd name="connsiteY12" fmla="*/ 734844 h 978369"/>
              <a:gd name="connsiteX13" fmla="*/ 1037199 w 1051412"/>
              <a:gd name="connsiteY13" fmla="*/ 558930 h 978369"/>
              <a:gd name="connsiteX14" fmla="*/ 1051412 w 1051412"/>
              <a:gd name="connsiteY14" fmla="*/ 396808 h 978369"/>
              <a:gd name="connsiteX15" fmla="*/ 1036953 w 1051412"/>
              <a:gd name="connsiteY15" fmla="*/ 334970 h 978369"/>
              <a:gd name="connsiteX16" fmla="*/ 960703 w 1051412"/>
              <a:gd name="connsiteY16" fmla="*/ 330133 h 978369"/>
              <a:gd name="connsiteX17" fmla="*/ 951228 w 1051412"/>
              <a:gd name="connsiteY17" fmla="*/ 196783 h 978369"/>
              <a:gd name="connsiteX18" fmla="*/ 879864 w 1051412"/>
              <a:gd name="connsiteY18" fmla="*/ 196783 h 978369"/>
              <a:gd name="connsiteX19" fmla="*/ 846304 w 1051412"/>
              <a:gd name="connsiteY19" fmla="*/ 87122 h 978369"/>
              <a:gd name="connsiteX20" fmla="*/ 779630 w 1051412"/>
              <a:gd name="connsiteY20" fmla="*/ 30071 h 978369"/>
              <a:gd name="connsiteX21" fmla="*/ 707582 w 1051412"/>
              <a:gd name="connsiteY21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1037199 w 1051412"/>
              <a:gd name="connsiteY12" fmla="*/ 558930 h 978369"/>
              <a:gd name="connsiteX13" fmla="*/ 1051412 w 1051412"/>
              <a:gd name="connsiteY13" fmla="*/ 396808 h 978369"/>
              <a:gd name="connsiteX14" fmla="*/ 1036953 w 1051412"/>
              <a:gd name="connsiteY14" fmla="*/ 334970 h 978369"/>
              <a:gd name="connsiteX15" fmla="*/ 960703 w 1051412"/>
              <a:gd name="connsiteY15" fmla="*/ 330133 h 978369"/>
              <a:gd name="connsiteX16" fmla="*/ 951228 w 1051412"/>
              <a:gd name="connsiteY16" fmla="*/ 196783 h 978369"/>
              <a:gd name="connsiteX17" fmla="*/ 879864 w 1051412"/>
              <a:gd name="connsiteY17" fmla="*/ 196783 h 978369"/>
              <a:gd name="connsiteX18" fmla="*/ 846304 w 1051412"/>
              <a:gd name="connsiteY18" fmla="*/ 87122 h 978369"/>
              <a:gd name="connsiteX19" fmla="*/ 779630 w 1051412"/>
              <a:gd name="connsiteY19" fmla="*/ 30071 h 978369"/>
              <a:gd name="connsiteX20" fmla="*/ 707582 w 1051412"/>
              <a:gd name="connsiteY20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34714 w 1051412"/>
              <a:gd name="connsiteY12" fmla="*/ 793210 h 978369"/>
              <a:gd name="connsiteX13" fmla="*/ 1037199 w 1051412"/>
              <a:gd name="connsiteY13" fmla="*/ 558930 h 978369"/>
              <a:gd name="connsiteX14" fmla="*/ 1051412 w 1051412"/>
              <a:gd name="connsiteY14" fmla="*/ 396808 h 978369"/>
              <a:gd name="connsiteX15" fmla="*/ 1036953 w 1051412"/>
              <a:gd name="connsiteY15" fmla="*/ 334970 h 978369"/>
              <a:gd name="connsiteX16" fmla="*/ 960703 w 1051412"/>
              <a:gd name="connsiteY16" fmla="*/ 330133 h 978369"/>
              <a:gd name="connsiteX17" fmla="*/ 951228 w 1051412"/>
              <a:gd name="connsiteY17" fmla="*/ 196783 h 978369"/>
              <a:gd name="connsiteX18" fmla="*/ 879864 w 1051412"/>
              <a:gd name="connsiteY18" fmla="*/ 196783 h 978369"/>
              <a:gd name="connsiteX19" fmla="*/ 846304 w 1051412"/>
              <a:gd name="connsiteY19" fmla="*/ 87122 h 978369"/>
              <a:gd name="connsiteX20" fmla="*/ 779630 w 1051412"/>
              <a:gd name="connsiteY20" fmla="*/ 30071 h 978369"/>
              <a:gd name="connsiteX21" fmla="*/ 707582 w 1051412"/>
              <a:gd name="connsiteY21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8 w 1051412"/>
              <a:gd name="connsiteY12" fmla="*/ 705661 h 978369"/>
              <a:gd name="connsiteX13" fmla="*/ 1037199 w 1051412"/>
              <a:gd name="connsiteY13" fmla="*/ 558930 h 978369"/>
              <a:gd name="connsiteX14" fmla="*/ 1051412 w 1051412"/>
              <a:gd name="connsiteY14" fmla="*/ 396808 h 978369"/>
              <a:gd name="connsiteX15" fmla="*/ 1036953 w 1051412"/>
              <a:gd name="connsiteY15" fmla="*/ 334970 h 978369"/>
              <a:gd name="connsiteX16" fmla="*/ 960703 w 1051412"/>
              <a:gd name="connsiteY16" fmla="*/ 330133 h 978369"/>
              <a:gd name="connsiteX17" fmla="*/ 951228 w 1051412"/>
              <a:gd name="connsiteY17" fmla="*/ 196783 h 978369"/>
              <a:gd name="connsiteX18" fmla="*/ 879864 w 1051412"/>
              <a:gd name="connsiteY18" fmla="*/ 196783 h 978369"/>
              <a:gd name="connsiteX19" fmla="*/ 846304 w 1051412"/>
              <a:gd name="connsiteY19" fmla="*/ 87122 h 978369"/>
              <a:gd name="connsiteX20" fmla="*/ 779630 w 1051412"/>
              <a:gd name="connsiteY20" fmla="*/ 30071 h 978369"/>
              <a:gd name="connsiteX21" fmla="*/ 707582 w 1051412"/>
              <a:gd name="connsiteY21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8 w 1051412"/>
              <a:gd name="connsiteY12" fmla="*/ 705661 h 978369"/>
              <a:gd name="connsiteX13" fmla="*/ 1037199 w 1051412"/>
              <a:gd name="connsiteY13" fmla="*/ 558930 h 978369"/>
              <a:gd name="connsiteX14" fmla="*/ 602807 w 1051412"/>
              <a:gd name="connsiteY14" fmla="*/ 661887 h 978369"/>
              <a:gd name="connsiteX15" fmla="*/ 1051412 w 1051412"/>
              <a:gd name="connsiteY15" fmla="*/ 396808 h 978369"/>
              <a:gd name="connsiteX16" fmla="*/ 1036953 w 1051412"/>
              <a:gd name="connsiteY16" fmla="*/ 334970 h 978369"/>
              <a:gd name="connsiteX17" fmla="*/ 960703 w 1051412"/>
              <a:gd name="connsiteY17" fmla="*/ 330133 h 978369"/>
              <a:gd name="connsiteX18" fmla="*/ 951228 w 1051412"/>
              <a:gd name="connsiteY18" fmla="*/ 196783 h 978369"/>
              <a:gd name="connsiteX19" fmla="*/ 879864 w 1051412"/>
              <a:gd name="connsiteY19" fmla="*/ 196783 h 978369"/>
              <a:gd name="connsiteX20" fmla="*/ 846304 w 1051412"/>
              <a:gd name="connsiteY20" fmla="*/ 87122 h 978369"/>
              <a:gd name="connsiteX21" fmla="*/ 779630 w 1051412"/>
              <a:gd name="connsiteY21" fmla="*/ 30071 h 978369"/>
              <a:gd name="connsiteX22" fmla="*/ 707582 w 1051412"/>
              <a:gd name="connsiteY22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8 w 1051412"/>
              <a:gd name="connsiteY12" fmla="*/ 705661 h 978369"/>
              <a:gd name="connsiteX13" fmla="*/ 1037199 w 1051412"/>
              <a:gd name="connsiteY13" fmla="*/ 558930 h 978369"/>
              <a:gd name="connsiteX14" fmla="*/ 568761 w 1051412"/>
              <a:gd name="connsiteY14" fmla="*/ 652159 h 978369"/>
              <a:gd name="connsiteX15" fmla="*/ 1051412 w 1051412"/>
              <a:gd name="connsiteY15" fmla="*/ 396808 h 978369"/>
              <a:gd name="connsiteX16" fmla="*/ 1036953 w 1051412"/>
              <a:gd name="connsiteY16" fmla="*/ 334970 h 978369"/>
              <a:gd name="connsiteX17" fmla="*/ 960703 w 1051412"/>
              <a:gd name="connsiteY17" fmla="*/ 330133 h 978369"/>
              <a:gd name="connsiteX18" fmla="*/ 951228 w 1051412"/>
              <a:gd name="connsiteY18" fmla="*/ 196783 h 978369"/>
              <a:gd name="connsiteX19" fmla="*/ 879864 w 1051412"/>
              <a:gd name="connsiteY19" fmla="*/ 196783 h 978369"/>
              <a:gd name="connsiteX20" fmla="*/ 846304 w 1051412"/>
              <a:gd name="connsiteY20" fmla="*/ 87122 h 978369"/>
              <a:gd name="connsiteX21" fmla="*/ 779630 w 1051412"/>
              <a:gd name="connsiteY21" fmla="*/ 30071 h 978369"/>
              <a:gd name="connsiteX22" fmla="*/ 707582 w 1051412"/>
              <a:gd name="connsiteY22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8 w 1051412"/>
              <a:gd name="connsiteY12" fmla="*/ 705661 h 978369"/>
              <a:gd name="connsiteX13" fmla="*/ 568761 w 1051412"/>
              <a:gd name="connsiteY13" fmla="*/ 652159 h 978369"/>
              <a:gd name="connsiteX14" fmla="*/ 1051412 w 1051412"/>
              <a:gd name="connsiteY14" fmla="*/ 396808 h 978369"/>
              <a:gd name="connsiteX15" fmla="*/ 1036953 w 1051412"/>
              <a:gd name="connsiteY15" fmla="*/ 334970 h 978369"/>
              <a:gd name="connsiteX16" fmla="*/ 960703 w 1051412"/>
              <a:gd name="connsiteY16" fmla="*/ 330133 h 978369"/>
              <a:gd name="connsiteX17" fmla="*/ 951228 w 1051412"/>
              <a:gd name="connsiteY17" fmla="*/ 196783 h 978369"/>
              <a:gd name="connsiteX18" fmla="*/ 879864 w 1051412"/>
              <a:gd name="connsiteY18" fmla="*/ 196783 h 978369"/>
              <a:gd name="connsiteX19" fmla="*/ 846304 w 1051412"/>
              <a:gd name="connsiteY19" fmla="*/ 87122 h 978369"/>
              <a:gd name="connsiteX20" fmla="*/ 779630 w 1051412"/>
              <a:gd name="connsiteY20" fmla="*/ 30071 h 978369"/>
              <a:gd name="connsiteX21" fmla="*/ 707582 w 1051412"/>
              <a:gd name="connsiteY21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8 w 1051412"/>
              <a:gd name="connsiteY12" fmla="*/ 705661 h 978369"/>
              <a:gd name="connsiteX13" fmla="*/ 568761 w 1051412"/>
              <a:gd name="connsiteY13" fmla="*/ 652159 h 978369"/>
              <a:gd name="connsiteX14" fmla="*/ 680628 w 1051412"/>
              <a:gd name="connsiteY14" fmla="*/ 593793 h 978369"/>
              <a:gd name="connsiteX15" fmla="*/ 1051412 w 1051412"/>
              <a:gd name="connsiteY15" fmla="*/ 396808 h 978369"/>
              <a:gd name="connsiteX16" fmla="*/ 1036953 w 1051412"/>
              <a:gd name="connsiteY16" fmla="*/ 334970 h 978369"/>
              <a:gd name="connsiteX17" fmla="*/ 960703 w 1051412"/>
              <a:gd name="connsiteY17" fmla="*/ 330133 h 978369"/>
              <a:gd name="connsiteX18" fmla="*/ 951228 w 1051412"/>
              <a:gd name="connsiteY18" fmla="*/ 196783 h 978369"/>
              <a:gd name="connsiteX19" fmla="*/ 879864 w 1051412"/>
              <a:gd name="connsiteY19" fmla="*/ 196783 h 978369"/>
              <a:gd name="connsiteX20" fmla="*/ 846304 w 1051412"/>
              <a:gd name="connsiteY20" fmla="*/ 87122 h 978369"/>
              <a:gd name="connsiteX21" fmla="*/ 779630 w 1051412"/>
              <a:gd name="connsiteY21" fmla="*/ 30071 h 978369"/>
              <a:gd name="connsiteX22" fmla="*/ 707582 w 1051412"/>
              <a:gd name="connsiteY22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8 w 1051412"/>
              <a:gd name="connsiteY12" fmla="*/ 705661 h 978369"/>
              <a:gd name="connsiteX13" fmla="*/ 568761 w 1051412"/>
              <a:gd name="connsiteY13" fmla="*/ 652159 h 978369"/>
              <a:gd name="connsiteX14" fmla="*/ 622262 w 1051412"/>
              <a:gd name="connsiteY14" fmla="*/ 720253 h 978369"/>
              <a:gd name="connsiteX15" fmla="*/ 1051412 w 1051412"/>
              <a:gd name="connsiteY15" fmla="*/ 396808 h 978369"/>
              <a:gd name="connsiteX16" fmla="*/ 1036953 w 1051412"/>
              <a:gd name="connsiteY16" fmla="*/ 334970 h 978369"/>
              <a:gd name="connsiteX17" fmla="*/ 960703 w 1051412"/>
              <a:gd name="connsiteY17" fmla="*/ 330133 h 978369"/>
              <a:gd name="connsiteX18" fmla="*/ 951228 w 1051412"/>
              <a:gd name="connsiteY18" fmla="*/ 196783 h 978369"/>
              <a:gd name="connsiteX19" fmla="*/ 879864 w 1051412"/>
              <a:gd name="connsiteY19" fmla="*/ 196783 h 978369"/>
              <a:gd name="connsiteX20" fmla="*/ 846304 w 1051412"/>
              <a:gd name="connsiteY20" fmla="*/ 87122 h 978369"/>
              <a:gd name="connsiteX21" fmla="*/ 779630 w 1051412"/>
              <a:gd name="connsiteY21" fmla="*/ 30071 h 978369"/>
              <a:gd name="connsiteX22" fmla="*/ 707582 w 1051412"/>
              <a:gd name="connsiteY22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8 w 1051412"/>
              <a:gd name="connsiteY12" fmla="*/ 705661 h 978369"/>
              <a:gd name="connsiteX13" fmla="*/ 568761 w 1051412"/>
              <a:gd name="connsiteY13" fmla="*/ 652159 h 978369"/>
              <a:gd name="connsiteX14" fmla="*/ 622262 w 1051412"/>
              <a:gd name="connsiteY14" fmla="*/ 720253 h 978369"/>
              <a:gd name="connsiteX15" fmla="*/ 1051412 w 1051412"/>
              <a:gd name="connsiteY15" fmla="*/ 396808 h 978369"/>
              <a:gd name="connsiteX16" fmla="*/ 1036953 w 1051412"/>
              <a:gd name="connsiteY16" fmla="*/ 334970 h 978369"/>
              <a:gd name="connsiteX17" fmla="*/ 960703 w 1051412"/>
              <a:gd name="connsiteY17" fmla="*/ 330133 h 978369"/>
              <a:gd name="connsiteX18" fmla="*/ 951228 w 1051412"/>
              <a:gd name="connsiteY18" fmla="*/ 196783 h 978369"/>
              <a:gd name="connsiteX19" fmla="*/ 879864 w 1051412"/>
              <a:gd name="connsiteY19" fmla="*/ 196783 h 978369"/>
              <a:gd name="connsiteX20" fmla="*/ 846304 w 1051412"/>
              <a:gd name="connsiteY20" fmla="*/ 87122 h 978369"/>
              <a:gd name="connsiteX21" fmla="*/ 779630 w 1051412"/>
              <a:gd name="connsiteY21" fmla="*/ 30071 h 978369"/>
              <a:gd name="connsiteX22" fmla="*/ 707582 w 1051412"/>
              <a:gd name="connsiteY22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8 w 1051412"/>
              <a:gd name="connsiteY12" fmla="*/ 705661 h 978369"/>
              <a:gd name="connsiteX13" fmla="*/ 568761 w 1051412"/>
              <a:gd name="connsiteY13" fmla="*/ 652159 h 978369"/>
              <a:gd name="connsiteX14" fmla="*/ 622262 w 1051412"/>
              <a:gd name="connsiteY14" fmla="*/ 720253 h 978369"/>
              <a:gd name="connsiteX15" fmla="*/ 894637 w 1051412"/>
              <a:gd name="connsiteY15" fmla="*/ 530563 h 978369"/>
              <a:gd name="connsiteX16" fmla="*/ 1051412 w 1051412"/>
              <a:gd name="connsiteY16" fmla="*/ 396808 h 978369"/>
              <a:gd name="connsiteX17" fmla="*/ 1036953 w 1051412"/>
              <a:gd name="connsiteY17" fmla="*/ 334970 h 978369"/>
              <a:gd name="connsiteX18" fmla="*/ 960703 w 1051412"/>
              <a:gd name="connsiteY18" fmla="*/ 330133 h 978369"/>
              <a:gd name="connsiteX19" fmla="*/ 951228 w 1051412"/>
              <a:gd name="connsiteY19" fmla="*/ 196783 h 978369"/>
              <a:gd name="connsiteX20" fmla="*/ 879864 w 1051412"/>
              <a:gd name="connsiteY20" fmla="*/ 196783 h 978369"/>
              <a:gd name="connsiteX21" fmla="*/ 846304 w 1051412"/>
              <a:gd name="connsiteY21" fmla="*/ 87122 h 978369"/>
              <a:gd name="connsiteX22" fmla="*/ 779630 w 1051412"/>
              <a:gd name="connsiteY22" fmla="*/ 30071 h 978369"/>
              <a:gd name="connsiteX23" fmla="*/ 707582 w 1051412"/>
              <a:gd name="connsiteY23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8 w 1051412"/>
              <a:gd name="connsiteY12" fmla="*/ 705661 h 978369"/>
              <a:gd name="connsiteX13" fmla="*/ 568761 w 1051412"/>
              <a:gd name="connsiteY13" fmla="*/ 652159 h 978369"/>
              <a:gd name="connsiteX14" fmla="*/ 622262 w 1051412"/>
              <a:gd name="connsiteY14" fmla="*/ 720253 h 978369"/>
              <a:gd name="connsiteX15" fmla="*/ 904365 w 1051412"/>
              <a:gd name="connsiteY15" fmla="*/ 550018 h 978369"/>
              <a:gd name="connsiteX16" fmla="*/ 1051412 w 1051412"/>
              <a:gd name="connsiteY16" fmla="*/ 396808 h 978369"/>
              <a:gd name="connsiteX17" fmla="*/ 1036953 w 1051412"/>
              <a:gd name="connsiteY17" fmla="*/ 334970 h 978369"/>
              <a:gd name="connsiteX18" fmla="*/ 960703 w 1051412"/>
              <a:gd name="connsiteY18" fmla="*/ 330133 h 978369"/>
              <a:gd name="connsiteX19" fmla="*/ 951228 w 1051412"/>
              <a:gd name="connsiteY19" fmla="*/ 196783 h 978369"/>
              <a:gd name="connsiteX20" fmla="*/ 879864 w 1051412"/>
              <a:gd name="connsiteY20" fmla="*/ 196783 h 978369"/>
              <a:gd name="connsiteX21" fmla="*/ 846304 w 1051412"/>
              <a:gd name="connsiteY21" fmla="*/ 87122 h 978369"/>
              <a:gd name="connsiteX22" fmla="*/ 779630 w 1051412"/>
              <a:gd name="connsiteY22" fmla="*/ 30071 h 978369"/>
              <a:gd name="connsiteX23" fmla="*/ 707582 w 1051412"/>
              <a:gd name="connsiteY23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8 w 1051412"/>
              <a:gd name="connsiteY12" fmla="*/ 705661 h 978369"/>
              <a:gd name="connsiteX13" fmla="*/ 568761 w 1051412"/>
              <a:gd name="connsiteY13" fmla="*/ 652159 h 978369"/>
              <a:gd name="connsiteX14" fmla="*/ 622262 w 1051412"/>
              <a:gd name="connsiteY14" fmla="*/ 720253 h 978369"/>
              <a:gd name="connsiteX15" fmla="*/ 904365 w 1051412"/>
              <a:gd name="connsiteY15" fmla="*/ 550018 h 978369"/>
              <a:gd name="connsiteX16" fmla="*/ 1006505 w 1051412"/>
              <a:gd name="connsiteY16" fmla="*/ 452742 h 978369"/>
              <a:gd name="connsiteX17" fmla="*/ 1051412 w 1051412"/>
              <a:gd name="connsiteY17" fmla="*/ 396808 h 978369"/>
              <a:gd name="connsiteX18" fmla="*/ 1036953 w 1051412"/>
              <a:gd name="connsiteY18" fmla="*/ 334970 h 978369"/>
              <a:gd name="connsiteX19" fmla="*/ 960703 w 1051412"/>
              <a:gd name="connsiteY19" fmla="*/ 330133 h 978369"/>
              <a:gd name="connsiteX20" fmla="*/ 951228 w 1051412"/>
              <a:gd name="connsiteY20" fmla="*/ 196783 h 978369"/>
              <a:gd name="connsiteX21" fmla="*/ 879864 w 1051412"/>
              <a:gd name="connsiteY21" fmla="*/ 196783 h 978369"/>
              <a:gd name="connsiteX22" fmla="*/ 846304 w 1051412"/>
              <a:gd name="connsiteY22" fmla="*/ 87122 h 978369"/>
              <a:gd name="connsiteX23" fmla="*/ 779630 w 1051412"/>
              <a:gd name="connsiteY23" fmla="*/ 30071 h 978369"/>
              <a:gd name="connsiteX24" fmla="*/ 707582 w 1051412"/>
              <a:gd name="connsiteY24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8 w 1051412"/>
              <a:gd name="connsiteY12" fmla="*/ 705661 h 978369"/>
              <a:gd name="connsiteX13" fmla="*/ 568761 w 1051412"/>
              <a:gd name="connsiteY13" fmla="*/ 652159 h 978369"/>
              <a:gd name="connsiteX14" fmla="*/ 622262 w 1051412"/>
              <a:gd name="connsiteY14" fmla="*/ 720253 h 978369"/>
              <a:gd name="connsiteX15" fmla="*/ 904365 w 1051412"/>
              <a:gd name="connsiteY15" fmla="*/ 550018 h 978369"/>
              <a:gd name="connsiteX16" fmla="*/ 982186 w 1051412"/>
              <a:gd name="connsiteY16" fmla="*/ 506244 h 978369"/>
              <a:gd name="connsiteX17" fmla="*/ 1051412 w 1051412"/>
              <a:gd name="connsiteY17" fmla="*/ 396808 h 978369"/>
              <a:gd name="connsiteX18" fmla="*/ 1036953 w 1051412"/>
              <a:gd name="connsiteY18" fmla="*/ 334970 h 978369"/>
              <a:gd name="connsiteX19" fmla="*/ 960703 w 1051412"/>
              <a:gd name="connsiteY19" fmla="*/ 330133 h 978369"/>
              <a:gd name="connsiteX20" fmla="*/ 951228 w 1051412"/>
              <a:gd name="connsiteY20" fmla="*/ 196783 h 978369"/>
              <a:gd name="connsiteX21" fmla="*/ 879864 w 1051412"/>
              <a:gd name="connsiteY21" fmla="*/ 196783 h 978369"/>
              <a:gd name="connsiteX22" fmla="*/ 846304 w 1051412"/>
              <a:gd name="connsiteY22" fmla="*/ 87122 h 978369"/>
              <a:gd name="connsiteX23" fmla="*/ 779630 w 1051412"/>
              <a:gd name="connsiteY23" fmla="*/ 30071 h 978369"/>
              <a:gd name="connsiteX24" fmla="*/ 707582 w 1051412"/>
              <a:gd name="connsiteY24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8 w 1051412"/>
              <a:gd name="connsiteY12" fmla="*/ 705661 h 978369"/>
              <a:gd name="connsiteX13" fmla="*/ 568761 w 1051412"/>
              <a:gd name="connsiteY13" fmla="*/ 652159 h 978369"/>
              <a:gd name="connsiteX14" fmla="*/ 622262 w 1051412"/>
              <a:gd name="connsiteY14" fmla="*/ 720253 h 978369"/>
              <a:gd name="connsiteX15" fmla="*/ 904365 w 1051412"/>
              <a:gd name="connsiteY15" fmla="*/ 550018 h 978369"/>
              <a:gd name="connsiteX16" fmla="*/ 982186 w 1051412"/>
              <a:gd name="connsiteY16" fmla="*/ 506244 h 978369"/>
              <a:gd name="connsiteX17" fmla="*/ 1051412 w 1051412"/>
              <a:gd name="connsiteY17" fmla="*/ 396808 h 978369"/>
              <a:gd name="connsiteX18" fmla="*/ 1021097 w 1051412"/>
              <a:gd name="connsiteY18" fmla="*/ 462470 h 978369"/>
              <a:gd name="connsiteX19" fmla="*/ 1036953 w 1051412"/>
              <a:gd name="connsiteY19" fmla="*/ 334970 h 978369"/>
              <a:gd name="connsiteX20" fmla="*/ 960703 w 1051412"/>
              <a:gd name="connsiteY20" fmla="*/ 330133 h 978369"/>
              <a:gd name="connsiteX21" fmla="*/ 951228 w 1051412"/>
              <a:gd name="connsiteY21" fmla="*/ 196783 h 978369"/>
              <a:gd name="connsiteX22" fmla="*/ 879864 w 1051412"/>
              <a:gd name="connsiteY22" fmla="*/ 196783 h 978369"/>
              <a:gd name="connsiteX23" fmla="*/ 846304 w 1051412"/>
              <a:gd name="connsiteY23" fmla="*/ 87122 h 978369"/>
              <a:gd name="connsiteX24" fmla="*/ 779630 w 1051412"/>
              <a:gd name="connsiteY24" fmla="*/ 30071 h 978369"/>
              <a:gd name="connsiteX25" fmla="*/ 707582 w 1051412"/>
              <a:gd name="connsiteY25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8 w 1051412"/>
              <a:gd name="connsiteY12" fmla="*/ 705661 h 978369"/>
              <a:gd name="connsiteX13" fmla="*/ 568761 w 1051412"/>
              <a:gd name="connsiteY13" fmla="*/ 652159 h 978369"/>
              <a:gd name="connsiteX14" fmla="*/ 622262 w 1051412"/>
              <a:gd name="connsiteY14" fmla="*/ 720253 h 978369"/>
              <a:gd name="connsiteX15" fmla="*/ 904365 w 1051412"/>
              <a:gd name="connsiteY15" fmla="*/ 550018 h 978369"/>
              <a:gd name="connsiteX16" fmla="*/ 982186 w 1051412"/>
              <a:gd name="connsiteY16" fmla="*/ 506244 h 978369"/>
              <a:gd name="connsiteX17" fmla="*/ 1051412 w 1051412"/>
              <a:gd name="connsiteY17" fmla="*/ 396808 h 978369"/>
              <a:gd name="connsiteX18" fmla="*/ 1011369 w 1051412"/>
              <a:gd name="connsiteY18" fmla="*/ 574338 h 978369"/>
              <a:gd name="connsiteX19" fmla="*/ 1036953 w 1051412"/>
              <a:gd name="connsiteY19" fmla="*/ 334970 h 978369"/>
              <a:gd name="connsiteX20" fmla="*/ 960703 w 1051412"/>
              <a:gd name="connsiteY20" fmla="*/ 330133 h 978369"/>
              <a:gd name="connsiteX21" fmla="*/ 951228 w 1051412"/>
              <a:gd name="connsiteY21" fmla="*/ 196783 h 978369"/>
              <a:gd name="connsiteX22" fmla="*/ 879864 w 1051412"/>
              <a:gd name="connsiteY22" fmla="*/ 196783 h 978369"/>
              <a:gd name="connsiteX23" fmla="*/ 846304 w 1051412"/>
              <a:gd name="connsiteY23" fmla="*/ 87122 h 978369"/>
              <a:gd name="connsiteX24" fmla="*/ 779630 w 1051412"/>
              <a:gd name="connsiteY24" fmla="*/ 30071 h 978369"/>
              <a:gd name="connsiteX25" fmla="*/ 707582 w 1051412"/>
              <a:gd name="connsiteY25" fmla="*/ 0 h 978369"/>
              <a:gd name="connsiteX0" fmla="*/ 707582 w 1051412"/>
              <a:gd name="connsiteY0" fmla="*/ 0 h 978369"/>
              <a:gd name="connsiteX1" fmla="*/ 431761 w 1051412"/>
              <a:gd name="connsiteY1" fmla="*/ 149361 h 978369"/>
              <a:gd name="connsiteX2" fmla="*/ 297870 w 1051412"/>
              <a:gd name="connsiteY2" fmla="*/ 255144 h 978369"/>
              <a:gd name="connsiteX3" fmla="*/ 206404 w 1051412"/>
              <a:gd name="connsiteY3" fmla="*/ 229411 h 978369"/>
              <a:gd name="connsiteX4" fmla="*/ 235385 w 1051412"/>
              <a:gd name="connsiteY4" fmla="*/ 320000 h 978369"/>
              <a:gd name="connsiteX5" fmla="*/ 193122 w 1051412"/>
              <a:gd name="connsiteY5" fmla="*/ 348301 h 978369"/>
              <a:gd name="connsiteX6" fmla="*/ 108646 w 1051412"/>
              <a:gd name="connsiteY6" fmla="*/ 481645 h 978369"/>
              <a:gd name="connsiteX7" fmla="*/ 93321 w 1051412"/>
              <a:gd name="connsiteY7" fmla="*/ 566992 h 978369"/>
              <a:gd name="connsiteX8" fmla="*/ 198906 w 1051412"/>
              <a:gd name="connsiteY8" fmla="*/ 691880 h 978369"/>
              <a:gd name="connsiteX9" fmla="*/ 102162 w 1051412"/>
              <a:gd name="connsiteY9" fmla="*/ 932739 h 978369"/>
              <a:gd name="connsiteX10" fmla="*/ 252611 w 1051412"/>
              <a:gd name="connsiteY10" fmla="*/ 953717 h 978369"/>
              <a:gd name="connsiteX11" fmla="*/ 490939 w 1051412"/>
              <a:gd name="connsiteY11" fmla="*/ 822393 h 978369"/>
              <a:gd name="connsiteX12" fmla="*/ 500668 w 1051412"/>
              <a:gd name="connsiteY12" fmla="*/ 705661 h 978369"/>
              <a:gd name="connsiteX13" fmla="*/ 568761 w 1051412"/>
              <a:gd name="connsiteY13" fmla="*/ 652159 h 978369"/>
              <a:gd name="connsiteX14" fmla="*/ 622262 w 1051412"/>
              <a:gd name="connsiteY14" fmla="*/ 720253 h 978369"/>
              <a:gd name="connsiteX15" fmla="*/ 904365 w 1051412"/>
              <a:gd name="connsiteY15" fmla="*/ 550018 h 978369"/>
              <a:gd name="connsiteX16" fmla="*/ 982186 w 1051412"/>
              <a:gd name="connsiteY16" fmla="*/ 506244 h 978369"/>
              <a:gd name="connsiteX17" fmla="*/ 1051412 w 1051412"/>
              <a:gd name="connsiteY17" fmla="*/ 396808 h 978369"/>
              <a:gd name="connsiteX18" fmla="*/ 1011369 w 1051412"/>
              <a:gd name="connsiteY18" fmla="*/ 574338 h 978369"/>
              <a:gd name="connsiteX19" fmla="*/ 1035688 w 1051412"/>
              <a:gd name="connsiteY19" fmla="*/ 438151 h 978369"/>
              <a:gd name="connsiteX20" fmla="*/ 1036953 w 1051412"/>
              <a:gd name="connsiteY20" fmla="*/ 334970 h 978369"/>
              <a:gd name="connsiteX21" fmla="*/ 960703 w 1051412"/>
              <a:gd name="connsiteY21" fmla="*/ 330133 h 978369"/>
              <a:gd name="connsiteX22" fmla="*/ 951228 w 1051412"/>
              <a:gd name="connsiteY22" fmla="*/ 196783 h 978369"/>
              <a:gd name="connsiteX23" fmla="*/ 879864 w 1051412"/>
              <a:gd name="connsiteY23" fmla="*/ 196783 h 978369"/>
              <a:gd name="connsiteX24" fmla="*/ 846304 w 1051412"/>
              <a:gd name="connsiteY24" fmla="*/ 87122 h 978369"/>
              <a:gd name="connsiteX25" fmla="*/ 779630 w 1051412"/>
              <a:gd name="connsiteY25" fmla="*/ 30071 h 978369"/>
              <a:gd name="connsiteX26" fmla="*/ 707582 w 1051412"/>
              <a:gd name="connsiteY26" fmla="*/ 0 h 978369"/>
              <a:gd name="connsiteX0" fmla="*/ 707582 w 1069738"/>
              <a:gd name="connsiteY0" fmla="*/ 0 h 978369"/>
              <a:gd name="connsiteX1" fmla="*/ 431761 w 1069738"/>
              <a:gd name="connsiteY1" fmla="*/ 149361 h 978369"/>
              <a:gd name="connsiteX2" fmla="*/ 297870 w 1069738"/>
              <a:gd name="connsiteY2" fmla="*/ 255144 h 978369"/>
              <a:gd name="connsiteX3" fmla="*/ 206404 w 1069738"/>
              <a:gd name="connsiteY3" fmla="*/ 229411 h 978369"/>
              <a:gd name="connsiteX4" fmla="*/ 235385 w 1069738"/>
              <a:gd name="connsiteY4" fmla="*/ 320000 h 978369"/>
              <a:gd name="connsiteX5" fmla="*/ 193122 w 1069738"/>
              <a:gd name="connsiteY5" fmla="*/ 348301 h 978369"/>
              <a:gd name="connsiteX6" fmla="*/ 108646 w 1069738"/>
              <a:gd name="connsiteY6" fmla="*/ 481645 h 978369"/>
              <a:gd name="connsiteX7" fmla="*/ 93321 w 1069738"/>
              <a:gd name="connsiteY7" fmla="*/ 566992 h 978369"/>
              <a:gd name="connsiteX8" fmla="*/ 198906 w 1069738"/>
              <a:gd name="connsiteY8" fmla="*/ 691880 h 978369"/>
              <a:gd name="connsiteX9" fmla="*/ 102162 w 1069738"/>
              <a:gd name="connsiteY9" fmla="*/ 932739 h 978369"/>
              <a:gd name="connsiteX10" fmla="*/ 252611 w 1069738"/>
              <a:gd name="connsiteY10" fmla="*/ 953717 h 978369"/>
              <a:gd name="connsiteX11" fmla="*/ 490939 w 1069738"/>
              <a:gd name="connsiteY11" fmla="*/ 822393 h 978369"/>
              <a:gd name="connsiteX12" fmla="*/ 500668 w 1069738"/>
              <a:gd name="connsiteY12" fmla="*/ 705661 h 978369"/>
              <a:gd name="connsiteX13" fmla="*/ 568761 w 1069738"/>
              <a:gd name="connsiteY13" fmla="*/ 652159 h 978369"/>
              <a:gd name="connsiteX14" fmla="*/ 622262 w 1069738"/>
              <a:gd name="connsiteY14" fmla="*/ 720253 h 978369"/>
              <a:gd name="connsiteX15" fmla="*/ 904365 w 1069738"/>
              <a:gd name="connsiteY15" fmla="*/ 550018 h 978369"/>
              <a:gd name="connsiteX16" fmla="*/ 982186 w 1069738"/>
              <a:gd name="connsiteY16" fmla="*/ 506244 h 978369"/>
              <a:gd name="connsiteX17" fmla="*/ 1051412 w 1069738"/>
              <a:gd name="connsiteY17" fmla="*/ 396808 h 978369"/>
              <a:gd name="connsiteX18" fmla="*/ 1011369 w 1069738"/>
              <a:gd name="connsiteY18" fmla="*/ 574338 h 978369"/>
              <a:gd name="connsiteX19" fmla="*/ 1069735 w 1069738"/>
              <a:gd name="connsiteY19" fmla="*/ 501381 h 978369"/>
              <a:gd name="connsiteX20" fmla="*/ 1036953 w 1069738"/>
              <a:gd name="connsiteY20" fmla="*/ 334970 h 978369"/>
              <a:gd name="connsiteX21" fmla="*/ 960703 w 1069738"/>
              <a:gd name="connsiteY21" fmla="*/ 330133 h 978369"/>
              <a:gd name="connsiteX22" fmla="*/ 951228 w 1069738"/>
              <a:gd name="connsiteY22" fmla="*/ 196783 h 978369"/>
              <a:gd name="connsiteX23" fmla="*/ 879864 w 1069738"/>
              <a:gd name="connsiteY23" fmla="*/ 196783 h 978369"/>
              <a:gd name="connsiteX24" fmla="*/ 846304 w 1069738"/>
              <a:gd name="connsiteY24" fmla="*/ 87122 h 978369"/>
              <a:gd name="connsiteX25" fmla="*/ 779630 w 1069738"/>
              <a:gd name="connsiteY25" fmla="*/ 30071 h 978369"/>
              <a:gd name="connsiteX26" fmla="*/ 707582 w 1069738"/>
              <a:gd name="connsiteY26" fmla="*/ 0 h 978369"/>
              <a:gd name="connsiteX0" fmla="*/ 707582 w 1069738"/>
              <a:gd name="connsiteY0" fmla="*/ 0 h 978369"/>
              <a:gd name="connsiteX1" fmla="*/ 431761 w 1069738"/>
              <a:gd name="connsiteY1" fmla="*/ 149361 h 978369"/>
              <a:gd name="connsiteX2" fmla="*/ 297870 w 1069738"/>
              <a:gd name="connsiteY2" fmla="*/ 255144 h 978369"/>
              <a:gd name="connsiteX3" fmla="*/ 206404 w 1069738"/>
              <a:gd name="connsiteY3" fmla="*/ 229411 h 978369"/>
              <a:gd name="connsiteX4" fmla="*/ 235385 w 1069738"/>
              <a:gd name="connsiteY4" fmla="*/ 320000 h 978369"/>
              <a:gd name="connsiteX5" fmla="*/ 193122 w 1069738"/>
              <a:gd name="connsiteY5" fmla="*/ 348301 h 978369"/>
              <a:gd name="connsiteX6" fmla="*/ 108646 w 1069738"/>
              <a:gd name="connsiteY6" fmla="*/ 481645 h 978369"/>
              <a:gd name="connsiteX7" fmla="*/ 93321 w 1069738"/>
              <a:gd name="connsiteY7" fmla="*/ 566992 h 978369"/>
              <a:gd name="connsiteX8" fmla="*/ 198906 w 1069738"/>
              <a:gd name="connsiteY8" fmla="*/ 691880 h 978369"/>
              <a:gd name="connsiteX9" fmla="*/ 102162 w 1069738"/>
              <a:gd name="connsiteY9" fmla="*/ 932739 h 978369"/>
              <a:gd name="connsiteX10" fmla="*/ 252611 w 1069738"/>
              <a:gd name="connsiteY10" fmla="*/ 953717 h 978369"/>
              <a:gd name="connsiteX11" fmla="*/ 490939 w 1069738"/>
              <a:gd name="connsiteY11" fmla="*/ 822393 h 978369"/>
              <a:gd name="connsiteX12" fmla="*/ 500668 w 1069738"/>
              <a:gd name="connsiteY12" fmla="*/ 705661 h 978369"/>
              <a:gd name="connsiteX13" fmla="*/ 568761 w 1069738"/>
              <a:gd name="connsiteY13" fmla="*/ 652159 h 978369"/>
              <a:gd name="connsiteX14" fmla="*/ 622262 w 1069738"/>
              <a:gd name="connsiteY14" fmla="*/ 720253 h 978369"/>
              <a:gd name="connsiteX15" fmla="*/ 904365 w 1069738"/>
              <a:gd name="connsiteY15" fmla="*/ 550018 h 978369"/>
              <a:gd name="connsiteX16" fmla="*/ 982186 w 1069738"/>
              <a:gd name="connsiteY16" fmla="*/ 506244 h 978369"/>
              <a:gd name="connsiteX17" fmla="*/ 1011369 w 1069738"/>
              <a:gd name="connsiteY17" fmla="*/ 574338 h 978369"/>
              <a:gd name="connsiteX18" fmla="*/ 1069735 w 1069738"/>
              <a:gd name="connsiteY18" fmla="*/ 501381 h 978369"/>
              <a:gd name="connsiteX19" fmla="*/ 1036953 w 1069738"/>
              <a:gd name="connsiteY19" fmla="*/ 334970 h 978369"/>
              <a:gd name="connsiteX20" fmla="*/ 960703 w 1069738"/>
              <a:gd name="connsiteY20" fmla="*/ 330133 h 978369"/>
              <a:gd name="connsiteX21" fmla="*/ 951228 w 1069738"/>
              <a:gd name="connsiteY21" fmla="*/ 196783 h 978369"/>
              <a:gd name="connsiteX22" fmla="*/ 879864 w 1069738"/>
              <a:gd name="connsiteY22" fmla="*/ 196783 h 978369"/>
              <a:gd name="connsiteX23" fmla="*/ 846304 w 1069738"/>
              <a:gd name="connsiteY23" fmla="*/ 87122 h 978369"/>
              <a:gd name="connsiteX24" fmla="*/ 779630 w 1069738"/>
              <a:gd name="connsiteY24" fmla="*/ 30071 h 978369"/>
              <a:gd name="connsiteX25" fmla="*/ 707582 w 1069738"/>
              <a:gd name="connsiteY25" fmla="*/ 0 h 978369"/>
              <a:gd name="connsiteX0" fmla="*/ 707582 w 1069738"/>
              <a:gd name="connsiteY0" fmla="*/ 0 h 978369"/>
              <a:gd name="connsiteX1" fmla="*/ 431761 w 1069738"/>
              <a:gd name="connsiteY1" fmla="*/ 149361 h 978369"/>
              <a:gd name="connsiteX2" fmla="*/ 297870 w 1069738"/>
              <a:gd name="connsiteY2" fmla="*/ 255144 h 978369"/>
              <a:gd name="connsiteX3" fmla="*/ 206404 w 1069738"/>
              <a:gd name="connsiteY3" fmla="*/ 229411 h 978369"/>
              <a:gd name="connsiteX4" fmla="*/ 220793 w 1069738"/>
              <a:gd name="connsiteY4" fmla="*/ 339455 h 978369"/>
              <a:gd name="connsiteX5" fmla="*/ 193122 w 1069738"/>
              <a:gd name="connsiteY5" fmla="*/ 348301 h 978369"/>
              <a:gd name="connsiteX6" fmla="*/ 108646 w 1069738"/>
              <a:gd name="connsiteY6" fmla="*/ 481645 h 978369"/>
              <a:gd name="connsiteX7" fmla="*/ 93321 w 1069738"/>
              <a:gd name="connsiteY7" fmla="*/ 566992 h 978369"/>
              <a:gd name="connsiteX8" fmla="*/ 198906 w 1069738"/>
              <a:gd name="connsiteY8" fmla="*/ 691880 h 978369"/>
              <a:gd name="connsiteX9" fmla="*/ 102162 w 1069738"/>
              <a:gd name="connsiteY9" fmla="*/ 932739 h 978369"/>
              <a:gd name="connsiteX10" fmla="*/ 252611 w 1069738"/>
              <a:gd name="connsiteY10" fmla="*/ 953717 h 978369"/>
              <a:gd name="connsiteX11" fmla="*/ 490939 w 1069738"/>
              <a:gd name="connsiteY11" fmla="*/ 822393 h 978369"/>
              <a:gd name="connsiteX12" fmla="*/ 500668 w 1069738"/>
              <a:gd name="connsiteY12" fmla="*/ 705661 h 978369"/>
              <a:gd name="connsiteX13" fmla="*/ 568761 w 1069738"/>
              <a:gd name="connsiteY13" fmla="*/ 652159 h 978369"/>
              <a:gd name="connsiteX14" fmla="*/ 622262 w 1069738"/>
              <a:gd name="connsiteY14" fmla="*/ 720253 h 978369"/>
              <a:gd name="connsiteX15" fmla="*/ 904365 w 1069738"/>
              <a:gd name="connsiteY15" fmla="*/ 550018 h 978369"/>
              <a:gd name="connsiteX16" fmla="*/ 982186 w 1069738"/>
              <a:gd name="connsiteY16" fmla="*/ 506244 h 978369"/>
              <a:gd name="connsiteX17" fmla="*/ 1011369 w 1069738"/>
              <a:gd name="connsiteY17" fmla="*/ 574338 h 978369"/>
              <a:gd name="connsiteX18" fmla="*/ 1069735 w 1069738"/>
              <a:gd name="connsiteY18" fmla="*/ 501381 h 978369"/>
              <a:gd name="connsiteX19" fmla="*/ 1036953 w 1069738"/>
              <a:gd name="connsiteY19" fmla="*/ 334970 h 978369"/>
              <a:gd name="connsiteX20" fmla="*/ 960703 w 1069738"/>
              <a:gd name="connsiteY20" fmla="*/ 330133 h 978369"/>
              <a:gd name="connsiteX21" fmla="*/ 951228 w 1069738"/>
              <a:gd name="connsiteY21" fmla="*/ 196783 h 978369"/>
              <a:gd name="connsiteX22" fmla="*/ 879864 w 1069738"/>
              <a:gd name="connsiteY22" fmla="*/ 196783 h 978369"/>
              <a:gd name="connsiteX23" fmla="*/ 846304 w 1069738"/>
              <a:gd name="connsiteY23" fmla="*/ 87122 h 978369"/>
              <a:gd name="connsiteX24" fmla="*/ 779630 w 1069738"/>
              <a:gd name="connsiteY24" fmla="*/ 30071 h 978369"/>
              <a:gd name="connsiteX25" fmla="*/ 707582 w 1069738"/>
              <a:gd name="connsiteY25" fmla="*/ 0 h 978369"/>
              <a:gd name="connsiteX0" fmla="*/ 707582 w 1069738"/>
              <a:gd name="connsiteY0" fmla="*/ 0 h 978369"/>
              <a:gd name="connsiteX1" fmla="*/ 431761 w 1069738"/>
              <a:gd name="connsiteY1" fmla="*/ 149361 h 978369"/>
              <a:gd name="connsiteX2" fmla="*/ 297870 w 1069738"/>
              <a:gd name="connsiteY2" fmla="*/ 255144 h 978369"/>
              <a:gd name="connsiteX3" fmla="*/ 172357 w 1069738"/>
              <a:gd name="connsiteY3" fmla="*/ 263458 h 978369"/>
              <a:gd name="connsiteX4" fmla="*/ 220793 w 1069738"/>
              <a:gd name="connsiteY4" fmla="*/ 339455 h 978369"/>
              <a:gd name="connsiteX5" fmla="*/ 193122 w 1069738"/>
              <a:gd name="connsiteY5" fmla="*/ 348301 h 978369"/>
              <a:gd name="connsiteX6" fmla="*/ 108646 w 1069738"/>
              <a:gd name="connsiteY6" fmla="*/ 481645 h 978369"/>
              <a:gd name="connsiteX7" fmla="*/ 93321 w 1069738"/>
              <a:gd name="connsiteY7" fmla="*/ 566992 h 978369"/>
              <a:gd name="connsiteX8" fmla="*/ 198906 w 1069738"/>
              <a:gd name="connsiteY8" fmla="*/ 691880 h 978369"/>
              <a:gd name="connsiteX9" fmla="*/ 102162 w 1069738"/>
              <a:gd name="connsiteY9" fmla="*/ 932739 h 978369"/>
              <a:gd name="connsiteX10" fmla="*/ 252611 w 1069738"/>
              <a:gd name="connsiteY10" fmla="*/ 953717 h 978369"/>
              <a:gd name="connsiteX11" fmla="*/ 490939 w 1069738"/>
              <a:gd name="connsiteY11" fmla="*/ 822393 h 978369"/>
              <a:gd name="connsiteX12" fmla="*/ 500668 w 1069738"/>
              <a:gd name="connsiteY12" fmla="*/ 705661 h 978369"/>
              <a:gd name="connsiteX13" fmla="*/ 568761 w 1069738"/>
              <a:gd name="connsiteY13" fmla="*/ 652159 h 978369"/>
              <a:gd name="connsiteX14" fmla="*/ 622262 w 1069738"/>
              <a:gd name="connsiteY14" fmla="*/ 720253 h 978369"/>
              <a:gd name="connsiteX15" fmla="*/ 904365 w 1069738"/>
              <a:gd name="connsiteY15" fmla="*/ 550018 h 978369"/>
              <a:gd name="connsiteX16" fmla="*/ 982186 w 1069738"/>
              <a:gd name="connsiteY16" fmla="*/ 506244 h 978369"/>
              <a:gd name="connsiteX17" fmla="*/ 1011369 w 1069738"/>
              <a:gd name="connsiteY17" fmla="*/ 574338 h 978369"/>
              <a:gd name="connsiteX18" fmla="*/ 1069735 w 1069738"/>
              <a:gd name="connsiteY18" fmla="*/ 501381 h 978369"/>
              <a:gd name="connsiteX19" fmla="*/ 1036953 w 1069738"/>
              <a:gd name="connsiteY19" fmla="*/ 334970 h 978369"/>
              <a:gd name="connsiteX20" fmla="*/ 960703 w 1069738"/>
              <a:gd name="connsiteY20" fmla="*/ 330133 h 978369"/>
              <a:gd name="connsiteX21" fmla="*/ 951228 w 1069738"/>
              <a:gd name="connsiteY21" fmla="*/ 196783 h 978369"/>
              <a:gd name="connsiteX22" fmla="*/ 879864 w 1069738"/>
              <a:gd name="connsiteY22" fmla="*/ 196783 h 978369"/>
              <a:gd name="connsiteX23" fmla="*/ 846304 w 1069738"/>
              <a:gd name="connsiteY23" fmla="*/ 87122 h 978369"/>
              <a:gd name="connsiteX24" fmla="*/ 779630 w 1069738"/>
              <a:gd name="connsiteY24" fmla="*/ 30071 h 978369"/>
              <a:gd name="connsiteX25" fmla="*/ 707582 w 1069738"/>
              <a:gd name="connsiteY25" fmla="*/ 0 h 978369"/>
              <a:gd name="connsiteX0" fmla="*/ 707582 w 1069738"/>
              <a:gd name="connsiteY0" fmla="*/ 0 h 997824"/>
              <a:gd name="connsiteX1" fmla="*/ 431761 w 1069738"/>
              <a:gd name="connsiteY1" fmla="*/ 168816 h 997824"/>
              <a:gd name="connsiteX2" fmla="*/ 297870 w 1069738"/>
              <a:gd name="connsiteY2" fmla="*/ 274599 h 997824"/>
              <a:gd name="connsiteX3" fmla="*/ 172357 w 1069738"/>
              <a:gd name="connsiteY3" fmla="*/ 282913 h 997824"/>
              <a:gd name="connsiteX4" fmla="*/ 220793 w 1069738"/>
              <a:gd name="connsiteY4" fmla="*/ 358910 h 997824"/>
              <a:gd name="connsiteX5" fmla="*/ 193122 w 1069738"/>
              <a:gd name="connsiteY5" fmla="*/ 367756 h 997824"/>
              <a:gd name="connsiteX6" fmla="*/ 108646 w 1069738"/>
              <a:gd name="connsiteY6" fmla="*/ 501100 h 997824"/>
              <a:gd name="connsiteX7" fmla="*/ 93321 w 1069738"/>
              <a:gd name="connsiteY7" fmla="*/ 586447 h 997824"/>
              <a:gd name="connsiteX8" fmla="*/ 198906 w 1069738"/>
              <a:gd name="connsiteY8" fmla="*/ 711335 h 997824"/>
              <a:gd name="connsiteX9" fmla="*/ 102162 w 1069738"/>
              <a:gd name="connsiteY9" fmla="*/ 952194 h 997824"/>
              <a:gd name="connsiteX10" fmla="*/ 252611 w 1069738"/>
              <a:gd name="connsiteY10" fmla="*/ 973172 h 997824"/>
              <a:gd name="connsiteX11" fmla="*/ 490939 w 1069738"/>
              <a:gd name="connsiteY11" fmla="*/ 841848 h 997824"/>
              <a:gd name="connsiteX12" fmla="*/ 500668 w 1069738"/>
              <a:gd name="connsiteY12" fmla="*/ 725116 h 997824"/>
              <a:gd name="connsiteX13" fmla="*/ 568761 w 1069738"/>
              <a:gd name="connsiteY13" fmla="*/ 671614 h 997824"/>
              <a:gd name="connsiteX14" fmla="*/ 622262 w 1069738"/>
              <a:gd name="connsiteY14" fmla="*/ 739708 h 997824"/>
              <a:gd name="connsiteX15" fmla="*/ 904365 w 1069738"/>
              <a:gd name="connsiteY15" fmla="*/ 569473 h 997824"/>
              <a:gd name="connsiteX16" fmla="*/ 982186 w 1069738"/>
              <a:gd name="connsiteY16" fmla="*/ 525699 h 997824"/>
              <a:gd name="connsiteX17" fmla="*/ 1011369 w 1069738"/>
              <a:gd name="connsiteY17" fmla="*/ 593793 h 997824"/>
              <a:gd name="connsiteX18" fmla="*/ 1069735 w 1069738"/>
              <a:gd name="connsiteY18" fmla="*/ 520836 h 997824"/>
              <a:gd name="connsiteX19" fmla="*/ 1036953 w 1069738"/>
              <a:gd name="connsiteY19" fmla="*/ 354425 h 997824"/>
              <a:gd name="connsiteX20" fmla="*/ 960703 w 1069738"/>
              <a:gd name="connsiteY20" fmla="*/ 349588 h 997824"/>
              <a:gd name="connsiteX21" fmla="*/ 951228 w 1069738"/>
              <a:gd name="connsiteY21" fmla="*/ 216238 h 997824"/>
              <a:gd name="connsiteX22" fmla="*/ 879864 w 1069738"/>
              <a:gd name="connsiteY22" fmla="*/ 216238 h 997824"/>
              <a:gd name="connsiteX23" fmla="*/ 846304 w 1069738"/>
              <a:gd name="connsiteY23" fmla="*/ 106577 h 997824"/>
              <a:gd name="connsiteX24" fmla="*/ 779630 w 1069738"/>
              <a:gd name="connsiteY24" fmla="*/ 49526 h 997824"/>
              <a:gd name="connsiteX25" fmla="*/ 707582 w 1069738"/>
              <a:gd name="connsiteY25" fmla="*/ 0 h 997824"/>
              <a:gd name="connsiteX0" fmla="*/ 707582 w 1069738"/>
              <a:gd name="connsiteY0" fmla="*/ 0 h 997824"/>
              <a:gd name="connsiteX1" fmla="*/ 431761 w 1069738"/>
              <a:gd name="connsiteY1" fmla="*/ 168816 h 997824"/>
              <a:gd name="connsiteX2" fmla="*/ 297870 w 1069738"/>
              <a:gd name="connsiteY2" fmla="*/ 274599 h 997824"/>
              <a:gd name="connsiteX3" fmla="*/ 172357 w 1069738"/>
              <a:gd name="connsiteY3" fmla="*/ 282913 h 997824"/>
              <a:gd name="connsiteX4" fmla="*/ 220793 w 1069738"/>
              <a:gd name="connsiteY4" fmla="*/ 358910 h 997824"/>
              <a:gd name="connsiteX5" fmla="*/ 193122 w 1069738"/>
              <a:gd name="connsiteY5" fmla="*/ 367756 h 997824"/>
              <a:gd name="connsiteX6" fmla="*/ 108646 w 1069738"/>
              <a:gd name="connsiteY6" fmla="*/ 501100 h 997824"/>
              <a:gd name="connsiteX7" fmla="*/ 93321 w 1069738"/>
              <a:gd name="connsiteY7" fmla="*/ 586447 h 997824"/>
              <a:gd name="connsiteX8" fmla="*/ 198906 w 1069738"/>
              <a:gd name="connsiteY8" fmla="*/ 711335 h 997824"/>
              <a:gd name="connsiteX9" fmla="*/ 102162 w 1069738"/>
              <a:gd name="connsiteY9" fmla="*/ 952194 h 997824"/>
              <a:gd name="connsiteX10" fmla="*/ 252611 w 1069738"/>
              <a:gd name="connsiteY10" fmla="*/ 973172 h 997824"/>
              <a:gd name="connsiteX11" fmla="*/ 490939 w 1069738"/>
              <a:gd name="connsiteY11" fmla="*/ 841848 h 997824"/>
              <a:gd name="connsiteX12" fmla="*/ 500668 w 1069738"/>
              <a:gd name="connsiteY12" fmla="*/ 725116 h 997824"/>
              <a:gd name="connsiteX13" fmla="*/ 568761 w 1069738"/>
              <a:gd name="connsiteY13" fmla="*/ 671614 h 997824"/>
              <a:gd name="connsiteX14" fmla="*/ 622262 w 1069738"/>
              <a:gd name="connsiteY14" fmla="*/ 739708 h 997824"/>
              <a:gd name="connsiteX15" fmla="*/ 904365 w 1069738"/>
              <a:gd name="connsiteY15" fmla="*/ 569473 h 997824"/>
              <a:gd name="connsiteX16" fmla="*/ 982186 w 1069738"/>
              <a:gd name="connsiteY16" fmla="*/ 525699 h 997824"/>
              <a:gd name="connsiteX17" fmla="*/ 1011369 w 1069738"/>
              <a:gd name="connsiteY17" fmla="*/ 593793 h 997824"/>
              <a:gd name="connsiteX18" fmla="*/ 1069735 w 1069738"/>
              <a:gd name="connsiteY18" fmla="*/ 520836 h 997824"/>
              <a:gd name="connsiteX19" fmla="*/ 1036953 w 1069738"/>
              <a:gd name="connsiteY19" fmla="*/ 354425 h 997824"/>
              <a:gd name="connsiteX20" fmla="*/ 960703 w 1069738"/>
              <a:gd name="connsiteY20" fmla="*/ 349588 h 997824"/>
              <a:gd name="connsiteX21" fmla="*/ 951228 w 1069738"/>
              <a:gd name="connsiteY21" fmla="*/ 216238 h 997824"/>
              <a:gd name="connsiteX22" fmla="*/ 879864 w 1069738"/>
              <a:gd name="connsiteY22" fmla="*/ 216238 h 997824"/>
              <a:gd name="connsiteX23" fmla="*/ 846304 w 1069738"/>
              <a:gd name="connsiteY23" fmla="*/ 106577 h 997824"/>
              <a:gd name="connsiteX24" fmla="*/ 779630 w 1069738"/>
              <a:gd name="connsiteY24" fmla="*/ 49526 h 997824"/>
              <a:gd name="connsiteX25" fmla="*/ 707582 w 1069738"/>
              <a:gd name="connsiteY25" fmla="*/ 0 h 997824"/>
              <a:gd name="connsiteX0" fmla="*/ 707582 w 1069738"/>
              <a:gd name="connsiteY0" fmla="*/ 0 h 997824"/>
              <a:gd name="connsiteX1" fmla="*/ 431761 w 1069738"/>
              <a:gd name="connsiteY1" fmla="*/ 168816 h 997824"/>
              <a:gd name="connsiteX2" fmla="*/ 297870 w 1069738"/>
              <a:gd name="connsiteY2" fmla="*/ 274599 h 997824"/>
              <a:gd name="connsiteX3" fmla="*/ 215220 w 1069738"/>
              <a:gd name="connsiteY3" fmla="*/ 259101 h 997824"/>
              <a:gd name="connsiteX4" fmla="*/ 220793 w 1069738"/>
              <a:gd name="connsiteY4" fmla="*/ 358910 h 997824"/>
              <a:gd name="connsiteX5" fmla="*/ 193122 w 1069738"/>
              <a:gd name="connsiteY5" fmla="*/ 367756 h 997824"/>
              <a:gd name="connsiteX6" fmla="*/ 108646 w 1069738"/>
              <a:gd name="connsiteY6" fmla="*/ 501100 h 997824"/>
              <a:gd name="connsiteX7" fmla="*/ 93321 w 1069738"/>
              <a:gd name="connsiteY7" fmla="*/ 586447 h 997824"/>
              <a:gd name="connsiteX8" fmla="*/ 198906 w 1069738"/>
              <a:gd name="connsiteY8" fmla="*/ 711335 h 997824"/>
              <a:gd name="connsiteX9" fmla="*/ 102162 w 1069738"/>
              <a:gd name="connsiteY9" fmla="*/ 952194 h 997824"/>
              <a:gd name="connsiteX10" fmla="*/ 252611 w 1069738"/>
              <a:gd name="connsiteY10" fmla="*/ 973172 h 997824"/>
              <a:gd name="connsiteX11" fmla="*/ 490939 w 1069738"/>
              <a:gd name="connsiteY11" fmla="*/ 841848 h 997824"/>
              <a:gd name="connsiteX12" fmla="*/ 500668 w 1069738"/>
              <a:gd name="connsiteY12" fmla="*/ 725116 h 997824"/>
              <a:gd name="connsiteX13" fmla="*/ 568761 w 1069738"/>
              <a:gd name="connsiteY13" fmla="*/ 671614 h 997824"/>
              <a:gd name="connsiteX14" fmla="*/ 622262 w 1069738"/>
              <a:gd name="connsiteY14" fmla="*/ 739708 h 997824"/>
              <a:gd name="connsiteX15" fmla="*/ 904365 w 1069738"/>
              <a:gd name="connsiteY15" fmla="*/ 569473 h 997824"/>
              <a:gd name="connsiteX16" fmla="*/ 982186 w 1069738"/>
              <a:gd name="connsiteY16" fmla="*/ 525699 h 997824"/>
              <a:gd name="connsiteX17" fmla="*/ 1011369 w 1069738"/>
              <a:gd name="connsiteY17" fmla="*/ 593793 h 997824"/>
              <a:gd name="connsiteX18" fmla="*/ 1069735 w 1069738"/>
              <a:gd name="connsiteY18" fmla="*/ 520836 h 997824"/>
              <a:gd name="connsiteX19" fmla="*/ 1036953 w 1069738"/>
              <a:gd name="connsiteY19" fmla="*/ 354425 h 997824"/>
              <a:gd name="connsiteX20" fmla="*/ 960703 w 1069738"/>
              <a:gd name="connsiteY20" fmla="*/ 349588 h 997824"/>
              <a:gd name="connsiteX21" fmla="*/ 951228 w 1069738"/>
              <a:gd name="connsiteY21" fmla="*/ 216238 h 997824"/>
              <a:gd name="connsiteX22" fmla="*/ 879864 w 1069738"/>
              <a:gd name="connsiteY22" fmla="*/ 216238 h 997824"/>
              <a:gd name="connsiteX23" fmla="*/ 846304 w 1069738"/>
              <a:gd name="connsiteY23" fmla="*/ 106577 h 997824"/>
              <a:gd name="connsiteX24" fmla="*/ 779630 w 1069738"/>
              <a:gd name="connsiteY24" fmla="*/ 49526 h 997824"/>
              <a:gd name="connsiteX25" fmla="*/ 707582 w 1069738"/>
              <a:gd name="connsiteY25" fmla="*/ 0 h 997824"/>
              <a:gd name="connsiteX0" fmla="*/ 707582 w 1069738"/>
              <a:gd name="connsiteY0" fmla="*/ 0 h 997824"/>
              <a:gd name="connsiteX1" fmla="*/ 431761 w 1069738"/>
              <a:gd name="connsiteY1" fmla="*/ 168816 h 997824"/>
              <a:gd name="connsiteX2" fmla="*/ 297870 w 1069738"/>
              <a:gd name="connsiteY2" fmla="*/ 274599 h 997824"/>
              <a:gd name="connsiteX3" fmla="*/ 215220 w 1069738"/>
              <a:gd name="connsiteY3" fmla="*/ 259101 h 997824"/>
              <a:gd name="connsiteX4" fmla="*/ 220793 w 1069738"/>
              <a:gd name="connsiteY4" fmla="*/ 358910 h 997824"/>
              <a:gd name="connsiteX5" fmla="*/ 174072 w 1069738"/>
              <a:gd name="connsiteY5" fmla="*/ 310606 h 997824"/>
              <a:gd name="connsiteX6" fmla="*/ 108646 w 1069738"/>
              <a:gd name="connsiteY6" fmla="*/ 501100 h 997824"/>
              <a:gd name="connsiteX7" fmla="*/ 93321 w 1069738"/>
              <a:gd name="connsiteY7" fmla="*/ 586447 h 997824"/>
              <a:gd name="connsiteX8" fmla="*/ 198906 w 1069738"/>
              <a:gd name="connsiteY8" fmla="*/ 711335 h 997824"/>
              <a:gd name="connsiteX9" fmla="*/ 102162 w 1069738"/>
              <a:gd name="connsiteY9" fmla="*/ 952194 h 997824"/>
              <a:gd name="connsiteX10" fmla="*/ 252611 w 1069738"/>
              <a:gd name="connsiteY10" fmla="*/ 973172 h 997824"/>
              <a:gd name="connsiteX11" fmla="*/ 490939 w 1069738"/>
              <a:gd name="connsiteY11" fmla="*/ 841848 h 997824"/>
              <a:gd name="connsiteX12" fmla="*/ 500668 w 1069738"/>
              <a:gd name="connsiteY12" fmla="*/ 725116 h 997824"/>
              <a:gd name="connsiteX13" fmla="*/ 568761 w 1069738"/>
              <a:gd name="connsiteY13" fmla="*/ 671614 h 997824"/>
              <a:gd name="connsiteX14" fmla="*/ 622262 w 1069738"/>
              <a:gd name="connsiteY14" fmla="*/ 739708 h 997824"/>
              <a:gd name="connsiteX15" fmla="*/ 904365 w 1069738"/>
              <a:gd name="connsiteY15" fmla="*/ 569473 h 997824"/>
              <a:gd name="connsiteX16" fmla="*/ 982186 w 1069738"/>
              <a:gd name="connsiteY16" fmla="*/ 525699 h 997824"/>
              <a:gd name="connsiteX17" fmla="*/ 1011369 w 1069738"/>
              <a:gd name="connsiteY17" fmla="*/ 593793 h 997824"/>
              <a:gd name="connsiteX18" fmla="*/ 1069735 w 1069738"/>
              <a:gd name="connsiteY18" fmla="*/ 520836 h 997824"/>
              <a:gd name="connsiteX19" fmla="*/ 1036953 w 1069738"/>
              <a:gd name="connsiteY19" fmla="*/ 354425 h 997824"/>
              <a:gd name="connsiteX20" fmla="*/ 960703 w 1069738"/>
              <a:gd name="connsiteY20" fmla="*/ 349588 h 997824"/>
              <a:gd name="connsiteX21" fmla="*/ 951228 w 1069738"/>
              <a:gd name="connsiteY21" fmla="*/ 216238 h 997824"/>
              <a:gd name="connsiteX22" fmla="*/ 879864 w 1069738"/>
              <a:gd name="connsiteY22" fmla="*/ 216238 h 997824"/>
              <a:gd name="connsiteX23" fmla="*/ 846304 w 1069738"/>
              <a:gd name="connsiteY23" fmla="*/ 106577 h 997824"/>
              <a:gd name="connsiteX24" fmla="*/ 779630 w 1069738"/>
              <a:gd name="connsiteY24" fmla="*/ 49526 h 997824"/>
              <a:gd name="connsiteX25" fmla="*/ 707582 w 1069738"/>
              <a:gd name="connsiteY25" fmla="*/ 0 h 997824"/>
              <a:gd name="connsiteX0" fmla="*/ 707582 w 1069738"/>
              <a:gd name="connsiteY0" fmla="*/ 0 h 997824"/>
              <a:gd name="connsiteX1" fmla="*/ 431761 w 1069738"/>
              <a:gd name="connsiteY1" fmla="*/ 168816 h 997824"/>
              <a:gd name="connsiteX2" fmla="*/ 297870 w 1069738"/>
              <a:gd name="connsiteY2" fmla="*/ 274599 h 997824"/>
              <a:gd name="connsiteX3" fmla="*/ 215220 w 1069738"/>
              <a:gd name="connsiteY3" fmla="*/ 259101 h 997824"/>
              <a:gd name="connsiteX4" fmla="*/ 220793 w 1069738"/>
              <a:gd name="connsiteY4" fmla="*/ 358910 h 997824"/>
              <a:gd name="connsiteX5" fmla="*/ 169310 w 1069738"/>
              <a:gd name="connsiteY5" fmla="*/ 420143 h 997824"/>
              <a:gd name="connsiteX6" fmla="*/ 108646 w 1069738"/>
              <a:gd name="connsiteY6" fmla="*/ 501100 h 997824"/>
              <a:gd name="connsiteX7" fmla="*/ 93321 w 1069738"/>
              <a:gd name="connsiteY7" fmla="*/ 586447 h 997824"/>
              <a:gd name="connsiteX8" fmla="*/ 198906 w 1069738"/>
              <a:gd name="connsiteY8" fmla="*/ 711335 h 997824"/>
              <a:gd name="connsiteX9" fmla="*/ 102162 w 1069738"/>
              <a:gd name="connsiteY9" fmla="*/ 952194 h 997824"/>
              <a:gd name="connsiteX10" fmla="*/ 252611 w 1069738"/>
              <a:gd name="connsiteY10" fmla="*/ 973172 h 997824"/>
              <a:gd name="connsiteX11" fmla="*/ 490939 w 1069738"/>
              <a:gd name="connsiteY11" fmla="*/ 841848 h 997824"/>
              <a:gd name="connsiteX12" fmla="*/ 500668 w 1069738"/>
              <a:gd name="connsiteY12" fmla="*/ 725116 h 997824"/>
              <a:gd name="connsiteX13" fmla="*/ 568761 w 1069738"/>
              <a:gd name="connsiteY13" fmla="*/ 671614 h 997824"/>
              <a:gd name="connsiteX14" fmla="*/ 622262 w 1069738"/>
              <a:gd name="connsiteY14" fmla="*/ 739708 h 997824"/>
              <a:gd name="connsiteX15" fmla="*/ 904365 w 1069738"/>
              <a:gd name="connsiteY15" fmla="*/ 569473 h 997824"/>
              <a:gd name="connsiteX16" fmla="*/ 982186 w 1069738"/>
              <a:gd name="connsiteY16" fmla="*/ 525699 h 997824"/>
              <a:gd name="connsiteX17" fmla="*/ 1011369 w 1069738"/>
              <a:gd name="connsiteY17" fmla="*/ 593793 h 997824"/>
              <a:gd name="connsiteX18" fmla="*/ 1069735 w 1069738"/>
              <a:gd name="connsiteY18" fmla="*/ 520836 h 997824"/>
              <a:gd name="connsiteX19" fmla="*/ 1036953 w 1069738"/>
              <a:gd name="connsiteY19" fmla="*/ 354425 h 997824"/>
              <a:gd name="connsiteX20" fmla="*/ 960703 w 1069738"/>
              <a:gd name="connsiteY20" fmla="*/ 349588 h 997824"/>
              <a:gd name="connsiteX21" fmla="*/ 951228 w 1069738"/>
              <a:gd name="connsiteY21" fmla="*/ 216238 h 997824"/>
              <a:gd name="connsiteX22" fmla="*/ 879864 w 1069738"/>
              <a:gd name="connsiteY22" fmla="*/ 216238 h 997824"/>
              <a:gd name="connsiteX23" fmla="*/ 846304 w 1069738"/>
              <a:gd name="connsiteY23" fmla="*/ 106577 h 997824"/>
              <a:gd name="connsiteX24" fmla="*/ 779630 w 1069738"/>
              <a:gd name="connsiteY24" fmla="*/ 49526 h 997824"/>
              <a:gd name="connsiteX25" fmla="*/ 707582 w 1069738"/>
              <a:gd name="connsiteY25" fmla="*/ 0 h 997824"/>
              <a:gd name="connsiteX0" fmla="*/ 707582 w 1069738"/>
              <a:gd name="connsiteY0" fmla="*/ 0 h 997824"/>
              <a:gd name="connsiteX1" fmla="*/ 431761 w 1069738"/>
              <a:gd name="connsiteY1" fmla="*/ 168816 h 997824"/>
              <a:gd name="connsiteX2" fmla="*/ 297870 w 1069738"/>
              <a:gd name="connsiteY2" fmla="*/ 274599 h 997824"/>
              <a:gd name="connsiteX3" fmla="*/ 215220 w 1069738"/>
              <a:gd name="connsiteY3" fmla="*/ 259101 h 997824"/>
              <a:gd name="connsiteX4" fmla="*/ 201743 w 1069738"/>
              <a:gd name="connsiteY4" fmla="*/ 306523 h 997824"/>
              <a:gd name="connsiteX5" fmla="*/ 169310 w 1069738"/>
              <a:gd name="connsiteY5" fmla="*/ 420143 h 997824"/>
              <a:gd name="connsiteX6" fmla="*/ 108646 w 1069738"/>
              <a:gd name="connsiteY6" fmla="*/ 501100 h 997824"/>
              <a:gd name="connsiteX7" fmla="*/ 93321 w 1069738"/>
              <a:gd name="connsiteY7" fmla="*/ 586447 h 997824"/>
              <a:gd name="connsiteX8" fmla="*/ 198906 w 1069738"/>
              <a:gd name="connsiteY8" fmla="*/ 711335 h 997824"/>
              <a:gd name="connsiteX9" fmla="*/ 102162 w 1069738"/>
              <a:gd name="connsiteY9" fmla="*/ 952194 h 997824"/>
              <a:gd name="connsiteX10" fmla="*/ 252611 w 1069738"/>
              <a:gd name="connsiteY10" fmla="*/ 973172 h 997824"/>
              <a:gd name="connsiteX11" fmla="*/ 490939 w 1069738"/>
              <a:gd name="connsiteY11" fmla="*/ 841848 h 997824"/>
              <a:gd name="connsiteX12" fmla="*/ 500668 w 1069738"/>
              <a:gd name="connsiteY12" fmla="*/ 725116 h 997824"/>
              <a:gd name="connsiteX13" fmla="*/ 568761 w 1069738"/>
              <a:gd name="connsiteY13" fmla="*/ 671614 h 997824"/>
              <a:gd name="connsiteX14" fmla="*/ 622262 w 1069738"/>
              <a:gd name="connsiteY14" fmla="*/ 739708 h 997824"/>
              <a:gd name="connsiteX15" fmla="*/ 904365 w 1069738"/>
              <a:gd name="connsiteY15" fmla="*/ 569473 h 997824"/>
              <a:gd name="connsiteX16" fmla="*/ 982186 w 1069738"/>
              <a:gd name="connsiteY16" fmla="*/ 525699 h 997824"/>
              <a:gd name="connsiteX17" fmla="*/ 1011369 w 1069738"/>
              <a:gd name="connsiteY17" fmla="*/ 593793 h 997824"/>
              <a:gd name="connsiteX18" fmla="*/ 1069735 w 1069738"/>
              <a:gd name="connsiteY18" fmla="*/ 520836 h 997824"/>
              <a:gd name="connsiteX19" fmla="*/ 1036953 w 1069738"/>
              <a:gd name="connsiteY19" fmla="*/ 354425 h 997824"/>
              <a:gd name="connsiteX20" fmla="*/ 960703 w 1069738"/>
              <a:gd name="connsiteY20" fmla="*/ 349588 h 997824"/>
              <a:gd name="connsiteX21" fmla="*/ 951228 w 1069738"/>
              <a:gd name="connsiteY21" fmla="*/ 216238 h 997824"/>
              <a:gd name="connsiteX22" fmla="*/ 879864 w 1069738"/>
              <a:gd name="connsiteY22" fmla="*/ 216238 h 997824"/>
              <a:gd name="connsiteX23" fmla="*/ 846304 w 1069738"/>
              <a:gd name="connsiteY23" fmla="*/ 106577 h 997824"/>
              <a:gd name="connsiteX24" fmla="*/ 779630 w 1069738"/>
              <a:gd name="connsiteY24" fmla="*/ 49526 h 997824"/>
              <a:gd name="connsiteX25" fmla="*/ 707582 w 1069738"/>
              <a:gd name="connsiteY25" fmla="*/ 0 h 997824"/>
              <a:gd name="connsiteX0" fmla="*/ 707582 w 1069738"/>
              <a:gd name="connsiteY0" fmla="*/ 0 h 997824"/>
              <a:gd name="connsiteX1" fmla="*/ 431761 w 1069738"/>
              <a:gd name="connsiteY1" fmla="*/ 168816 h 997824"/>
              <a:gd name="connsiteX2" fmla="*/ 297870 w 1069738"/>
              <a:gd name="connsiteY2" fmla="*/ 274599 h 997824"/>
              <a:gd name="connsiteX3" fmla="*/ 215220 w 1069738"/>
              <a:gd name="connsiteY3" fmla="*/ 259101 h 997824"/>
              <a:gd name="connsiteX4" fmla="*/ 182693 w 1069738"/>
              <a:gd name="connsiteY4" fmla="*/ 296998 h 997824"/>
              <a:gd name="connsiteX5" fmla="*/ 169310 w 1069738"/>
              <a:gd name="connsiteY5" fmla="*/ 420143 h 997824"/>
              <a:gd name="connsiteX6" fmla="*/ 108646 w 1069738"/>
              <a:gd name="connsiteY6" fmla="*/ 501100 h 997824"/>
              <a:gd name="connsiteX7" fmla="*/ 93321 w 1069738"/>
              <a:gd name="connsiteY7" fmla="*/ 586447 h 997824"/>
              <a:gd name="connsiteX8" fmla="*/ 198906 w 1069738"/>
              <a:gd name="connsiteY8" fmla="*/ 711335 h 997824"/>
              <a:gd name="connsiteX9" fmla="*/ 102162 w 1069738"/>
              <a:gd name="connsiteY9" fmla="*/ 952194 h 997824"/>
              <a:gd name="connsiteX10" fmla="*/ 252611 w 1069738"/>
              <a:gd name="connsiteY10" fmla="*/ 973172 h 997824"/>
              <a:gd name="connsiteX11" fmla="*/ 490939 w 1069738"/>
              <a:gd name="connsiteY11" fmla="*/ 841848 h 997824"/>
              <a:gd name="connsiteX12" fmla="*/ 500668 w 1069738"/>
              <a:gd name="connsiteY12" fmla="*/ 725116 h 997824"/>
              <a:gd name="connsiteX13" fmla="*/ 568761 w 1069738"/>
              <a:gd name="connsiteY13" fmla="*/ 671614 h 997824"/>
              <a:gd name="connsiteX14" fmla="*/ 622262 w 1069738"/>
              <a:gd name="connsiteY14" fmla="*/ 739708 h 997824"/>
              <a:gd name="connsiteX15" fmla="*/ 904365 w 1069738"/>
              <a:gd name="connsiteY15" fmla="*/ 569473 h 997824"/>
              <a:gd name="connsiteX16" fmla="*/ 982186 w 1069738"/>
              <a:gd name="connsiteY16" fmla="*/ 525699 h 997824"/>
              <a:gd name="connsiteX17" fmla="*/ 1011369 w 1069738"/>
              <a:gd name="connsiteY17" fmla="*/ 593793 h 997824"/>
              <a:gd name="connsiteX18" fmla="*/ 1069735 w 1069738"/>
              <a:gd name="connsiteY18" fmla="*/ 520836 h 997824"/>
              <a:gd name="connsiteX19" fmla="*/ 1036953 w 1069738"/>
              <a:gd name="connsiteY19" fmla="*/ 354425 h 997824"/>
              <a:gd name="connsiteX20" fmla="*/ 960703 w 1069738"/>
              <a:gd name="connsiteY20" fmla="*/ 349588 h 997824"/>
              <a:gd name="connsiteX21" fmla="*/ 951228 w 1069738"/>
              <a:gd name="connsiteY21" fmla="*/ 216238 h 997824"/>
              <a:gd name="connsiteX22" fmla="*/ 879864 w 1069738"/>
              <a:gd name="connsiteY22" fmla="*/ 216238 h 997824"/>
              <a:gd name="connsiteX23" fmla="*/ 846304 w 1069738"/>
              <a:gd name="connsiteY23" fmla="*/ 106577 h 997824"/>
              <a:gd name="connsiteX24" fmla="*/ 779630 w 1069738"/>
              <a:gd name="connsiteY24" fmla="*/ 49526 h 997824"/>
              <a:gd name="connsiteX25" fmla="*/ 707582 w 1069738"/>
              <a:gd name="connsiteY25" fmla="*/ 0 h 997824"/>
              <a:gd name="connsiteX0" fmla="*/ 707582 w 1069738"/>
              <a:gd name="connsiteY0" fmla="*/ 0 h 997824"/>
              <a:gd name="connsiteX1" fmla="*/ 431761 w 1069738"/>
              <a:gd name="connsiteY1" fmla="*/ 168816 h 997824"/>
              <a:gd name="connsiteX2" fmla="*/ 297870 w 1069738"/>
              <a:gd name="connsiteY2" fmla="*/ 274599 h 997824"/>
              <a:gd name="connsiteX3" fmla="*/ 215220 w 1069738"/>
              <a:gd name="connsiteY3" fmla="*/ 259101 h 997824"/>
              <a:gd name="connsiteX4" fmla="*/ 182693 w 1069738"/>
              <a:gd name="connsiteY4" fmla="*/ 296998 h 997824"/>
              <a:gd name="connsiteX5" fmla="*/ 193123 w 1069738"/>
              <a:gd name="connsiteY5" fmla="*/ 372518 h 997824"/>
              <a:gd name="connsiteX6" fmla="*/ 108646 w 1069738"/>
              <a:gd name="connsiteY6" fmla="*/ 501100 h 997824"/>
              <a:gd name="connsiteX7" fmla="*/ 93321 w 1069738"/>
              <a:gd name="connsiteY7" fmla="*/ 586447 h 997824"/>
              <a:gd name="connsiteX8" fmla="*/ 198906 w 1069738"/>
              <a:gd name="connsiteY8" fmla="*/ 711335 h 997824"/>
              <a:gd name="connsiteX9" fmla="*/ 102162 w 1069738"/>
              <a:gd name="connsiteY9" fmla="*/ 952194 h 997824"/>
              <a:gd name="connsiteX10" fmla="*/ 252611 w 1069738"/>
              <a:gd name="connsiteY10" fmla="*/ 973172 h 997824"/>
              <a:gd name="connsiteX11" fmla="*/ 490939 w 1069738"/>
              <a:gd name="connsiteY11" fmla="*/ 841848 h 997824"/>
              <a:gd name="connsiteX12" fmla="*/ 500668 w 1069738"/>
              <a:gd name="connsiteY12" fmla="*/ 725116 h 997824"/>
              <a:gd name="connsiteX13" fmla="*/ 568761 w 1069738"/>
              <a:gd name="connsiteY13" fmla="*/ 671614 h 997824"/>
              <a:gd name="connsiteX14" fmla="*/ 622262 w 1069738"/>
              <a:gd name="connsiteY14" fmla="*/ 739708 h 997824"/>
              <a:gd name="connsiteX15" fmla="*/ 904365 w 1069738"/>
              <a:gd name="connsiteY15" fmla="*/ 569473 h 997824"/>
              <a:gd name="connsiteX16" fmla="*/ 982186 w 1069738"/>
              <a:gd name="connsiteY16" fmla="*/ 525699 h 997824"/>
              <a:gd name="connsiteX17" fmla="*/ 1011369 w 1069738"/>
              <a:gd name="connsiteY17" fmla="*/ 593793 h 997824"/>
              <a:gd name="connsiteX18" fmla="*/ 1069735 w 1069738"/>
              <a:gd name="connsiteY18" fmla="*/ 520836 h 997824"/>
              <a:gd name="connsiteX19" fmla="*/ 1036953 w 1069738"/>
              <a:gd name="connsiteY19" fmla="*/ 354425 h 997824"/>
              <a:gd name="connsiteX20" fmla="*/ 960703 w 1069738"/>
              <a:gd name="connsiteY20" fmla="*/ 349588 h 997824"/>
              <a:gd name="connsiteX21" fmla="*/ 951228 w 1069738"/>
              <a:gd name="connsiteY21" fmla="*/ 216238 h 997824"/>
              <a:gd name="connsiteX22" fmla="*/ 879864 w 1069738"/>
              <a:gd name="connsiteY22" fmla="*/ 216238 h 997824"/>
              <a:gd name="connsiteX23" fmla="*/ 846304 w 1069738"/>
              <a:gd name="connsiteY23" fmla="*/ 106577 h 997824"/>
              <a:gd name="connsiteX24" fmla="*/ 779630 w 1069738"/>
              <a:gd name="connsiteY24" fmla="*/ 49526 h 997824"/>
              <a:gd name="connsiteX25" fmla="*/ 707582 w 1069738"/>
              <a:gd name="connsiteY25" fmla="*/ 0 h 997824"/>
              <a:gd name="connsiteX0" fmla="*/ 707582 w 1069738"/>
              <a:gd name="connsiteY0" fmla="*/ 0 h 997824"/>
              <a:gd name="connsiteX1" fmla="*/ 431761 w 1069738"/>
              <a:gd name="connsiteY1" fmla="*/ 168816 h 997824"/>
              <a:gd name="connsiteX2" fmla="*/ 297870 w 1069738"/>
              <a:gd name="connsiteY2" fmla="*/ 274599 h 997824"/>
              <a:gd name="connsiteX3" fmla="*/ 215220 w 1069738"/>
              <a:gd name="connsiteY3" fmla="*/ 259101 h 997824"/>
              <a:gd name="connsiteX4" fmla="*/ 182693 w 1069738"/>
              <a:gd name="connsiteY4" fmla="*/ 296998 h 997824"/>
              <a:gd name="connsiteX5" fmla="*/ 193123 w 1069738"/>
              <a:gd name="connsiteY5" fmla="*/ 372518 h 997824"/>
              <a:gd name="connsiteX6" fmla="*/ 89596 w 1069738"/>
              <a:gd name="connsiteY6" fmla="*/ 496337 h 997824"/>
              <a:gd name="connsiteX7" fmla="*/ 93321 w 1069738"/>
              <a:gd name="connsiteY7" fmla="*/ 586447 h 997824"/>
              <a:gd name="connsiteX8" fmla="*/ 198906 w 1069738"/>
              <a:gd name="connsiteY8" fmla="*/ 711335 h 997824"/>
              <a:gd name="connsiteX9" fmla="*/ 102162 w 1069738"/>
              <a:gd name="connsiteY9" fmla="*/ 952194 h 997824"/>
              <a:gd name="connsiteX10" fmla="*/ 252611 w 1069738"/>
              <a:gd name="connsiteY10" fmla="*/ 973172 h 997824"/>
              <a:gd name="connsiteX11" fmla="*/ 490939 w 1069738"/>
              <a:gd name="connsiteY11" fmla="*/ 841848 h 997824"/>
              <a:gd name="connsiteX12" fmla="*/ 500668 w 1069738"/>
              <a:gd name="connsiteY12" fmla="*/ 725116 h 997824"/>
              <a:gd name="connsiteX13" fmla="*/ 568761 w 1069738"/>
              <a:gd name="connsiteY13" fmla="*/ 671614 h 997824"/>
              <a:gd name="connsiteX14" fmla="*/ 622262 w 1069738"/>
              <a:gd name="connsiteY14" fmla="*/ 739708 h 997824"/>
              <a:gd name="connsiteX15" fmla="*/ 904365 w 1069738"/>
              <a:gd name="connsiteY15" fmla="*/ 569473 h 997824"/>
              <a:gd name="connsiteX16" fmla="*/ 982186 w 1069738"/>
              <a:gd name="connsiteY16" fmla="*/ 525699 h 997824"/>
              <a:gd name="connsiteX17" fmla="*/ 1011369 w 1069738"/>
              <a:gd name="connsiteY17" fmla="*/ 593793 h 997824"/>
              <a:gd name="connsiteX18" fmla="*/ 1069735 w 1069738"/>
              <a:gd name="connsiteY18" fmla="*/ 520836 h 997824"/>
              <a:gd name="connsiteX19" fmla="*/ 1036953 w 1069738"/>
              <a:gd name="connsiteY19" fmla="*/ 354425 h 997824"/>
              <a:gd name="connsiteX20" fmla="*/ 960703 w 1069738"/>
              <a:gd name="connsiteY20" fmla="*/ 349588 h 997824"/>
              <a:gd name="connsiteX21" fmla="*/ 951228 w 1069738"/>
              <a:gd name="connsiteY21" fmla="*/ 216238 h 997824"/>
              <a:gd name="connsiteX22" fmla="*/ 879864 w 1069738"/>
              <a:gd name="connsiteY22" fmla="*/ 216238 h 997824"/>
              <a:gd name="connsiteX23" fmla="*/ 846304 w 1069738"/>
              <a:gd name="connsiteY23" fmla="*/ 106577 h 997824"/>
              <a:gd name="connsiteX24" fmla="*/ 779630 w 1069738"/>
              <a:gd name="connsiteY24" fmla="*/ 49526 h 997824"/>
              <a:gd name="connsiteX25" fmla="*/ 707582 w 1069738"/>
              <a:gd name="connsiteY25" fmla="*/ 0 h 997824"/>
              <a:gd name="connsiteX0" fmla="*/ 707582 w 1069738"/>
              <a:gd name="connsiteY0" fmla="*/ 0 h 997824"/>
              <a:gd name="connsiteX1" fmla="*/ 431761 w 1069738"/>
              <a:gd name="connsiteY1" fmla="*/ 168816 h 997824"/>
              <a:gd name="connsiteX2" fmla="*/ 297870 w 1069738"/>
              <a:gd name="connsiteY2" fmla="*/ 274599 h 997824"/>
              <a:gd name="connsiteX3" fmla="*/ 215220 w 1069738"/>
              <a:gd name="connsiteY3" fmla="*/ 259101 h 997824"/>
              <a:gd name="connsiteX4" fmla="*/ 182693 w 1069738"/>
              <a:gd name="connsiteY4" fmla="*/ 296998 h 997824"/>
              <a:gd name="connsiteX5" fmla="*/ 193123 w 1069738"/>
              <a:gd name="connsiteY5" fmla="*/ 372518 h 997824"/>
              <a:gd name="connsiteX6" fmla="*/ 89596 w 1069738"/>
              <a:gd name="connsiteY6" fmla="*/ 496337 h 997824"/>
              <a:gd name="connsiteX7" fmla="*/ 93321 w 1069738"/>
              <a:gd name="connsiteY7" fmla="*/ 586447 h 997824"/>
              <a:gd name="connsiteX8" fmla="*/ 198906 w 1069738"/>
              <a:gd name="connsiteY8" fmla="*/ 711335 h 997824"/>
              <a:gd name="connsiteX9" fmla="*/ 102162 w 1069738"/>
              <a:gd name="connsiteY9" fmla="*/ 952194 h 997824"/>
              <a:gd name="connsiteX10" fmla="*/ 252611 w 1069738"/>
              <a:gd name="connsiteY10" fmla="*/ 973172 h 997824"/>
              <a:gd name="connsiteX11" fmla="*/ 490939 w 1069738"/>
              <a:gd name="connsiteY11" fmla="*/ 841848 h 997824"/>
              <a:gd name="connsiteX12" fmla="*/ 500668 w 1069738"/>
              <a:gd name="connsiteY12" fmla="*/ 725116 h 997824"/>
              <a:gd name="connsiteX13" fmla="*/ 568761 w 1069738"/>
              <a:gd name="connsiteY13" fmla="*/ 671614 h 997824"/>
              <a:gd name="connsiteX14" fmla="*/ 622262 w 1069738"/>
              <a:gd name="connsiteY14" fmla="*/ 739708 h 997824"/>
              <a:gd name="connsiteX15" fmla="*/ 904365 w 1069738"/>
              <a:gd name="connsiteY15" fmla="*/ 569473 h 997824"/>
              <a:gd name="connsiteX16" fmla="*/ 972661 w 1069738"/>
              <a:gd name="connsiteY16" fmla="*/ 582849 h 997824"/>
              <a:gd name="connsiteX17" fmla="*/ 1011369 w 1069738"/>
              <a:gd name="connsiteY17" fmla="*/ 593793 h 997824"/>
              <a:gd name="connsiteX18" fmla="*/ 1069735 w 1069738"/>
              <a:gd name="connsiteY18" fmla="*/ 520836 h 997824"/>
              <a:gd name="connsiteX19" fmla="*/ 1036953 w 1069738"/>
              <a:gd name="connsiteY19" fmla="*/ 354425 h 997824"/>
              <a:gd name="connsiteX20" fmla="*/ 960703 w 1069738"/>
              <a:gd name="connsiteY20" fmla="*/ 349588 h 997824"/>
              <a:gd name="connsiteX21" fmla="*/ 951228 w 1069738"/>
              <a:gd name="connsiteY21" fmla="*/ 216238 h 997824"/>
              <a:gd name="connsiteX22" fmla="*/ 879864 w 1069738"/>
              <a:gd name="connsiteY22" fmla="*/ 216238 h 997824"/>
              <a:gd name="connsiteX23" fmla="*/ 846304 w 1069738"/>
              <a:gd name="connsiteY23" fmla="*/ 106577 h 997824"/>
              <a:gd name="connsiteX24" fmla="*/ 779630 w 1069738"/>
              <a:gd name="connsiteY24" fmla="*/ 49526 h 997824"/>
              <a:gd name="connsiteX25" fmla="*/ 707582 w 1069738"/>
              <a:gd name="connsiteY25" fmla="*/ 0 h 997824"/>
              <a:gd name="connsiteX0" fmla="*/ 707582 w 1069738"/>
              <a:gd name="connsiteY0" fmla="*/ 0 h 997824"/>
              <a:gd name="connsiteX1" fmla="*/ 431761 w 1069738"/>
              <a:gd name="connsiteY1" fmla="*/ 168816 h 997824"/>
              <a:gd name="connsiteX2" fmla="*/ 297870 w 1069738"/>
              <a:gd name="connsiteY2" fmla="*/ 274599 h 997824"/>
              <a:gd name="connsiteX3" fmla="*/ 215220 w 1069738"/>
              <a:gd name="connsiteY3" fmla="*/ 259101 h 997824"/>
              <a:gd name="connsiteX4" fmla="*/ 182693 w 1069738"/>
              <a:gd name="connsiteY4" fmla="*/ 296998 h 997824"/>
              <a:gd name="connsiteX5" fmla="*/ 193123 w 1069738"/>
              <a:gd name="connsiteY5" fmla="*/ 372518 h 997824"/>
              <a:gd name="connsiteX6" fmla="*/ 89596 w 1069738"/>
              <a:gd name="connsiteY6" fmla="*/ 496337 h 997824"/>
              <a:gd name="connsiteX7" fmla="*/ 93321 w 1069738"/>
              <a:gd name="connsiteY7" fmla="*/ 586447 h 997824"/>
              <a:gd name="connsiteX8" fmla="*/ 198906 w 1069738"/>
              <a:gd name="connsiteY8" fmla="*/ 711335 h 997824"/>
              <a:gd name="connsiteX9" fmla="*/ 102162 w 1069738"/>
              <a:gd name="connsiteY9" fmla="*/ 952194 h 997824"/>
              <a:gd name="connsiteX10" fmla="*/ 252611 w 1069738"/>
              <a:gd name="connsiteY10" fmla="*/ 973172 h 997824"/>
              <a:gd name="connsiteX11" fmla="*/ 490939 w 1069738"/>
              <a:gd name="connsiteY11" fmla="*/ 841848 h 997824"/>
              <a:gd name="connsiteX12" fmla="*/ 500668 w 1069738"/>
              <a:gd name="connsiteY12" fmla="*/ 725116 h 997824"/>
              <a:gd name="connsiteX13" fmla="*/ 568761 w 1069738"/>
              <a:gd name="connsiteY13" fmla="*/ 671614 h 997824"/>
              <a:gd name="connsiteX14" fmla="*/ 622262 w 1069738"/>
              <a:gd name="connsiteY14" fmla="*/ 739708 h 997824"/>
              <a:gd name="connsiteX15" fmla="*/ 904365 w 1069738"/>
              <a:gd name="connsiteY15" fmla="*/ 569473 h 997824"/>
              <a:gd name="connsiteX16" fmla="*/ 972661 w 1069738"/>
              <a:gd name="connsiteY16" fmla="*/ 582849 h 997824"/>
              <a:gd name="connsiteX17" fmla="*/ 1011369 w 1069738"/>
              <a:gd name="connsiteY17" fmla="*/ 593793 h 997824"/>
              <a:gd name="connsiteX18" fmla="*/ 1046429 w 1069738"/>
              <a:gd name="connsiteY18" fmla="*/ 573426 h 997824"/>
              <a:gd name="connsiteX19" fmla="*/ 1069735 w 1069738"/>
              <a:gd name="connsiteY19" fmla="*/ 520836 h 997824"/>
              <a:gd name="connsiteX20" fmla="*/ 1036953 w 1069738"/>
              <a:gd name="connsiteY20" fmla="*/ 354425 h 997824"/>
              <a:gd name="connsiteX21" fmla="*/ 960703 w 1069738"/>
              <a:gd name="connsiteY21" fmla="*/ 349588 h 997824"/>
              <a:gd name="connsiteX22" fmla="*/ 951228 w 1069738"/>
              <a:gd name="connsiteY22" fmla="*/ 216238 h 997824"/>
              <a:gd name="connsiteX23" fmla="*/ 879864 w 1069738"/>
              <a:gd name="connsiteY23" fmla="*/ 216238 h 997824"/>
              <a:gd name="connsiteX24" fmla="*/ 846304 w 1069738"/>
              <a:gd name="connsiteY24" fmla="*/ 106577 h 997824"/>
              <a:gd name="connsiteX25" fmla="*/ 779630 w 1069738"/>
              <a:gd name="connsiteY25" fmla="*/ 49526 h 997824"/>
              <a:gd name="connsiteX26" fmla="*/ 707582 w 1069738"/>
              <a:gd name="connsiteY26" fmla="*/ 0 h 997824"/>
              <a:gd name="connsiteX0" fmla="*/ 707582 w 1069828"/>
              <a:gd name="connsiteY0" fmla="*/ 0 h 997824"/>
              <a:gd name="connsiteX1" fmla="*/ 431761 w 1069828"/>
              <a:gd name="connsiteY1" fmla="*/ 168816 h 997824"/>
              <a:gd name="connsiteX2" fmla="*/ 297870 w 1069828"/>
              <a:gd name="connsiteY2" fmla="*/ 274599 h 997824"/>
              <a:gd name="connsiteX3" fmla="*/ 215220 w 1069828"/>
              <a:gd name="connsiteY3" fmla="*/ 259101 h 997824"/>
              <a:gd name="connsiteX4" fmla="*/ 182693 w 1069828"/>
              <a:gd name="connsiteY4" fmla="*/ 296998 h 997824"/>
              <a:gd name="connsiteX5" fmla="*/ 193123 w 1069828"/>
              <a:gd name="connsiteY5" fmla="*/ 372518 h 997824"/>
              <a:gd name="connsiteX6" fmla="*/ 89596 w 1069828"/>
              <a:gd name="connsiteY6" fmla="*/ 496337 h 997824"/>
              <a:gd name="connsiteX7" fmla="*/ 93321 w 1069828"/>
              <a:gd name="connsiteY7" fmla="*/ 586447 h 997824"/>
              <a:gd name="connsiteX8" fmla="*/ 198906 w 1069828"/>
              <a:gd name="connsiteY8" fmla="*/ 711335 h 997824"/>
              <a:gd name="connsiteX9" fmla="*/ 102162 w 1069828"/>
              <a:gd name="connsiteY9" fmla="*/ 952194 h 997824"/>
              <a:gd name="connsiteX10" fmla="*/ 252611 w 1069828"/>
              <a:gd name="connsiteY10" fmla="*/ 973172 h 997824"/>
              <a:gd name="connsiteX11" fmla="*/ 490939 w 1069828"/>
              <a:gd name="connsiteY11" fmla="*/ 841848 h 997824"/>
              <a:gd name="connsiteX12" fmla="*/ 500668 w 1069828"/>
              <a:gd name="connsiteY12" fmla="*/ 725116 h 997824"/>
              <a:gd name="connsiteX13" fmla="*/ 568761 w 1069828"/>
              <a:gd name="connsiteY13" fmla="*/ 671614 h 997824"/>
              <a:gd name="connsiteX14" fmla="*/ 622262 w 1069828"/>
              <a:gd name="connsiteY14" fmla="*/ 739708 h 997824"/>
              <a:gd name="connsiteX15" fmla="*/ 904365 w 1069828"/>
              <a:gd name="connsiteY15" fmla="*/ 569473 h 997824"/>
              <a:gd name="connsiteX16" fmla="*/ 972661 w 1069828"/>
              <a:gd name="connsiteY16" fmla="*/ 582849 h 997824"/>
              <a:gd name="connsiteX17" fmla="*/ 1011369 w 1069828"/>
              <a:gd name="connsiteY17" fmla="*/ 593793 h 997824"/>
              <a:gd name="connsiteX18" fmla="*/ 1046429 w 1069828"/>
              <a:gd name="connsiteY18" fmla="*/ 573426 h 997824"/>
              <a:gd name="connsiteX19" fmla="*/ 1069735 w 1069828"/>
              <a:gd name="connsiteY19" fmla="*/ 520836 h 997824"/>
              <a:gd name="connsiteX20" fmla="*/ 1060717 w 1069828"/>
              <a:gd name="connsiteY20" fmla="*/ 440076 h 997824"/>
              <a:gd name="connsiteX21" fmla="*/ 1036953 w 1069828"/>
              <a:gd name="connsiteY21" fmla="*/ 354425 h 997824"/>
              <a:gd name="connsiteX22" fmla="*/ 960703 w 1069828"/>
              <a:gd name="connsiteY22" fmla="*/ 349588 h 997824"/>
              <a:gd name="connsiteX23" fmla="*/ 951228 w 1069828"/>
              <a:gd name="connsiteY23" fmla="*/ 216238 h 997824"/>
              <a:gd name="connsiteX24" fmla="*/ 879864 w 1069828"/>
              <a:gd name="connsiteY24" fmla="*/ 216238 h 997824"/>
              <a:gd name="connsiteX25" fmla="*/ 846304 w 1069828"/>
              <a:gd name="connsiteY25" fmla="*/ 106577 h 997824"/>
              <a:gd name="connsiteX26" fmla="*/ 779630 w 1069828"/>
              <a:gd name="connsiteY26" fmla="*/ 49526 h 997824"/>
              <a:gd name="connsiteX27" fmla="*/ 707582 w 1069828"/>
              <a:gd name="connsiteY27" fmla="*/ 0 h 997824"/>
              <a:gd name="connsiteX0" fmla="*/ 707582 w 1069828"/>
              <a:gd name="connsiteY0" fmla="*/ 0 h 997824"/>
              <a:gd name="connsiteX1" fmla="*/ 431761 w 1069828"/>
              <a:gd name="connsiteY1" fmla="*/ 168816 h 997824"/>
              <a:gd name="connsiteX2" fmla="*/ 297870 w 1069828"/>
              <a:gd name="connsiteY2" fmla="*/ 274599 h 997824"/>
              <a:gd name="connsiteX3" fmla="*/ 215220 w 1069828"/>
              <a:gd name="connsiteY3" fmla="*/ 259101 h 997824"/>
              <a:gd name="connsiteX4" fmla="*/ 182693 w 1069828"/>
              <a:gd name="connsiteY4" fmla="*/ 296998 h 997824"/>
              <a:gd name="connsiteX5" fmla="*/ 193123 w 1069828"/>
              <a:gd name="connsiteY5" fmla="*/ 372518 h 997824"/>
              <a:gd name="connsiteX6" fmla="*/ 89596 w 1069828"/>
              <a:gd name="connsiteY6" fmla="*/ 496337 h 997824"/>
              <a:gd name="connsiteX7" fmla="*/ 93321 w 1069828"/>
              <a:gd name="connsiteY7" fmla="*/ 586447 h 997824"/>
              <a:gd name="connsiteX8" fmla="*/ 198906 w 1069828"/>
              <a:gd name="connsiteY8" fmla="*/ 711335 h 997824"/>
              <a:gd name="connsiteX9" fmla="*/ 102162 w 1069828"/>
              <a:gd name="connsiteY9" fmla="*/ 952194 h 997824"/>
              <a:gd name="connsiteX10" fmla="*/ 252611 w 1069828"/>
              <a:gd name="connsiteY10" fmla="*/ 973172 h 997824"/>
              <a:gd name="connsiteX11" fmla="*/ 490939 w 1069828"/>
              <a:gd name="connsiteY11" fmla="*/ 841848 h 997824"/>
              <a:gd name="connsiteX12" fmla="*/ 500668 w 1069828"/>
              <a:gd name="connsiteY12" fmla="*/ 725116 h 997824"/>
              <a:gd name="connsiteX13" fmla="*/ 568761 w 1069828"/>
              <a:gd name="connsiteY13" fmla="*/ 671614 h 997824"/>
              <a:gd name="connsiteX14" fmla="*/ 622262 w 1069828"/>
              <a:gd name="connsiteY14" fmla="*/ 739708 h 997824"/>
              <a:gd name="connsiteX15" fmla="*/ 904365 w 1069828"/>
              <a:gd name="connsiteY15" fmla="*/ 569473 h 997824"/>
              <a:gd name="connsiteX16" fmla="*/ 972661 w 1069828"/>
              <a:gd name="connsiteY16" fmla="*/ 582849 h 997824"/>
              <a:gd name="connsiteX17" fmla="*/ 1011369 w 1069828"/>
              <a:gd name="connsiteY17" fmla="*/ 593793 h 997824"/>
              <a:gd name="connsiteX18" fmla="*/ 1046429 w 1069828"/>
              <a:gd name="connsiteY18" fmla="*/ 573426 h 997824"/>
              <a:gd name="connsiteX19" fmla="*/ 1069735 w 1069828"/>
              <a:gd name="connsiteY19" fmla="*/ 520836 h 997824"/>
              <a:gd name="connsiteX20" fmla="*/ 1060717 w 1069828"/>
              <a:gd name="connsiteY20" fmla="*/ 440076 h 997824"/>
              <a:gd name="connsiteX21" fmla="*/ 1036953 w 1069828"/>
              <a:gd name="connsiteY21" fmla="*/ 349663 h 997824"/>
              <a:gd name="connsiteX22" fmla="*/ 960703 w 1069828"/>
              <a:gd name="connsiteY22" fmla="*/ 349588 h 997824"/>
              <a:gd name="connsiteX23" fmla="*/ 951228 w 1069828"/>
              <a:gd name="connsiteY23" fmla="*/ 216238 h 997824"/>
              <a:gd name="connsiteX24" fmla="*/ 879864 w 1069828"/>
              <a:gd name="connsiteY24" fmla="*/ 216238 h 997824"/>
              <a:gd name="connsiteX25" fmla="*/ 846304 w 1069828"/>
              <a:gd name="connsiteY25" fmla="*/ 106577 h 997824"/>
              <a:gd name="connsiteX26" fmla="*/ 779630 w 1069828"/>
              <a:gd name="connsiteY26" fmla="*/ 49526 h 997824"/>
              <a:gd name="connsiteX27" fmla="*/ 707582 w 1069828"/>
              <a:gd name="connsiteY27" fmla="*/ 0 h 997824"/>
              <a:gd name="connsiteX0" fmla="*/ 707582 w 1069828"/>
              <a:gd name="connsiteY0" fmla="*/ 0 h 997824"/>
              <a:gd name="connsiteX1" fmla="*/ 431761 w 1069828"/>
              <a:gd name="connsiteY1" fmla="*/ 168816 h 997824"/>
              <a:gd name="connsiteX2" fmla="*/ 297870 w 1069828"/>
              <a:gd name="connsiteY2" fmla="*/ 274599 h 997824"/>
              <a:gd name="connsiteX3" fmla="*/ 215220 w 1069828"/>
              <a:gd name="connsiteY3" fmla="*/ 259101 h 997824"/>
              <a:gd name="connsiteX4" fmla="*/ 182693 w 1069828"/>
              <a:gd name="connsiteY4" fmla="*/ 296998 h 997824"/>
              <a:gd name="connsiteX5" fmla="*/ 193123 w 1069828"/>
              <a:gd name="connsiteY5" fmla="*/ 372518 h 997824"/>
              <a:gd name="connsiteX6" fmla="*/ 89596 w 1069828"/>
              <a:gd name="connsiteY6" fmla="*/ 496337 h 997824"/>
              <a:gd name="connsiteX7" fmla="*/ 93321 w 1069828"/>
              <a:gd name="connsiteY7" fmla="*/ 586447 h 997824"/>
              <a:gd name="connsiteX8" fmla="*/ 198906 w 1069828"/>
              <a:gd name="connsiteY8" fmla="*/ 711335 h 997824"/>
              <a:gd name="connsiteX9" fmla="*/ 102162 w 1069828"/>
              <a:gd name="connsiteY9" fmla="*/ 952194 h 997824"/>
              <a:gd name="connsiteX10" fmla="*/ 252611 w 1069828"/>
              <a:gd name="connsiteY10" fmla="*/ 973172 h 997824"/>
              <a:gd name="connsiteX11" fmla="*/ 490939 w 1069828"/>
              <a:gd name="connsiteY11" fmla="*/ 841848 h 997824"/>
              <a:gd name="connsiteX12" fmla="*/ 500668 w 1069828"/>
              <a:gd name="connsiteY12" fmla="*/ 725116 h 997824"/>
              <a:gd name="connsiteX13" fmla="*/ 568761 w 1069828"/>
              <a:gd name="connsiteY13" fmla="*/ 671614 h 997824"/>
              <a:gd name="connsiteX14" fmla="*/ 622262 w 1069828"/>
              <a:gd name="connsiteY14" fmla="*/ 739708 h 997824"/>
              <a:gd name="connsiteX15" fmla="*/ 904365 w 1069828"/>
              <a:gd name="connsiteY15" fmla="*/ 569473 h 997824"/>
              <a:gd name="connsiteX16" fmla="*/ 972661 w 1069828"/>
              <a:gd name="connsiteY16" fmla="*/ 582849 h 997824"/>
              <a:gd name="connsiteX17" fmla="*/ 1011369 w 1069828"/>
              <a:gd name="connsiteY17" fmla="*/ 593793 h 997824"/>
              <a:gd name="connsiteX18" fmla="*/ 1046429 w 1069828"/>
              <a:gd name="connsiteY18" fmla="*/ 573426 h 997824"/>
              <a:gd name="connsiteX19" fmla="*/ 1069735 w 1069828"/>
              <a:gd name="connsiteY19" fmla="*/ 520836 h 997824"/>
              <a:gd name="connsiteX20" fmla="*/ 1060717 w 1069828"/>
              <a:gd name="connsiteY20" fmla="*/ 440076 h 997824"/>
              <a:gd name="connsiteX21" fmla="*/ 1036953 w 1069828"/>
              <a:gd name="connsiteY21" fmla="*/ 349663 h 997824"/>
              <a:gd name="connsiteX22" fmla="*/ 960703 w 1069828"/>
              <a:gd name="connsiteY22" fmla="*/ 349588 h 997824"/>
              <a:gd name="connsiteX23" fmla="*/ 951228 w 1069828"/>
              <a:gd name="connsiteY23" fmla="*/ 216238 h 997824"/>
              <a:gd name="connsiteX24" fmla="*/ 879864 w 1069828"/>
              <a:gd name="connsiteY24" fmla="*/ 216238 h 997824"/>
              <a:gd name="connsiteX25" fmla="*/ 874879 w 1069828"/>
              <a:gd name="connsiteY25" fmla="*/ 82764 h 997824"/>
              <a:gd name="connsiteX26" fmla="*/ 779630 w 1069828"/>
              <a:gd name="connsiteY26" fmla="*/ 49526 h 997824"/>
              <a:gd name="connsiteX27" fmla="*/ 707582 w 1069828"/>
              <a:gd name="connsiteY27" fmla="*/ 0 h 997824"/>
              <a:gd name="connsiteX0" fmla="*/ 707582 w 1069828"/>
              <a:gd name="connsiteY0" fmla="*/ 0 h 997824"/>
              <a:gd name="connsiteX1" fmla="*/ 431761 w 1069828"/>
              <a:gd name="connsiteY1" fmla="*/ 168816 h 997824"/>
              <a:gd name="connsiteX2" fmla="*/ 297870 w 1069828"/>
              <a:gd name="connsiteY2" fmla="*/ 274599 h 997824"/>
              <a:gd name="connsiteX3" fmla="*/ 215220 w 1069828"/>
              <a:gd name="connsiteY3" fmla="*/ 259101 h 997824"/>
              <a:gd name="connsiteX4" fmla="*/ 182693 w 1069828"/>
              <a:gd name="connsiteY4" fmla="*/ 296998 h 997824"/>
              <a:gd name="connsiteX5" fmla="*/ 193123 w 1069828"/>
              <a:gd name="connsiteY5" fmla="*/ 372518 h 997824"/>
              <a:gd name="connsiteX6" fmla="*/ 89596 w 1069828"/>
              <a:gd name="connsiteY6" fmla="*/ 496337 h 997824"/>
              <a:gd name="connsiteX7" fmla="*/ 93321 w 1069828"/>
              <a:gd name="connsiteY7" fmla="*/ 586447 h 997824"/>
              <a:gd name="connsiteX8" fmla="*/ 198906 w 1069828"/>
              <a:gd name="connsiteY8" fmla="*/ 711335 h 997824"/>
              <a:gd name="connsiteX9" fmla="*/ 102162 w 1069828"/>
              <a:gd name="connsiteY9" fmla="*/ 952194 h 997824"/>
              <a:gd name="connsiteX10" fmla="*/ 252611 w 1069828"/>
              <a:gd name="connsiteY10" fmla="*/ 973172 h 997824"/>
              <a:gd name="connsiteX11" fmla="*/ 490939 w 1069828"/>
              <a:gd name="connsiteY11" fmla="*/ 841848 h 997824"/>
              <a:gd name="connsiteX12" fmla="*/ 500668 w 1069828"/>
              <a:gd name="connsiteY12" fmla="*/ 725116 h 997824"/>
              <a:gd name="connsiteX13" fmla="*/ 568761 w 1069828"/>
              <a:gd name="connsiteY13" fmla="*/ 671614 h 997824"/>
              <a:gd name="connsiteX14" fmla="*/ 622262 w 1069828"/>
              <a:gd name="connsiteY14" fmla="*/ 739708 h 997824"/>
              <a:gd name="connsiteX15" fmla="*/ 904365 w 1069828"/>
              <a:gd name="connsiteY15" fmla="*/ 569473 h 997824"/>
              <a:gd name="connsiteX16" fmla="*/ 972661 w 1069828"/>
              <a:gd name="connsiteY16" fmla="*/ 582849 h 997824"/>
              <a:gd name="connsiteX17" fmla="*/ 1011369 w 1069828"/>
              <a:gd name="connsiteY17" fmla="*/ 593793 h 997824"/>
              <a:gd name="connsiteX18" fmla="*/ 1046429 w 1069828"/>
              <a:gd name="connsiteY18" fmla="*/ 573426 h 997824"/>
              <a:gd name="connsiteX19" fmla="*/ 1069735 w 1069828"/>
              <a:gd name="connsiteY19" fmla="*/ 520836 h 997824"/>
              <a:gd name="connsiteX20" fmla="*/ 1060717 w 1069828"/>
              <a:gd name="connsiteY20" fmla="*/ 440076 h 997824"/>
              <a:gd name="connsiteX21" fmla="*/ 1036953 w 1069828"/>
              <a:gd name="connsiteY21" fmla="*/ 349663 h 997824"/>
              <a:gd name="connsiteX22" fmla="*/ 960703 w 1069828"/>
              <a:gd name="connsiteY22" fmla="*/ 349588 h 997824"/>
              <a:gd name="connsiteX23" fmla="*/ 951228 w 1069828"/>
              <a:gd name="connsiteY23" fmla="*/ 216238 h 997824"/>
              <a:gd name="connsiteX24" fmla="*/ 879864 w 1069828"/>
              <a:gd name="connsiteY24" fmla="*/ 216238 h 997824"/>
              <a:gd name="connsiteX25" fmla="*/ 874879 w 1069828"/>
              <a:gd name="connsiteY25" fmla="*/ 82764 h 997824"/>
              <a:gd name="connsiteX26" fmla="*/ 779630 w 1069828"/>
              <a:gd name="connsiteY26" fmla="*/ 49526 h 997824"/>
              <a:gd name="connsiteX27" fmla="*/ 707582 w 1069828"/>
              <a:gd name="connsiteY27" fmla="*/ 0 h 997824"/>
              <a:gd name="connsiteX0" fmla="*/ 707582 w 1069828"/>
              <a:gd name="connsiteY0" fmla="*/ 12387 h 1010211"/>
              <a:gd name="connsiteX1" fmla="*/ 431761 w 1069828"/>
              <a:gd name="connsiteY1" fmla="*/ 181203 h 1010211"/>
              <a:gd name="connsiteX2" fmla="*/ 297870 w 1069828"/>
              <a:gd name="connsiteY2" fmla="*/ 286986 h 1010211"/>
              <a:gd name="connsiteX3" fmla="*/ 215220 w 1069828"/>
              <a:gd name="connsiteY3" fmla="*/ 271488 h 1010211"/>
              <a:gd name="connsiteX4" fmla="*/ 182693 w 1069828"/>
              <a:gd name="connsiteY4" fmla="*/ 309385 h 1010211"/>
              <a:gd name="connsiteX5" fmla="*/ 193123 w 1069828"/>
              <a:gd name="connsiteY5" fmla="*/ 384905 h 1010211"/>
              <a:gd name="connsiteX6" fmla="*/ 89596 w 1069828"/>
              <a:gd name="connsiteY6" fmla="*/ 508724 h 1010211"/>
              <a:gd name="connsiteX7" fmla="*/ 93321 w 1069828"/>
              <a:gd name="connsiteY7" fmla="*/ 598834 h 1010211"/>
              <a:gd name="connsiteX8" fmla="*/ 198906 w 1069828"/>
              <a:gd name="connsiteY8" fmla="*/ 723722 h 1010211"/>
              <a:gd name="connsiteX9" fmla="*/ 102162 w 1069828"/>
              <a:gd name="connsiteY9" fmla="*/ 964581 h 1010211"/>
              <a:gd name="connsiteX10" fmla="*/ 252611 w 1069828"/>
              <a:gd name="connsiteY10" fmla="*/ 985559 h 1010211"/>
              <a:gd name="connsiteX11" fmla="*/ 490939 w 1069828"/>
              <a:gd name="connsiteY11" fmla="*/ 854235 h 1010211"/>
              <a:gd name="connsiteX12" fmla="*/ 500668 w 1069828"/>
              <a:gd name="connsiteY12" fmla="*/ 737503 h 1010211"/>
              <a:gd name="connsiteX13" fmla="*/ 568761 w 1069828"/>
              <a:gd name="connsiteY13" fmla="*/ 684001 h 1010211"/>
              <a:gd name="connsiteX14" fmla="*/ 622262 w 1069828"/>
              <a:gd name="connsiteY14" fmla="*/ 752095 h 1010211"/>
              <a:gd name="connsiteX15" fmla="*/ 904365 w 1069828"/>
              <a:gd name="connsiteY15" fmla="*/ 581860 h 1010211"/>
              <a:gd name="connsiteX16" fmla="*/ 972661 w 1069828"/>
              <a:gd name="connsiteY16" fmla="*/ 595236 h 1010211"/>
              <a:gd name="connsiteX17" fmla="*/ 1011369 w 1069828"/>
              <a:gd name="connsiteY17" fmla="*/ 606180 h 1010211"/>
              <a:gd name="connsiteX18" fmla="*/ 1046429 w 1069828"/>
              <a:gd name="connsiteY18" fmla="*/ 585813 h 1010211"/>
              <a:gd name="connsiteX19" fmla="*/ 1069735 w 1069828"/>
              <a:gd name="connsiteY19" fmla="*/ 533223 h 1010211"/>
              <a:gd name="connsiteX20" fmla="*/ 1060717 w 1069828"/>
              <a:gd name="connsiteY20" fmla="*/ 452463 h 1010211"/>
              <a:gd name="connsiteX21" fmla="*/ 1036953 w 1069828"/>
              <a:gd name="connsiteY21" fmla="*/ 362050 h 1010211"/>
              <a:gd name="connsiteX22" fmla="*/ 960703 w 1069828"/>
              <a:gd name="connsiteY22" fmla="*/ 361975 h 1010211"/>
              <a:gd name="connsiteX23" fmla="*/ 951228 w 1069828"/>
              <a:gd name="connsiteY23" fmla="*/ 228625 h 1010211"/>
              <a:gd name="connsiteX24" fmla="*/ 879864 w 1069828"/>
              <a:gd name="connsiteY24" fmla="*/ 228625 h 1010211"/>
              <a:gd name="connsiteX25" fmla="*/ 874879 w 1069828"/>
              <a:gd name="connsiteY25" fmla="*/ 95151 h 1010211"/>
              <a:gd name="connsiteX26" fmla="*/ 789155 w 1069828"/>
              <a:gd name="connsiteY26" fmla="*/ 0 h 1010211"/>
              <a:gd name="connsiteX27" fmla="*/ 707582 w 1069828"/>
              <a:gd name="connsiteY27" fmla="*/ 12387 h 1010211"/>
              <a:gd name="connsiteX0" fmla="*/ 707582 w 1069828"/>
              <a:gd name="connsiteY0" fmla="*/ 44622 h 1042446"/>
              <a:gd name="connsiteX1" fmla="*/ 431761 w 1069828"/>
              <a:gd name="connsiteY1" fmla="*/ 213438 h 1042446"/>
              <a:gd name="connsiteX2" fmla="*/ 297870 w 1069828"/>
              <a:gd name="connsiteY2" fmla="*/ 319221 h 1042446"/>
              <a:gd name="connsiteX3" fmla="*/ 215220 w 1069828"/>
              <a:gd name="connsiteY3" fmla="*/ 303723 h 1042446"/>
              <a:gd name="connsiteX4" fmla="*/ 182693 w 1069828"/>
              <a:gd name="connsiteY4" fmla="*/ 341620 h 1042446"/>
              <a:gd name="connsiteX5" fmla="*/ 193123 w 1069828"/>
              <a:gd name="connsiteY5" fmla="*/ 417140 h 1042446"/>
              <a:gd name="connsiteX6" fmla="*/ 89596 w 1069828"/>
              <a:gd name="connsiteY6" fmla="*/ 540959 h 1042446"/>
              <a:gd name="connsiteX7" fmla="*/ 93321 w 1069828"/>
              <a:gd name="connsiteY7" fmla="*/ 631069 h 1042446"/>
              <a:gd name="connsiteX8" fmla="*/ 198906 w 1069828"/>
              <a:gd name="connsiteY8" fmla="*/ 755957 h 1042446"/>
              <a:gd name="connsiteX9" fmla="*/ 102162 w 1069828"/>
              <a:gd name="connsiteY9" fmla="*/ 996816 h 1042446"/>
              <a:gd name="connsiteX10" fmla="*/ 252611 w 1069828"/>
              <a:gd name="connsiteY10" fmla="*/ 1017794 h 1042446"/>
              <a:gd name="connsiteX11" fmla="*/ 490939 w 1069828"/>
              <a:gd name="connsiteY11" fmla="*/ 886470 h 1042446"/>
              <a:gd name="connsiteX12" fmla="*/ 500668 w 1069828"/>
              <a:gd name="connsiteY12" fmla="*/ 769738 h 1042446"/>
              <a:gd name="connsiteX13" fmla="*/ 568761 w 1069828"/>
              <a:gd name="connsiteY13" fmla="*/ 716236 h 1042446"/>
              <a:gd name="connsiteX14" fmla="*/ 622262 w 1069828"/>
              <a:gd name="connsiteY14" fmla="*/ 784330 h 1042446"/>
              <a:gd name="connsiteX15" fmla="*/ 904365 w 1069828"/>
              <a:gd name="connsiteY15" fmla="*/ 614095 h 1042446"/>
              <a:gd name="connsiteX16" fmla="*/ 972661 w 1069828"/>
              <a:gd name="connsiteY16" fmla="*/ 627471 h 1042446"/>
              <a:gd name="connsiteX17" fmla="*/ 1011369 w 1069828"/>
              <a:gd name="connsiteY17" fmla="*/ 638415 h 1042446"/>
              <a:gd name="connsiteX18" fmla="*/ 1046429 w 1069828"/>
              <a:gd name="connsiteY18" fmla="*/ 618048 h 1042446"/>
              <a:gd name="connsiteX19" fmla="*/ 1069735 w 1069828"/>
              <a:gd name="connsiteY19" fmla="*/ 565458 h 1042446"/>
              <a:gd name="connsiteX20" fmla="*/ 1060717 w 1069828"/>
              <a:gd name="connsiteY20" fmla="*/ 484698 h 1042446"/>
              <a:gd name="connsiteX21" fmla="*/ 1036953 w 1069828"/>
              <a:gd name="connsiteY21" fmla="*/ 394285 h 1042446"/>
              <a:gd name="connsiteX22" fmla="*/ 960703 w 1069828"/>
              <a:gd name="connsiteY22" fmla="*/ 394210 h 1042446"/>
              <a:gd name="connsiteX23" fmla="*/ 951228 w 1069828"/>
              <a:gd name="connsiteY23" fmla="*/ 260860 h 1042446"/>
              <a:gd name="connsiteX24" fmla="*/ 879864 w 1069828"/>
              <a:gd name="connsiteY24" fmla="*/ 260860 h 1042446"/>
              <a:gd name="connsiteX25" fmla="*/ 874879 w 1069828"/>
              <a:gd name="connsiteY25" fmla="*/ 127386 h 1042446"/>
              <a:gd name="connsiteX26" fmla="*/ 789155 w 1069828"/>
              <a:gd name="connsiteY26" fmla="*/ 32235 h 1042446"/>
              <a:gd name="connsiteX27" fmla="*/ 707582 w 1069828"/>
              <a:gd name="connsiteY27" fmla="*/ 44622 h 1042446"/>
              <a:gd name="connsiteX0" fmla="*/ 707582 w 1069828"/>
              <a:gd name="connsiteY0" fmla="*/ 45776 h 1043600"/>
              <a:gd name="connsiteX1" fmla="*/ 431761 w 1069828"/>
              <a:gd name="connsiteY1" fmla="*/ 214592 h 1043600"/>
              <a:gd name="connsiteX2" fmla="*/ 297870 w 1069828"/>
              <a:gd name="connsiteY2" fmla="*/ 320375 h 1043600"/>
              <a:gd name="connsiteX3" fmla="*/ 215220 w 1069828"/>
              <a:gd name="connsiteY3" fmla="*/ 304877 h 1043600"/>
              <a:gd name="connsiteX4" fmla="*/ 182693 w 1069828"/>
              <a:gd name="connsiteY4" fmla="*/ 342774 h 1043600"/>
              <a:gd name="connsiteX5" fmla="*/ 193123 w 1069828"/>
              <a:gd name="connsiteY5" fmla="*/ 418294 h 1043600"/>
              <a:gd name="connsiteX6" fmla="*/ 89596 w 1069828"/>
              <a:gd name="connsiteY6" fmla="*/ 542113 h 1043600"/>
              <a:gd name="connsiteX7" fmla="*/ 93321 w 1069828"/>
              <a:gd name="connsiteY7" fmla="*/ 632223 h 1043600"/>
              <a:gd name="connsiteX8" fmla="*/ 198906 w 1069828"/>
              <a:gd name="connsiteY8" fmla="*/ 757111 h 1043600"/>
              <a:gd name="connsiteX9" fmla="*/ 102162 w 1069828"/>
              <a:gd name="connsiteY9" fmla="*/ 997970 h 1043600"/>
              <a:gd name="connsiteX10" fmla="*/ 252611 w 1069828"/>
              <a:gd name="connsiteY10" fmla="*/ 1018948 h 1043600"/>
              <a:gd name="connsiteX11" fmla="*/ 490939 w 1069828"/>
              <a:gd name="connsiteY11" fmla="*/ 887624 h 1043600"/>
              <a:gd name="connsiteX12" fmla="*/ 500668 w 1069828"/>
              <a:gd name="connsiteY12" fmla="*/ 770892 h 1043600"/>
              <a:gd name="connsiteX13" fmla="*/ 568761 w 1069828"/>
              <a:gd name="connsiteY13" fmla="*/ 717390 h 1043600"/>
              <a:gd name="connsiteX14" fmla="*/ 622262 w 1069828"/>
              <a:gd name="connsiteY14" fmla="*/ 785484 h 1043600"/>
              <a:gd name="connsiteX15" fmla="*/ 904365 w 1069828"/>
              <a:gd name="connsiteY15" fmla="*/ 615249 h 1043600"/>
              <a:gd name="connsiteX16" fmla="*/ 972661 w 1069828"/>
              <a:gd name="connsiteY16" fmla="*/ 628625 h 1043600"/>
              <a:gd name="connsiteX17" fmla="*/ 1011369 w 1069828"/>
              <a:gd name="connsiteY17" fmla="*/ 639569 h 1043600"/>
              <a:gd name="connsiteX18" fmla="*/ 1046429 w 1069828"/>
              <a:gd name="connsiteY18" fmla="*/ 619202 h 1043600"/>
              <a:gd name="connsiteX19" fmla="*/ 1069735 w 1069828"/>
              <a:gd name="connsiteY19" fmla="*/ 566612 h 1043600"/>
              <a:gd name="connsiteX20" fmla="*/ 1060717 w 1069828"/>
              <a:gd name="connsiteY20" fmla="*/ 485852 h 1043600"/>
              <a:gd name="connsiteX21" fmla="*/ 1036953 w 1069828"/>
              <a:gd name="connsiteY21" fmla="*/ 395439 h 1043600"/>
              <a:gd name="connsiteX22" fmla="*/ 960703 w 1069828"/>
              <a:gd name="connsiteY22" fmla="*/ 395364 h 1043600"/>
              <a:gd name="connsiteX23" fmla="*/ 951228 w 1069828"/>
              <a:gd name="connsiteY23" fmla="*/ 262014 h 1043600"/>
              <a:gd name="connsiteX24" fmla="*/ 879864 w 1069828"/>
              <a:gd name="connsiteY24" fmla="*/ 262014 h 1043600"/>
              <a:gd name="connsiteX25" fmla="*/ 884404 w 1069828"/>
              <a:gd name="connsiteY25" fmla="*/ 123777 h 1043600"/>
              <a:gd name="connsiteX26" fmla="*/ 789155 w 1069828"/>
              <a:gd name="connsiteY26" fmla="*/ 33389 h 1043600"/>
              <a:gd name="connsiteX27" fmla="*/ 707582 w 1069828"/>
              <a:gd name="connsiteY27" fmla="*/ 45776 h 1043600"/>
              <a:gd name="connsiteX0" fmla="*/ 707582 w 1069828"/>
              <a:gd name="connsiteY0" fmla="*/ 64404 h 1062228"/>
              <a:gd name="connsiteX1" fmla="*/ 431761 w 1069828"/>
              <a:gd name="connsiteY1" fmla="*/ 233220 h 1062228"/>
              <a:gd name="connsiteX2" fmla="*/ 297870 w 1069828"/>
              <a:gd name="connsiteY2" fmla="*/ 339003 h 1062228"/>
              <a:gd name="connsiteX3" fmla="*/ 215220 w 1069828"/>
              <a:gd name="connsiteY3" fmla="*/ 323505 h 1062228"/>
              <a:gd name="connsiteX4" fmla="*/ 182693 w 1069828"/>
              <a:gd name="connsiteY4" fmla="*/ 361402 h 1062228"/>
              <a:gd name="connsiteX5" fmla="*/ 193123 w 1069828"/>
              <a:gd name="connsiteY5" fmla="*/ 436922 h 1062228"/>
              <a:gd name="connsiteX6" fmla="*/ 89596 w 1069828"/>
              <a:gd name="connsiteY6" fmla="*/ 560741 h 1062228"/>
              <a:gd name="connsiteX7" fmla="*/ 93321 w 1069828"/>
              <a:gd name="connsiteY7" fmla="*/ 650851 h 1062228"/>
              <a:gd name="connsiteX8" fmla="*/ 198906 w 1069828"/>
              <a:gd name="connsiteY8" fmla="*/ 775739 h 1062228"/>
              <a:gd name="connsiteX9" fmla="*/ 102162 w 1069828"/>
              <a:gd name="connsiteY9" fmla="*/ 1016598 h 1062228"/>
              <a:gd name="connsiteX10" fmla="*/ 252611 w 1069828"/>
              <a:gd name="connsiteY10" fmla="*/ 1037576 h 1062228"/>
              <a:gd name="connsiteX11" fmla="*/ 490939 w 1069828"/>
              <a:gd name="connsiteY11" fmla="*/ 906252 h 1062228"/>
              <a:gd name="connsiteX12" fmla="*/ 500668 w 1069828"/>
              <a:gd name="connsiteY12" fmla="*/ 789520 h 1062228"/>
              <a:gd name="connsiteX13" fmla="*/ 568761 w 1069828"/>
              <a:gd name="connsiteY13" fmla="*/ 736018 h 1062228"/>
              <a:gd name="connsiteX14" fmla="*/ 622262 w 1069828"/>
              <a:gd name="connsiteY14" fmla="*/ 804112 h 1062228"/>
              <a:gd name="connsiteX15" fmla="*/ 904365 w 1069828"/>
              <a:gd name="connsiteY15" fmla="*/ 633877 h 1062228"/>
              <a:gd name="connsiteX16" fmla="*/ 972661 w 1069828"/>
              <a:gd name="connsiteY16" fmla="*/ 647253 h 1062228"/>
              <a:gd name="connsiteX17" fmla="*/ 1011369 w 1069828"/>
              <a:gd name="connsiteY17" fmla="*/ 658197 h 1062228"/>
              <a:gd name="connsiteX18" fmla="*/ 1046429 w 1069828"/>
              <a:gd name="connsiteY18" fmla="*/ 637830 h 1062228"/>
              <a:gd name="connsiteX19" fmla="*/ 1069735 w 1069828"/>
              <a:gd name="connsiteY19" fmla="*/ 585240 h 1062228"/>
              <a:gd name="connsiteX20" fmla="*/ 1060717 w 1069828"/>
              <a:gd name="connsiteY20" fmla="*/ 504480 h 1062228"/>
              <a:gd name="connsiteX21" fmla="*/ 1036953 w 1069828"/>
              <a:gd name="connsiteY21" fmla="*/ 414067 h 1062228"/>
              <a:gd name="connsiteX22" fmla="*/ 960703 w 1069828"/>
              <a:gd name="connsiteY22" fmla="*/ 413992 h 1062228"/>
              <a:gd name="connsiteX23" fmla="*/ 951228 w 1069828"/>
              <a:gd name="connsiteY23" fmla="*/ 280642 h 1062228"/>
              <a:gd name="connsiteX24" fmla="*/ 879864 w 1069828"/>
              <a:gd name="connsiteY24" fmla="*/ 280642 h 1062228"/>
              <a:gd name="connsiteX25" fmla="*/ 884404 w 1069828"/>
              <a:gd name="connsiteY25" fmla="*/ 142405 h 1062228"/>
              <a:gd name="connsiteX26" fmla="*/ 789155 w 1069828"/>
              <a:gd name="connsiteY26" fmla="*/ 28205 h 1062228"/>
              <a:gd name="connsiteX27" fmla="*/ 707582 w 1069828"/>
              <a:gd name="connsiteY27" fmla="*/ 64404 h 1062228"/>
              <a:gd name="connsiteX0" fmla="*/ 707582 w 1069828"/>
              <a:gd name="connsiteY0" fmla="*/ 64404 h 1062228"/>
              <a:gd name="connsiteX1" fmla="*/ 431761 w 1069828"/>
              <a:gd name="connsiteY1" fmla="*/ 233220 h 1062228"/>
              <a:gd name="connsiteX2" fmla="*/ 297870 w 1069828"/>
              <a:gd name="connsiteY2" fmla="*/ 339003 h 1062228"/>
              <a:gd name="connsiteX3" fmla="*/ 224745 w 1069828"/>
              <a:gd name="connsiteY3" fmla="*/ 313980 h 1062228"/>
              <a:gd name="connsiteX4" fmla="*/ 182693 w 1069828"/>
              <a:gd name="connsiteY4" fmla="*/ 361402 h 1062228"/>
              <a:gd name="connsiteX5" fmla="*/ 193123 w 1069828"/>
              <a:gd name="connsiteY5" fmla="*/ 436922 h 1062228"/>
              <a:gd name="connsiteX6" fmla="*/ 89596 w 1069828"/>
              <a:gd name="connsiteY6" fmla="*/ 560741 h 1062228"/>
              <a:gd name="connsiteX7" fmla="*/ 93321 w 1069828"/>
              <a:gd name="connsiteY7" fmla="*/ 650851 h 1062228"/>
              <a:gd name="connsiteX8" fmla="*/ 198906 w 1069828"/>
              <a:gd name="connsiteY8" fmla="*/ 775739 h 1062228"/>
              <a:gd name="connsiteX9" fmla="*/ 102162 w 1069828"/>
              <a:gd name="connsiteY9" fmla="*/ 1016598 h 1062228"/>
              <a:gd name="connsiteX10" fmla="*/ 252611 w 1069828"/>
              <a:gd name="connsiteY10" fmla="*/ 1037576 h 1062228"/>
              <a:gd name="connsiteX11" fmla="*/ 490939 w 1069828"/>
              <a:gd name="connsiteY11" fmla="*/ 906252 h 1062228"/>
              <a:gd name="connsiteX12" fmla="*/ 500668 w 1069828"/>
              <a:gd name="connsiteY12" fmla="*/ 789520 h 1062228"/>
              <a:gd name="connsiteX13" fmla="*/ 568761 w 1069828"/>
              <a:gd name="connsiteY13" fmla="*/ 736018 h 1062228"/>
              <a:gd name="connsiteX14" fmla="*/ 622262 w 1069828"/>
              <a:gd name="connsiteY14" fmla="*/ 804112 h 1062228"/>
              <a:gd name="connsiteX15" fmla="*/ 904365 w 1069828"/>
              <a:gd name="connsiteY15" fmla="*/ 633877 h 1062228"/>
              <a:gd name="connsiteX16" fmla="*/ 972661 w 1069828"/>
              <a:gd name="connsiteY16" fmla="*/ 647253 h 1062228"/>
              <a:gd name="connsiteX17" fmla="*/ 1011369 w 1069828"/>
              <a:gd name="connsiteY17" fmla="*/ 658197 h 1062228"/>
              <a:gd name="connsiteX18" fmla="*/ 1046429 w 1069828"/>
              <a:gd name="connsiteY18" fmla="*/ 637830 h 1062228"/>
              <a:gd name="connsiteX19" fmla="*/ 1069735 w 1069828"/>
              <a:gd name="connsiteY19" fmla="*/ 585240 h 1062228"/>
              <a:gd name="connsiteX20" fmla="*/ 1060717 w 1069828"/>
              <a:gd name="connsiteY20" fmla="*/ 504480 h 1062228"/>
              <a:gd name="connsiteX21" fmla="*/ 1036953 w 1069828"/>
              <a:gd name="connsiteY21" fmla="*/ 414067 h 1062228"/>
              <a:gd name="connsiteX22" fmla="*/ 960703 w 1069828"/>
              <a:gd name="connsiteY22" fmla="*/ 413992 h 1062228"/>
              <a:gd name="connsiteX23" fmla="*/ 951228 w 1069828"/>
              <a:gd name="connsiteY23" fmla="*/ 280642 h 1062228"/>
              <a:gd name="connsiteX24" fmla="*/ 879864 w 1069828"/>
              <a:gd name="connsiteY24" fmla="*/ 280642 h 1062228"/>
              <a:gd name="connsiteX25" fmla="*/ 884404 w 1069828"/>
              <a:gd name="connsiteY25" fmla="*/ 142405 h 1062228"/>
              <a:gd name="connsiteX26" fmla="*/ 789155 w 1069828"/>
              <a:gd name="connsiteY26" fmla="*/ 28205 h 1062228"/>
              <a:gd name="connsiteX27" fmla="*/ 707582 w 1069828"/>
              <a:gd name="connsiteY27" fmla="*/ 64404 h 1062228"/>
              <a:gd name="connsiteX0" fmla="*/ 707582 w 1069828"/>
              <a:gd name="connsiteY0" fmla="*/ 64404 h 1062228"/>
              <a:gd name="connsiteX1" fmla="*/ 431761 w 1069828"/>
              <a:gd name="connsiteY1" fmla="*/ 233220 h 1062228"/>
              <a:gd name="connsiteX2" fmla="*/ 297870 w 1069828"/>
              <a:gd name="connsiteY2" fmla="*/ 339003 h 1062228"/>
              <a:gd name="connsiteX3" fmla="*/ 224745 w 1069828"/>
              <a:gd name="connsiteY3" fmla="*/ 313980 h 1062228"/>
              <a:gd name="connsiteX4" fmla="*/ 163643 w 1069828"/>
              <a:gd name="connsiteY4" fmla="*/ 361402 h 1062228"/>
              <a:gd name="connsiteX5" fmla="*/ 193123 w 1069828"/>
              <a:gd name="connsiteY5" fmla="*/ 436922 h 1062228"/>
              <a:gd name="connsiteX6" fmla="*/ 89596 w 1069828"/>
              <a:gd name="connsiteY6" fmla="*/ 560741 h 1062228"/>
              <a:gd name="connsiteX7" fmla="*/ 93321 w 1069828"/>
              <a:gd name="connsiteY7" fmla="*/ 650851 h 1062228"/>
              <a:gd name="connsiteX8" fmla="*/ 198906 w 1069828"/>
              <a:gd name="connsiteY8" fmla="*/ 775739 h 1062228"/>
              <a:gd name="connsiteX9" fmla="*/ 102162 w 1069828"/>
              <a:gd name="connsiteY9" fmla="*/ 1016598 h 1062228"/>
              <a:gd name="connsiteX10" fmla="*/ 252611 w 1069828"/>
              <a:gd name="connsiteY10" fmla="*/ 1037576 h 1062228"/>
              <a:gd name="connsiteX11" fmla="*/ 490939 w 1069828"/>
              <a:gd name="connsiteY11" fmla="*/ 906252 h 1062228"/>
              <a:gd name="connsiteX12" fmla="*/ 500668 w 1069828"/>
              <a:gd name="connsiteY12" fmla="*/ 789520 h 1062228"/>
              <a:gd name="connsiteX13" fmla="*/ 568761 w 1069828"/>
              <a:gd name="connsiteY13" fmla="*/ 736018 h 1062228"/>
              <a:gd name="connsiteX14" fmla="*/ 622262 w 1069828"/>
              <a:gd name="connsiteY14" fmla="*/ 804112 h 1062228"/>
              <a:gd name="connsiteX15" fmla="*/ 904365 w 1069828"/>
              <a:gd name="connsiteY15" fmla="*/ 633877 h 1062228"/>
              <a:gd name="connsiteX16" fmla="*/ 972661 w 1069828"/>
              <a:gd name="connsiteY16" fmla="*/ 647253 h 1062228"/>
              <a:gd name="connsiteX17" fmla="*/ 1011369 w 1069828"/>
              <a:gd name="connsiteY17" fmla="*/ 658197 h 1062228"/>
              <a:gd name="connsiteX18" fmla="*/ 1046429 w 1069828"/>
              <a:gd name="connsiteY18" fmla="*/ 637830 h 1062228"/>
              <a:gd name="connsiteX19" fmla="*/ 1069735 w 1069828"/>
              <a:gd name="connsiteY19" fmla="*/ 585240 h 1062228"/>
              <a:gd name="connsiteX20" fmla="*/ 1060717 w 1069828"/>
              <a:gd name="connsiteY20" fmla="*/ 504480 h 1062228"/>
              <a:gd name="connsiteX21" fmla="*/ 1036953 w 1069828"/>
              <a:gd name="connsiteY21" fmla="*/ 414067 h 1062228"/>
              <a:gd name="connsiteX22" fmla="*/ 960703 w 1069828"/>
              <a:gd name="connsiteY22" fmla="*/ 413992 h 1062228"/>
              <a:gd name="connsiteX23" fmla="*/ 951228 w 1069828"/>
              <a:gd name="connsiteY23" fmla="*/ 280642 h 1062228"/>
              <a:gd name="connsiteX24" fmla="*/ 879864 w 1069828"/>
              <a:gd name="connsiteY24" fmla="*/ 280642 h 1062228"/>
              <a:gd name="connsiteX25" fmla="*/ 884404 w 1069828"/>
              <a:gd name="connsiteY25" fmla="*/ 142405 h 1062228"/>
              <a:gd name="connsiteX26" fmla="*/ 789155 w 1069828"/>
              <a:gd name="connsiteY26" fmla="*/ 28205 h 1062228"/>
              <a:gd name="connsiteX27" fmla="*/ 707582 w 1069828"/>
              <a:gd name="connsiteY27" fmla="*/ 64404 h 1062228"/>
              <a:gd name="connsiteX0" fmla="*/ 707582 w 1069828"/>
              <a:gd name="connsiteY0" fmla="*/ 64404 h 1062228"/>
              <a:gd name="connsiteX1" fmla="*/ 431761 w 1069828"/>
              <a:gd name="connsiteY1" fmla="*/ 233220 h 1062228"/>
              <a:gd name="connsiteX2" fmla="*/ 297870 w 1069828"/>
              <a:gd name="connsiteY2" fmla="*/ 339003 h 1062228"/>
              <a:gd name="connsiteX3" fmla="*/ 224745 w 1069828"/>
              <a:gd name="connsiteY3" fmla="*/ 313980 h 1062228"/>
              <a:gd name="connsiteX4" fmla="*/ 163643 w 1069828"/>
              <a:gd name="connsiteY4" fmla="*/ 361402 h 1062228"/>
              <a:gd name="connsiteX5" fmla="*/ 193123 w 1069828"/>
              <a:gd name="connsiteY5" fmla="*/ 436922 h 1062228"/>
              <a:gd name="connsiteX6" fmla="*/ 89596 w 1069828"/>
              <a:gd name="connsiteY6" fmla="*/ 560741 h 1062228"/>
              <a:gd name="connsiteX7" fmla="*/ 45696 w 1069828"/>
              <a:gd name="connsiteY7" fmla="*/ 674663 h 1062228"/>
              <a:gd name="connsiteX8" fmla="*/ 198906 w 1069828"/>
              <a:gd name="connsiteY8" fmla="*/ 775739 h 1062228"/>
              <a:gd name="connsiteX9" fmla="*/ 102162 w 1069828"/>
              <a:gd name="connsiteY9" fmla="*/ 1016598 h 1062228"/>
              <a:gd name="connsiteX10" fmla="*/ 252611 w 1069828"/>
              <a:gd name="connsiteY10" fmla="*/ 1037576 h 1062228"/>
              <a:gd name="connsiteX11" fmla="*/ 490939 w 1069828"/>
              <a:gd name="connsiteY11" fmla="*/ 906252 h 1062228"/>
              <a:gd name="connsiteX12" fmla="*/ 500668 w 1069828"/>
              <a:gd name="connsiteY12" fmla="*/ 789520 h 1062228"/>
              <a:gd name="connsiteX13" fmla="*/ 568761 w 1069828"/>
              <a:gd name="connsiteY13" fmla="*/ 736018 h 1062228"/>
              <a:gd name="connsiteX14" fmla="*/ 622262 w 1069828"/>
              <a:gd name="connsiteY14" fmla="*/ 804112 h 1062228"/>
              <a:gd name="connsiteX15" fmla="*/ 904365 w 1069828"/>
              <a:gd name="connsiteY15" fmla="*/ 633877 h 1062228"/>
              <a:gd name="connsiteX16" fmla="*/ 972661 w 1069828"/>
              <a:gd name="connsiteY16" fmla="*/ 647253 h 1062228"/>
              <a:gd name="connsiteX17" fmla="*/ 1011369 w 1069828"/>
              <a:gd name="connsiteY17" fmla="*/ 658197 h 1062228"/>
              <a:gd name="connsiteX18" fmla="*/ 1046429 w 1069828"/>
              <a:gd name="connsiteY18" fmla="*/ 637830 h 1062228"/>
              <a:gd name="connsiteX19" fmla="*/ 1069735 w 1069828"/>
              <a:gd name="connsiteY19" fmla="*/ 585240 h 1062228"/>
              <a:gd name="connsiteX20" fmla="*/ 1060717 w 1069828"/>
              <a:gd name="connsiteY20" fmla="*/ 504480 h 1062228"/>
              <a:gd name="connsiteX21" fmla="*/ 1036953 w 1069828"/>
              <a:gd name="connsiteY21" fmla="*/ 414067 h 1062228"/>
              <a:gd name="connsiteX22" fmla="*/ 960703 w 1069828"/>
              <a:gd name="connsiteY22" fmla="*/ 413992 h 1062228"/>
              <a:gd name="connsiteX23" fmla="*/ 951228 w 1069828"/>
              <a:gd name="connsiteY23" fmla="*/ 280642 h 1062228"/>
              <a:gd name="connsiteX24" fmla="*/ 879864 w 1069828"/>
              <a:gd name="connsiteY24" fmla="*/ 280642 h 1062228"/>
              <a:gd name="connsiteX25" fmla="*/ 884404 w 1069828"/>
              <a:gd name="connsiteY25" fmla="*/ 142405 h 1062228"/>
              <a:gd name="connsiteX26" fmla="*/ 789155 w 1069828"/>
              <a:gd name="connsiteY26" fmla="*/ 28205 h 1062228"/>
              <a:gd name="connsiteX27" fmla="*/ 707582 w 1069828"/>
              <a:gd name="connsiteY27" fmla="*/ 64404 h 1062228"/>
              <a:gd name="connsiteX0" fmla="*/ 677119 w 1039365"/>
              <a:gd name="connsiteY0" fmla="*/ 64404 h 1068247"/>
              <a:gd name="connsiteX1" fmla="*/ 401298 w 1039365"/>
              <a:gd name="connsiteY1" fmla="*/ 233220 h 1068247"/>
              <a:gd name="connsiteX2" fmla="*/ 267407 w 1039365"/>
              <a:gd name="connsiteY2" fmla="*/ 339003 h 1068247"/>
              <a:gd name="connsiteX3" fmla="*/ 194282 w 1039365"/>
              <a:gd name="connsiteY3" fmla="*/ 313980 h 1068247"/>
              <a:gd name="connsiteX4" fmla="*/ 133180 w 1039365"/>
              <a:gd name="connsiteY4" fmla="*/ 361402 h 1068247"/>
              <a:gd name="connsiteX5" fmla="*/ 162660 w 1039365"/>
              <a:gd name="connsiteY5" fmla="*/ 436922 h 1068247"/>
              <a:gd name="connsiteX6" fmla="*/ 59133 w 1039365"/>
              <a:gd name="connsiteY6" fmla="*/ 560741 h 1068247"/>
              <a:gd name="connsiteX7" fmla="*/ 15233 w 1039365"/>
              <a:gd name="connsiteY7" fmla="*/ 674663 h 1068247"/>
              <a:gd name="connsiteX8" fmla="*/ 144630 w 1039365"/>
              <a:gd name="connsiteY8" fmla="*/ 828126 h 1068247"/>
              <a:gd name="connsiteX9" fmla="*/ 71699 w 1039365"/>
              <a:gd name="connsiteY9" fmla="*/ 1016598 h 1068247"/>
              <a:gd name="connsiteX10" fmla="*/ 222148 w 1039365"/>
              <a:gd name="connsiteY10" fmla="*/ 1037576 h 1068247"/>
              <a:gd name="connsiteX11" fmla="*/ 460476 w 1039365"/>
              <a:gd name="connsiteY11" fmla="*/ 906252 h 1068247"/>
              <a:gd name="connsiteX12" fmla="*/ 470205 w 1039365"/>
              <a:gd name="connsiteY12" fmla="*/ 789520 h 1068247"/>
              <a:gd name="connsiteX13" fmla="*/ 538298 w 1039365"/>
              <a:gd name="connsiteY13" fmla="*/ 736018 h 1068247"/>
              <a:gd name="connsiteX14" fmla="*/ 591799 w 1039365"/>
              <a:gd name="connsiteY14" fmla="*/ 804112 h 1068247"/>
              <a:gd name="connsiteX15" fmla="*/ 873902 w 1039365"/>
              <a:gd name="connsiteY15" fmla="*/ 633877 h 1068247"/>
              <a:gd name="connsiteX16" fmla="*/ 942198 w 1039365"/>
              <a:gd name="connsiteY16" fmla="*/ 647253 h 1068247"/>
              <a:gd name="connsiteX17" fmla="*/ 980906 w 1039365"/>
              <a:gd name="connsiteY17" fmla="*/ 658197 h 1068247"/>
              <a:gd name="connsiteX18" fmla="*/ 1015966 w 1039365"/>
              <a:gd name="connsiteY18" fmla="*/ 637830 h 1068247"/>
              <a:gd name="connsiteX19" fmla="*/ 1039272 w 1039365"/>
              <a:gd name="connsiteY19" fmla="*/ 585240 h 1068247"/>
              <a:gd name="connsiteX20" fmla="*/ 1030254 w 1039365"/>
              <a:gd name="connsiteY20" fmla="*/ 504480 h 1068247"/>
              <a:gd name="connsiteX21" fmla="*/ 1006490 w 1039365"/>
              <a:gd name="connsiteY21" fmla="*/ 414067 h 1068247"/>
              <a:gd name="connsiteX22" fmla="*/ 930240 w 1039365"/>
              <a:gd name="connsiteY22" fmla="*/ 413992 h 1068247"/>
              <a:gd name="connsiteX23" fmla="*/ 920765 w 1039365"/>
              <a:gd name="connsiteY23" fmla="*/ 280642 h 1068247"/>
              <a:gd name="connsiteX24" fmla="*/ 849401 w 1039365"/>
              <a:gd name="connsiteY24" fmla="*/ 280642 h 1068247"/>
              <a:gd name="connsiteX25" fmla="*/ 853941 w 1039365"/>
              <a:gd name="connsiteY25" fmla="*/ 142405 h 1068247"/>
              <a:gd name="connsiteX26" fmla="*/ 758692 w 1039365"/>
              <a:gd name="connsiteY26" fmla="*/ 28205 h 1068247"/>
              <a:gd name="connsiteX27" fmla="*/ 677119 w 1039365"/>
              <a:gd name="connsiteY27" fmla="*/ 64404 h 1068247"/>
              <a:gd name="connsiteX0" fmla="*/ 665690 w 1027936"/>
              <a:gd name="connsiteY0" fmla="*/ 64404 h 1068247"/>
              <a:gd name="connsiteX1" fmla="*/ 389869 w 1027936"/>
              <a:gd name="connsiteY1" fmla="*/ 233220 h 1068247"/>
              <a:gd name="connsiteX2" fmla="*/ 255978 w 1027936"/>
              <a:gd name="connsiteY2" fmla="*/ 339003 h 1068247"/>
              <a:gd name="connsiteX3" fmla="*/ 182853 w 1027936"/>
              <a:gd name="connsiteY3" fmla="*/ 313980 h 1068247"/>
              <a:gd name="connsiteX4" fmla="*/ 121751 w 1027936"/>
              <a:gd name="connsiteY4" fmla="*/ 361402 h 1068247"/>
              <a:gd name="connsiteX5" fmla="*/ 151231 w 1027936"/>
              <a:gd name="connsiteY5" fmla="*/ 436922 h 1068247"/>
              <a:gd name="connsiteX6" fmla="*/ 47704 w 1027936"/>
              <a:gd name="connsiteY6" fmla="*/ 560741 h 1068247"/>
              <a:gd name="connsiteX7" fmla="*/ 3804 w 1027936"/>
              <a:gd name="connsiteY7" fmla="*/ 674663 h 1068247"/>
              <a:gd name="connsiteX8" fmla="*/ 133201 w 1027936"/>
              <a:gd name="connsiteY8" fmla="*/ 828126 h 1068247"/>
              <a:gd name="connsiteX9" fmla="*/ 60270 w 1027936"/>
              <a:gd name="connsiteY9" fmla="*/ 1016598 h 1068247"/>
              <a:gd name="connsiteX10" fmla="*/ 210719 w 1027936"/>
              <a:gd name="connsiteY10" fmla="*/ 1037576 h 1068247"/>
              <a:gd name="connsiteX11" fmla="*/ 449047 w 1027936"/>
              <a:gd name="connsiteY11" fmla="*/ 906252 h 1068247"/>
              <a:gd name="connsiteX12" fmla="*/ 458776 w 1027936"/>
              <a:gd name="connsiteY12" fmla="*/ 789520 h 1068247"/>
              <a:gd name="connsiteX13" fmla="*/ 526869 w 1027936"/>
              <a:gd name="connsiteY13" fmla="*/ 736018 h 1068247"/>
              <a:gd name="connsiteX14" fmla="*/ 580370 w 1027936"/>
              <a:gd name="connsiteY14" fmla="*/ 804112 h 1068247"/>
              <a:gd name="connsiteX15" fmla="*/ 862473 w 1027936"/>
              <a:gd name="connsiteY15" fmla="*/ 633877 h 1068247"/>
              <a:gd name="connsiteX16" fmla="*/ 930769 w 1027936"/>
              <a:gd name="connsiteY16" fmla="*/ 647253 h 1068247"/>
              <a:gd name="connsiteX17" fmla="*/ 969477 w 1027936"/>
              <a:gd name="connsiteY17" fmla="*/ 658197 h 1068247"/>
              <a:gd name="connsiteX18" fmla="*/ 1004537 w 1027936"/>
              <a:gd name="connsiteY18" fmla="*/ 637830 h 1068247"/>
              <a:gd name="connsiteX19" fmla="*/ 1027843 w 1027936"/>
              <a:gd name="connsiteY19" fmla="*/ 585240 h 1068247"/>
              <a:gd name="connsiteX20" fmla="*/ 1018825 w 1027936"/>
              <a:gd name="connsiteY20" fmla="*/ 504480 h 1068247"/>
              <a:gd name="connsiteX21" fmla="*/ 995061 w 1027936"/>
              <a:gd name="connsiteY21" fmla="*/ 414067 h 1068247"/>
              <a:gd name="connsiteX22" fmla="*/ 918811 w 1027936"/>
              <a:gd name="connsiteY22" fmla="*/ 413992 h 1068247"/>
              <a:gd name="connsiteX23" fmla="*/ 909336 w 1027936"/>
              <a:gd name="connsiteY23" fmla="*/ 280642 h 1068247"/>
              <a:gd name="connsiteX24" fmla="*/ 837972 w 1027936"/>
              <a:gd name="connsiteY24" fmla="*/ 280642 h 1068247"/>
              <a:gd name="connsiteX25" fmla="*/ 842512 w 1027936"/>
              <a:gd name="connsiteY25" fmla="*/ 142405 h 1068247"/>
              <a:gd name="connsiteX26" fmla="*/ 747263 w 1027936"/>
              <a:gd name="connsiteY26" fmla="*/ 28205 h 1068247"/>
              <a:gd name="connsiteX27" fmla="*/ 665690 w 1027936"/>
              <a:gd name="connsiteY27" fmla="*/ 64404 h 1068247"/>
              <a:gd name="connsiteX0" fmla="*/ 716008 w 1078254"/>
              <a:gd name="connsiteY0" fmla="*/ 64404 h 1068247"/>
              <a:gd name="connsiteX1" fmla="*/ 440187 w 1078254"/>
              <a:gd name="connsiteY1" fmla="*/ 233220 h 1068247"/>
              <a:gd name="connsiteX2" fmla="*/ 306296 w 1078254"/>
              <a:gd name="connsiteY2" fmla="*/ 339003 h 1068247"/>
              <a:gd name="connsiteX3" fmla="*/ 233171 w 1078254"/>
              <a:gd name="connsiteY3" fmla="*/ 313980 h 1068247"/>
              <a:gd name="connsiteX4" fmla="*/ 172069 w 1078254"/>
              <a:gd name="connsiteY4" fmla="*/ 361402 h 1068247"/>
              <a:gd name="connsiteX5" fmla="*/ 201549 w 1078254"/>
              <a:gd name="connsiteY5" fmla="*/ 436922 h 1068247"/>
              <a:gd name="connsiteX6" fmla="*/ 98022 w 1078254"/>
              <a:gd name="connsiteY6" fmla="*/ 560741 h 1068247"/>
              <a:gd name="connsiteX7" fmla="*/ 1734 w 1078254"/>
              <a:gd name="connsiteY7" fmla="*/ 598463 h 1068247"/>
              <a:gd name="connsiteX8" fmla="*/ 183519 w 1078254"/>
              <a:gd name="connsiteY8" fmla="*/ 828126 h 1068247"/>
              <a:gd name="connsiteX9" fmla="*/ 110588 w 1078254"/>
              <a:gd name="connsiteY9" fmla="*/ 1016598 h 1068247"/>
              <a:gd name="connsiteX10" fmla="*/ 261037 w 1078254"/>
              <a:gd name="connsiteY10" fmla="*/ 1037576 h 1068247"/>
              <a:gd name="connsiteX11" fmla="*/ 499365 w 1078254"/>
              <a:gd name="connsiteY11" fmla="*/ 906252 h 1068247"/>
              <a:gd name="connsiteX12" fmla="*/ 509094 w 1078254"/>
              <a:gd name="connsiteY12" fmla="*/ 789520 h 1068247"/>
              <a:gd name="connsiteX13" fmla="*/ 577187 w 1078254"/>
              <a:gd name="connsiteY13" fmla="*/ 736018 h 1068247"/>
              <a:gd name="connsiteX14" fmla="*/ 630688 w 1078254"/>
              <a:gd name="connsiteY14" fmla="*/ 804112 h 1068247"/>
              <a:gd name="connsiteX15" fmla="*/ 912791 w 1078254"/>
              <a:gd name="connsiteY15" fmla="*/ 633877 h 1068247"/>
              <a:gd name="connsiteX16" fmla="*/ 981087 w 1078254"/>
              <a:gd name="connsiteY16" fmla="*/ 647253 h 1068247"/>
              <a:gd name="connsiteX17" fmla="*/ 1019795 w 1078254"/>
              <a:gd name="connsiteY17" fmla="*/ 658197 h 1068247"/>
              <a:gd name="connsiteX18" fmla="*/ 1054855 w 1078254"/>
              <a:gd name="connsiteY18" fmla="*/ 637830 h 1068247"/>
              <a:gd name="connsiteX19" fmla="*/ 1078161 w 1078254"/>
              <a:gd name="connsiteY19" fmla="*/ 585240 h 1068247"/>
              <a:gd name="connsiteX20" fmla="*/ 1069143 w 1078254"/>
              <a:gd name="connsiteY20" fmla="*/ 504480 h 1068247"/>
              <a:gd name="connsiteX21" fmla="*/ 1045379 w 1078254"/>
              <a:gd name="connsiteY21" fmla="*/ 414067 h 1068247"/>
              <a:gd name="connsiteX22" fmla="*/ 969129 w 1078254"/>
              <a:gd name="connsiteY22" fmla="*/ 413992 h 1068247"/>
              <a:gd name="connsiteX23" fmla="*/ 959654 w 1078254"/>
              <a:gd name="connsiteY23" fmla="*/ 280642 h 1068247"/>
              <a:gd name="connsiteX24" fmla="*/ 888290 w 1078254"/>
              <a:gd name="connsiteY24" fmla="*/ 280642 h 1068247"/>
              <a:gd name="connsiteX25" fmla="*/ 892830 w 1078254"/>
              <a:gd name="connsiteY25" fmla="*/ 142405 h 1068247"/>
              <a:gd name="connsiteX26" fmla="*/ 797581 w 1078254"/>
              <a:gd name="connsiteY26" fmla="*/ 28205 h 1068247"/>
              <a:gd name="connsiteX27" fmla="*/ 716008 w 1078254"/>
              <a:gd name="connsiteY27" fmla="*/ 64404 h 1068247"/>
              <a:gd name="connsiteX0" fmla="*/ 716008 w 1078254"/>
              <a:gd name="connsiteY0" fmla="*/ 64404 h 1068247"/>
              <a:gd name="connsiteX1" fmla="*/ 440187 w 1078254"/>
              <a:gd name="connsiteY1" fmla="*/ 233220 h 1068247"/>
              <a:gd name="connsiteX2" fmla="*/ 306296 w 1078254"/>
              <a:gd name="connsiteY2" fmla="*/ 339003 h 1068247"/>
              <a:gd name="connsiteX3" fmla="*/ 233171 w 1078254"/>
              <a:gd name="connsiteY3" fmla="*/ 313980 h 1068247"/>
              <a:gd name="connsiteX4" fmla="*/ 172069 w 1078254"/>
              <a:gd name="connsiteY4" fmla="*/ 361402 h 1068247"/>
              <a:gd name="connsiteX5" fmla="*/ 201549 w 1078254"/>
              <a:gd name="connsiteY5" fmla="*/ 436922 h 1068247"/>
              <a:gd name="connsiteX6" fmla="*/ 98022 w 1078254"/>
              <a:gd name="connsiteY6" fmla="*/ 560741 h 1068247"/>
              <a:gd name="connsiteX7" fmla="*/ 1734 w 1078254"/>
              <a:gd name="connsiteY7" fmla="*/ 598463 h 1068247"/>
              <a:gd name="connsiteX8" fmla="*/ 183519 w 1078254"/>
              <a:gd name="connsiteY8" fmla="*/ 828126 h 1068247"/>
              <a:gd name="connsiteX9" fmla="*/ 110588 w 1078254"/>
              <a:gd name="connsiteY9" fmla="*/ 1016598 h 1068247"/>
              <a:gd name="connsiteX10" fmla="*/ 261037 w 1078254"/>
              <a:gd name="connsiteY10" fmla="*/ 1037576 h 1068247"/>
              <a:gd name="connsiteX11" fmla="*/ 499365 w 1078254"/>
              <a:gd name="connsiteY11" fmla="*/ 906252 h 1068247"/>
              <a:gd name="connsiteX12" fmla="*/ 509094 w 1078254"/>
              <a:gd name="connsiteY12" fmla="*/ 789520 h 1068247"/>
              <a:gd name="connsiteX13" fmla="*/ 577187 w 1078254"/>
              <a:gd name="connsiteY13" fmla="*/ 736018 h 1068247"/>
              <a:gd name="connsiteX14" fmla="*/ 630688 w 1078254"/>
              <a:gd name="connsiteY14" fmla="*/ 804112 h 1068247"/>
              <a:gd name="connsiteX15" fmla="*/ 912791 w 1078254"/>
              <a:gd name="connsiteY15" fmla="*/ 633877 h 1068247"/>
              <a:gd name="connsiteX16" fmla="*/ 981087 w 1078254"/>
              <a:gd name="connsiteY16" fmla="*/ 647253 h 1068247"/>
              <a:gd name="connsiteX17" fmla="*/ 1019795 w 1078254"/>
              <a:gd name="connsiteY17" fmla="*/ 658197 h 1068247"/>
              <a:gd name="connsiteX18" fmla="*/ 1054855 w 1078254"/>
              <a:gd name="connsiteY18" fmla="*/ 637830 h 1068247"/>
              <a:gd name="connsiteX19" fmla="*/ 1078161 w 1078254"/>
              <a:gd name="connsiteY19" fmla="*/ 585240 h 1068247"/>
              <a:gd name="connsiteX20" fmla="*/ 1069143 w 1078254"/>
              <a:gd name="connsiteY20" fmla="*/ 504480 h 1068247"/>
              <a:gd name="connsiteX21" fmla="*/ 1045379 w 1078254"/>
              <a:gd name="connsiteY21" fmla="*/ 414067 h 1068247"/>
              <a:gd name="connsiteX22" fmla="*/ 969129 w 1078254"/>
              <a:gd name="connsiteY22" fmla="*/ 413992 h 1068247"/>
              <a:gd name="connsiteX23" fmla="*/ 959654 w 1078254"/>
              <a:gd name="connsiteY23" fmla="*/ 280642 h 1068247"/>
              <a:gd name="connsiteX24" fmla="*/ 888290 w 1078254"/>
              <a:gd name="connsiteY24" fmla="*/ 280642 h 1068247"/>
              <a:gd name="connsiteX25" fmla="*/ 892830 w 1078254"/>
              <a:gd name="connsiteY25" fmla="*/ 142405 h 1068247"/>
              <a:gd name="connsiteX26" fmla="*/ 797581 w 1078254"/>
              <a:gd name="connsiteY26" fmla="*/ 28205 h 1068247"/>
              <a:gd name="connsiteX27" fmla="*/ 716008 w 1078254"/>
              <a:gd name="connsiteY27" fmla="*/ 64404 h 1068247"/>
              <a:gd name="connsiteX0" fmla="*/ 716008 w 1078254"/>
              <a:gd name="connsiteY0" fmla="*/ 64404 h 1071149"/>
              <a:gd name="connsiteX1" fmla="*/ 440187 w 1078254"/>
              <a:gd name="connsiteY1" fmla="*/ 233220 h 1071149"/>
              <a:gd name="connsiteX2" fmla="*/ 306296 w 1078254"/>
              <a:gd name="connsiteY2" fmla="*/ 339003 h 1071149"/>
              <a:gd name="connsiteX3" fmla="*/ 233171 w 1078254"/>
              <a:gd name="connsiteY3" fmla="*/ 313980 h 1071149"/>
              <a:gd name="connsiteX4" fmla="*/ 172069 w 1078254"/>
              <a:gd name="connsiteY4" fmla="*/ 361402 h 1071149"/>
              <a:gd name="connsiteX5" fmla="*/ 201549 w 1078254"/>
              <a:gd name="connsiteY5" fmla="*/ 436922 h 1071149"/>
              <a:gd name="connsiteX6" fmla="*/ 98022 w 1078254"/>
              <a:gd name="connsiteY6" fmla="*/ 560741 h 1071149"/>
              <a:gd name="connsiteX7" fmla="*/ 1734 w 1078254"/>
              <a:gd name="connsiteY7" fmla="*/ 598463 h 1071149"/>
              <a:gd name="connsiteX8" fmla="*/ 183519 w 1078254"/>
              <a:gd name="connsiteY8" fmla="*/ 828126 h 1071149"/>
              <a:gd name="connsiteX9" fmla="*/ 58201 w 1078254"/>
              <a:gd name="connsiteY9" fmla="*/ 1026123 h 1071149"/>
              <a:gd name="connsiteX10" fmla="*/ 261037 w 1078254"/>
              <a:gd name="connsiteY10" fmla="*/ 1037576 h 1071149"/>
              <a:gd name="connsiteX11" fmla="*/ 499365 w 1078254"/>
              <a:gd name="connsiteY11" fmla="*/ 906252 h 1071149"/>
              <a:gd name="connsiteX12" fmla="*/ 509094 w 1078254"/>
              <a:gd name="connsiteY12" fmla="*/ 789520 h 1071149"/>
              <a:gd name="connsiteX13" fmla="*/ 577187 w 1078254"/>
              <a:gd name="connsiteY13" fmla="*/ 736018 h 1071149"/>
              <a:gd name="connsiteX14" fmla="*/ 630688 w 1078254"/>
              <a:gd name="connsiteY14" fmla="*/ 804112 h 1071149"/>
              <a:gd name="connsiteX15" fmla="*/ 912791 w 1078254"/>
              <a:gd name="connsiteY15" fmla="*/ 633877 h 1071149"/>
              <a:gd name="connsiteX16" fmla="*/ 981087 w 1078254"/>
              <a:gd name="connsiteY16" fmla="*/ 647253 h 1071149"/>
              <a:gd name="connsiteX17" fmla="*/ 1019795 w 1078254"/>
              <a:gd name="connsiteY17" fmla="*/ 658197 h 1071149"/>
              <a:gd name="connsiteX18" fmla="*/ 1054855 w 1078254"/>
              <a:gd name="connsiteY18" fmla="*/ 637830 h 1071149"/>
              <a:gd name="connsiteX19" fmla="*/ 1078161 w 1078254"/>
              <a:gd name="connsiteY19" fmla="*/ 585240 h 1071149"/>
              <a:gd name="connsiteX20" fmla="*/ 1069143 w 1078254"/>
              <a:gd name="connsiteY20" fmla="*/ 504480 h 1071149"/>
              <a:gd name="connsiteX21" fmla="*/ 1045379 w 1078254"/>
              <a:gd name="connsiteY21" fmla="*/ 414067 h 1071149"/>
              <a:gd name="connsiteX22" fmla="*/ 969129 w 1078254"/>
              <a:gd name="connsiteY22" fmla="*/ 413992 h 1071149"/>
              <a:gd name="connsiteX23" fmla="*/ 959654 w 1078254"/>
              <a:gd name="connsiteY23" fmla="*/ 280642 h 1071149"/>
              <a:gd name="connsiteX24" fmla="*/ 888290 w 1078254"/>
              <a:gd name="connsiteY24" fmla="*/ 280642 h 1071149"/>
              <a:gd name="connsiteX25" fmla="*/ 892830 w 1078254"/>
              <a:gd name="connsiteY25" fmla="*/ 142405 h 1071149"/>
              <a:gd name="connsiteX26" fmla="*/ 797581 w 1078254"/>
              <a:gd name="connsiteY26" fmla="*/ 28205 h 1071149"/>
              <a:gd name="connsiteX27" fmla="*/ 716008 w 1078254"/>
              <a:gd name="connsiteY27" fmla="*/ 64404 h 1071149"/>
              <a:gd name="connsiteX0" fmla="*/ 716008 w 1078254"/>
              <a:gd name="connsiteY0" fmla="*/ 64404 h 1080736"/>
              <a:gd name="connsiteX1" fmla="*/ 440187 w 1078254"/>
              <a:gd name="connsiteY1" fmla="*/ 233220 h 1080736"/>
              <a:gd name="connsiteX2" fmla="*/ 306296 w 1078254"/>
              <a:gd name="connsiteY2" fmla="*/ 339003 h 1080736"/>
              <a:gd name="connsiteX3" fmla="*/ 233171 w 1078254"/>
              <a:gd name="connsiteY3" fmla="*/ 313980 h 1080736"/>
              <a:gd name="connsiteX4" fmla="*/ 172069 w 1078254"/>
              <a:gd name="connsiteY4" fmla="*/ 361402 h 1080736"/>
              <a:gd name="connsiteX5" fmla="*/ 201549 w 1078254"/>
              <a:gd name="connsiteY5" fmla="*/ 436922 h 1080736"/>
              <a:gd name="connsiteX6" fmla="*/ 98022 w 1078254"/>
              <a:gd name="connsiteY6" fmla="*/ 560741 h 1080736"/>
              <a:gd name="connsiteX7" fmla="*/ 1734 w 1078254"/>
              <a:gd name="connsiteY7" fmla="*/ 598463 h 1080736"/>
              <a:gd name="connsiteX8" fmla="*/ 183519 w 1078254"/>
              <a:gd name="connsiteY8" fmla="*/ 828126 h 1080736"/>
              <a:gd name="connsiteX9" fmla="*/ 10576 w 1078254"/>
              <a:gd name="connsiteY9" fmla="*/ 1049936 h 1080736"/>
              <a:gd name="connsiteX10" fmla="*/ 261037 w 1078254"/>
              <a:gd name="connsiteY10" fmla="*/ 1037576 h 1080736"/>
              <a:gd name="connsiteX11" fmla="*/ 499365 w 1078254"/>
              <a:gd name="connsiteY11" fmla="*/ 906252 h 1080736"/>
              <a:gd name="connsiteX12" fmla="*/ 509094 w 1078254"/>
              <a:gd name="connsiteY12" fmla="*/ 789520 h 1080736"/>
              <a:gd name="connsiteX13" fmla="*/ 577187 w 1078254"/>
              <a:gd name="connsiteY13" fmla="*/ 736018 h 1080736"/>
              <a:gd name="connsiteX14" fmla="*/ 630688 w 1078254"/>
              <a:gd name="connsiteY14" fmla="*/ 804112 h 1080736"/>
              <a:gd name="connsiteX15" fmla="*/ 912791 w 1078254"/>
              <a:gd name="connsiteY15" fmla="*/ 633877 h 1080736"/>
              <a:gd name="connsiteX16" fmla="*/ 981087 w 1078254"/>
              <a:gd name="connsiteY16" fmla="*/ 647253 h 1080736"/>
              <a:gd name="connsiteX17" fmla="*/ 1019795 w 1078254"/>
              <a:gd name="connsiteY17" fmla="*/ 658197 h 1080736"/>
              <a:gd name="connsiteX18" fmla="*/ 1054855 w 1078254"/>
              <a:gd name="connsiteY18" fmla="*/ 637830 h 1080736"/>
              <a:gd name="connsiteX19" fmla="*/ 1078161 w 1078254"/>
              <a:gd name="connsiteY19" fmla="*/ 585240 h 1080736"/>
              <a:gd name="connsiteX20" fmla="*/ 1069143 w 1078254"/>
              <a:gd name="connsiteY20" fmla="*/ 504480 h 1080736"/>
              <a:gd name="connsiteX21" fmla="*/ 1045379 w 1078254"/>
              <a:gd name="connsiteY21" fmla="*/ 414067 h 1080736"/>
              <a:gd name="connsiteX22" fmla="*/ 969129 w 1078254"/>
              <a:gd name="connsiteY22" fmla="*/ 413992 h 1080736"/>
              <a:gd name="connsiteX23" fmla="*/ 959654 w 1078254"/>
              <a:gd name="connsiteY23" fmla="*/ 280642 h 1080736"/>
              <a:gd name="connsiteX24" fmla="*/ 888290 w 1078254"/>
              <a:gd name="connsiteY24" fmla="*/ 280642 h 1080736"/>
              <a:gd name="connsiteX25" fmla="*/ 892830 w 1078254"/>
              <a:gd name="connsiteY25" fmla="*/ 142405 h 1080736"/>
              <a:gd name="connsiteX26" fmla="*/ 797581 w 1078254"/>
              <a:gd name="connsiteY26" fmla="*/ 28205 h 1080736"/>
              <a:gd name="connsiteX27" fmla="*/ 716008 w 1078254"/>
              <a:gd name="connsiteY27" fmla="*/ 64404 h 1080736"/>
              <a:gd name="connsiteX0" fmla="*/ 716008 w 1078254"/>
              <a:gd name="connsiteY0" fmla="*/ 64404 h 1141497"/>
              <a:gd name="connsiteX1" fmla="*/ 440187 w 1078254"/>
              <a:gd name="connsiteY1" fmla="*/ 233220 h 1141497"/>
              <a:gd name="connsiteX2" fmla="*/ 306296 w 1078254"/>
              <a:gd name="connsiteY2" fmla="*/ 339003 h 1141497"/>
              <a:gd name="connsiteX3" fmla="*/ 233171 w 1078254"/>
              <a:gd name="connsiteY3" fmla="*/ 313980 h 1141497"/>
              <a:gd name="connsiteX4" fmla="*/ 172069 w 1078254"/>
              <a:gd name="connsiteY4" fmla="*/ 361402 h 1141497"/>
              <a:gd name="connsiteX5" fmla="*/ 201549 w 1078254"/>
              <a:gd name="connsiteY5" fmla="*/ 436922 h 1141497"/>
              <a:gd name="connsiteX6" fmla="*/ 98022 w 1078254"/>
              <a:gd name="connsiteY6" fmla="*/ 560741 h 1141497"/>
              <a:gd name="connsiteX7" fmla="*/ 1734 w 1078254"/>
              <a:gd name="connsiteY7" fmla="*/ 598463 h 1141497"/>
              <a:gd name="connsiteX8" fmla="*/ 183519 w 1078254"/>
              <a:gd name="connsiteY8" fmla="*/ 828126 h 1141497"/>
              <a:gd name="connsiteX9" fmla="*/ 10576 w 1078254"/>
              <a:gd name="connsiteY9" fmla="*/ 1049936 h 1141497"/>
              <a:gd name="connsiteX10" fmla="*/ 218174 w 1078254"/>
              <a:gd name="connsiteY10" fmla="*/ 1118538 h 1141497"/>
              <a:gd name="connsiteX11" fmla="*/ 499365 w 1078254"/>
              <a:gd name="connsiteY11" fmla="*/ 906252 h 1141497"/>
              <a:gd name="connsiteX12" fmla="*/ 509094 w 1078254"/>
              <a:gd name="connsiteY12" fmla="*/ 789520 h 1141497"/>
              <a:gd name="connsiteX13" fmla="*/ 577187 w 1078254"/>
              <a:gd name="connsiteY13" fmla="*/ 736018 h 1141497"/>
              <a:gd name="connsiteX14" fmla="*/ 630688 w 1078254"/>
              <a:gd name="connsiteY14" fmla="*/ 804112 h 1141497"/>
              <a:gd name="connsiteX15" fmla="*/ 912791 w 1078254"/>
              <a:gd name="connsiteY15" fmla="*/ 633877 h 1141497"/>
              <a:gd name="connsiteX16" fmla="*/ 981087 w 1078254"/>
              <a:gd name="connsiteY16" fmla="*/ 647253 h 1141497"/>
              <a:gd name="connsiteX17" fmla="*/ 1019795 w 1078254"/>
              <a:gd name="connsiteY17" fmla="*/ 658197 h 1141497"/>
              <a:gd name="connsiteX18" fmla="*/ 1054855 w 1078254"/>
              <a:gd name="connsiteY18" fmla="*/ 637830 h 1141497"/>
              <a:gd name="connsiteX19" fmla="*/ 1078161 w 1078254"/>
              <a:gd name="connsiteY19" fmla="*/ 585240 h 1141497"/>
              <a:gd name="connsiteX20" fmla="*/ 1069143 w 1078254"/>
              <a:gd name="connsiteY20" fmla="*/ 504480 h 1141497"/>
              <a:gd name="connsiteX21" fmla="*/ 1045379 w 1078254"/>
              <a:gd name="connsiteY21" fmla="*/ 414067 h 1141497"/>
              <a:gd name="connsiteX22" fmla="*/ 969129 w 1078254"/>
              <a:gd name="connsiteY22" fmla="*/ 413992 h 1141497"/>
              <a:gd name="connsiteX23" fmla="*/ 959654 w 1078254"/>
              <a:gd name="connsiteY23" fmla="*/ 280642 h 1141497"/>
              <a:gd name="connsiteX24" fmla="*/ 888290 w 1078254"/>
              <a:gd name="connsiteY24" fmla="*/ 280642 h 1141497"/>
              <a:gd name="connsiteX25" fmla="*/ 892830 w 1078254"/>
              <a:gd name="connsiteY25" fmla="*/ 142405 h 1141497"/>
              <a:gd name="connsiteX26" fmla="*/ 797581 w 1078254"/>
              <a:gd name="connsiteY26" fmla="*/ 28205 h 1141497"/>
              <a:gd name="connsiteX27" fmla="*/ 716008 w 1078254"/>
              <a:gd name="connsiteY27" fmla="*/ 64404 h 1141497"/>
              <a:gd name="connsiteX0" fmla="*/ 716008 w 1078254"/>
              <a:gd name="connsiteY0" fmla="*/ 64404 h 1141497"/>
              <a:gd name="connsiteX1" fmla="*/ 440187 w 1078254"/>
              <a:gd name="connsiteY1" fmla="*/ 233220 h 1141497"/>
              <a:gd name="connsiteX2" fmla="*/ 306296 w 1078254"/>
              <a:gd name="connsiteY2" fmla="*/ 339003 h 1141497"/>
              <a:gd name="connsiteX3" fmla="*/ 233171 w 1078254"/>
              <a:gd name="connsiteY3" fmla="*/ 313980 h 1141497"/>
              <a:gd name="connsiteX4" fmla="*/ 172069 w 1078254"/>
              <a:gd name="connsiteY4" fmla="*/ 361402 h 1141497"/>
              <a:gd name="connsiteX5" fmla="*/ 201549 w 1078254"/>
              <a:gd name="connsiteY5" fmla="*/ 436922 h 1141497"/>
              <a:gd name="connsiteX6" fmla="*/ 98022 w 1078254"/>
              <a:gd name="connsiteY6" fmla="*/ 560741 h 1141497"/>
              <a:gd name="connsiteX7" fmla="*/ 1734 w 1078254"/>
              <a:gd name="connsiteY7" fmla="*/ 598463 h 1141497"/>
              <a:gd name="connsiteX8" fmla="*/ 183519 w 1078254"/>
              <a:gd name="connsiteY8" fmla="*/ 828126 h 1141497"/>
              <a:gd name="connsiteX9" fmla="*/ 10576 w 1078254"/>
              <a:gd name="connsiteY9" fmla="*/ 1049936 h 1141497"/>
              <a:gd name="connsiteX10" fmla="*/ 218174 w 1078254"/>
              <a:gd name="connsiteY10" fmla="*/ 1118538 h 1141497"/>
              <a:gd name="connsiteX11" fmla="*/ 466028 w 1078254"/>
              <a:gd name="connsiteY11" fmla="*/ 1030077 h 1141497"/>
              <a:gd name="connsiteX12" fmla="*/ 509094 w 1078254"/>
              <a:gd name="connsiteY12" fmla="*/ 789520 h 1141497"/>
              <a:gd name="connsiteX13" fmla="*/ 577187 w 1078254"/>
              <a:gd name="connsiteY13" fmla="*/ 736018 h 1141497"/>
              <a:gd name="connsiteX14" fmla="*/ 630688 w 1078254"/>
              <a:gd name="connsiteY14" fmla="*/ 804112 h 1141497"/>
              <a:gd name="connsiteX15" fmla="*/ 912791 w 1078254"/>
              <a:gd name="connsiteY15" fmla="*/ 633877 h 1141497"/>
              <a:gd name="connsiteX16" fmla="*/ 981087 w 1078254"/>
              <a:gd name="connsiteY16" fmla="*/ 647253 h 1141497"/>
              <a:gd name="connsiteX17" fmla="*/ 1019795 w 1078254"/>
              <a:gd name="connsiteY17" fmla="*/ 658197 h 1141497"/>
              <a:gd name="connsiteX18" fmla="*/ 1054855 w 1078254"/>
              <a:gd name="connsiteY18" fmla="*/ 637830 h 1141497"/>
              <a:gd name="connsiteX19" fmla="*/ 1078161 w 1078254"/>
              <a:gd name="connsiteY19" fmla="*/ 585240 h 1141497"/>
              <a:gd name="connsiteX20" fmla="*/ 1069143 w 1078254"/>
              <a:gd name="connsiteY20" fmla="*/ 504480 h 1141497"/>
              <a:gd name="connsiteX21" fmla="*/ 1045379 w 1078254"/>
              <a:gd name="connsiteY21" fmla="*/ 414067 h 1141497"/>
              <a:gd name="connsiteX22" fmla="*/ 969129 w 1078254"/>
              <a:gd name="connsiteY22" fmla="*/ 413992 h 1141497"/>
              <a:gd name="connsiteX23" fmla="*/ 959654 w 1078254"/>
              <a:gd name="connsiteY23" fmla="*/ 280642 h 1141497"/>
              <a:gd name="connsiteX24" fmla="*/ 888290 w 1078254"/>
              <a:gd name="connsiteY24" fmla="*/ 280642 h 1141497"/>
              <a:gd name="connsiteX25" fmla="*/ 892830 w 1078254"/>
              <a:gd name="connsiteY25" fmla="*/ 142405 h 1141497"/>
              <a:gd name="connsiteX26" fmla="*/ 797581 w 1078254"/>
              <a:gd name="connsiteY26" fmla="*/ 28205 h 1141497"/>
              <a:gd name="connsiteX27" fmla="*/ 716008 w 1078254"/>
              <a:gd name="connsiteY27" fmla="*/ 64404 h 1141497"/>
              <a:gd name="connsiteX0" fmla="*/ 716008 w 1078254"/>
              <a:gd name="connsiteY0" fmla="*/ 64404 h 1141497"/>
              <a:gd name="connsiteX1" fmla="*/ 440187 w 1078254"/>
              <a:gd name="connsiteY1" fmla="*/ 233220 h 1141497"/>
              <a:gd name="connsiteX2" fmla="*/ 306296 w 1078254"/>
              <a:gd name="connsiteY2" fmla="*/ 339003 h 1141497"/>
              <a:gd name="connsiteX3" fmla="*/ 233171 w 1078254"/>
              <a:gd name="connsiteY3" fmla="*/ 313980 h 1141497"/>
              <a:gd name="connsiteX4" fmla="*/ 172069 w 1078254"/>
              <a:gd name="connsiteY4" fmla="*/ 361402 h 1141497"/>
              <a:gd name="connsiteX5" fmla="*/ 201549 w 1078254"/>
              <a:gd name="connsiteY5" fmla="*/ 436922 h 1141497"/>
              <a:gd name="connsiteX6" fmla="*/ 98022 w 1078254"/>
              <a:gd name="connsiteY6" fmla="*/ 560741 h 1141497"/>
              <a:gd name="connsiteX7" fmla="*/ 1734 w 1078254"/>
              <a:gd name="connsiteY7" fmla="*/ 598463 h 1141497"/>
              <a:gd name="connsiteX8" fmla="*/ 183519 w 1078254"/>
              <a:gd name="connsiteY8" fmla="*/ 828126 h 1141497"/>
              <a:gd name="connsiteX9" fmla="*/ 10576 w 1078254"/>
              <a:gd name="connsiteY9" fmla="*/ 1049936 h 1141497"/>
              <a:gd name="connsiteX10" fmla="*/ 218174 w 1078254"/>
              <a:gd name="connsiteY10" fmla="*/ 1118538 h 1141497"/>
              <a:gd name="connsiteX11" fmla="*/ 466028 w 1078254"/>
              <a:gd name="connsiteY11" fmla="*/ 1030077 h 1141497"/>
              <a:gd name="connsiteX12" fmla="*/ 518619 w 1078254"/>
              <a:gd name="connsiteY12" fmla="*/ 789520 h 1141497"/>
              <a:gd name="connsiteX13" fmla="*/ 577187 w 1078254"/>
              <a:gd name="connsiteY13" fmla="*/ 736018 h 1141497"/>
              <a:gd name="connsiteX14" fmla="*/ 630688 w 1078254"/>
              <a:gd name="connsiteY14" fmla="*/ 804112 h 1141497"/>
              <a:gd name="connsiteX15" fmla="*/ 912791 w 1078254"/>
              <a:gd name="connsiteY15" fmla="*/ 633877 h 1141497"/>
              <a:gd name="connsiteX16" fmla="*/ 981087 w 1078254"/>
              <a:gd name="connsiteY16" fmla="*/ 647253 h 1141497"/>
              <a:gd name="connsiteX17" fmla="*/ 1019795 w 1078254"/>
              <a:gd name="connsiteY17" fmla="*/ 658197 h 1141497"/>
              <a:gd name="connsiteX18" fmla="*/ 1054855 w 1078254"/>
              <a:gd name="connsiteY18" fmla="*/ 637830 h 1141497"/>
              <a:gd name="connsiteX19" fmla="*/ 1078161 w 1078254"/>
              <a:gd name="connsiteY19" fmla="*/ 585240 h 1141497"/>
              <a:gd name="connsiteX20" fmla="*/ 1069143 w 1078254"/>
              <a:gd name="connsiteY20" fmla="*/ 504480 h 1141497"/>
              <a:gd name="connsiteX21" fmla="*/ 1045379 w 1078254"/>
              <a:gd name="connsiteY21" fmla="*/ 414067 h 1141497"/>
              <a:gd name="connsiteX22" fmla="*/ 969129 w 1078254"/>
              <a:gd name="connsiteY22" fmla="*/ 413992 h 1141497"/>
              <a:gd name="connsiteX23" fmla="*/ 959654 w 1078254"/>
              <a:gd name="connsiteY23" fmla="*/ 280642 h 1141497"/>
              <a:gd name="connsiteX24" fmla="*/ 888290 w 1078254"/>
              <a:gd name="connsiteY24" fmla="*/ 280642 h 1141497"/>
              <a:gd name="connsiteX25" fmla="*/ 892830 w 1078254"/>
              <a:gd name="connsiteY25" fmla="*/ 142405 h 1141497"/>
              <a:gd name="connsiteX26" fmla="*/ 797581 w 1078254"/>
              <a:gd name="connsiteY26" fmla="*/ 28205 h 1141497"/>
              <a:gd name="connsiteX27" fmla="*/ 716008 w 1078254"/>
              <a:gd name="connsiteY27" fmla="*/ 64404 h 1141497"/>
              <a:gd name="connsiteX0" fmla="*/ 716008 w 1078254"/>
              <a:gd name="connsiteY0" fmla="*/ 64404 h 1141497"/>
              <a:gd name="connsiteX1" fmla="*/ 440187 w 1078254"/>
              <a:gd name="connsiteY1" fmla="*/ 233220 h 1141497"/>
              <a:gd name="connsiteX2" fmla="*/ 306296 w 1078254"/>
              <a:gd name="connsiteY2" fmla="*/ 339003 h 1141497"/>
              <a:gd name="connsiteX3" fmla="*/ 233171 w 1078254"/>
              <a:gd name="connsiteY3" fmla="*/ 313980 h 1141497"/>
              <a:gd name="connsiteX4" fmla="*/ 172069 w 1078254"/>
              <a:gd name="connsiteY4" fmla="*/ 361402 h 1141497"/>
              <a:gd name="connsiteX5" fmla="*/ 201549 w 1078254"/>
              <a:gd name="connsiteY5" fmla="*/ 436922 h 1141497"/>
              <a:gd name="connsiteX6" fmla="*/ 98022 w 1078254"/>
              <a:gd name="connsiteY6" fmla="*/ 560741 h 1141497"/>
              <a:gd name="connsiteX7" fmla="*/ 1734 w 1078254"/>
              <a:gd name="connsiteY7" fmla="*/ 598463 h 1141497"/>
              <a:gd name="connsiteX8" fmla="*/ 183519 w 1078254"/>
              <a:gd name="connsiteY8" fmla="*/ 828126 h 1141497"/>
              <a:gd name="connsiteX9" fmla="*/ 10576 w 1078254"/>
              <a:gd name="connsiteY9" fmla="*/ 1049936 h 1141497"/>
              <a:gd name="connsiteX10" fmla="*/ 218174 w 1078254"/>
              <a:gd name="connsiteY10" fmla="*/ 1118538 h 1141497"/>
              <a:gd name="connsiteX11" fmla="*/ 466028 w 1078254"/>
              <a:gd name="connsiteY11" fmla="*/ 1030077 h 1141497"/>
              <a:gd name="connsiteX12" fmla="*/ 518619 w 1078254"/>
              <a:gd name="connsiteY12" fmla="*/ 789520 h 1141497"/>
              <a:gd name="connsiteX13" fmla="*/ 577187 w 1078254"/>
              <a:gd name="connsiteY13" fmla="*/ 736018 h 1141497"/>
              <a:gd name="connsiteX14" fmla="*/ 630688 w 1078254"/>
              <a:gd name="connsiteY14" fmla="*/ 804112 h 1141497"/>
              <a:gd name="connsiteX15" fmla="*/ 912791 w 1078254"/>
              <a:gd name="connsiteY15" fmla="*/ 633877 h 1141497"/>
              <a:gd name="connsiteX16" fmla="*/ 981087 w 1078254"/>
              <a:gd name="connsiteY16" fmla="*/ 647253 h 1141497"/>
              <a:gd name="connsiteX17" fmla="*/ 1019795 w 1078254"/>
              <a:gd name="connsiteY17" fmla="*/ 658197 h 1141497"/>
              <a:gd name="connsiteX18" fmla="*/ 1054855 w 1078254"/>
              <a:gd name="connsiteY18" fmla="*/ 637830 h 1141497"/>
              <a:gd name="connsiteX19" fmla="*/ 1078161 w 1078254"/>
              <a:gd name="connsiteY19" fmla="*/ 585240 h 1141497"/>
              <a:gd name="connsiteX20" fmla="*/ 1069143 w 1078254"/>
              <a:gd name="connsiteY20" fmla="*/ 504480 h 1141497"/>
              <a:gd name="connsiteX21" fmla="*/ 1045379 w 1078254"/>
              <a:gd name="connsiteY21" fmla="*/ 414067 h 1141497"/>
              <a:gd name="connsiteX22" fmla="*/ 969129 w 1078254"/>
              <a:gd name="connsiteY22" fmla="*/ 413992 h 1141497"/>
              <a:gd name="connsiteX23" fmla="*/ 959654 w 1078254"/>
              <a:gd name="connsiteY23" fmla="*/ 280642 h 1141497"/>
              <a:gd name="connsiteX24" fmla="*/ 888290 w 1078254"/>
              <a:gd name="connsiteY24" fmla="*/ 280642 h 1141497"/>
              <a:gd name="connsiteX25" fmla="*/ 892830 w 1078254"/>
              <a:gd name="connsiteY25" fmla="*/ 142405 h 1141497"/>
              <a:gd name="connsiteX26" fmla="*/ 797581 w 1078254"/>
              <a:gd name="connsiteY26" fmla="*/ 28205 h 1141497"/>
              <a:gd name="connsiteX27" fmla="*/ 716008 w 1078254"/>
              <a:gd name="connsiteY27" fmla="*/ 64404 h 1141497"/>
              <a:gd name="connsiteX0" fmla="*/ 716008 w 1078254"/>
              <a:gd name="connsiteY0" fmla="*/ 64404 h 1141497"/>
              <a:gd name="connsiteX1" fmla="*/ 440187 w 1078254"/>
              <a:gd name="connsiteY1" fmla="*/ 233220 h 1141497"/>
              <a:gd name="connsiteX2" fmla="*/ 306296 w 1078254"/>
              <a:gd name="connsiteY2" fmla="*/ 339003 h 1141497"/>
              <a:gd name="connsiteX3" fmla="*/ 233171 w 1078254"/>
              <a:gd name="connsiteY3" fmla="*/ 313980 h 1141497"/>
              <a:gd name="connsiteX4" fmla="*/ 172069 w 1078254"/>
              <a:gd name="connsiteY4" fmla="*/ 361402 h 1141497"/>
              <a:gd name="connsiteX5" fmla="*/ 201549 w 1078254"/>
              <a:gd name="connsiteY5" fmla="*/ 436922 h 1141497"/>
              <a:gd name="connsiteX6" fmla="*/ 98022 w 1078254"/>
              <a:gd name="connsiteY6" fmla="*/ 560741 h 1141497"/>
              <a:gd name="connsiteX7" fmla="*/ 1734 w 1078254"/>
              <a:gd name="connsiteY7" fmla="*/ 598463 h 1141497"/>
              <a:gd name="connsiteX8" fmla="*/ 183519 w 1078254"/>
              <a:gd name="connsiteY8" fmla="*/ 828126 h 1141497"/>
              <a:gd name="connsiteX9" fmla="*/ 10576 w 1078254"/>
              <a:gd name="connsiteY9" fmla="*/ 1049936 h 1141497"/>
              <a:gd name="connsiteX10" fmla="*/ 218174 w 1078254"/>
              <a:gd name="connsiteY10" fmla="*/ 1118538 h 1141497"/>
              <a:gd name="connsiteX11" fmla="*/ 466028 w 1078254"/>
              <a:gd name="connsiteY11" fmla="*/ 1030077 h 1141497"/>
              <a:gd name="connsiteX12" fmla="*/ 518619 w 1078254"/>
              <a:gd name="connsiteY12" fmla="*/ 789520 h 1141497"/>
              <a:gd name="connsiteX13" fmla="*/ 577187 w 1078254"/>
              <a:gd name="connsiteY13" fmla="*/ 736018 h 1141497"/>
              <a:gd name="connsiteX14" fmla="*/ 630688 w 1078254"/>
              <a:gd name="connsiteY14" fmla="*/ 804112 h 1141497"/>
              <a:gd name="connsiteX15" fmla="*/ 912791 w 1078254"/>
              <a:gd name="connsiteY15" fmla="*/ 633877 h 1141497"/>
              <a:gd name="connsiteX16" fmla="*/ 981087 w 1078254"/>
              <a:gd name="connsiteY16" fmla="*/ 647253 h 1141497"/>
              <a:gd name="connsiteX17" fmla="*/ 1019795 w 1078254"/>
              <a:gd name="connsiteY17" fmla="*/ 658197 h 1141497"/>
              <a:gd name="connsiteX18" fmla="*/ 1054855 w 1078254"/>
              <a:gd name="connsiteY18" fmla="*/ 637830 h 1141497"/>
              <a:gd name="connsiteX19" fmla="*/ 1078161 w 1078254"/>
              <a:gd name="connsiteY19" fmla="*/ 585240 h 1141497"/>
              <a:gd name="connsiteX20" fmla="*/ 1069143 w 1078254"/>
              <a:gd name="connsiteY20" fmla="*/ 504480 h 1141497"/>
              <a:gd name="connsiteX21" fmla="*/ 1045379 w 1078254"/>
              <a:gd name="connsiteY21" fmla="*/ 414067 h 1141497"/>
              <a:gd name="connsiteX22" fmla="*/ 969129 w 1078254"/>
              <a:gd name="connsiteY22" fmla="*/ 413992 h 1141497"/>
              <a:gd name="connsiteX23" fmla="*/ 959654 w 1078254"/>
              <a:gd name="connsiteY23" fmla="*/ 280642 h 1141497"/>
              <a:gd name="connsiteX24" fmla="*/ 888290 w 1078254"/>
              <a:gd name="connsiteY24" fmla="*/ 280642 h 1141497"/>
              <a:gd name="connsiteX25" fmla="*/ 892830 w 1078254"/>
              <a:gd name="connsiteY25" fmla="*/ 142405 h 1141497"/>
              <a:gd name="connsiteX26" fmla="*/ 797581 w 1078254"/>
              <a:gd name="connsiteY26" fmla="*/ 28205 h 1141497"/>
              <a:gd name="connsiteX27" fmla="*/ 716008 w 1078254"/>
              <a:gd name="connsiteY27" fmla="*/ 64404 h 1141497"/>
              <a:gd name="connsiteX0" fmla="*/ 716008 w 1078254"/>
              <a:gd name="connsiteY0" fmla="*/ 64404 h 1141497"/>
              <a:gd name="connsiteX1" fmla="*/ 440187 w 1078254"/>
              <a:gd name="connsiteY1" fmla="*/ 233220 h 1141497"/>
              <a:gd name="connsiteX2" fmla="*/ 306296 w 1078254"/>
              <a:gd name="connsiteY2" fmla="*/ 339003 h 1141497"/>
              <a:gd name="connsiteX3" fmla="*/ 233171 w 1078254"/>
              <a:gd name="connsiteY3" fmla="*/ 313980 h 1141497"/>
              <a:gd name="connsiteX4" fmla="*/ 172069 w 1078254"/>
              <a:gd name="connsiteY4" fmla="*/ 361402 h 1141497"/>
              <a:gd name="connsiteX5" fmla="*/ 201549 w 1078254"/>
              <a:gd name="connsiteY5" fmla="*/ 436922 h 1141497"/>
              <a:gd name="connsiteX6" fmla="*/ 98022 w 1078254"/>
              <a:gd name="connsiteY6" fmla="*/ 560741 h 1141497"/>
              <a:gd name="connsiteX7" fmla="*/ 1734 w 1078254"/>
              <a:gd name="connsiteY7" fmla="*/ 598463 h 1141497"/>
              <a:gd name="connsiteX8" fmla="*/ 183519 w 1078254"/>
              <a:gd name="connsiteY8" fmla="*/ 828126 h 1141497"/>
              <a:gd name="connsiteX9" fmla="*/ 10576 w 1078254"/>
              <a:gd name="connsiteY9" fmla="*/ 1049936 h 1141497"/>
              <a:gd name="connsiteX10" fmla="*/ 218174 w 1078254"/>
              <a:gd name="connsiteY10" fmla="*/ 1118538 h 1141497"/>
              <a:gd name="connsiteX11" fmla="*/ 466028 w 1078254"/>
              <a:gd name="connsiteY11" fmla="*/ 1030077 h 1141497"/>
              <a:gd name="connsiteX12" fmla="*/ 518619 w 1078254"/>
              <a:gd name="connsiteY12" fmla="*/ 789520 h 1141497"/>
              <a:gd name="connsiteX13" fmla="*/ 591474 w 1078254"/>
              <a:gd name="connsiteY13" fmla="*/ 745543 h 1141497"/>
              <a:gd name="connsiteX14" fmla="*/ 630688 w 1078254"/>
              <a:gd name="connsiteY14" fmla="*/ 804112 h 1141497"/>
              <a:gd name="connsiteX15" fmla="*/ 912791 w 1078254"/>
              <a:gd name="connsiteY15" fmla="*/ 633877 h 1141497"/>
              <a:gd name="connsiteX16" fmla="*/ 981087 w 1078254"/>
              <a:gd name="connsiteY16" fmla="*/ 647253 h 1141497"/>
              <a:gd name="connsiteX17" fmla="*/ 1019795 w 1078254"/>
              <a:gd name="connsiteY17" fmla="*/ 658197 h 1141497"/>
              <a:gd name="connsiteX18" fmla="*/ 1054855 w 1078254"/>
              <a:gd name="connsiteY18" fmla="*/ 637830 h 1141497"/>
              <a:gd name="connsiteX19" fmla="*/ 1078161 w 1078254"/>
              <a:gd name="connsiteY19" fmla="*/ 585240 h 1141497"/>
              <a:gd name="connsiteX20" fmla="*/ 1069143 w 1078254"/>
              <a:gd name="connsiteY20" fmla="*/ 504480 h 1141497"/>
              <a:gd name="connsiteX21" fmla="*/ 1045379 w 1078254"/>
              <a:gd name="connsiteY21" fmla="*/ 414067 h 1141497"/>
              <a:gd name="connsiteX22" fmla="*/ 969129 w 1078254"/>
              <a:gd name="connsiteY22" fmla="*/ 413992 h 1141497"/>
              <a:gd name="connsiteX23" fmla="*/ 959654 w 1078254"/>
              <a:gd name="connsiteY23" fmla="*/ 280642 h 1141497"/>
              <a:gd name="connsiteX24" fmla="*/ 888290 w 1078254"/>
              <a:gd name="connsiteY24" fmla="*/ 280642 h 1141497"/>
              <a:gd name="connsiteX25" fmla="*/ 892830 w 1078254"/>
              <a:gd name="connsiteY25" fmla="*/ 142405 h 1141497"/>
              <a:gd name="connsiteX26" fmla="*/ 797581 w 1078254"/>
              <a:gd name="connsiteY26" fmla="*/ 28205 h 1141497"/>
              <a:gd name="connsiteX27" fmla="*/ 716008 w 1078254"/>
              <a:gd name="connsiteY27" fmla="*/ 64404 h 1141497"/>
              <a:gd name="connsiteX0" fmla="*/ 716008 w 1078254"/>
              <a:gd name="connsiteY0" fmla="*/ 64404 h 1141497"/>
              <a:gd name="connsiteX1" fmla="*/ 440187 w 1078254"/>
              <a:gd name="connsiteY1" fmla="*/ 233220 h 1141497"/>
              <a:gd name="connsiteX2" fmla="*/ 306296 w 1078254"/>
              <a:gd name="connsiteY2" fmla="*/ 339003 h 1141497"/>
              <a:gd name="connsiteX3" fmla="*/ 233171 w 1078254"/>
              <a:gd name="connsiteY3" fmla="*/ 313980 h 1141497"/>
              <a:gd name="connsiteX4" fmla="*/ 172069 w 1078254"/>
              <a:gd name="connsiteY4" fmla="*/ 361402 h 1141497"/>
              <a:gd name="connsiteX5" fmla="*/ 201549 w 1078254"/>
              <a:gd name="connsiteY5" fmla="*/ 436922 h 1141497"/>
              <a:gd name="connsiteX6" fmla="*/ 98022 w 1078254"/>
              <a:gd name="connsiteY6" fmla="*/ 560741 h 1141497"/>
              <a:gd name="connsiteX7" fmla="*/ 1734 w 1078254"/>
              <a:gd name="connsiteY7" fmla="*/ 598463 h 1141497"/>
              <a:gd name="connsiteX8" fmla="*/ 183519 w 1078254"/>
              <a:gd name="connsiteY8" fmla="*/ 828126 h 1141497"/>
              <a:gd name="connsiteX9" fmla="*/ 10576 w 1078254"/>
              <a:gd name="connsiteY9" fmla="*/ 1049936 h 1141497"/>
              <a:gd name="connsiteX10" fmla="*/ 218174 w 1078254"/>
              <a:gd name="connsiteY10" fmla="*/ 1118538 h 1141497"/>
              <a:gd name="connsiteX11" fmla="*/ 466028 w 1078254"/>
              <a:gd name="connsiteY11" fmla="*/ 1030077 h 1141497"/>
              <a:gd name="connsiteX12" fmla="*/ 518619 w 1078254"/>
              <a:gd name="connsiteY12" fmla="*/ 789520 h 1141497"/>
              <a:gd name="connsiteX13" fmla="*/ 591474 w 1078254"/>
              <a:gd name="connsiteY13" fmla="*/ 745543 h 1141497"/>
              <a:gd name="connsiteX14" fmla="*/ 649738 w 1078254"/>
              <a:gd name="connsiteY14" fmla="*/ 866024 h 1141497"/>
              <a:gd name="connsiteX15" fmla="*/ 912791 w 1078254"/>
              <a:gd name="connsiteY15" fmla="*/ 633877 h 1141497"/>
              <a:gd name="connsiteX16" fmla="*/ 981087 w 1078254"/>
              <a:gd name="connsiteY16" fmla="*/ 647253 h 1141497"/>
              <a:gd name="connsiteX17" fmla="*/ 1019795 w 1078254"/>
              <a:gd name="connsiteY17" fmla="*/ 658197 h 1141497"/>
              <a:gd name="connsiteX18" fmla="*/ 1054855 w 1078254"/>
              <a:gd name="connsiteY18" fmla="*/ 637830 h 1141497"/>
              <a:gd name="connsiteX19" fmla="*/ 1078161 w 1078254"/>
              <a:gd name="connsiteY19" fmla="*/ 585240 h 1141497"/>
              <a:gd name="connsiteX20" fmla="*/ 1069143 w 1078254"/>
              <a:gd name="connsiteY20" fmla="*/ 504480 h 1141497"/>
              <a:gd name="connsiteX21" fmla="*/ 1045379 w 1078254"/>
              <a:gd name="connsiteY21" fmla="*/ 414067 h 1141497"/>
              <a:gd name="connsiteX22" fmla="*/ 969129 w 1078254"/>
              <a:gd name="connsiteY22" fmla="*/ 413992 h 1141497"/>
              <a:gd name="connsiteX23" fmla="*/ 959654 w 1078254"/>
              <a:gd name="connsiteY23" fmla="*/ 280642 h 1141497"/>
              <a:gd name="connsiteX24" fmla="*/ 888290 w 1078254"/>
              <a:gd name="connsiteY24" fmla="*/ 280642 h 1141497"/>
              <a:gd name="connsiteX25" fmla="*/ 892830 w 1078254"/>
              <a:gd name="connsiteY25" fmla="*/ 142405 h 1141497"/>
              <a:gd name="connsiteX26" fmla="*/ 797581 w 1078254"/>
              <a:gd name="connsiteY26" fmla="*/ 28205 h 1141497"/>
              <a:gd name="connsiteX27" fmla="*/ 716008 w 1078254"/>
              <a:gd name="connsiteY27" fmla="*/ 64404 h 1141497"/>
              <a:gd name="connsiteX0" fmla="*/ 716008 w 1078254"/>
              <a:gd name="connsiteY0" fmla="*/ 64404 h 1141497"/>
              <a:gd name="connsiteX1" fmla="*/ 440187 w 1078254"/>
              <a:gd name="connsiteY1" fmla="*/ 233220 h 1141497"/>
              <a:gd name="connsiteX2" fmla="*/ 306296 w 1078254"/>
              <a:gd name="connsiteY2" fmla="*/ 339003 h 1141497"/>
              <a:gd name="connsiteX3" fmla="*/ 233171 w 1078254"/>
              <a:gd name="connsiteY3" fmla="*/ 313980 h 1141497"/>
              <a:gd name="connsiteX4" fmla="*/ 172069 w 1078254"/>
              <a:gd name="connsiteY4" fmla="*/ 361402 h 1141497"/>
              <a:gd name="connsiteX5" fmla="*/ 201549 w 1078254"/>
              <a:gd name="connsiteY5" fmla="*/ 436922 h 1141497"/>
              <a:gd name="connsiteX6" fmla="*/ 98022 w 1078254"/>
              <a:gd name="connsiteY6" fmla="*/ 560741 h 1141497"/>
              <a:gd name="connsiteX7" fmla="*/ 1734 w 1078254"/>
              <a:gd name="connsiteY7" fmla="*/ 598463 h 1141497"/>
              <a:gd name="connsiteX8" fmla="*/ 183519 w 1078254"/>
              <a:gd name="connsiteY8" fmla="*/ 828126 h 1141497"/>
              <a:gd name="connsiteX9" fmla="*/ 10576 w 1078254"/>
              <a:gd name="connsiteY9" fmla="*/ 1049936 h 1141497"/>
              <a:gd name="connsiteX10" fmla="*/ 218174 w 1078254"/>
              <a:gd name="connsiteY10" fmla="*/ 1118538 h 1141497"/>
              <a:gd name="connsiteX11" fmla="*/ 466028 w 1078254"/>
              <a:gd name="connsiteY11" fmla="*/ 1030077 h 1141497"/>
              <a:gd name="connsiteX12" fmla="*/ 518619 w 1078254"/>
              <a:gd name="connsiteY12" fmla="*/ 789520 h 1141497"/>
              <a:gd name="connsiteX13" fmla="*/ 591474 w 1078254"/>
              <a:gd name="connsiteY13" fmla="*/ 745543 h 1141497"/>
              <a:gd name="connsiteX14" fmla="*/ 649738 w 1078254"/>
              <a:gd name="connsiteY14" fmla="*/ 866024 h 1141497"/>
              <a:gd name="connsiteX15" fmla="*/ 855641 w 1078254"/>
              <a:gd name="connsiteY15" fmla="*/ 757702 h 1141497"/>
              <a:gd name="connsiteX16" fmla="*/ 981087 w 1078254"/>
              <a:gd name="connsiteY16" fmla="*/ 647253 h 1141497"/>
              <a:gd name="connsiteX17" fmla="*/ 1019795 w 1078254"/>
              <a:gd name="connsiteY17" fmla="*/ 658197 h 1141497"/>
              <a:gd name="connsiteX18" fmla="*/ 1054855 w 1078254"/>
              <a:gd name="connsiteY18" fmla="*/ 637830 h 1141497"/>
              <a:gd name="connsiteX19" fmla="*/ 1078161 w 1078254"/>
              <a:gd name="connsiteY19" fmla="*/ 585240 h 1141497"/>
              <a:gd name="connsiteX20" fmla="*/ 1069143 w 1078254"/>
              <a:gd name="connsiteY20" fmla="*/ 504480 h 1141497"/>
              <a:gd name="connsiteX21" fmla="*/ 1045379 w 1078254"/>
              <a:gd name="connsiteY21" fmla="*/ 414067 h 1141497"/>
              <a:gd name="connsiteX22" fmla="*/ 969129 w 1078254"/>
              <a:gd name="connsiteY22" fmla="*/ 413992 h 1141497"/>
              <a:gd name="connsiteX23" fmla="*/ 959654 w 1078254"/>
              <a:gd name="connsiteY23" fmla="*/ 280642 h 1141497"/>
              <a:gd name="connsiteX24" fmla="*/ 888290 w 1078254"/>
              <a:gd name="connsiteY24" fmla="*/ 280642 h 1141497"/>
              <a:gd name="connsiteX25" fmla="*/ 892830 w 1078254"/>
              <a:gd name="connsiteY25" fmla="*/ 142405 h 1141497"/>
              <a:gd name="connsiteX26" fmla="*/ 797581 w 1078254"/>
              <a:gd name="connsiteY26" fmla="*/ 28205 h 1141497"/>
              <a:gd name="connsiteX27" fmla="*/ 716008 w 1078254"/>
              <a:gd name="connsiteY27" fmla="*/ 64404 h 1141497"/>
              <a:gd name="connsiteX0" fmla="*/ 716008 w 1078254"/>
              <a:gd name="connsiteY0" fmla="*/ 64404 h 1141497"/>
              <a:gd name="connsiteX1" fmla="*/ 440187 w 1078254"/>
              <a:gd name="connsiteY1" fmla="*/ 233220 h 1141497"/>
              <a:gd name="connsiteX2" fmla="*/ 306296 w 1078254"/>
              <a:gd name="connsiteY2" fmla="*/ 339003 h 1141497"/>
              <a:gd name="connsiteX3" fmla="*/ 233171 w 1078254"/>
              <a:gd name="connsiteY3" fmla="*/ 313980 h 1141497"/>
              <a:gd name="connsiteX4" fmla="*/ 172069 w 1078254"/>
              <a:gd name="connsiteY4" fmla="*/ 361402 h 1141497"/>
              <a:gd name="connsiteX5" fmla="*/ 201549 w 1078254"/>
              <a:gd name="connsiteY5" fmla="*/ 436922 h 1141497"/>
              <a:gd name="connsiteX6" fmla="*/ 98022 w 1078254"/>
              <a:gd name="connsiteY6" fmla="*/ 560741 h 1141497"/>
              <a:gd name="connsiteX7" fmla="*/ 1734 w 1078254"/>
              <a:gd name="connsiteY7" fmla="*/ 598463 h 1141497"/>
              <a:gd name="connsiteX8" fmla="*/ 183519 w 1078254"/>
              <a:gd name="connsiteY8" fmla="*/ 828126 h 1141497"/>
              <a:gd name="connsiteX9" fmla="*/ 10576 w 1078254"/>
              <a:gd name="connsiteY9" fmla="*/ 1049936 h 1141497"/>
              <a:gd name="connsiteX10" fmla="*/ 218174 w 1078254"/>
              <a:gd name="connsiteY10" fmla="*/ 1118538 h 1141497"/>
              <a:gd name="connsiteX11" fmla="*/ 466028 w 1078254"/>
              <a:gd name="connsiteY11" fmla="*/ 1030077 h 1141497"/>
              <a:gd name="connsiteX12" fmla="*/ 518619 w 1078254"/>
              <a:gd name="connsiteY12" fmla="*/ 789520 h 1141497"/>
              <a:gd name="connsiteX13" fmla="*/ 591474 w 1078254"/>
              <a:gd name="connsiteY13" fmla="*/ 745543 h 1141497"/>
              <a:gd name="connsiteX14" fmla="*/ 649738 w 1078254"/>
              <a:gd name="connsiteY14" fmla="*/ 866024 h 1141497"/>
              <a:gd name="connsiteX15" fmla="*/ 855641 w 1078254"/>
              <a:gd name="connsiteY15" fmla="*/ 757702 h 1141497"/>
              <a:gd name="connsiteX16" fmla="*/ 981087 w 1078254"/>
              <a:gd name="connsiteY16" fmla="*/ 647253 h 1141497"/>
              <a:gd name="connsiteX17" fmla="*/ 1019795 w 1078254"/>
              <a:gd name="connsiteY17" fmla="*/ 658197 h 1141497"/>
              <a:gd name="connsiteX18" fmla="*/ 1054855 w 1078254"/>
              <a:gd name="connsiteY18" fmla="*/ 637830 h 1141497"/>
              <a:gd name="connsiteX19" fmla="*/ 1078161 w 1078254"/>
              <a:gd name="connsiteY19" fmla="*/ 585240 h 1141497"/>
              <a:gd name="connsiteX20" fmla="*/ 1069143 w 1078254"/>
              <a:gd name="connsiteY20" fmla="*/ 504480 h 1141497"/>
              <a:gd name="connsiteX21" fmla="*/ 1045379 w 1078254"/>
              <a:gd name="connsiteY21" fmla="*/ 414067 h 1141497"/>
              <a:gd name="connsiteX22" fmla="*/ 969129 w 1078254"/>
              <a:gd name="connsiteY22" fmla="*/ 413992 h 1141497"/>
              <a:gd name="connsiteX23" fmla="*/ 1007279 w 1078254"/>
              <a:gd name="connsiteY23" fmla="*/ 266354 h 1141497"/>
              <a:gd name="connsiteX24" fmla="*/ 888290 w 1078254"/>
              <a:gd name="connsiteY24" fmla="*/ 280642 h 1141497"/>
              <a:gd name="connsiteX25" fmla="*/ 892830 w 1078254"/>
              <a:gd name="connsiteY25" fmla="*/ 142405 h 1141497"/>
              <a:gd name="connsiteX26" fmla="*/ 797581 w 1078254"/>
              <a:gd name="connsiteY26" fmla="*/ 28205 h 1141497"/>
              <a:gd name="connsiteX27" fmla="*/ 716008 w 1078254"/>
              <a:gd name="connsiteY27" fmla="*/ 64404 h 1141497"/>
              <a:gd name="connsiteX0" fmla="*/ 716008 w 1078254"/>
              <a:gd name="connsiteY0" fmla="*/ 64404 h 1141497"/>
              <a:gd name="connsiteX1" fmla="*/ 440187 w 1078254"/>
              <a:gd name="connsiteY1" fmla="*/ 233220 h 1141497"/>
              <a:gd name="connsiteX2" fmla="*/ 306296 w 1078254"/>
              <a:gd name="connsiteY2" fmla="*/ 339003 h 1141497"/>
              <a:gd name="connsiteX3" fmla="*/ 233171 w 1078254"/>
              <a:gd name="connsiteY3" fmla="*/ 313980 h 1141497"/>
              <a:gd name="connsiteX4" fmla="*/ 172069 w 1078254"/>
              <a:gd name="connsiteY4" fmla="*/ 361402 h 1141497"/>
              <a:gd name="connsiteX5" fmla="*/ 201549 w 1078254"/>
              <a:gd name="connsiteY5" fmla="*/ 436922 h 1141497"/>
              <a:gd name="connsiteX6" fmla="*/ 98022 w 1078254"/>
              <a:gd name="connsiteY6" fmla="*/ 560741 h 1141497"/>
              <a:gd name="connsiteX7" fmla="*/ 1734 w 1078254"/>
              <a:gd name="connsiteY7" fmla="*/ 598463 h 1141497"/>
              <a:gd name="connsiteX8" fmla="*/ 183519 w 1078254"/>
              <a:gd name="connsiteY8" fmla="*/ 828126 h 1141497"/>
              <a:gd name="connsiteX9" fmla="*/ 10576 w 1078254"/>
              <a:gd name="connsiteY9" fmla="*/ 1049936 h 1141497"/>
              <a:gd name="connsiteX10" fmla="*/ 218174 w 1078254"/>
              <a:gd name="connsiteY10" fmla="*/ 1118538 h 1141497"/>
              <a:gd name="connsiteX11" fmla="*/ 466028 w 1078254"/>
              <a:gd name="connsiteY11" fmla="*/ 1030077 h 1141497"/>
              <a:gd name="connsiteX12" fmla="*/ 518619 w 1078254"/>
              <a:gd name="connsiteY12" fmla="*/ 789520 h 1141497"/>
              <a:gd name="connsiteX13" fmla="*/ 591474 w 1078254"/>
              <a:gd name="connsiteY13" fmla="*/ 745543 h 1141497"/>
              <a:gd name="connsiteX14" fmla="*/ 649738 w 1078254"/>
              <a:gd name="connsiteY14" fmla="*/ 866024 h 1141497"/>
              <a:gd name="connsiteX15" fmla="*/ 855641 w 1078254"/>
              <a:gd name="connsiteY15" fmla="*/ 757702 h 1141497"/>
              <a:gd name="connsiteX16" fmla="*/ 981087 w 1078254"/>
              <a:gd name="connsiteY16" fmla="*/ 647253 h 1141497"/>
              <a:gd name="connsiteX17" fmla="*/ 1019795 w 1078254"/>
              <a:gd name="connsiteY17" fmla="*/ 658197 h 1141497"/>
              <a:gd name="connsiteX18" fmla="*/ 1054855 w 1078254"/>
              <a:gd name="connsiteY18" fmla="*/ 637830 h 1141497"/>
              <a:gd name="connsiteX19" fmla="*/ 1078161 w 1078254"/>
              <a:gd name="connsiteY19" fmla="*/ 585240 h 1141497"/>
              <a:gd name="connsiteX20" fmla="*/ 1069143 w 1078254"/>
              <a:gd name="connsiteY20" fmla="*/ 504480 h 1141497"/>
              <a:gd name="connsiteX21" fmla="*/ 1045379 w 1078254"/>
              <a:gd name="connsiteY21" fmla="*/ 414067 h 1141497"/>
              <a:gd name="connsiteX22" fmla="*/ 969129 w 1078254"/>
              <a:gd name="connsiteY22" fmla="*/ 413992 h 1141497"/>
              <a:gd name="connsiteX23" fmla="*/ 1007279 w 1078254"/>
              <a:gd name="connsiteY23" fmla="*/ 266354 h 1141497"/>
              <a:gd name="connsiteX24" fmla="*/ 959728 w 1078254"/>
              <a:gd name="connsiteY24" fmla="*/ 223492 h 1141497"/>
              <a:gd name="connsiteX25" fmla="*/ 892830 w 1078254"/>
              <a:gd name="connsiteY25" fmla="*/ 142405 h 1141497"/>
              <a:gd name="connsiteX26" fmla="*/ 797581 w 1078254"/>
              <a:gd name="connsiteY26" fmla="*/ 28205 h 1141497"/>
              <a:gd name="connsiteX27" fmla="*/ 716008 w 1078254"/>
              <a:gd name="connsiteY27" fmla="*/ 64404 h 1141497"/>
              <a:gd name="connsiteX0" fmla="*/ 716008 w 1078254"/>
              <a:gd name="connsiteY0" fmla="*/ 68434 h 1145527"/>
              <a:gd name="connsiteX1" fmla="*/ 440187 w 1078254"/>
              <a:gd name="connsiteY1" fmla="*/ 237250 h 1145527"/>
              <a:gd name="connsiteX2" fmla="*/ 306296 w 1078254"/>
              <a:gd name="connsiteY2" fmla="*/ 343033 h 1145527"/>
              <a:gd name="connsiteX3" fmla="*/ 233171 w 1078254"/>
              <a:gd name="connsiteY3" fmla="*/ 318010 h 1145527"/>
              <a:gd name="connsiteX4" fmla="*/ 172069 w 1078254"/>
              <a:gd name="connsiteY4" fmla="*/ 365432 h 1145527"/>
              <a:gd name="connsiteX5" fmla="*/ 201549 w 1078254"/>
              <a:gd name="connsiteY5" fmla="*/ 440952 h 1145527"/>
              <a:gd name="connsiteX6" fmla="*/ 98022 w 1078254"/>
              <a:gd name="connsiteY6" fmla="*/ 564771 h 1145527"/>
              <a:gd name="connsiteX7" fmla="*/ 1734 w 1078254"/>
              <a:gd name="connsiteY7" fmla="*/ 602493 h 1145527"/>
              <a:gd name="connsiteX8" fmla="*/ 183519 w 1078254"/>
              <a:gd name="connsiteY8" fmla="*/ 832156 h 1145527"/>
              <a:gd name="connsiteX9" fmla="*/ 10576 w 1078254"/>
              <a:gd name="connsiteY9" fmla="*/ 1053966 h 1145527"/>
              <a:gd name="connsiteX10" fmla="*/ 218174 w 1078254"/>
              <a:gd name="connsiteY10" fmla="*/ 1122568 h 1145527"/>
              <a:gd name="connsiteX11" fmla="*/ 466028 w 1078254"/>
              <a:gd name="connsiteY11" fmla="*/ 1034107 h 1145527"/>
              <a:gd name="connsiteX12" fmla="*/ 518619 w 1078254"/>
              <a:gd name="connsiteY12" fmla="*/ 793550 h 1145527"/>
              <a:gd name="connsiteX13" fmla="*/ 591474 w 1078254"/>
              <a:gd name="connsiteY13" fmla="*/ 749573 h 1145527"/>
              <a:gd name="connsiteX14" fmla="*/ 649738 w 1078254"/>
              <a:gd name="connsiteY14" fmla="*/ 870054 h 1145527"/>
              <a:gd name="connsiteX15" fmla="*/ 855641 w 1078254"/>
              <a:gd name="connsiteY15" fmla="*/ 761732 h 1145527"/>
              <a:gd name="connsiteX16" fmla="*/ 981087 w 1078254"/>
              <a:gd name="connsiteY16" fmla="*/ 651283 h 1145527"/>
              <a:gd name="connsiteX17" fmla="*/ 1019795 w 1078254"/>
              <a:gd name="connsiteY17" fmla="*/ 662227 h 1145527"/>
              <a:gd name="connsiteX18" fmla="*/ 1054855 w 1078254"/>
              <a:gd name="connsiteY18" fmla="*/ 641860 h 1145527"/>
              <a:gd name="connsiteX19" fmla="*/ 1078161 w 1078254"/>
              <a:gd name="connsiteY19" fmla="*/ 589270 h 1145527"/>
              <a:gd name="connsiteX20" fmla="*/ 1069143 w 1078254"/>
              <a:gd name="connsiteY20" fmla="*/ 508510 h 1145527"/>
              <a:gd name="connsiteX21" fmla="*/ 1045379 w 1078254"/>
              <a:gd name="connsiteY21" fmla="*/ 418097 h 1145527"/>
              <a:gd name="connsiteX22" fmla="*/ 969129 w 1078254"/>
              <a:gd name="connsiteY22" fmla="*/ 418022 h 1145527"/>
              <a:gd name="connsiteX23" fmla="*/ 1007279 w 1078254"/>
              <a:gd name="connsiteY23" fmla="*/ 270384 h 1145527"/>
              <a:gd name="connsiteX24" fmla="*/ 959728 w 1078254"/>
              <a:gd name="connsiteY24" fmla="*/ 227522 h 1145527"/>
              <a:gd name="connsiteX25" fmla="*/ 930930 w 1078254"/>
              <a:gd name="connsiteY25" fmla="*/ 127385 h 1145527"/>
              <a:gd name="connsiteX26" fmla="*/ 797581 w 1078254"/>
              <a:gd name="connsiteY26" fmla="*/ 32235 h 1145527"/>
              <a:gd name="connsiteX27" fmla="*/ 716008 w 1078254"/>
              <a:gd name="connsiteY27" fmla="*/ 68434 h 1145527"/>
              <a:gd name="connsiteX0" fmla="*/ 716008 w 1078254"/>
              <a:gd name="connsiteY0" fmla="*/ 68434 h 1145527"/>
              <a:gd name="connsiteX1" fmla="*/ 440187 w 1078254"/>
              <a:gd name="connsiteY1" fmla="*/ 237250 h 1145527"/>
              <a:gd name="connsiteX2" fmla="*/ 306296 w 1078254"/>
              <a:gd name="connsiteY2" fmla="*/ 343033 h 1145527"/>
              <a:gd name="connsiteX3" fmla="*/ 233171 w 1078254"/>
              <a:gd name="connsiteY3" fmla="*/ 318010 h 1145527"/>
              <a:gd name="connsiteX4" fmla="*/ 172069 w 1078254"/>
              <a:gd name="connsiteY4" fmla="*/ 365432 h 1145527"/>
              <a:gd name="connsiteX5" fmla="*/ 201549 w 1078254"/>
              <a:gd name="connsiteY5" fmla="*/ 440952 h 1145527"/>
              <a:gd name="connsiteX6" fmla="*/ 98022 w 1078254"/>
              <a:gd name="connsiteY6" fmla="*/ 564771 h 1145527"/>
              <a:gd name="connsiteX7" fmla="*/ 1734 w 1078254"/>
              <a:gd name="connsiteY7" fmla="*/ 602493 h 1145527"/>
              <a:gd name="connsiteX8" fmla="*/ 183519 w 1078254"/>
              <a:gd name="connsiteY8" fmla="*/ 832156 h 1145527"/>
              <a:gd name="connsiteX9" fmla="*/ 10576 w 1078254"/>
              <a:gd name="connsiteY9" fmla="*/ 1053966 h 1145527"/>
              <a:gd name="connsiteX10" fmla="*/ 218174 w 1078254"/>
              <a:gd name="connsiteY10" fmla="*/ 1122568 h 1145527"/>
              <a:gd name="connsiteX11" fmla="*/ 466028 w 1078254"/>
              <a:gd name="connsiteY11" fmla="*/ 1034107 h 1145527"/>
              <a:gd name="connsiteX12" fmla="*/ 518619 w 1078254"/>
              <a:gd name="connsiteY12" fmla="*/ 793550 h 1145527"/>
              <a:gd name="connsiteX13" fmla="*/ 591474 w 1078254"/>
              <a:gd name="connsiteY13" fmla="*/ 749573 h 1145527"/>
              <a:gd name="connsiteX14" fmla="*/ 649738 w 1078254"/>
              <a:gd name="connsiteY14" fmla="*/ 870054 h 1145527"/>
              <a:gd name="connsiteX15" fmla="*/ 855641 w 1078254"/>
              <a:gd name="connsiteY15" fmla="*/ 761732 h 1145527"/>
              <a:gd name="connsiteX16" fmla="*/ 981087 w 1078254"/>
              <a:gd name="connsiteY16" fmla="*/ 651283 h 1145527"/>
              <a:gd name="connsiteX17" fmla="*/ 1019795 w 1078254"/>
              <a:gd name="connsiteY17" fmla="*/ 662227 h 1145527"/>
              <a:gd name="connsiteX18" fmla="*/ 1054855 w 1078254"/>
              <a:gd name="connsiteY18" fmla="*/ 641860 h 1145527"/>
              <a:gd name="connsiteX19" fmla="*/ 1078161 w 1078254"/>
              <a:gd name="connsiteY19" fmla="*/ 589270 h 1145527"/>
              <a:gd name="connsiteX20" fmla="*/ 1069143 w 1078254"/>
              <a:gd name="connsiteY20" fmla="*/ 508510 h 1145527"/>
              <a:gd name="connsiteX21" fmla="*/ 1045379 w 1078254"/>
              <a:gd name="connsiteY21" fmla="*/ 418097 h 1145527"/>
              <a:gd name="connsiteX22" fmla="*/ 969129 w 1078254"/>
              <a:gd name="connsiteY22" fmla="*/ 418022 h 1145527"/>
              <a:gd name="connsiteX23" fmla="*/ 1007279 w 1078254"/>
              <a:gd name="connsiteY23" fmla="*/ 270384 h 1145527"/>
              <a:gd name="connsiteX24" fmla="*/ 959728 w 1078254"/>
              <a:gd name="connsiteY24" fmla="*/ 227522 h 1145527"/>
              <a:gd name="connsiteX25" fmla="*/ 930930 w 1078254"/>
              <a:gd name="connsiteY25" fmla="*/ 127385 h 1145527"/>
              <a:gd name="connsiteX26" fmla="*/ 797581 w 1078254"/>
              <a:gd name="connsiteY26" fmla="*/ 32235 h 1145527"/>
              <a:gd name="connsiteX27" fmla="*/ 942243 w 1078254"/>
              <a:gd name="connsiteY27" fmla="*/ 32852 h 1145527"/>
              <a:gd name="connsiteX28" fmla="*/ 716008 w 1078254"/>
              <a:gd name="connsiteY28" fmla="*/ 68434 h 1145527"/>
              <a:gd name="connsiteX0" fmla="*/ 716008 w 1078254"/>
              <a:gd name="connsiteY0" fmla="*/ 68434 h 1145527"/>
              <a:gd name="connsiteX1" fmla="*/ 440187 w 1078254"/>
              <a:gd name="connsiteY1" fmla="*/ 237250 h 1145527"/>
              <a:gd name="connsiteX2" fmla="*/ 306296 w 1078254"/>
              <a:gd name="connsiteY2" fmla="*/ 343033 h 1145527"/>
              <a:gd name="connsiteX3" fmla="*/ 233171 w 1078254"/>
              <a:gd name="connsiteY3" fmla="*/ 318010 h 1145527"/>
              <a:gd name="connsiteX4" fmla="*/ 172069 w 1078254"/>
              <a:gd name="connsiteY4" fmla="*/ 365432 h 1145527"/>
              <a:gd name="connsiteX5" fmla="*/ 201549 w 1078254"/>
              <a:gd name="connsiteY5" fmla="*/ 440952 h 1145527"/>
              <a:gd name="connsiteX6" fmla="*/ 98022 w 1078254"/>
              <a:gd name="connsiteY6" fmla="*/ 564771 h 1145527"/>
              <a:gd name="connsiteX7" fmla="*/ 1734 w 1078254"/>
              <a:gd name="connsiteY7" fmla="*/ 602493 h 1145527"/>
              <a:gd name="connsiteX8" fmla="*/ 183519 w 1078254"/>
              <a:gd name="connsiteY8" fmla="*/ 832156 h 1145527"/>
              <a:gd name="connsiteX9" fmla="*/ 10576 w 1078254"/>
              <a:gd name="connsiteY9" fmla="*/ 1053966 h 1145527"/>
              <a:gd name="connsiteX10" fmla="*/ 218174 w 1078254"/>
              <a:gd name="connsiteY10" fmla="*/ 1122568 h 1145527"/>
              <a:gd name="connsiteX11" fmla="*/ 466028 w 1078254"/>
              <a:gd name="connsiteY11" fmla="*/ 1034107 h 1145527"/>
              <a:gd name="connsiteX12" fmla="*/ 518619 w 1078254"/>
              <a:gd name="connsiteY12" fmla="*/ 793550 h 1145527"/>
              <a:gd name="connsiteX13" fmla="*/ 591474 w 1078254"/>
              <a:gd name="connsiteY13" fmla="*/ 749573 h 1145527"/>
              <a:gd name="connsiteX14" fmla="*/ 649738 w 1078254"/>
              <a:gd name="connsiteY14" fmla="*/ 870054 h 1145527"/>
              <a:gd name="connsiteX15" fmla="*/ 855641 w 1078254"/>
              <a:gd name="connsiteY15" fmla="*/ 761732 h 1145527"/>
              <a:gd name="connsiteX16" fmla="*/ 981087 w 1078254"/>
              <a:gd name="connsiteY16" fmla="*/ 651283 h 1145527"/>
              <a:gd name="connsiteX17" fmla="*/ 1019795 w 1078254"/>
              <a:gd name="connsiteY17" fmla="*/ 662227 h 1145527"/>
              <a:gd name="connsiteX18" fmla="*/ 1054855 w 1078254"/>
              <a:gd name="connsiteY18" fmla="*/ 641860 h 1145527"/>
              <a:gd name="connsiteX19" fmla="*/ 1078161 w 1078254"/>
              <a:gd name="connsiteY19" fmla="*/ 589270 h 1145527"/>
              <a:gd name="connsiteX20" fmla="*/ 1069143 w 1078254"/>
              <a:gd name="connsiteY20" fmla="*/ 508510 h 1145527"/>
              <a:gd name="connsiteX21" fmla="*/ 1045379 w 1078254"/>
              <a:gd name="connsiteY21" fmla="*/ 418097 h 1145527"/>
              <a:gd name="connsiteX22" fmla="*/ 969129 w 1078254"/>
              <a:gd name="connsiteY22" fmla="*/ 418022 h 1145527"/>
              <a:gd name="connsiteX23" fmla="*/ 1007279 w 1078254"/>
              <a:gd name="connsiteY23" fmla="*/ 270384 h 1145527"/>
              <a:gd name="connsiteX24" fmla="*/ 959728 w 1078254"/>
              <a:gd name="connsiteY24" fmla="*/ 227522 h 1145527"/>
              <a:gd name="connsiteX25" fmla="*/ 930930 w 1078254"/>
              <a:gd name="connsiteY25" fmla="*/ 127385 h 1145527"/>
              <a:gd name="connsiteX26" fmla="*/ 797581 w 1078254"/>
              <a:gd name="connsiteY26" fmla="*/ 32235 h 1145527"/>
              <a:gd name="connsiteX27" fmla="*/ 970818 w 1078254"/>
              <a:gd name="connsiteY27" fmla="*/ 18564 h 1145527"/>
              <a:gd name="connsiteX28" fmla="*/ 716008 w 1078254"/>
              <a:gd name="connsiteY28" fmla="*/ 68434 h 1145527"/>
              <a:gd name="connsiteX0" fmla="*/ 716008 w 1078254"/>
              <a:gd name="connsiteY0" fmla="*/ 115662 h 1192755"/>
              <a:gd name="connsiteX1" fmla="*/ 440187 w 1078254"/>
              <a:gd name="connsiteY1" fmla="*/ 284478 h 1192755"/>
              <a:gd name="connsiteX2" fmla="*/ 306296 w 1078254"/>
              <a:gd name="connsiteY2" fmla="*/ 390261 h 1192755"/>
              <a:gd name="connsiteX3" fmla="*/ 233171 w 1078254"/>
              <a:gd name="connsiteY3" fmla="*/ 365238 h 1192755"/>
              <a:gd name="connsiteX4" fmla="*/ 172069 w 1078254"/>
              <a:gd name="connsiteY4" fmla="*/ 412660 h 1192755"/>
              <a:gd name="connsiteX5" fmla="*/ 201549 w 1078254"/>
              <a:gd name="connsiteY5" fmla="*/ 488180 h 1192755"/>
              <a:gd name="connsiteX6" fmla="*/ 98022 w 1078254"/>
              <a:gd name="connsiteY6" fmla="*/ 611999 h 1192755"/>
              <a:gd name="connsiteX7" fmla="*/ 1734 w 1078254"/>
              <a:gd name="connsiteY7" fmla="*/ 649721 h 1192755"/>
              <a:gd name="connsiteX8" fmla="*/ 183519 w 1078254"/>
              <a:gd name="connsiteY8" fmla="*/ 879384 h 1192755"/>
              <a:gd name="connsiteX9" fmla="*/ 10576 w 1078254"/>
              <a:gd name="connsiteY9" fmla="*/ 1101194 h 1192755"/>
              <a:gd name="connsiteX10" fmla="*/ 218174 w 1078254"/>
              <a:gd name="connsiteY10" fmla="*/ 1169796 h 1192755"/>
              <a:gd name="connsiteX11" fmla="*/ 466028 w 1078254"/>
              <a:gd name="connsiteY11" fmla="*/ 1081335 h 1192755"/>
              <a:gd name="connsiteX12" fmla="*/ 518619 w 1078254"/>
              <a:gd name="connsiteY12" fmla="*/ 840778 h 1192755"/>
              <a:gd name="connsiteX13" fmla="*/ 591474 w 1078254"/>
              <a:gd name="connsiteY13" fmla="*/ 796801 h 1192755"/>
              <a:gd name="connsiteX14" fmla="*/ 649738 w 1078254"/>
              <a:gd name="connsiteY14" fmla="*/ 917282 h 1192755"/>
              <a:gd name="connsiteX15" fmla="*/ 855641 w 1078254"/>
              <a:gd name="connsiteY15" fmla="*/ 808960 h 1192755"/>
              <a:gd name="connsiteX16" fmla="*/ 981087 w 1078254"/>
              <a:gd name="connsiteY16" fmla="*/ 698511 h 1192755"/>
              <a:gd name="connsiteX17" fmla="*/ 1019795 w 1078254"/>
              <a:gd name="connsiteY17" fmla="*/ 709455 h 1192755"/>
              <a:gd name="connsiteX18" fmla="*/ 1054855 w 1078254"/>
              <a:gd name="connsiteY18" fmla="*/ 689088 h 1192755"/>
              <a:gd name="connsiteX19" fmla="*/ 1078161 w 1078254"/>
              <a:gd name="connsiteY19" fmla="*/ 636498 h 1192755"/>
              <a:gd name="connsiteX20" fmla="*/ 1069143 w 1078254"/>
              <a:gd name="connsiteY20" fmla="*/ 555738 h 1192755"/>
              <a:gd name="connsiteX21" fmla="*/ 1045379 w 1078254"/>
              <a:gd name="connsiteY21" fmla="*/ 465325 h 1192755"/>
              <a:gd name="connsiteX22" fmla="*/ 969129 w 1078254"/>
              <a:gd name="connsiteY22" fmla="*/ 465250 h 1192755"/>
              <a:gd name="connsiteX23" fmla="*/ 1007279 w 1078254"/>
              <a:gd name="connsiteY23" fmla="*/ 317612 h 1192755"/>
              <a:gd name="connsiteX24" fmla="*/ 959728 w 1078254"/>
              <a:gd name="connsiteY24" fmla="*/ 274750 h 1192755"/>
              <a:gd name="connsiteX25" fmla="*/ 930930 w 1078254"/>
              <a:gd name="connsiteY25" fmla="*/ 174613 h 1192755"/>
              <a:gd name="connsiteX26" fmla="*/ 921406 w 1078254"/>
              <a:gd name="connsiteY26" fmla="*/ 22313 h 1192755"/>
              <a:gd name="connsiteX27" fmla="*/ 970818 w 1078254"/>
              <a:gd name="connsiteY27" fmla="*/ 65792 h 1192755"/>
              <a:gd name="connsiteX28" fmla="*/ 716008 w 1078254"/>
              <a:gd name="connsiteY28" fmla="*/ 115662 h 1192755"/>
              <a:gd name="connsiteX0" fmla="*/ 716008 w 1078254"/>
              <a:gd name="connsiteY0" fmla="*/ 115662 h 1192755"/>
              <a:gd name="connsiteX1" fmla="*/ 440187 w 1078254"/>
              <a:gd name="connsiteY1" fmla="*/ 284478 h 1192755"/>
              <a:gd name="connsiteX2" fmla="*/ 306296 w 1078254"/>
              <a:gd name="connsiteY2" fmla="*/ 390261 h 1192755"/>
              <a:gd name="connsiteX3" fmla="*/ 233171 w 1078254"/>
              <a:gd name="connsiteY3" fmla="*/ 365238 h 1192755"/>
              <a:gd name="connsiteX4" fmla="*/ 172069 w 1078254"/>
              <a:gd name="connsiteY4" fmla="*/ 412660 h 1192755"/>
              <a:gd name="connsiteX5" fmla="*/ 201549 w 1078254"/>
              <a:gd name="connsiteY5" fmla="*/ 488180 h 1192755"/>
              <a:gd name="connsiteX6" fmla="*/ 98022 w 1078254"/>
              <a:gd name="connsiteY6" fmla="*/ 611999 h 1192755"/>
              <a:gd name="connsiteX7" fmla="*/ 1734 w 1078254"/>
              <a:gd name="connsiteY7" fmla="*/ 649721 h 1192755"/>
              <a:gd name="connsiteX8" fmla="*/ 183519 w 1078254"/>
              <a:gd name="connsiteY8" fmla="*/ 879384 h 1192755"/>
              <a:gd name="connsiteX9" fmla="*/ 10576 w 1078254"/>
              <a:gd name="connsiteY9" fmla="*/ 1101194 h 1192755"/>
              <a:gd name="connsiteX10" fmla="*/ 218174 w 1078254"/>
              <a:gd name="connsiteY10" fmla="*/ 1169796 h 1192755"/>
              <a:gd name="connsiteX11" fmla="*/ 466028 w 1078254"/>
              <a:gd name="connsiteY11" fmla="*/ 1081335 h 1192755"/>
              <a:gd name="connsiteX12" fmla="*/ 518619 w 1078254"/>
              <a:gd name="connsiteY12" fmla="*/ 840778 h 1192755"/>
              <a:gd name="connsiteX13" fmla="*/ 591474 w 1078254"/>
              <a:gd name="connsiteY13" fmla="*/ 796801 h 1192755"/>
              <a:gd name="connsiteX14" fmla="*/ 649738 w 1078254"/>
              <a:gd name="connsiteY14" fmla="*/ 917282 h 1192755"/>
              <a:gd name="connsiteX15" fmla="*/ 855641 w 1078254"/>
              <a:gd name="connsiteY15" fmla="*/ 808960 h 1192755"/>
              <a:gd name="connsiteX16" fmla="*/ 981087 w 1078254"/>
              <a:gd name="connsiteY16" fmla="*/ 698511 h 1192755"/>
              <a:gd name="connsiteX17" fmla="*/ 1019795 w 1078254"/>
              <a:gd name="connsiteY17" fmla="*/ 709455 h 1192755"/>
              <a:gd name="connsiteX18" fmla="*/ 1054855 w 1078254"/>
              <a:gd name="connsiteY18" fmla="*/ 689088 h 1192755"/>
              <a:gd name="connsiteX19" fmla="*/ 1078161 w 1078254"/>
              <a:gd name="connsiteY19" fmla="*/ 636498 h 1192755"/>
              <a:gd name="connsiteX20" fmla="*/ 1069143 w 1078254"/>
              <a:gd name="connsiteY20" fmla="*/ 555738 h 1192755"/>
              <a:gd name="connsiteX21" fmla="*/ 1045379 w 1078254"/>
              <a:gd name="connsiteY21" fmla="*/ 465325 h 1192755"/>
              <a:gd name="connsiteX22" fmla="*/ 969129 w 1078254"/>
              <a:gd name="connsiteY22" fmla="*/ 465250 h 1192755"/>
              <a:gd name="connsiteX23" fmla="*/ 1007279 w 1078254"/>
              <a:gd name="connsiteY23" fmla="*/ 317612 h 1192755"/>
              <a:gd name="connsiteX24" fmla="*/ 959728 w 1078254"/>
              <a:gd name="connsiteY24" fmla="*/ 274750 h 1192755"/>
              <a:gd name="connsiteX25" fmla="*/ 930930 w 1078254"/>
              <a:gd name="connsiteY25" fmla="*/ 174613 h 1192755"/>
              <a:gd name="connsiteX26" fmla="*/ 921406 w 1078254"/>
              <a:gd name="connsiteY26" fmla="*/ 22313 h 1192755"/>
              <a:gd name="connsiteX27" fmla="*/ 818418 w 1078254"/>
              <a:gd name="connsiteY27" fmla="*/ 32455 h 1192755"/>
              <a:gd name="connsiteX28" fmla="*/ 716008 w 1078254"/>
              <a:gd name="connsiteY28" fmla="*/ 115662 h 1192755"/>
              <a:gd name="connsiteX0" fmla="*/ 716008 w 1078254"/>
              <a:gd name="connsiteY0" fmla="*/ 185042 h 1262135"/>
              <a:gd name="connsiteX1" fmla="*/ 440187 w 1078254"/>
              <a:gd name="connsiteY1" fmla="*/ 353858 h 1262135"/>
              <a:gd name="connsiteX2" fmla="*/ 306296 w 1078254"/>
              <a:gd name="connsiteY2" fmla="*/ 459641 h 1262135"/>
              <a:gd name="connsiteX3" fmla="*/ 233171 w 1078254"/>
              <a:gd name="connsiteY3" fmla="*/ 434618 h 1262135"/>
              <a:gd name="connsiteX4" fmla="*/ 172069 w 1078254"/>
              <a:gd name="connsiteY4" fmla="*/ 482040 h 1262135"/>
              <a:gd name="connsiteX5" fmla="*/ 201549 w 1078254"/>
              <a:gd name="connsiteY5" fmla="*/ 557560 h 1262135"/>
              <a:gd name="connsiteX6" fmla="*/ 98022 w 1078254"/>
              <a:gd name="connsiteY6" fmla="*/ 681379 h 1262135"/>
              <a:gd name="connsiteX7" fmla="*/ 1734 w 1078254"/>
              <a:gd name="connsiteY7" fmla="*/ 719101 h 1262135"/>
              <a:gd name="connsiteX8" fmla="*/ 183519 w 1078254"/>
              <a:gd name="connsiteY8" fmla="*/ 948764 h 1262135"/>
              <a:gd name="connsiteX9" fmla="*/ 10576 w 1078254"/>
              <a:gd name="connsiteY9" fmla="*/ 1170574 h 1262135"/>
              <a:gd name="connsiteX10" fmla="*/ 218174 w 1078254"/>
              <a:gd name="connsiteY10" fmla="*/ 1239176 h 1262135"/>
              <a:gd name="connsiteX11" fmla="*/ 466028 w 1078254"/>
              <a:gd name="connsiteY11" fmla="*/ 1150715 h 1262135"/>
              <a:gd name="connsiteX12" fmla="*/ 518619 w 1078254"/>
              <a:gd name="connsiteY12" fmla="*/ 910158 h 1262135"/>
              <a:gd name="connsiteX13" fmla="*/ 591474 w 1078254"/>
              <a:gd name="connsiteY13" fmla="*/ 866181 h 1262135"/>
              <a:gd name="connsiteX14" fmla="*/ 649738 w 1078254"/>
              <a:gd name="connsiteY14" fmla="*/ 986662 h 1262135"/>
              <a:gd name="connsiteX15" fmla="*/ 855641 w 1078254"/>
              <a:gd name="connsiteY15" fmla="*/ 878340 h 1262135"/>
              <a:gd name="connsiteX16" fmla="*/ 981087 w 1078254"/>
              <a:gd name="connsiteY16" fmla="*/ 767891 h 1262135"/>
              <a:gd name="connsiteX17" fmla="*/ 1019795 w 1078254"/>
              <a:gd name="connsiteY17" fmla="*/ 778835 h 1262135"/>
              <a:gd name="connsiteX18" fmla="*/ 1054855 w 1078254"/>
              <a:gd name="connsiteY18" fmla="*/ 758468 h 1262135"/>
              <a:gd name="connsiteX19" fmla="*/ 1078161 w 1078254"/>
              <a:gd name="connsiteY19" fmla="*/ 705878 h 1262135"/>
              <a:gd name="connsiteX20" fmla="*/ 1069143 w 1078254"/>
              <a:gd name="connsiteY20" fmla="*/ 625118 h 1262135"/>
              <a:gd name="connsiteX21" fmla="*/ 1045379 w 1078254"/>
              <a:gd name="connsiteY21" fmla="*/ 534705 h 1262135"/>
              <a:gd name="connsiteX22" fmla="*/ 969129 w 1078254"/>
              <a:gd name="connsiteY22" fmla="*/ 534630 h 1262135"/>
              <a:gd name="connsiteX23" fmla="*/ 1007279 w 1078254"/>
              <a:gd name="connsiteY23" fmla="*/ 386992 h 1262135"/>
              <a:gd name="connsiteX24" fmla="*/ 959728 w 1078254"/>
              <a:gd name="connsiteY24" fmla="*/ 344130 h 1262135"/>
              <a:gd name="connsiteX25" fmla="*/ 930930 w 1078254"/>
              <a:gd name="connsiteY25" fmla="*/ 243993 h 1262135"/>
              <a:gd name="connsiteX26" fmla="*/ 921406 w 1078254"/>
              <a:gd name="connsiteY26" fmla="*/ 15493 h 1262135"/>
              <a:gd name="connsiteX27" fmla="*/ 818418 w 1078254"/>
              <a:gd name="connsiteY27" fmla="*/ 101835 h 1262135"/>
              <a:gd name="connsiteX28" fmla="*/ 716008 w 1078254"/>
              <a:gd name="connsiteY28" fmla="*/ 185042 h 1262135"/>
              <a:gd name="connsiteX0" fmla="*/ 677908 w 1078254"/>
              <a:gd name="connsiteY0" fmla="*/ 185042 h 1262135"/>
              <a:gd name="connsiteX1" fmla="*/ 440187 w 1078254"/>
              <a:gd name="connsiteY1" fmla="*/ 353858 h 1262135"/>
              <a:gd name="connsiteX2" fmla="*/ 306296 w 1078254"/>
              <a:gd name="connsiteY2" fmla="*/ 459641 h 1262135"/>
              <a:gd name="connsiteX3" fmla="*/ 233171 w 1078254"/>
              <a:gd name="connsiteY3" fmla="*/ 434618 h 1262135"/>
              <a:gd name="connsiteX4" fmla="*/ 172069 w 1078254"/>
              <a:gd name="connsiteY4" fmla="*/ 482040 h 1262135"/>
              <a:gd name="connsiteX5" fmla="*/ 201549 w 1078254"/>
              <a:gd name="connsiteY5" fmla="*/ 557560 h 1262135"/>
              <a:gd name="connsiteX6" fmla="*/ 98022 w 1078254"/>
              <a:gd name="connsiteY6" fmla="*/ 681379 h 1262135"/>
              <a:gd name="connsiteX7" fmla="*/ 1734 w 1078254"/>
              <a:gd name="connsiteY7" fmla="*/ 719101 h 1262135"/>
              <a:gd name="connsiteX8" fmla="*/ 183519 w 1078254"/>
              <a:gd name="connsiteY8" fmla="*/ 948764 h 1262135"/>
              <a:gd name="connsiteX9" fmla="*/ 10576 w 1078254"/>
              <a:gd name="connsiteY9" fmla="*/ 1170574 h 1262135"/>
              <a:gd name="connsiteX10" fmla="*/ 218174 w 1078254"/>
              <a:gd name="connsiteY10" fmla="*/ 1239176 h 1262135"/>
              <a:gd name="connsiteX11" fmla="*/ 466028 w 1078254"/>
              <a:gd name="connsiteY11" fmla="*/ 1150715 h 1262135"/>
              <a:gd name="connsiteX12" fmla="*/ 518619 w 1078254"/>
              <a:gd name="connsiteY12" fmla="*/ 910158 h 1262135"/>
              <a:gd name="connsiteX13" fmla="*/ 591474 w 1078254"/>
              <a:gd name="connsiteY13" fmla="*/ 866181 h 1262135"/>
              <a:gd name="connsiteX14" fmla="*/ 649738 w 1078254"/>
              <a:gd name="connsiteY14" fmla="*/ 986662 h 1262135"/>
              <a:gd name="connsiteX15" fmla="*/ 855641 w 1078254"/>
              <a:gd name="connsiteY15" fmla="*/ 878340 h 1262135"/>
              <a:gd name="connsiteX16" fmla="*/ 981087 w 1078254"/>
              <a:gd name="connsiteY16" fmla="*/ 767891 h 1262135"/>
              <a:gd name="connsiteX17" fmla="*/ 1019795 w 1078254"/>
              <a:gd name="connsiteY17" fmla="*/ 778835 h 1262135"/>
              <a:gd name="connsiteX18" fmla="*/ 1054855 w 1078254"/>
              <a:gd name="connsiteY18" fmla="*/ 758468 h 1262135"/>
              <a:gd name="connsiteX19" fmla="*/ 1078161 w 1078254"/>
              <a:gd name="connsiteY19" fmla="*/ 705878 h 1262135"/>
              <a:gd name="connsiteX20" fmla="*/ 1069143 w 1078254"/>
              <a:gd name="connsiteY20" fmla="*/ 625118 h 1262135"/>
              <a:gd name="connsiteX21" fmla="*/ 1045379 w 1078254"/>
              <a:gd name="connsiteY21" fmla="*/ 534705 h 1262135"/>
              <a:gd name="connsiteX22" fmla="*/ 969129 w 1078254"/>
              <a:gd name="connsiteY22" fmla="*/ 534630 h 1262135"/>
              <a:gd name="connsiteX23" fmla="*/ 1007279 w 1078254"/>
              <a:gd name="connsiteY23" fmla="*/ 386992 h 1262135"/>
              <a:gd name="connsiteX24" fmla="*/ 959728 w 1078254"/>
              <a:gd name="connsiteY24" fmla="*/ 344130 h 1262135"/>
              <a:gd name="connsiteX25" fmla="*/ 930930 w 1078254"/>
              <a:gd name="connsiteY25" fmla="*/ 243993 h 1262135"/>
              <a:gd name="connsiteX26" fmla="*/ 921406 w 1078254"/>
              <a:gd name="connsiteY26" fmla="*/ 15493 h 1262135"/>
              <a:gd name="connsiteX27" fmla="*/ 818418 w 1078254"/>
              <a:gd name="connsiteY27" fmla="*/ 101835 h 1262135"/>
              <a:gd name="connsiteX28" fmla="*/ 677908 w 1078254"/>
              <a:gd name="connsiteY28" fmla="*/ 185042 h 1262135"/>
              <a:gd name="connsiteX0" fmla="*/ 677908 w 1078254"/>
              <a:gd name="connsiteY0" fmla="*/ 198474 h 1275567"/>
              <a:gd name="connsiteX1" fmla="*/ 440187 w 1078254"/>
              <a:gd name="connsiteY1" fmla="*/ 367290 h 1275567"/>
              <a:gd name="connsiteX2" fmla="*/ 306296 w 1078254"/>
              <a:gd name="connsiteY2" fmla="*/ 473073 h 1275567"/>
              <a:gd name="connsiteX3" fmla="*/ 233171 w 1078254"/>
              <a:gd name="connsiteY3" fmla="*/ 448050 h 1275567"/>
              <a:gd name="connsiteX4" fmla="*/ 172069 w 1078254"/>
              <a:gd name="connsiteY4" fmla="*/ 495472 h 1275567"/>
              <a:gd name="connsiteX5" fmla="*/ 201549 w 1078254"/>
              <a:gd name="connsiteY5" fmla="*/ 570992 h 1275567"/>
              <a:gd name="connsiteX6" fmla="*/ 98022 w 1078254"/>
              <a:gd name="connsiteY6" fmla="*/ 694811 h 1275567"/>
              <a:gd name="connsiteX7" fmla="*/ 1734 w 1078254"/>
              <a:gd name="connsiteY7" fmla="*/ 732533 h 1275567"/>
              <a:gd name="connsiteX8" fmla="*/ 183519 w 1078254"/>
              <a:gd name="connsiteY8" fmla="*/ 962196 h 1275567"/>
              <a:gd name="connsiteX9" fmla="*/ 10576 w 1078254"/>
              <a:gd name="connsiteY9" fmla="*/ 1184006 h 1275567"/>
              <a:gd name="connsiteX10" fmla="*/ 218174 w 1078254"/>
              <a:gd name="connsiteY10" fmla="*/ 1252608 h 1275567"/>
              <a:gd name="connsiteX11" fmla="*/ 466028 w 1078254"/>
              <a:gd name="connsiteY11" fmla="*/ 1164147 h 1275567"/>
              <a:gd name="connsiteX12" fmla="*/ 518619 w 1078254"/>
              <a:gd name="connsiteY12" fmla="*/ 923590 h 1275567"/>
              <a:gd name="connsiteX13" fmla="*/ 591474 w 1078254"/>
              <a:gd name="connsiteY13" fmla="*/ 879613 h 1275567"/>
              <a:gd name="connsiteX14" fmla="*/ 649738 w 1078254"/>
              <a:gd name="connsiteY14" fmla="*/ 1000094 h 1275567"/>
              <a:gd name="connsiteX15" fmla="*/ 855641 w 1078254"/>
              <a:gd name="connsiteY15" fmla="*/ 891772 h 1275567"/>
              <a:gd name="connsiteX16" fmla="*/ 981087 w 1078254"/>
              <a:gd name="connsiteY16" fmla="*/ 781323 h 1275567"/>
              <a:gd name="connsiteX17" fmla="*/ 1019795 w 1078254"/>
              <a:gd name="connsiteY17" fmla="*/ 792267 h 1275567"/>
              <a:gd name="connsiteX18" fmla="*/ 1054855 w 1078254"/>
              <a:gd name="connsiteY18" fmla="*/ 771900 h 1275567"/>
              <a:gd name="connsiteX19" fmla="*/ 1078161 w 1078254"/>
              <a:gd name="connsiteY19" fmla="*/ 719310 h 1275567"/>
              <a:gd name="connsiteX20" fmla="*/ 1069143 w 1078254"/>
              <a:gd name="connsiteY20" fmla="*/ 638550 h 1275567"/>
              <a:gd name="connsiteX21" fmla="*/ 1045379 w 1078254"/>
              <a:gd name="connsiteY21" fmla="*/ 548137 h 1275567"/>
              <a:gd name="connsiteX22" fmla="*/ 969129 w 1078254"/>
              <a:gd name="connsiteY22" fmla="*/ 548062 h 1275567"/>
              <a:gd name="connsiteX23" fmla="*/ 1007279 w 1078254"/>
              <a:gd name="connsiteY23" fmla="*/ 400424 h 1275567"/>
              <a:gd name="connsiteX24" fmla="*/ 959728 w 1078254"/>
              <a:gd name="connsiteY24" fmla="*/ 357562 h 1275567"/>
              <a:gd name="connsiteX25" fmla="*/ 930930 w 1078254"/>
              <a:gd name="connsiteY25" fmla="*/ 257425 h 1275567"/>
              <a:gd name="connsiteX26" fmla="*/ 945218 w 1078254"/>
              <a:gd name="connsiteY26" fmla="*/ 14637 h 1275567"/>
              <a:gd name="connsiteX27" fmla="*/ 818418 w 1078254"/>
              <a:gd name="connsiteY27" fmla="*/ 115267 h 1275567"/>
              <a:gd name="connsiteX28" fmla="*/ 677908 w 1078254"/>
              <a:gd name="connsiteY28" fmla="*/ 198474 h 1275567"/>
              <a:gd name="connsiteX0" fmla="*/ 677908 w 1078254"/>
              <a:gd name="connsiteY0" fmla="*/ 183837 h 1260930"/>
              <a:gd name="connsiteX1" fmla="*/ 440187 w 1078254"/>
              <a:gd name="connsiteY1" fmla="*/ 352653 h 1260930"/>
              <a:gd name="connsiteX2" fmla="*/ 306296 w 1078254"/>
              <a:gd name="connsiteY2" fmla="*/ 458436 h 1260930"/>
              <a:gd name="connsiteX3" fmla="*/ 233171 w 1078254"/>
              <a:gd name="connsiteY3" fmla="*/ 433413 h 1260930"/>
              <a:gd name="connsiteX4" fmla="*/ 172069 w 1078254"/>
              <a:gd name="connsiteY4" fmla="*/ 480835 h 1260930"/>
              <a:gd name="connsiteX5" fmla="*/ 201549 w 1078254"/>
              <a:gd name="connsiteY5" fmla="*/ 556355 h 1260930"/>
              <a:gd name="connsiteX6" fmla="*/ 98022 w 1078254"/>
              <a:gd name="connsiteY6" fmla="*/ 680174 h 1260930"/>
              <a:gd name="connsiteX7" fmla="*/ 1734 w 1078254"/>
              <a:gd name="connsiteY7" fmla="*/ 717896 h 1260930"/>
              <a:gd name="connsiteX8" fmla="*/ 183519 w 1078254"/>
              <a:gd name="connsiteY8" fmla="*/ 947559 h 1260930"/>
              <a:gd name="connsiteX9" fmla="*/ 10576 w 1078254"/>
              <a:gd name="connsiteY9" fmla="*/ 1169369 h 1260930"/>
              <a:gd name="connsiteX10" fmla="*/ 218174 w 1078254"/>
              <a:gd name="connsiteY10" fmla="*/ 1237971 h 1260930"/>
              <a:gd name="connsiteX11" fmla="*/ 466028 w 1078254"/>
              <a:gd name="connsiteY11" fmla="*/ 1149510 h 1260930"/>
              <a:gd name="connsiteX12" fmla="*/ 518619 w 1078254"/>
              <a:gd name="connsiteY12" fmla="*/ 908953 h 1260930"/>
              <a:gd name="connsiteX13" fmla="*/ 591474 w 1078254"/>
              <a:gd name="connsiteY13" fmla="*/ 864976 h 1260930"/>
              <a:gd name="connsiteX14" fmla="*/ 649738 w 1078254"/>
              <a:gd name="connsiteY14" fmla="*/ 985457 h 1260930"/>
              <a:gd name="connsiteX15" fmla="*/ 855641 w 1078254"/>
              <a:gd name="connsiteY15" fmla="*/ 877135 h 1260930"/>
              <a:gd name="connsiteX16" fmla="*/ 981087 w 1078254"/>
              <a:gd name="connsiteY16" fmla="*/ 766686 h 1260930"/>
              <a:gd name="connsiteX17" fmla="*/ 1019795 w 1078254"/>
              <a:gd name="connsiteY17" fmla="*/ 777630 h 1260930"/>
              <a:gd name="connsiteX18" fmla="*/ 1054855 w 1078254"/>
              <a:gd name="connsiteY18" fmla="*/ 757263 h 1260930"/>
              <a:gd name="connsiteX19" fmla="*/ 1078161 w 1078254"/>
              <a:gd name="connsiteY19" fmla="*/ 704673 h 1260930"/>
              <a:gd name="connsiteX20" fmla="*/ 1069143 w 1078254"/>
              <a:gd name="connsiteY20" fmla="*/ 623913 h 1260930"/>
              <a:gd name="connsiteX21" fmla="*/ 1045379 w 1078254"/>
              <a:gd name="connsiteY21" fmla="*/ 533500 h 1260930"/>
              <a:gd name="connsiteX22" fmla="*/ 969129 w 1078254"/>
              <a:gd name="connsiteY22" fmla="*/ 533425 h 1260930"/>
              <a:gd name="connsiteX23" fmla="*/ 1007279 w 1078254"/>
              <a:gd name="connsiteY23" fmla="*/ 385787 h 1260930"/>
              <a:gd name="connsiteX24" fmla="*/ 959728 w 1078254"/>
              <a:gd name="connsiteY24" fmla="*/ 342925 h 1260930"/>
              <a:gd name="connsiteX25" fmla="*/ 930930 w 1078254"/>
              <a:gd name="connsiteY25" fmla="*/ 242788 h 1260930"/>
              <a:gd name="connsiteX26" fmla="*/ 966055 w 1078254"/>
              <a:gd name="connsiteY26" fmla="*/ 114917 h 1260930"/>
              <a:gd name="connsiteX27" fmla="*/ 945218 w 1078254"/>
              <a:gd name="connsiteY27" fmla="*/ 0 h 1260930"/>
              <a:gd name="connsiteX28" fmla="*/ 818418 w 1078254"/>
              <a:gd name="connsiteY28" fmla="*/ 100630 h 1260930"/>
              <a:gd name="connsiteX29" fmla="*/ 677908 w 1078254"/>
              <a:gd name="connsiteY29" fmla="*/ 183837 h 1260930"/>
              <a:gd name="connsiteX0" fmla="*/ 677908 w 1078254"/>
              <a:gd name="connsiteY0" fmla="*/ 183837 h 1260930"/>
              <a:gd name="connsiteX1" fmla="*/ 440187 w 1078254"/>
              <a:gd name="connsiteY1" fmla="*/ 352653 h 1260930"/>
              <a:gd name="connsiteX2" fmla="*/ 306296 w 1078254"/>
              <a:gd name="connsiteY2" fmla="*/ 458436 h 1260930"/>
              <a:gd name="connsiteX3" fmla="*/ 233171 w 1078254"/>
              <a:gd name="connsiteY3" fmla="*/ 433413 h 1260930"/>
              <a:gd name="connsiteX4" fmla="*/ 172069 w 1078254"/>
              <a:gd name="connsiteY4" fmla="*/ 480835 h 1260930"/>
              <a:gd name="connsiteX5" fmla="*/ 201549 w 1078254"/>
              <a:gd name="connsiteY5" fmla="*/ 556355 h 1260930"/>
              <a:gd name="connsiteX6" fmla="*/ 98022 w 1078254"/>
              <a:gd name="connsiteY6" fmla="*/ 680174 h 1260930"/>
              <a:gd name="connsiteX7" fmla="*/ 1734 w 1078254"/>
              <a:gd name="connsiteY7" fmla="*/ 717896 h 1260930"/>
              <a:gd name="connsiteX8" fmla="*/ 183519 w 1078254"/>
              <a:gd name="connsiteY8" fmla="*/ 947559 h 1260930"/>
              <a:gd name="connsiteX9" fmla="*/ 10576 w 1078254"/>
              <a:gd name="connsiteY9" fmla="*/ 1169369 h 1260930"/>
              <a:gd name="connsiteX10" fmla="*/ 218174 w 1078254"/>
              <a:gd name="connsiteY10" fmla="*/ 1237971 h 1260930"/>
              <a:gd name="connsiteX11" fmla="*/ 466028 w 1078254"/>
              <a:gd name="connsiteY11" fmla="*/ 1149510 h 1260930"/>
              <a:gd name="connsiteX12" fmla="*/ 518619 w 1078254"/>
              <a:gd name="connsiteY12" fmla="*/ 908953 h 1260930"/>
              <a:gd name="connsiteX13" fmla="*/ 591474 w 1078254"/>
              <a:gd name="connsiteY13" fmla="*/ 864976 h 1260930"/>
              <a:gd name="connsiteX14" fmla="*/ 649738 w 1078254"/>
              <a:gd name="connsiteY14" fmla="*/ 985457 h 1260930"/>
              <a:gd name="connsiteX15" fmla="*/ 855641 w 1078254"/>
              <a:gd name="connsiteY15" fmla="*/ 877135 h 1260930"/>
              <a:gd name="connsiteX16" fmla="*/ 981087 w 1078254"/>
              <a:gd name="connsiteY16" fmla="*/ 766686 h 1260930"/>
              <a:gd name="connsiteX17" fmla="*/ 1019795 w 1078254"/>
              <a:gd name="connsiteY17" fmla="*/ 777630 h 1260930"/>
              <a:gd name="connsiteX18" fmla="*/ 1054855 w 1078254"/>
              <a:gd name="connsiteY18" fmla="*/ 757263 h 1260930"/>
              <a:gd name="connsiteX19" fmla="*/ 1078161 w 1078254"/>
              <a:gd name="connsiteY19" fmla="*/ 704673 h 1260930"/>
              <a:gd name="connsiteX20" fmla="*/ 1069143 w 1078254"/>
              <a:gd name="connsiteY20" fmla="*/ 623913 h 1260930"/>
              <a:gd name="connsiteX21" fmla="*/ 1045379 w 1078254"/>
              <a:gd name="connsiteY21" fmla="*/ 533500 h 1260930"/>
              <a:gd name="connsiteX22" fmla="*/ 969129 w 1078254"/>
              <a:gd name="connsiteY22" fmla="*/ 533425 h 1260930"/>
              <a:gd name="connsiteX23" fmla="*/ 1007279 w 1078254"/>
              <a:gd name="connsiteY23" fmla="*/ 385787 h 1260930"/>
              <a:gd name="connsiteX24" fmla="*/ 959728 w 1078254"/>
              <a:gd name="connsiteY24" fmla="*/ 342925 h 1260930"/>
              <a:gd name="connsiteX25" fmla="*/ 930930 w 1078254"/>
              <a:gd name="connsiteY25" fmla="*/ 242788 h 1260930"/>
              <a:gd name="connsiteX26" fmla="*/ 980342 w 1078254"/>
              <a:gd name="connsiteY26" fmla="*/ 76817 h 1260930"/>
              <a:gd name="connsiteX27" fmla="*/ 945218 w 1078254"/>
              <a:gd name="connsiteY27" fmla="*/ 0 h 1260930"/>
              <a:gd name="connsiteX28" fmla="*/ 818418 w 1078254"/>
              <a:gd name="connsiteY28" fmla="*/ 100630 h 1260930"/>
              <a:gd name="connsiteX29" fmla="*/ 677908 w 1078254"/>
              <a:gd name="connsiteY29" fmla="*/ 183837 h 1260930"/>
              <a:gd name="connsiteX0" fmla="*/ 677908 w 1096646"/>
              <a:gd name="connsiteY0" fmla="*/ 183837 h 1260930"/>
              <a:gd name="connsiteX1" fmla="*/ 440187 w 1096646"/>
              <a:gd name="connsiteY1" fmla="*/ 352653 h 1260930"/>
              <a:gd name="connsiteX2" fmla="*/ 306296 w 1096646"/>
              <a:gd name="connsiteY2" fmla="*/ 458436 h 1260930"/>
              <a:gd name="connsiteX3" fmla="*/ 233171 w 1096646"/>
              <a:gd name="connsiteY3" fmla="*/ 433413 h 1260930"/>
              <a:gd name="connsiteX4" fmla="*/ 172069 w 1096646"/>
              <a:gd name="connsiteY4" fmla="*/ 480835 h 1260930"/>
              <a:gd name="connsiteX5" fmla="*/ 201549 w 1096646"/>
              <a:gd name="connsiteY5" fmla="*/ 556355 h 1260930"/>
              <a:gd name="connsiteX6" fmla="*/ 98022 w 1096646"/>
              <a:gd name="connsiteY6" fmla="*/ 680174 h 1260930"/>
              <a:gd name="connsiteX7" fmla="*/ 1734 w 1096646"/>
              <a:gd name="connsiteY7" fmla="*/ 717896 h 1260930"/>
              <a:gd name="connsiteX8" fmla="*/ 183519 w 1096646"/>
              <a:gd name="connsiteY8" fmla="*/ 947559 h 1260930"/>
              <a:gd name="connsiteX9" fmla="*/ 10576 w 1096646"/>
              <a:gd name="connsiteY9" fmla="*/ 1169369 h 1260930"/>
              <a:gd name="connsiteX10" fmla="*/ 218174 w 1096646"/>
              <a:gd name="connsiteY10" fmla="*/ 1237971 h 1260930"/>
              <a:gd name="connsiteX11" fmla="*/ 466028 w 1096646"/>
              <a:gd name="connsiteY11" fmla="*/ 1149510 h 1260930"/>
              <a:gd name="connsiteX12" fmla="*/ 518619 w 1096646"/>
              <a:gd name="connsiteY12" fmla="*/ 908953 h 1260930"/>
              <a:gd name="connsiteX13" fmla="*/ 591474 w 1096646"/>
              <a:gd name="connsiteY13" fmla="*/ 864976 h 1260930"/>
              <a:gd name="connsiteX14" fmla="*/ 649738 w 1096646"/>
              <a:gd name="connsiteY14" fmla="*/ 985457 h 1260930"/>
              <a:gd name="connsiteX15" fmla="*/ 855641 w 1096646"/>
              <a:gd name="connsiteY15" fmla="*/ 877135 h 1260930"/>
              <a:gd name="connsiteX16" fmla="*/ 981087 w 1096646"/>
              <a:gd name="connsiteY16" fmla="*/ 766686 h 1260930"/>
              <a:gd name="connsiteX17" fmla="*/ 1019795 w 1096646"/>
              <a:gd name="connsiteY17" fmla="*/ 777630 h 1260930"/>
              <a:gd name="connsiteX18" fmla="*/ 1054855 w 1096646"/>
              <a:gd name="connsiteY18" fmla="*/ 757263 h 1260930"/>
              <a:gd name="connsiteX19" fmla="*/ 1078161 w 1096646"/>
              <a:gd name="connsiteY19" fmla="*/ 704673 h 1260930"/>
              <a:gd name="connsiteX20" fmla="*/ 1069143 w 1096646"/>
              <a:gd name="connsiteY20" fmla="*/ 623913 h 1260930"/>
              <a:gd name="connsiteX21" fmla="*/ 1093004 w 1096646"/>
              <a:gd name="connsiteY21" fmla="*/ 533500 h 1260930"/>
              <a:gd name="connsiteX22" fmla="*/ 969129 w 1096646"/>
              <a:gd name="connsiteY22" fmla="*/ 533425 h 1260930"/>
              <a:gd name="connsiteX23" fmla="*/ 1007279 w 1096646"/>
              <a:gd name="connsiteY23" fmla="*/ 385787 h 1260930"/>
              <a:gd name="connsiteX24" fmla="*/ 959728 w 1096646"/>
              <a:gd name="connsiteY24" fmla="*/ 342925 h 1260930"/>
              <a:gd name="connsiteX25" fmla="*/ 930930 w 1096646"/>
              <a:gd name="connsiteY25" fmla="*/ 242788 h 1260930"/>
              <a:gd name="connsiteX26" fmla="*/ 980342 w 1096646"/>
              <a:gd name="connsiteY26" fmla="*/ 76817 h 1260930"/>
              <a:gd name="connsiteX27" fmla="*/ 945218 w 1096646"/>
              <a:gd name="connsiteY27" fmla="*/ 0 h 1260930"/>
              <a:gd name="connsiteX28" fmla="*/ 818418 w 1096646"/>
              <a:gd name="connsiteY28" fmla="*/ 100630 h 1260930"/>
              <a:gd name="connsiteX29" fmla="*/ 677908 w 1096646"/>
              <a:gd name="connsiteY29" fmla="*/ 183837 h 1260930"/>
              <a:gd name="connsiteX0" fmla="*/ 677908 w 1096646"/>
              <a:gd name="connsiteY0" fmla="*/ 183837 h 1260930"/>
              <a:gd name="connsiteX1" fmla="*/ 440187 w 1096646"/>
              <a:gd name="connsiteY1" fmla="*/ 352653 h 1260930"/>
              <a:gd name="connsiteX2" fmla="*/ 306296 w 1096646"/>
              <a:gd name="connsiteY2" fmla="*/ 458436 h 1260930"/>
              <a:gd name="connsiteX3" fmla="*/ 233171 w 1096646"/>
              <a:gd name="connsiteY3" fmla="*/ 433413 h 1260930"/>
              <a:gd name="connsiteX4" fmla="*/ 172069 w 1096646"/>
              <a:gd name="connsiteY4" fmla="*/ 480835 h 1260930"/>
              <a:gd name="connsiteX5" fmla="*/ 201549 w 1096646"/>
              <a:gd name="connsiteY5" fmla="*/ 556355 h 1260930"/>
              <a:gd name="connsiteX6" fmla="*/ 98022 w 1096646"/>
              <a:gd name="connsiteY6" fmla="*/ 680174 h 1260930"/>
              <a:gd name="connsiteX7" fmla="*/ 1734 w 1096646"/>
              <a:gd name="connsiteY7" fmla="*/ 717896 h 1260930"/>
              <a:gd name="connsiteX8" fmla="*/ 183519 w 1096646"/>
              <a:gd name="connsiteY8" fmla="*/ 947559 h 1260930"/>
              <a:gd name="connsiteX9" fmla="*/ 10576 w 1096646"/>
              <a:gd name="connsiteY9" fmla="*/ 1169369 h 1260930"/>
              <a:gd name="connsiteX10" fmla="*/ 218174 w 1096646"/>
              <a:gd name="connsiteY10" fmla="*/ 1237971 h 1260930"/>
              <a:gd name="connsiteX11" fmla="*/ 466028 w 1096646"/>
              <a:gd name="connsiteY11" fmla="*/ 1149510 h 1260930"/>
              <a:gd name="connsiteX12" fmla="*/ 518619 w 1096646"/>
              <a:gd name="connsiteY12" fmla="*/ 908953 h 1260930"/>
              <a:gd name="connsiteX13" fmla="*/ 591474 w 1096646"/>
              <a:gd name="connsiteY13" fmla="*/ 864976 h 1260930"/>
              <a:gd name="connsiteX14" fmla="*/ 649738 w 1096646"/>
              <a:gd name="connsiteY14" fmla="*/ 985457 h 1260930"/>
              <a:gd name="connsiteX15" fmla="*/ 855641 w 1096646"/>
              <a:gd name="connsiteY15" fmla="*/ 877135 h 1260930"/>
              <a:gd name="connsiteX16" fmla="*/ 981087 w 1096646"/>
              <a:gd name="connsiteY16" fmla="*/ 766686 h 1260930"/>
              <a:gd name="connsiteX17" fmla="*/ 1019795 w 1096646"/>
              <a:gd name="connsiteY17" fmla="*/ 777630 h 1260930"/>
              <a:gd name="connsiteX18" fmla="*/ 1054855 w 1096646"/>
              <a:gd name="connsiteY18" fmla="*/ 757263 h 1260930"/>
              <a:gd name="connsiteX19" fmla="*/ 1078161 w 1096646"/>
              <a:gd name="connsiteY19" fmla="*/ 704673 h 1260930"/>
              <a:gd name="connsiteX20" fmla="*/ 1069143 w 1096646"/>
              <a:gd name="connsiteY20" fmla="*/ 623913 h 1260930"/>
              <a:gd name="connsiteX21" fmla="*/ 1093004 w 1096646"/>
              <a:gd name="connsiteY21" fmla="*/ 533500 h 1260930"/>
              <a:gd name="connsiteX22" fmla="*/ 1002466 w 1096646"/>
              <a:gd name="connsiteY22" fmla="*/ 538188 h 1260930"/>
              <a:gd name="connsiteX23" fmla="*/ 1007279 w 1096646"/>
              <a:gd name="connsiteY23" fmla="*/ 385787 h 1260930"/>
              <a:gd name="connsiteX24" fmla="*/ 959728 w 1096646"/>
              <a:gd name="connsiteY24" fmla="*/ 342925 h 1260930"/>
              <a:gd name="connsiteX25" fmla="*/ 930930 w 1096646"/>
              <a:gd name="connsiteY25" fmla="*/ 242788 h 1260930"/>
              <a:gd name="connsiteX26" fmla="*/ 980342 w 1096646"/>
              <a:gd name="connsiteY26" fmla="*/ 76817 h 1260930"/>
              <a:gd name="connsiteX27" fmla="*/ 945218 w 1096646"/>
              <a:gd name="connsiteY27" fmla="*/ 0 h 1260930"/>
              <a:gd name="connsiteX28" fmla="*/ 818418 w 1096646"/>
              <a:gd name="connsiteY28" fmla="*/ 100630 h 1260930"/>
              <a:gd name="connsiteX29" fmla="*/ 677908 w 1096646"/>
              <a:gd name="connsiteY29" fmla="*/ 183837 h 1260930"/>
              <a:gd name="connsiteX0" fmla="*/ 677908 w 1117112"/>
              <a:gd name="connsiteY0" fmla="*/ 183837 h 1260930"/>
              <a:gd name="connsiteX1" fmla="*/ 440187 w 1117112"/>
              <a:gd name="connsiteY1" fmla="*/ 352653 h 1260930"/>
              <a:gd name="connsiteX2" fmla="*/ 306296 w 1117112"/>
              <a:gd name="connsiteY2" fmla="*/ 458436 h 1260930"/>
              <a:gd name="connsiteX3" fmla="*/ 233171 w 1117112"/>
              <a:gd name="connsiteY3" fmla="*/ 433413 h 1260930"/>
              <a:gd name="connsiteX4" fmla="*/ 172069 w 1117112"/>
              <a:gd name="connsiteY4" fmla="*/ 480835 h 1260930"/>
              <a:gd name="connsiteX5" fmla="*/ 201549 w 1117112"/>
              <a:gd name="connsiteY5" fmla="*/ 556355 h 1260930"/>
              <a:gd name="connsiteX6" fmla="*/ 98022 w 1117112"/>
              <a:gd name="connsiteY6" fmla="*/ 680174 h 1260930"/>
              <a:gd name="connsiteX7" fmla="*/ 1734 w 1117112"/>
              <a:gd name="connsiteY7" fmla="*/ 717896 h 1260930"/>
              <a:gd name="connsiteX8" fmla="*/ 183519 w 1117112"/>
              <a:gd name="connsiteY8" fmla="*/ 947559 h 1260930"/>
              <a:gd name="connsiteX9" fmla="*/ 10576 w 1117112"/>
              <a:gd name="connsiteY9" fmla="*/ 1169369 h 1260930"/>
              <a:gd name="connsiteX10" fmla="*/ 218174 w 1117112"/>
              <a:gd name="connsiteY10" fmla="*/ 1237971 h 1260930"/>
              <a:gd name="connsiteX11" fmla="*/ 466028 w 1117112"/>
              <a:gd name="connsiteY11" fmla="*/ 1149510 h 1260930"/>
              <a:gd name="connsiteX12" fmla="*/ 518619 w 1117112"/>
              <a:gd name="connsiteY12" fmla="*/ 908953 h 1260930"/>
              <a:gd name="connsiteX13" fmla="*/ 591474 w 1117112"/>
              <a:gd name="connsiteY13" fmla="*/ 864976 h 1260930"/>
              <a:gd name="connsiteX14" fmla="*/ 649738 w 1117112"/>
              <a:gd name="connsiteY14" fmla="*/ 985457 h 1260930"/>
              <a:gd name="connsiteX15" fmla="*/ 855641 w 1117112"/>
              <a:gd name="connsiteY15" fmla="*/ 877135 h 1260930"/>
              <a:gd name="connsiteX16" fmla="*/ 981087 w 1117112"/>
              <a:gd name="connsiteY16" fmla="*/ 766686 h 1260930"/>
              <a:gd name="connsiteX17" fmla="*/ 1019795 w 1117112"/>
              <a:gd name="connsiteY17" fmla="*/ 777630 h 1260930"/>
              <a:gd name="connsiteX18" fmla="*/ 1054855 w 1117112"/>
              <a:gd name="connsiteY18" fmla="*/ 757263 h 1260930"/>
              <a:gd name="connsiteX19" fmla="*/ 1078161 w 1117112"/>
              <a:gd name="connsiteY19" fmla="*/ 704673 h 1260930"/>
              <a:gd name="connsiteX20" fmla="*/ 1116768 w 1117112"/>
              <a:gd name="connsiteY20" fmla="*/ 619151 h 1260930"/>
              <a:gd name="connsiteX21" fmla="*/ 1093004 w 1117112"/>
              <a:gd name="connsiteY21" fmla="*/ 533500 h 1260930"/>
              <a:gd name="connsiteX22" fmla="*/ 1002466 w 1117112"/>
              <a:gd name="connsiteY22" fmla="*/ 538188 h 1260930"/>
              <a:gd name="connsiteX23" fmla="*/ 1007279 w 1117112"/>
              <a:gd name="connsiteY23" fmla="*/ 385787 h 1260930"/>
              <a:gd name="connsiteX24" fmla="*/ 959728 w 1117112"/>
              <a:gd name="connsiteY24" fmla="*/ 342925 h 1260930"/>
              <a:gd name="connsiteX25" fmla="*/ 930930 w 1117112"/>
              <a:gd name="connsiteY25" fmla="*/ 242788 h 1260930"/>
              <a:gd name="connsiteX26" fmla="*/ 980342 w 1117112"/>
              <a:gd name="connsiteY26" fmla="*/ 76817 h 1260930"/>
              <a:gd name="connsiteX27" fmla="*/ 945218 w 1117112"/>
              <a:gd name="connsiteY27" fmla="*/ 0 h 1260930"/>
              <a:gd name="connsiteX28" fmla="*/ 818418 w 1117112"/>
              <a:gd name="connsiteY28" fmla="*/ 100630 h 1260930"/>
              <a:gd name="connsiteX29" fmla="*/ 677908 w 1117112"/>
              <a:gd name="connsiteY29" fmla="*/ 183837 h 1260930"/>
              <a:gd name="connsiteX0" fmla="*/ 677908 w 1135347"/>
              <a:gd name="connsiteY0" fmla="*/ 183837 h 1260930"/>
              <a:gd name="connsiteX1" fmla="*/ 440187 w 1135347"/>
              <a:gd name="connsiteY1" fmla="*/ 352653 h 1260930"/>
              <a:gd name="connsiteX2" fmla="*/ 306296 w 1135347"/>
              <a:gd name="connsiteY2" fmla="*/ 458436 h 1260930"/>
              <a:gd name="connsiteX3" fmla="*/ 233171 w 1135347"/>
              <a:gd name="connsiteY3" fmla="*/ 433413 h 1260930"/>
              <a:gd name="connsiteX4" fmla="*/ 172069 w 1135347"/>
              <a:gd name="connsiteY4" fmla="*/ 480835 h 1260930"/>
              <a:gd name="connsiteX5" fmla="*/ 201549 w 1135347"/>
              <a:gd name="connsiteY5" fmla="*/ 556355 h 1260930"/>
              <a:gd name="connsiteX6" fmla="*/ 98022 w 1135347"/>
              <a:gd name="connsiteY6" fmla="*/ 680174 h 1260930"/>
              <a:gd name="connsiteX7" fmla="*/ 1734 w 1135347"/>
              <a:gd name="connsiteY7" fmla="*/ 717896 h 1260930"/>
              <a:gd name="connsiteX8" fmla="*/ 183519 w 1135347"/>
              <a:gd name="connsiteY8" fmla="*/ 947559 h 1260930"/>
              <a:gd name="connsiteX9" fmla="*/ 10576 w 1135347"/>
              <a:gd name="connsiteY9" fmla="*/ 1169369 h 1260930"/>
              <a:gd name="connsiteX10" fmla="*/ 218174 w 1135347"/>
              <a:gd name="connsiteY10" fmla="*/ 1237971 h 1260930"/>
              <a:gd name="connsiteX11" fmla="*/ 466028 w 1135347"/>
              <a:gd name="connsiteY11" fmla="*/ 1149510 h 1260930"/>
              <a:gd name="connsiteX12" fmla="*/ 518619 w 1135347"/>
              <a:gd name="connsiteY12" fmla="*/ 908953 h 1260930"/>
              <a:gd name="connsiteX13" fmla="*/ 591474 w 1135347"/>
              <a:gd name="connsiteY13" fmla="*/ 864976 h 1260930"/>
              <a:gd name="connsiteX14" fmla="*/ 649738 w 1135347"/>
              <a:gd name="connsiteY14" fmla="*/ 985457 h 1260930"/>
              <a:gd name="connsiteX15" fmla="*/ 855641 w 1135347"/>
              <a:gd name="connsiteY15" fmla="*/ 877135 h 1260930"/>
              <a:gd name="connsiteX16" fmla="*/ 981087 w 1135347"/>
              <a:gd name="connsiteY16" fmla="*/ 766686 h 1260930"/>
              <a:gd name="connsiteX17" fmla="*/ 1019795 w 1135347"/>
              <a:gd name="connsiteY17" fmla="*/ 777630 h 1260930"/>
              <a:gd name="connsiteX18" fmla="*/ 1054855 w 1135347"/>
              <a:gd name="connsiteY18" fmla="*/ 757263 h 1260930"/>
              <a:gd name="connsiteX19" fmla="*/ 1135311 w 1135347"/>
              <a:gd name="connsiteY19" fmla="*/ 704673 h 1260930"/>
              <a:gd name="connsiteX20" fmla="*/ 1116768 w 1135347"/>
              <a:gd name="connsiteY20" fmla="*/ 619151 h 1260930"/>
              <a:gd name="connsiteX21" fmla="*/ 1093004 w 1135347"/>
              <a:gd name="connsiteY21" fmla="*/ 533500 h 1260930"/>
              <a:gd name="connsiteX22" fmla="*/ 1002466 w 1135347"/>
              <a:gd name="connsiteY22" fmla="*/ 538188 h 1260930"/>
              <a:gd name="connsiteX23" fmla="*/ 1007279 w 1135347"/>
              <a:gd name="connsiteY23" fmla="*/ 385787 h 1260930"/>
              <a:gd name="connsiteX24" fmla="*/ 959728 w 1135347"/>
              <a:gd name="connsiteY24" fmla="*/ 342925 h 1260930"/>
              <a:gd name="connsiteX25" fmla="*/ 930930 w 1135347"/>
              <a:gd name="connsiteY25" fmla="*/ 242788 h 1260930"/>
              <a:gd name="connsiteX26" fmla="*/ 980342 w 1135347"/>
              <a:gd name="connsiteY26" fmla="*/ 76817 h 1260930"/>
              <a:gd name="connsiteX27" fmla="*/ 945218 w 1135347"/>
              <a:gd name="connsiteY27" fmla="*/ 0 h 1260930"/>
              <a:gd name="connsiteX28" fmla="*/ 818418 w 1135347"/>
              <a:gd name="connsiteY28" fmla="*/ 100630 h 1260930"/>
              <a:gd name="connsiteX29" fmla="*/ 677908 w 1135347"/>
              <a:gd name="connsiteY29" fmla="*/ 183837 h 1260930"/>
              <a:gd name="connsiteX0" fmla="*/ 677908 w 1135817"/>
              <a:gd name="connsiteY0" fmla="*/ 183837 h 1260930"/>
              <a:gd name="connsiteX1" fmla="*/ 440187 w 1135817"/>
              <a:gd name="connsiteY1" fmla="*/ 352653 h 1260930"/>
              <a:gd name="connsiteX2" fmla="*/ 306296 w 1135817"/>
              <a:gd name="connsiteY2" fmla="*/ 458436 h 1260930"/>
              <a:gd name="connsiteX3" fmla="*/ 233171 w 1135817"/>
              <a:gd name="connsiteY3" fmla="*/ 433413 h 1260930"/>
              <a:gd name="connsiteX4" fmla="*/ 172069 w 1135817"/>
              <a:gd name="connsiteY4" fmla="*/ 480835 h 1260930"/>
              <a:gd name="connsiteX5" fmla="*/ 201549 w 1135817"/>
              <a:gd name="connsiteY5" fmla="*/ 556355 h 1260930"/>
              <a:gd name="connsiteX6" fmla="*/ 98022 w 1135817"/>
              <a:gd name="connsiteY6" fmla="*/ 680174 h 1260930"/>
              <a:gd name="connsiteX7" fmla="*/ 1734 w 1135817"/>
              <a:gd name="connsiteY7" fmla="*/ 717896 h 1260930"/>
              <a:gd name="connsiteX8" fmla="*/ 183519 w 1135817"/>
              <a:gd name="connsiteY8" fmla="*/ 947559 h 1260930"/>
              <a:gd name="connsiteX9" fmla="*/ 10576 w 1135817"/>
              <a:gd name="connsiteY9" fmla="*/ 1169369 h 1260930"/>
              <a:gd name="connsiteX10" fmla="*/ 218174 w 1135817"/>
              <a:gd name="connsiteY10" fmla="*/ 1237971 h 1260930"/>
              <a:gd name="connsiteX11" fmla="*/ 466028 w 1135817"/>
              <a:gd name="connsiteY11" fmla="*/ 1149510 h 1260930"/>
              <a:gd name="connsiteX12" fmla="*/ 518619 w 1135817"/>
              <a:gd name="connsiteY12" fmla="*/ 908953 h 1260930"/>
              <a:gd name="connsiteX13" fmla="*/ 591474 w 1135817"/>
              <a:gd name="connsiteY13" fmla="*/ 864976 h 1260930"/>
              <a:gd name="connsiteX14" fmla="*/ 649738 w 1135817"/>
              <a:gd name="connsiteY14" fmla="*/ 985457 h 1260930"/>
              <a:gd name="connsiteX15" fmla="*/ 855641 w 1135817"/>
              <a:gd name="connsiteY15" fmla="*/ 877135 h 1260930"/>
              <a:gd name="connsiteX16" fmla="*/ 981087 w 1135817"/>
              <a:gd name="connsiteY16" fmla="*/ 766686 h 1260930"/>
              <a:gd name="connsiteX17" fmla="*/ 1019795 w 1135817"/>
              <a:gd name="connsiteY17" fmla="*/ 777630 h 1260930"/>
              <a:gd name="connsiteX18" fmla="*/ 1135817 w 1135817"/>
              <a:gd name="connsiteY18" fmla="*/ 800126 h 1260930"/>
              <a:gd name="connsiteX19" fmla="*/ 1135311 w 1135817"/>
              <a:gd name="connsiteY19" fmla="*/ 704673 h 1260930"/>
              <a:gd name="connsiteX20" fmla="*/ 1116768 w 1135817"/>
              <a:gd name="connsiteY20" fmla="*/ 619151 h 1260930"/>
              <a:gd name="connsiteX21" fmla="*/ 1093004 w 1135817"/>
              <a:gd name="connsiteY21" fmla="*/ 533500 h 1260930"/>
              <a:gd name="connsiteX22" fmla="*/ 1002466 w 1135817"/>
              <a:gd name="connsiteY22" fmla="*/ 538188 h 1260930"/>
              <a:gd name="connsiteX23" fmla="*/ 1007279 w 1135817"/>
              <a:gd name="connsiteY23" fmla="*/ 385787 h 1260930"/>
              <a:gd name="connsiteX24" fmla="*/ 959728 w 1135817"/>
              <a:gd name="connsiteY24" fmla="*/ 342925 h 1260930"/>
              <a:gd name="connsiteX25" fmla="*/ 930930 w 1135817"/>
              <a:gd name="connsiteY25" fmla="*/ 242788 h 1260930"/>
              <a:gd name="connsiteX26" fmla="*/ 980342 w 1135817"/>
              <a:gd name="connsiteY26" fmla="*/ 76817 h 1260930"/>
              <a:gd name="connsiteX27" fmla="*/ 945218 w 1135817"/>
              <a:gd name="connsiteY27" fmla="*/ 0 h 1260930"/>
              <a:gd name="connsiteX28" fmla="*/ 818418 w 1135817"/>
              <a:gd name="connsiteY28" fmla="*/ 100630 h 1260930"/>
              <a:gd name="connsiteX29" fmla="*/ 677908 w 1135817"/>
              <a:gd name="connsiteY29" fmla="*/ 183837 h 1260930"/>
              <a:gd name="connsiteX0" fmla="*/ 677908 w 1135817"/>
              <a:gd name="connsiteY0" fmla="*/ 183837 h 1260930"/>
              <a:gd name="connsiteX1" fmla="*/ 440187 w 1135817"/>
              <a:gd name="connsiteY1" fmla="*/ 352653 h 1260930"/>
              <a:gd name="connsiteX2" fmla="*/ 306296 w 1135817"/>
              <a:gd name="connsiteY2" fmla="*/ 458436 h 1260930"/>
              <a:gd name="connsiteX3" fmla="*/ 233171 w 1135817"/>
              <a:gd name="connsiteY3" fmla="*/ 433413 h 1260930"/>
              <a:gd name="connsiteX4" fmla="*/ 172069 w 1135817"/>
              <a:gd name="connsiteY4" fmla="*/ 480835 h 1260930"/>
              <a:gd name="connsiteX5" fmla="*/ 201549 w 1135817"/>
              <a:gd name="connsiteY5" fmla="*/ 556355 h 1260930"/>
              <a:gd name="connsiteX6" fmla="*/ 98022 w 1135817"/>
              <a:gd name="connsiteY6" fmla="*/ 680174 h 1260930"/>
              <a:gd name="connsiteX7" fmla="*/ 1734 w 1135817"/>
              <a:gd name="connsiteY7" fmla="*/ 717896 h 1260930"/>
              <a:gd name="connsiteX8" fmla="*/ 183519 w 1135817"/>
              <a:gd name="connsiteY8" fmla="*/ 947559 h 1260930"/>
              <a:gd name="connsiteX9" fmla="*/ 10576 w 1135817"/>
              <a:gd name="connsiteY9" fmla="*/ 1169369 h 1260930"/>
              <a:gd name="connsiteX10" fmla="*/ 218174 w 1135817"/>
              <a:gd name="connsiteY10" fmla="*/ 1237971 h 1260930"/>
              <a:gd name="connsiteX11" fmla="*/ 466028 w 1135817"/>
              <a:gd name="connsiteY11" fmla="*/ 1149510 h 1260930"/>
              <a:gd name="connsiteX12" fmla="*/ 518619 w 1135817"/>
              <a:gd name="connsiteY12" fmla="*/ 908953 h 1260930"/>
              <a:gd name="connsiteX13" fmla="*/ 591474 w 1135817"/>
              <a:gd name="connsiteY13" fmla="*/ 864976 h 1260930"/>
              <a:gd name="connsiteX14" fmla="*/ 649738 w 1135817"/>
              <a:gd name="connsiteY14" fmla="*/ 985457 h 1260930"/>
              <a:gd name="connsiteX15" fmla="*/ 855641 w 1135817"/>
              <a:gd name="connsiteY15" fmla="*/ 877135 h 1260930"/>
              <a:gd name="connsiteX16" fmla="*/ 981087 w 1135817"/>
              <a:gd name="connsiteY16" fmla="*/ 766686 h 1260930"/>
              <a:gd name="connsiteX17" fmla="*/ 1086470 w 1135817"/>
              <a:gd name="connsiteY17" fmla="*/ 806205 h 1260930"/>
              <a:gd name="connsiteX18" fmla="*/ 1135817 w 1135817"/>
              <a:gd name="connsiteY18" fmla="*/ 800126 h 1260930"/>
              <a:gd name="connsiteX19" fmla="*/ 1135311 w 1135817"/>
              <a:gd name="connsiteY19" fmla="*/ 704673 h 1260930"/>
              <a:gd name="connsiteX20" fmla="*/ 1116768 w 1135817"/>
              <a:gd name="connsiteY20" fmla="*/ 619151 h 1260930"/>
              <a:gd name="connsiteX21" fmla="*/ 1093004 w 1135817"/>
              <a:gd name="connsiteY21" fmla="*/ 533500 h 1260930"/>
              <a:gd name="connsiteX22" fmla="*/ 1002466 w 1135817"/>
              <a:gd name="connsiteY22" fmla="*/ 538188 h 1260930"/>
              <a:gd name="connsiteX23" fmla="*/ 1007279 w 1135817"/>
              <a:gd name="connsiteY23" fmla="*/ 385787 h 1260930"/>
              <a:gd name="connsiteX24" fmla="*/ 959728 w 1135817"/>
              <a:gd name="connsiteY24" fmla="*/ 342925 h 1260930"/>
              <a:gd name="connsiteX25" fmla="*/ 930930 w 1135817"/>
              <a:gd name="connsiteY25" fmla="*/ 242788 h 1260930"/>
              <a:gd name="connsiteX26" fmla="*/ 980342 w 1135817"/>
              <a:gd name="connsiteY26" fmla="*/ 76817 h 1260930"/>
              <a:gd name="connsiteX27" fmla="*/ 945218 w 1135817"/>
              <a:gd name="connsiteY27" fmla="*/ 0 h 1260930"/>
              <a:gd name="connsiteX28" fmla="*/ 818418 w 1135817"/>
              <a:gd name="connsiteY28" fmla="*/ 100630 h 1260930"/>
              <a:gd name="connsiteX29" fmla="*/ 677908 w 1135817"/>
              <a:gd name="connsiteY29" fmla="*/ 183837 h 1260930"/>
              <a:gd name="connsiteX0" fmla="*/ 677908 w 1135817"/>
              <a:gd name="connsiteY0" fmla="*/ 183837 h 1260930"/>
              <a:gd name="connsiteX1" fmla="*/ 440187 w 1135817"/>
              <a:gd name="connsiteY1" fmla="*/ 352653 h 1260930"/>
              <a:gd name="connsiteX2" fmla="*/ 306296 w 1135817"/>
              <a:gd name="connsiteY2" fmla="*/ 458436 h 1260930"/>
              <a:gd name="connsiteX3" fmla="*/ 233171 w 1135817"/>
              <a:gd name="connsiteY3" fmla="*/ 433413 h 1260930"/>
              <a:gd name="connsiteX4" fmla="*/ 172069 w 1135817"/>
              <a:gd name="connsiteY4" fmla="*/ 480835 h 1260930"/>
              <a:gd name="connsiteX5" fmla="*/ 201549 w 1135817"/>
              <a:gd name="connsiteY5" fmla="*/ 556355 h 1260930"/>
              <a:gd name="connsiteX6" fmla="*/ 98022 w 1135817"/>
              <a:gd name="connsiteY6" fmla="*/ 680174 h 1260930"/>
              <a:gd name="connsiteX7" fmla="*/ 1734 w 1135817"/>
              <a:gd name="connsiteY7" fmla="*/ 717896 h 1260930"/>
              <a:gd name="connsiteX8" fmla="*/ 183519 w 1135817"/>
              <a:gd name="connsiteY8" fmla="*/ 947559 h 1260930"/>
              <a:gd name="connsiteX9" fmla="*/ 10576 w 1135817"/>
              <a:gd name="connsiteY9" fmla="*/ 1169369 h 1260930"/>
              <a:gd name="connsiteX10" fmla="*/ 218174 w 1135817"/>
              <a:gd name="connsiteY10" fmla="*/ 1237971 h 1260930"/>
              <a:gd name="connsiteX11" fmla="*/ 466028 w 1135817"/>
              <a:gd name="connsiteY11" fmla="*/ 1149510 h 1260930"/>
              <a:gd name="connsiteX12" fmla="*/ 518619 w 1135817"/>
              <a:gd name="connsiteY12" fmla="*/ 908953 h 1260930"/>
              <a:gd name="connsiteX13" fmla="*/ 591474 w 1135817"/>
              <a:gd name="connsiteY13" fmla="*/ 864976 h 1260930"/>
              <a:gd name="connsiteX14" fmla="*/ 649738 w 1135817"/>
              <a:gd name="connsiteY14" fmla="*/ 985457 h 1260930"/>
              <a:gd name="connsiteX15" fmla="*/ 855641 w 1135817"/>
              <a:gd name="connsiteY15" fmla="*/ 877135 h 1260930"/>
              <a:gd name="connsiteX16" fmla="*/ 981087 w 1135817"/>
              <a:gd name="connsiteY16" fmla="*/ 766686 h 1260930"/>
              <a:gd name="connsiteX17" fmla="*/ 1086470 w 1135817"/>
              <a:gd name="connsiteY17" fmla="*/ 806205 h 1260930"/>
              <a:gd name="connsiteX18" fmla="*/ 1056543 w 1135817"/>
              <a:gd name="connsiteY18" fmla="*/ 791191 h 1260930"/>
              <a:gd name="connsiteX19" fmla="*/ 1135817 w 1135817"/>
              <a:gd name="connsiteY19" fmla="*/ 800126 h 1260930"/>
              <a:gd name="connsiteX20" fmla="*/ 1135311 w 1135817"/>
              <a:gd name="connsiteY20" fmla="*/ 704673 h 1260930"/>
              <a:gd name="connsiteX21" fmla="*/ 1116768 w 1135817"/>
              <a:gd name="connsiteY21" fmla="*/ 619151 h 1260930"/>
              <a:gd name="connsiteX22" fmla="*/ 1093004 w 1135817"/>
              <a:gd name="connsiteY22" fmla="*/ 533500 h 1260930"/>
              <a:gd name="connsiteX23" fmla="*/ 1002466 w 1135817"/>
              <a:gd name="connsiteY23" fmla="*/ 538188 h 1260930"/>
              <a:gd name="connsiteX24" fmla="*/ 1007279 w 1135817"/>
              <a:gd name="connsiteY24" fmla="*/ 385787 h 1260930"/>
              <a:gd name="connsiteX25" fmla="*/ 959728 w 1135817"/>
              <a:gd name="connsiteY25" fmla="*/ 342925 h 1260930"/>
              <a:gd name="connsiteX26" fmla="*/ 930930 w 1135817"/>
              <a:gd name="connsiteY26" fmla="*/ 242788 h 1260930"/>
              <a:gd name="connsiteX27" fmla="*/ 980342 w 1135817"/>
              <a:gd name="connsiteY27" fmla="*/ 76817 h 1260930"/>
              <a:gd name="connsiteX28" fmla="*/ 945218 w 1135817"/>
              <a:gd name="connsiteY28" fmla="*/ 0 h 1260930"/>
              <a:gd name="connsiteX29" fmla="*/ 818418 w 1135817"/>
              <a:gd name="connsiteY29" fmla="*/ 100630 h 1260930"/>
              <a:gd name="connsiteX30" fmla="*/ 677908 w 1135817"/>
              <a:gd name="connsiteY30" fmla="*/ 183837 h 1260930"/>
              <a:gd name="connsiteX0" fmla="*/ 677908 w 1135817"/>
              <a:gd name="connsiteY0" fmla="*/ 183837 h 1260930"/>
              <a:gd name="connsiteX1" fmla="*/ 440187 w 1135817"/>
              <a:gd name="connsiteY1" fmla="*/ 352653 h 1260930"/>
              <a:gd name="connsiteX2" fmla="*/ 306296 w 1135817"/>
              <a:gd name="connsiteY2" fmla="*/ 458436 h 1260930"/>
              <a:gd name="connsiteX3" fmla="*/ 233171 w 1135817"/>
              <a:gd name="connsiteY3" fmla="*/ 433413 h 1260930"/>
              <a:gd name="connsiteX4" fmla="*/ 172069 w 1135817"/>
              <a:gd name="connsiteY4" fmla="*/ 480835 h 1260930"/>
              <a:gd name="connsiteX5" fmla="*/ 201549 w 1135817"/>
              <a:gd name="connsiteY5" fmla="*/ 556355 h 1260930"/>
              <a:gd name="connsiteX6" fmla="*/ 98022 w 1135817"/>
              <a:gd name="connsiteY6" fmla="*/ 680174 h 1260930"/>
              <a:gd name="connsiteX7" fmla="*/ 1734 w 1135817"/>
              <a:gd name="connsiteY7" fmla="*/ 717896 h 1260930"/>
              <a:gd name="connsiteX8" fmla="*/ 183519 w 1135817"/>
              <a:gd name="connsiteY8" fmla="*/ 947559 h 1260930"/>
              <a:gd name="connsiteX9" fmla="*/ 10576 w 1135817"/>
              <a:gd name="connsiteY9" fmla="*/ 1169369 h 1260930"/>
              <a:gd name="connsiteX10" fmla="*/ 218174 w 1135817"/>
              <a:gd name="connsiteY10" fmla="*/ 1237971 h 1260930"/>
              <a:gd name="connsiteX11" fmla="*/ 466028 w 1135817"/>
              <a:gd name="connsiteY11" fmla="*/ 1149510 h 1260930"/>
              <a:gd name="connsiteX12" fmla="*/ 518619 w 1135817"/>
              <a:gd name="connsiteY12" fmla="*/ 908953 h 1260930"/>
              <a:gd name="connsiteX13" fmla="*/ 591474 w 1135817"/>
              <a:gd name="connsiteY13" fmla="*/ 864976 h 1260930"/>
              <a:gd name="connsiteX14" fmla="*/ 649738 w 1135817"/>
              <a:gd name="connsiteY14" fmla="*/ 985457 h 1260930"/>
              <a:gd name="connsiteX15" fmla="*/ 855641 w 1135817"/>
              <a:gd name="connsiteY15" fmla="*/ 877135 h 1260930"/>
              <a:gd name="connsiteX16" fmla="*/ 981087 w 1135817"/>
              <a:gd name="connsiteY16" fmla="*/ 766686 h 1260930"/>
              <a:gd name="connsiteX17" fmla="*/ 1086470 w 1135817"/>
              <a:gd name="connsiteY17" fmla="*/ 806205 h 1260930"/>
              <a:gd name="connsiteX18" fmla="*/ 1085118 w 1135817"/>
              <a:gd name="connsiteY18" fmla="*/ 748328 h 1260930"/>
              <a:gd name="connsiteX19" fmla="*/ 1135817 w 1135817"/>
              <a:gd name="connsiteY19" fmla="*/ 800126 h 1260930"/>
              <a:gd name="connsiteX20" fmla="*/ 1135311 w 1135817"/>
              <a:gd name="connsiteY20" fmla="*/ 704673 h 1260930"/>
              <a:gd name="connsiteX21" fmla="*/ 1116768 w 1135817"/>
              <a:gd name="connsiteY21" fmla="*/ 619151 h 1260930"/>
              <a:gd name="connsiteX22" fmla="*/ 1093004 w 1135817"/>
              <a:gd name="connsiteY22" fmla="*/ 533500 h 1260930"/>
              <a:gd name="connsiteX23" fmla="*/ 1002466 w 1135817"/>
              <a:gd name="connsiteY23" fmla="*/ 538188 h 1260930"/>
              <a:gd name="connsiteX24" fmla="*/ 1007279 w 1135817"/>
              <a:gd name="connsiteY24" fmla="*/ 385787 h 1260930"/>
              <a:gd name="connsiteX25" fmla="*/ 959728 w 1135817"/>
              <a:gd name="connsiteY25" fmla="*/ 342925 h 1260930"/>
              <a:gd name="connsiteX26" fmla="*/ 930930 w 1135817"/>
              <a:gd name="connsiteY26" fmla="*/ 242788 h 1260930"/>
              <a:gd name="connsiteX27" fmla="*/ 980342 w 1135817"/>
              <a:gd name="connsiteY27" fmla="*/ 76817 h 1260930"/>
              <a:gd name="connsiteX28" fmla="*/ 945218 w 1135817"/>
              <a:gd name="connsiteY28" fmla="*/ 0 h 1260930"/>
              <a:gd name="connsiteX29" fmla="*/ 818418 w 1135817"/>
              <a:gd name="connsiteY29" fmla="*/ 100630 h 1260930"/>
              <a:gd name="connsiteX30" fmla="*/ 677908 w 1135817"/>
              <a:gd name="connsiteY30" fmla="*/ 183837 h 1260930"/>
              <a:gd name="connsiteX0" fmla="*/ 677908 w 1135817"/>
              <a:gd name="connsiteY0" fmla="*/ 183837 h 1260930"/>
              <a:gd name="connsiteX1" fmla="*/ 440187 w 1135817"/>
              <a:gd name="connsiteY1" fmla="*/ 352653 h 1260930"/>
              <a:gd name="connsiteX2" fmla="*/ 306296 w 1135817"/>
              <a:gd name="connsiteY2" fmla="*/ 458436 h 1260930"/>
              <a:gd name="connsiteX3" fmla="*/ 233171 w 1135817"/>
              <a:gd name="connsiteY3" fmla="*/ 433413 h 1260930"/>
              <a:gd name="connsiteX4" fmla="*/ 172069 w 1135817"/>
              <a:gd name="connsiteY4" fmla="*/ 480835 h 1260930"/>
              <a:gd name="connsiteX5" fmla="*/ 201549 w 1135817"/>
              <a:gd name="connsiteY5" fmla="*/ 556355 h 1260930"/>
              <a:gd name="connsiteX6" fmla="*/ 98022 w 1135817"/>
              <a:gd name="connsiteY6" fmla="*/ 680174 h 1260930"/>
              <a:gd name="connsiteX7" fmla="*/ 1734 w 1135817"/>
              <a:gd name="connsiteY7" fmla="*/ 717896 h 1260930"/>
              <a:gd name="connsiteX8" fmla="*/ 183519 w 1135817"/>
              <a:gd name="connsiteY8" fmla="*/ 947559 h 1260930"/>
              <a:gd name="connsiteX9" fmla="*/ 10576 w 1135817"/>
              <a:gd name="connsiteY9" fmla="*/ 1169369 h 1260930"/>
              <a:gd name="connsiteX10" fmla="*/ 218174 w 1135817"/>
              <a:gd name="connsiteY10" fmla="*/ 1237971 h 1260930"/>
              <a:gd name="connsiteX11" fmla="*/ 466028 w 1135817"/>
              <a:gd name="connsiteY11" fmla="*/ 1149510 h 1260930"/>
              <a:gd name="connsiteX12" fmla="*/ 518619 w 1135817"/>
              <a:gd name="connsiteY12" fmla="*/ 908953 h 1260930"/>
              <a:gd name="connsiteX13" fmla="*/ 591474 w 1135817"/>
              <a:gd name="connsiteY13" fmla="*/ 864976 h 1260930"/>
              <a:gd name="connsiteX14" fmla="*/ 649738 w 1135817"/>
              <a:gd name="connsiteY14" fmla="*/ 985457 h 1260930"/>
              <a:gd name="connsiteX15" fmla="*/ 855641 w 1135817"/>
              <a:gd name="connsiteY15" fmla="*/ 877135 h 1260930"/>
              <a:gd name="connsiteX16" fmla="*/ 981087 w 1135817"/>
              <a:gd name="connsiteY16" fmla="*/ 766686 h 1260930"/>
              <a:gd name="connsiteX17" fmla="*/ 1067420 w 1135817"/>
              <a:gd name="connsiteY17" fmla="*/ 782393 h 1260930"/>
              <a:gd name="connsiteX18" fmla="*/ 1085118 w 1135817"/>
              <a:gd name="connsiteY18" fmla="*/ 748328 h 1260930"/>
              <a:gd name="connsiteX19" fmla="*/ 1135817 w 1135817"/>
              <a:gd name="connsiteY19" fmla="*/ 800126 h 1260930"/>
              <a:gd name="connsiteX20" fmla="*/ 1135311 w 1135817"/>
              <a:gd name="connsiteY20" fmla="*/ 704673 h 1260930"/>
              <a:gd name="connsiteX21" fmla="*/ 1116768 w 1135817"/>
              <a:gd name="connsiteY21" fmla="*/ 619151 h 1260930"/>
              <a:gd name="connsiteX22" fmla="*/ 1093004 w 1135817"/>
              <a:gd name="connsiteY22" fmla="*/ 533500 h 1260930"/>
              <a:gd name="connsiteX23" fmla="*/ 1002466 w 1135817"/>
              <a:gd name="connsiteY23" fmla="*/ 538188 h 1260930"/>
              <a:gd name="connsiteX24" fmla="*/ 1007279 w 1135817"/>
              <a:gd name="connsiteY24" fmla="*/ 385787 h 1260930"/>
              <a:gd name="connsiteX25" fmla="*/ 959728 w 1135817"/>
              <a:gd name="connsiteY25" fmla="*/ 342925 h 1260930"/>
              <a:gd name="connsiteX26" fmla="*/ 930930 w 1135817"/>
              <a:gd name="connsiteY26" fmla="*/ 242788 h 1260930"/>
              <a:gd name="connsiteX27" fmla="*/ 980342 w 1135817"/>
              <a:gd name="connsiteY27" fmla="*/ 76817 h 1260930"/>
              <a:gd name="connsiteX28" fmla="*/ 945218 w 1135817"/>
              <a:gd name="connsiteY28" fmla="*/ 0 h 1260930"/>
              <a:gd name="connsiteX29" fmla="*/ 818418 w 1135817"/>
              <a:gd name="connsiteY29" fmla="*/ 100630 h 1260930"/>
              <a:gd name="connsiteX30" fmla="*/ 677908 w 1135817"/>
              <a:gd name="connsiteY30" fmla="*/ 183837 h 1260930"/>
              <a:gd name="connsiteX0" fmla="*/ 677908 w 1142854"/>
              <a:gd name="connsiteY0" fmla="*/ 183837 h 1260930"/>
              <a:gd name="connsiteX1" fmla="*/ 440187 w 1142854"/>
              <a:gd name="connsiteY1" fmla="*/ 352653 h 1260930"/>
              <a:gd name="connsiteX2" fmla="*/ 306296 w 1142854"/>
              <a:gd name="connsiteY2" fmla="*/ 458436 h 1260930"/>
              <a:gd name="connsiteX3" fmla="*/ 233171 w 1142854"/>
              <a:gd name="connsiteY3" fmla="*/ 433413 h 1260930"/>
              <a:gd name="connsiteX4" fmla="*/ 172069 w 1142854"/>
              <a:gd name="connsiteY4" fmla="*/ 480835 h 1260930"/>
              <a:gd name="connsiteX5" fmla="*/ 201549 w 1142854"/>
              <a:gd name="connsiteY5" fmla="*/ 556355 h 1260930"/>
              <a:gd name="connsiteX6" fmla="*/ 98022 w 1142854"/>
              <a:gd name="connsiteY6" fmla="*/ 680174 h 1260930"/>
              <a:gd name="connsiteX7" fmla="*/ 1734 w 1142854"/>
              <a:gd name="connsiteY7" fmla="*/ 717896 h 1260930"/>
              <a:gd name="connsiteX8" fmla="*/ 183519 w 1142854"/>
              <a:gd name="connsiteY8" fmla="*/ 947559 h 1260930"/>
              <a:gd name="connsiteX9" fmla="*/ 10576 w 1142854"/>
              <a:gd name="connsiteY9" fmla="*/ 1169369 h 1260930"/>
              <a:gd name="connsiteX10" fmla="*/ 218174 w 1142854"/>
              <a:gd name="connsiteY10" fmla="*/ 1237971 h 1260930"/>
              <a:gd name="connsiteX11" fmla="*/ 466028 w 1142854"/>
              <a:gd name="connsiteY11" fmla="*/ 1149510 h 1260930"/>
              <a:gd name="connsiteX12" fmla="*/ 518619 w 1142854"/>
              <a:gd name="connsiteY12" fmla="*/ 908953 h 1260930"/>
              <a:gd name="connsiteX13" fmla="*/ 591474 w 1142854"/>
              <a:gd name="connsiteY13" fmla="*/ 864976 h 1260930"/>
              <a:gd name="connsiteX14" fmla="*/ 649738 w 1142854"/>
              <a:gd name="connsiteY14" fmla="*/ 985457 h 1260930"/>
              <a:gd name="connsiteX15" fmla="*/ 855641 w 1142854"/>
              <a:gd name="connsiteY15" fmla="*/ 877135 h 1260930"/>
              <a:gd name="connsiteX16" fmla="*/ 981087 w 1142854"/>
              <a:gd name="connsiteY16" fmla="*/ 766686 h 1260930"/>
              <a:gd name="connsiteX17" fmla="*/ 1067420 w 1142854"/>
              <a:gd name="connsiteY17" fmla="*/ 782393 h 1260930"/>
              <a:gd name="connsiteX18" fmla="*/ 1085118 w 1142854"/>
              <a:gd name="connsiteY18" fmla="*/ 748328 h 1260930"/>
              <a:gd name="connsiteX19" fmla="*/ 1135817 w 1142854"/>
              <a:gd name="connsiteY19" fmla="*/ 800126 h 1260930"/>
              <a:gd name="connsiteX20" fmla="*/ 1135311 w 1142854"/>
              <a:gd name="connsiteY20" fmla="*/ 704673 h 1260930"/>
              <a:gd name="connsiteX21" fmla="*/ 1140581 w 1142854"/>
              <a:gd name="connsiteY21" fmla="*/ 619151 h 1260930"/>
              <a:gd name="connsiteX22" fmla="*/ 1093004 w 1142854"/>
              <a:gd name="connsiteY22" fmla="*/ 533500 h 1260930"/>
              <a:gd name="connsiteX23" fmla="*/ 1002466 w 1142854"/>
              <a:gd name="connsiteY23" fmla="*/ 538188 h 1260930"/>
              <a:gd name="connsiteX24" fmla="*/ 1007279 w 1142854"/>
              <a:gd name="connsiteY24" fmla="*/ 385787 h 1260930"/>
              <a:gd name="connsiteX25" fmla="*/ 959728 w 1142854"/>
              <a:gd name="connsiteY25" fmla="*/ 342925 h 1260930"/>
              <a:gd name="connsiteX26" fmla="*/ 930930 w 1142854"/>
              <a:gd name="connsiteY26" fmla="*/ 242788 h 1260930"/>
              <a:gd name="connsiteX27" fmla="*/ 980342 w 1142854"/>
              <a:gd name="connsiteY27" fmla="*/ 76817 h 1260930"/>
              <a:gd name="connsiteX28" fmla="*/ 945218 w 1142854"/>
              <a:gd name="connsiteY28" fmla="*/ 0 h 1260930"/>
              <a:gd name="connsiteX29" fmla="*/ 818418 w 1142854"/>
              <a:gd name="connsiteY29" fmla="*/ 100630 h 1260930"/>
              <a:gd name="connsiteX30" fmla="*/ 677908 w 1142854"/>
              <a:gd name="connsiteY30" fmla="*/ 183837 h 1260930"/>
              <a:gd name="connsiteX0" fmla="*/ 677908 w 1142213"/>
              <a:gd name="connsiteY0" fmla="*/ 183837 h 1260930"/>
              <a:gd name="connsiteX1" fmla="*/ 440187 w 1142213"/>
              <a:gd name="connsiteY1" fmla="*/ 352653 h 1260930"/>
              <a:gd name="connsiteX2" fmla="*/ 306296 w 1142213"/>
              <a:gd name="connsiteY2" fmla="*/ 458436 h 1260930"/>
              <a:gd name="connsiteX3" fmla="*/ 233171 w 1142213"/>
              <a:gd name="connsiteY3" fmla="*/ 433413 h 1260930"/>
              <a:gd name="connsiteX4" fmla="*/ 172069 w 1142213"/>
              <a:gd name="connsiteY4" fmla="*/ 480835 h 1260930"/>
              <a:gd name="connsiteX5" fmla="*/ 201549 w 1142213"/>
              <a:gd name="connsiteY5" fmla="*/ 556355 h 1260930"/>
              <a:gd name="connsiteX6" fmla="*/ 98022 w 1142213"/>
              <a:gd name="connsiteY6" fmla="*/ 680174 h 1260930"/>
              <a:gd name="connsiteX7" fmla="*/ 1734 w 1142213"/>
              <a:gd name="connsiteY7" fmla="*/ 717896 h 1260930"/>
              <a:gd name="connsiteX8" fmla="*/ 183519 w 1142213"/>
              <a:gd name="connsiteY8" fmla="*/ 947559 h 1260930"/>
              <a:gd name="connsiteX9" fmla="*/ 10576 w 1142213"/>
              <a:gd name="connsiteY9" fmla="*/ 1169369 h 1260930"/>
              <a:gd name="connsiteX10" fmla="*/ 218174 w 1142213"/>
              <a:gd name="connsiteY10" fmla="*/ 1237971 h 1260930"/>
              <a:gd name="connsiteX11" fmla="*/ 466028 w 1142213"/>
              <a:gd name="connsiteY11" fmla="*/ 1149510 h 1260930"/>
              <a:gd name="connsiteX12" fmla="*/ 518619 w 1142213"/>
              <a:gd name="connsiteY12" fmla="*/ 908953 h 1260930"/>
              <a:gd name="connsiteX13" fmla="*/ 591474 w 1142213"/>
              <a:gd name="connsiteY13" fmla="*/ 864976 h 1260930"/>
              <a:gd name="connsiteX14" fmla="*/ 649738 w 1142213"/>
              <a:gd name="connsiteY14" fmla="*/ 985457 h 1260930"/>
              <a:gd name="connsiteX15" fmla="*/ 855641 w 1142213"/>
              <a:gd name="connsiteY15" fmla="*/ 877135 h 1260930"/>
              <a:gd name="connsiteX16" fmla="*/ 981087 w 1142213"/>
              <a:gd name="connsiteY16" fmla="*/ 766686 h 1260930"/>
              <a:gd name="connsiteX17" fmla="*/ 1067420 w 1142213"/>
              <a:gd name="connsiteY17" fmla="*/ 782393 h 1260930"/>
              <a:gd name="connsiteX18" fmla="*/ 1085118 w 1142213"/>
              <a:gd name="connsiteY18" fmla="*/ 748328 h 1260930"/>
              <a:gd name="connsiteX19" fmla="*/ 1135817 w 1142213"/>
              <a:gd name="connsiteY19" fmla="*/ 800126 h 1260930"/>
              <a:gd name="connsiteX20" fmla="*/ 1135311 w 1142213"/>
              <a:gd name="connsiteY20" fmla="*/ 704673 h 1260930"/>
              <a:gd name="connsiteX21" fmla="*/ 1140581 w 1142213"/>
              <a:gd name="connsiteY21" fmla="*/ 619151 h 1260930"/>
              <a:gd name="connsiteX22" fmla="*/ 1102529 w 1142213"/>
              <a:gd name="connsiteY22" fmla="*/ 528737 h 1260930"/>
              <a:gd name="connsiteX23" fmla="*/ 1002466 w 1142213"/>
              <a:gd name="connsiteY23" fmla="*/ 538188 h 1260930"/>
              <a:gd name="connsiteX24" fmla="*/ 1007279 w 1142213"/>
              <a:gd name="connsiteY24" fmla="*/ 385787 h 1260930"/>
              <a:gd name="connsiteX25" fmla="*/ 959728 w 1142213"/>
              <a:gd name="connsiteY25" fmla="*/ 342925 h 1260930"/>
              <a:gd name="connsiteX26" fmla="*/ 930930 w 1142213"/>
              <a:gd name="connsiteY26" fmla="*/ 242788 h 1260930"/>
              <a:gd name="connsiteX27" fmla="*/ 980342 w 1142213"/>
              <a:gd name="connsiteY27" fmla="*/ 76817 h 1260930"/>
              <a:gd name="connsiteX28" fmla="*/ 945218 w 1142213"/>
              <a:gd name="connsiteY28" fmla="*/ 0 h 1260930"/>
              <a:gd name="connsiteX29" fmla="*/ 818418 w 1142213"/>
              <a:gd name="connsiteY29" fmla="*/ 100630 h 1260930"/>
              <a:gd name="connsiteX30" fmla="*/ 677908 w 1142213"/>
              <a:gd name="connsiteY30" fmla="*/ 183837 h 1260930"/>
              <a:gd name="connsiteX0" fmla="*/ 677908 w 1142213"/>
              <a:gd name="connsiteY0" fmla="*/ 183837 h 1260930"/>
              <a:gd name="connsiteX1" fmla="*/ 440187 w 1142213"/>
              <a:gd name="connsiteY1" fmla="*/ 352653 h 1260930"/>
              <a:gd name="connsiteX2" fmla="*/ 306296 w 1142213"/>
              <a:gd name="connsiteY2" fmla="*/ 458436 h 1260930"/>
              <a:gd name="connsiteX3" fmla="*/ 233171 w 1142213"/>
              <a:gd name="connsiteY3" fmla="*/ 433413 h 1260930"/>
              <a:gd name="connsiteX4" fmla="*/ 172069 w 1142213"/>
              <a:gd name="connsiteY4" fmla="*/ 480835 h 1260930"/>
              <a:gd name="connsiteX5" fmla="*/ 201549 w 1142213"/>
              <a:gd name="connsiteY5" fmla="*/ 556355 h 1260930"/>
              <a:gd name="connsiteX6" fmla="*/ 98022 w 1142213"/>
              <a:gd name="connsiteY6" fmla="*/ 680174 h 1260930"/>
              <a:gd name="connsiteX7" fmla="*/ 1734 w 1142213"/>
              <a:gd name="connsiteY7" fmla="*/ 717896 h 1260930"/>
              <a:gd name="connsiteX8" fmla="*/ 183519 w 1142213"/>
              <a:gd name="connsiteY8" fmla="*/ 947559 h 1260930"/>
              <a:gd name="connsiteX9" fmla="*/ 10576 w 1142213"/>
              <a:gd name="connsiteY9" fmla="*/ 1169369 h 1260930"/>
              <a:gd name="connsiteX10" fmla="*/ 218174 w 1142213"/>
              <a:gd name="connsiteY10" fmla="*/ 1237971 h 1260930"/>
              <a:gd name="connsiteX11" fmla="*/ 466028 w 1142213"/>
              <a:gd name="connsiteY11" fmla="*/ 1149510 h 1260930"/>
              <a:gd name="connsiteX12" fmla="*/ 518619 w 1142213"/>
              <a:gd name="connsiteY12" fmla="*/ 908953 h 1260930"/>
              <a:gd name="connsiteX13" fmla="*/ 591474 w 1142213"/>
              <a:gd name="connsiteY13" fmla="*/ 864976 h 1260930"/>
              <a:gd name="connsiteX14" fmla="*/ 649738 w 1142213"/>
              <a:gd name="connsiteY14" fmla="*/ 985457 h 1260930"/>
              <a:gd name="connsiteX15" fmla="*/ 855641 w 1142213"/>
              <a:gd name="connsiteY15" fmla="*/ 877135 h 1260930"/>
              <a:gd name="connsiteX16" fmla="*/ 981087 w 1142213"/>
              <a:gd name="connsiteY16" fmla="*/ 766686 h 1260930"/>
              <a:gd name="connsiteX17" fmla="*/ 1067420 w 1142213"/>
              <a:gd name="connsiteY17" fmla="*/ 782393 h 1260930"/>
              <a:gd name="connsiteX18" fmla="*/ 1085118 w 1142213"/>
              <a:gd name="connsiteY18" fmla="*/ 748328 h 1260930"/>
              <a:gd name="connsiteX19" fmla="*/ 1135817 w 1142213"/>
              <a:gd name="connsiteY19" fmla="*/ 800126 h 1260930"/>
              <a:gd name="connsiteX20" fmla="*/ 1135311 w 1142213"/>
              <a:gd name="connsiteY20" fmla="*/ 704673 h 1260930"/>
              <a:gd name="connsiteX21" fmla="*/ 1140581 w 1142213"/>
              <a:gd name="connsiteY21" fmla="*/ 619151 h 1260930"/>
              <a:gd name="connsiteX22" fmla="*/ 1102529 w 1142213"/>
              <a:gd name="connsiteY22" fmla="*/ 528737 h 1260930"/>
              <a:gd name="connsiteX23" fmla="*/ 1002466 w 1142213"/>
              <a:gd name="connsiteY23" fmla="*/ 538188 h 1260930"/>
              <a:gd name="connsiteX24" fmla="*/ 1007279 w 1142213"/>
              <a:gd name="connsiteY24" fmla="*/ 385787 h 1260930"/>
              <a:gd name="connsiteX25" fmla="*/ 959728 w 1142213"/>
              <a:gd name="connsiteY25" fmla="*/ 342925 h 1260930"/>
              <a:gd name="connsiteX26" fmla="*/ 930930 w 1142213"/>
              <a:gd name="connsiteY26" fmla="*/ 242788 h 1260930"/>
              <a:gd name="connsiteX27" fmla="*/ 980342 w 1142213"/>
              <a:gd name="connsiteY27" fmla="*/ 76817 h 1260930"/>
              <a:gd name="connsiteX28" fmla="*/ 945218 w 1142213"/>
              <a:gd name="connsiteY28" fmla="*/ 0 h 1260930"/>
              <a:gd name="connsiteX29" fmla="*/ 818418 w 1142213"/>
              <a:gd name="connsiteY29" fmla="*/ 100630 h 1260930"/>
              <a:gd name="connsiteX30" fmla="*/ 677908 w 1142213"/>
              <a:gd name="connsiteY30" fmla="*/ 183837 h 1260930"/>
              <a:gd name="connsiteX0" fmla="*/ 677908 w 1145715"/>
              <a:gd name="connsiteY0" fmla="*/ 183837 h 1260930"/>
              <a:gd name="connsiteX1" fmla="*/ 440187 w 1145715"/>
              <a:gd name="connsiteY1" fmla="*/ 352653 h 1260930"/>
              <a:gd name="connsiteX2" fmla="*/ 306296 w 1145715"/>
              <a:gd name="connsiteY2" fmla="*/ 458436 h 1260930"/>
              <a:gd name="connsiteX3" fmla="*/ 233171 w 1145715"/>
              <a:gd name="connsiteY3" fmla="*/ 433413 h 1260930"/>
              <a:gd name="connsiteX4" fmla="*/ 172069 w 1145715"/>
              <a:gd name="connsiteY4" fmla="*/ 480835 h 1260930"/>
              <a:gd name="connsiteX5" fmla="*/ 201549 w 1145715"/>
              <a:gd name="connsiteY5" fmla="*/ 556355 h 1260930"/>
              <a:gd name="connsiteX6" fmla="*/ 98022 w 1145715"/>
              <a:gd name="connsiteY6" fmla="*/ 680174 h 1260930"/>
              <a:gd name="connsiteX7" fmla="*/ 1734 w 1145715"/>
              <a:gd name="connsiteY7" fmla="*/ 717896 h 1260930"/>
              <a:gd name="connsiteX8" fmla="*/ 183519 w 1145715"/>
              <a:gd name="connsiteY8" fmla="*/ 947559 h 1260930"/>
              <a:gd name="connsiteX9" fmla="*/ 10576 w 1145715"/>
              <a:gd name="connsiteY9" fmla="*/ 1169369 h 1260930"/>
              <a:gd name="connsiteX10" fmla="*/ 218174 w 1145715"/>
              <a:gd name="connsiteY10" fmla="*/ 1237971 h 1260930"/>
              <a:gd name="connsiteX11" fmla="*/ 466028 w 1145715"/>
              <a:gd name="connsiteY11" fmla="*/ 1149510 h 1260930"/>
              <a:gd name="connsiteX12" fmla="*/ 518619 w 1145715"/>
              <a:gd name="connsiteY12" fmla="*/ 908953 h 1260930"/>
              <a:gd name="connsiteX13" fmla="*/ 591474 w 1145715"/>
              <a:gd name="connsiteY13" fmla="*/ 864976 h 1260930"/>
              <a:gd name="connsiteX14" fmla="*/ 649738 w 1145715"/>
              <a:gd name="connsiteY14" fmla="*/ 985457 h 1260930"/>
              <a:gd name="connsiteX15" fmla="*/ 855641 w 1145715"/>
              <a:gd name="connsiteY15" fmla="*/ 877135 h 1260930"/>
              <a:gd name="connsiteX16" fmla="*/ 981087 w 1145715"/>
              <a:gd name="connsiteY16" fmla="*/ 766686 h 1260930"/>
              <a:gd name="connsiteX17" fmla="*/ 1067420 w 1145715"/>
              <a:gd name="connsiteY17" fmla="*/ 782393 h 1260930"/>
              <a:gd name="connsiteX18" fmla="*/ 1085118 w 1145715"/>
              <a:gd name="connsiteY18" fmla="*/ 748328 h 1260930"/>
              <a:gd name="connsiteX19" fmla="*/ 1135817 w 1145715"/>
              <a:gd name="connsiteY19" fmla="*/ 800126 h 1260930"/>
              <a:gd name="connsiteX20" fmla="*/ 1144836 w 1145715"/>
              <a:gd name="connsiteY20" fmla="*/ 704673 h 1260930"/>
              <a:gd name="connsiteX21" fmla="*/ 1140581 w 1145715"/>
              <a:gd name="connsiteY21" fmla="*/ 619151 h 1260930"/>
              <a:gd name="connsiteX22" fmla="*/ 1102529 w 1145715"/>
              <a:gd name="connsiteY22" fmla="*/ 528737 h 1260930"/>
              <a:gd name="connsiteX23" fmla="*/ 1002466 w 1145715"/>
              <a:gd name="connsiteY23" fmla="*/ 538188 h 1260930"/>
              <a:gd name="connsiteX24" fmla="*/ 1007279 w 1145715"/>
              <a:gd name="connsiteY24" fmla="*/ 385787 h 1260930"/>
              <a:gd name="connsiteX25" fmla="*/ 959728 w 1145715"/>
              <a:gd name="connsiteY25" fmla="*/ 342925 h 1260930"/>
              <a:gd name="connsiteX26" fmla="*/ 930930 w 1145715"/>
              <a:gd name="connsiteY26" fmla="*/ 242788 h 1260930"/>
              <a:gd name="connsiteX27" fmla="*/ 980342 w 1145715"/>
              <a:gd name="connsiteY27" fmla="*/ 76817 h 1260930"/>
              <a:gd name="connsiteX28" fmla="*/ 945218 w 1145715"/>
              <a:gd name="connsiteY28" fmla="*/ 0 h 1260930"/>
              <a:gd name="connsiteX29" fmla="*/ 818418 w 1145715"/>
              <a:gd name="connsiteY29" fmla="*/ 100630 h 1260930"/>
              <a:gd name="connsiteX30" fmla="*/ 677908 w 1145715"/>
              <a:gd name="connsiteY30" fmla="*/ 183837 h 1260930"/>
              <a:gd name="connsiteX0" fmla="*/ 677908 w 1145715"/>
              <a:gd name="connsiteY0" fmla="*/ 183837 h 1260930"/>
              <a:gd name="connsiteX1" fmla="*/ 440187 w 1145715"/>
              <a:gd name="connsiteY1" fmla="*/ 352653 h 1260930"/>
              <a:gd name="connsiteX2" fmla="*/ 306296 w 1145715"/>
              <a:gd name="connsiteY2" fmla="*/ 458436 h 1260930"/>
              <a:gd name="connsiteX3" fmla="*/ 233171 w 1145715"/>
              <a:gd name="connsiteY3" fmla="*/ 433413 h 1260930"/>
              <a:gd name="connsiteX4" fmla="*/ 172069 w 1145715"/>
              <a:gd name="connsiteY4" fmla="*/ 480835 h 1260930"/>
              <a:gd name="connsiteX5" fmla="*/ 201549 w 1145715"/>
              <a:gd name="connsiteY5" fmla="*/ 556355 h 1260930"/>
              <a:gd name="connsiteX6" fmla="*/ 98022 w 1145715"/>
              <a:gd name="connsiteY6" fmla="*/ 680174 h 1260930"/>
              <a:gd name="connsiteX7" fmla="*/ 1734 w 1145715"/>
              <a:gd name="connsiteY7" fmla="*/ 717896 h 1260930"/>
              <a:gd name="connsiteX8" fmla="*/ 183519 w 1145715"/>
              <a:gd name="connsiteY8" fmla="*/ 947559 h 1260930"/>
              <a:gd name="connsiteX9" fmla="*/ 10576 w 1145715"/>
              <a:gd name="connsiteY9" fmla="*/ 1169369 h 1260930"/>
              <a:gd name="connsiteX10" fmla="*/ 218174 w 1145715"/>
              <a:gd name="connsiteY10" fmla="*/ 1237971 h 1260930"/>
              <a:gd name="connsiteX11" fmla="*/ 466028 w 1145715"/>
              <a:gd name="connsiteY11" fmla="*/ 1149510 h 1260930"/>
              <a:gd name="connsiteX12" fmla="*/ 518619 w 1145715"/>
              <a:gd name="connsiteY12" fmla="*/ 908953 h 1260930"/>
              <a:gd name="connsiteX13" fmla="*/ 591474 w 1145715"/>
              <a:gd name="connsiteY13" fmla="*/ 864976 h 1260930"/>
              <a:gd name="connsiteX14" fmla="*/ 649738 w 1145715"/>
              <a:gd name="connsiteY14" fmla="*/ 985457 h 1260930"/>
              <a:gd name="connsiteX15" fmla="*/ 855641 w 1145715"/>
              <a:gd name="connsiteY15" fmla="*/ 877135 h 1260930"/>
              <a:gd name="connsiteX16" fmla="*/ 981087 w 1145715"/>
              <a:gd name="connsiteY16" fmla="*/ 766686 h 1260930"/>
              <a:gd name="connsiteX17" fmla="*/ 1067420 w 1145715"/>
              <a:gd name="connsiteY17" fmla="*/ 782393 h 1260930"/>
              <a:gd name="connsiteX18" fmla="*/ 1085118 w 1145715"/>
              <a:gd name="connsiteY18" fmla="*/ 748328 h 1260930"/>
              <a:gd name="connsiteX19" fmla="*/ 1145342 w 1145715"/>
              <a:gd name="connsiteY19" fmla="*/ 800126 h 1260930"/>
              <a:gd name="connsiteX20" fmla="*/ 1144836 w 1145715"/>
              <a:gd name="connsiteY20" fmla="*/ 704673 h 1260930"/>
              <a:gd name="connsiteX21" fmla="*/ 1140581 w 1145715"/>
              <a:gd name="connsiteY21" fmla="*/ 619151 h 1260930"/>
              <a:gd name="connsiteX22" fmla="*/ 1102529 w 1145715"/>
              <a:gd name="connsiteY22" fmla="*/ 528737 h 1260930"/>
              <a:gd name="connsiteX23" fmla="*/ 1002466 w 1145715"/>
              <a:gd name="connsiteY23" fmla="*/ 538188 h 1260930"/>
              <a:gd name="connsiteX24" fmla="*/ 1007279 w 1145715"/>
              <a:gd name="connsiteY24" fmla="*/ 385787 h 1260930"/>
              <a:gd name="connsiteX25" fmla="*/ 959728 w 1145715"/>
              <a:gd name="connsiteY25" fmla="*/ 342925 h 1260930"/>
              <a:gd name="connsiteX26" fmla="*/ 930930 w 1145715"/>
              <a:gd name="connsiteY26" fmla="*/ 242788 h 1260930"/>
              <a:gd name="connsiteX27" fmla="*/ 980342 w 1145715"/>
              <a:gd name="connsiteY27" fmla="*/ 76817 h 1260930"/>
              <a:gd name="connsiteX28" fmla="*/ 945218 w 1145715"/>
              <a:gd name="connsiteY28" fmla="*/ 0 h 1260930"/>
              <a:gd name="connsiteX29" fmla="*/ 818418 w 1145715"/>
              <a:gd name="connsiteY29" fmla="*/ 100630 h 1260930"/>
              <a:gd name="connsiteX30" fmla="*/ 677908 w 1145715"/>
              <a:gd name="connsiteY30" fmla="*/ 183837 h 1260930"/>
              <a:gd name="connsiteX0" fmla="*/ 677908 w 1145715"/>
              <a:gd name="connsiteY0" fmla="*/ 183837 h 1260930"/>
              <a:gd name="connsiteX1" fmla="*/ 440187 w 1145715"/>
              <a:gd name="connsiteY1" fmla="*/ 352653 h 1260930"/>
              <a:gd name="connsiteX2" fmla="*/ 306296 w 1145715"/>
              <a:gd name="connsiteY2" fmla="*/ 458436 h 1260930"/>
              <a:gd name="connsiteX3" fmla="*/ 233171 w 1145715"/>
              <a:gd name="connsiteY3" fmla="*/ 433413 h 1260930"/>
              <a:gd name="connsiteX4" fmla="*/ 172069 w 1145715"/>
              <a:gd name="connsiteY4" fmla="*/ 480835 h 1260930"/>
              <a:gd name="connsiteX5" fmla="*/ 201549 w 1145715"/>
              <a:gd name="connsiteY5" fmla="*/ 556355 h 1260930"/>
              <a:gd name="connsiteX6" fmla="*/ 98022 w 1145715"/>
              <a:gd name="connsiteY6" fmla="*/ 680174 h 1260930"/>
              <a:gd name="connsiteX7" fmla="*/ 1734 w 1145715"/>
              <a:gd name="connsiteY7" fmla="*/ 717896 h 1260930"/>
              <a:gd name="connsiteX8" fmla="*/ 183519 w 1145715"/>
              <a:gd name="connsiteY8" fmla="*/ 947559 h 1260930"/>
              <a:gd name="connsiteX9" fmla="*/ 10576 w 1145715"/>
              <a:gd name="connsiteY9" fmla="*/ 1169369 h 1260930"/>
              <a:gd name="connsiteX10" fmla="*/ 218174 w 1145715"/>
              <a:gd name="connsiteY10" fmla="*/ 1237971 h 1260930"/>
              <a:gd name="connsiteX11" fmla="*/ 466028 w 1145715"/>
              <a:gd name="connsiteY11" fmla="*/ 1149510 h 1260930"/>
              <a:gd name="connsiteX12" fmla="*/ 518619 w 1145715"/>
              <a:gd name="connsiteY12" fmla="*/ 908953 h 1260930"/>
              <a:gd name="connsiteX13" fmla="*/ 591474 w 1145715"/>
              <a:gd name="connsiteY13" fmla="*/ 864976 h 1260930"/>
              <a:gd name="connsiteX14" fmla="*/ 649738 w 1145715"/>
              <a:gd name="connsiteY14" fmla="*/ 985457 h 1260930"/>
              <a:gd name="connsiteX15" fmla="*/ 855641 w 1145715"/>
              <a:gd name="connsiteY15" fmla="*/ 877135 h 1260930"/>
              <a:gd name="connsiteX16" fmla="*/ 981087 w 1145715"/>
              <a:gd name="connsiteY16" fmla="*/ 766686 h 1260930"/>
              <a:gd name="connsiteX17" fmla="*/ 1067420 w 1145715"/>
              <a:gd name="connsiteY17" fmla="*/ 782393 h 1260930"/>
              <a:gd name="connsiteX18" fmla="*/ 1085118 w 1145715"/>
              <a:gd name="connsiteY18" fmla="*/ 748328 h 1260930"/>
              <a:gd name="connsiteX19" fmla="*/ 1145342 w 1145715"/>
              <a:gd name="connsiteY19" fmla="*/ 800126 h 1260930"/>
              <a:gd name="connsiteX20" fmla="*/ 1108930 w 1145715"/>
              <a:gd name="connsiteY20" fmla="*/ 791191 h 1260930"/>
              <a:gd name="connsiteX21" fmla="*/ 1144836 w 1145715"/>
              <a:gd name="connsiteY21" fmla="*/ 704673 h 1260930"/>
              <a:gd name="connsiteX22" fmla="*/ 1140581 w 1145715"/>
              <a:gd name="connsiteY22" fmla="*/ 619151 h 1260930"/>
              <a:gd name="connsiteX23" fmla="*/ 1102529 w 1145715"/>
              <a:gd name="connsiteY23" fmla="*/ 528737 h 1260930"/>
              <a:gd name="connsiteX24" fmla="*/ 1002466 w 1145715"/>
              <a:gd name="connsiteY24" fmla="*/ 538188 h 1260930"/>
              <a:gd name="connsiteX25" fmla="*/ 1007279 w 1145715"/>
              <a:gd name="connsiteY25" fmla="*/ 385787 h 1260930"/>
              <a:gd name="connsiteX26" fmla="*/ 959728 w 1145715"/>
              <a:gd name="connsiteY26" fmla="*/ 342925 h 1260930"/>
              <a:gd name="connsiteX27" fmla="*/ 930930 w 1145715"/>
              <a:gd name="connsiteY27" fmla="*/ 242788 h 1260930"/>
              <a:gd name="connsiteX28" fmla="*/ 980342 w 1145715"/>
              <a:gd name="connsiteY28" fmla="*/ 76817 h 1260930"/>
              <a:gd name="connsiteX29" fmla="*/ 945218 w 1145715"/>
              <a:gd name="connsiteY29" fmla="*/ 0 h 1260930"/>
              <a:gd name="connsiteX30" fmla="*/ 818418 w 1145715"/>
              <a:gd name="connsiteY30" fmla="*/ 100630 h 1260930"/>
              <a:gd name="connsiteX31" fmla="*/ 677908 w 1145715"/>
              <a:gd name="connsiteY31" fmla="*/ 183837 h 1260930"/>
              <a:gd name="connsiteX0" fmla="*/ 677908 w 1145715"/>
              <a:gd name="connsiteY0" fmla="*/ 183837 h 1260930"/>
              <a:gd name="connsiteX1" fmla="*/ 440187 w 1145715"/>
              <a:gd name="connsiteY1" fmla="*/ 352653 h 1260930"/>
              <a:gd name="connsiteX2" fmla="*/ 306296 w 1145715"/>
              <a:gd name="connsiteY2" fmla="*/ 458436 h 1260930"/>
              <a:gd name="connsiteX3" fmla="*/ 233171 w 1145715"/>
              <a:gd name="connsiteY3" fmla="*/ 433413 h 1260930"/>
              <a:gd name="connsiteX4" fmla="*/ 172069 w 1145715"/>
              <a:gd name="connsiteY4" fmla="*/ 480835 h 1260930"/>
              <a:gd name="connsiteX5" fmla="*/ 201549 w 1145715"/>
              <a:gd name="connsiteY5" fmla="*/ 556355 h 1260930"/>
              <a:gd name="connsiteX6" fmla="*/ 98022 w 1145715"/>
              <a:gd name="connsiteY6" fmla="*/ 680174 h 1260930"/>
              <a:gd name="connsiteX7" fmla="*/ 1734 w 1145715"/>
              <a:gd name="connsiteY7" fmla="*/ 717896 h 1260930"/>
              <a:gd name="connsiteX8" fmla="*/ 183519 w 1145715"/>
              <a:gd name="connsiteY8" fmla="*/ 947559 h 1260930"/>
              <a:gd name="connsiteX9" fmla="*/ 10576 w 1145715"/>
              <a:gd name="connsiteY9" fmla="*/ 1169369 h 1260930"/>
              <a:gd name="connsiteX10" fmla="*/ 218174 w 1145715"/>
              <a:gd name="connsiteY10" fmla="*/ 1237971 h 1260930"/>
              <a:gd name="connsiteX11" fmla="*/ 466028 w 1145715"/>
              <a:gd name="connsiteY11" fmla="*/ 1149510 h 1260930"/>
              <a:gd name="connsiteX12" fmla="*/ 518619 w 1145715"/>
              <a:gd name="connsiteY12" fmla="*/ 908953 h 1260930"/>
              <a:gd name="connsiteX13" fmla="*/ 591474 w 1145715"/>
              <a:gd name="connsiteY13" fmla="*/ 864976 h 1260930"/>
              <a:gd name="connsiteX14" fmla="*/ 649738 w 1145715"/>
              <a:gd name="connsiteY14" fmla="*/ 985457 h 1260930"/>
              <a:gd name="connsiteX15" fmla="*/ 855641 w 1145715"/>
              <a:gd name="connsiteY15" fmla="*/ 877135 h 1260930"/>
              <a:gd name="connsiteX16" fmla="*/ 981087 w 1145715"/>
              <a:gd name="connsiteY16" fmla="*/ 766686 h 1260930"/>
              <a:gd name="connsiteX17" fmla="*/ 1067420 w 1145715"/>
              <a:gd name="connsiteY17" fmla="*/ 782393 h 1260930"/>
              <a:gd name="connsiteX18" fmla="*/ 1085118 w 1145715"/>
              <a:gd name="connsiteY18" fmla="*/ 748328 h 1260930"/>
              <a:gd name="connsiteX19" fmla="*/ 1145342 w 1145715"/>
              <a:gd name="connsiteY19" fmla="*/ 800126 h 1260930"/>
              <a:gd name="connsiteX20" fmla="*/ 1108930 w 1145715"/>
              <a:gd name="connsiteY20" fmla="*/ 810241 h 1260930"/>
              <a:gd name="connsiteX21" fmla="*/ 1144836 w 1145715"/>
              <a:gd name="connsiteY21" fmla="*/ 704673 h 1260930"/>
              <a:gd name="connsiteX22" fmla="*/ 1140581 w 1145715"/>
              <a:gd name="connsiteY22" fmla="*/ 619151 h 1260930"/>
              <a:gd name="connsiteX23" fmla="*/ 1102529 w 1145715"/>
              <a:gd name="connsiteY23" fmla="*/ 528737 h 1260930"/>
              <a:gd name="connsiteX24" fmla="*/ 1002466 w 1145715"/>
              <a:gd name="connsiteY24" fmla="*/ 538188 h 1260930"/>
              <a:gd name="connsiteX25" fmla="*/ 1007279 w 1145715"/>
              <a:gd name="connsiteY25" fmla="*/ 385787 h 1260930"/>
              <a:gd name="connsiteX26" fmla="*/ 959728 w 1145715"/>
              <a:gd name="connsiteY26" fmla="*/ 342925 h 1260930"/>
              <a:gd name="connsiteX27" fmla="*/ 930930 w 1145715"/>
              <a:gd name="connsiteY27" fmla="*/ 242788 h 1260930"/>
              <a:gd name="connsiteX28" fmla="*/ 980342 w 1145715"/>
              <a:gd name="connsiteY28" fmla="*/ 76817 h 1260930"/>
              <a:gd name="connsiteX29" fmla="*/ 945218 w 1145715"/>
              <a:gd name="connsiteY29" fmla="*/ 0 h 1260930"/>
              <a:gd name="connsiteX30" fmla="*/ 818418 w 1145715"/>
              <a:gd name="connsiteY30" fmla="*/ 100630 h 1260930"/>
              <a:gd name="connsiteX31" fmla="*/ 677908 w 1145715"/>
              <a:gd name="connsiteY31" fmla="*/ 183837 h 1260930"/>
              <a:gd name="connsiteX0" fmla="*/ 677908 w 1145715"/>
              <a:gd name="connsiteY0" fmla="*/ 183837 h 1260930"/>
              <a:gd name="connsiteX1" fmla="*/ 440187 w 1145715"/>
              <a:gd name="connsiteY1" fmla="*/ 352653 h 1260930"/>
              <a:gd name="connsiteX2" fmla="*/ 306296 w 1145715"/>
              <a:gd name="connsiteY2" fmla="*/ 458436 h 1260930"/>
              <a:gd name="connsiteX3" fmla="*/ 233171 w 1145715"/>
              <a:gd name="connsiteY3" fmla="*/ 433413 h 1260930"/>
              <a:gd name="connsiteX4" fmla="*/ 172069 w 1145715"/>
              <a:gd name="connsiteY4" fmla="*/ 480835 h 1260930"/>
              <a:gd name="connsiteX5" fmla="*/ 201549 w 1145715"/>
              <a:gd name="connsiteY5" fmla="*/ 556355 h 1260930"/>
              <a:gd name="connsiteX6" fmla="*/ 98022 w 1145715"/>
              <a:gd name="connsiteY6" fmla="*/ 680174 h 1260930"/>
              <a:gd name="connsiteX7" fmla="*/ 1734 w 1145715"/>
              <a:gd name="connsiteY7" fmla="*/ 717896 h 1260930"/>
              <a:gd name="connsiteX8" fmla="*/ 183519 w 1145715"/>
              <a:gd name="connsiteY8" fmla="*/ 947559 h 1260930"/>
              <a:gd name="connsiteX9" fmla="*/ 10576 w 1145715"/>
              <a:gd name="connsiteY9" fmla="*/ 1169369 h 1260930"/>
              <a:gd name="connsiteX10" fmla="*/ 218174 w 1145715"/>
              <a:gd name="connsiteY10" fmla="*/ 1237971 h 1260930"/>
              <a:gd name="connsiteX11" fmla="*/ 466028 w 1145715"/>
              <a:gd name="connsiteY11" fmla="*/ 1149510 h 1260930"/>
              <a:gd name="connsiteX12" fmla="*/ 518619 w 1145715"/>
              <a:gd name="connsiteY12" fmla="*/ 908953 h 1260930"/>
              <a:gd name="connsiteX13" fmla="*/ 591474 w 1145715"/>
              <a:gd name="connsiteY13" fmla="*/ 864976 h 1260930"/>
              <a:gd name="connsiteX14" fmla="*/ 649738 w 1145715"/>
              <a:gd name="connsiteY14" fmla="*/ 985457 h 1260930"/>
              <a:gd name="connsiteX15" fmla="*/ 855641 w 1145715"/>
              <a:gd name="connsiteY15" fmla="*/ 877135 h 1260930"/>
              <a:gd name="connsiteX16" fmla="*/ 981087 w 1145715"/>
              <a:gd name="connsiteY16" fmla="*/ 766686 h 1260930"/>
              <a:gd name="connsiteX17" fmla="*/ 1057895 w 1145715"/>
              <a:gd name="connsiteY17" fmla="*/ 801443 h 1260930"/>
              <a:gd name="connsiteX18" fmla="*/ 1085118 w 1145715"/>
              <a:gd name="connsiteY18" fmla="*/ 748328 h 1260930"/>
              <a:gd name="connsiteX19" fmla="*/ 1145342 w 1145715"/>
              <a:gd name="connsiteY19" fmla="*/ 800126 h 1260930"/>
              <a:gd name="connsiteX20" fmla="*/ 1108930 w 1145715"/>
              <a:gd name="connsiteY20" fmla="*/ 810241 h 1260930"/>
              <a:gd name="connsiteX21" fmla="*/ 1144836 w 1145715"/>
              <a:gd name="connsiteY21" fmla="*/ 704673 h 1260930"/>
              <a:gd name="connsiteX22" fmla="*/ 1140581 w 1145715"/>
              <a:gd name="connsiteY22" fmla="*/ 619151 h 1260930"/>
              <a:gd name="connsiteX23" fmla="*/ 1102529 w 1145715"/>
              <a:gd name="connsiteY23" fmla="*/ 528737 h 1260930"/>
              <a:gd name="connsiteX24" fmla="*/ 1002466 w 1145715"/>
              <a:gd name="connsiteY24" fmla="*/ 538188 h 1260930"/>
              <a:gd name="connsiteX25" fmla="*/ 1007279 w 1145715"/>
              <a:gd name="connsiteY25" fmla="*/ 385787 h 1260930"/>
              <a:gd name="connsiteX26" fmla="*/ 959728 w 1145715"/>
              <a:gd name="connsiteY26" fmla="*/ 342925 h 1260930"/>
              <a:gd name="connsiteX27" fmla="*/ 930930 w 1145715"/>
              <a:gd name="connsiteY27" fmla="*/ 242788 h 1260930"/>
              <a:gd name="connsiteX28" fmla="*/ 980342 w 1145715"/>
              <a:gd name="connsiteY28" fmla="*/ 76817 h 1260930"/>
              <a:gd name="connsiteX29" fmla="*/ 945218 w 1145715"/>
              <a:gd name="connsiteY29" fmla="*/ 0 h 1260930"/>
              <a:gd name="connsiteX30" fmla="*/ 818418 w 1145715"/>
              <a:gd name="connsiteY30" fmla="*/ 100630 h 1260930"/>
              <a:gd name="connsiteX31" fmla="*/ 677908 w 1145715"/>
              <a:gd name="connsiteY31" fmla="*/ 183837 h 1260930"/>
              <a:gd name="connsiteX0" fmla="*/ 677908 w 1145715"/>
              <a:gd name="connsiteY0" fmla="*/ 183837 h 1260930"/>
              <a:gd name="connsiteX1" fmla="*/ 440187 w 1145715"/>
              <a:gd name="connsiteY1" fmla="*/ 352653 h 1260930"/>
              <a:gd name="connsiteX2" fmla="*/ 306296 w 1145715"/>
              <a:gd name="connsiteY2" fmla="*/ 458436 h 1260930"/>
              <a:gd name="connsiteX3" fmla="*/ 233171 w 1145715"/>
              <a:gd name="connsiteY3" fmla="*/ 433413 h 1260930"/>
              <a:gd name="connsiteX4" fmla="*/ 172069 w 1145715"/>
              <a:gd name="connsiteY4" fmla="*/ 480835 h 1260930"/>
              <a:gd name="connsiteX5" fmla="*/ 201549 w 1145715"/>
              <a:gd name="connsiteY5" fmla="*/ 556355 h 1260930"/>
              <a:gd name="connsiteX6" fmla="*/ 98022 w 1145715"/>
              <a:gd name="connsiteY6" fmla="*/ 680174 h 1260930"/>
              <a:gd name="connsiteX7" fmla="*/ 1734 w 1145715"/>
              <a:gd name="connsiteY7" fmla="*/ 717896 h 1260930"/>
              <a:gd name="connsiteX8" fmla="*/ 183519 w 1145715"/>
              <a:gd name="connsiteY8" fmla="*/ 947559 h 1260930"/>
              <a:gd name="connsiteX9" fmla="*/ 10576 w 1145715"/>
              <a:gd name="connsiteY9" fmla="*/ 1169369 h 1260930"/>
              <a:gd name="connsiteX10" fmla="*/ 218174 w 1145715"/>
              <a:gd name="connsiteY10" fmla="*/ 1237971 h 1260930"/>
              <a:gd name="connsiteX11" fmla="*/ 466028 w 1145715"/>
              <a:gd name="connsiteY11" fmla="*/ 1149510 h 1260930"/>
              <a:gd name="connsiteX12" fmla="*/ 518619 w 1145715"/>
              <a:gd name="connsiteY12" fmla="*/ 908953 h 1260930"/>
              <a:gd name="connsiteX13" fmla="*/ 591474 w 1145715"/>
              <a:gd name="connsiteY13" fmla="*/ 864976 h 1260930"/>
              <a:gd name="connsiteX14" fmla="*/ 649738 w 1145715"/>
              <a:gd name="connsiteY14" fmla="*/ 985457 h 1260930"/>
              <a:gd name="connsiteX15" fmla="*/ 855641 w 1145715"/>
              <a:gd name="connsiteY15" fmla="*/ 877135 h 1260930"/>
              <a:gd name="connsiteX16" fmla="*/ 981087 w 1145715"/>
              <a:gd name="connsiteY16" fmla="*/ 766686 h 1260930"/>
              <a:gd name="connsiteX17" fmla="*/ 1057895 w 1145715"/>
              <a:gd name="connsiteY17" fmla="*/ 801443 h 1260930"/>
              <a:gd name="connsiteX18" fmla="*/ 1085118 w 1145715"/>
              <a:gd name="connsiteY18" fmla="*/ 738803 h 1260930"/>
              <a:gd name="connsiteX19" fmla="*/ 1145342 w 1145715"/>
              <a:gd name="connsiteY19" fmla="*/ 800126 h 1260930"/>
              <a:gd name="connsiteX20" fmla="*/ 1108930 w 1145715"/>
              <a:gd name="connsiteY20" fmla="*/ 810241 h 1260930"/>
              <a:gd name="connsiteX21" fmla="*/ 1144836 w 1145715"/>
              <a:gd name="connsiteY21" fmla="*/ 704673 h 1260930"/>
              <a:gd name="connsiteX22" fmla="*/ 1140581 w 1145715"/>
              <a:gd name="connsiteY22" fmla="*/ 619151 h 1260930"/>
              <a:gd name="connsiteX23" fmla="*/ 1102529 w 1145715"/>
              <a:gd name="connsiteY23" fmla="*/ 528737 h 1260930"/>
              <a:gd name="connsiteX24" fmla="*/ 1002466 w 1145715"/>
              <a:gd name="connsiteY24" fmla="*/ 538188 h 1260930"/>
              <a:gd name="connsiteX25" fmla="*/ 1007279 w 1145715"/>
              <a:gd name="connsiteY25" fmla="*/ 385787 h 1260930"/>
              <a:gd name="connsiteX26" fmla="*/ 959728 w 1145715"/>
              <a:gd name="connsiteY26" fmla="*/ 342925 h 1260930"/>
              <a:gd name="connsiteX27" fmla="*/ 930930 w 1145715"/>
              <a:gd name="connsiteY27" fmla="*/ 242788 h 1260930"/>
              <a:gd name="connsiteX28" fmla="*/ 980342 w 1145715"/>
              <a:gd name="connsiteY28" fmla="*/ 76817 h 1260930"/>
              <a:gd name="connsiteX29" fmla="*/ 945218 w 1145715"/>
              <a:gd name="connsiteY29" fmla="*/ 0 h 1260930"/>
              <a:gd name="connsiteX30" fmla="*/ 818418 w 1145715"/>
              <a:gd name="connsiteY30" fmla="*/ 100630 h 1260930"/>
              <a:gd name="connsiteX31" fmla="*/ 677908 w 1145715"/>
              <a:gd name="connsiteY31" fmla="*/ 183837 h 1260930"/>
              <a:gd name="connsiteX0" fmla="*/ 677908 w 1145715"/>
              <a:gd name="connsiteY0" fmla="*/ 183837 h 1260930"/>
              <a:gd name="connsiteX1" fmla="*/ 440187 w 1145715"/>
              <a:gd name="connsiteY1" fmla="*/ 352653 h 1260930"/>
              <a:gd name="connsiteX2" fmla="*/ 306296 w 1145715"/>
              <a:gd name="connsiteY2" fmla="*/ 458436 h 1260930"/>
              <a:gd name="connsiteX3" fmla="*/ 233171 w 1145715"/>
              <a:gd name="connsiteY3" fmla="*/ 433413 h 1260930"/>
              <a:gd name="connsiteX4" fmla="*/ 172069 w 1145715"/>
              <a:gd name="connsiteY4" fmla="*/ 480835 h 1260930"/>
              <a:gd name="connsiteX5" fmla="*/ 201549 w 1145715"/>
              <a:gd name="connsiteY5" fmla="*/ 556355 h 1260930"/>
              <a:gd name="connsiteX6" fmla="*/ 98022 w 1145715"/>
              <a:gd name="connsiteY6" fmla="*/ 680174 h 1260930"/>
              <a:gd name="connsiteX7" fmla="*/ 1734 w 1145715"/>
              <a:gd name="connsiteY7" fmla="*/ 717896 h 1260930"/>
              <a:gd name="connsiteX8" fmla="*/ 183519 w 1145715"/>
              <a:gd name="connsiteY8" fmla="*/ 947559 h 1260930"/>
              <a:gd name="connsiteX9" fmla="*/ 10576 w 1145715"/>
              <a:gd name="connsiteY9" fmla="*/ 1169369 h 1260930"/>
              <a:gd name="connsiteX10" fmla="*/ 218174 w 1145715"/>
              <a:gd name="connsiteY10" fmla="*/ 1237971 h 1260930"/>
              <a:gd name="connsiteX11" fmla="*/ 466028 w 1145715"/>
              <a:gd name="connsiteY11" fmla="*/ 1149510 h 1260930"/>
              <a:gd name="connsiteX12" fmla="*/ 518619 w 1145715"/>
              <a:gd name="connsiteY12" fmla="*/ 908953 h 1260930"/>
              <a:gd name="connsiteX13" fmla="*/ 591474 w 1145715"/>
              <a:gd name="connsiteY13" fmla="*/ 864976 h 1260930"/>
              <a:gd name="connsiteX14" fmla="*/ 649738 w 1145715"/>
              <a:gd name="connsiteY14" fmla="*/ 985457 h 1260930"/>
              <a:gd name="connsiteX15" fmla="*/ 855641 w 1145715"/>
              <a:gd name="connsiteY15" fmla="*/ 877135 h 1260930"/>
              <a:gd name="connsiteX16" fmla="*/ 981087 w 1145715"/>
              <a:gd name="connsiteY16" fmla="*/ 766686 h 1260930"/>
              <a:gd name="connsiteX17" fmla="*/ 1057895 w 1145715"/>
              <a:gd name="connsiteY17" fmla="*/ 801443 h 1260930"/>
              <a:gd name="connsiteX18" fmla="*/ 1085118 w 1145715"/>
              <a:gd name="connsiteY18" fmla="*/ 738803 h 1260930"/>
              <a:gd name="connsiteX19" fmla="*/ 1145342 w 1145715"/>
              <a:gd name="connsiteY19" fmla="*/ 800126 h 1260930"/>
              <a:gd name="connsiteX20" fmla="*/ 1108930 w 1145715"/>
              <a:gd name="connsiteY20" fmla="*/ 810241 h 1260930"/>
              <a:gd name="connsiteX21" fmla="*/ 1144836 w 1145715"/>
              <a:gd name="connsiteY21" fmla="*/ 704673 h 1260930"/>
              <a:gd name="connsiteX22" fmla="*/ 1140581 w 1145715"/>
              <a:gd name="connsiteY22" fmla="*/ 619151 h 1260930"/>
              <a:gd name="connsiteX23" fmla="*/ 1102529 w 1145715"/>
              <a:gd name="connsiteY23" fmla="*/ 528737 h 1260930"/>
              <a:gd name="connsiteX24" fmla="*/ 1002466 w 1145715"/>
              <a:gd name="connsiteY24" fmla="*/ 538188 h 1260930"/>
              <a:gd name="connsiteX25" fmla="*/ 1007279 w 1145715"/>
              <a:gd name="connsiteY25" fmla="*/ 385787 h 1260930"/>
              <a:gd name="connsiteX26" fmla="*/ 959728 w 1145715"/>
              <a:gd name="connsiteY26" fmla="*/ 342925 h 1260930"/>
              <a:gd name="connsiteX27" fmla="*/ 930930 w 1145715"/>
              <a:gd name="connsiteY27" fmla="*/ 242788 h 1260930"/>
              <a:gd name="connsiteX28" fmla="*/ 980342 w 1145715"/>
              <a:gd name="connsiteY28" fmla="*/ 76817 h 1260930"/>
              <a:gd name="connsiteX29" fmla="*/ 945218 w 1145715"/>
              <a:gd name="connsiteY29" fmla="*/ 0 h 1260930"/>
              <a:gd name="connsiteX30" fmla="*/ 818418 w 1145715"/>
              <a:gd name="connsiteY30" fmla="*/ 100630 h 1260930"/>
              <a:gd name="connsiteX31" fmla="*/ 677908 w 1145715"/>
              <a:gd name="connsiteY31" fmla="*/ 183837 h 1260930"/>
              <a:gd name="connsiteX0" fmla="*/ 677908 w 1145715"/>
              <a:gd name="connsiteY0" fmla="*/ 183837 h 1260930"/>
              <a:gd name="connsiteX1" fmla="*/ 440187 w 1145715"/>
              <a:gd name="connsiteY1" fmla="*/ 352653 h 1260930"/>
              <a:gd name="connsiteX2" fmla="*/ 306296 w 1145715"/>
              <a:gd name="connsiteY2" fmla="*/ 458436 h 1260930"/>
              <a:gd name="connsiteX3" fmla="*/ 233171 w 1145715"/>
              <a:gd name="connsiteY3" fmla="*/ 433413 h 1260930"/>
              <a:gd name="connsiteX4" fmla="*/ 172069 w 1145715"/>
              <a:gd name="connsiteY4" fmla="*/ 480835 h 1260930"/>
              <a:gd name="connsiteX5" fmla="*/ 201549 w 1145715"/>
              <a:gd name="connsiteY5" fmla="*/ 556355 h 1260930"/>
              <a:gd name="connsiteX6" fmla="*/ 98022 w 1145715"/>
              <a:gd name="connsiteY6" fmla="*/ 680174 h 1260930"/>
              <a:gd name="connsiteX7" fmla="*/ 1734 w 1145715"/>
              <a:gd name="connsiteY7" fmla="*/ 717896 h 1260930"/>
              <a:gd name="connsiteX8" fmla="*/ 183519 w 1145715"/>
              <a:gd name="connsiteY8" fmla="*/ 947559 h 1260930"/>
              <a:gd name="connsiteX9" fmla="*/ 10576 w 1145715"/>
              <a:gd name="connsiteY9" fmla="*/ 1169369 h 1260930"/>
              <a:gd name="connsiteX10" fmla="*/ 218174 w 1145715"/>
              <a:gd name="connsiteY10" fmla="*/ 1237971 h 1260930"/>
              <a:gd name="connsiteX11" fmla="*/ 466028 w 1145715"/>
              <a:gd name="connsiteY11" fmla="*/ 1149510 h 1260930"/>
              <a:gd name="connsiteX12" fmla="*/ 518619 w 1145715"/>
              <a:gd name="connsiteY12" fmla="*/ 908953 h 1260930"/>
              <a:gd name="connsiteX13" fmla="*/ 591474 w 1145715"/>
              <a:gd name="connsiteY13" fmla="*/ 864976 h 1260930"/>
              <a:gd name="connsiteX14" fmla="*/ 649738 w 1145715"/>
              <a:gd name="connsiteY14" fmla="*/ 985457 h 1260930"/>
              <a:gd name="connsiteX15" fmla="*/ 855641 w 1145715"/>
              <a:gd name="connsiteY15" fmla="*/ 877135 h 1260930"/>
              <a:gd name="connsiteX16" fmla="*/ 981087 w 1145715"/>
              <a:gd name="connsiteY16" fmla="*/ 766686 h 1260930"/>
              <a:gd name="connsiteX17" fmla="*/ 1057895 w 1145715"/>
              <a:gd name="connsiteY17" fmla="*/ 801443 h 1260930"/>
              <a:gd name="connsiteX18" fmla="*/ 1085118 w 1145715"/>
              <a:gd name="connsiteY18" fmla="*/ 738803 h 1260930"/>
              <a:gd name="connsiteX19" fmla="*/ 1145342 w 1145715"/>
              <a:gd name="connsiteY19" fmla="*/ 800126 h 1260930"/>
              <a:gd name="connsiteX20" fmla="*/ 1108930 w 1145715"/>
              <a:gd name="connsiteY20" fmla="*/ 810241 h 1260930"/>
              <a:gd name="connsiteX21" fmla="*/ 1144836 w 1145715"/>
              <a:gd name="connsiteY21" fmla="*/ 704673 h 1260930"/>
              <a:gd name="connsiteX22" fmla="*/ 1140581 w 1145715"/>
              <a:gd name="connsiteY22" fmla="*/ 619151 h 1260930"/>
              <a:gd name="connsiteX23" fmla="*/ 1102529 w 1145715"/>
              <a:gd name="connsiteY23" fmla="*/ 528737 h 1260930"/>
              <a:gd name="connsiteX24" fmla="*/ 1002466 w 1145715"/>
              <a:gd name="connsiteY24" fmla="*/ 538188 h 1260930"/>
              <a:gd name="connsiteX25" fmla="*/ 1007279 w 1145715"/>
              <a:gd name="connsiteY25" fmla="*/ 385787 h 1260930"/>
              <a:gd name="connsiteX26" fmla="*/ 959728 w 1145715"/>
              <a:gd name="connsiteY26" fmla="*/ 342925 h 1260930"/>
              <a:gd name="connsiteX27" fmla="*/ 930930 w 1145715"/>
              <a:gd name="connsiteY27" fmla="*/ 242788 h 1260930"/>
              <a:gd name="connsiteX28" fmla="*/ 980342 w 1145715"/>
              <a:gd name="connsiteY28" fmla="*/ 76817 h 1260930"/>
              <a:gd name="connsiteX29" fmla="*/ 945218 w 1145715"/>
              <a:gd name="connsiteY29" fmla="*/ 0 h 1260930"/>
              <a:gd name="connsiteX30" fmla="*/ 818418 w 1145715"/>
              <a:gd name="connsiteY30" fmla="*/ 100630 h 1260930"/>
              <a:gd name="connsiteX31" fmla="*/ 677908 w 1145715"/>
              <a:gd name="connsiteY31" fmla="*/ 183837 h 1260930"/>
              <a:gd name="connsiteX0" fmla="*/ 677908 w 1145715"/>
              <a:gd name="connsiteY0" fmla="*/ 183837 h 1260930"/>
              <a:gd name="connsiteX1" fmla="*/ 440187 w 1145715"/>
              <a:gd name="connsiteY1" fmla="*/ 352653 h 1260930"/>
              <a:gd name="connsiteX2" fmla="*/ 306296 w 1145715"/>
              <a:gd name="connsiteY2" fmla="*/ 458436 h 1260930"/>
              <a:gd name="connsiteX3" fmla="*/ 233171 w 1145715"/>
              <a:gd name="connsiteY3" fmla="*/ 433413 h 1260930"/>
              <a:gd name="connsiteX4" fmla="*/ 172069 w 1145715"/>
              <a:gd name="connsiteY4" fmla="*/ 480835 h 1260930"/>
              <a:gd name="connsiteX5" fmla="*/ 201549 w 1145715"/>
              <a:gd name="connsiteY5" fmla="*/ 556355 h 1260930"/>
              <a:gd name="connsiteX6" fmla="*/ 98022 w 1145715"/>
              <a:gd name="connsiteY6" fmla="*/ 680174 h 1260930"/>
              <a:gd name="connsiteX7" fmla="*/ 1734 w 1145715"/>
              <a:gd name="connsiteY7" fmla="*/ 717896 h 1260930"/>
              <a:gd name="connsiteX8" fmla="*/ 183519 w 1145715"/>
              <a:gd name="connsiteY8" fmla="*/ 947559 h 1260930"/>
              <a:gd name="connsiteX9" fmla="*/ 10576 w 1145715"/>
              <a:gd name="connsiteY9" fmla="*/ 1169369 h 1260930"/>
              <a:gd name="connsiteX10" fmla="*/ 218174 w 1145715"/>
              <a:gd name="connsiteY10" fmla="*/ 1237971 h 1260930"/>
              <a:gd name="connsiteX11" fmla="*/ 466028 w 1145715"/>
              <a:gd name="connsiteY11" fmla="*/ 1149510 h 1260930"/>
              <a:gd name="connsiteX12" fmla="*/ 518619 w 1145715"/>
              <a:gd name="connsiteY12" fmla="*/ 908953 h 1260930"/>
              <a:gd name="connsiteX13" fmla="*/ 591474 w 1145715"/>
              <a:gd name="connsiteY13" fmla="*/ 864976 h 1260930"/>
              <a:gd name="connsiteX14" fmla="*/ 649738 w 1145715"/>
              <a:gd name="connsiteY14" fmla="*/ 985457 h 1260930"/>
              <a:gd name="connsiteX15" fmla="*/ 855641 w 1145715"/>
              <a:gd name="connsiteY15" fmla="*/ 877135 h 1260930"/>
              <a:gd name="connsiteX16" fmla="*/ 981087 w 1145715"/>
              <a:gd name="connsiteY16" fmla="*/ 766686 h 1260930"/>
              <a:gd name="connsiteX17" fmla="*/ 1057895 w 1145715"/>
              <a:gd name="connsiteY17" fmla="*/ 801443 h 1260930"/>
              <a:gd name="connsiteX18" fmla="*/ 1085118 w 1145715"/>
              <a:gd name="connsiteY18" fmla="*/ 738803 h 1260930"/>
              <a:gd name="connsiteX19" fmla="*/ 1145342 w 1145715"/>
              <a:gd name="connsiteY19" fmla="*/ 800126 h 1260930"/>
              <a:gd name="connsiteX20" fmla="*/ 1108930 w 1145715"/>
              <a:gd name="connsiteY20" fmla="*/ 810241 h 1260930"/>
              <a:gd name="connsiteX21" fmla="*/ 1144836 w 1145715"/>
              <a:gd name="connsiteY21" fmla="*/ 704673 h 1260930"/>
              <a:gd name="connsiteX22" fmla="*/ 1140581 w 1145715"/>
              <a:gd name="connsiteY22" fmla="*/ 619151 h 1260930"/>
              <a:gd name="connsiteX23" fmla="*/ 1102529 w 1145715"/>
              <a:gd name="connsiteY23" fmla="*/ 528737 h 1260930"/>
              <a:gd name="connsiteX24" fmla="*/ 1002466 w 1145715"/>
              <a:gd name="connsiteY24" fmla="*/ 538188 h 1260930"/>
              <a:gd name="connsiteX25" fmla="*/ 1007279 w 1145715"/>
              <a:gd name="connsiteY25" fmla="*/ 385787 h 1260930"/>
              <a:gd name="connsiteX26" fmla="*/ 959728 w 1145715"/>
              <a:gd name="connsiteY26" fmla="*/ 342925 h 1260930"/>
              <a:gd name="connsiteX27" fmla="*/ 930930 w 1145715"/>
              <a:gd name="connsiteY27" fmla="*/ 242788 h 1260930"/>
              <a:gd name="connsiteX28" fmla="*/ 980342 w 1145715"/>
              <a:gd name="connsiteY28" fmla="*/ 76817 h 1260930"/>
              <a:gd name="connsiteX29" fmla="*/ 945218 w 1145715"/>
              <a:gd name="connsiteY29" fmla="*/ 0 h 1260930"/>
              <a:gd name="connsiteX30" fmla="*/ 818418 w 1145715"/>
              <a:gd name="connsiteY30" fmla="*/ 100630 h 1260930"/>
              <a:gd name="connsiteX31" fmla="*/ 677908 w 1145715"/>
              <a:gd name="connsiteY31" fmla="*/ 183837 h 1260930"/>
              <a:gd name="connsiteX0" fmla="*/ 677908 w 1145715"/>
              <a:gd name="connsiteY0" fmla="*/ 183837 h 1260930"/>
              <a:gd name="connsiteX1" fmla="*/ 440187 w 1145715"/>
              <a:gd name="connsiteY1" fmla="*/ 352653 h 1260930"/>
              <a:gd name="connsiteX2" fmla="*/ 306296 w 1145715"/>
              <a:gd name="connsiteY2" fmla="*/ 458436 h 1260930"/>
              <a:gd name="connsiteX3" fmla="*/ 233171 w 1145715"/>
              <a:gd name="connsiteY3" fmla="*/ 423888 h 1260930"/>
              <a:gd name="connsiteX4" fmla="*/ 172069 w 1145715"/>
              <a:gd name="connsiteY4" fmla="*/ 480835 h 1260930"/>
              <a:gd name="connsiteX5" fmla="*/ 201549 w 1145715"/>
              <a:gd name="connsiteY5" fmla="*/ 556355 h 1260930"/>
              <a:gd name="connsiteX6" fmla="*/ 98022 w 1145715"/>
              <a:gd name="connsiteY6" fmla="*/ 680174 h 1260930"/>
              <a:gd name="connsiteX7" fmla="*/ 1734 w 1145715"/>
              <a:gd name="connsiteY7" fmla="*/ 717896 h 1260930"/>
              <a:gd name="connsiteX8" fmla="*/ 183519 w 1145715"/>
              <a:gd name="connsiteY8" fmla="*/ 947559 h 1260930"/>
              <a:gd name="connsiteX9" fmla="*/ 10576 w 1145715"/>
              <a:gd name="connsiteY9" fmla="*/ 1169369 h 1260930"/>
              <a:gd name="connsiteX10" fmla="*/ 218174 w 1145715"/>
              <a:gd name="connsiteY10" fmla="*/ 1237971 h 1260930"/>
              <a:gd name="connsiteX11" fmla="*/ 466028 w 1145715"/>
              <a:gd name="connsiteY11" fmla="*/ 1149510 h 1260930"/>
              <a:gd name="connsiteX12" fmla="*/ 518619 w 1145715"/>
              <a:gd name="connsiteY12" fmla="*/ 908953 h 1260930"/>
              <a:gd name="connsiteX13" fmla="*/ 591474 w 1145715"/>
              <a:gd name="connsiteY13" fmla="*/ 864976 h 1260930"/>
              <a:gd name="connsiteX14" fmla="*/ 649738 w 1145715"/>
              <a:gd name="connsiteY14" fmla="*/ 985457 h 1260930"/>
              <a:gd name="connsiteX15" fmla="*/ 855641 w 1145715"/>
              <a:gd name="connsiteY15" fmla="*/ 877135 h 1260930"/>
              <a:gd name="connsiteX16" fmla="*/ 981087 w 1145715"/>
              <a:gd name="connsiteY16" fmla="*/ 766686 h 1260930"/>
              <a:gd name="connsiteX17" fmla="*/ 1057895 w 1145715"/>
              <a:gd name="connsiteY17" fmla="*/ 801443 h 1260930"/>
              <a:gd name="connsiteX18" fmla="*/ 1085118 w 1145715"/>
              <a:gd name="connsiteY18" fmla="*/ 738803 h 1260930"/>
              <a:gd name="connsiteX19" fmla="*/ 1145342 w 1145715"/>
              <a:gd name="connsiteY19" fmla="*/ 800126 h 1260930"/>
              <a:gd name="connsiteX20" fmla="*/ 1108930 w 1145715"/>
              <a:gd name="connsiteY20" fmla="*/ 810241 h 1260930"/>
              <a:gd name="connsiteX21" fmla="*/ 1144836 w 1145715"/>
              <a:gd name="connsiteY21" fmla="*/ 704673 h 1260930"/>
              <a:gd name="connsiteX22" fmla="*/ 1140581 w 1145715"/>
              <a:gd name="connsiteY22" fmla="*/ 619151 h 1260930"/>
              <a:gd name="connsiteX23" fmla="*/ 1102529 w 1145715"/>
              <a:gd name="connsiteY23" fmla="*/ 528737 h 1260930"/>
              <a:gd name="connsiteX24" fmla="*/ 1002466 w 1145715"/>
              <a:gd name="connsiteY24" fmla="*/ 538188 h 1260930"/>
              <a:gd name="connsiteX25" fmla="*/ 1007279 w 1145715"/>
              <a:gd name="connsiteY25" fmla="*/ 385787 h 1260930"/>
              <a:gd name="connsiteX26" fmla="*/ 959728 w 1145715"/>
              <a:gd name="connsiteY26" fmla="*/ 342925 h 1260930"/>
              <a:gd name="connsiteX27" fmla="*/ 930930 w 1145715"/>
              <a:gd name="connsiteY27" fmla="*/ 242788 h 1260930"/>
              <a:gd name="connsiteX28" fmla="*/ 980342 w 1145715"/>
              <a:gd name="connsiteY28" fmla="*/ 76817 h 1260930"/>
              <a:gd name="connsiteX29" fmla="*/ 945218 w 1145715"/>
              <a:gd name="connsiteY29" fmla="*/ 0 h 1260930"/>
              <a:gd name="connsiteX30" fmla="*/ 818418 w 1145715"/>
              <a:gd name="connsiteY30" fmla="*/ 100630 h 1260930"/>
              <a:gd name="connsiteX31" fmla="*/ 677908 w 1145715"/>
              <a:gd name="connsiteY31" fmla="*/ 183837 h 1260930"/>
              <a:gd name="connsiteX0" fmla="*/ 677908 w 1145715"/>
              <a:gd name="connsiteY0" fmla="*/ 183837 h 1260930"/>
              <a:gd name="connsiteX1" fmla="*/ 440187 w 1145715"/>
              <a:gd name="connsiteY1" fmla="*/ 352653 h 1260930"/>
              <a:gd name="connsiteX2" fmla="*/ 306296 w 1145715"/>
              <a:gd name="connsiteY2" fmla="*/ 458436 h 1260930"/>
              <a:gd name="connsiteX3" fmla="*/ 233171 w 1145715"/>
              <a:gd name="connsiteY3" fmla="*/ 423888 h 1260930"/>
              <a:gd name="connsiteX4" fmla="*/ 172069 w 1145715"/>
              <a:gd name="connsiteY4" fmla="*/ 480835 h 1260930"/>
              <a:gd name="connsiteX5" fmla="*/ 201549 w 1145715"/>
              <a:gd name="connsiteY5" fmla="*/ 556355 h 1260930"/>
              <a:gd name="connsiteX6" fmla="*/ 98022 w 1145715"/>
              <a:gd name="connsiteY6" fmla="*/ 680174 h 1260930"/>
              <a:gd name="connsiteX7" fmla="*/ 1734 w 1145715"/>
              <a:gd name="connsiteY7" fmla="*/ 717896 h 1260930"/>
              <a:gd name="connsiteX8" fmla="*/ 183519 w 1145715"/>
              <a:gd name="connsiteY8" fmla="*/ 947559 h 1260930"/>
              <a:gd name="connsiteX9" fmla="*/ 10576 w 1145715"/>
              <a:gd name="connsiteY9" fmla="*/ 1169369 h 1260930"/>
              <a:gd name="connsiteX10" fmla="*/ 218174 w 1145715"/>
              <a:gd name="connsiteY10" fmla="*/ 1237971 h 1260930"/>
              <a:gd name="connsiteX11" fmla="*/ 466028 w 1145715"/>
              <a:gd name="connsiteY11" fmla="*/ 1149510 h 1260930"/>
              <a:gd name="connsiteX12" fmla="*/ 518619 w 1145715"/>
              <a:gd name="connsiteY12" fmla="*/ 908953 h 1260930"/>
              <a:gd name="connsiteX13" fmla="*/ 591474 w 1145715"/>
              <a:gd name="connsiteY13" fmla="*/ 864976 h 1260930"/>
              <a:gd name="connsiteX14" fmla="*/ 649738 w 1145715"/>
              <a:gd name="connsiteY14" fmla="*/ 985457 h 1260930"/>
              <a:gd name="connsiteX15" fmla="*/ 855641 w 1145715"/>
              <a:gd name="connsiteY15" fmla="*/ 877135 h 1260930"/>
              <a:gd name="connsiteX16" fmla="*/ 981087 w 1145715"/>
              <a:gd name="connsiteY16" fmla="*/ 766686 h 1260930"/>
              <a:gd name="connsiteX17" fmla="*/ 1057895 w 1145715"/>
              <a:gd name="connsiteY17" fmla="*/ 801443 h 1260930"/>
              <a:gd name="connsiteX18" fmla="*/ 1085118 w 1145715"/>
              <a:gd name="connsiteY18" fmla="*/ 738803 h 1260930"/>
              <a:gd name="connsiteX19" fmla="*/ 1088192 w 1145715"/>
              <a:gd name="connsiteY19" fmla="*/ 866801 h 1260930"/>
              <a:gd name="connsiteX20" fmla="*/ 1108930 w 1145715"/>
              <a:gd name="connsiteY20" fmla="*/ 810241 h 1260930"/>
              <a:gd name="connsiteX21" fmla="*/ 1144836 w 1145715"/>
              <a:gd name="connsiteY21" fmla="*/ 704673 h 1260930"/>
              <a:gd name="connsiteX22" fmla="*/ 1140581 w 1145715"/>
              <a:gd name="connsiteY22" fmla="*/ 619151 h 1260930"/>
              <a:gd name="connsiteX23" fmla="*/ 1102529 w 1145715"/>
              <a:gd name="connsiteY23" fmla="*/ 528737 h 1260930"/>
              <a:gd name="connsiteX24" fmla="*/ 1002466 w 1145715"/>
              <a:gd name="connsiteY24" fmla="*/ 538188 h 1260930"/>
              <a:gd name="connsiteX25" fmla="*/ 1007279 w 1145715"/>
              <a:gd name="connsiteY25" fmla="*/ 385787 h 1260930"/>
              <a:gd name="connsiteX26" fmla="*/ 959728 w 1145715"/>
              <a:gd name="connsiteY26" fmla="*/ 342925 h 1260930"/>
              <a:gd name="connsiteX27" fmla="*/ 930930 w 1145715"/>
              <a:gd name="connsiteY27" fmla="*/ 242788 h 1260930"/>
              <a:gd name="connsiteX28" fmla="*/ 980342 w 1145715"/>
              <a:gd name="connsiteY28" fmla="*/ 76817 h 1260930"/>
              <a:gd name="connsiteX29" fmla="*/ 945218 w 1145715"/>
              <a:gd name="connsiteY29" fmla="*/ 0 h 1260930"/>
              <a:gd name="connsiteX30" fmla="*/ 818418 w 1145715"/>
              <a:gd name="connsiteY30" fmla="*/ 100630 h 1260930"/>
              <a:gd name="connsiteX31" fmla="*/ 677908 w 1145715"/>
              <a:gd name="connsiteY31" fmla="*/ 183837 h 1260930"/>
              <a:gd name="connsiteX0" fmla="*/ 677908 w 1147030"/>
              <a:gd name="connsiteY0" fmla="*/ 183837 h 1260930"/>
              <a:gd name="connsiteX1" fmla="*/ 440187 w 1147030"/>
              <a:gd name="connsiteY1" fmla="*/ 352653 h 1260930"/>
              <a:gd name="connsiteX2" fmla="*/ 306296 w 1147030"/>
              <a:gd name="connsiteY2" fmla="*/ 458436 h 1260930"/>
              <a:gd name="connsiteX3" fmla="*/ 233171 w 1147030"/>
              <a:gd name="connsiteY3" fmla="*/ 423888 h 1260930"/>
              <a:gd name="connsiteX4" fmla="*/ 172069 w 1147030"/>
              <a:gd name="connsiteY4" fmla="*/ 480835 h 1260930"/>
              <a:gd name="connsiteX5" fmla="*/ 201549 w 1147030"/>
              <a:gd name="connsiteY5" fmla="*/ 556355 h 1260930"/>
              <a:gd name="connsiteX6" fmla="*/ 98022 w 1147030"/>
              <a:gd name="connsiteY6" fmla="*/ 680174 h 1260930"/>
              <a:gd name="connsiteX7" fmla="*/ 1734 w 1147030"/>
              <a:gd name="connsiteY7" fmla="*/ 717896 h 1260930"/>
              <a:gd name="connsiteX8" fmla="*/ 183519 w 1147030"/>
              <a:gd name="connsiteY8" fmla="*/ 947559 h 1260930"/>
              <a:gd name="connsiteX9" fmla="*/ 10576 w 1147030"/>
              <a:gd name="connsiteY9" fmla="*/ 1169369 h 1260930"/>
              <a:gd name="connsiteX10" fmla="*/ 218174 w 1147030"/>
              <a:gd name="connsiteY10" fmla="*/ 1237971 h 1260930"/>
              <a:gd name="connsiteX11" fmla="*/ 466028 w 1147030"/>
              <a:gd name="connsiteY11" fmla="*/ 1149510 h 1260930"/>
              <a:gd name="connsiteX12" fmla="*/ 518619 w 1147030"/>
              <a:gd name="connsiteY12" fmla="*/ 908953 h 1260930"/>
              <a:gd name="connsiteX13" fmla="*/ 591474 w 1147030"/>
              <a:gd name="connsiteY13" fmla="*/ 864976 h 1260930"/>
              <a:gd name="connsiteX14" fmla="*/ 649738 w 1147030"/>
              <a:gd name="connsiteY14" fmla="*/ 985457 h 1260930"/>
              <a:gd name="connsiteX15" fmla="*/ 855641 w 1147030"/>
              <a:gd name="connsiteY15" fmla="*/ 877135 h 1260930"/>
              <a:gd name="connsiteX16" fmla="*/ 981087 w 1147030"/>
              <a:gd name="connsiteY16" fmla="*/ 766686 h 1260930"/>
              <a:gd name="connsiteX17" fmla="*/ 1057895 w 1147030"/>
              <a:gd name="connsiteY17" fmla="*/ 801443 h 1260930"/>
              <a:gd name="connsiteX18" fmla="*/ 1085118 w 1147030"/>
              <a:gd name="connsiteY18" fmla="*/ 738803 h 1260930"/>
              <a:gd name="connsiteX19" fmla="*/ 1088192 w 1147030"/>
              <a:gd name="connsiteY19" fmla="*/ 866801 h 1260930"/>
              <a:gd name="connsiteX20" fmla="*/ 1147030 w 1147030"/>
              <a:gd name="connsiteY20" fmla="*/ 786429 h 1260930"/>
              <a:gd name="connsiteX21" fmla="*/ 1144836 w 1147030"/>
              <a:gd name="connsiteY21" fmla="*/ 704673 h 1260930"/>
              <a:gd name="connsiteX22" fmla="*/ 1140581 w 1147030"/>
              <a:gd name="connsiteY22" fmla="*/ 619151 h 1260930"/>
              <a:gd name="connsiteX23" fmla="*/ 1102529 w 1147030"/>
              <a:gd name="connsiteY23" fmla="*/ 528737 h 1260930"/>
              <a:gd name="connsiteX24" fmla="*/ 1002466 w 1147030"/>
              <a:gd name="connsiteY24" fmla="*/ 538188 h 1260930"/>
              <a:gd name="connsiteX25" fmla="*/ 1007279 w 1147030"/>
              <a:gd name="connsiteY25" fmla="*/ 385787 h 1260930"/>
              <a:gd name="connsiteX26" fmla="*/ 959728 w 1147030"/>
              <a:gd name="connsiteY26" fmla="*/ 342925 h 1260930"/>
              <a:gd name="connsiteX27" fmla="*/ 930930 w 1147030"/>
              <a:gd name="connsiteY27" fmla="*/ 242788 h 1260930"/>
              <a:gd name="connsiteX28" fmla="*/ 980342 w 1147030"/>
              <a:gd name="connsiteY28" fmla="*/ 76817 h 1260930"/>
              <a:gd name="connsiteX29" fmla="*/ 945218 w 1147030"/>
              <a:gd name="connsiteY29" fmla="*/ 0 h 1260930"/>
              <a:gd name="connsiteX30" fmla="*/ 818418 w 1147030"/>
              <a:gd name="connsiteY30" fmla="*/ 100630 h 1260930"/>
              <a:gd name="connsiteX31" fmla="*/ 677908 w 1147030"/>
              <a:gd name="connsiteY31" fmla="*/ 183837 h 1260930"/>
              <a:gd name="connsiteX0" fmla="*/ 677908 w 1147030"/>
              <a:gd name="connsiteY0" fmla="*/ 183837 h 1260930"/>
              <a:gd name="connsiteX1" fmla="*/ 440187 w 1147030"/>
              <a:gd name="connsiteY1" fmla="*/ 352653 h 1260930"/>
              <a:gd name="connsiteX2" fmla="*/ 306296 w 1147030"/>
              <a:gd name="connsiteY2" fmla="*/ 458436 h 1260930"/>
              <a:gd name="connsiteX3" fmla="*/ 233171 w 1147030"/>
              <a:gd name="connsiteY3" fmla="*/ 423888 h 1260930"/>
              <a:gd name="connsiteX4" fmla="*/ 172069 w 1147030"/>
              <a:gd name="connsiteY4" fmla="*/ 480835 h 1260930"/>
              <a:gd name="connsiteX5" fmla="*/ 201549 w 1147030"/>
              <a:gd name="connsiteY5" fmla="*/ 556355 h 1260930"/>
              <a:gd name="connsiteX6" fmla="*/ 98022 w 1147030"/>
              <a:gd name="connsiteY6" fmla="*/ 680174 h 1260930"/>
              <a:gd name="connsiteX7" fmla="*/ 1734 w 1147030"/>
              <a:gd name="connsiteY7" fmla="*/ 717896 h 1260930"/>
              <a:gd name="connsiteX8" fmla="*/ 183519 w 1147030"/>
              <a:gd name="connsiteY8" fmla="*/ 947559 h 1260930"/>
              <a:gd name="connsiteX9" fmla="*/ 10576 w 1147030"/>
              <a:gd name="connsiteY9" fmla="*/ 1169369 h 1260930"/>
              <a:gd name="connsiteX10" fmla="*/ 218174 w 1147030"/>
              <a:gd name="connsiteY10" fmla="*/ 1237971 h 1260930"/>
              <a:gd name="connsiteX11" fmla="*/ 466028 w 1147030"/>
              <a:gd name="connsiteY11" fmla="*/ 1149510 h 1260930"/>
              <a:gd name="connsiteX12" fmla="*/ 518619 w 1147030"/>
              <a:gd name="connsiteY12" fmla="*/ 908953 h 1260930"/>
              <a:gd name="connsiteX13" fmla="*/ 591474 w 1147030"/>
              <a:gd name="connsiteY13" fmla="*/ 864976 h 1260930"/>
              <a:gd name="connsiteX14" fmla="*/ 649738 w 1147030"/>
              <a:gd name="connsiteY14" fmla="*/ 985457 h 1260930"/>
              <a:gd name="connsiteX15" fmla="*/ 855641 w 1147030"/>
              <a:gd name="connsiteY15" fmla="*/ 877135 h 1260930"/>
              <a:gd name="connsiteX16" fmla="*/ 981087 w 1147030"/>
              <a:gd name="connsiteY16" fmla="*/ 766686 h 1260930"/>
              <a:gd name="connsiteX17" fmla="*/ 1057895 w 1147030"/>
              <a:gd name="connsiteY17" fmla="*/ 801443 h 1260930"/>
              <a:gd name="connsiteX18" fmla="*/ 1085118 w 1147030"/>
              <a:gd name="connsiteY18" fmla="*/ 738803 h 1260930"/>
              <a:gd name="connsiteX19" fmla="*/ 1102480 w 1147030"/>
              <a:gd name="connsiteY19" fmla="*/ 804889 h 1260930"/>
              <a:gd name="connsiteX20" fmla="*/ 1147030 w 1147030"/>
              <a:gd name="connsiteY20" fmla="*/ 786429 h 1260930"/>
              <a:gd name="connsiteX21" fmla="*/ 1144836 w 1147030"/>
              <a:gd name="connsiteY21" fmla="*/ 704673 h 1260930"/>
              <a:gd name="connsiteX22" fmla="*/ 1140581 w 1147030"/>
              <a:gd name="connsiteY22" fmla="*/ 619151 h 1260930"/>
              <a:gd name="connsiteX23" fmla="*/ 1102529 w 1147030"/>
              <a:gd name="connsiteY23" fmla="*/ 528737 h 1260930"/>
              <a:gd name="connsiteX24" fmla="*/ 1002466 w 1147030"/>
              <a:gd name="connsiteY24" fmla="*/ 538188 h 1260930"/>
              <a:gd name="connsiteX25" fmla="*/ 1007279 w 1147030"/>
              <a:gd name="connsiteY25" fmla="*/ 385787 h 1260930"/>
              <a:gd name="connsiteX26" fmla="*/ 959728 w 1147030"/>
              <a:gd name="connsiteY26" fmla="*/ 342925 h 1260930"/>
              <a:gd name="connsiteX27" fmla="*/ 930930 w 1147030"/>
              <a:gd name="connsiteY27" fmla="*/ 242788 h 1260930"/>
              <a:gd name="connsiteX28" fmla="*/ 980342 w 1147030"/>
              <a:gd name="connsiteY28" fmla="*/ 76817 h 1260930"/>
              <a:gd name="connsiteX29" fmla="*/ 945218 w 1147030"/>
              <a:gd name="connsiteY29" fmla="*/ 0 h 1260930"/>
              <a:gd name="connsiteX30" fmla="*/ 818418 w 1147030"/>
              <a:gd name="connsiteY30" fmla="*/ 100630 h 1260930"/>
              <a:gd name="connsiteX31" fmla="*/ 677908 w 1147030"/>
              <a:gd name="connsiteY31" fmla="*/ 183837 h 1260930"/>
              <a:gd name="connsiteX0" fmla="*/ 677908 w 1147030"/>
              <a:gd name="connsiteY0" fmla="*/ 183837 h 1260930"/>
              <a:gd name="connsiteX1" fmla="*/ 440187 w 1147030"/>
              <a:gd name="connsiteY1" fmla="*/ 352653 h 1260930"/>
              <a:gd name="connsiteX2" fmla="*/ 306296 w 1147030"/>
              <a:gd name="connsiteY2" fmla="*/ 458436 h 1260930"/>
              <a:gd name="connsiteX3" fmla="*/ 233171 w 1147030"/>
              <a:gd name="connsiteY3" fmla="*/ 423888 h 1260930"/>
              <a:gd name="connsiteX4" fmla="*/ 172069 w 1147030"/>
              <a:gd name="connsiteY4" fmla="*/ 480835 h 1260930"/>
              <a:gd name="connsiteX5" fmla="*/ 201549 w 1147030"/>
              <a:gd name="connsiteY5" fmla="*/ 556355 h 1260930"/>
              <a:gd name="connsiteX6" fmla="*/ 98022 w 1147030"/>
              <a:gd name="connsiteY6" fmla="*/ 680174 h 1260930"/>
              <a:gd name="connsiteX7" fmla="*/ 1734 w 1147030"/>
              <a:gd name="connsiteY7" fmla="*/ 717896 h 1260930"/>
              <a:gd name="connsiteX8" fmla="*/ 183519 w 1147030"/>
              <a:gd name="connsiteY8" fmla="*/ 947559 h 1260930"/>
              <a:gd name="connsiteX9" fmla="*/ 10576 w 1147030"/>
              <a:gd name="connsiteY9" fmla="*/ 1169369 h 1260930"/>
              <a:gd name="connsiteX10" fmla="*/ 218174 w 1147030"/>
              <a:gd name="connsiteY10" fmla="*/ 1237971 h 1260930"/>
              <a:gd name="connsiteX11" fmla="*/ 466028 w 1147030"/>
              <a:gd name="connsiteY11" fmla="*/ 1149510 h 1260930"/>
              <a:gd name="connsiteX12" fmla="*/ 518619 w 1147030"/>
              <a:gd name="connsiteY12" fmla="*/ 908953 h 1260930"/>
              <a:gd name="connsiteX13" fmla="*/ 591474 w 1147030"/>
              <a:gd name="connsiteY13" fmla="*/ 864976 h 1260930"/>
              <a:gd name="connsiteX14" fmla="*/ 649738 w 1147030"/>
              <a:gd name="connsiteY14" fmla="*/ 985457 h 1260930"/>
              <a:gd name="connsiteX15" fmla="*/ 855641 w 1147030"/>
              <a:gd name="connsiteY15" fmla="*/ 877135 h 1260930"/>
              <a:gd name="connsiteX16" fmla="*/ 981087 w 1147030"/>
              <a:gd name="connsiteY16" fmla="*/ 766686 h 1260930"/>
              <a:gd name="connsiteX17" fmla="*/ 1053133 w 1147030"/>
              <a:gd name="connsiteY17" fmla="*/ 801443 h 1260930"/>
              <a:gd name="connsiteX18" fmla="*/ 1085118 w 1147030"/>
              <a:gd name="connsiteY18" fmla="*/ 738803 h 1260930"/>
              <a:gd name="connsiteX19" fmla="*/ 1102480 w 1147030"/>
              <a:gd name="connsiteY19" fmla="*/ 804889 h 1260930"/>
              <a:gd name="connsiteX20" fmla="*/ 1147030 w 1147030"/>
              <a:gd name="connsiteY20" fmla="*/ 786429 h 1260930"/>
              <a:gd name="connsiteX21" fmla="*/ 1144836 w 1147030"/>
              <a:gd name="connsiteY21" fmla="*/ 704673 h 1260930"/>
              <a:gd name="connsiteX22" fmla="*/ 1140581 w 1147030"/>
              <a:gd name="connsiteY22" fmla="*/ 619151 h 1260930"/>
              <a:gd name="connsiteX23" fmla="*/ 1102529 w 1147030"/>
              <a:gd name="connsiteY23" fmla="*/ 528737 h 1260930"/>
              <a:gd name="connsiteX24" fmla="*/ 1002466 w 1147030"/>
              <a:gd name="connsiteY24" fmla="*/ 538188 h 1260930"/>
              <a:gd name="connsiteX25" fmla="*/ 1007279 w 1147030"/>
              <a:gd name="connsiteY25" fmla="*/ 385787 h 1260930"/>
              <a:gd name="connsiteX26" fmla="*/ 959728 w 1147030"/>
              <a:gd name="connsiteY26" fmla="*/ 342925 h 1260930"/>
              <a:gd name="connsiteX27" fmla="*/ 930930 w 1147030"/>
              <a:gd name="connsiteY27" fmla="*/ 242788 h 1260930"/>
              <a:gd name="connsiteX28" fmla="*/ 980342 w 1147030"/>
              <a:gd name="connsiteY28" fmla="*/ 76817 h 1260930"/>
              <a:gd name="connsiteX29" fmla="*/ 945218 w 1147030"/>
              <a:gd name="connsiteY29" fmla="*/ 0 h 1260930"/>
              <a:gd name="connsiteX30" fmla="*/ 818418 w 1147030"/>
              <a:gd name="connsiteY30" fmla="*/ 100630 h 1260930"/>
              <a:gd name="connsiteX31" fmla="*/ 677908 w 1147030"/>
              <a:gd name="connsiteY31" fmla="*/ 183837 h 1260930"/>
              <a:gd name="connsiteX0" fmla="*/ 677908 w 1147030"/>
              <a:gd name="connsiteY0" fmla="*/ 183837 h 1260930"/>
              <a:gd name="connsiteX1" fmla="*/ 440187 w 1147030"/>
              <a:gd name="connsiteY1" fmla="*/ 352653 h 1260930"/>
              <a:gd name="connsiteX2" fmla="*/ 306296 w 1147030"/>
              <a:gd name="connsiteY2" fmla="*/ 458436 h 1260930"/>
              <a:gd name="connsiteX3" fmla="*/ 233171 w 1147030"/>
              <a:gd name="connsiteY3" fmla="*/ 423888 h 1260930"/>
              <a:gd name="connsiteX4" fmla="*/ 160163 w 1147030"/>
              <a:gd name="connsiteY4" fmla="*/ 480835 h 1260930"/>
              <a:gd name="connsiteX5" fmla="*/ 201549 w 1147030"/>
              <a:gd name="connsiteY5" fmla="*/ 556355 h 1260930"/>
              <a:gd name="connsiteX6" fmla="*/ 98022 w 1147030"/>
              <a:gd name="connsiteY6" fmla="*/ 680174 h 1260930"/>
              <a:gd name="connsiteX7" fmla="*/ 1734 w 1147030"/>
              <a:gd name="connsiteY7" fmla="*/ 717896 h 1260930"/>
              <a:gd name="connsiteX8" fmla="*/ 183519 w 1147030"/>
              <a:gd name="connsiteY8" fmla="*/ 947559 h 1260930"/>
              <a:gd name="connsiteX9" fmla="*/ 10576 w 1147030"/>
              <a:gd name="connsiteY9" fmla="*/ 1169369 h 1260930"/>
              <a:gd name="connsiteX10" fmla="*/ 218174 w 1147030"/>
              <a:gd name="connsiteY10" fmla="*/ 1237971 h 1260930"/>
              <a:gd name="connsiteX11" fmla="*/ 466028 w 1147030"/>
              <a:gd name="connsiteY11" fmla="*/ 1149510 h 1260930"/>
              <a:gd name="connsiteX12" fmla="*/ 518619 w 1147030"/>
              <a:gd name="connsiteY12" fmla="*/ 908953 h 1260930"/>
              <a:gd name="connsiteX13" fmla="*/ 591474 w 1147030"/>
              <a:gd name="connsiteY13" fmla="*/ 864976 h 1260930"/>
              <a:gd name="connsiteX14" fmla="*/ 649738 w 1147030"/>
              <a:gd name="connsiteY14" fmla="*/ 985457 h 1260930"/>
              <a:gd name="connsiteX15" fmla="*/ 855641 w 1147030"/>
              <a:gd name="connsiteY15" fmla="*/ 877135 h 1260930"/>
              <a:gd name="connsiteX16" fmla="*/ 981087 w 1147030"/>
              <a:gd name="connsiteY16" fmla="*/ 766686 h 1260930"/>
              <a:gd name="connsiteX17" fmla="*/ 1053133 w 1147030"/>
              <a:gd name="connsiteY17" fmla="*/ 801443 h 1260930"/>
              <a:gd name="connsiteX18" fmla="*/ 1085118 w 1147030"/>
              <a:gd name="connsiteY18" fmla="*/ 738803 h 1260930"/>
              <a:gd name="connsiteX19" fmla="*/ 1102480 w 1147030"/>
              <a:gd name="connsiteY19" fmla="*/ 804889 h 1260930"/>
              <a:gd name="connsiteX20" fmla="*/ 1147030 w 1147030"/>
              <a:gd name="connsiteY20" fmla="*/ 786429 h 1260930"/>
              <a:gd name="connsiteX21" fmla="*/ 1144836 w 1147030"/>
              <a:gd name="connsiteY21" fmla="*/ 704673 h 1260930"/>
              <a:gd name="connsiteX22" fmla="*/ 1140581 w 1147030"/>
              <a:gd name="connsiteY22" fmla="*/ 619151 h 1260930"/>
              <a:gd name="connsiteX23" fmla="*/ 1102529 w 1147030"/>
              <a:gd name="connsiteY23" fmla="*/ 528737 h 1260930"/>
              <a:gd name="connsiteX24" fmla="*/ 1002466 w 1147030"/>
              <a:gd name="connsiteY24" fmla="*/ 538188 h 1260930"/>
              <a:gd name="connsiteX25" fmla="*/ 1007279 w 1147030"/>
              <a:gd name="connsiteY25" fmla="*/ 385787 h 1260930"/>
              <a:gd name="connsiteX26" fmla="*/ 959728 w 1147030"/>
              <a:gd name="connsiteY26" fmla="*/ 342925 h 1260930"/>
              <a:gd name="connsiteX27" fmla="*/ 930930 w 1147030"/>
              <a:gd name="connsiteY27" fmla="*/ 242788 h 1260930"/>
              <a:gd name="connsiteX28" fmla="*/ 980342 w 1147030"/>
              <a:gd name="connsiteY28" fmla="*/ 76817 h 1260930"/>
              <a:gd name="connsiteX29" fmla="*/ 945218 w 1147030"/>
              <a:gd name="connsiteY29" fmla="*/ 0 h 1260930"/>
              <a:gd name="connsiteX30" fmla="*/ 818418 w 1147030"/>
              <a:gd name="connsiteY30" fmla="*/ 100630 h 1260930"/>
              <a:gd name="connsiteX31" fmla="*/ 677908 w 1147030"/>
              <a:gd name="connsiteY31" fmla="*/ 183837 h 1260930"/>
              <a:gd name="connsiteX0" fmla="*/ 677908 w 1147030"/>
              <a:gd name="connsiteY0" fmla="*/ 183837 h 1260930"/>
              <a:gd name="connsiteX1" fmla="*/ 440187 w 1147030"/>
              <a:gd name="connsiteY1" fmla="*/ 352653 h 1260930"/>
              <a:gd name="connsiteX2" fmla="*/ 306296 w 1147030"/>
              <a:gd name="connsiteY2" fmla="*/ 458436 h 1260930"/>
              <a:gd name="connsiteX3" fmla="*/ 230790 w 1147030"/>
              <a:gd name="connsiteY3" fmla="*/ 442938 h 1260930"/>
              <a:gd name="connsiteX4" fmla="*/ 160163 w 1147030"/>
              <a:gd name="connsiteY4" fmla="*/ 480835 h 1260930"/>
              <a:gd name="connsiteX5" fmla="*/ 201549 w 1147030"/>
              <a:gd name="connsiteY5" fmla="*/ 556355 h 1260930"/>
              <a:gd name="connsiteX6" fmla="*/ 98022 w 1147030"/>
              <a:gd name="connsiteY6" fmla="*/ 680174 h 1260930"/>
              <a:gd name="connsiteX7" fmla="*/ 1734 w 1147030"/>
              <a:gd name="connsiteY7" fmla="*/ 717896 h 1260930"/>
              <a:gd name="connsiteX8" fmla="*/ 183519 w 1147030"/>
              <a:gd name="connsiteY8" fmla="*/ 947559 h 1260930"/>
              <a:gd name="connsiteX9" fmla="*/ 10576 w 1147030"/>
              <a:gd name="connsiteY9" fmla="*/ 1169369 h 1260930"/>
              <a:gd name="connsiteX10" fmla="*/ 218174 w 1147030"/>
              <a:gd name="connsiteY10" fmla="*/ 1237971 h 1260930"/>
              <a:gd name="connsiteX11" fmla="*/ 466028 w 1147030"/>
              <a:gd name="connsiteY11" fmla="*/ 1149510 h 1260930"/>
              <a:gd name="connsiteX12" fmla="*/ 518619 w 1147030"/>
              <a:gd name="connsiteY12" fmla="*/ 908953 h 1260930"/>
              <a:gd name="connsiteX13" fmla="*/ 591474 w 1147030"/>
              <a:gd name="connsiteY13" fmla="*/ 864976 h 1260930"/>
              <a:gd name="connsiteX14" fmla="*/ 649738 w 1147030"/>
              <a:gd name="connsiteY14" fmla="*/ 985457 h 1260930"/>
              <a:gd name="connsiteX15" fmla="*/ 855641 w 1147030"/>
              <a:gd name="connsiteY15" fmla="*/ 877135 h 1260930"/>
              <a:gd name="connsiteX16" fmla="*/ 981087 w 1147030"/>
              <a:gd name="connsiteY16" fmla="*/ 766686 h 1260930"/>
              <a:gd name="connsiteX17" fmla="*/ 1053133 w 1147030"/>
              <a:gd name="connsiteY17" fmla="*/ 801443 h 1260930"/>
              <a:gd name="connsiteX18" fmla="*/ 1085118 w 1147030"/>
              <a:gd name="connsiteY18" fmla="*/ 738803 h 1260930"/>
              <a:gd name="connsiteX19" fmla="*/ 1102480 w 1147030"/>
              <a:gd name="connsiteY19" fmla="*/ 804889 h 1260930"/>
              <a:gd name="connsiteX20" fmla="*/ 1147030 w 1147030"/>
              <a:gd name="connsiteY20" fmla="*/ 786429 h 1260930"/>
              <a:gd name="connsiteX21" fmla="*/ 1144836 w 1147030"/>
              <a:gd name="connsiteY21" fmla="*/ 704673 h 1260930"/>
              <a:gd name="connsiteX22" fmla="*/ 1140581 w 1147030"/>
              <a:gd name="connsiteY22" fmla="*/ 619151 h 1260930"/>
              <a:gd name="connsiteX23" fmla="*/ 1102529 w 1147030"/>
              <a:gd name="connsiteY23" fmla="*/ 528737 h 1260930"/>
              <a:gd name="connsiteX24" fmla="*/ 1002466 w 1147030"/>
              <a:gd name="connsiteY24" fmla="*/ 538188 h 1260930"/>
              <a:gd name="connsiteX25" fmla="*/ 1007279 w 1147030"/>
              <a:gd name="connsiteY25" fmla="*/ 385787 h 1260930"/>
              <a:gd name="connsiteX26" fmla="*/ 959728 w 1147030"/>
              <a:gd name="connsiteY26" fmla="*/ 342925 h 1260930"/>
              <a:gd name="connsiteX27" fmla="*/ 930930 w 1147030"/>
              <a:gd name="connsiteY27" fmla="*/ 242788 h 1260930"/>
              <a:gd name="connsiteX28" fmla="*/ 980342 w 1147030"/>
              <a:gd name="connsiteY28" fmla="*/ 76817 h 1260930"/>
              <a:gd name="connsiteX29" fmla="*/ 945218 w 1147030"/>
              <a:gd name="connsiteY29" fmla="*/ 0 h 1260930"/>
              <a:gd name="connsiteX30" fmla="*/ 818418 w 1147030"/>
              <a:gd name="connsiteY30" fmla="*/ 100630 h 1260930"/>
              <a:gd name="connsiteX31" fmla="*/ 677908 w 1147030"/>
              <a:gd name="connsiteY31" fmla="*/ 183837 h 1260930"/>
              <a:gd name="connsiteX0" fmla="*/ 677908 w 1147030"/>
              <a:gd name="connsiteY0" fmla="*/ 183837 h 1260930"/>
              <a:gd name="connsiteX1" fmla="*/ 440187 w 1147030"/>
              <a:gd name="connsiteY1" fmla="*/ 352653 h 1260930"/>
              <a:gd name="connsiteX2" fmla="*/ 306296 w 1147030"/>
              <a:gd name="connsiteY2" fmla="*/ 458436 h 1260930"/>
              <a:gd name="connsiteX3" fmla="*/ 230790 w 1147030"/>
              <a:gd name="connsiteY3" fmla="*/ 442938 h 1260930"/>
              <a:gd name="connsiteX4" fmla="*/ 160163 w 1147030"/>
              <a:gd name="connsiteY4" fmla="*/ 480835 h 1260930"/>
              <a:gd name="connsiteX5" fmla="*/ 201549 w 1147030"/>
              <a:gd name="connsiteY5" fmla="*/ 556355 h 1260930"/>
              <a:gd name="connsiteX6" fmla="*/ 98022 w 1147030"/>
              <a:gd name="connsiteY6" fmla="*/ 699224 h 1260930"/>
              <a:gd name="connsiteX7" fmla="*/ 1734 w 1147030"/>
              <a:gd name="connsiteY7" fmla="*/ 717896 h 1260930"/>
              <a:gd name="connsiteX8" fmla="*/ 183519 w 1147030"/>
              <a:gd name="connsiteY8" fmla="*/ 947559 h 1260930"/>
              <a:gd name="connsiteX9" fmla="*/ 10576 w 1147030"/>
              <a:gd name="connsiteY9" fmla="*/ 1169369 h 1260930"/>
              <a:gd name="connsiteX10" fmla="*/ 218174 w 1147030"/>
              <a:gd name="connsiteY10" fmla="*/ 1237971 h 1260930"/>
              <a:gd name="connsiteX11" fmla="*/ 466028 w 1147030"/>
              <a:gd name="connsiteY11" fmla="*/ 1149510 h 1260930"/>
              <a:gd name="connsiteX12" fmla="*/ 518619 w 1147030"/>
              <a:gd name="connsiteY12" fmla="*/ 908953 h 1260930"/>
              <a:gd name="connsiteX13" fmla="*/ 591474 w 1147030"/>
              <a:gd name="connsiteY13" fmla="*/ 864976 h 1260930"/>
              <a:gd name="connsiteX14" fmla="*/ 649738 w 1147030"/>
              <a:gd name="connsiteY14" fmla="*/ 985457 h 1260930"/>
              <a:gd name="connsiteX15" fmla="*/ 855641 w 1147030"/>
              <a:gd name="connsiteY15" fmla="*/ 877135 h 1260930"/>
              <a:gd name="connsiteX16" fmla="*/ 981087 w 1147030"/>
              <a:gd name="connsiteY16" fmla="*/ 766686 h 1260930"/>
              <a:gd name="connsiteX17" fmla="*/ 1053133 w 1147030"/>
              <a:gd name="connsiteY17" fmla="*/ 801443 h 1260930"/>
              <a:gd name="connsiteX18" fmla="*/ 1085118 w 1147030"/>
              <a:gd name="connsiteY18" fmla="*/ 738803 h 1260930"/>
              <a:gd name="connsiteX19" fmla="*/ 1102480 w 1147030"/>
              <a:gd name="connsiteY19" fmla="*/ 804889 h 1260930"/>
              <a:gd name="connsiteX20" fmla="*/ 1147030 w 1147030"/>
              <a:gd name="connsiteY20" fmla="*/ 786429 h 1260930"/>
              <a:gd name="connsiteX21" fmla="*/ 1144836 w 1147030"/>
              <a:gd name="connsiteY21" fmla="*/ 704673 h 1260930"/>
              <a:gd name="connsiteX22" fmla="*/ 1140581 w 1147030"/>
              <a:gd name="connsiteY22" fmla="*/ 619151 h 1260930"/>
              <a:gd name="connsiteX23" fmla="*/ 1102529 w 1147030"/>
              <a:gd name="connsiteY23" fmla="*/ 528737 h 1260930"/>
              <a:gd name="connsiteX24" fmla="*/ 1002466 w 1147030"/>
              <a:gd name="connsiteY24" fmla="*/ 538188 h 1260930"/>
              <a:gd name="connsiteX25" fmla="*/ 1007279 w 1147030"/>
              <a:gd name="connsiteY25" fmla="*/ 385787 h 1260930"/>
              <a:gd name="connsiteX26" fmla="*/ 959728 w 1147030"/>
              <a:gd name="connsiteY26" fmla="*/ 342925 h 1260930"/>
              <a:gd name="connsiteX27" fmla="*/ 930930 w 1147030"/>
              <a:gd name="connsiteY27" fmla="*/ 242788 h 1260930"/>
              <a:gd name="connsiteX28" fmla="*/ 980342 w 1147030"/>
              <a:gd name="connsiteY28" fmla="*/ 76817 h 1260930"/>
              <a:gd name="connsiteX29" fmla="*/ 945218 w 1147030"/>
              <a:gd name="connsiteY29" fmla="*/ 0 h 1260930"/>
              <a:gd name="connsiteX30" fmla="*/ 818418 w 1147030"/>
              <a:gd name="connsiteY30" fmla="*/ 100630 h 1260930"/>
              <a:gd name="connsiteX31" fmla="*/ 677908 w 1147030"/>
              <a:gd name="connsiteY31" fmla="*/ 183837 h 1260930"/>
              <a:gd name="connsiteX0" fmla="*/ 667855 w 1136977"/>
              <a:gd name="connsiteY0" fmla="*/ 183837 h 1260930"/>
              <a:gd name="connsiteX1" fmla="*/ 430134 w 1136977"/>
              <a:gd name="connsiteY1" fmla="*/ 352653 h 1260930"/>
              <a:gd name="connsiteX2" fmla="*/ 296243 w 1136977"/>
              <a:gd name="connsiteY2" fmla="*/ 458436 h 1260930"/>
              <a:gd name="connsiteX3" fmla="*/ 220737 w 1136977"/>
              <a:gd name="connsiteY3" fmla="*/ 442938 h 1260930"/>
              <a:gd name="connsiteX4" fmla="*/ 150110 w 1136977"/>
              <a:gd name="connsiteY4" fmla="*/ 480835 h 1260930"/>
              <a:gd name="connsiteX5" fmla="*/ 191496 w 1136977"/>
              <a:gd name="connsiteY5" fmla="*/ 556355 h 1260930"/>
              <a:gd name="connsiteX6" fmla="*/ 87969 w 1136977"/>
              <a:gd name="connsiteY6" fmla="*/ 699224 h 1260930"/>
              <a:gd name="connsiteX7" fmla="*/ 44068 w 1136977"/>
              <a:gd name="connsiteY7" fmla="*/ 763140 h 1260930"/>
              <a:gd name="connsiteX8" fmla="*/ 173466 w 1136977"/>
              <a:gd name="connsiteY8" fmla="*/ 947559 h 1260930"/>
              <a:gd name="connsiteX9" fmla="*/ 523 w 1136977"/>
              <a:gd name="connsiteY9" fmla="*/ 1169369 h 1260930"/>
              <a:gd name="connsiteX10" fmla="*/ 208121 w 1136977"/>
              <a:gd name="connsiteY10" fmla="*/ 1237971 h 1260930"/>
              <a:gd name="connsiteX11" fmla="*/ 455975 w 1136977"/>
              <a:gd name="connsiteY11" fmla="*/ 1149510 h 1260930"/>
              <a:gd name="connsiteX12" fmla="*/ 508566 w 1136977"/>
              <a:gd name="connsiteY12" fmla="*/ 908953 h 1260930"/>
              <a:gd name="connsiteX13" fmla="*/ 581421 w 1136977"/>
              <a:gd name="connsiteY13" fmla="*/ 864976 h 1260930"/>
              <a:gd name="connsiteX14" fmla="*/ 639685 w 1136977"/>
              <a:gd name="connsiteY14" fmla="*/ 985457 h 1260930"/>
              <a:gd name="connsiteX15" fmla="*/ 845588 w 1136977"/>
              <a:gd name="connsiteY15" fmla="*/ 877135 h 1260930"/>
              <a:gd name="connsiteX16" fmla="*/ 971034 w 1136977"/>
              <a:gd name="connsiteY16" fmla="*/ 766686 h 1260930"/>
              <a:gd name="connsiteX17" fmla="*/ 1043080 w 1136977"/>
              <a:gd name="connsiteY17" fmla="*/ 801443 h 1260930"/>
              <a:gd name="connsiteX18" fmla="*/ 1075065 w 1136977"/>
              <a:gd name="connsiteY18" fmla="*/ 738803 h 1260930"/>
              <a:gd name="connsiteX19" fmla="*/ 1092427 w 1136977"/>
              <a:gd name="connsiteY19" fmla="*/ 804889 h 1260930"/>
              <a:gd name="connsiteX20" fmla="*/ 1136977 w 1136977"/>
              <a:gd name="connsiteY20" fmla="*/ 786429 h 1260930"/>
              <a:gd name="connsiteX21" fmla="*/ 1134783 w 1136977"/>
              <a:gd name="connsiteY21" fmla="*/ 704673 h 1260930"/>
              <a:gd name="connsiteX22" fmla="*/ 1130528 w 1136977"/>
              <a:gd name="connsiteY22" fmla="*/ 619151 h 1260930"/>
              <a:gd name="connsiteX23" fmla="*/ 1092476 w 1136977"/>
              <a:gd name="connsiteY23" fmla="*/ 528737 h 1260930"/>
              <a:gd name="connsiteX24" fmla="*/ 992413 w 1136977"/>
              <a:gd name="connsiteY24" fmla="*/ 538188 h 1260930"/>
              <a:gd name="connsiteX25" fmla="*/ 997226 w 1136977"/>
              <a:gd name="connsiteY25" fmla="*/ 385787 h 1260930"/>
              <a:gd name="connsiteX26" fmla="*/ 949675 w 1136977"/>
              <a:gd name="connsiteY26" fmla="*/ 342925 h 1260930"/>
              <a:gd name="connsiteX27" fmla="*/ 920877 w 1136977"/>
              <a:gd name="connsiteY27" fmla="*/ 242788 h 1260930"/>
              <a:gd name="connsiteX28" fmla="*/ 970289 w 1136977"/>
              <a:gd name="connsiteY28" fmla="*/ 76817 h 1260930"/>
              <a:gd name="connsiteX29" fmla="*/ 935165 w 1136977"/>
              <a:gd name="connsiteY29" fmla="*/ 0 h 1260930"/>
              <a:gd name="connsiteX30" fmla="*/ 808365 w 1136977"/>
              <a:gd name="connsiteY30" fmla="*/ 100630 h 1260930"/>
              <a:gd name="connsiteX31" fmla="*/ 667855 w 1136977"/>
              <a:gd name="connsiteY31" fmla="*/ 183837 h 1260930"/>
              <a:gd name="connsiteX0" fmla="*/ 675568 w 1144690"/>
              <a:gd name="connsiteY0" fmla="*/ 183837 h 1260930"/>
              <a:gd name="connsiteX1" fmla="*/ 437847 w 1144690"/>
              <a:gd name="connsiteY1" fmla="*/ 352653 h 1260930"/>
              <a:gd name="connsiteX2" fmla="*/ 303956 w 1144690"/>
              <a:gd name="connsiteY2" fmla="*/ 458436 h 1260930"/>
              <a:gd name="connsiteX3" fmla="*/ 228450 w 1144690"/>
              <a:gd name="connsiteY3" fmla="*/ 442938 h 1260930"/>
              <a:gd name="connsiteX4" fmla="*/ 157823 w 1144690"/>
              <a:gd name="connsiteY4" fmla="*/ 480835 h 1260930"/>
              <a:gd name="connsiteX5" fmla="*/ 199209 w 1144690"/>
              <a:gd name="connsiteY5" fmla="*/ 556355 h 1260930"/>
              <a:gd name="connsiteX6" fmla="*/ 95682 w 1144690"/>
              <a:gd name="connsiteY6" fmla="*/ 699224 h 1260930"/>
              <a:gd name="connsiteX7" fmla="*/ 1774 w 1144690"/>
              <a:gd name="connsiteY7" fmla="*/ 748852 h 1260930"/>
              <a:gd name="connsiteX8" fmla="*/ 181179 w 1144690"/>
              <a:gd name="connsiteY8" fmla="*/ 947559 h 1260930"/>
              <a:gd name="connsiteX9" fmla="*/ 8236 w 1144690"/>
              <a:gd name="connsiteY9" fmla="*/ 1169369 h 1260930"/>
              <a:gd name="connsiteX10" fmla="*/ 215834 w 1144690"/>
              <a:gd name="connsiteY10" fmla="*/ 1237971 h 1260930"/>
              <a:gd name="connsiteX11" fmla="*/ 463688 w 1144690"/>
              <a:gd name="connsiteY11" fmla="*/ 1149510 h 1260930"/>
              <a:gd name="connsiteX12" fmla="*/ 516279 w 1144690"/>
              <a:gd name="connsiteY12" fmla="*/ 908953 h 1260930"/>
              <a:gd name="connsiteX13" fmla="*/ 589134 w 1144690"/>
              <a:gd name="connsiteY13" fmla="*/ 864976 h 1260930"/>
              <a:gd name="connsiteX14" fmla="*/ 647398 w 1144690"/>
              <a:gd name="connsiteY14" fmla="*/ 985457 h 1260930"/>
              <a:gd name="connsiteX15" fmla="*/ 853301 w 1144690"/>
              <a:gd name="connsiteY15" fmla="*/ 877135 h 1260930"/>
              <a:gd name="connsiteX16" fmla="*/ 978747 w 1144690"/>
              <a:gd name="connsiteY16" fmla="*/ 766686 h 1260930"/>
              <a:gd name="connsiteX17" fmla="*/ 1050793 w 1144690"/>
              <a:gd name="connsiteY17" fmla="*/ 801443 h 1260930"/>
              <a:gd name="connsiteX18" fmla="*/ 1082778 w 1144690"/>
              <a:gd name="connsiteY18" fmla="*/ 738803 h 1260930"/>
              <a:gd name="connsiteX19" fmla="*/ 1100140 w 1144690"/>
              <a:gd name="connsiteY19" fmla="*/ 804889 h 1260930"/>
              <a:gd name="connsiteX20" fmla="*/ 1144690 w 1144690"/>
              <a:gd name="connsiteY20" fmla="*/ 786429 h 1260930"/>
              <a:gd name="connsiteX21" fmla="*/ 1142496 w 1144690"/>
              <a:gd name="connsiteY21" fmla="*/ 704673 h 1260930"/>
              <a:gd name="connsiteX22" fmla="*/ 1138241 w 1144690"/>
              <a:gd name="connsiteY22" fmla="*/ 619151 h 1260930"/>
              <a:gd name="connsiteX23" fmla="*/ 1100189 w 1144690"/>
              <a:gd name="connsiteY23" fmla="*/ 528737 h 1260930"/>
              <a:gd name="connsiteX24" fmla="*/ 1000126 w 1144690"/>
              <a:gd name="connsiteY24" fmla="*/ 538188 h 1260930"/>
              <a:gd name="connsiteX25" fmla="*/ 1004939 w 1144690"/>
              <a:gd name="connsiteY25" fmla="*/ 385787 h 1260930"/>
              <a:gd name="connsiteX26" fmla="*/ 957388 w 1144690"/>
              <a:gd name="connsiteY26" fmla="*/ 342925 h 1260930"/>
              <a:gd name="connsiteX27" fmla="*/ 928590 w 1144690"/>
              <a:gd name="connsiteY27" fmla="*/ 242788 h 1260930"/>
              <a:gd name="connsiteX28" fmla="*/ 978002 w 1144690"/>
              <a:gd name="connsiteY28" fmla="*/ 76817 h 1260930"/>
              <a:gd name="connsiteX29" fmla="*/ 942878 w 1144690"/>
              <a:gd name="connsiteY29" fmla="*/ 0 h 1260930"/>
              <a:gd name="connsiteX30" fmla="*/ 816078 w 1144690"/>
              <a:gd name="connsiteY30" fmla="*/ 100630 h 1260930"/>
              <a:gd name="connsiteX31" fmla="*/ 675568 w 1144690"/>
              <a:gd name="connsiteY31" fmla="*/ 183837 h 1260930"/>
              <a:gd name="connsiteX0" fmla="*/ 679948 w 1149070"/>
              <a:gd name="connsiteY0" fmla="*/ 183837 h 1260930"/>
              <a:gd name="connsiteX1" fmla="*/ 442227 w 1149070"/>
              <a:gd name="connsiteY1" fmla="*/ 352653 h 1260930"/>
              <a:gd name="connsiteX2" fmla="*/ 308336 w 1149070"/>
              <a:gd name="connsiteY2" fmla="*/ 458436 h 1260930"/>
              <a:gd name="connsiteX3" fmla="*/ 232830 w 1149070"/>
              <a:gd name="connsiteY3" fmla="*/ 442938 h 1260930"/>
              <a:gd name="connsiteX4" fmla="*/ 162203 w 1149070"/>
              <a:gd name="connsiteY4" fmla="*/ 480835 h 1260930"/>
              <a:gd name="connsiteX5" fmla="*/ 203589 w 1149070"/>
              <a:gd name="connsiteY5" fmla="*/ 556355 h 1260930"/>
              <a:gd name="connsiteX6" fmla="*/ 100062 w 1149070"/>
              <a:gd name="connsiteY6" fmla="*/ 699224 h 1260930"/>
              <a:gd name="connsiteX7" fmla="*/ 46950 w 1149070"/>
              <a:gd name="connsiteY7" fmla="*/ 712255 h 1260930"/>
              <a:gd name="connsiteX8" fmla="*/ 6154 w 1149070"/>
              <a:gd name="connsiteY8" fmla="*/ 748852 h 1260930"/>
              <a:gd name="connsiteX9" fmla="*/ 185559 w 1149070"/>
              <a:gd name="connsiteY9" fmla="*/ 947559 h 1260930"/>
              <a:gd name="connsiteX10" fmla="*/ 12616 w 1149070"/>
              <a:gd name="connsiteY10" fmla="*/ 1169369 h 1260930"/>
              <a:gd name="connsiteX11" fmla="*/ 220214 w 1149070"/>
              <a:gd name="connsiteY11" fmla="*/ 1237971 h 1260930"/>
              <a:gd name="connsiteX12" fmla="*/ 468068 w 1149070"/>
              <a:gd name="connsiteY12" fmla="*/ 1149510 h 1260930"/>
              <a:gd name="connsiteX13" fmla="*/ 520659 w 1149070"/>
              <a:gd name="connsiteY13" fmla="*/ 908953 h 1260930"/>
              <a:gd name="connsiteX14" fmla="*/ 593514 w 1149070"/>
              <a:gd name="connsiteY14" fmla="*/ 864976 h 1260930"/>
              <a:gd name="connsiteX15" fmla="*/ 651778 w 1149070"/>
              <a:gd name="connsiteY15" fmla="*/ 985457 h 1260930"/>
              <a:gd name="connsiteX16" fmla="*/ 857681 w 1149070"/>
              <a:gd name="connsiteY16" fmla="*/ 877135 h 1260930"/>
              <a:gd name="connsiteX17" fmla="*/ 983127 w 1149070"/>
              <a:gd name="connsiteY17" fmla="*/ 766686 h 1260930"/>
              <a:gd name="connsiteX18" fmla="*/ 1055173 w 1149070"/>
              <a:gd name="connsiteY18" fmla="*/ 801443 h 1260930"/>
              <a:gd name="connsiteX19" fmla="*/ 1087158 w 1149070"/>
              <a:gd name="connsiteY19" fmla="*/ 738803 h 1260930"/>
              <a:gd name="connsiteX20" fmla="*/ 1104520 w 1149070"/>
              <a:gd name="connsiteY20" fmla="*/ 804889 h 1260930"/>
              <a:gd name="connsiteX21" fmla="*/ 1149070 w 1149070"/>
              <a:gd name="connsiteY21" fmla="*/ 786429 h 1260930"/>
              <a:gd name="connsiteX22" fmla="*/ 1146876 w 1149070"/>
              <a:gd name="connsiteY22" fmla="*/ 704673 h 1260930"/>
              <a:gd name="connsiteX23" fmla="*/ 1142621 w 1149070"/>
              <a:gd name="connsiteY23" fmla="*/ 619151 h 1260930"/>
              <a:gd name="connsiteX24" fmla="*/ 1104569 w 1149070"/>
              <a:gd name="connsiteY24" fmla="*/ 528737 h 1260930"/>
              <a:gd name="connsiteX25" fmla="*/ 1004506 w 1149070"/>
              <a:gd name="connsiteY25" fmla="*/ 538188 h 1260930"/>
              <a:gd name="connsiteX26" fmla="*/ 1009319 w 1149070"/>
              <a:gd name="connsiteY26" fmla="*/ 385787 h 1260930"/>
              <a:gd name="connsiteX27" fmla="*/ 961768 w 1149070"/>
              <a:gd name="connsiteY27" fmla="*/ 342925 h 1260930"/>
              <a:gd name="connsiteX28" fmla="*/ 932970 w 1149070"/>
              <a:gd name="connsiteY28" fmla="*/ 242788 h 1260930"/>
              <a:gd name="connsiteX29" fmla="*/ 982382 w 1149070"/>
              <a:gd name="connsiteY29" fmla="*/ 76817 h 1260930"/>
              <a:gd name="connsiteX30" fmla="*/ 947258 w 1149070"/>
              <a:gd name="connsiteY30" fmla="*/ 0 h 1260930"/>
              <a:gd name="connsiteX31" fmla="*/ 820458 w 1149070"/>
              <a:gd name="connsiteY31" fmla="*/ 100630 h 1260930"/>
              <a:gd name="connsiteX32" fmla="*/ 679948 w 1149070"/>
              <a:gd name="connsiteY32" fmla="*/ 183837 h 1260930"/>
              <a:gd name="connsiteX0" fmla="*/ 682091 w 1151213"/>
              <a:gd name="connsiteY0" fmla="*/ 183837 h 1260930"/>
              <a:gd name="connsiteX1" fmla="*/ 444370 w 1151213"/>
              <a:gd name="connsiteY1" fmla="*/ 352653 h 1260930"/>
              <a:gd name="connsiteX2" fmla="*/ 310479 w 1151213"/>
              <a:gd name="connsiteY2" fmla="*/ 458436 h 1260930"/>
              <a:gd name="connsiteX3" fmla="*/ 234973 w 1151213"/>
              <a:gd name="connsiteY3" fmla="*/ 442938 h 1260930"/>
              <a:gd name="connsiteX4" fmla="*/ 164346 w 1151213"/>
              <a:gd name="connsiteY4" fmla="*/ 480835 h 1260930"/>
              <a:gd name="connsiteX5" fmla="*/ 205732 w 1151213"/>
              <a:gd name="connsiteY5" fmla="*/ 556355 h 1260930"/>
              <a:gd name="connsiteX6" fmla="*/ 102205 w 1151213"/>
              <a:gd name="connsiteY6" fmla="*/ 699224 h 1260930"/>
              <a:gd name="connsiteX7" fmla="*/ 37187 w 1151213"/>
              <a:gd name="connsiteY7" fmla="*/ 697968 h 1260930"/>
              <a:gd name="connsiteX8" fmla="*/ 8297 w 1151213"/>
              <a:gd name="connsiteY8" fmla="*/ 748852 h 1260930"/>
              <a:gd name="connsiteX9" fmla="*/ 187702 w 1151213"/>
              <a:gd name="connsiteY9" fmla="*/ 947559 h 1260930"/>
              <a:gd name="connsiteX10" fmla="*/ 14759 w 1151213"/>
              <a:gd name="connsiteY10" fmla="*/ 1169369 h 1260930"/>
              <a:gd name="connsiteX11" fmla="*/ 222357 w 1151213"/>
              <a:gd name="connsiteY11" fmla="*/ 1237971 h 1260930"/>
              <a:gd name="connsiteX12" fmla="*/ 470211 w 1151213"/>
              <a:gd name="connsiteY12" fmla="*/ 1149510 h 1260930"/>
              <a:gd name="connsiteX13" fmla="*/ 522802 w 1151213"/>
              <a:gd name="connsiteY13" fmla="*/ 908953 h 1260930"/>
              <a:gd name="connsiteX14" fmla="*/ 595657 w 1151213"/>
              <a:gd name="connsiteY14" fmla="*/ 864976 h 1260930"/>
              <a:gd name="connsiteX15" fmla="*/ 653921 w 1151213"/>
              <a:gd name="connsiteY15" fmla="*/ 985457 h 1260930"/>
              <a:gd name="connsiteX16" fmla="*/ 859824 w 1151213"/>
              <a:gd name="connsiteY16" fmla="*/ 877135 h 1260930"/>
              <a:gd name="connsiteX17" fmla="*/ 985270 w 1151213"/>
              <a:gd name="connsiteY17" fmla="*/ 766686 h 1260930"/>
              <a:gd name="connsiteX18" fmla="*/ 1057316 w 1151213"/>
              <a:gd name="connsiteY18" fmla="*/ 801443 h 1260930"/>
              <a:gd name="connsiteX19" fmla="*/ 1089301 w 1151213"/>
              <a:gd name="connsiteY19" fmla="*/ 738803 h 1260930"/>
              <a:gd name="connsiteX20" fmla="*/ 1106663 w 1151213"/>
              <a:gd name="connsiteY20" fmla="*/ 804889 h 1260930"/>
              <a:gd name="connsiteX21" fmla="*/ 1151213 w 1151213"/>
              <a:gd name="connsiteY21" fmla="*/ 786429 h 1260930"/>
              <a:gd name="connsiteX22" fmla="*/ 1149019 w 1151213"/>
              <a:gd name="connsiteY22" fmla="*/ 704673 h 1260930"/>
              <a:gd name="connsiteX23" fmla="*/ 1144764 w 1151213"/>
              <a:gd name="connsiteY23" fmla="*/ 619151 h 1260930"/>
              <a:gd name="connsiteX24" fmla="*/ 1106712 w 1151213"/>
              <a:gd name="connsiteY24" fmla="*/ 528737 h 1260930"/>
              <a:gd name="connsiteX25" fmla="*/ 1006649 w 1151213"/>
              <a:gd name="connsiteY25" fmla="*/ 538188 h 1260930"/>
              <a:gd name="connsiteX26" fmla="*/ 1011462 w 1151213"/>
              <a:gd name="connsiteY26" fmla="*/ 385787 h 1260930"/>
              <a:gd name="connsiteX27" fmla="*/ 963911 w 1151213"/>
              <a:gd name="connsiteY27" fmla="*/ 342925 h 1260930"/>
              <a:gd name="connsiteX28" fmla="*/ 935113 w 1151213"/>
              <a:gd name="connsiteY28" fmla="*/ 242788 h 1260930"/>
              <a:gd name="connsiteX29" fmla="*/ 984525 w 1151213"/>
              <a:gd name="connsiteY29" fmla="*/ 76817 h 1260930"/>
              <a:gd name="connsiteX30" fmla="*/ 949401 w 1151213"/>
              <a:gd name="connsiteY30" fmla="*/ 0 h 1260930"/>
              <a:gd name="connsiteX31" fmla="*/ 822601 w 1151213"/>
              <a:gd name="connsiteY31" fmla="*/ 100630 h 1260930"/>
              <a:gd name="connsiteX32" fmla="*/ 682091 w 1151213"/>
              <a:gd name="connsiteY32" fmla="*/ 183837 h 1260930"/>
              <a:gd name="connsiteX0" fmla="*/ 682091 w 1151213"/>
              <a:gd name="connsiteY0" fmla="*/ 183837 h 1260930"/>
              <a:gd name="connsiteX1" fmla="*/ 444370 w 1151213"/>
              <a:gd name="connsiteY1" fmla="*/ 352653 h 1260930"/>
              <a:gd name="connsiteX2" fmla="*/ 310479 w 1151213"/>
              <a:gd name="connsiteY2" fmla="*/ 458436 h 1260930"/>
              <a:gd name="connsiteX3" fmla="*/ 234973 w 1151213"/>
              <a:gd name="connsiteY3" fmla="*/ 442938 h 1260930"/>
              <a:gd name="connsiteX4" fmla="*/ 164346 w 1151213"/>
              <a:gd name="connsiteY4" fmla="*/ 480835 h 1260930"/>
              <a:gd name="connsiteX5" fmla="*/ 205732 w 1151213"/>
              <a:gd name="connsiteY5" fmla="*/ 556355 h 1260930"/>
              <a:gd name="connsiteX6" fmla="*/ 102205 w 1151213"/>
              <a:gd name="connsiteY6" fmla="*/ 699224 h 1260930"/>
              <a:gd name="connsiteX7" fmla="*/ 37187 w 1151213"/>
              <a:gd name="connsiteY7" fmla="*/ 697968 h 1260930"/>
              <a:gd name="connsiteX8" fmla="*/ 8297 w 1151213"/>
              <a:gd name="connsiteY8" fmla="*/ 748852 h 1260930"/>
              <a:gd name="connsiteX9" fmla="*/ 187702 w 1151213"/>
              <a:gd name="connsiteY9" fmla="*/ 947559 h 1260930"/>
              <a:gd name="connsiteX10" fmla="*/ 14759 w 1151213"/>
              <a:gd name="connsiteY10" fmla="*/ 1169369 h 1260930"/>
              <a:gd name="connsiteX11" fmla="*/ 222357 w 1151213"/>
              <a:gd name="connsiteY11" fmla="*/ 1237971 h 1260930"/>
              <a:gd name="connsiteX12" fmla="*/ 470211 w 1151213"/>
              <a:gd name="connsiteY12" fmla="*/ 1149510 h 1260930"/>
              <a:gd name="connsiteX13" fmla="*/ 522802 w 1151213"/>
              <a:gd name="connsiteY13" fmla="*/ 908953 h 1260930"/>
              <a:gd name="connsiteX14" fmla="*/ 595657 w 1151213"/>
              <a:gd name="connsiteY14" fmla="*/ 864976 h 1260930"/>
              <a:gd name="connsiteX15" fmla="*/ 653921 w 1151213"/>
              <a:gd name="connsiteY15" fmla="*/ 985457 h 1260930"/>
              <a:gd name="connsiteX16" fmla="*/ 859824 w 1151213"/>
              <a:gd name="connsiteY16" fmla="*/ 877135 h 1260930"/>
              <a:gd name="connsiteX17" fmla="*/ 985270 w 1151213"/>
              <a:gd name="connsiteY17" fmla="*/ 766686 h 1260930"/>
              <a:gd name="connsiteX18" fmla="*/ 1057316 w 1151213"/>
              <a:gd name="connsiteY18" fmla="*/ 801443 h 1260930"/>
              <a:gd name="connsiteX19" fmla="*/ 1089301 w 1151213"/>
              <a:gd name="connsiteY19" fmla="*/ 738803 h 1260930"/>
              <a:gd name="connsiteX20" fmla="*/ 1106663 w 1151213"/>
              <a:gd name="connsiteY20" fmla="*/ 804889 h 1260930"/>
              <a:gd name="connsiteX21" fmla="*/ 1151213 w 1151213"/>
              <a:gd name="connsiteY21" fmla="*/ 786429 h 1260930"/>
              <a:gd name="connsiteX22" fmla="*/ 1149019 w 1151213"/>
              <a:gd name="connsiteY22" fmla="*/ 704673 h 1260930"/>
              <a:gd name="connsiteX23" fmla="*/ 1144764 w 1151213"/>
              <a:gd name="connsiteY23" fmla="*/ 619151 h 1260930"/>
              <a:gd name="connsiteX24" fmla="*/ 1106712 w 1151213"/>
              <a:gd name="connsiteY24" fmla="*/ 528737 h 1260930"/>
              <a:gd name="connsiteX25" fmla="*/ 1006649 w 1151213"/>
              <a:gd name="connsiteY25" fmla="*/ 538188 h 1260930"/>
              <a:gd name="connsiteX26" fmla="*/ 1011462 w 1151213"/>
              <a:gd name="connsiteY26" fmla="*/ 385787 h 1260930"/>
              <a:gd name="connsiteX27" fmla="*/ 963911 w 1151213"/>
              <a:gd name="connsiteY27" fmla="*/ 342925 h 1260930"/>
              <a:gd name="connsiteX28" fmla="*/ 935113 w 1151213"/>
              <a:gd name="connsiteY28" fmla="*/ 242788 h 1260930"/>
              <a:gd name="connsiteX29" fmla="*/ 984525 w 1151213"/>
              <a:gd name="connsiteY29" fmla="*/ 76817 h 1260930"/>
              <a:gd name="connsiteX30" fmla="*/ 949401 w 1151213"/>
              <a:gd name="connsiteY30" fmla="*/ 0 h 1260930"/>
              <a:gd name="connsiteX31" fmla="*/ 822601 w 1151213"/>
              <a:gd name="connsiteY31" fmla="*/ 100630 h 1260930"/>
              <a:gd name="connsiteX32" fmla="*/ 682091 w 1151213"/>
              <a:gd name="connsiteY32" fmla="*/ 183837 h 1260930"/>
              <a:gd name="connsiteX0" fmla="*/ 682091 w 1151213"/>
              <a:gd name="connsiteY0" fmla="*/ 183837 h 1260930"/>
              <a:gd name="connsiteX1" fmla="*/ 444370 w 1151213"/>
              <a:gd name="connsiteY1" fmla="*/ 352653 h 1260930"/>
              <a:gd name="connsiteX2" fmla="*/ 310479 w 1151213"/>
              <a:gd name="connsiteY2" fmla="*/ 458436 h 1260930"/>
              <a:gd name="connsiteX3" fmla="*/ 234973 w 1151213"/>
              <a:gd name="connsiteY3" fmla="*/ 442938 h 1260930"/>
              <a:gd name="connsiteX4" fmla="*/ 164346 w 1151213"/>
              <a:gd name="connsiteY4" fmla="*/ 480835 h 1260930"/>
              <a:gd name="connsiteX5" fmla="*/ 205732 w 1151213"/>
              <a:gd name="connsiteY5" fmla="*/ 556355 h 1260930"/>
              <a:gd name="connsiteX6" fmla="*/ 102205 w 1151213"/>
              <a:gd name="connsiteY6" fmla="*/ 699224 h 1260930"/>
              <a:gd name="connsiteX7" fmla="*/ 37187 w 1151213"/>
              <a:gd name="connsiteY7" fmla="*/ 697968 h 1260930"/>
              <a:gd name="connsiteX8" fmla="*/ 8297 w 1151213"/>
              <a:gd name="connsiteY8" fmla="*/ 748852 h 1260930"/>
              <a:gd name="connsiteX9" fmla="*/ 187702 w 1151213"/>
              <a:gd name="connsiteY9" fmla="*/ 947559 h 1260930"/>
              <a:gd name="connsiteX10" fmla="*/ 14759 w 1151213"/>
              <a:gd name="connsiteY10" fmla="*/ 1169369 h 1260930"/>
              <a:gd name="connsiteX11" fmla="*/ 222357 w 1151213"/>
              <a:gd name="connsiteY11" fmla="*/ 1237971 h 1260930"/>
              <a:gd name="connsiteX12" fmla="*/ 470211 w 1151213"/>
              <a:gd name="connsiteY12" fmla="*/ 1149510 h 1260930"/>
              <a:gd name="connsiteX13" fmla="*/ 522802 w 1151213"/>
              <a:gd name="connsiteY13" fmla="*/ 908953 h 1260930"/>
              <a:gd name="connsiteX14" fmla="*/ 595657 w 1151213"/>
              <a:gd name="connsiteY14" fmla="*/ 864976 h 1260930"/>
              <a:gd name="connsiteX15" fmla="*/ 653921 w 1151213"/>
              <a:gd name="connsiteY15" fmla="*/ 985457 h 1260930"/>
              <a:gd name="connsiteX16" fmla="*/ 859824 w 1151213"/>
              <a:gd name="connsiteY16" fmla="*/ 877135 h 1260930"/>
              <a:gd name="connsiteX17" fmla="*/ 985270 w 1151213"/>
              <a:gd name="connsiteY17" fmla="*/ 766686 h 1260930"/>
              <a:gd name="connsiteX18" fmla="*/ 1057316 w 1151213"/>
              <a:gd name="connsiteY18" fmla="*/ 801443 h 1260930"/>
              <a:gd name="connsiteX19" fmla="*/ 1089301 w 1151213"/>
              <a:gd name="connsiteY19" fmla="*/ 738803 h 1260930"/>
              <a:gd name="connsiteX20" fmla="*/ 1106663 w 1151213"/>
              <a:gd name="connsiteY20" fmla="*/ 804889 h 1260930"/>
              <a:gd name="connsiteX21" fmla="*/ 1151213 w 1151213"/>
              <a:gd name="connsiteY21" fmla="*/ 786429 h 1260930"/>
              <a:gd name="connsiteX22" fmla="*/ 1149019 w 1151213"/>
              <a:gd name="connsiteY22" fmla="*/ 704673 h 1260930"/>
              <a:gd name="connsiteX23" fmla="*/ 1144764 w 1151213"/>
              <a:gd name="connsiteY23" fmla="*/ 619151 h 1260930"/>
              <a:gd name="connsiteX24" fmla="*/ 1106712 w 1151213"/>
              <a:gd name="connsiteY24" fmla="*/ 528737 h 1260930"/>
              <a:gd name="connsiteX25" fmla="*/ 1006649 w 1151213"/>
              <a:gd name="connsiteY25" fmla="*/ 538188 h 1260930"/>
              <a:gd name="connsiteX26" fmla="*/ 1011462 w 1151213"/>
              <a:gd name="connsiteY26" fmla="*/ 385787 h 1260930"/>
              <a:gd name="connsiteX27" fmla="*/ 963911 w 1151213"/>
              <a:gd name="connsiteY27" fmla="*/ 342925 h 1260930"/>
              <a:gd name="connsiteX28" fmla="*/ 935113 w 1151213"/>
              <a:gd name="connsiteY28" fmla="*/ 242788 h 1260930"/>
              <a:gd name="connsiteX29" fmla="*/ 984525 w 1151213"/>
              <a:gd name="connsiteY29" fmla="*/ 76817 h 1260930"/>
              <a:gd name="connsiteX30" fmla="*/ 949401 w 1151213"/>
              <a:gd name="connsiteY30" fmla="*/ 0 h 1260930"/>
              <a:gd name="connsiteX31" fmla="*/ 822601 w 1151213"/>
              <a:gd name="connsiteY31" fmla="*/ 100630 h 1260930"/>
              <a:gd name="connsiteX32" fmla="*/ 682091 w 1151213"/>
              <a:gd name="connsiteY32" fmla="*/ 183837 h 1260930"/>
              <a:gd name="connsiteX0" fmla="*/ 681928 w 1151050"/>
              <a:gd name="connsiteY0" fmla="*/ 183837 h 1260699"/>
              <a:gd name="connsiteX1" fmla="*/ 444207 w 1151050"/>
              <a:gd name="connsiteY1" fmla="*/ 352653 h 1260699"/>
              <a:gd name="connsiteX2" fmla="*/ 310316 w 1151050"/>
              <a:gd name="connsiteY2" fmla="*/ 458436 h 1260699"/>
              <a:gd name="connsiteX3" fmla="*/ 234810 w 1151050"/>
              <a:gd name="connsiteY3" fmla="*/ 442938 h 1260699"/>
              <a:gd name="connsiteX4" fmla="*/ 164183 w 1151050"/>
              <a:gd name="connsiteY4" fmla="*/ 480835 h 1260699"/>
              <a:gd name="connsiteX5" fmla="*/ 205569 w 1151050"/>
              <a:gd name="connsiteY5" fmla="*/ 556355 h 1260699"/>
              <a:gd name="connsiteX6" fmla="*/ 102042 w 1151050"/>
              <a:gd name="connsiteY6" fmla="*/ 699224 h 1260699"/>
              <a:gd name="connsiteX7" fmla="*/ 37024 w 1151050"/>
              <a:gd name="connsiteY7" fmla="*/ 697968 h 1260699"/>
              <a:gd name="connsiteX8" fmla="*/ 8134 w 1151050"/>
              <a:gd name="connsiteY8" fmla="*/ 748852 h 1260699"/>
              <a:gd name="connsiteX9" fmla="*/ 185157 w 1151050"/>
              <a:gd name="connsiteY9" fmla="*/ 957084 h 1260699"/>
              <a:gd name="connsiteX10" fmla="*/ 14596 w 1151050"/>
              <a:gd name="connsiteY10" fmla="*/ 1169369 h 1260699"/>
              <a:gd name="connsiteX11" fmla="*/ 222194 w 1151050"/>
              <a:gd name="connsiteY11" fmla="*/ 1237971 h 1260699"/>
              <a:gd name="connsiteX12" fmla="*/ 470048 w 1151050"/>
              <a:gd name="connsiteY12" fmla="*/ 1149510 h 1260699"/>
              <a:gd name="connsiteX13" fmla="*/ 522639 w 1151050"/>
              <a:gd name="connsiteY13" fmla="*/ 908953 h 1260699"/>
              <a:gd name="connsiteX14" fmla="*/ 595494 w 1151050"/>
              <a:gd name="connsiteY14" fmla="*/ 864976 h 1260699"/>
              <a:gd name="connsiteX15" fmla="*/ 653758 w 1151050"/>
              <a:gd name="connsiteY15" fmla="*/ 985457 h 1260699"/>
              <a:gd name="connsiteX16" fmla="*/ 859661 w 1151050"/>
              <a:gd name="connsiteY16" fmla="*/ 877135 h 1260699"/>
              <a:gd name="connsiteX17" fmla="*/ 985107 w 1151050"/>
              <a:gd name="connsiteY17" fmla="*/ 766686 h 1260699"/>
              <a:gd name="connsiteX18" fmla="*/ 1057153 w 1151050"/>
              <a:gd name="connsiteY18" fmla="*/ 801443 h 1260699"/>
              <a:gd name="connsiteX19" fmla="*/ 1089138 w 1151050"/>
              <a:gd name="connsiteY19" fmla="*/ 738803 h 1260699"/>
              <a:gd name="connsiteX20" fmla="*/ 1106500 w 1151050"/>
              <a:gd name="connsiteY20" fmla="*/ 804889 h 1260699"/>
              <a:gd name="connsiteX21" fmla="*/ 1151050 w 1151050"/>
              <a:gd name="connsiteY21" fmla="*/ 786429 h 1260699"/>
              <a:gd name="connsiteX22" fmla="*/ 1148856 w 1151050"/>
              <a:gd name="connsiteY22" fmla="*/ 704673 h 1260699"/>
              <a:gd name="connsiteX23" fmla="*/ 1144601 w 1151050"/>
              <a:gd name="connsiteY23" fmla="*/ 619151 h 1260699"/>
              <a:gd name="connsiteX24" fmla="*/ 1106549 w 1151050"/>
              <a:gd name="connsiteY24" fmla="*/ 528737 h 1260699"/>
              <a:gd name="connsiteX25" fmla="*/ 1006486 w 1151050"/>
              <a:gd name="connsiteY25" fmla="*/ 538188 h 1260699"/>
              <a:gd name="connsiteX26" fmla="*/ 1011299 w 1151050"/>
              <a:gd name="connsiteY26" fmla="*/ 385787 h 1260699"/>
              <a:gd name="connsiteX27" fmla="*/ 963748 w 1151050"/>
              <a:gd name="connsiteY27" fmla="*/ 342925 h 1260699"/>
              <a:gd name="connsiteX28" fmla="*/ 934950 w 1151050"/>
              <a:gd name="connsiteY28" fmla="*/ 242788 h 1260699"/>
              <a:gd name="connsiteX29" fmla="*/ 984362 w 1151050"/>
              <a:gd name="connsiteY29" fmla="*/ 76817 h 1260699"/>
              <a:gd name="connsiteX30" fmla="*/ 949238 w 1151050"/>
              <a:gd name="connsiteY30" fmla="*/ 0 h 1260699"/>
              <a:gd name="connsiteX31" fmla="*/ 822438 w 1151050"/>
              <a:gd name="connsiteY31" fmla="*/ 100630 h 1260699"/>
              <a:gd name="connsiteX32" fmla="*/ 681928 w 1151050"/>
              <a:gd name="connsiteY32" fmla="*/ 183837 h 1260699"/>
              <a:gd name="connsiteX0" fmla="*/ 681928 w 1151050"/>
              <a:gd name="connsiteY0" fmla="*/ 183837 h 1261089"/>
              <a:gd name="connsiteX1" fmla="*/ 444207 w 1151050"/>
              <a:gd name="connsiteY1" fmla="*/ 352653 h 1261089"/>
              <a:gd name="connsiteX2" fmla="*/ 310316 w 1151050"/>
              <a:gd name="connsiteY2" fmla="*/ 458436 h 1261089"/>
              <a:gd name="connsiteX3" fmla="*/ 234810 w 1151050"/>
              <a:gd name="connsiteY3" fmla="*/ 442938 h 1261089"/>
              <a:gd name="connsiteX4" fmla="*/ 164183 w 1151050"/>
              <a:gd name="connsiteY4" fmla="*/ 480835 h 1261089"/>
              <a:gd name="connsiteX5" fmla="*/ 205569 w 1151050"/>
              <a:gd name="connsiteY5" fmla="*/ 556355 h 1261089"/>
              <a:gd name="connsiteX6" fmla="*/ 102042 w 1151050"/>
              <a:gd name="connsiteY6" fmla="*/ 699224 h 1261089"/>
              <a:gd name="connsiteX7" fmla="*/ 37024 w 1151050"/>
              <a:gd name="connsiteY7" fmla="*/ 697968 h 1261089"/>
              <a:gd name="connsiteX8" fmla="*/ 8134 w 1151050"/>
              <a:gd name="connsiteY8" fmla="*/ 748852 h 1261089"/>
              <a:gd name="connsiteX9" fmla="*/ 185157 w 1151050"/>
              <a:gd name="connsiteY9" fmla="*/ 957084 h 1261089"/>
              <a:gd name="connsiteX10" fmla="*/ 9834 w 1151050"/>
              <a:gd name="connsiteY10" fmla="*/ 1171751 h 1261089"/>
              <a:gd name="connsiteX11" fmla="*/ 222194 w 1151050"/>
              <a:gd name="connsiteY11" fmla="*/ 1237971 h 1261089"/>
              <a:gd name="connsiteX12" fmla="*/ 470048 w 1151050"/>
              <a:gd name="connsiteY12" fmla="*/ 1149510 h 1261089"/>
              <a:gd name="connsiteX13" fmla="*/ 522639 w 1151050"/>
              <a:gd name="connsiteY13" fmla="*/ 908953 h 1261089"/>
              <a:gd name="connsiteX14" fmla="*/ 595494 w 1151050"/>
              <a:gd name="connsiteY14" fmla="*/ 864976 h 1261089"/>
              <a:gd name="connsiteX15" fmla="*/ 653758 w 1151050"/>
              <a:gd name="connsiteY15" fmla="*/ 985457 h 1261089"/>
              <a:gd name="connsiteX16" fmla="*/ 859661 w 1151050"/>
              <a:gd name="connsiteY16" fmla="*/ 877135 h 1261089"/>
              <a:gd name="connsiteX17" fmla="*/ 985107 w 1151050"/>
              <a:gd name="connsiteY17" fmla="*/ 766686 h 1261089"/>
              <a:gd name="connsiteX18" fmla="*/ 1057153 w 1151050"/>
              <a:gd name="connsiteY18" fmla="*/ 801443 h 1261089"/>
              <a:gd name="connsiteX19" fmla="*/ 1089138 w 1151050"/>
              <a:gd name="connsiteY19" fmla="*/ 738803 h 1261089"/>
              <a:gd name="connsiteX20" fmla="*/ 1106500 w 1151050"/>
              <a:gd name="connsiteY20" fmla="*/ 804889 h 1261089"/>
              <a:gd name="connsiteX21" fmla="*/ 1151050 w 1151050"/>
              <a:gd name="connsiteY21" fmla="*/ 786429 h 1261089"/>
              <a:gd name="connsiteX22" fmla="*/ 1148856 w 1151050"/>
              <a:gd name="connsiteY22" fmla="*/ 704673 h 1261089"/>
              <a:gd name="connsiteX23" fmla="*/ 1144601 w 1151050"/>
              <a:gd name="connsiteY23" fmla="*/ 619151 h 1261089"/>
              <a:gd name="connsiteX24" fmla="*/ 1106549 w 1151050"/>
              <a:gd name="connsiteY24" fmla="*/ 528737 h 1261089"/>
              <a:gd name="connsiteX25" fmla="*/ 1006486 w 1151050"/>
              <a:gd name="connsiteY25" fmla="*/ 538188 h 1261089"/>
              <a:gd name="connsiteX26" fmla="*/ 1011299 w 1151050"/>
              <a:gd name="connsiteY26" fmla="*/ 385787 h 1261089"/>
              <a:gd name="connsiteX27" fmla="*/ 963748 w 1151050"/>
              <a:gd name="connsiteY27" fmla="*/ 342925 h 1261089"/>
              <a:gd name="connsiteX28" fmla="*/ 934950 w 1151050"/>
              <a:gd name="connsiteY28" fmla="*/ 242788 h 1261089"/>
              <a:gd name="connsiteX29" fmla="*/ 984362 w 1151050"/>
              <a:gd name="connsiteY29" fmla="*/ 76817 h 1261089"/>
              <a:gd name="connsiteX30" fmla="*/ 949238 w 1151050"/>
              <a:gd name="connsiteY30" fmla="*/ 0 h 1261089"/>
              <a:gd name="connsiteX31" fmla="*/ 822438 w 1151050"/>
              <a:gd name="connsiteY31" fmla="*/ 100630 h 1261089"/>
              <a:gd name="connsiteX32" fmla="*/ 681928 w 1151050"/>
              <a:gd name="connsiteY32" fmla="*/ 183837 h 1261089"/>
              <a:gd name="connsiteX0" fmla="*/ 681928 w 1151050"/>
              <a:gd name="connsiteY0" fmla="*/ 183837 h 1260772"/>
              <a:gd name="connsiteX1" fmla="*/ 444207 w 1151050"/>
              <a:gd name="connsiteY1" fmla="*/ 352653 h 1260772"/>
              <a:gd name="connsiteX2" fmla="*/ 310316 w 1151050"/>
              <a:gd name="connsiteY2" fmla="*/ 458436 h 1260772"/>
              <a:gd name="connsiteX3" fmla="*/ 234810 w 1151050"/>
              <a:gd name="connsiteY3" fmla="*/ 442938 h 1260772"/>
              <a:gd name="connsiteX4" fmla="*/ 164183 w 1151050"/>
              <a:gd name="connsiteY4" fmla="*/ 480835 h 1260772"/>
              <a:gd name="connsiteX5" fmla="*/ 205569 w 1151050"/>
              <a:gd name="connsiteY5" fmla="*/ 556355 h 1260772"/>
              <a:gd name="connsiteX6" fmla="*/ 102042 w 1151050"/>
              <a:gd name="connsiteY6" fmla="*/ 699224 h 1260772"/>
              <a:gd name="connsiteX7" fmla="*/ 37024 w 1151050"/>
              <a:gd name="connsiteY7" fmla="*/ 697968 h 1260772"/>
              <a:gd name="connsiteX8" fmla="*/ 8134 w 1151050"/>
              <a:gd name="connsiteY8" fmla="*/ 748852 h 1260772"/>
              <a:gd name="connsiteX9" fmla="*/ 185157 w 1151050"/>
              <a:gd name="connsiteY9" fmla="*/ 957084 h 1260772"/>
              <a:gd name="connsiteX10" fmla="*/ 9834 w 1151050"/>
              <a:gd name="connsiteY10" fmla="*/ 1171751 h 1260772"/>
              <a:gd name="connsiteX11" fmla="*/ 222194 w 1151050"/>
              <a:gd name="connsiteY11" fmla="*/ 1237971 h 1260772"/>
              <a:gd name="connsiteX12" fmla="*/ 470048 w 1151050"/>
              <a:gd name="connsiteY12" fmla="*/ 1149510 h 1260772"/>
              <a:gd name="connsiteX13" fmla="*/ 522639 w 1151050"/>
              <a:gd name="connsiteY13" fmla="*/ 908953 h 1260772"/>
              <a:gd name="connsiteX14" fmla="*/ 595494 w 1151050"/>
              <a:gd name="connsiteY14" fmla="*/ 864976 h 1260772"/>
              <a:gd name="connsiteX15" fmla="*/ 653758 w 1151050"/>
              <a:gd name="connsiteY15" fmla="*/ 985457 h 1260772"/>
              <a:gd name="connsiteX16" fmla="*/ 859661 w 1151050"/>
              <a:gd name="connsiteY16" fmla="*/ 877135 h 1260772"/>
              <a:gd name="connsiteX17" fmla="*/ 985107 w 1151050"/>
              <a:gd name="connsiteY17" fmla="*/ 766686 h 1260772"/>
              <a:gd name="connsiteX18" fmla="*/ 1057153 w 1151050"/>
              <a:gd name="connsiteY18" fmla="*/ 801443 h 1260772"/>
              <a:gd name="connsiteX19" fmla="*/ 1089138 w 1151050"/>
              <a:gd name="connsiteY19" fmla="*/ 738803 h 1260772"/>
              <a:gd name="connsiteX20" fmla="*/ 1106500 w 1151050"/>
              <a:gd name="connsiteY20" fmla="*/ 804889 h 1260772"/>
              <a:gd name="connsiteX21" fmla="*/ 1151050 w 1151050"/>
              <a:gd name="connsiteY21" fmla="*/ 786429 h 1260772"/>
              <a:gd name="connsiteX22" fmla="*/ 1148856 w 1151050"/>
              <a:gd name="connsiteY22" fmla="*/ 704673 h 1260772"/>
              <a:gd name="connsiteX23" fmla="*/ 1144601 w 1151050"/>
              <a:gd name="connsiteY23" fmla="*/ 619151 h 1260772"/>
              <a:gd name="connsiteX24" fmla="*/ 1106549 w 1151050"/>
              <a:gd name="connsiteY24" fmla="*/ 528737 h 1260772"/>
              <a:gd name="connsiteX25" fmla="*/ 1006486 w 1151050"/>
              <a:gd name="connsiteY25" fmla="*/ 538188 h 1260772"/>
              <a:gd name="connsiteX26" fmla="*/ 1011299 w 1151050"/>
              <a:gd name="connsiteY26" fmla="*/ 385787 h 1260772"/>
              <a:gd name="connsiteX27" fmla="*/ 963748 w 1151050"/>
              <a:gd name="connsiteY27" fmla="*/ 342925 h 1260772"/>
              <a:gd name="connsiteX28" fmla="*/ 934950 w 1151050"/>
              <a:gd name="connsiteY28" fmla="*/ 242788 h 1260772"/>
              <a:gd name="connsiteX29" fmla="*/ 984362 w 1151050"/>
              <a:gd name="connsiteY29" fmla="*/ 76817 h 1260772"/>
              <a:gd name="connsiteX30" fmla="*/ 949238 w 1151050"/>
              <a:gd name="connsiteY30" fmla="*/ 0 h 1260772"/>
              <a:gd name="connsiteX31" fmla="*/ 822438 w 1151050"/>
              <a:gd name="connsiteY31" fmla="*/ 100630 h 1260772"/>
              <a:gd name="connsiteX32" fmla="*/ 681928 w 1151050"/>
              <a:gd name="connsiteY32" fmla="*/ 183837 h 1260772"/>
              <a:gd name="connsiteX0" fmla="*/ 681928 w 1151050"/>
              <a:gd name="connsiteY0" fmla="*/ 183837 h 1271422"/>
              <a:gd name="connsiteX1" fmla="*/ 444207 w 1151050"/>
              <a:gd name="connsiteY1" fmla="*/ 352653 h 1271422"/>
              <a:gd name="connsiteX2" fmla="*/ 310316 w 1151050"/>
              <a:gd name="connsiteY2" fmla="*/ 458436 h 1271422"/>
              <a:gd name="connsiteX3" fmla="*/ 234810 w 1151050"/>
              <a:gd name="connsiteY3" fmla="*/ 442938 h 1271422"/>
              <a:gd name="connsiteX4" fmla="*/ 164183 w 1151050"/>
              <a:gd name="connsiteY4" fmla="*/ 480835 h 1271422"/>
              <a:gd name="connsiteX5" fmla="*/ 205569 w 1151050"/>
              <a:gd name="connsiteY5" fmla="*/ 556355 h 1271422"/>
              <a:gd name="connsiteX6" fmla="*/ 102042 w 1151050"/>
              <a:gd name="connsiteY6" fmla="*/ 699224 h 1271422"/>
              <a:gd name="connsiteX7" fmla="*/ 37024 w 1151050"/>
              <a:gd name="connsiteY7" fmla="*/ 697968 h 1271422"/>
              <a:gd name="connsiteX8" fmla="*/ 8134 w 1151050"/>
              <a:gd name="connsiteY8" fmla="*/ 748852 h 1271422"/>
              <a:gd name="connsiteX9" fmla="*/ 185157 w 1151050"/>
              <a:gd name="connsiteY9" fmla="*/ 957084 h 1271422"/>
              <a:gd name="connsiteX10" fmla="*/ 9834 w 1151050"/>
              <a:gd name="connsiteY10" fmla="*/ 1171751 h 1271422"/>
              <a:gd name="connsiteX11" fmla="*/ 231719 w 1151050"/>
              <a:gd name="connsiteY11" fmla="*/ 1249877 h 1271422"/>
              <a:gd name="connsiteX12" fmla="*/ 470048 w 1151050"/>
              <a:gd name="connsiteY12" fmla="*/ 1149510 h 1271422"/>
              <a:gd name="connsiteX13" fmla="*/ 522639 w 1151050"/>
              <a:gd name="connsiteY13" fmla="*/ 908953 h 1271422"/>
              <a:gd name="connsiteX14" fmla="*/ 595494 w 1151050"/>
              <a:gd name="connsiteY14" fmla="*/ 864976 h 1271422"/>
              <a:gd name="connsiteX15" fmla="*/ 653758 w 1151050"/>
              <a:gd name="connsiteY15" fmla="*/ 985457 h 1271422"/>
              <a:gd name="connsiteX16" fmla="*/ 859661 w 1151050"/>
              <a:gd name="connsiteY16" fmla="*/ 877135 h 1271422"/>
              <a:gd name="connsiteX17" fmla="*/ 985107 w 1151050"/>
              <a:gd name="connsiteY17" fmla="*/ 766686 h 1271422"/>
              <a:gd name="connsiteX18" fmla="*/ 1057153 w 1151050"/>
              <a:gd name="connsiteY18" fmla="*/ 801443 h 1271422"/>
              <a:gd name="connsiteX19" fmla="*/ 1089138 w 1151050"/>
              <a:gd name="connsiteY19" fmla="*/ 738803 h 1271422"/>
              <a:gd name="connsiteX20" fmla="*/ 1106500 w 1151050"/>
              <a:gd name="connsiteY20" fmla="*/ 804889 h 1271422"/>
              <a:gd name="connsiteX21" fmla="*/ 1151050 w 1151050"/>
              <a:gd name="connsiteY21" fmla="*/ 786429 h 1271422"/>
              <a:gd name="connsiteX22" fmla="*/ 1148856 w 1151050"/>
              <a:gd name="connsiteY22" fmla="*/ 704673 h 1271422"/>
              <a:gd name="connsiteX23" fmla="*/ 1144601 w 1151050"/>
              <a:gd name="connsiteY23" fmla="*/ 619151 h 1271422"/>
              <a:gd name="connsiteX24" fmla="*/ 1106549 w 1151050"/>
              <a:gd name="connsiteY24" fmla="*/ 528737 h 1271422"/>
              <a:gd name="connsiteX25" fmla="*/ 1006486 w 1151050"/>
              <a:gd name="connsiteY25" fmla="*/ 538188 h 1271422"/>
              <a:gd name="connsiteX26" fmla="*/ 1011299 w 1151050"/>
              <a:gd name="connsiteY26" fmla="*/ 385787 h 1271422"/>
              <a:gd name="connsiteX27" fmla="*/ 963748 w 1151050"/>
              <a:gd name="connsiteY27" fmla="*/ 342925 h 1271422"/>
              <a:gd name="connsiteX28" fmla="*/ 934950 w 1151050"/>
              <a:gd name="connsiteY28" fmla="*/ 242788 h 1271422"/>
              <a:gd name="connsiteX29" fmla="*/ 984362 w 1151050"/>
              <a:gd name="connsiteY29" fmla="*/ 76817 h 1271422"/>
              <a:gd name="connsiteX30" fmla="*/ 949238 w 1151050"/>
              <a:gd name="connsiteY30" fmla="*/ 0 h 1271422"/>
              <a:gd name="connsiteX31" fmla="*/ 822438 w 1151050"/>
              <a:gd name="connsiteY31" fmla="*/ 100630 h 1271422"/>
              <a:gd name="connsiteX32" fmla="*/ 681928 w 1151050"/>
              <a:gd name="connsiteY32" fmla="*/ 183837 h 1271422"/>
              <a:gd name="connsiteX0" fmla="*/ 681928 w 1151050"/>
              <a:gd name="connsiteY0" fmla="*/ 183837 h 1261758"/>
              <a:gd name="connsiteX1" fmla="*/ 444207 w 1151050"/>
              <a:gd name="connsiteY1" fmla="*/ 352653 h 1261758"/>
              <a:gd name="connsiteX2" fmla="*/ 310316 w 1151050"/>
              <a:gd name="connsiteY2" fmla="*/ 458436 h 1261758"/>
              <a:gd name="connsiteX3" fmla="*/ 234810 w 1151050"/>
              <a:gd name="connsiteY3" fmla="*/ 442938 h 1261758"/>
              <a:gd name="connsiteX4" fmla="*/ 164183 w 1151050"/>
              <a:gd name="connsiteY4" fmla="*/ 480835 h 1261758"/>
              <a:gd name="connsiteX5" fmla="*/ 205569 w 1151050"/>
              <a:gd name="connsiteY5" fmla="*/ 556355 h 1261758"/>
              <a:gd name="connsiteX6" fmla="*/ 102042 w 1151050"/>
              <a:gd name="connsiteY6" fmla="*/ 699224 h 1261758"/>
              <a:gd name="connsiteX7" fmla="*/ 37024 w 1151050"/>
              <a:gd name="connsiteY7" fmla="*/ 697968 h 1261758"/>
              <a:gd name="connsiteX8" fmla="*/ 8134 w 1151050"/>
              <a:gd name="connsiteY8" fmla="*/ 748852 h 1261758"/>
              <a:gd name="connsiteX9" fmla="*/ 185157 w 1151050"/>
              <a:gd name="connsiteY9" fmla="*/ 957084 h 1261758"/>
              <a:gd name="connsiteX10" fmla="*/ 9834 w 1151050"/>
              <a:gd name="connsiteY10" fmla="*/ 1171751 h 1261758"/>
              <a:gd name="connsiteX11" fmla="*/ 231719 w 1151050"/>
              <a:gd name="connsiteY11" fmla="*/ 1249877 h 1261758"/>
              <a:gd name="connsiteX12" fmla="*/ 470048 w 1151050"/>
              <a:gd name="connsiteY12" fmla="*/ 1149510 h 1261758"/>
              <a:gd name="connsiteX13" fmla="*/ 522639 w 1151050"/>
              <a:gd name="connsiteY13" fmla="*/ 908953 h 1261758"/>
              <a:gd name="connsiteX14" fmla="*/ 595494 w 1151050"/>
              <a:gd name="connsiteY14" fmla="*/ 864976 h 1261758"/>
              <a:gd name="connsiteX15" fmla="*/ 653758 w 1151050"/>
              <a:gd name="connsiteY15" fmla="*/ 985457 h 1261758"/>
              <a:gd name="connsiteX16" fmla="*/ 859661 w 1151050"/>
              <a:gd name="connsiteY16" fmla="*/ 877135 h 1261758"/>
              <a:gd name="connsiteX17" fmla="*/ 985107 w 1151050"/>
              <a:gd name="connsiteY17" fmla="*/ 766686 h 1261758"/>
              <a:gd name="connsiteX18" fmla="*/ 1057153 w 1151050"/>
              <a:gd name="connsiteY18" fmla="*/ 801443 h 1261758"/>
              <a:gd name="connsiteX19" fmla="*/ 1089138 w 1151050"/>
              <a:gd name="connsiteY19" fmla="*/ 738803 h 1261758"/>
              <a:gd name="connsiteX20" fmla="*/ 1106500 w 1151050"/>
              <a:gd name="connsiteY20" fmla="*/ 804889 h 1261758"/>
              <a:gd name="connsiteX21" fmla="*/ 1151050 w 1151050"/>
              <a:gd name="connsiteY21" fmla="*/ 786429 h 1261758"/>
              <a:gd name="connsiteX22" fmla="*/ 1148856 w 1151050"/>
              <a:gd name="connsiteY22" fmla="*/ 704673 h 1261758"/>
              <a:gd name="connsiteX23" fmla="*/ 1144601 w 1151050"/>
              <a:gd name="connsiteY23" fmla="*/ 619151 h 1261758"/>
              <a:gd name="connsiteX24" fmla="*/ 1106549 w 1151050"/>
              <a:gd name="connsiteY24" fmla="*/ 528737 h 1261758"/>
              <a:gd name="connsiteX25" fmla="*/ 1006486 w 1151050"/>
              <a:gd name="connsiteY25" fmla="*/ 538188 h 1261758"/>
              <a:gd name="connsiteX26" fmla="*/ 1011299 w 1151050"/>
              <a:gd name="connsiteY26" fmla="*/ 385787 h 1261758"/>
              <a:gd name="connsiteX27" fmla="*/ 963748 w 1151050"/>
              <a:gd name="connsiteY27" fmla="*/ 342925 h 1261758"/>
              <a:gd name="connsiteX28" fmla="*/ 934950 w 1151050"/>
              <a:gd name="connsiteY28" fmla="*/ 242788 h 1261758"/>
              <a:gd name="connsiteX29" fmla="*/ 984362 w 1151050"/>
              <a:gd name="connsiteY29" fmla="*/ 76817 h 1261758"/>
              <a:gd name="connsiteX30" fmla="*/ 949238 w 1151050"/>
              <a:gd name="connsiteY30" fmla="*/ 0 h 1261758"/>
              <a:gd name="connsiteX31" fmla="*/ 822438 w 1151050"/>
              <a:gd name="connsiteY31" fmla="*/ 100630 h 1261758"/>
              <a:gd name="connsiteX32" fmla="*/ 681928 w 1151050"/>
              <a:gd name="connsiteY32" fmla="*/ 183837 h 1261758"/>
              <a:gd name="connsiteX0" fmla="*/ 681928 w 1151050"/>
              <a:gd name="connsiteY0" fmla="*/ 183837 h 1283656"/>
              <a:gd name="connsiteX1" fmla="*/ 444207 w 1151050"/>
              <a:gd name="connsiteY1" fmla="*/ 352653 h 1283656"/>
              <a:gd name="connsiteX2" fmla="*/ 310316 w 1151050"/>
              <a:gd name="connsiteY2" fmla="*/ 458436 h 1283656"/>
              <a:gd name="connsiteX3" fmla="*/ 234810 w 1151050"/>
              <a:gd name="connsiteY3" fmla="*/ 442938 h 1283656"/>
              <a:gd name="connsiteX4" fmla="*/ 164183 w 1151050"/>
              <a:gd name="connsiteY4" fmla="*/ 480835 h 1283656"/>
              <a:gd name="connsiteX5" fmla="*/ 205569 w 1151050"/>
              <a:gd name="connsiteY5" fmla="*/ 556355 h 1283656"/>
              <a:gd name="connsiteX6" fmla="*/ 102042 w 1151050"/>
              <a:gd name="connsiteY6" fmla="*/ 699224 h 1283656"/>
              <a:gd name="connsiteX7" fmla="*/ 37024 w 1151050"/>
              <a:gd name="connsiteY7" fmla="*/ 697968 h 1283656"/>
              <a:gd name="connsiteX8" fmla="*/ 8134 w 1151050"/>
              <a:gd name="connsiteY8" fmla="*/ 748852 h 1283656"/>
              <a:gd name="connsiteX9" fmla="*/ 185157 w 1151050"/>
              <a:gd name="connsiteY9" fmla="*/ 957084 h 1283656"/>
              <a:gd name="connsiteX10" fmla="*/ 9834 w 1151050"/>
              <a:gd name="connsiteY10" fmla="*/ 1171751 h 1283656"/>
              <a:gd name="connsiteX11" fmla="*/ 207907 w 1151050"/>
              <a:gd name="connsiteY11" fmla="*/ 1273689 h 1283656"/>
              <a:gd name="connsiteX12" fmla="*/ 470048 w 1151050"/>
              <a:gd name="connsiteY12" fmla="*/ 1149510 h 1283656"/>
              <a:gd name="connsiteX13" fmla="*/ 522639 w 1151050"/>
              <a:gd name="connsiteY13" fmla="*/ 908953 h 1283656"/>
              <a:gd name="connsiteX14" fmla="*/ 595494 w 1151050"/>
              <a:gd name="connsiteY14" fmla="*/ 864976 h 1283656"/>
              <a:gd name="connsiteX15" fmla="*/ 653758 w 1151050"/>
              <a:gd name="connsiteY15" fmla="*/ 985457 h 1283656"/>
              <a:gd name="connsiteX16" fmla="*/ 859661 w 1151050"/>
              <a:gd name="connsiteY16" fmla="*/ 877135 h 1283656"/>
              <a:gd name="connsiteX17" fmla="*/ 985107 w 1151050"/>
              <a:gd name="connsiteY17" fmla="*/ 766686 h 1283656"/>
              <a:gd name="connsiteX18" fmla="*/ 1057153 w 1151050"/>
              <a:gd name="connsiteY18" fmla="*/ 801443 h 1283656"/>
              <a:gd name="connsiteX19" fmla="*/ 1089138 w 1151050"/>
              <a:gd name="connsiteY19" fmla="*/ 738803 h 1283656"/>
              <a:gd name="connsiteX20" fmla="*/ 1106500 w 1151050"/>
              <a:gd name="connsiteY20" fmla="*/ 804889 h 1283656"/>
              <a:gd name="connsiteX21" fmla="*/ 1151050 w 1151050"/>
              <a:gd name="connsiteY21" fmla="*/ 786429 h 1283656"/>
              <a:gd name="connsiteX22" fmla="*/ 1148856 w 1151050"/>
              <a:gd name="connsiteY22" fmla="*/ 704673 h 1283656"/>
              <a:gd name="connsiteX23" fmla="*/ 1144601 w 1151050"/>
              <a:gd name="connsiteY23" fmla="*/ 619151 h 1283656"/>
              <a:gd name="connsiteX24" fmla="*/ 1106549 w 1151050"/>
              <a:gd name="connsiteY24" fmla="*/ 528737 h 1283656"/>
              <a:gd name="connsiteX25" fmla="*/ 1006486 w 1151050"/>
              <a:gd name="connsiteY25" fmla="*/ 538188 h 1283656"/>
              <a:gd name="connsiteX26" fmla="*/ 1011299 w 1151050"/>
              <a:gd name="connsiteY26" fmla="*/ 385787 h 1283656"/>
              <a:gd name="connsiteX27" fmla="*/ 963748 w 1151050"/>
              <a:gd name="connsiteY27" fmla="*/ 342925 h 1283656"/>
              <a:gd name="connsiteX28" fmla="*/ 934950 w 1151050"/>
              <a:gd name="connsiteY28" fmla="*/ 242788 h 1283656"/>
              <a:gd name="connsiteX29" fmla="*/ 984362 w 1151050"/>
              <a:gd name="connsiteY29" fmla="*/ 76817 h 1283656"/>
              <a:gd name="connsiteX30" fmla="*/ 949238 w 1151050"/>
              <a:gd name="connsiteY30" fmla="*/ 0 h 1283656"/>
              <a:gd name="connsiteX31" fmla="*/ 822438 w 1151050"/>
              <a:gd name="connsiteY31" fmla="*/ 100630 h 1283656"/>
              <a:gd name="connsiteX32" fmla="*/ 681928 w 1151050"/>
              <a:gd name="connsiteY32" fmla="*/ 183837 h 1283656"/>
              <a:gd name="connsiteX0" fmla="*/ 681928 w 1151050"/>
              <a:gd name="connsiteY0" fmla="*/ 183837 h 1274820"/>
              <a:gd name="connsiteX1" fmla="*/ 444207 w 1151050"/>
              <a:gd name="connsiteY1" fmla="*/ 352653 h 1274820"/>
              <a:gd name="connsiteX2" fmla="*/ 310316 w 1151050"/>
              <a:gd name="connsiteY2" fmla="*/ 458436 h 1274820"/>
              <a:gd name="connsiteX3" fmla="*/ 234810 w 1151050"/>
              <a:gd name="connsiteY3" fmla="*/ 442938 h 1274820"/>
              <a:gd name="connsiteX4" fmla="*/ 164183 w 1151050"/>
              <a:gd name="connsiteY4" fmla="*/ 480835 h 1274820"/>
              <a:gd name="connsiteX5" fmla="*/ 205569 w 1151050"/>
              <a:gd name="connsiteY5" fmla="*/ 556355 h 1274820"/>
              <a:gd name="connsiteX6" fmla="*/ 102042 w 1151050"/>
              <a:gd name="connsiteY6" fmla="*/ 699224 h 1274820"/>
              <a:gd name="connsiteX7" fmla="*/ 37024 w 1151050"/>
              <a:gd name="connsiteY7" fmla="*/ 697968 h 1274820"/>
              <a:gd name="connsiteX8" fmla="*/ 8134 w 1151050"/>
              <a:gd name="connsiteY8" fmla="*/ 748852 h 1274820"/>
              <a:gd name="connsiteX9" fmla="*/ 185157 w 1151050"/>
              <a:gd name="connsiteY9" fmla="*/ 957084 h 1274820"/>
              <a:gd name="connsiteX10" fmla="*/ 9834 w 1151050"/>
              <a:gd name="connsiteY10" fmla="*/ 1171751 h 1274820"/>
              <a:gd name="connsiteX11" fmla="*/ 207907 w 1151050"/>
              <a:gd name="connsiteY11" fmla="*/ 1264164 h 1274820"/>
              <a:gd name="connsiteX12" fmla="*/ 470048 w 1151050"/>
              <a:gd name="connsiteY12" fmla="*/ 1149510 h 1274820"/>
              <a:gd name="connsiteX13" fmla="*/ 522639 w 1151050"/>
              <a:gd name="connsiteY13" fmla="*/ 908953 h 1274820"/>
              <a:gd name="connsiteX14" fmla="*/ 595494 w 1151050"/>
              <a:gd name="connsiteY14" fmla="*/ 864976 h 1274820"/>
              <a:gd name="connsiteX15" fmla="*/ 653758 w 1151050"/>
              <a:gd name="connsiteY15" fmla="*/ 985457 h 1274820"/>
              <a:gd name="connsiteX16" fmla="*/ 859661 w 1151050"/>
              <a:gd name="connsiteY16" fmla="*/ 877135 h 1274820"/>
              <a:gd name="connsiteX17" fmla="*/ 985107 w 1151050"/>
              <a:gd name="connsiteY17" fmla="*/ 766686 h 1274820"/>
              <a:gd name="connsiteX18" fmla="*/ 1057153 w 1151050"/>
              <a:gd name="connsiteY18" fmla="*/ 801443 h 1274820"/>
              <a:gd name="connsiteX19" fmla="*/ 1089138 w 1151050"/>
              <a:gd name="connsiteY19" fmla="*/ 738803 h 1274820"/>
              <a:gd name="connsiteX20" fmla="*/ 1106500 w 1151050"/>
              <a:gd name="connsiteY20" fmla="*/ 804889 h 1274820"/>
              <a:gd name="connsiteX21" fmla="*/ 1151050 w 1151050"/>
              <a:gd name="connsiteY21" fmla="*/ 786429 h 1274820"/>
              <a:gd name="connsiteX22" fmla="*/ 1148856 w 1151050"/>
              <a:gd name="connsiteY22" fmla="*/ 704673 h 1274820"/>
              <a:gd name="connsiteX23" fmla="*/ 1144601 w 1151050"/>
              <a:gd name="connsiteY23" fmla="*/ 619151 h 1274820"/>
              <a:gd name="connsiteX24" fmla="*/ 1106549 w 1151050"/>
              <a:gd name="connsiteY24" fmla="*/ 528737 h 1274820"/>
              <a:gd name="connsiteX25" fmla="*/ 1006486 w 1151050"/>
              <a:gd name="connsiteY25" fmla="*/ 538188 h 1274820"/>
              <a:gd name="connsiteX26" fmla="*/ 1011299 w 1151050"/>
              <a:gd name="connsiteY26" fmla="*/ 385787 h 1274820"/>
              <a:gd name="connsiteX27" fmla="*/ 963748 w 1151050"/>
              <a:gd name="connsiteY27" fmla="*/ 342925 h 1274820"/>
              <a:gd name="connsiteX28" fmla="*/ 934950 w 1151050"/>
              <a:gd name="connsiteY28" fmla="*/ 242788 h 1274820"/>
              <a:gd name="connsiteX29" fmla="*/ 984362 w 1151050"/>
              <a:gd name="connsiteY29" fmla="*/ 76817 h 1274820"/>
              <a:gd name="connsiteX30" fmla="*/ 949238 w 1151050"/>
              <a:gd name="connsiteY30" fmla="*/ 0 h 1274820"/>
              <a:gd name="connsiteX31" fmla="*/ 822438 w 1151050"/>
              <a:gd name="connsiteY31" fmla="*/ 100630 h 1274820"/>
              <a:gd name="connsiteX32" fmla="*/ 681928 w 1151050"/>
              <a:gd name="connsiteY32" fmla="*/ 183837 h 1274820"/>
              <a:gd name="connsiteX0" fmla="*/ 681928 w 1151050"/>
              <a:gd name="connsiteY0" fmla="*/ 183837 h 1264164"/>
              <a:gd name="connsiteX1" fmla="*/ 444207 w 1151050"/>
              <a:gd name="connsiteY1" fmla="*/ 352653 h 1264164"/>
              <a:gd name="connsiteX2" fmla="*/ 310316 w 1151050"/>
              <a:gd name="connsiteY2" fmla="*/ 458436 h 1264164"/>
              <a:gd name="connsiteX3" fmla="*/ 234810 w 1151050"/>
              <a:gd name="connsiteY3" fmla="*/ 442938 h 1264164"/>
              <a:gd name="connsiteX4" fmla="*/ 164183 w 1151050"/>
              <a:gd name="connsiteY4" fmla="*/ 480835 h 1264164"/>
              <a:gd name="connsiteX5" fmla="*/ 205569 w 1151050"/>
              <a:gd name="connsiteY5" fmla="*/ 556355 h 1264164"/>
              <a:gd name="connsiteX6" fmla="*/ 102042 w 1151050"/>
              <a:gd name="connsiteY6" fmla="*/ 699224 h 1264164"/>
              <a:gd name="connsiteX7" fmla="*/ 37024 w 1151050"/>
              <a:gd name="connsiteY7" fmla="*/ 697968 h 1264164"/>
              <a:gd name="connsiteX8" fmla="*/ 8134 w 1151050"/>
              <a:gd name="connsiteY8" fmla="*/ 748852 h 1264164"/>
              <a:gd name="connsiteX9" fmla="*/ 185157 w 1151050"/>
              <a:gd name="connsiteY9" fmla="*/ 957084 h 1264164"/>
              <a:gd name="connsiteX10" fmla="*/ 9834 w 1151050"/>
              <a:gd name="connsiteY10" fmla="*/ 1171751 h 1264164"/>
              <a:gd name="connsiteX11" fmla="*/ 207907 w 1151050"/>
              <a:gd name="connsiteY11" fmla="*/ 1264164 h 1264164"/>
              <a:gd name="connsiteX12" fmla="*/ 365637 w 1151050"/>
              <a:gd name="connsiteY12" fmla="*/ 1195650 h 1264164"/>
              <a:gd name="connsiteX13" fmla="*/ 470048 w 1151050"/>
              <a:gd name="connsiteY13" fmla="*/ 1149510 h 1264164"/>
              <a:gd name="connsiteX14" fmla="*/ 522639 w 1151050"/>
              <a:gd name="connsiteY14" fmla="*/ 908953 h 1264164"/>
              <a:gd name="connsiteX15" fmla="*/ 595494 w 1151050"/>
              <a:gd name="connsiteY15" fmla="*/ 864976 h 1264164"/>
              <a:gd name="connsiteX16" fmla="*/ 653758 w 1151050"/>
              <a:gd name="connsiteY16" fmla="*/ 985457 h 1264164"/>
              <a:gd name="connsiteX17" fmla="*/ 859661 w 1151050"/>
              <a:gd name="connsiteY17" fmla="*/ 877135 h 1264164"/>
              <a:gd name="connsiteX18" fmla="*/ 985107 w 1151050"/>
              <a:gd name="connsiteY18" fmla="*/ 766686 h 1264164"/>
              <a:gd name="connsiteX19" fmla="*/ 1057153 w 1151050"/>
              <a:gd name="connsiteY19" fmla="*/ 801443 h 1264164"/>
              <a:gd name="connsiteX20" fmla="*/ 1089138 w 1151050"/>
              <a:gd name="connsiteY20" fmla="*/ 738803 h 1264164"/>
              <a:gd name="connsiteX21" fmla="*/ 1106500 w 1151050"/>
              <a:gd name="connsiteY21" fmla="*/ 804889 h 1264164"/>
              <a:gd name="connsiteX22" fmla="*/ 1151050 w 1151050"/>
              <a:gd name="connsiteY22" fmla="*/ 786429 h 1264164"/>
              <a:gd name="connsiteX23" fmla="*/ 1148856 w 1151050"/>
              <a:gd name="connsiteY23" fmla="*/ 704673 h 1264164"/>
              <a:gd name="connsiteX24" fmla="*/ 1144601 w 1151050"/>
              <a:gd name="connsiteY24" fmla="*/ 619151 h 1264164"/>
              <a:gd name="connsiteX25" fmla="*/ 1106549 w 1151050"/>
              <a:gd name="connsiteY25" fmla="*/ 528737 h 1264164"/>
              <a:gd name="connsiteX26" fmla="*/ 1006486 w 1151050"/>
              <a:gd name="connsiteY26" fmla="*/ 538188 h 1264164"/>
              <a:gd name="connsiteX27" fmla="*/ 1011299 w 1151050"/>
              <a:gd name="connsiteY27" fmla="*/ 385787 h 1264164"/>
              <a:gd name="connsiteX28" fmla="*/ 963748 w 1151050"/>
              <a:gd name="connsiteY28" fmla="*/ 342925 h 1264164"/>
              <a:gd name="connsiteX29" fmla="*/ 934950 w 1151050"/>
              <a:gd name="connsiteY29" fmla="*/ 242788 h 1264164"/>
              <a:gd name="connsiteX30" fmla="*/ 984362 w 1151050"/>
              <a:gd name="connsiteY30" fmla="*/ 76817 h 1264164"/>
              <a:gd name="connsiteX31" fmla="*/ 949238 w 1151050"/>
              <a:gd name="connsiteY31" fmla="*/ 0 h 1264164"/>
              <a:gd name="connsiteX32" fmla="*/ 822438 w 1151050"/>
              <a:gd name="connsiteY32" fmla="*/ 100630 h 1264164"/>
              <a:gd name="connsiteX33" fmla="*/ 681928 w 1151050"/>
              <a:gd name="connsiteY33" fmla="*/ 183837 h 1264164"/>
              <a:gd name="connsiteX0" fmla="*/ 681928 w 1151050"/>
              <a:gd name="connsiteY0" fmla="*/ 183837 h 1264164"/>
              <a:gd name="connsiteX1" fmla="*/ 444207 w 1151050"/>
              <a:gd name="connsiteY1" fmla="*/ 352653 h 1264164"/>
              <a:gd name="connsiteX2" fmla="*/ 310316 w 1151050"/>
              <a:gd name="connsiteY2" fmla="*/ 458436 h 1264164"/>
              <a:gd name="connsiteX3" fmla="*/ 234810 w 1151050"/>
              <a:gd name="connsiteY3" fmla="*/ 442938 h 1264164"/>
              <a:gd name="connsiteX4" fmla="*/ 164183 w 1151050"/>
              <a:gd name="connsiteY4" fmla="*/ 480835 h 1264164"/>
              <a:gd name="connsiteX5" fmla="*/ 205569 w 1151050"/>
              <a:gd name="connsiteY5" fmla="*/ 556355 h 1264164"/>
              <a:gd name="connsiteX6" fmla="*/ 102042 w 1151050"/>
              <a:gd name="connsiteY6" fmla="*/ 699224 h 1264164"/>
              <a:gd name="connsiteX7" fmla="*/ 37024 w 1151050"/>
              <a:gd name="connsiteY7" fmla="*/ 697968 h 1264164"/>
              <a:gd name="connsiteX8" fmla="*/ 8134 w 1151050"/>
              <a:gd name="connsiteY8" fmla="*/ 748852 h 1264164"/>
              <a:gd name="connsiteX9" fmla="*/ 185157 w 1151050"/>
              <a:gd name="connsiteY9" fmla="*/ 957084 h 1264164"/>
              <a:gd name="connsiteX10" fmla="*/ 9834 w 1151050"/>
              <a:gd name="connsiteY10" fmla="*/ 1171751 h 1264164"/>
              <a:gd name="connsiteX11" fmla="*/ 207907 w 1151050"/>
              <a:gd name="connsiteY11" fmla="*/ 1264164 h 1264164"/>
              <a:gd name="connsiteX12" fmla="*/ 370400 w 1151050"/>
              <a:gd name="connsiteY12" fmla="*/ 1217081 h 1264164"/>
              <a:gd name="connsiteX13" fmla="*/ 470048 w 1151050"/>
              <a:gd name="connsiteY13" fmla="*/ 1149510 h 1264164"/>
              <a:gd name="connsiteX14" fmla="*/ 522639 w 1151050"/>
              <a:gd name="connsiteY14" fmla="*/ 908953 h 1264164"/>
              <a:gd name="connsiteX15" fmla="*/ 595494 w 1151050"/>
              <a:gd name="connsiteY15" fmla="*/ 864976 h 1264164"/>
              <a:gd name="connsiteX16" fmla="*/ 653758 w 1151050"/>
              <a:gd name="connsiteY16" fmla="*/ 985457 h 1264164"/>
              <a:gd name="connsiteX17" fmla="*/ 859661 w 1151050"/>
              <a:gd name="connsiteY17" fmla="*/ 877135 h 1264164"/>
              <a:gd name="connsiteX18" fmla="*/ 985107 w 1151050"/>
              <a:gd name="connsiteY18" fmla="*/ 766686 h 1264164"/>
              <a:gd name="connsiteX19" fmla="*/ 1057153 w 1151050"/>
              <a:gd name="connsiteY19" fmla="*/ 801443 h 1264164"/>
              <a:gd name="connsiteX20" fmla="*/ 1089138 w 1151050"/>
              <a:gd name="connsiteY20" fmla="*/ 738803 h 1264164"/>
              <a:gd name="connsiteX21" fmla="*/ 1106500 w 1151050"/>
              <a:gd name="connsiteY21" fmla="*/ 804889 h 1264164"/>
              <a:gd name="connsiteX22" fmla="*/ 1151050 w 1151050"/>
              <a:gd name="connsiteY22" fmla="*/ 786429 h 1264164"/>
              <a:gd name="connsiteX23" fmla="*/ 1148856 w 1151050"/>
              <a:gd name="connsiteY23" fmla="*/ 704673 h 1264164"/>
              <a:gd name="connsiteX24" fmla="*/ 1144601 w 1151050"/>
              <a:gd name="connsiteY24" fmla="*/ 619151 h 1264164"/>
              <a:gd name="connsiteX25" fmla="*/ 1106549 w 1151050"/>
              <a:gd name="connsiteY25" fmla="*/ 528737 h 1264164"/>
              <a:gd name="connsiteX26" fmla="*/ 1006486 w 1151050"/>
              <a:gd name="connsiteY26" fmla="*/ 538188 h 1264164"/>
              <a:gd name="connsiteX27" fmla="*/ 1011299 w 1151050"/>
              <a:gd name="connsiteY27" fmla="*/ 385787 h 1264164"/>
              <a:gd name="connsiteX28" fmla="*/ 963748 w 1151050"/>
              <a:gd name="connsiteY28" fmla="*/ 342925 h 1264164"/>
              <a:gd name="connsiteX29" fmla="*/ 934950 w 1151050"/>
              <a:gd name="connsiteY29" fmla="*/ 242788 h 1264164"/>
              <a:gd name="connsiteX30" fmla="*/ 984362 w 1151050"/>
              <a:gd name="connsiteY30" fmla="*/ 76817 h 1264164"/>
              <a:gd name="connsiteX31" fmla="*/ 949238 w 1151050"/>
              <a:gd name="connsiteY31" fmla="*/ 0 h 1264164"/>
              <a:gd name="connsiteX32" fmla="*/ 822438 w 1151050"/>
              <a:gd name="connsiteY32" fmla="*/ 100630 h 1264164"/>
              <a:gd name="connsiteX33" fmla="*/ 681928 w 1151050"/>
              <a:gd name="connsiteY33" fmla="*/ 183837 h 1264164"/>
              <a:gd name="connsiteX0" fmla="*/ 681928 w 1151050"/>
              <a:gd name="connsiteY0" fmla="*/ 183837 h 1278451"/>
              <a:gd name="connsiteX1" fmla="*/ 444207 w 1151050"/>
              <a:gd name="connsiteY1" fmla="*/ 352653 h 1278451"/>
              <a:gd name="connsiteX2" fmla="*/ 310316 w 1151050"/>
              <a:gd name="connsiteY2" fmla="*/ 458436 h 1278451"/>
              <a:gd name="connsiteX3" fmla="*/ 234810 w 1151050"/>
              <a:gd name="connsiteY3" fmla="*/ 442938 h 1278451"/>
              <a:gd name="connsiteX4" fmla="*/ 164183 w 1151050"/>
              <a:gd name="connsiteY4" fmla="*/ 480835 h 1278451"/>
              <a:gd name="connsiteX5" fmla="*/ 205569 w 1151050"/>
              <a:gd name="connsiteY5" fmla="*/ 556355 h 1278451"/>
              <a:gd name="connsiteX6" fmla="*/ 102042 w 1151050"/>
              <a:gd name="connsiteY6" fmla="*/ 699224 h 1278451"/>
              <a:gd name="connsiteX7" fmla="*/ 37024 w 1151050"/>
              <a:gd name="connsiteY7" fmla="*/ 697968 h 1278451"/>
              <a:gd name="connsiteX8" fmla="*/ 8134 w 1151050"/>
              <a:gd name="connsiteY8" fmla="*/ 748852 h 1278451"/>
              <a:gd name="connsiteX9" fmla="*/ 185157 w 1151050"/>
              <a:gd name="connsiteY9" fmla="*/ 957084 h 1278451"/>
              <a:gd name="connsiteX10" fmla="*/ 9834 w 1151050"/>
              <a:gd name="connsiteY10" fmla="*/ 1171751 h 1278451"/>
              <a:gd name="connsiteX11" fmla="*/ 181713 w 1151050"/>
              <a:gd name="connsiteY11" fmla="*/ 1278451 h 1278451"/>
              <a:gd name="connsiteX12" fmla="*/ 370400 w 1151050"/>
              <a:gd name="connsiteY12" fmla="*/ 1217081 h 1278451"/>
              <a:gd name="connsiteX13" fmla="*/ 470048 w 1151050"/>
              <a:gd name="connsiteY13" fmla="*/ 1149510 h 1278451"/>
              <a:gd name="connsiteX14" fmla="*/ 522639 w 1151050"/>
              <a:gd name="connsiteY14" fmla="*/ 908953 h 1278451"/>
              <a:gd name="connsiteX15" fmla="*/ 595494 w 1151050"/>
              <a:gd name="connsiteY15" fmla="*/ 864976 h 1278451"/>
              <a:gd name="connsiteX16" fmla="*/ 653758 w 1151050"/>
              <a:gd name="connsiteY16" fmla="*/ 985457 h 1278451"/>
              <a:gd name="connsiteX17" fmla="*/ 859661 w 1151050"/>
              <a:gd name="connsiteY17" fmla="*/ 877135 h 1278451"/>
              <a:gd name="connsiteX18" fmla="*/ 985107 w 1151050"/>
              <a:gd name="connsiteY18" fmla="*/ 766686 h 1278451"/>
              <a:gd name="connsiteX19" fmla="*/ 1057153 w 1151050"/>
              <a:gd name="connsiteY19" fmla="*/ 801443 h 1278451"/>
              <a:gd name="connsiteX20" fmla="*/ 1089138 w 1151050"/>
              <a:gd name="connsiteY20" fmla="*/ 738803 h 1278451"/>
              <a:gd name="connsiteX21" fmla="*/ 1106500 w 1151050"/>
              <a:gd name="connsiteY21" fmla="*/ 804889 h 1278451"/>
              <a:gd name="connsiteX22" fmla="*/ 1151050 w 1151050"/>
              <a:gd name="connsiteY22" fmla="*/ 786429 h 1278451"/>
              <a:gd name="connsiteX23" fmla="*/ 1148856 w 1151050"/>
              <a:gd name="connsiteY23" fmla="*/ 704673 h 1278451"/>
              <a:gd name="connsiteX24" fmla="*/ 1144601 w 1151050"/>
              <a:gd name="connsiteY24" fmla="*/ 619151 h 1278451"/>
              <a:gd name="connsiteX25" fmla="*/ 1106549 w 1151050"/>
              <a:gd name="connsiteY25" fmla="*/ 528737 h 1278451"/>
              <a:gd name="connsiteX26" fmla="*/ 1006486 w 1151050"/>
              <a:gd name="connsiteY26" fmla="*/ 538188 h 1278451"/>
              <a:gd name="connsiteX27" fmla="*/ 1011299 w 1151050"/>
              <a:gd name="connsiteY27" fmla="*/ 385787 h 1278451"/>
              <a:gd name="connsiteX28" fmla="*/ 963748 w 1151050"/>
              <a:gd name="connsiteY28" fmla="*/ 342925 h 1278451"/>
              <a:gd name="connsiteX29" fmla="*/ 934950 w 1151050"/>
              <a:gd name="connsiteY29" fmla="*/ 242788 h 1278451"/>
              <a:gd name="connsiteX30" fmla="*/ 984362 w 1151050"/>
              <a:gd name="connsiteY30" fmla="*/ 76817 h 1278451"/>
              <a:gd name="connsiteX31" fmla="*/ 949238 w 1151050"/>
              <a:gd name="connsiteY31" fmla="*/ 0 h 1278451"/>
              <a:gd name="connsiteX32" fmla="*/ 822438 w 1151050"/>
              <a:gd name="connsiteY32" fmla="*/ 100630 h 1278451"/>
              <a:gd name="connsiteX33" fmla="*/ 681928 w 1151050"/>
              <a:gd name="connsiteY33" fmla="*/ 183837 h 1278451"/>
              <a:gd name="connsiteX0" fmla="*/ 681928 w 1151050"/>
              <a:gd name="connsiteY0" fmla="*/ 183837 h 1280832"/>
              <a:gd name="connsiteX1" fmla="*/ 444207 w 1151050"/>
              <a:gd name="connsiteY1" fmla="*/ 352653 h 1280832"/>
              <a:gd name="connsiteX2" fmla="*/ 310316 w 1151050"/>
              <a:gd name="connsiteY2" fmla="*/ 458436 h 1280832"/>
              <a:gd name="connsiteX3" fmla="*/ 234810 w 1151050"/>
              <a:gd name="connsiteY3" fmla="*/ 442938 h 1280832"/>
              <a:gd name="connsiteX4" fmla="*/ 164183 w 1151050"/>
              <a:gd name="connsiteY4" fmla="*/ 480835 h 1280832"/>
              <a:gd name="connsiteX5" fmla="*/ 205569 w 1151050"/>
              <a:gd name="connsiteY5" fmla="*/ 556355 h 1280832"/>
              <a:gd name="connsiteX6" fmla="*/ 102042 w 1151050"/>
              <a:gd name="connsiteY6" fmla="*/ 699224 h 1280832"/>
              <a:gd name="connsiteX7" fmla="*/ 37024 w 1151050"/>
              <a:gd name="connsiteY7" fmla="*/ 697968 h 1280832"/>
              <a:gd name="connsiteX8" fmla="*/ 8134 w 1151050"/>
              <a:gd name="connsiteY8" fmla="*/ 748852 h 1280832"/>
              <a:gd name="connsiteX9" fmla="*/ 185157 w 1151050"/>
              <a:gd name="connsiteY9" fmla="*/ 957084 h 1280832"/>
              <a:gd name="connsiteX10" fmla="*/ 9834 w 1151050"/>
              <a:gd name="connsiteY10" fmla="*/ 1171751 h 1280832"/>
              <a:gd name="connsiteX11" fmla="*/ 172188 w 1151050"/>
              <a:gd name="connsiteY11" fmla="*/ 1280832 h 1280832"/>
              <a:gd name="connsiteX12" fmla="*/ 370400 w 1151050"/>
              <a:gd name="connsiteY12" fmla="*/ 1217081 h 1280832"/>
              <a:gd name="connsiteX13" fmla="*/ 470048 w 1151050"/>
              <a:gd name="connsiteY13" fmla="*/ 1149510 h 1280832"/>
              <a:gd name="connsiteX14" fmla="*/ 522639 w 1151050"/>
              <a:gd name="connsiteY14" fmla="*/ 908953 h 1280832"/>
              <a:gd name="connsiteX15" fmla="*/ 595494 w 1151050"/>
              <a:gd name="connsiteY15" fmla="*/ 864976 h 1280832"/>
              <a:gd name="connsiteX16" fmla="*/ 653758 w 1151050"/>
              <a:gd name="connsiteY16" fmla="*/ 985457 h 1280832"/>
              <a:gd name="connsiteX17" fmla="*/ 859661 w 1151050"/>
              <a:gd name="connsiteY17" fmla="*/ 877135 h 1280832"/>
              <a:gd name="connsiteX18" fmla="*/ 985107 w 1151050"/>
              <a:gd name="connsiteY18" fmla="*/ 766686 h 1280832"/>
              <a:gd name="connsiteX19" fmla="*/ 1057153 w 1151050"/>
              <a:gd name="connsiteY19" fmla="*/ 801443 h 1280832"/>
              <a:gd name="connsiteX20" fmla="*/ 1089138 w 1151050"/>
              <a:gd name="connsiteY20" fmla="*/ 738803 h 1280832"/>
              <a:gd name="connsiteX21" fmla="*/ 1106500 w 1151050"/>
              <a:gd name="connsiteY21" fmla="*/ 804889 h 1280832"/>
              <a:gd name="connsiteX22" fmla="*/ 1151050 w 1151050"/>
              <a:gd name="connsiteY22" fmla="*/ 786429 h 1280832"/>
              <a:gd name="connsiteX23" fmla="*/ 1148856 w 1151050"/>
              <a:gd name="connsiteY23" fmla="*/ 704673 h 1280832"/>
              <a:gd name="connsiteX24" fmla="*/ 1144601 w 1151050"/>
              <a:gd name="connsiteY24" fmla="*/ 619151 h 1280832"/>
              <a:gd name="connsiteX25" fmla="*/ 1106549 w 1151050"/>
              <a:gd name="connsiteY25" fmla="*/ 528737 h 1280832"/>
              <a:gd name="connsiteX26" fmla="*/ 1006486 w 1151050"/>
              <a:gd name="connsiteY26" fmla="*/ 538188 h 1280832"/>
              <a:gd name="connsiteX27" fmla="*/ 1011299 w 1151050"/>
              <a:gd name="connsiteY27" fmla="*/ 385787 h 1280832"/>
              <a:gd name="connsiteX28" fmla="*/ 963748 w 1151050"/>
              <a:gd name="connsiteY28" fmla="*/ 342925 h 1280832"/>
              <a:gd name="connsiteX29" fmla="*/ 934950 w 1151050"/>
              <a:gd name="connsiteY29" fmla="*/ 242788 h 1280832"/>
              <a:gd name="connsiteX30" fmla="*/ 984362 w 1151050"/>
              <a:gd name="connsiteY30" fmla="*/ 76817 h 1280832"/>
              <a:gd name="connsiteX31" fmla="*/ 949238 w 1151050"/>
              <a:gd name="connsiteY31" fmla="*/ 0 h 1280832"/>
              <a:gd name="connsiteX32" fmla="*/ 822438 w 1151050"/>
              <a:gd name="connsiteY32" fmla="*/ 100630 h 1280832"/>
              <a:gd name="connsiteX33" fmla="*/ 681928 w 1151050"/>
              <a:gd name="connsiteY33" fmla="*/ 183837 h 1280832"/>
              <a:gd name="connsiteX0" fmla="*/ 681928 w 1151050"/>
              <a:gd name="connsiteY0" fmla="*/ 183837 h 1280832"/>
              <a:gd name="connsiteX1" fmla="*/ 444207 w 1151050"/>
              <a:gd name="connsiteY1" fmla="*/ 352653 h 1280832"/>
              <a:gd name="connsiteX2" fmla="*/ 310316 w 1151050"/>
              <a:gd name="connsiteY2" fmla="*/ 458436 h 1280832"/>
              <a:gd name="connsiteX3" fmla="*/ 234810 w 1151050"/>
              <a:gd name="connsiteY3" fmla="*/ 442938 h 1280832"/>
              <a:gd name="connsiteX4" fmla="*/ 164183 w 1151050"/>
              <a:gd name="connsiteY4" fmla="*/ 480835 h 1280832"/>
              <a:gd name="connsiteX5" fmla="*/ 205569 w 1151050"/>
              <a:gd name="connsiteY5" fmla="*/ 556355 h 1280832"/>
              <a:gd name="connsiteX6" fmla="*/ 102042 w 1151050"/>
              <a:gd name="connsiteY6" fmla="*/ 699224 h 1280832"/>
              <a:gd name="connsiteX7" fmla="*/ 37024 w 1151050"/>
              <a:gd name="connsiteY7" fmla="*/ 697968 h 1280832"/>
              <a:gd name="connsiteX8" fmla="*/ 8134 w 1151050"/>
              <a:gd name="connsiteY8" fmla="*/ 748852 h 1280832"/>
              <a:gd name="connsiteX9" fmla="*/ 185157 w 1151050"/>
              <a:gd name="connsiteY9" fmla="*/ 957084 h 1280832"/>
              <a:gd name="connsiteX10" fmla="*/ 9834 w 1151050"/>
              <a:gd name="connsiteY10" fmla="*/ 1171751 h 1280832"/>
              <a:gd name="connsiteX11" fmla="*/ 172188 w 1151050"/>
              <a:gd name="connsiteY11" fmla="*/ 1280832 h 1280832"/>
              <a:gd name="connsiteX12" fmla="*/ 370400 w 1151050"/>
              <a:gd name="connsiteY12" fmla="*/ 1209937 h 1280832"/>
              <a:gd name="connsiteX13" fmla="*/ 470048 w 1151050"/>
              <a:gd name="connsiteY13" fmla="*/ 1149510 h 1280832"/>
              <a:gd name="connsiteX14" fmla="*/ 522639 w 1151050"/>
              <a:gd name="connsiteY14" fmla="*/ 908953 h 1280832"/>
              <a:gd name="connsiteX15" fmla="*/ 595494 w 1151050"/>
              <a:gd name="connsiteY15" fmla="*/ 864976 h 1280832"/>
              <a:gd name="connsiteX16" fmla="*/ 653758 w 1151050"/>
              <a:gd name="connsiteY16" fmla="*/ 985457 h 1280832"/>
              <a:gd name="connsiteX17" fmla="*/ 859661 w 1151050"/>
              <a:gd name="connsiteY17" fmla="*/ 877135 h 1280832"/>
              <a:gd name="connsiteX18" fmla="*/ 985107 w 1151050"/>
              <a:gd name="connsiteY18" fmla="*/ 766686 h 1280832"/>
              <a:gd name="connsiteX19" fmla="*/ 1057153 w 1151050"/>
              <a:gd name="connsiteY19" fmla="*/ 801443 h 1280832"/>
              <a:gd name="connsiteX20" fmla="*/ 1089138 w 1151050"/>
              <a:gd name="connsiteY20" fmla="*/ 738803 h 1280832"/>
              <a:gd name="connsiteX21" fmla="*/ 1106500 w 1151050"/>
              <a:gd name="connsiteY21" fmla="*/ 804889 h 1280832"/>
              <a:gd name="connsiteX22" fmla="*/ 1151050 w 1151050"/>
              <a:gd name="connsiteY22" fmla="*/ 786429 h 1280832"/>
              <a:gd name="connsiteX23" fmla="*/ 1148856 w 1151050"/>
              <a:gd name="connsiteY23" fmla="*/ 704673 h 1280832"/>
              <a:gd name="connsiteX24" fmla="*/ 1144601 w 1151050"/>
              <a:gd name="connsiteY24" fmla="*/ 619151 h 1280832"/>
              <a:gd name="connsiteX25" fmla="*/ 1106549 w 1151050"/>
              <a:gd name="connsiteY25" fmla="*/ 528737 h 1280832"/>
              <a:gd name="connsiteX26" fmla="*/ 1006486 w 1151050"/>
              <a:gd name="connsiteY26" fmla="*/ 538188 h 1280832"/>
              <a:gd name="connsiteX27" fmla="*/ 1011299 w 1151050"/>
              <a:gd name="connsiteY27" fmla="*/ 385787 h 1280832"/>
              <a:gd name="connsiteX28" fmla="*/ 963748 w 1151050"/>
              <a:gd name="connsiteY28" fmla="*/ 342925 h 1280832"/>
              <a:gd name="connsiteX29" fmla="*/ 934950 w 1151050"/>
              <a:gd name="connsiteY29" fmla="*/ 242788 h 1280832"/>
              <a:gd name="connsiteX30" fmla="*/ 984362 w 1151050"/>
              <a:gd name="connsiteY30" fmla="*/ 76817 h 1280832"/>
              <a:gd name="connsiteX31" fmla="*/ 949238 w 1151050"/>
              <a:gd name="connsiteY31" fmla="*/ 0 h 1280832"/>
              <a:gd name="connsiteX32" fmla="*/ 822438 w 1151050"/>
              <a:gd name="connsiteY32" fmla="*/ 100630 h 1280832"/>
              <a:gd name="connsiteX33" fmla="*/ 681928 w 1151050"/>
              <a:gd name="connsiteY33" fmla="*/ 183837 h 1280832"/>
              <a:gd name="connsiteX0" fmla="*/ 681928 w 1151050"/>
              <a:gd name="connsiteY0" fmla="*/ 183837 h 1280832"/>
              <a:gd name="connsiteX1" fmla="*/ 444207 w 1151050"/>
              <a:gd name="connsiteY1" fmla="*/ 352653 h 1280832"/>
              <a:gd name="connsiteX2" fmla="*/ 310316 w 1151050"/>
              <a:gd name="connsiteY2" fmla="*/ 458436 h 1280832"/>
              <a:gd name="connsiteX3" fmla="*/ 234810 w 1151050"/>
              <a:gd name="connsiteY3" fmla="*/ 442938 h 1280832"/>
              <a:gd name="connsiteX4" fmla="*/ 164183 w 1151050"/>
              <a:gd name="connsiteY4" fmla="*/ 480835 h 1280832"/>
              <a:gd name="connsiteX5" fmla="*/ 205569 w 1151050"/>
              <a:gd name="connsiteY5" fmla="*/ 556355 h 1280832"/>
              <a:gd name="connsiteX6" fmla="*/ 102042 w 1151050"/>
              <a:gd name="connsiteY6" fmla="*/ 699224 h 1280832"/>
              <a:gd name="connsiteX7" fmla="*/ 37024 w 1151050"/>
              <a:gd name="connsiteY7" fmla="*/ 697968 h 1280832"/>
              <a:gd name="connsiteX8" fmla="*/ 8134 w 1151050"/>
              <a:gd name="connsiteY8" fmla="*/ 748852 h 1280832"/>
              <a:gd name="connsiteX9" fmla="*/ 185157 w 1151050"/>
              <a:gd name="connsiteY9" fmla="*/ 957084 h 1280832"/>
              <a:gd name="connsiteX10" fmla="*/ 9834 w 1151050"/>
              <a:gd name="connsiteY10" fmla="*/ 1171751 h 1280832"/>
              <a:gd name="connsiteX11" fmla="*/ 172188 w 1151050"/>
              <a:gd name="connsiteY11" fmla="*/ 1280832 h 1280832"/>
              <a:gd name="connsiteX12" fmla="*/ 370400 w 1151050"/>
              <a:gd name="connsiteY12" fmla="*/ 1209937 h 1280832"/>
              <a:gd name="connsiteX13" fmla="*/ 458141 w 1151050"/>
              <a:gd name="connsiteY13" fmla="*/ 1149510 h 1280832"/>
              <a:gd name="connsiteX14" fmla="*/ 522639 w 1151050"/>
              <a:gd name="connsiteY14" fmla="*/ 908953 h 1280832"/>
              <a:gd name="connsiteX15" fmla="*/ 595494 w 1151050"/>
              <a:gd name="connsiteY15" fmla="*/ 864976 h 1280832"/>
              <a:gd name="connsiteX16" fmla="*/ 653758 w 1151050"/>
              <a:gd name="connsiteY16" fmla="*/ 985457 h 1280832"/>
              <a:gd name="connsiteX17" fmla="*/ 859661 w 1151050"/>
              <a:gd name="connsiteY17" fmla="*/ 877135 h 1280832"/>
              <a:gd name="connsiteX18" fmla="*/ 985107 w 1151050"/>
              <a:gd name="connsiteY18" fmla="*/ 766686 h 1280832"/>
              <a:gd name="connsiteX19" fmla="*/ 1057153 w 1151050"/>
              <a:gd name="connsiteY19" fmla="*/ 801443 h 1280832"/>
              <a:gd name="connsiteX20" fmla="*/ 1089138 w 1151050"/>
              <a:gd name="connsiteY20" fmla="*/ 738803 h 1280832"/>
              <a:gd name="connsiteX21" fmla="*/ 1106500 w 1151050"/>
              <a:gd name="connsiteY21" fmla="*/ 804889 h 1280832"/>
              <a:gd name="connsiteX22" fmla="*/ 1151050 w 1151050"/>
              <a:gd name="connsiteY22" fmla="*/ 786429 h 1280832"/>
              <a:gd name="connsiteX23" fmla="*/ 1148856 w 1151050"/>
              <a:gd name="connsiteY23" fmla="*/ 704673 h 1280832"/>
              <a:gd name="connsiteX24" fmla="*/ 1144601 w 1151050"/>
              <a:gd name="connsiteY24" fmla="*/ 619151 h 1280832"/>
              <a:gd name="connsiteX25" fmla="*/ 1106549 w 1151050"/>
              <a:gd name="connsiteY25" fmla="*/ 528737 h 1280832"/>
              <a:gd name="connsiteX26" fmla="*/ 1006486 w 1151050"/>
              <a:gd name="connsiteY26" fmla="*/ 538188 h 1280832"/>
              <a:gd name="connsiteX27" fmla="*/ 1011299 w 1151050"/>
              <a:gd name="connsiteY27" fmla="*/ 385787 h 1280832"/>
              <a:gd name="connsiteX28" fmla="*/ 963748 w 1151050"/>
              <a:gd name="connsiteY28" fmla="*/ 342925 h 1280832"/>
              <a:gd name="connsiteX29" fmla="*/ 934950 w 1151050"/>
              <a:gd name="connsiteY29" fmla="*/ 242788 h 1280832"/>
              <a:gd name="connsiteX30" fmla="*/ 984362 w 1151050"/>
              <a:gd name="connsiteY30" fmla="*/ 76817 h 1280832"/>
              <a:gd name="connsiteX31" fmla="*/ 949238 w 1151050"/>
              <a:gd name="connsiteY31" fmla="*/ 0 h 1280832"/>
              <a:gd name="connsiteX32" fmla="*/ 822438 w 1151050"/>
              <a:gd name="connsiteY32" fmla="*/ 100630 h 1280832"/>
              <a:gd name="connsiteX33" fmla="*/ 681928 w 1151050"/>
              <a:gd name="connsiteY33" fmla="*/ 183837 h 1280832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22639 w 1151050"/>
              <a:gd name="connsiteY14" fmla="*/ 908953 h 1283214"/>
              <a:gd name="connsiteX15" fmla="*/ 595494 w 1151050"/>
              <a:gd name="connsiteY15" fmla="*/ 864976 h 1283214"/>
              <a:gd name="connsiteX16" fmla="*/ 653758 w 1151050"/>
              <a:gd name="connsiteY16" fmla="*/ 985457 h 1283214"/>
              <a:gd name="connsiteX17" fmla="*/ 859661 w 1151050"/>
              <a:gd name="connsiteY17" fmla="*/ 877135 h 1283214"/>
              <a:gd name="connsiteX18" fmla="*/ 985107 w 1151050"/>
              <a:gd name="connsiteY18" fmla="*/ 766686 h 1283214"/>
              <a:gd name="connsiteX19" fmla="*/ 1057153 w 1151050"/>
              <a:gd name="connsiteY19" fmla="*/ 801443 h 1283214"/>
              <a:gd name="connsiteX20" fmla="*/ 1089138 w 1151050"/>
              <a:gd name="connsiteY20" fmla="*/ 738803 h 1283214"/>
              <a:gd name="connsiteX21" fmla="*/ 1106500 w 1151050"/>
              <a:gd name="connsiteY21" fmla="*/ 804889 h 1283214"/>
              <a:gd name="connsiteX22" fmla="*/ 1151050 w 1151050"/>
              <a:gd name="connsiteY22" fmla="*/ 786429 h 1283214"/>
              <a:gd name="connsiteX23" fmla="*/ 1148856 w 1151050"/>
              <a:gd name="connsiteY23" fmla="*/ 704673 h 1283214"/>
              <a:gd name="connsiteX24" fmla="*/ 1144601 w 1151050"/>
              <a:gd name="connsiteY24" fmla="*/ 619151 h 1283214"/>
              <a:gd name="connsiteX25" fmla="*/ 1106549 w 1151050"/>
              <a:gd name="connsiteY25" fmla="*/ 528737 h 1283214"/>
              <a:gd name="connsiteX26" fmla="*/ 1006486 w 1151050"/>
              <a:gd name="connsiteY26" fmla="*/ 538188 h 1283214"/>
              <a:gd name="connsiteX27" fmla="*/ 1011299 w 1151050"/>
              <a:gd name="connsiteY27" fmla="*/ 385787 h 1283214"/>
              <a:gd name="connsiteX28" fmla="*/ 963748 w 1151050"/>
              <a:gd name="connsiteY28" fmla="*/ 342925 h 1283214"/>
              <a:gd name="connsiteX29" fmla="*/ 934950 w 1151050"/>
              <a:gd name="connsiteY29" fmla="*/ 242788 h 1283214"/>
              <a:gd name="connsiteX30" fmla="*/ 984362 w 1151050"/>
              <a:gd name="connsiteY30" fmla="*/ 76817 h 1283214"/>
              <a:gd name="connsiteX31" fmla="*/ 949238 w 1151050"/>
              <a:gd name="connsiteY31" fmla="*/ 0 h 1283214"/>
              <a:gd name="connsiteX32" fmla="*/ 822438 w 1151050"/>
              <a:gd name="connsiteY32" fmla="*/ 100630 h 1283214"/>
              <a:gd name="connsiteX33" fmla="*/ 681928 w 1151050"/>
              <a:gd name="connsiteY33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3749 w 1151050"/>
              <a:gd name="connsiteY14" fmla="*/ 1036105 h 1283214"/>
              <a:gd name="connsiteX15" fmla="*/ 522639 w 1151050"/>
              <a:gd name="connsiteY15" fmla="*/ 908953 h 1283214"/>
              <a:gd name="connsiteX16" fmla="*/ 595494 w 1151050"/>
              <a:gd name="connsiteY16" fmla="*/ 864976 h 1283214"/>
              <a:gd name="connsiteX17" fmla="*/ 653758 w 1151050"/>
              <a:gd name="connsiteY17" fmla="*/ 985457 h 1283214"/>
              <a:gd name="connsiteX18" fmla="*/ 859661 w 1151050"/>
              <a:gd name="connsiteY18" fmla="*/ 877135 h 1283214"/>
              <a:gd name="connsiteX19" fmla="*/ 985107 w 1151050"/>
              <a:gd name="connsiteY19" fmla="*/ 76668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3749 w 1151050"/>
              <a:gd name="connsiteY14" fmla="*/ 1036105 h 1283214"/>
              <a:gd name="connsiteX15" fmla="*/ 532164 w 1151050"/>
              <a:gd name="connsiteY15" fmla="*/ 944672 h 1283214"/>
              <a:gd name="connsiteX16" fmla="*/ 595494 w 1151050"/>
              <a:gd name="connsiteY16" fmla="*/ 864976 h 1283214"/>
              <a:gd name="connsiteX17" fmla="*/ 653758 w 1151050"/>
              <a:gd name="connsiteY17" fmla="*/ 985457 h 1283214"/>
              <a:gd name="connsiteX18" fmla="*/ 859661 w 1151050"/>
              <a:gd name="connsiteY18" fmla="*/ 877135 h 1283214"/>
              <a:gd name="connsiteX19" fmla="*/ 985107 w 1151050"/>
              <a:gd name="connsiteY19" fmla="*/ 76668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3749 w 1151050"/>
              <a:gd name="connsiteY14" fmla="*/ 1036105 h 1283214"/>
              <a:gd name="connsiteX15" fmla="*/ 532164 w 1151050"/>
              <a:gd name="connsiteY15" fmla="*/ 944672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1 w 1151050"/>
              <a:gd name="connsiteY18" fmla="*/ 877135 h 1283214"/>
              <a:gd name="connsiteX19" fmla="*/ 985107 w 1151050"/>
              <a:gd name="connsiteY19" fmla="*/ 76668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3749 w 1151050"/>
              <a:gd name="connsiteY14" fmla="*/ 1036105 h 1283214"/>
              <a:gd name="connsiteX15" fmla="*/ 532164 w 1151050"/>
              <a:gd name="connsiteY15" fmla="*/ 944672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1 w 1151050"/>
              <a:gd name="connsiteY18" fmla="*/ 877135 h 1283214"/>
              <a:gd name="connsiteX19" fmla="*/ 985107 w 1151050"/>
              <a:gd name="connsiteY19" fmla="*/ 76668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3749 w 1151050"/>
              <a:gd name="connsiteY14" fmla="*/ 1036105 h 1283214"/>
              <a:gd name="connsiteX15" fmla="*/ 532164 w 1151050"/>
              <a:gd name="connsiteY15" fmla="*/ 944672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1 w 1151050"/>
              <a:gd name="connsiteY18" fmla="*/ 877135 h 1283214"/>
              <a:gd name="connsiteX19" fmla="*/ 985107 w 1151050"/>
              <a:gd name="connsiteY19" fmla="*/ 76668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3749 w 1151050"/>
              <a:gd name="connsiteY14" fmla="*/ 1036105 h 1283214"/>
              <a:gd name="connsiteX15" fmla="*/ 532164 w 1151050"/>
              <a:gd name="connsiteY15" fmla="*/ 944672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64424 w 1151050"/>
              <a:gd name="connsiteY18" fmla="*/ 889042 h 1283214"/>
              <a:gd name="connsiteX19" fmla="*/ 985107 w 1151050"/>
              <a:gd name="connsiteY19" fmla="*/ 76668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3749 w 1151050"/>
              <a:gd name="connsiteY14" fmla="*/ 1036105 h 1283214"/>
              <a:gd name="connsiteX15" fmla="*/ 532164 w 1151050"/>
              <a:gd name="connsiteY15" fmla="*/ 944672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2 w 1151050"/>
              <a:gd name="connsiteY18" fmla="*/ 884280 h 1283214"/>
              <a:gd name="connsiteX19" fmla="*/ 985107 w 1151050"/>
              <a:gd name="connsiteY19" fmla="*/ 76668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3749 w 1151050"/>
              <a:gd name="connsiteY14" fmla="*/ 1036105 h 1283214"/>
              <a:gd name="connsiteX15" fmla="*/ 532164 w 1151050"/>
              <a:gd name="connsiteY15" fmla="*/ 944672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2 w 1151050"/>
              <a:gd name="connsiteY18" fmla="*/ 884280 h 1283214"/>
              <a:gd name="connsiteX19" fmla="*/ 985107 w 1151050"/>
              <a:gd name="connsiteY19" fmla="*/ 76668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3749 w 1151050"/>
              <a:gd name="connsiteY14" fmla="*/ 1036105 h 1283214"/>
              <a:gd name="connsiteX15" fmla="*/ 532164 w 1151050"/>
              <a:gd name="connsiteY15" fmla="*/ 944672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2 w 1151050"/>
              <a:gd name="connsiteY18" fmla="*/ 884280 h 1283214"/>
              <a:gd name="connsiteX19" fmla="*/ 985107 w 1151050"/>
              <a:gd name="connsiteY19" fmla="*/ 76668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3749 w 1151050"/>
              <a:gd name="connsiteY14" fmla="*/ 1036105 h 1283214"/>
              <a:gd name="connsiteX15" fmla="*/ 532164 w 1151050"/>
              <a:gd name="connsiteY15" fmla="*/ 944672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2 w 1151050"/>
              <a:gd name="connsiteY18" fmla="*/ 884280 h 1283214"/>
              <a:gd name="connsiteX19" fmla="*/ 985107 w 1151050"/>
              <a:gd name="connsiteY19" fmla="*/ 76668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3749 w 1151050"/>
              <a:gd name="connsiteY14" fmla="*/ 1036105 h 1283214"/>
              <a:gd name="connsiteX15" fmla="*/ 541689 w 1151050"/>
              <a:gd name="connsiteY15" fmla="*/ 932766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2 w 1151050"/>
              <a:gd name="connsiteY18" fmla="*/ 884280 h 1283214"/>
              <a:gd name="connsiteX19" fmla="*/ 985107 w 1151050"/>
              <a:gd name="connsiteY19" fmla="*/ 76668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487080 w 1151050"/>
              <a:gd name="connsiteY14" fmla="*/ 1048011 h 1283214"/>
              <a:gd name="connsiteX15" fmla="*/ 541689 w 1151050"/>
              <a:gd name="connsiteY15" fmla="*/ 932766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2 w 1151050"/>
              <a:gd name="connsiteY18" fmla="*/ 884280 h 1283214"/>
              <a:gd name="connsiteX19" fmla="*/ 985107 w 1151050"/>
              <a:gd name="connsiteY19" fmla="*/ 76668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1368 w 1151050"/>
              <a:gd name="connsiteY14" fmla="*/ 1045629 h 1283214"/>
              <a:gd name="connsiteX15" fmla="*/ 541689 w 1151050"/>
              <a:gd name="connsiteY15" fmla="*/ 932766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2 w 1151050"/>
              <a:gd name="connsiteY18" fmla="*/ 884280 h 1283214"/>
              <a:gd name="connsiteX19" fmla="*/ 985107 w 1151050"/>
              <a:gd name="connsiteY19" fmla="*/ 76668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1368 w 1151050"/>
              <a:gd name="connsiteY14" fmla="*/ 1045629 h 1283214"/>
              <a:gd name="connsiteX15" fmla="*/ 541689 w 1151050"/>
              <a:gd name="connsiteY15" fmla="*/ 932766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2 w 1151050"/>
              <a:gd name="connsiteY18" fmla="*/ 884280 h 1283214"/>
              <a:gd name="connsiteX19" fmla="*/ 985107 w 1151050"/>
              <a:gd name="connsiteY19" fmla="*/ 76668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1368 w 1151050"/>
              <a:gd name="connsiteY14" fmla="*/ 1045629 h 1283214"/>
              <a:gd name="connsiteX15" fmla="*/ 541689 w 1151050"/>
              <a:gd name="connsiteY15" fmla="*/ 932766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2 w 1151050"/>
              <a:gd name="connsiteY18" fmla="*/ 884280 h 1283214"/>
              <a:gd name="connsiteX19" fmla="*/ 982725 w 1151050"/>
              <a:gd name="connsiteY19" fmla="*/ 785736 h 1283214"/>
              <a:gd name="connsiteX20" fmla="*/ 1057153 w 1151050"/>
              <a:gd name="connsiteY20" fmla="*/ 801443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1368 w 1151050"/>
              <a:gd name="connsiteY14" fmla="*/ 1045629 h 1283214"/>
              <a:gd name="connsiteX15" fmla="*/ 541689 w 1151050"/>
              <a:gd name="connsiteY15" fmla="*/ 932766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2 w 1151050"/>
              <a:gd name="connsiteY18" fmla="*/ 884280 h 1283214"/>
              <a:gd name="connsiteX19" fmla="*/ 982725 w 1151050"/>
              <a:gd name="connsiteY19" fmla="*/ 785736 h 1283214"/>
              <a:gd name="connsiteX20" fmla="*/ 1026196 w 1151050"/>
              <a:gd name="connsiteY20" fmla="*/ 806206 h 1283214"/>
              <a:gd name="connsiteX21" fmla="*/ 1089138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1368 w 1151050"/>
              <a:gd name="connsiteY14" fmla="*/ 1045629 h 1283214"/>
              <a:gd name="connsiteX15" fmla="*/ 541689 w 1151050"/>
              <a:gd name="connsiteY15" fmla="*/ 932766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2 w 1151050"/>
              <a:gd name="connsiteY18" fmla="*/ 884280 h 1283214"/>
              <a:gd name="connsiteX19" fmla="*/ 982725 w 1151050"/>
              <a:gd name="connsiteY19" fmla="*/ 785736 h 1283214"/>
              <a:gd name="connsiteX20" fmla="*/ 1026196 w 1151050"/>
              <a:gd name="connsiteY20" fmla="*/ 806206 h 1283214"/>
              <a:gd name="connsiteX21" fmla="*/ 1067707 w 1151050"/>
              <a:gd name="connsiteY21" fmla="*/ 738803 h 1283214"/>
              <a:gd name="connsiteX22" fmla="*/ 1106500 w 1151050"/>
              <a:gd name="connsiteY22" fmla="*/ 804889 h 1283214"/>
              <a:gd name="connsiteX23" fmla="*/ 1151050 w 1151050"/>
              <a:gd name="connsiteY23" fmla="*/ 786429 h 1283214"/>
              <a:gd name="connsiteX24" fmla="*/ 1148856 w 1151050"/>
              <a:gd name="connsiteY24" fmla="*/ 704673 h 1283214"/>
              <a:gd name="connsiteX25" fmla="*/ 1144601 w 1151050"/>
              <a:gd name="connsiteY25" fmla="*/ 619151 h 1283214"/>
              <a:gd name="connsiteX26" fmla="*/ 1106549 w 1151050"/>
              <a:gd name="connsiteY26" fmla="*/ 528737 h 1283214"/>
              <a:gd name="connsiteX27" fmla="*/ 1006486 w 1151050"/>
              <a:gd name="connsiteY27" fmla="*/ 538188 h 1283214"/>
              <a:gd name="connsiteX28" fmla="*/ 1011299 w 1151050"/>
              <a:gd name="connsiteY28" fmla="*/ 385787 h 1283214"/>
              <a:gd name="connsiteX29" fmla="*/ 963748 w 1151050"/>
              <a:gd name="connsiteY29" fmla="*/ 342925 h 1283214"/>
              <a:gd name="connsiteX30" fmla="*/ 934950 w 1151050"/>
              <a:gd name="connsiteY30" fmla="*/ 242788 h 1283214"/>
              <a:gd name="connsiteX31" fmla="*/ 984362 w 1151050"/>
              <a:gd name="connsiteY31" fmla="*/ 76817 h 1283214"/>
              <a:gd name="connsiteX32" fmla="*/ 949238 w 1151050"/>
              <a:gd name="connsiteY32" fmla="*/ 0 h 1283214"/>
              <a:gd name="connsiteX33" fmla="*/ 822438 w 1151050"/>
              <a:gd name="connsiteY33" fmla="*/ 100630 h 1283214"/>
              <a:gd name="connsiteX34" fmla="*/ 681928 w 1151050"/>
              <a:gd name="connsiteY34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1368 w 1151050"/>
              <a:gd name="connsiteY14" fmla="*/ 1045629 h 1283214"/>
              <a:gd name="connsiteX15" fmla="*/ 541689 w 1151050"/>
              <a:gd name="connsiteY15" fmla="*/ 932766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2 w 1151050"/>
              <a:gd name="connsiteY18" fmla="*/ 884280 h 1283214"/>
              <a:gd name="connsiteX19" fmla="*/ 982725 w 1151050"/>
              <a:gd name="connsiteY19" fmla="*/ 785736 h 1283214"/>
              <a:gd name="connsiteX20" fmla="*/ 1026196 w 1151050"/>
              <a:gd name="connsiteY20" fmla="*/ 806206 h 1283214"/>
              <a:gd name="connsiteX21" fmla="*/ 1067707 w 1151050"/>
              <a:gd name="connsiteY21" fmla="*/ 738803 h 1283214"/>
              <a:gd name="connsiteX22" fmla="*/ 1087155 w 1151050"/>
              <a:gd name="connsiteY22" fmla="*/ 776549 h 1283214"/>
              <a:gd name="connsiteX23" fmla="*/ 1106500 w 1151050"/>
              <a:gd name="connsiteY23" fmla="*/ 804889 h 1283214"/>
              <a:gd name="connsiteX24" fmla="*/ 1151050 w 1151050"/>
              <a:gd name="connsiteY24" fmla="*/ 786429 h 1283214"/>
              <a:gd name="connsiteX25" fmla="*/ 1148856 w 1151050"/>
              <a:gd name="connsiteY25" fmla="*/ 704673 h 1283214"/>
              <a:gd name="connsiteX26" fmla="*/ 1144601 w 1151050"/>
              <a:gd name="connsiteY26" fmla="*/ 619151 h 1283214"/>
              <a:gd name="connsiteX27" fmla="*/ 1106549 w 1151050"/>
              <a:gd name="connsiteY27" fmla="*/ 528737 h 1283214"/>
              <a:gd name="connsiteX28" fmla="*/ 1006486 w 1151050"/>
              <a:gd name="connsiteY28" fmla="*/ 538188 h 1283214"/>
              <a:gd name="connsiteX29" fmla="*/ 1011299 w 1151050"/>
              <a:gd name="connsiteY29" fmla="*/ 385787 h 1283214"/>
              <a:gd name="connsiteX30" fmla="*/ 963748 w 1151050"/>
              <a:gd name="connsiteY30" fmla="*/ 342925 h 1283214"/>
              <a:gd name="connsiteX31" fmla="*/ 934950 w 1151050"/>
              <a:gd name="connsiteY31" fmla="*/ 242788 h 1283214"/>
              <a:gd name="connsiteX32" fmla="*/ 984362 w 1151050"/>
              <a:gd name="connsiteY32" fmla="*/ 76817 h 1283214"/>
              <a:gd name="connsiteX33" fmla="*/ 949238 w 1151050"/>
              <a:gd name="connsiteY33" fmla="*/ 0 h 1283214"/>
              <a:gd name="connsiteX34" fmla="*/ 822438 w 1151050"/>
              <a:gd name="connsiteY34" fmla="*/ 100630 h 1283214"/>
              <a:gd name="connsiteX35" fmla="*/ 681928 w 1151050"/>
              <a:gd name="connsiteY35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1368 w 1151050"/>
              <a:gd name="connsiteY14" fmla="*/ 1045629 h 1283214"/>
              <a:gd name="connsiteX15" fmla="*/ 541689 w 1151050"/>
              <a:gd name="connsiteY15" fmla="*/ 932766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2 w 1151050"/>
              <a:gd name="connsiteY18" fmla="*/ 884280 h 1283214"/>
              <a:gd name="connsiteX19" fmla="*/ 982725 w 1151050"/>
              <a:gd name="connsiteY19" fmla="*/ 785736 h 1283214"/>
              <a:gd name="connsiteX20" fmla="*/ 1026196 w 1151050"/>
              <a:gd name="connsiteY20" fmla="*/ 806206 h 1283214"/>
              <a:gd name="connsiteX21" fmla="*/ 1067707 w 1151050"/>
              <a:gd name="connsiteY21" fmla="*/ 738803 h 1283214"/>
              <a:gd name="connsiteX22" fmla="*/ 1091917 w 1151050"/>
              <a:gd name="connsiteY22" fmla="*/ 743211 h 1283214"/>
              <a:gd name="connsiteX23" fmla="*/ 1106500 w 1151050"/>
              <a:gd name="connsiteY23" fmla="*/ 804889 h 1283214"/>
              <a:gd name="connsiteX24" fmla="*/ 1151050 w 1151050"/>
              <a:gd name="connsiteY24" fmla="*/ 786429 h 1283214"/>
              <a:gd name="connsiteX25" fmla="*/ 1148856 w 1151050"/>
              <a:gd name="connsiteY25" fmla="*/ 704673 h 1283214"/>
              <a:gd name="connsiteX26" fmla="*/ 1144601 w 1151050"/>
              <a:gd name="connsiteY26" fmla="*/ 619151 h 1283214"/>
              <a:gd name="connsiteX27" fmla="*/ 1106549 w 1151050"/>
              <a:gd name="connsiteY27" fmla="*/ 528737 h 1283214"/>
              <a:gd name="connsiteX28" fmla="*/ 1006486 w 1151050"/>
              <a:gd name="connsiteY28" fmla="*/ 538188 h 1283214"/>
              <a:gd name="connsiteX29" fmla="*/ 1011299 w 1151050"/>
              <a:gd name="connsiteY29" fmla="*/ 385787 h 1283214"/>
              <a:gd name="connsiteX30" fmla="*/ 963748 w 1151050"/>
              <a:gd name="connsiteY30" fmla="*/ 342925 h 1283214"/>
              <a:gd name="connsiteX31" fmla="*/ 934950 w 1151050"/>
              <a:gd name="connsiteY31" fmla="*/ 242788 h 1283214"/>
              <a:gd name="connsiteX32" fmla="*/ 984362 w 1151050"/>
              <a:gd name="connsiteY32" fmla="*/ 76817 h 1283214"/>
              <a:gd name="connsiteX33" fmla="*/ 949238 w 1151050"/>
              <a:gd name="connsiteY33" fmla="*/ 0 h 1283214"/>
              <a:gd name="connsiteX34" fmla="*/ 822438 w 1151050"/>
              <a:gd name="connsiteY34" fmla="*/ 100630 h 1283214"/>
              <a:gd name="connsiteX35" fmla="*/ 681928 w 1151050"/>
              <a:gd name="connsiteY35" fmla="*/ 183837 h 1283214"/>
              <a:gd name="connsiteX0" fmla="*/ 681928 w 1151050"/>
              <a:gd name="connsiteY0" fmla="*/ 183837 h 1283214"/>
              <a:gd name="connsiteX1" fmla="*/ 444207 w 1151050"/>
              <a:gd name="connsiteY1" fmla="*/ 352653 h 1283214"/>
              <a:gd name="connsiteX2" fmla="*/ 310316 w 1151050"/>
              <a:gd name="connsiteY2" fmla="*/ 458436 h 1283214"/>
              <a:gd name="connsiteX3" fmla="*/ 234810 w 1151050"/>
              <a:gd name="connsiteY3" fmla="*/ 442938 h 1283214"/>
              <a:gd name="connsiteX4" fmla="*/ 164183 w 1151050"/>
              <a:gd name="connsiteY4" fmla="*/ 480835 h 1283214"/>
              <a:gd name="connsiteX5" fmla="*/ 205569 w 1151050"/>
              <a:gd name="connsiteY5" fmla="*/ 556355 h 1283214"/>
              <a:gd name="connsiteX6" fmla="*/ 102042 w 1151050"/>
              <a:gd name="connsiteY6" fmla="*/ 699224 h 1283214"/>
              <a:gd name="connsiteX7" fmla="*/ 37024 w 1151050"/>
              <a:gd name="connsiteY7" fmla="*/ 697968 h 1283214"/>
              <a:gd name="connsiteX8" fmla="*/ 8134 w 1151050"/>
              <a:gd name="connsiteY8" fmla="*/ 748852 h 1283214"/>
              <a:gd name="connsiteX9" fmla="*/ 185157 w 1151050"/>
              <a:gd name="connsiteY9" fmla="*/ 957084 h 1283214"/>
              <a:gd name="connsiteX10" fmla="*/ 9834 w 1151050"/>
              <a:gd name="connsiteY10" fmla="*/ 1171751 h 1283214"/>
              <a:gd name="connsiteX11" fmla="*/ 160282 w 1151050"/>
              <a:gd name="connsiteY11" fmla="*/ 1283214 h 1283214"/>
              <a:gd name="connsiteX12" fmla="*/ 370400 w 1151050"/>
              <a:gd name="connsiteY12" fmla="*/ 1209937 h 1283214"/>
              <a:gd name="connsiteX13" fmla="*/ 458141 w 1151050"/>
              <a:gd name="connsiteY13" fmla="*/ 1149510 h 1283214"/>
              <a:gd name="connsiteX14" fmla="*/ 501368 w 1151050"/>
              <a:gd name="connsiteY14" fmla="*/ 1045629 h 1283214"/>
              <a:gd name="connsiteX15" fmla="*/ 541689 w 1151050"/>
              <a:gd name="connsiteY15" fmla="*/ 932766 h 1283214"/>
              <a:gd name="connsiteX16" fmla="*/ 607400 w 1151050"/>
              <a:gd name="connsiteY16" fmla="*/ 917364 h 1283214"/>
              <a:gd name="connsiteX17" fmla="*/ 653758 w 1151050"/>
              <a:gd name="connsiteY17" fmla="*/ 985457 h 1283214"/>
              <a:gd name="connsiteX18" fmla="*/ 859662 w 1151050"/>
              <a:gd name="connsiteY18" fmla="*/ 884280 h 1283214"/>
              <a:gd name="connsiteX19" fmla="*/ 982725 w 1151050"/>
              <a:gd name="connsiteY19" fmla="*/ 785736 h 1283214"/>
              <a:gd name="connsiteX20" fmla="*/ 1026196 w 1151050"/>
              <a:gd name="connsiteY20" fmla="*/ 806206 h 1283214"/>
              <a:gd name="connsiteX21" fmla="*/ 1067707 w 1151050"/>
              <a:gd name="connsiteY21" fmla="*/ 738803 h 1283214"/>
              <a:gd name="connsiteX22" fmla="*/ 1091917 w 1151050"/>
              <a:gd name="connsiteY22" fmla="*/ 743211 h 1283214"/>
              <a:gd name="connsiteX23" fmla="*/ 1063637 w 1151050"/>
              <a:gd name="connsiteY23" fmla="*/ 821558 h 1283214"/>
              <a:gd name="connsiteX24" fmla="*/ 1151050 w 1151050"/>
              <a:gd name="connsiteY24" fmla="*/ 786429 h 1283214"/>
              <a:gd name="connsiteX25" fmla="*/ 1148856 w 1151050"/>
              <a:gd name="connsiteY25" fmla="*/ 704673 h 1283214"/>
              <a:gd name="connsiteX26" fmla="*/ 1144601 w 1151050"/>
              <a:gd name="connsiteY26" fmla="*/ 619151 h 1283214"/>
              <a:gd name="connsiteX27" fmla="*/ 1106549 w 1151050"/>
              <a:gd name="connsiteY27" fmla="*/ 528737 h 1283214"/>
              <a:gd name="connsiteX28" fmla="*/ 1006486 w 1151050"/>
              <a:gd name="connsiteY28" fmla="*/ 538188 h 1283214"/>
              <a:gd name="connsiteX29" fmla="*/ 1011299 w 1151050"/>
              <a:gd name="connsiteY29" fmla="*/ 385787 h 1283214"/>
              <a:gd name="connsiteX30" fmla="*/ 963748 w 1151050"/>
              <a:gd name="connsiteY30" fmla="*/ 342925 h 1283214"/>
              <a:gd name="connsiteX31" fmla="*/ 934950 w 1151050"/>
              <a:gd name="connsiteY31" fmla="*/ 242788 h 1283214"/>
              <a:gd name="connsiteX32" fmla="*/ 984362 w 1151050"/>
              <a:gd name="connsiteY32" fmla="*/ 76817 h 1283214"/>
              <a:gd name="connsiteX33" fmla="*/ 949238 w 1151050"/>
              <a:gd name="connsiteY33" fmla="*/ 0 h 1283214"/>
              <a:gd name="connsiteX34" fmla="*/ 822438 w 1151050"/>
              <a:gd name="connsiteY34" fmla="*/ 100630 h 1283214"/>
              <a:gd name="connsiteX35" fmla="*/ 681928 w 1151050"/>
              <a:gd name="connsiteY35" fmla="*/ 183837 h 1283214"/>
              <a:gd name="connsiteX0" fmla="*/ 681928 w 1152593"/>
              <a:gd name="connsiteY0" fmla="*/ 183837 h 1283214"/>
              <a:gd name="connsiteX1" fmla="*/ 444207 w 1152593"/>
              <a:gd name="connsiteY1" fmla="*/ 352653 h 1283214"/>
              <a:gd name="connsiteX2" fmla="*/ 310316 w 1152593"/>
              <a:gd name="connsiteY2" fmla="*/ 458436 h 1283214"/>
              <a:gd name="connsiteX3" fmla="*/ 234810 w 1152593"/>
              <a:gd name="connsiteY3" fmla="*/ 442938 h 1283214"/>
              <a:gd name="connsiteX4" fmla="*/ 164183 w 1152593"/>
              <a:gd name="connsiteY4" fmla="*/ 480835 h 1283214"/>
              <a:gd name="connsiteX5" fmla="*/ 205569 w 1152593"/>
              <a:gd name="connsiteY5" fmla="*/ 556355 h 1283214"/>
              <a:gd name="connsiteX6" fmla="*/ 102042 w 1152593"/>
              <a:gd name="connsiteY6" fmla="*/ 699224 h 1283214"/>
              <a:gd name="connsiteX7" fmla="*/ 37024 w 1152593"/>
              <a:gd name="connsiteY7" fmla="*/ 697968 h 1283214"/>
              <a:gd name="connsiteX8" fmla="*/ 8134 w 1152593"/>
              <a:gd name="connsiteY8" fmla="*/ 748852 h 1283214"/>
              <a:gd name="connsiteX9" fmla="*/ 185157 w 1152593"/>
              <a:gd name="connsiteY9" fmla="*/ 957084 h 1283214"/>
              <a:gd name="connsiteX10" fmla="*/ 9834 w 1152593"/>
              <a:gd name="connsiteY10" fmla="*/ 1171751 h 1283214"/>
              <a:gd name="connsiteX11" fmla="*/ 160282 w 1152593"/>
              <a:gd name="connsiteY11" fmla="*/ 1283214 h 1283214"/>
              <a:gd name="connsiteX12" fmla="*/ 370400 w 1152593"/>
              <a:gd name="connsiteY12" fmla="*/ 1209937 h 1283214"/>
              <a:gd name="connsiteX13" fmla="*/ 458141 w 1152593"/>
              <a:gd name="connsiteY13" fmla="*/ 1149510 h 1283214"/>
              <a:gd name="connsiteX14" fmla="*/ 501368 w 1152593"/>
              <a:gd name="connsiteY14" fmla="*/ 1045629 h 1283214"/>
              <a:gd name="connsiteX15" fmla="*/ 541689 w 1152593"/>
              <a:gd name="connsiteY15" fmla="*/ 932766 h 1283214"/>
              <a:gd name="connsiteX16" fmla="*/ 607400 w 1152593"/>
              <a:gd name="connsiteY16" fmla="*/ 917364 h 1283214"/>
              <a:gd name="connsiteX17" fmla="*/ 653758 w 1152593"/>
              <a:gd name="connsiteY17" fmla="*/ 985457 h 1283214"/>
              <a:gd name="connsiteX18" fmla="*/ 859662 w 1152593"/>
              <a:gd name="connsiteY18" fmla="*/ 884280 h 1283214"/>
              <a:gd name="connsiteX19" fmla="*/ 982725 w 1152593"/>
              <a:gd name="connsiteY19" fmla="*/ 785736 h 1283214"/>
              <a:gd name="connsiteX20" fmla="*/ 1026196 w 1152593"/>
              <a:gd name="connsiteY20" fmla="*/ 806206 h 1283214"/>
              <a:gd name="connsiteX21" fmla="*/ 1067707 w 1152593"/>
              <a:gd name="connsiteY21" fmla="*/ 738803 h 1283214"/>
              <a:gd name="connsiteX22" fmla="*/ 1091917 w 1152593"/>
              <a:gd name="connsiteY22" fmla="*/ 743211 h 1283214"/>
              <a:gd name="connsiteX23" fmla="*/ 1063637 w 1152593"/>
              <a:gd name="connsiteY23" fmla="*/ 821558 h 1283214"/>
              <a:gd name="connsiteX24" fmla="*/ 1132399 w 1152593"/>
              <a:gd name="connsiteY24" fmla="*/ 817030 h 1283214"/>
              <a:gd name="connsiteX25" fmla="*/ 1151050 w 1152593"/>
              <a:gd name="connsiteY25" fmla="*/ 786429 h 1283214"/>
              <a:gd name="connsiteX26" fmla="*/ 1148856 w 1152593"/>
              <a:gd name="connsiteY26" fmla="*/ 704673 h 1283214"/>
              <a:gd name="connsiteX27" fmla="*/ 1144601 w 1152593"/>
              <a:gd name="connsiteY27" fmla="*/ 619151 h 1283214"/>
              <a:gd name="connsiteX28" fmla="*/ 1106549 w 1152593"/>
              <a:gd name="connsiteY28" fmla="*/ 528737 h 1283214"/>
              <a:gd name="connsiteX29" fmla="*/ 1006486 w 1152593"/>
              <a:gd name="connsiteY29" fmla="*/ 538188 h 1283214"/>
              <a:gd name="connsiteX30" fmla="*/ 1011299 w 1152593"/>
              <a:gd name="connsiteY30" fmla="*/ 385787 h 1283214"/>
              <a:gd name="connsiteX31" fmla="*/ 963748 w 1152593"/>
              <a:gd name="connsiteY31" fmla="*/ 342925 h 1283214"/>
              <a:gd name="connsiteX32" fmla="*/ 934950 w 1152593"/>
              <a:gd name="connsiteY32" fmla="*/ 242788 h 1283214"/>
              <a:gd name="connsiteX33" fmla="*/ 984362 w 1152593"/>
              <a:gd name="connsiteY33" fmla="*/ 76817 h 1283214"/>
              <a:gd name="connsiteX34" fmla="*/ 949238 w 1152593"/>
              <a:gd name="connsiteY34" fmla="*/ 0 h 1283214"/>
              <a:gd name="connsiteX35" fmla="*/ 822438 w 1152593"/>
              <a:gd name="connsiteY35" fmla="*/ 100630 h 1283214"/>
              <a:gd name="connsiteX36" fmla="*/ 681928 w 1152593"/>
              <a:gd name="connsiteY36" fmla="*/ 183837 h 1283214"/>
              <a:gd name="connsiteX0" fmla="*/ 681928 w 1152593"/>
              <a:gd name="connsiteY0" fmla="*/ 183837 h 1283214"/>
              <a:gd name="connsiteX1" fmla="*/ 444207 w 1152593"/>
              <a:gd name="connsiteY1" fmla="*/ 352653 h 1283214"/>
              <a:gd name="connsiteX2" fmla="*/ 310316 w 1152593"/>
              <a:gd name="connsiteY2" fmla="*/ 458436 h 1283214"/>
              <a:gd name="connsiteX3" fmla="*/ 234810 w 1152593"/>
              <a:gd name="connsiteY3" fmla="*/ 442938 h 1283214"/>
              <a:gd name="connsiteX4" fmla="*/ 164183 w 1152593"/>
              <a:gd name="connsiteY4" fmla="*/ 480835 h 1283214"/>
              <a:gd name="connsiteX5" fmla="*/ 205569 w 1152593"/>
              <a:gd name="connsiteY5" fmla="*/ 556355 h 1283214"/>
              <a:gd name="connsiteX6" fmla="*/ 102042 w 1152593"/>
              <a:gd name="connsiteY6" fmla="*/ 699224 h 1283214"/>
              <a:gd name="connsiteX7" fmla="*/ 37024 w 1152593"/>
              <a:gd name="connsiteY7" fmla="*/ 697968 h 1283214"/>
              <a:gd name="connsiteX8" fmla="*/ 8134 w 1152593"/>
              <a:gd name="connsiteY8" fmla="*/ 748852 h 1283214"/>
              <a:gd name="connsiteX9" fmla="*/ 185157 w 1152593"/>
              <a:gd name="connsiteY9" fmla="*/ 957084 h 1283214"/>
              <a:gd name="connsiteX10" fmla="*/ 9834 w 1152593"/>
              <a:gd name="connsiteY10" fmla="*/ 1171751 h 1283214"/>
              <a:gd name="connsiteX11" fmla="*/ 160282 w 1152593"/>
              <a:gd name="connsiteY11" fmla="*/ 1283214 h 1283214"/>
              <a:gd name="connsiteX12" fmla="*/ 370400 w 1152593"/>
              <a:gd name="connsiteY12" fmla="*/ 1209937 h 1283214"/>
              <a:gd name="connsiteX13" fmla="*/ 458141 w 1152593"/>
              <a:gd name="connsiteY13" fmla="*/ 1149510 h 1283214"/>
              <a:gd name="connsiteX14" fmla="*/ 501368 w 1152593"/>
              <a:gd name="connsiteY14" fmla="*/ 1045629 h 1283214"/>
              <a:gd name="connsiteX15" fmla="*/ 541689 w 1152593"/>
              <a:gd name="connsiteY15" fmla="*/ 932766 h 1283214"/>
              <a:gd name="connsiteX16" fmla="*/ 607400 w 1152593"/>
              <a:gd name="connsiteY16" fmla="*/ 917364 h 1283214"/>
              <a:gd name="connsiteX17" fmla="*/ 653758 w 1152593"/>
              <a:gd name="connsiteY17" fmla="*/ 985457 h 1283214"/>
              <a:gd name="connsiteX18" fmla="*/ 859662 w 1152593"/>
              <a:gd name="connsiteY18" fmla="*/ 884280 h 1283214"/>
              <a:gd name="connsiteX19" fmla="*/ 982725 w 1152593"/>
              <a:gd name="connsiteY19" fmla="*/ 785736 h 1283214"/>
              <a:gd name="connsiteX20" fmla="*/ 1026196 w 1152593"/>
              <a:gd name="connsiteY20" fmla="*/ 806206 h 1283214"/>
              <a:gd name="connsiteX21" fmla="*/ 1067707 w 1152593"/>
              <a:gd name="connsiteY21" fmla="*/ 738803 h 1283214"/>
              <a:gd name="connsiteX22" fmla="*/ 1091917 w 1152593"/>
              <a:gd name="connsiteY22" fmla="*/ 743211 h 1283214"/>
              <a:gd name="connsiteX23" fmla="*/ 1068400 w 1152593"/>
              <a:gd name="connsiteY23" fmla="*/ 821558 h 1283214"/>
              <a:gd name="connsiteX24" fmla="*/ 1132399 w 1152593"/>
              <a:gd name="connsiteY24" fmla="*/ 817030 h 1283214"/>
              <a:gd name="connsiteX25" fmla="*/ 1151050 w 1152593"/>
              <a:gd name="connsiteY25" fmla="*/ 786429 h 1283214"/>
              <a:gd name="connsiteX26" fmla="*/ 1148856 w 1152593"/>
              <a:gd name="connsiteY26" fmla="*/ 704673 h 1283214"/>
              <a:gd name="connsiteX27" fmla="*/ 1144601 w 1152593"/>
              <a:gd name="connsiteY27" fmla="*/ 619151 h 1283214"/>
              <a:gd name="connsiteX28" fmla="*/ 1106549 w 1152593"/>
              <a:gd name="connsiteY28" fmla="*/ 528737 h 1283214"/>
              <a:gd name="connsiteX29" fmla="*/ 1006486 w 1152593"/>
              <a:gd name="connsiteY29" fmla="*/ 538188 h 1283214"/>
              <a:gd name="connsiteX30" fmla="*/ 1011299 w 1152593"/>
              <a:gd name="connsiteY30" fmla="*/ 385787 h 1283214"/>
              <a:gd name="connsiteX31" fmla="*/ 963748 w 1152593"/>
              <a:gd name="connsiteY31" fmla="*/ 342925 h 1283214"/>
              <a:gd name="connsiteX32" fmla="*/ 934950 w 1152593"/>
              <a:gd name="connsiteY32" fmla="*/ 242788 h 1283214"/>
              <a:gd name="connsiteX33" fmla="*/ 984362 w 1152593"/>
              <a:gd name="connsiteY33" fmla="*/ 76817 h 1283214"/>
              <a:gd name="connsiteX34" fmla="*/ 949238 w 1152593"/>
              <a:gd name="connsiteY34" fmla="*/ 0 h 1283214"/>
              <a:gd name="connsiteX35" fmla="*/ 822438 w 1152593"/>
              <a:gd name="connsiteY35" fmla="*/ 100630 h 1283214"/>
              <a:gd name="connsiteX36" fmla="*/ 681928 w 1152593"/>
              <a:gd name="connsiteY36" fmla="*/ 183837 h 1283214"/>
              <a:gd name="connsiteX0" fmla="*/ 681928 w 1152593"/>
              <a:gd name="connsiteY0" fmla="*/ 183837 h 1283214"/>
              <a:gd name="connsiteX1" fmla="*/ 444207 w 1152593"/>
              <a:gd name="connsiteY1" fmla="*/ 352653 h 1283214"/>
              <a:gd name="connsiteX2" fmla="*/ 310316 w 1152593"/>
              <a:gd name="connsiteY2" fmla="*/ 458436 h 1283214"/>
              <a:gd name="connsiteX3" fmla="*/ 234810 w 1152593"/>
              <a:gd name="connsiteY3" fmla="*/ 442938 h 1283214"/>
              <a:gd name="connsiteX4" fmla="*/ 164183 w 1152593"/>
              <a:gd name="connsiteY4" fmla="*/ 480835 h 1283214"/>
              <a:gd name="connsiteX5" fmla="*/ 205569 w 1152593"/>
              <a:gd name="connsiteY5" fmla="*/ 556355 h 1283214"/>
              <a:gd name="connsiteX6" fmla="*/ 102042 w 1152593"/>
              <a:gd name="connsiteY6" fmla="*/ 699224 h 1283214"/>
              <a:gd name="connsiteX7" fmla="*/ 37024 w 1152593"/>
              <a:gd name="connsiteY7" fmla="*/ 697968 h 1283214"/>
              <a:gd name="connsiteX8" fmla="*/ 8134 w 1152593"/>
              <a:gd name="connsiteY8" fmla="*/ 748852 h 1283214"/>
              <a:gd name="connsiteX9" fmla="*/ 185157 w 1152593"/>
              <a:gd name="connsiteY9" fmla="*/ 957084 h 1283214"/>
              <a:gd name="connsiteX10" fmla="*/ 9834 w 1152593"/>
              <a:gd name="connsiteY10" fmla="*/ 1171751 h 1283214"/>
              <a:gd name="connsiteX11" fmla="*/ 160282 w 1152593"/>
              <a:gd name="connsiteY11" fmla="*/ 1283214 h 1283214"/>
              <a:gd name="connsiteX12" fmla="*/ 370400 w 1152593"/>
              <a:gd name="connsiteY12" fmla="*/ 1209937 h 1283214"/>
              <a:gd name="connsiteX13" fmla="*/ 458141 w 1152593"/>
              <a:gd name="connsiteY13" fmla="*/ 1149510 h 1283214"/>
              <a:gd name="connsiteX14" fmla="*/ 501368 w 1152593"/>
              <a:gd name="connsiteY14" fmla="*/ 1045629 h 1283214"/>
              <a:gd name="connsiteX15" fmla="*/ 541689 w 1152593"/>
              <a:gd name="connsiteY15" fmla="*/ 932766 h 1283214"/>
              <a:gd name="connsiteX16" fmla="*/ 607400 w 1152593"/>
              <a:gd name="connsiteY16" fmla="*/ 917364 h 1283214"/>
              <a:gd name="connsiteX17" fmla="*/ 653758 w 1152593"/>
              <a:gd name="connsiteY17" fmla="*/ 985457 h 1283214"/>
              <a:gd name="connsiteX18" fmla="*/ 859662 w 1152593"/>
              <a:gd name="connsiteY18" fmla="*/ 884280 h 1283214"/>
              <a:gd name="connsiteX19" fmla="*/ 982725 w 1152593"/>
              <a:gd name="connsiteY19" fmla="*/ 785736 h 1283214"/>
              <a:gd name="connsiteX20" fmla="*/ 1026196 w 1152593"/>
              <a:gd name="connsiteY20" fmla="*/ 806206 h 1283214"/>
              <a:gd name="connsiteX21" fmla="*/ 1067707 w 1152593"/>
              <a:gd name="connsiteY21" fmla="*/ 738803 h 1283214"/>
              <a:gd name="connsiteX22" fmla="*/ 1091917 w 1152593"/>
              <a:gd name="connsiteY22" fmla="*/ 743211 h 1283214"/>
              <a:gd name="connsiteX23" fmla="*/ 1068400 w 1152593"/>
              <a:gd name="connsiteY23" fmla="*/ 821558 h 1283214"/>
              <a:gd name="connsiteX24" fmla="*/ 1132399 w 1152593"/>
              <a:gd name="connsiteY24" fmla="*/ 817030 h 1283214"/>
              <a:gd name="connsiteX25" fmla="*/ 1151050 w 1152593"/>
              <a:gd name="connsiteY25" fmla="*/ 786429 h 1283214"/>
              <a:gd name="connsiteX26" fmla="*/ 1148856 w 1152593"/>
              <a:gd name="connsiteY26" fmla="*/ 704673 h 1283214"/>
              <a:gd name="connsiteX27" fmla="*/ 1144601 w 1152593"/>
              <a:gd name="connsiteY27" fmla="*/ 619151 h 1283214"/>
              <a:gd name="connsiteX28" fmla="*/ 1106549 w 1152593"/>
              <a:gd name="connsiteY28" fmla="*/ 528737 h 1283214"/>
              <a:gd name="connsiteX29" fmla="*/ 1006486 w 1152593"/>
              <a:gd name="connsiteY29" fmla="*/ 538188 h 1283214"/>
              <a:gd name="connsiteX30" fmla="*/ 1011299 w 1152593"/>
              <a:gd name="connsiteY30" fmla="*/ 385787 h 1283214"/>
              <a:gd name="connsiteX31" fmla="*/ 963748 w 1152593"/>
              <a:gd name="connsiteY31" fmla="*/ 342925 h 1283214"/>
              <a:gd name="connsiteX32" fmla="*/ 934950 w 1152593"/>
              <a:gd name="connsiteY32" fmla="*/ 242788 h 1283214"/>
              <a:gd name="connsiteX33" fmla="*/ 984362 w 1152593"/>
              <a:gd name="connsiteY33" fmla="*/ 76817 h 1283214"/>
              <a:gd name="connsiteX34" fmla="*/ 949238 w 1152593"/>
              <a:gd name="connsiteY34" fmla="*/ 0 h 1283214"/>
              <a:gd name="connsiteX35" fmla="*/ 822438 w 1152593"/>
              <a:gd name="connsiteY35" fmla="*/ 100630 h 1283214"/>
              <a:gd name="connsiteX36" fmla="*/ 681928 w 1152593"/>
              <a:gd name="connsiteY36" fmla="*/ 183837 h 1283214"/>
              <a:gd name="connsiteX0" fmla="*/ 681928 w 1152593"/>
              <a:gd name="connsiteY0" fmla="*/ 183837 h 1283214"/>
              <a:gd name="connsiteX1" fmla="*/ 444207 w 1152593"/>
              <a:gd name="connsiteY1" fmla="*/ 352653 h 1283214"/>
              <a:gd name="connsiteX2" fmla="*/ 310316 w 1152593"/>
              <a:gd name="connsiteY2" fmla="*/ 458436 h 1283214"/>
              <a:gd name="connsiteX3" fmla="*/ 234810 w 1152593"/>
              <a:gd name="connsiteY3" fmla="*/ 442938 h 1283214"/>
              <a:gd name="connsiteX4" fmla="*/ 164183 w 1152593"/>
              <a:gd name="connsiteY4" fmla="*/ 480835 h 1283214"/>
              <a:gd name="connsiteX5" fmla="*/ 205569 w 1152593"/>
              <a:gd name="connsiteY5" fmla="*/ 556355 h 1283214"/>
              <a:gd name="connsiteX6" fmla="*/ 102042 w 1152593"/>
              <a:gd name="connsiteY6" fmla="*/ 699224 h 1283214"/>
              <a:gd name="connsiteX7" fmla="*/ 37024 w 1152593"/>
              <a:gd name="connsiteY7" fmla="*/ 697968 h 1283214"/>
              <a:gd name="connsiteX8" fmla="*/ 8134 w 1152593"/>
              <a:gd name="connsiteY8" fmla="*/ 748852 h 1283214"/>
              <a:gd name="connsiteX9" fmla="*/ 185157 w 1152593"/>
              <a:gd name="connsiteY9" fmla="*/ 957084 h 1283214"/>
              <a:gd name="connsiteX10" fmla="*/ 9834 w 1152593"/>
              <a:gd name="connsiteY10" fmla="*/ 1171751 h 1283214"/>
              <a:gd name="connsiteX11" fmla="*/ 160282 w 1152593"/>
              <a:gd name="connsiteY11" fmla="*/ 1283214 h 1283214"/>
              <a:gd name="connsiteX12" fmla="*/ 370400 w 1152593"/>
              <a:gd name="connsiteY12" fmla="*/ 1209937 h 1283214"/>
              <a:gd name="connsiteX13" fmla="*/ 458141 w 1152593"/>
              <a:gd name="connsiteY13" fmla="*/ 1149510 h 1283214"/>
              <a:gd name="connsiteX14" fmla="*/ 501368 w 1152593"/>
              <a:gd name="connsiteY14" fmla="*/ 1045629 h 1283214"/>
              <a:gd name="connsiteX15" fmla="*/ 541689 w 1152593"/>
              <a:gd name="connsiteY15" fmla="*/ 932766 h 1283214"/>
              <a:gd name="connsiteX16" fmla="*/ 607400 w 1152593"/>
              <a:gd name="connsiteY16" fmla="*/ 917364 h 1283214"/>
              <a:gd name="connsiteX17" fmla="*/ 653758 w 1152593"/>
              <a:gd name="connsiteY17" fmla="*/ 985457 h 1283214"/>
              <a:gd name="connsiteX18" fmla="*/ 859662 w 1152593"/>
              <a:gd name="connsiteY18" fmla="*/ 884280 h 1283214"/>
              <a:gd name="connsiteX19" fmla="*/ 982725 w 1152593"/>
              <a:gd name="connsiteY19" fmla="*/ 785736 h 1283214"/>
              <a:gd name="connsiteX20" fmla="*/ 1026196 w 1152593"/>
              <a:gd name="connsiteY20" fmla="*/ 806206 h 1283214"/>
              <a:gd name="connsiteX21" fmla="*/ 1067707 w 1152593"/>
              <a:gd name="connsiteY21" fmla="*/ 738803 h 1283214"/>
              <a:gd name="connsiteX22" fmla="*/ 1091917 w 1152593"/>
              <a:gd name="connsiteY22" fmla="*/ 743211 h 1283214"/>
              <a:gd name="connsiteX23" fmla="*/ 1068400 w 1152593"/>
              <a:gd name="connsiteY23" fmla="*/ 821558 h 1283214"/>
              <a:gd name="connsiteX24" fmla="*/ 1132399 w 1152593"/>
              <a:gd name="connsiteY24" fmla="*/ 817030 h 1283214"/>
              <a:gd name="connsiteX25" fmla="*/ 1151050 w 1152593"/>
              <a:gd name="connsiteY25" fmla="*/ 786429 h 1283214"/>
              <a:gd name="connsiteX26" fmla="*/ 1148856 w 1152593"/>
              <a:gd name="connsiteY26" fmla="*/ 704673 h 1283214"/>
              <a:gd name="connsiteX27" fmla="*/ 1144601 w 1152593"/>
              <a:gd name="connsiteY27" fmla="*/ 619151 h 1283214"/>
              <a:gd name="connsiteX28" fmla="*/ 1089880 w 1152593"/>
              <a:gd name="connsiteY28" fmla="*/ 543024 h 1283214"/>
              <a:gd name="connsiteX29" fmla="*/ 1006486 w 1152593"/>
              <a:gd name="connsiteY29" fmla="*/ 538188 h 1283214"/>
              <a:gd name="connsiteX30" fmla="*/ 1011299 w 1152593"/>
              <a:gd name="connsiteY30" fmla="*/ 385787 h 1283214"/>
              <a:gd name="connsiteX31" fmla="*/ 963748 w 1152593"/>
              <a:gd name="connsiteY31" fmla="*/ 342925 h 1283214"/>
              <a:gd name="connsiteX32" fmla="*/ 934950 w 1152593"/>
              <a:gd name="connsiteY32" fmla="*/ 242788 h 1283214"/>
              <a:gd name="connsiteX33" fmla="*/ 984362 w 1152593"/>
              <a:gd name="connsiteY33" fmla="*/ 76817 h 1283214"/>
              <a:gd name="connsiteX34" fmla="*/ 949238 w 1152593"/>
              <a:gd name="connsiteY34" fmla="*/ 0 h 1283214"/>
              <a:gd name="connsiteX35" fmla="*/ 822438 w 1152593"/>
              <a:gd name="connsiteY35" fmla="*/ 100630 h 1283214"/>
              <a:gd name="connsiteX36" fmla="*/ 681928 w 1152593"/>
              <a:gd name="connsiteY36" fmla="*/ 183837 h 1283214"/>
              <a:gd name="connsiteX0" fmla="*/ 681928 w 1152593"/>
              <a:gd name="connsiteY0" fmla="*/ 183837 h 1283214"/>
              <a:gd name="connsiteX1" fmla="*/ 444207 w 1152593"/>
              <a:gd name="connsiteY1" fmla="*/ 352653 h 1283214"/>
              <a:gd name="connsiteX2" fmla="*/ 310316 w 1152593"/>
              <a:gd name="connsiteY2" fmla="*/ 458436 h 1283214"/>
              <a:gd name="connsiteX3" fmla="*/ 234810 w 1152593"/>
              <a:gd name="connsiteY3" fmla="*/ 442938 h 1283214"/>
              <a:gd name="connsiteX4" fmla="*/ 164183 w 1152593"/>
              <a:gd name="connsiteY4" fmla="*/ 480835 h 1283214"/>
              <a:gd name="connsiteX5" fmla="*/ 205569 w 1152593"/>
              <a:gd name="connsiteY5" fmla="*/ 556355 h 1283214"/>
              <a:gd name="connsiteX6" fmla="*/ 102042 w 1152593"/>
              <a:gd name="connsiteY6" fmla="*/ 699224 h 1283214"/>
              <a:gd name="connsiteX7" fmla="*/ 37024 w 1152593"/>
              <a:gd name="connsiteY7" fmla="*/ 697968 h 1283214"/>
              <a:gd name="connsiteX8" fmla="*/ 8134 w 1152593"/>
              <a:gd name="connsiteY8" fmla="*/ 748852 h 1283214"/>
              <a:gd name="connsiteX9" fmla="*/ 185157 w 1152593"/>
              <a:gd name="connsiteY9" fmla="*/ 957084 h 1283214"/>
              <a:gd name="connsiteX10" fmla="*/ 9834 w 1152593"/>
              <a:gd name="connsiteY10" fmla="*/ 1171751 h 1283214"/>
              <a:gd name="connsiteX11" fmla="*/ 160282 w 1152593"/>
              <a:gd name="connsiteY11" fmla="*/ 1283214 h 1283214"/>
              <a:gd name="connsiteX12" fmla="*/ 370400 w 1152593"/>
              <a:gd name="connsiteY12" fmla="*/ 1209937 h 1283214"/>
              <a:gd name="connsiteX13" fmla="*/ 458141 w 1152593"/>
              <a:gd name="connsiteY13" fmla="*/ 1149510 h 1283214"/>
              <a:gd name="connsiteX14" fmla="*/ 501368 w 1152593"/>
              <a:gd name="connsiteY14" fmla="*/ 1045629 h 1283214"/>
              <a:gd name="connsiteX15" fmla="*/ 541689 w 1152593"/>
              <a:gd name="connsiteY15" fmla="*/ 932766 h 1283214"/>
              <a:gd name="connsiteX16" fmla="*/ 607400 w 1152593"/>
              <a:gd name="connsiteY16" fmla="*/ 917364 h 1283214"/>
              <a:gd name="connsiteX17" fmla="*/ 653758 w 1152593"/>
              <a:gd name="connsiteY17" fmla="*/ 985457 h 1283214"/>
              <a:gd name="connsiteX18" fmla="*/ 859662 w 1152593"/>
              <a:gd name="connsiteY18" fmla="*/ 884280 h 1283214"/>
              <a:gd name="connsiteX19" fmla="*/ 982725 w 1152593"/>
              <a:gd name="connsiteY19" fmla="*/ 785736 h 1283214"/>
              <a:gd name="connsiteX20" fmla="*/ 1026196 w 1152593"/>
              <a:gd name="connsiteY20" fmla="*/ 806206 h 1283214"/>
              <a:gd name="connsiteX21" fmla="*/ 1067707 w 1152593"/>
              <a:gd name="connsiteY21" fmla="*/ 738803 h 1283214"/>
              <a:gd name="connsiteX22" fmla="*/ 1091917 w 1152593"/>
              <a:gd name="connsiteY22" fmla="*/ 743211 h 1283214"/>
              <a:gd name="connsiteX23" fmla="*/ 1068400 w 1152593"/>
              <a:gd name="connsiteY23" fmla="*/ 821558 h 1283214"/>
              <a:gd name="connsiteX24" fmla="*/ 1132399 w 1152593"/>
              <a:gd name="connsiteY24" fmla="*/ 817030 h 1283214"/>
              <a:gd name="connsiteX25" fmla="*/ 1151050 w 1152593"/>
              <a:gd name="connsiteY25" fmla="*/ 786429 h 1283214"/>
              <a:gd name="connsiteX26" fmla="*/ 1148856 w 1152593"/>
              <a:gd name="connsiteY26" fmla="*/ 704673 h 1283214"/>
              <a:gd name="connsiteX27" fmla="*/ 1144601 w 1152593"/>
              <a:gd name="connsiteY27" fmla="*/ 619151 h 1283214"/>
              <a:gd name="connsiteX28" fmla="*/ 1132399 w 1152593"/>
              <a:gd name="connsiteY28" fmla="*/ 569380 h 1283214"/>
              <a:gd name="connsiteX29" fmla="*/ 1089880 w 1152593"/>
              <a:gd name="connsiteY29" fmla="*/ 543024 h 1283214"/>
              <a:gd name="connsiteX30" fmla="*/ 1006486 w 1152593"/>
              <a:gd name="connsiteY30" fmla="*/ 538188 h 1283214"/>
              <a:gd name="connsiteX31" fmla="*/ 1011299 w 1152593"/>
              <a:gd name="connsiteY31" fmla="*/ 385787 h 1283214"/>
              <a:gd name="connsiteX32" fmla="*/ 963748 w 1152593"/>
              <a:gd name="connsiteY32" fmla="*/ 342925 h 1283214"/>
              <a:gd name="connsiteX33" fmla="*/ 934950 w 1152593"/>
              <a:gd name="connsiteY33" fmla="*/ 242788 h 1283214"/>
              <a:gd name="connsiteX34" fmla="*/ 984362 w 1152593"/>
              <a:gd name="connsiteY34" fmla="*/ 76817 h 1283214"/>
              <a:gd name="connsiteX35" fmla="*/ 949238 w 1152593"/>
              <a:gd name="connsiteY35" fmla="*/ 0 h 1283214"/>
              <a:gd name="connsiteX36" fmla="*/ 822438 w 1152593"/>
              <a:gd name="connsiteY36" fmla="*/ 100630 h 1283214"/>
              <a:gd name="connsiteX37" fmla="*/ 681928 w 1152593"/>
              <a:gd name="connsiteY37" fmla="*/ 183837 h 1283214"/>
              <a:gd name="connsiteX0" fmla="*/ 681928 w 1152593"/>
              <a:gd name="connsiteY0" fmla="*/ 183837 h 1283214"/>
              <a:gd name="connsiteX1" fmla="*/ 444207 w 1152593"/>
              <a:gd name="connsiteY1" fmla="*/ 352653 h 1283214"/>
              <a:gd name="connsiteX2" fmla="*/ 310316 w 1152593"/>
              <a:gd name="connsiteY2" fmla="*/ 458436 h 1283214"/>
              <a:gd name="connsiteX3" fmla="*/ 234810 w 1152593"/>
              <a:gd name="connsiteY3" fmla="*/ 442938 h 1283214"/>
              <a:gd name="connsiteX4" fmla="*/ 164183 w 1152593"/>
              <a:gd name="connsiteY4" fmla="*/ 480835 h 1283214"/>
              <a:gd name="connsiteX5" fmla="*/ 205569 w 1152593"/>
              <a:gd name="connsiteY5" fmla="*/ 556355 h 1283214"/>
              <a:gd name="connsiteX6" fmla="*/ 102042 w 1152593"/>
              <a:gd name="connsiteY6" fmla="*/ 699224 h 1283214"/>
              <a:gd name="connsiteX7" fmla="*/ 37024 w 1152593"/>
              <a:gd name="connsiteY7" fmla="*/ 697968 h 1283214"/>
              <a:gd name="connsiteX8" fmla="*/ 8134 w 1152593"/>
              <a:gd name="connsiteY8" fmla="*/ 748852 h 1283214"/>
              <a:gd name="connsiteX9" fmla="*/ 185157 w 1152593"/>
              <a:gd name="connsiteY9" fmla="*/ 957084 h 1283214"/>
              <a:gd name="connsiteX10" fmla="*/ 9834 w 1152593"/>
              <a:gd name="connsiteY10" fmla="*/ 1171751 h 1283214"/>
              <a:gd name="connsiteX11" fmla="*/ 160282 w 1152593"/>
              <a:gd name="connsiteY11" fmla="*/ 1283214 h 1283214"/>
              <a:gd name="connsiteX12" fmla="*/ 370400 w 1152593"/>
              <a:gd name="connsiteY12" fmla="*/ 1209937 h 1283214"/>
              <a:gd name="connsiteX13" fmla="*/ 458141 w 1152593"/>
              <a:gd name="connsiteY13" fmla="*/ 1149510 h 1283214"/>
              <a:gd name="connsiteX14" fmla="*/ 501368 w 1152593"/>
              <a:gd name="connsiteY14" fmla="*/ 1045629 h 1283214"/>
              <a:gd name="connsiteX15" fmla="*/ 541689 w 1152593"/>
              <a:gd name="connsiteY15" fmla="*/ 932766 h 1283214"/>
              <a:gd name="connsiteX16" fmla="*/ 607400 w 1152593"/>
              <a:gd name="connsiteY16" fmla="*/ 917364 h 1283214"/>
              <a:gd name="connsiteX17" fmla="*/ 653758 w 1152593"/>
              <a:gd name="connsiteY17" fmla="*/ 985457 h 1283214"/>
              <a:gd name="connsiteX18" fmla="*/ 859662 w 1152593"/>
              <a:gd name="connsiteY18" fmla="*/ 884280 h 1283214"/>
              <a:gd name="connsiteX19" fmla="*/ 982725 w 1152593"/>
              <a:gd name="connsiteY19" fmla="*/ 785736 h 1283214"/>
              <a:gd name="connsiteX20" fmla="*/ 1026196 w 1152593"/>
              <a:gd name="connsiteY20" fmla="*/ 806206 h 1283214"/>
              <a:gd name="connsiteX21" fmla="*/ 1067707 w 1152593"/>
              <a:gd name="connsiteY21" fmla="*/ 738803 h 1283214"/>
              <a:gd name="connsiteX22" fmla="*/ 1091917 w 1152593"/>
              <a:gd name="connsiteY22" fmla="*/ 743211 h 1283214"/>
              <a:gd name="connsiteX23" fmla="*/ 1068400 w 1152593"/>
              <a:gd name="connsiteY23" fmla="*/ 821558 h 1283214"/>
              <a:gd name="connsiteX24" fmla="*/ 1132399 w 1152593"/>
              <a:gd name="connsiteY24" fmla="*/ 817030 h 1283214"/>
              <a:gd name="connsiteX25" fmla="*/ 1151050 w 1152593"/>
              <a:gd name="connsiteY25" fmla="*/ 786429 h 1283214"/>
              <a:gd name="connsiteX26" fmla="*/ 1148856 w 1152593"/>
              <a:gd name="connsiteY26" fmla="*/ 704673 h 1283214"/>
              <a:gd name="connsiteX27" fmla="*/ 1144601 w 1152593"/>
              <a:gd name="connsiteY27" fmla="*/ 619151 h 1283214"/>
              <a:gd name="connsiteX28" fmla="*/ 1132399 w 1152593"/>
              <a:gd name="connsiteY28" fmla="*/ 569380 h 1283214"/>
              <a:gd name="connsiteX29" fmla="*/ 1099405 w 1152593"/>
              <a:gd name="connsiteY29" fmla="*/ 538261 h 1283214"/>
              <a:gd name="connsiteX30" fmla="*/ 1006486 w 1152593"/>
              <a:gd name="connsiteY30" fmla="*/ 538188 h 1283214"/>
              <a:gd name="connsiteX31" fmla="*/ 1011299 w 1152593"/>
              <a:gd name="connsiteY31" fmla="*/ 385787 h 1283214"/>
              <a:gd name="connsiteX32" fmla="*/ 963748 w 1152593"/>
              <a:gd name="connsiteY32" fmla="*/ 342925 h 1283214"/>
              <a:gd name="connsiteX33" fmla="*/ 934950 w 1152593"/>
              <a:gd name="connsiteY33" fmla="*/ 242788 h 1283214"/>
              <a:gd name="connsiteX34" fmla="*/ 984362 w 1152593"/>
              <a:gd name="connsiteY34" fmla="*/ 76817 h 1283214"/>
              <a:gd name="connsiteX35" fmla="*/ 949238 w 1152593"/>
              <a:gd name="connsiteY35" fmla="*/ 0 h 1283214"/>
              <a:gd name="connsiteX36" fmla="*/ 822438 w 1152593"/>
              <a:gd name="connsiteY36" fmla="*/ 100630 h 1283214"/>
              <a:gd name="connsiteX37" fmla="*/ 681928 w 1152593"/>
              <a:gd name="connsiteY37" fmla="*/ 183837 h 1283214"/>
              <a:gd name="connsiteX0" fmla="*/ 681928 w 1152593"/>
              <a:gd name="connsiteY0" fmla="*/ 183837 h 1283214"/>
              <a:gd name="connsiteX1" fmla="*/ 444207 w 1152593"/>
              <a:gd name="connsiteY1" fmla="*/ 352653 h 1283214"/>
              <a:gd name="connsiteX2" fmla="*/ 310316 w 1152593"/>
              <a:gd name="connsiteY2" fmla="*/ 458436 h 1283214"/>
              <a:gd name="connsiteX3" fmla="*/ 234810 w 1152593"/>
              <a:gd name="connsiteY3" fmla="*/ 442938 h 1283214"/>
              <a:gd name="connsiteX4" fmla="*/ 164183 w 1152593"/>
              <a:gd name="connsiteY4" fmla="*/ 480835 h 1283214"/>
              <a:gd name="connsiteX5" fmla="*/ 205569 w 1152593"/>
              <a:gd name="connsiteY5" fmla="*/ 556355 h 1283214"/>
              <a:gd name="connsiteX6" fmla="*/ 102042 w 1152593"/>
              <a:gd name="connsiteY6" fmla="*/ 699224 h 1283214"/>
              <a:gd name="connsiteX7" fmla="*/ 37024 w 1152593"/>
              <a:gd name="connsiteY7" fmla="*/ 697968 h 1283214"/>
              <a:gd name="connsiteX8" fmla="*/ 8134 w 1152593"/>
              <a:gd name="connsiteY8" fmla="*/ 748852 h 1283214"/>
              <a:gd name="connsiteX9" fmla="*/ 185157 w 1152593"/>
              <a:gd name="connsiteY9" fmla="*/ 957084 h 1283214"/>
              <a:gd name="connsiteX10" fmla="*/ 9834 w 1152593"/>
              <a:gd name="connsiteY10" fmla="*/ 1171751 h 1283214"/>
              <a:gd name="connsiteX11" fmla="*/ 160282 w 1152593"/>
              <a:gd name="connsiteY11" fmla="*/ 1283214 h 1283214"/>
              <a:gd name="connsiteX12" fmla="*/ 370400 w 1152593"/>
              <a:gd name="connsiteY12" fmla="*/ 1209937 h 1283214"/>
              <a:gd name="connsiteX13" fmla="*/ 458141 w 1152593"/>
              <a:gd name="connsiteY13" fmla="*/ 1149510 h 1283214"/>
              <a:gd name="connsiteX14" fmla="*/ 501368 w 1152593"/>
              <a:gd name="connsiteY14" fmla="*/ 1045629 h 1283214"/>
              <a:gd name="connsiteX15" fmla="*/ 541689 w 1152593"/>
              <a:gd name="connsiteY15" fmla="*/ 932766 h 1283214"/>
              <a:gd name="connsiteX16" fmla="*/ 607400 w 1152593"/>
              <a:gd name="connsiteY16" fmla="*/ 917364 h 1283214"/>
              <a:gd name="connsiteX17" fmla="*/ 653758 w 1152593"/>
              <a:gd name="connsiteY17" fmla="*/ 985457 h 1283214"/>
              <a:gd name="connsiteX18" fmla="*/ 859662 w 1152593"/>
              <a:gd name="connsiteY18" fmla="*/ 884280 h 1283214"/>
              <a:gd name="connsiteX19" fmla="*/ 982725 w 1152593"/>
              <a:gd name="connsiteY19" fmla="*/ 785736 h 1283214"/>
              <a:gd name="connsiteX20" fmla="*/ 1026196 w 1152593"/>
              <a:gd name="connsiteY20" fmla="*/ 806206 h 1283214"/>
              <a:gd name="connsiteX21" fmla="*/ 1067707 w 1152593"/>
              <a:gd name="connsiteY21" fmla="*/ 738803 h 1283214"/>
              <a:gd name="connsiteX22" fmla="*/ 1091917 w 1152593"/>
              <a:gd name="connsiteY22" fmla="*/ 743211 h 1283214"/>
              <a:gd name="connsiteX23" fmla="*/ 1068400 w 1152593"/>
              <a:gd name="connsiteY23" fmla="*/ 821558 h 1283214"/>
              <a:gd name="connsiteX24" fmla="*/ 1132399 w 1152593"/>
              <a:gd name="connsiteY24" fmla="*/ 817030 h 1283214"/>
              <a:gd name="connsiteX25" fmla="*/ 1151050 w 1152593"/>
              <a:gd name="connsiteY25" fmla="*/ 786429 h 1283214"/>
              <a:gd name="connsiteX26" fmla="*/ 1148856 w 1152593"/>
              <a:gd name="connsiteY26" fmla="*/ 704673 h 1283214"/>
              <a:gd name="connsiteX27" fmla="*/ 1144601 w 1152593"/>
              <a:gd name="connsiteY27" fmla="*/ 619151 h 1283214"/>
              <a:gd name="connsiteX28" fmla="*/ 1132399 w 1152593"/>
              <a:gd name="connsiteY28" fmla="*/ 569380 h 1283214"/>
              <a:gd name="connsiteX29" fmla="*/ 1099405 w 1152593"/>
              <a:gd name="connsiteY29" fmla="*/ 538261 h 1283214"/>
              <a:gd name="connsiteX30" fmla="*/ 1011249 w 1152593"/>
              <a:gd name="connsiteY30" fmla="*/ 538188 h 1283214"/>
              <a:gd name="connsiteX31" fmla="*/ 1011299 w 1152593"/>
              <a:gd name="connsiteY31" fmla="*/ 385787 h 1283214"/>
              <a:gd name="connsiteX32" fmla="*/ 963748 w 1152593"/>
              <a:gd name="connsiteY32" fmla="*/ 342925 h 1283214"/>
              <a:gd name="connsiteX33" fmla="*/ 934950 w 1152593"/>
              <a:gd name="connsiteY33" fmla="*/ 242788 h 1283214"/>
              <a:gd name="connsiteX34" fmla="*/ 984362 w 1152593"/>
              <a:gd name="connsiteY34" fmla="*/ 76817 h 1283214"/>
              <a:gd name="connsiteX35" fmla="*/ 949238 w 1152593"/>
              <a:gd name="connsiteY35" fmla="*/ 0 h 1283214"/>
              <a:gd name="connsiteX36" fmla="*/ 822438 w 1152593"/>
              <a:gd name="connsiteY36" fmla="*/ 100630 h 1283214"/>
              <a:gd name="connsiteX37" fmla="*/ 681928 w 1152593"/>
              <a:gd name="connsiteY37" fmla="*/ 183837 h 1283214"/>
              <a:gd name="connsiteX0" fmla="*/ 681928 w 1152593"/>
              <a:gd name="connsiteY0" fmla="*/ 183837 h 1283214"/>
              <a:gd name="connsiteX1" fmla="*/ 444207 w 1152593"/>
              <a:gd name="connsiteY1" fmla="*/ 352653 h 1283214"/>
              <a:gd name="connsiteX2" fmla="*/ 310316 w 1152593"/>
              <a:gd name="connsiteY2" fmla="*/ 458436 h 1283214"/>
              <a:gd name="connsiteX3" fmla="*/ 234810 w 1152593"/>
              <a:gd name="connsiteY3" fmla="*/ 442938 h 1283214"/>
              <a:gd name="connsiteX4" fmla="*/ 164183 w 1152593"/>
              <a:gd name="connsiteY4" fmla="*/ 480835 h 1283214"/>
              <a:gd name="connsiteX5" fmla="*/ 205569 w 1152593"/>
              <a:gd name="connsiteY5" fmla="*/ 556355 h 1283214"/>
              <a:gd name="connsiteX6" fmla="*/ 102042 w 1152593"/>
              <a:gd name="connsiteY6" fmla="*/ 699224 h 1283214"/>
              <a:gd name="connsiteX7" fmla="*/ 37024 w 1152593"/>
              <a:gd name="connsiteY7" fmla="*/ 697968 h 1283214"/>
              <a:gd name="connsiteX8" fmla="*/ 8134 w 1152593"/>
              <a:gd name="connsiteY8" fmla="*/ 748852 h 1283214"/>
              <a:gd name="connsiteX9" fmla="*/ 185157 w 1152593"/>
              <a:gd name="connsiteY9" fmla="*/ 957084 h 1283214"/>
              <a:gd name="connsiteX10" fmla="*/ 9834 w 1152593"/>
              <a:gd name="connsiteY10" fmla="*/ 1171751 h 1283214"/>
              <a:gd name="connsiteX11" fmla="*/ 160282 w 1152593"/>
              <a:gd name="connsiteY11" fmla="*/ 1283214 h 1283214"/>
              <a:gd name="connsiteX12" fmla="*/ 370400 w 1152593"/>
              <a:gd name="connsiteY12" fmla="*/ 1209937 h 1283214"/>
              <a:gd name="connsiteX13" fmla="*/ 458141 w 1152593"/>
              <a:gd name="connsiteY13" fmla="*/ 1149510 h 1283214"/>
              <a:gd name="connsiteX14" fmla="*/ 501368 w 1152593"/>
              <a:gd name="connsiteY14" fmla="*/ 1045629 h 1283214"/>
              <a:gd name="connsiteX15" fmla="*/ 541689 w 1152593"/>
              <a:gd name="connsiteY15" fmla="*/ 932766 h 1283214"/>
              <a:gd name="connsiteX16" fmla="*/ 607400 w 1152593"/>
              <a:gd name="connsiteY16" fmla="*/ 917364 h 1283214"/>
              <a:gd name="connsiteX17" fmla="*/ 653758 w 1152593"/>
              <a:gd name="connsiteY17" fmla="*/ 985457 h 1283214"/>
              <a:gd name="connsiteX18" fmla="*/ 859662 w 1152593"/>
              <a:gd name="connsiteY18" fmla="*/ 884280 h 1283214"/>
              <a:gd name="connsiteX19" fmla="*/ 982725 w 1152593"/>
              <a:gd name="connsiteY19" fmla="*/ 785736 h 1283214"/>
              <a:gd name="connsiteX20" fmla="*/ 1026196 w 1152593"/>
              <a:gd name="connsiteY20" fmla="*/ 806206 h 1283214"/>
              <a:gd name="connsiteX21" fmla="*/ 1067707 w 1152593"/>
              <a:gd name="connsiteY21" fmla="*/ 738803 h 1283214"/>
              <a:gd name="connsiteX22" fmla="*/ 1091917 w 1152593"/>
              <a:gd name="connsiteY22" fmla="*/ 743211 h 1283214"/>
              <a:gd name="connsiteX23" fmla="*/ 1068400 w 1152593"/>
              <a:gd name="connsiteY23" fmla="*/ 821558 h 1283214"/>
              <a:gd name="connsiteX24" fmla="*/ 1132399 w 1152593"/>
              <a:gd name="connsiteY24" fmla="*/ 817030 h 1283214"/>
              <a:gd name="connsiteX25" fmla="*/ 1151050 w 1152593"/>
              <a:gd name="connsiteY25" fmla="*/ 786429 h 1283214"/>
              <a:gd name="connsiteX26" fmla="*/ 1148856 w 1152593"/>
              <a:gd name="connsiteY26" fmla="*/ 704673 h 1283214"/>
              <a:gd name="connsiteX27" fmla="*/ 1144601 w 1152593"/>
              <a:gd name="connsiteY27" fmla="*/ 619151 h 1283214"/>
              <a:gd name="connsiteX28" fmla="*/ 1132399 w 1152593"/>
              <a:gd name="connsiteY28" fmla="*/ 569380 h 1283214"/>
              <a:gd name="connsiteX29" fmla="*/ 1099405 w 1152593"/>
              <a:gd name="connsiteY29" fmla="*/ 538261 h 1283214"/>
              <a:gd name="connsiteX30" fmla="*/ 1011249 w 1152593"/>
              <a:gd name="connsiteY30" fmla="*/ 538188 h 1283214"/>
              <a:gd name="connsiteX31" fmla="*/ 1011299 w 1152593"/>
              <a:gd name="connsiteY31" fmla="*/ 385787 h 1283214"/>
              <a:gd name="connsiteX32" fmla="*/ 961367 w 1152593"/>
              <a:gd name="connsiteY32" fmla="*/ 381025 h 1283214"/>
              <a:gd name="connsiteX33" fmla="*/ 934950 w 1152593"/>
              <a:gd name="connsiteY33" fmla="*/ 242788 h 1283214"/>
              <a:gd name="connsiteX34" fmla="*/ 984362 w 1152593"/>
              <a:gd name="connsiteY34" fmla="*/ 76817 h 1283214"/>
              <a:gd name="connsiteX35" fmla="*/ 949238 w 1152593"/>
              <a:gd name="connsiteY35" fmla="*/ 0 h 1283214"/>
              <a:gd name="connsiteX36" fmla="*/ 822438 w 1152593"/>
              <a:gd name="connsiteY36" fmla="*/ 100630 h 1283214"/>
              <a:gd name="connsiteX37" fmla="*/ 681928 w 1152593"/>
              <a:gd name="connsiteY37" fmla="*/ 183837 h 1283214"/>
              <a:gd name="connsiteX0" fmla="*/ 681928 w 1152593"/>
              <a:gd name="connsiteY0" fmla="*/ 183837 h 1283214"/>
              <a:gd name="connsiteX1" fmla="*/ 444207 w 1152593"/>
              <a:gd name="connsiteY1" fmla="*/ 352653 h 1283214"/>
              <a:gd name="connsiteX2" fmla="*/ 310316 w 1152593"/>
              <a:gd name="connsiteY2" fmla="*/ 458436 h 1283214"/>
              <a:gd name="connsiteX3" fmla="*/ 234810 w 1152593"/>
              <a:gd name="connsiteY3" fmla="*/ 442938 h 1283214"/>
              <a:gd name="connsiteX4" fmla="*/ 164183 w 1152593"/>
              <a:gd name="connsiteY4" fmla="*/ 480835 h 1283214"/>
              <a:gd name="connsiteX5" fmla="*/ 205569 w 1152593"/>
              <a:gd name="connsiteY5" fmla="*/ 556355 h 1283214"/>
              <a:gd name="connsiteX6" fmla="*/ 102042 w 1152593"/>
              <a:gd name="connsiteY6" fmla="*/ 699224 h 1283214"/>
              <a:gd name="connsiteX7" fmla="*/ 37024 w 1152593"/>
              <a:gd name="connsiteY7" fmla="*/ 697968 h 1283214"/>
              <a:gd name="connsiteX8" fmla="*/ 8134 w 1152593"/>
              <a:gd name="connsiteY8" fmla="*/ 748852 h 1283214"/>
              <a:gd name="connsiteX9" fmla="*/ 185157 w 1152593"/>
              <a:gd name="connsiteY9" fmla="*/ 957084 h 1283214"/>
              <a:gd name="connsiteX10" fmla="*/ 9834 w 1152593"/>
              <a:gd name="connsiteY10" fmla="*/ 1171751 h 1283214"/>
              <a:gd name="connsiteX11" fmla="*/ 160282 w 1152593"/>
              <a:gd name="connsiteY11" fmla="*/ 1283214 h 1283214"/>
              <a:gd name="connsiteX12" fmla="*/ 370400 w 1152593"/>
              <a:gd name="connsiteY12" fmla="*/ 1209937 h 1283214"/>
              <a:gd name="connsiteX13" fmla="*/ 458141 w 1152593"/>
              <a:gd name="connsiteY13" fmla="*/ 1149510 h 1283214"/>
              <a:gd name="connsiteX14" fmla="*/ 501368 w 1152593"/>
              <a:gd name="connsiteY14" fmla="*/ 1045629 h 1283214"/>
              <a:gd name="connsiteX15" fmla="*/ 541689 w 1152593"/>
              <a:gd name="connsiteY15" fmla="*/ 932766 h 1283214"/>
              <a:gd name="connsiteX16" fmla="*/ 607400 w 1152593"/>
              <a:gd name="connsiteY16" fmla="*/ 917364 h 1283214"/>
              <a:gd name="connsiteX17" fmla="*/ 653758 w 1152593"/>
              <a:gd name="connsiteY17" fmla="*/ 985457 h 1283214"/>
              <a:gd name="connsiteX18" fmla="*/ 859662 w 1152593"/>
              <a:gd name="connsiteY18" fmla="*/ 884280 h 1283214"/>
              <a:gd name="connsiteX19" fmla="*/ 982725 w 1152593"/>
              <a:gd name="connsiteY19" fmla="*/ 785736 h 1283214"/>
              <a:gd name="connsiteX20" fmla="*/ 1026196 w 1152593"/>
              <a:gd name="connsiteY20" fmla="*/ 806206 h 1283214"/>
              <a:gd name="connsiteX21" fmla="*/ 1067707 w 1152593"/>
              <a:gd name="connsiteY21" fmla="*/ 738803 h 1283214"/>
              <a:gd name="connsiteX22" fmla="*/ 1091917 w 1152593"/>
              <a:gd name="connsiteY22" fmla="*/ 743211 h 1283214"/>
              <a:gd name="connsiteX23" fmla="*/ 1068400 w 1152593"/>
              <a:gd name="connsiteY23" fmla="*/ 821558 h 1283214"/>
              <a:gd name="connsiteX24" fmla="*/ 1132399 w 1152593"/>
              <a:gd name="connsiteY24" fmla="*/ 817030 h 1283214"/>
              <a:gd name="connsiteX25" fmla="*/ 1151050 w 1152593"/>
              <a:gd name="connsiteY25" fmla="*/ 786429 h 1283214"/>
              <a:gd name="connsiteX26" fmla="*/ 1148856 w 1152593"/>
              <a:gd name="connsiteY26" fmla="*/ 704673 h 1283214"/>
              <a:gd name="connsiteX27" fmla="*/ 1144601 w 1152593"/>
              <a:gd name="connsiteY27" fmla="*/ 619151 h 1283214"/>
              <a:gd name="connsiteX28" fmla="*/ 1132399 w 1152593"/>
              <a:gd name="connsiteY28" fmla="*/ 569380 h 1283214"/>
              <a:gd name="connsiteX29" fmla="*/ 1099405 w 1152593"/>
              <a:gd name="connsiteY29" fmla="*/ 538261 h 1283214"/>
              <a:gd name="connsiteX30" fmla="*/ 1011249 w 1152593"/>
              <a:gd name="connsiteY30" fmla="*/ 538188 h 1283214"/>
              <a:gd name="connsiteX31" fmla="*/ 1020824 w 1152593"/>
              <a:gd name="connsiteY31" fmla="*/ 447700 h 1283214"/>
              <a:gd name="connsiteX32" fmla="*/ 961367 w 1152593"/>
              <a:gd name="connsiteY32" fmla="*/ 381025 h 1283214"/>
              <a:gd name="connsiteX33" fmla="*/ 934950 w 1152593"/>
              <a:gd name="connsiteY33" fmla="*/ 242788 h 1283214"/>
              <a:gd name="connsiteX34" fmla="*/ 984362 w 1152593"/>
              <a:gd name="connsiteY34" fmla="*/ 76817 h 1283214"/>
              <a:gd name="connsiteX35" fmla="*/ 949238 w 1152593"/>
              <a:gd name="connsiteY35" fmla="*/ 0 h 1283214"/>
              <a:gd name="connsiteX36" fmla="*/ 822438 w 1152593"/>
              <a:gd name="connsiteY36" fmla="*/ 100630 h 1283214"/>
              <a:gd name="connsiteX37" fmla="*/ 681928 w 1152593"/>
              <a:gd name="connsiteY37" fmla="*/ 183837 h 1283214"/>
              <a:gd name="connsiteX0" fmla="*/ 681928 w 1152593"/>
              <a:gd name="connsiteY0" fmla="*/ 183837 h 1283214"/>
              <a:gd name="connsiteX1" fmla="*/ 444207 w 1152593"/>
              <a:gd name="connsiteY1" fmla="*/ 352653 h 1283214"/>
              <a:gd name="connsiteX2" fmla="*/ 310316 w 1152593"/>
              <a:gd name="connsiteY2" fmla="*/ 458436 h 1283214"/>
              <a:gd name="connsiteX3" fmla="*/ 234810 w 1152593"/>
              <a:gd name="connsiteY3" fmla="*/ 442938 h 1283214"/>
              <a:gd name="connsiteX4" fmla="*/ 164183 w 1152593"/>
              <a:gd name="connsiteY4" fmla="*/ 480835 h 1283214"/>
              <a:gd name="connsiteX5" fmla="*/ 205569 w 1152593"/>
              <a:gd name="connsiteY5" fmla="*/ 556355 h 1283214"/>
              <a:gd name="connsiteX6" fmla="*/ 102042 w 1152593"/>
              <a:gd name="connsiteY6" fmla="*/ 699224 h 1283214"/>
              <a:gd name="connsiteX7" fmla="*/ 37024 w 1152593"/>
              <a:gd name="connsiteY7" fmla="*/ 697968 h 1283214"/>
              <a:gd name="connsiteX8" fmla="*/ 8134 w 1152593"/>
              <a:gd name="connsiteY8" fmla="*/ 748852 h 1283214"/>
              <a:gd name="connsiteX9" fmla="*/ 185157 w 1152593"/>
              <a:gd name="connsiteY9" fmla="*/ 957084 h 1283214"/>
              <a:gd name="connsiteX10" fmla="*/ 9834 w 1152593"/>
              <a:gd name="connsiteY10" fmla="*/ 1171751 h 1283214"/>
              <a:gd name="connsiteX11" fmla="*/ 160282 w 1152593"/>
              <a:gd name="connsiteY11" fmla="*/ 1283214 h 1283214"/>
              <a:gd name="connsiteX12" fmla="*/ 370400 w 1152593"/>
              <a:gd name="connsiteY12" fmla="*/ 1209937 h 1283214"/>
              <a:gd name="connsiteX13" fmla="*/ 458141 w 1152593"/>
              <a:gd name="connsiteY13" fmla="*/ 1149510 h 1283214"/>
              <a:gd name="connsiteX14" fmla="*/ 501368 w 1152593"/>
              <a:gd name="connsiteY14" fmla="*/ 1045629 h 1283214"/>
              <a:gd name="connsiteX15" fmla="*/ 541689 w 1152593"/>
              <a:gd name="connsiteY15" fmla="*/ 932766 h 1283214"/>
              <a:gd name="connsiteX16" fmla="*/ 607400 w 1152593"/>
              <a:gd name="connsiteY16" fmla="*/ 917364 h 1283214"/>
              <a:gd name="connsiteX17" fmla="*/ 653758 w 1152593"/>
              <a:gd name="connsiteY17" fmla="*/ 985457 h 1283214"/>
              <a:gd name="connsiteX18" fmla="*/ 859662 w 1152593"/>
              <a:gd name="connsiteY18" fmla="*/ 884280 h 1283214"/>
              <a:gd name="connsiteX19" fmla="*/ 982725 w 1152593"/>
              <a:gd name="connsiteY19" fmla="*/ 785736 h 1283214"/>
              <a:gd name="connsiteX20" fmla="*/ 1026196 w 1152593"/>
              <a:gd name="connsiteY20" fmla="*/ 806206 h 1283214"/>
              <a:gd name="connsiteX21" fmla="*/ 1067707 w 1152593"/>
              <a:gd name="connsiteY21" fmla="*/ 738803 h 1283214"/>
              <a:gd name="connsiteX22" fmla="*/ 1091917 w 1152593"/>
              <a:gd name="connsiteY22" fmla="*/ 743211 h 1283214"/>
              <a:gd name="connsiteX23" fmla="*/ 1068400 w 1152593"/>
              <a:gd name="connsiteY23" fmla="*/ 821558 h 1283214"/>
              <a:gd name="connsiteX24" fmla="*/ 1132399 w 1152593"/>
              <a:gd name="connsiteY24" fmla="*/ 817030 h 1283214"/>
              <a:gd name="connsiteX25" fmla="*/ 1151050 w 1152593"/>
              <a:gd name="connsiteY25" fmla="*/ 786429 h 1283214"/>
              <a:gd name="connsiteX26" fmla="*/ 1148856 w 1152593"/>
              <a:gd name="connsiteY26" fmla="*/ 704673 h 1283214"/>
              <a:gd name="connsiteX27" fmla="*/ 1144601 w 1152593"/>
              <a:gd name="connsiteY27" fmla="*/ 619151 h 1283214"/>
              <a:gd name="connsiteX28" fmla="*/ 1132399 w 1152593"/>
              <a:gd name="connsiteY28" fmla="*/ 569380 h 1283214"/>
              <a:gd name="connsiteX29" fmla="*/ 1099405 w 1152593"/>
              <a:gd name="connsiteY29" fmla="*/ 538261 h 1283214"/>
              <a:gd name="connsiteX30" fmla="*/ 1011249 w 1152593"/>
              <a:gd name="connsiteY30" fmla="*/ 538188 h 1283214"/>
              <a:gd name="connsiteX31" fmla="*/ 1018443 w 1152593"/>
              <a:gd name="connsiteY31" fmla="*/ 390550 h 1283214"/>
              <a:gd name="connsiteX32" fmla="*/ 961367 w 1152593"/>
              <a:gd name="connsiteY32" fmla="*/ 381025 h 1283214"/>
              <a:gd name="connsiteX33" fmla="*/ 934950 w 1152593"/>
              <a:gd name="connsiteY33" fmla="*/ 242788 h 1283214"/>
              <a:gd name="connsiteX34" fmla="*/ 984362 w 1152593"/>
              <a:gd name="connsiteY34" fmla="*/ 76817 h 1283214"/>
              <a:gd name="connsiteX35" fmla="*/ 949238 w 1152593"/>
              <a:gd name="connsiteY35" fmla="*/ 0 h 1283214"/>
              <a:gd name="connsiteX36" fmla="*/ 822438 w 1152593"/>
              <a:gd name="connsiteY36" fmla="*/ 100630 h 1283214"/>
              <a:gd name="connsiteX37" fmla="*/ 681928 w 1152593"/>
              <a:gd name="connsiteY37" fmla="*/ 183837 h 1283214"/>
              <a:gd name="connsiteX0" fmla="*/ 681928 w 1152593"/>
              <a:gd name="connsiteY0" fmla="*/ 183837 h 1283214"/>
              <a:gd name="connsiteX1" fmla="*/ 444207 w 1152593"/>
              <a:gd name="connsiteY1" fmla="*/ 352653 h 1283214"/>
              <a:gd name="connsiteX2" fmla="*/ 310316 w 1152593"/>
              <a:gd name="connsiteY2" fmla="*/ 458436 h 1283214"/>
              <a:gd name="connsiteX3" fmla="*/ 234810 w 1152593"/>
              <a:gd name="connsiteY3" fmla="*/ 442938 h 1283214"/>
              <a:gd name="connsiteX4" fmla="*/ 164183 w 1152593"/>
              <a:gd name="connsiteY4" fmla="*/ 480835 h 1283214"/>
              <a:gd name="connsiteX5" fmla="*/ 205569 w 1152593"/>
              <a:gd name="connsiteY5" fmla="*/ 556355 h 1283214"/>
              <a:gd name="connsiteX6" fmla="*/ 102042 w 1152593"/>
              <a:gd name="connsiteY6" fmla="*/ 699224 h 1283214"/>
              <a:gd name="connsiteX7" fmla="*/ 37024 w 1152593"/>
              <a:gd name="connsiteY7" fmla="*/ 697968 h 1283214"/>
              <a:gd name="connsiteX8" fmla="*/ 8134 w 1152593"/>
              <a:gd name="connsiteY8" fmla="*/ 748852 h 1283214"/>
              <a:gd name="connsiteX9" fmla="*/ 185157 w 1152593"/>
              <a:gd name="connsiteY9" fmla="*/ 957084 h 1283214"/>
              <a:gd name="connsiteX10" fmla="*/ 9834 w 1152593"/>
              <a:gd name="connsiteY10" fmla="*/ 1171751 h 1283214"/>
              <a:gd name="connsiteX11" fmla="*/ 160282 w 1152593"/>
              <a:gd name="connsiteY11" fmla="*/ 1283214 h 1283214"/>
              <a:gd name="connsiteX12" fmla="*/ 370400 w 1152593"/>
              <a:gd name="connsiteY12" fmla="*/ 1209937 h 1283214"/>
              <a:gd name="connsiteX13" fmla="*/ 458141 w 1152593"/>
              <a:gd name="connsiteY13" fmla="*/ 1149510 h 1283214"/>
              <a:gd name="connsiteX14" fmla="*/ 501368 w 1152593"/>
              <a:gd name="connsiteY14" fmla="*/ 1045629 h 1283214"/>
              <a:gd name="connsiteX15" fmla="*/ 541689 w 1152593"/>
              <a:gd name="connsiteY15" fmla="*/ 932766 h 1283214"/>
              <a:gd name="connsiteX16" fmla="*/ 607400 w 1152593"/>
              <a:gd name="connsiteY16" fmla="*/ 917364 h 1283214"/>
              <a:gd name="connsiteX17" fmla="*/ 653758 w 1152593"/>
              <a:gd name="connsiteY17" fmla="*/ 985457 h 1283214"/>
              <a:gd name="connsiteX18" fmla="*/ 859662 w 1152593"/>
              <a:gd name="connsiteY18" fmla="*/ 884280 h 1283214"/>
              <a:gd name="connsiteX19" fmla="*/ 982725 w 1152593"/>
              <a:gd name="connsiteY19" fmla="*/ 785736 h 1283214"/>
              <a:gd name="connsiteX20" fmla="*/ 1026196 w 1152593"/>
              <a:gd name="connsiteY20" fmla="*/ 806206 h 1283214"/>
              <a:gd name="connsiteX21" fmla="*/ 1067707 w 1152593"/>
              <a:gd name="connsiteY21" fmla="*/ 738803 h 1283214"/>
              <a:gd name="connsiteX22" fmla="*/ 1091917 w 1152593"/>
              <a:gd name="connsiteY22" fmla="*/ 743211 h 1283214"/>
              <a:gd name="connsiteX23" fmla="*/ 1068400 w 1152593"/>
              <a:gd name="connsiteY23" fmla="*/ 821558 h 1283214"/>
              <a:gd name="connsiteX24" fmla="*/ 1132399 w 1152593"/>
              <a:gd name="connsiteY24" fmla="*/ 817030 h 1283214"/>
              <a:gd name="connsiteX25" fmla="*/ 1151050 w 1152593"/>
              <a:gd name="connsiteY25" fmla="*/ 786429 h 1283214"/>
              <a:gd name="connsiteX26" fmla="*/ 1148856 w 1152593"/>
              <a:gd name="connsiteY26" fmla="*/ 704673 h 1283214"/>
              <a:gd name="connsiteX27" fmla="*/ 1144601 w 1152593"/>
              <a:gd name="connsiteY27" fmla="*/ 619151 h 1283214"/>
              <a:gd name="connsiteX28" fmla="*/ 1132399 w 1152593"/>
              <a:gd name="connsiteY28" fmla="*/ 569380 h 1283214"/>
              <a:gd name="connsiteX29" fmla="*/ 1099405 w 1152593"/>
              <a:gd name="connsiteY29" fmla="*/ 538261 h 1283214"/>
              <a:gd name="connsiteX30" fmla="*/ 1011249 w 1152593"/>
              <a:gd name="connsiteY30" fmla="*/ 538188 h 1283214"/>
              <a:gd name="connsiteX31" fmla="*/ 1018443 w 1152593"/>
              <a:gd name="connsiteY31" fmla="*/ 390550 h 1283214"/>
              <a:gd name="connsiteX32" fmla="*/ 961367 w 1152593"/>
              <a:gd name="connsiteY32" fmla="*/ 381025 h 1283214"/>
              <a:gd name="connsiteX33" fmla="*/ 934950 w 1152593"/>
              <a:gd name="connsiteY33" fmla="*/ 195163 h 1283214"/>
              <a:gd name="connsiteX34" fmla="*/ 984362 w 1152593"/>
              <a:gd name="connsiteY34" fmla="*/ 76817 h 1283214"/>
              <a:gd name="connsiteX35" fmla="*/ 949238 w 1152593"/>
              <a:gd name="connsiteY35" fmla="*/ 0 h 1283214"/>
              <a:gd name="connsiteX36" fmla="*/ 822438 w 1152593"/>
              <a:gd name="connsiteY36" fmla="*/ 100630 h 1283214"/>
              <a:gd name="connsiteX37" fmla="*/ 681928 w 1152593"/>
              <a:gd name="connsiteY37" fmla="*/ 183837 h 1283214"/>
              <a:gd name="connsiteX0" fmla="*/ 681928 w 1152593"/>
              <a:gd name="connsiteY0" fmla="*/ 183837 h 1283214"/>
              <a:gd name="connsiteX1" fmla="*/ 444207 w 1152593"/>
              <a:gd name="connsiteY1" fmla="*/ 352653 h 1283214"/>
              <a:gd name="connsiteX2" fmla="*/ 310316 w 1152593"/>
              <a:gd name="connsiteY2" fmla="*/ 458436 h 1283214"/>
              <a:gd name="connsiteX3" fmla="*/ 234810 w 1152593"/>
              <a:gd name="connsiteY3" fmla="*/ 442938 h 1283214"/>
              <a:gd name="connsiteX4" fmla="*/ 164183 w 1152593"/>
              <a:gd name="connsiteY4" fmla="*/ 480835 h 1283214"/>
              <a:gd name="connsiteX5" fmla="*/ 205569 w 1152593"/>
              <a:gd name="connsiteY5" fmla="*/ 556355 h 1283214"/>
              <a:gd name="connsiteX6" fmla="*/ 102042 w 1152593"/>
              <a:gd name="connsiteY6" fmla="*/ 699224 h 1283214"/>
              <a:gd name="connsiteX7" fmla="*/ 37024 w 1152593"/>
              <a:gd name="connsiteY7" fmla="*/ 697968 h 1283214"/>
              <a:gd name="connsiteX8" fmla="*/ 8134 w 1152593"/>
              <a:gd name="connsiteY8" fmla="*/ 748852 h 1283214"/>
              <a:gd name="connsiteX9" fmla="*/ 185157 w 1152593"/>
              <a:gd name="connsiteY9" fmla="*/ 957084 h 1283214"/>
              <a:gd name="connsiteX10" fmla="*/ 9834 w 1152593"/>
              <a:gd name="connsiteY10" fmla="*/ 1171751 h 1283214"/>
              <a:gd name="connsiteX11" fmla="*/ 160282 w 1152593"/>
              <a:gd name="connsiteY11" fmla="*/ 1283214 h 1283214"/>
              <a:gd name="connsiteX12" fmla="*/ 370400 w 1152593"/>
              <a:gd name="connsiteY12" fmla="*/ 1209937 h 1283214"/>
              <a:gd name="connsiteX13" fmla="*/ 458141 w 1152593"/>
              <a:gd name="connsiteY13" fmla="*/ 1149510 h 1283214"/>
              <a:gd name="connsiteX14" fmla="*/ 501368 w 1152593"/>
              <a:gd name="connsiteY14" fmla="*/ 1045629 h 1283214"/>
              <a:gd name="connsiteX15" fmla="*/ 541689 w 1152593"/>
              <a:gd name="connsiteY15" fmla="*/ 932766 h 1283214"/>
              <a:gd name="connsiteX16" fmla="*/ 607400 w 1152593"/>
              <a:gd name="connsiteY16" fmla="*/ 917364 h 1283214"/>
              <a:gd name="connsiteX17" fmla="*/ 653758 w 1152593"/>
              <a:gd name="connsiteY17" fmla="*/ 985457 h 1283214"/>
              <a:gd name="connsiteX18" fmla="*/ 859662 w 1152593"/>
              <a:gd name="connsiteY18" fmla="*/ 884280 h 1283214"/>
              <a:gd name="connsiteX19" fmla="*/ 982725 w 1152593"/>
              <a:gd name="connsiteY19" fmla="*/ 785736 h 1283214"/>
              <a:gd name="connsiteX20" fmla="*/ 1026196 w 1152593"/>
              <a:gd name="connsiteY20" fmla="*/ 806206 h 1283214"/>
              <a:gd name="connsiteX21" fmla="*/ 1067707 w 1152593"/>
              <a:gd name="connsiteY21" fmla="*/ 738803 h 1283214"/>
              <a:gd name="connsiteX22" fmla="*/ 1091917 w 1152593"/>
              <a:gd name="connsiteY22" fmla="*/ 743211 h 1283214"/>
              <a:gd name="connsiteX23" fmla="*/ 1068400 w 1152593"/>
              <a:gd name="connsiteY23" fmla="*/ 821558 h 1283214"/>
              <a:gd name="connsiteX24" fmla="*/ 1132399 w 1152593"/>
              <a:gd name="connsiteY24" fmla="*/ 817030 h 1283214"/>
              <a:gd name="connsiteX25" fmla="*/ 1151050 w 1152593"/>
              <a:gd name="connsiteY25" fmla="*/ 786429 h 1283214"/>
              <a:gd name="connsiteX26" fmla="*/ 1148856 w 1152593"/>
              <a:gd name="connsiteY26" fmla="*/ 704673 h 1283214"/>
              <a:gd name="connsiteX27" fmla="*/ 1144601 w 1152593"/>
              <a:gd name="connsiteY27" fmla="*/ 619151 h 1283214"/>
              <a:gd name="connsiteX28" fmla="*/ 1132399 w 1152593"/>
              <a:gd name="connsiteY28" fmla="*/ 569380 h 1283214"/>
              <a:gd name="connsiteX29" fmla="*/ 1099405 w 1152593"/>
              <a:gd name="connsiteY29" fmla="*/ 538261 h 1283214"/>
              <a:gd name="connsiteX30" fmla="*/ 1011249 w 1152593"/>
              <a:gd name="connsiteY30" fmla="*/ 538188 h 1283214"/>
              <a:gd name="connsiteX31" fmla="*/ 1018443 w 1152593"/>
              <a:gd name="connsiteY31" fmla="*/ 390550 h 1283214"/>
              <a:gd name="connsiteX32" fmla="*/ 961367 w 1152593"/>
              <a:gd name="connsiteY32" fmla="*/ 381025 h 1283214"/>
              <a:gd name="connsiteX33" fmla="*/ 934950 w 1152593"/>
              <a:gd name="connsiteY33" fmla="*/ 195163 h 1283214"/>
              <a:gd name="connsiteX34" fmla="*/ 960949 w 1152593"/>
              <a:gd name="connsiteY34" fmla="*/ 138374 h 1283214"/>
              <a:gd name="connsiteX35" fmla="*/ 984362 w 1152593"/>
              <a:gd name="connsiteY35" fmla="*/ 76817 h 1283214"/>
              <a:gd name="connsiteX36" fmla="*/ 949238 w 1152593"/>
              <a:gd name="connsiteY36" fmla="*/ 0 h 1283214"/>
              <a:gd name="connsiteX37" fmla="*/ 822438 w 1152593"/>
              <a:gd name="connsiteY37" fmla="*/ 100630 h 1283214"/>
              <a:gd name="connsiteX38" fmla="*/ 681928 w 1152593"/>
              <a:gd name="connsiteY38" fmla="*/ 183837 h 1283214"/>
              <a:gd name="connsiteX0" fmla="*/ 681928 w 1152593"/>
              <a:gd name="connsiteY0" fmla="*/ 183837 h 1283214"/>
              <a:gd name="connsiteX1" fmla="*/ 444207 w 1152593"/>
              <a:gd name="connsiteY1" fmla="*/ 352653 h 1283214"/>
              <a:gd name="connsiteX2" fmla="*/ 310316 w 1152593"/>
              <a:gd name="connsiteY2" fmla="*/ 458436 h 1283214"/>
              <a:gd name="connsiteX3" fmla="*/ 234810 w 1152593"/>
              <a:gd name="connsiteY3" fmla="*/ 442938 h 1283214"/>
              <a:gd name="connsiteX4" fmla="*/ 164183 w 1152593"/>
              <a:gd name="connsiteY4" fmla="*/ 480835 h 1283214"/>
              <a:gd name="connsiteX5" fmla="*/ 205569 w 1152593"/>
              <a:gd name="connsiteY5" fmla="*/ 556355 h 1283214"/>
              <a:gd name="connsiteX6" fmla="*/ 102042 w 1152593"/>
              <a:gd name="connsiteY6" fmla="*/ 699224 h 1283214"/>
              <a:gd name="connsiteX7" fmla="*/ 37024 w 1152593"/>
              <a:gd name="connsiteY7" fmla="*/ 697968 h 1283214"/>
              <a:gd name="connsiteX8" fmla="*/ 8134 w 1152593"/>
              <a:gd name="connsiteY8" fmla="*/ 748852 h 1283214"/>
              <a:gd name="connsiteX9" fmla="*/ 185157 w 1152593"/>
              <a:gd name="connsiteY9" fmla="*/ 957084 h 1283214"/>
              <a:gd name="connsiteX10" fmla="*/ 9834 w 1152593"/>
              <a:gd name="connsiteY10" fmla="*/ 1171751 h 1283214"/>
              <a:gd name="connsiteX11" fmla="*/ 160282 w 1152593"/>
              <a:gd name="connsiteY11" fmla="*/ 1283214 h 1283214"/>
              <a:gd name="connsiteX12" fmla="*/ 370400 w 1152593"/>
              <a:gd name="connsiteY12" fmla="*/ 1209937 h 1283214"/>
              <a:gd name="connsiteX13" fmla="*/ 458141 w 1152593"/>
              <a:gd name="connsiteY13" fmla="*/ 1149510 h 1283214"/>
              <a:gd name="connsiteX14" fmla="*/ 501368 w 1152593"/>
              <a:gd name="connsiteY14" fmla="*/ 1045629 h 1283214"/>
              <a:gd name="connsiteX15" fmla="*/ 541689 w 1152593"/>
              <a:gd name="connsiteY15" fmla="*/ 932766 h 1283214"/>
              <a:gd name="connsiteX16" fmla="*/ 607400 w 1152593"/>
              <a:gd name="connsiteY16" fmla="*/ 917364 h 1283214"/>
              <a:gd name="connsiteX17" fmla="*/ 653758 w 1152593"/>
              <a:gd name="connsiteY17" fmla="*/ 985457 h 1283214"/>
              <a:gd name="connsiteX18" fmla="*/ 859662 w 1152593"/>
              <a:gd name="connsiteY18" fmla="*/ 884280 h 1283214"/>
              <a:gd name="connsiteX19" fmla="*/ 982725 w 1152593"/>
              <a:gd name="connsiteY19" fmla="*/ 785736 h 1283214"/>
              <a:gd name="connsiteX20" fmla="*/ 1026196 w 1152593"/>
              <a:gd name="connsiteY20" fmla="*/ 806206 h 1283214"/>
              <a:gd name="connsiteX21" fmla="*/ 1067707 w 1152593"/>
              <a:gd name="connsiteY21" fmla="*/ 738803 h 1283214"/>
              <a:gd name="connsiteX22" fmla="*/ 1091917 w 1152593"/>
              <a:gd name="connsiteY22" fmla="*/ 743211 h 1283214"/>
              <a:gd name="connsiteX23" fmla="*/ 1068400 w 1152593"/>
              <a:gd name="connsiteY23" fmla="*/ 821558 h 1283214"/>
              <a:gd name="connsiteX24" fmla="*/ 1132399 w 1152593"/>
              <a:gd name="connsiteY24" fmla="*/ 817030 h 1283214"/>
              <a:gd name="connsiteX25" fmla="*/ 1151050 w 1152593"/>
              <a:gd name="connsiteY25" fmla="*/ 786429 h 1283214"/>
              <a:gd name="connsiteX26" fmla="*/ 1148856 w 1152593"/>
              <a:gd name="connsiteY26" fmla="*/ 704673 h 1283214"/>
              <a:gd name="connsiteX27" fmla="*/ 1144601 w 1152593"/>
              <a:gd name="connsiteY27" fmla="*/ 619151 h 1283214"/>
              <a:gd name="connsiteX28" fmla="*/ 1132399 w 1152593"/>
              <a:gd name="connsiteY28" fmla="*/ 569380 h 1283214"/>
              <a:gd name="connsiteX29" fmla="*/ 1099405 w 1152593"/>
              <a:gd name="connsiteY29" fmla="*/ 538261 h 1283214"/>
              <a:gd name="connsiteX30" fmla="*/ 1011249 w 1152593"/>
              <a:gd name="connsiteY30" fmla="*/ 538188 h 1283214"/>
              <a:gd name="connsiteX31" fmla="*/ 1018443 w 1152593"/>
              <a:gd name="connsiteY31" fmla="*/ 390550 h 1283214"/>
              <a:gd name="connsiteX32" fmla="*/ 961367 w 1152593"/>
              <a:gd name="connsiteY32" fmla="*/ 381025 h 1283214"/>
              <a:gd name="connsiteX33" fmla="*/ 934950 w 1152593"/>
              <a:gd name="connsiteY33" fmla="*/ 195163 h 1283214"/>
              <a:gd name="connsiteX34" fmla="*/ 968092 w 1152593"/>
              <a:gd name="connsiteY34" fmla="*/ 152661 h 1283214"/>
              <a:gd name="connsiteX35" fmla="*/ 984362 w 1152593"/>
              <a:gd name="connsiteY35" fmla="*/ 76817 h 1283214"/>
              <a:gd name="connsiteX36" fmla="*/ 949238 w 1152593"/>
              <a:gd name="connsiteY36" fmla="*/ 0 h 1283214"/>
              <a:gd name="connsiteX37" fmla="*/ 822438 w 1152593"/>
              <a:gd name="connsiteY37" fmla="*/ 100630 h 1283214"/>
              <a:gd name="connsiteX38" fmla="*/ 681928 w 1152593"/>
              <a:gd name="connsiteY38" fmla="*/ 183837 h 1283214"/>
              <a:gd name="connsiteX0" fmla="*/ 681928 w 1152593"/>
              <a:gd name="connsiteY0" fmla="*/ 198125 h 1297502"/>
              <a:gd name="connsiteX1" fmla="*/ 444207 w 1152593"/>
              <a:gd name="connsiteY1" fmla="*/ 366941 h 1297502"/>
              <a:gd name="connsiteX2" fmla="*/ 310316 w 1152593"/>
              <a:gd name="connsiteY2" fmla="*/ 472724 h 1297502"/>
              <a:gd name="connsiteX3" fmla="*/ 234810 w 1152593"/>
              <a:gd name="connsiteY3" fmla="*/ 457226 h 1297502"/>
              <a:gd name="connsiteX4" fmla="*/ 164183 w 1152593"/>
              <a:gd name="connsiteY4" fmla="*/ 495123 h 1297502"/>
              <a:gd name="connsiteX5" fmla="*/ 205569 w 1152593"/>
              <a:gd name="connsiteY5" fmla="*/ 570643 h 1297502"/>
              <a:gd name="connsiteX6" fmla="*/ 102042 w 1152593"/>
              <a:gd name="connsiteY6" fmla="*/ 713512 h 1297502"/>
              <a:gd name="connsiteX7" fmla="*/ 37024 w 1152593"/>
              <a:gd name="connsiteY7" fmla="*/ 712256 h 1297502"/>
              <a:gd name="connsiteX8" fmla="*/ 8134 w 1152593"/>
              <a:gd name="connsiteY8" fmla="*/ 763140 h 1297502"/>
              <a:gd name="connsiteX9" fmla="*/ 185157 w 1152593"/>
              <a:gd name="connsiteY9" fmla="*/ 971372 h 1297502"/>
              <a:gd name="connsiteX10" fmla="*/ 9834 w 1152593"/>
              <a:gd name="connsiteY10" fmla="*/ 1186039 h 1297502"/>
              <a:gd name="connsiteX11" fmla="*/ 160282 w 1152593"/>
              <a:gd name="connsiteY11" fmla="*/ 1297502 h 1297502"/>
              <a:gd name="connsiteX12" fmla="*/ 370400 w 1152593"/>
              <a:gd name="connsiteY12" fmla="*/ 1224225 h 1297502"/>
              <a:gd name="connsiteX13" fmla="*/ 458141 w 1152593"/>
              <a:gd name="connsiteY13" fmla="*/ 1163798 h 1297502"/>
              <a:gd name="connsiteX14" fmla="*/ 501368 w 1152593"/>
              <a:gd name="connsiteY14" fmla="*/ 1059917 h 1297502"/>
              <a:gd name="connsiteX15" fmla="*/ 541689 w 1152593"/>
              <a:gd name="connsiteY15" fmla="*/ 947054 h 1297502"/>
              <a:gd name="connsiteX16" fmla="*/ 607400 w 1152593"/>
              <a:gd name="connsiteY16" fmla="*/ 931652 h 1297502"/>
              <a:gd name="connsiteX17" fmla="*/ 653758 w 1152593"/>
              <a:gd name="connsiteY17" fmla="*/ 999745 h 1297502"/>
              <a:gd name="connsiteX18" fmla="*/ 859662 w 1152593"/>
              <a:gd name="connsiteY18" fmla="*/ 898568 h 1297502"/>
              <a:gd name="connsiteX19" fmla="*/ 982725 w 1152593"/>
              <a:gd name="connsiteY19" fmla="*/ 800024 h 1297502"/>
              <a:gd name="connsiteX20" fmla="*/ 1026196 w 1152593"/>
              <a:gd name="connsiteY20" fmla="*/ 820494 h 1297502"/>
              <a:gd name="connsiteX21" fmla="*/ 1067707 w 1152593"/>
              <a:gd name="connsiteY21" fmla="*/ 753091 h 1297502"/>
              <a:gd name="connsiteX22" fmla="*/ 1091917 w 1152593"/>
              <a:gd name="connsiteY22" fmla="*/ 757499 h 1297502"/>
              <a:gd name="connsiteX23" fmla="*/ 1068400 w 1152593"/>
              <a:gd name="connsiteY23" fmla="*/ 835846 h 1297502"/>
              <a:gd name="connsiteX24" fmla="*/ 1132399 w 1152593"/>
              <a:gd name="connsiteY24" fmla="*/ 831318 h 1297502"/>
              <a:gd name="connsiteX25" fmla="*/ 1151050 w 1152593"/>
              <a:gd name="connsiteY25" fmla="*/ 800717 h 1297502"/>
              <a:gd name="connsiteX26" fmla="*/ 1148856 w 1152593"/>
              <a:gd name="connsiteY26" fmla="*/ 718961 h 1297502"/>
              <a:gd name="connsiteX27" fmla="*/ 1144601 w 1152593"/>
              <a:gd name="connsiteY27" fmla="*/ 633439 h 1297502"/>
              <a:gd name="connsiteX28" fmla="*/ 1132399 w 1152593"/>
              <a:gd name="connsiteY28" fmla="*/ 583668 h 1297502"/>
              <a:gd name="connsiteX29" fmla="*/ 1099405 w 1152593"/>
              <a:gd name="connsiteY29" fmla="*/ 552549 h 1297502"/>
              <a:gd name="connsiteX30" fmla="*/ 1011249 w 1152593"/>
              <a:gd name="connsiteY30" fmla="*/ 552476 h 1297502"/>
              <a:gd name="connsiteX31" fmla="*/ 1018443 w 1152593"/>
              <a:gd name="connsiteY31" fmla="*/ 404838 h 1297502"/>
              <a:gd name="connsiteX32" fmla="*/ 961367 w 1152593"/>
              <a:gd name="connsiteY32" fmla="*/ 395313 h 1297502"/>
              <a:gd name="connsiteX33" fmla="*/ 934950 w 1152593"/>
              <a:gd name="connsiteY33" fmla="*/ 209451 h 1297502"/>
              <a:gd name="connsiteX34" fmla="*/ 968092 w 1152593"/>
              <a:gd name="connsiteY34" fmla="*/ 166949 h 1297502"/>
              <a:gd name="connsiteX35" fmla="*/ 984362 w 1152593"/>
              <a:gd name="connsiteY35" fmla="*/ 91105 h 1297502"/>
              <a:gd name="connsiteX36" fmla="*/ 942094 w 1152593"/>
              <a:gd name="connsiteY36" fmla="*/ 0 h 1297502"/>
              <a:gd name="connsiteX37" fmla="*/ 822438 w 1152593"/>
              <a:gd name="connsiteY37" fmla="*/ 114918 h 1297502"/>
              <a:gd name="connsiteX38" fmla="*/ 681928 w 1152593"/>
              <a:gd name="connsiteY38" fmla="*/ 198125 h 1297502"/>
              <a:gd name="connsiteX0" fmla="*/ 681928 w 1152593"/>
              <a:gd name="connsiteY0" fmla="*/ 198125 h 1297502"/>
              <a:gd name="connsiteX1" fmla="*/ 444207 w 1152593"/>
              <a:gd name="connsiteY1" fmla="*/ 366941 h 1297502"/>
              <a:gd name="connsiteX2" fmla="*/ 310316 w 1152593"/>
              <a:gd name="connsiteY2" fmla="*/ 472724 h 1297502"/>
              <a:gd name="connsiteX3" fmla="*/ 234810 w 1152593"/>
              <a:gd name="connsiteY3" fmla="*/ 457226 h 1297502"/>
              <a:gd name="connsiteX4" fmla="*/ 164183 w 1152593"/>
              <a:gd name="connsiteY4" fmla="*/ 495123 h 1297502"/>
              <a:gd name="connsiteX5" fmla="*/ 205569 w 1152593"/>
              <a:gd name="connsiteY5" fmla="*/ 570643 h 1297502"/>
              <a:gd name="connsiteX6" fmla="*/ 102042 w 1152593"/>
              <a:gd name="connsiteY6" fmla="*/ 713512 h 1297502"/>
              <a:gd name="connsiteX7" fmla="*/ 37024 w 1152593"/>
              <a:gd name="connsiteY7" fmla="*/ 712256 h 1297502"/>
              <a:gd name="connsiteX8" fmla="*/ 8134 w 1152593"/>
              <a:gd name="connsiteY8" fmla="*/ 763140 h 1297502"/>
              <a:gd name="connsiteX9" fmla="*/ 185157 w 1152593"/>
              <a:gd name="connsiteY9" fmla="*/ 971372 h 1297502"/>
              <a:gd name="connsiteX10" fmla="*/ 9834 w 1152593"/>
              <a:gd name="connsiteY10" fmla="*/ 1186039 h 1297502"/>
              <a:gd name="connsiteX11" fmla="*/ 160282 w 1152593"/>
              <a:gd name="connsiteY11" fmla="*/ 1297502 h 1297502"/>
              <a:gd name="connsiteX12" fmla="*/ 370400 w 1152593"/>
              <a:gd name="connsiteY12" fmla="*/ 1224225 h 1297502"/>
              <a:gd name="connsiteX13" fmla="*/ 458141 w 1152593"/>
              <a:gd name="connsiteY13" fmla="*/ 1163798 h 1297502"/>
              <a:gd name="connsiteX14" fmla="*/ 501368 w 1152593"/>
              <a:gd name="connsiteY14" fmla="*/ 1059917 h 1297502"/>
              <a:gd name="connsiteX15" fmla="*/ 541689 w 1152593"/>
              <a:gd name="connsiteY15" fmla="*/ 947054 h 1297502"/>
              <a:gd name="connsiteX16" fmla="*/ 607400 w 1152593"/>
              <a:gd name="connsiteY16" fmla="*/ 931652 h 1297502"/>
              <a:gd name="connsiteX17" fmla="*/ 653758 w 1152593"/>
              <a:gd name="connsiteY17" fmla="*/ 999745 h 1297502"/>
              <a:gd name="connsiteX18" fmla="*/ 859662 w 1152593"/>
              <a:gd name="connsiteY18" fmla="*/ 898568 h 1297502"/>
              <a:gd name="connsiteX19" fmla="*/ 982725 w 1152593"/>
              <a:gd name="connsiteY19" fmla="*/ 800024 h 1297502"/>
              <a:gd name="connsiteX20" fmla="*/ 1026196 w 1152593"/>
              <a:gd name="connsiteY20" fmla="*/ 820494 h 1297502"/>
              <a:gd name="connsiteX21" fmla="*/ 1067707 w 1152593"/>
              <a:gd name="connsiteY21" fmla="*/ 753091 h 1297502"/>
              <a:gd name="connsiteX22" fmla="*/ 1091917 w 1152593"/>
              <a:gd name="connsiteY22" fmla="*/ 757499 h 1297502"/>
              <a:gd name="connsiteX23" fmla="*/ 1068400 w 1152593"/>
              <a:gd name="connsiteY23" fmla="*/ 835846 h 1297502"/>
              <a:gd name="connsiteX24" fmla="*/ 1132399 w 1152593"/>
              <a:gd name="connsiteY24" fmla="*/ 831318 h 1297502"/>
              <a:gd name="connsiteX25" fmla="*/ 1151050 w 1152593"/>
              <a:gd name="connsiteY25" fmla="*/ 800717 h 1297502"/>
              <a:gd name="connsiteX26" fmla="*/ 1148856 w 1152593"/>
              <a:gd name="connsiteY26" fmla="*/ 718961 h 1297502"/>
              <a:gd name="connsiteX27" fmla="*/ 1144601 w 1152593"/>
              <a:gd name="connsiteY27" fmla="*/ 633439 h 1297502"/>
              <a:gd name="connsiteX28" fmla="*/ 1132399 w 1152593"/>
              <a:gd name="connsiteY28" fmla="*/ 583668 h 1297502"/>
              <a:gd name="connsiteX29" fmla="*/ 1099405 w 1152593"/>
              <a:gd name="connsiteY29" fmla="*/ 552549 h 1297502"/>
              <a:gd name="connsiteX30" fmla="*/ 1011249 w 1152593"/>
              <a:gd name="connsiteY30" fmla="*/ 552476 h 1297502"/>
              <a:gd name="connsiteX31" fmla="*/ 1018443 w 1152593"/>
              <a:gd name="connsiteY31" fmla="*/ 404838 h 1297502"/>
              <a:gd name="connsiteX32" fmla="*/ 961367 w 1152593"/>
              <a:gd name="connsiteY32" fmla="*/ 395313 h 1297502"/>
              <a:gd name="connsiteX33" fmla="*/ 934950 w 1152593"/>
              <a:gd name="connsiteY33" fmla="*/ 209451 h 1297502"/>
              <a:gd name="connsiteX34" fmla="*/ 968092 w 1152593"/>
              <a:gd name="connsiteY34" fmla="*/ 166949 h 1297502"/>
              <a:gd name="connsiteX35" fmla="*/ 984362 w 1152593"/>
              <a:gd name="connsiteY35" fmla="*/ 91105 h 1297502"/>
              <a:gd name="connsiteX36" fmla="*/ 942094 w 1152593"/>
              <a:gd name="connsiteY36" fmla="*/ 0 h 1297502"/>
              <a:gd name="connsiteX37" fmla="*/ 868080 w 1152593"/>
              <a:gd name="connsiteY37" fmla="*/ 74081 h 1297502"/>
              <a:gd name="connsiteX38" fmla="*/ 822438 w 1152593"/>
              <a:gd name="connsiteY38" fmla="*/ 114918 h 1297502"/>
              <a:gd name="connsiteX39" fmla="*/ 681928 w 1152593"/>
              <a:gd name="connsiteY39" fmla="*/ 198125 h 1297502"/>
              <a:gd name="connsiteX0" fmla="*/ 681928 w 1152593"/>
              <a:gd name="connsiteY0" fmla="*/ 205269 h 1304646"/>
              <a:gd name="connsiteX1" fmla="*/ 444207 w 1152593"/>
              <a:gd name="connsiteY1" fmla="*/ 374085 h 1304646"/>
              <a:gd name="connsiteX2" fmla="*/ 310316 w 1152593"/>
              <a:gd name="connsiteY2" fmla="*/ 479868 h 1304646"/>
              <a:gd name="connsiteX3" fmla="*/ 234810 w 1152593"/>
              <a:gd name="connsiteY3" fmla="*/ 464370 h 1304646"/>
              <a:gd name="connsiteX4" fmla="*/ 164183 w 1152593"/>
              <a:gd name="connsiteY4" fmla="*/ 502267 h 1304646"/>
              <a:gd name="connsiteX5" fmla="*/ 205569 w 1152593"/>
              <a:gd name="connsiteY5" fmla="*/ 577787 h 1304646"/>
              <a:gd name="connsiteX6" fmla="*/ 102042 w 1152593"/>
              <a:gd name="connsiteY6" fmla="*/ 720656 h 1304646"/>
              <a:gd name="connsiteX7" fmla="*/ 37024 w 1152593"/>
              <a:gd name="connsiteY7" fmla="*/ 719400 h 1304646"/>
              <a:gd name="connsiteX8" fmla="*/ 8134 w 1152593"/>
              <a:gd name="connsiteY8" fmla="*/ 770284 h 1304646"/>
              <a:gd name="connsiteX9" fmla="*/ 185157 w 1152593"/>
              <a:gd name="connsiteY9" fmla="*/ 978516 h 1304646"/>
              <a:gd name="connsiteX10" fmla="*/ 9834 w 1152593"/>
              <a:gd name="connsiteY10" fmla="*/ 1193183 h 1304646"/>
              <a:gd name="connsiteX11" fmla="*/ 160282 w 1152593"/>
              <a:gd name="connsiteY11" fmla="*/ 1304646 h 1304646"/>
              <a:gd name="connsiteX12" fmla="*/ 370400 w 1152593"/>
              <a:gd name="connsiteY12" fmla="*/ 1231369 h 1304646"/>
              <a:gd name="connsiteX13" fmla="*/ 458141 w 1152593"/>
              <a:gd name="connsiteY13" fmla="*/ 1170942 h 1304646"/>
              <a:gd name="connsiteX14" fmla="*/ 501368 w 1152593"/>
              <a:gd name="connsiteY14" fmla="*/ 1067061 h 1304646"/>
              <a:gd name="connsiteX15" fmla="*/ 541689 w 1152593"/>
              <a:gd name="connsiteY15" fmla="*/ 954198 h 1304646"/>
              <a:gd name="connsiteX16" fmla="*/ 607400 w 1152593"/>
              <a:gd name="connsiteY16" fmla="*/ 938796 h 1304646"/>
              <a:gd name="connsiteX17" fmla="*/ 653758 w 1152593"/>
              <a:gd name="connsiteY17" fmla="*/ 1006889 h 1304646"/>
              <a:gd name="connsiteX18" fmla="*/ 859662 w 1152593"/>
              <a:gd name="connsiteY18" fmla="*/ 905712 h 1304646"/>
              <a:gd name="connsiteX19" fmla="*/ 982725 w 1152593"/>
              <a:gd name="connsiteY19" fmla="*/ 807168 h 1304646"/>
              <a:gd name="connsiteX20" fmla="*/ 1026196 w 1152593"/>
              <a:gd name="connsiteY20" fmla="*/ 827638 h 1304646"/>
              <a:gd name="connsiteX21" fmla="*/ 1067707 w 1152593"/>
              <a:gd name="connsiteY21" fmla="*/ 760235 h 1304646"/>
              <a:gd name="connsiteX22" fmla="*/ 1091917 w 1152593"/>
              <a:gd name="connsiteY22" fmla="*/ 764643 h 1304646"/>
              <a:gd name="connsiteX23" fmla="*/ 1068400 w 1152593"/>
              <a:gd name="connsiteY23" fmla="*/ 842990 h 1304646"/>
              <a:gd name="connsiteX24" fmla="*/ 1132399 w 1152593"/>
              <a:gd name="connsiteY24" fmla="*/ 838462 h 1304646"/>
              <a:gd name="connsiteX25" fmla="*/ 1151050 w 1152593"/>
              <a:gd name="connsiteY25" fmla="*/ 807861 h 1304646"/>
              <a:gd name="connsiteX26" fmla="*/ 1148856 w 1152593"/>
              <a:gd name="connsiteY26" fmla="*/ 726105 h 1304646"/>
              <a:gd name="connsiteX27" fmla="*/ 1144601 w 1152593"/>
              <a:gd name="connsiteY27" fmla="*/ 640583 h 1304646"/>
              <a:gd name="connsiteX28" fmla="*/ 1132399 w 1152593"/>
              <a:gd name="connsiteY28" fmla="*/ 590812 h 1304646"/>
              <a:gd name="connsiteX29" fmla="*/ 1099405 w 1152593"/>
              <a:gd name="connsiteY29" fmla="*/ 559693 h 1304646"/>
              <a:gd name="connsiteX30" fmla="*/ 1011249 w 1152593"/>
              <a:gd name="connsiteY30" fmla="*/ 559620 h 1304646"/>
              <a:gd name="connsiteX31" fmla="*/ 1018443 w 1152593"/>
              <a:gd name="connsiteY31" fmla="*/ 411982 h 1304646"/>
              <a:gd name="connsiteX32" fmla="*/ 961367 w 1152593"/>
              <a:gd name="connsiteY32" fmla="*/ 402457 h 1304646"/>
              <a:gd name="connsiteX33" fmla="*/ 934950 w 1152593"/>
              <a:gd name="connsiteY33" fmla="*/ 216595 h 1304646"/>
              <a:gd name="connsiteX34" fmla="*/ 968092 w 1152593"/>
              <a:gd name="connsiteY34" fmla="*/ 174093 h 1304646"/>
              <a:gd name="connsiteX35" fmla="*/ 984362 w 1152593"/>
              <a:gd name="connsiteY35" fmla="*/ 98249 h 1304646"/>
              <a:gd name="connsiteX36" fmla="*/ 937332 w 1152593"/>
              <a:gd name="connsiteY36" fmla="*/ 0 h 1304646"/>
              <a:gd name="connsiteX37" fmla="*/ 868080 w 1152593"/>
              <a:gd name="connsiteY37" fmla="*/ 81225 h 1304646"/>
              <a:gd name="connsiteX38" fmla="*/ 822438 w 1152593"/>
              <a:gd name="connsiteY38" fmla="*/ 122062 h 1304646"/>
              <a:gd name="connsiteX39" fmla="*/ 681928 w 1152593"/>
              <a:gd name="connsiteY39" fmla="*/ 205269 h 1304646"/>
              <a:gd name="connsiteX0" fmla="*/ 681928 w 1152593"/>
              <a:gd name="connsiteY0" fmla="*/ 205269 h 1304646"/>
              <a:gd name="connsiteX1" fmla="*/ 572805 w 1152593"/>
              <a:gd name="connsiteY1" fmla="*/ 307443 h 1304646"/>
              <a:gd name="connsiteX2" fmla="*/ 444207 w 1152593"/>
              <a:gd name="connsiteY2" fmla="*/ 374085 h 1304646"/>
              <a:gd name="connsiteX3" fmla="*/ 310316 w 1152593"/>
              <a:gd name="connsiteY3" fmla="*/ 479868 h 1304646"/>
              <a:gd name="connsiteX4" fmla="*/ 234810 w 1152593"/>
              <a:gd name="connsiteY4" fmla="*/ 464370 h 1304646"/>
              <a:gd name="connsiteX5" fmla="*/ 164183 w 1152593"/>
              <a:gd name="connsiteY5" fmla="*/ 502267 h 1304646"/>
              <a:gd name="connsiteX6" fmla="*/ 205569 w 1152593"/>
              <a:gd name="connsiteY6" fmla="*/ 577787 h 1304646"/>
              <a:gd name="connsiteX7" fmla="*/ 102042 w 1152593"/>
              <a:gd name="connsiteY7" fmla="*/ 720656 h 1304646"/>
              <a:gd name="connsiteX8" fmla="*/ 37024 w 1152593"/>
              <a:gd name="connsiteY8" fmla="*/ 719400 h 1304646"/>
              <a:gd name="connsiteX9" fmla="*/ 8134 w 1152593"/>
              <a:gd name="connsiteY9" fmla="*/ 770284 h 1304646"/>
              <a:gd name="connsiteX10" fmla="*/ 185157 w 1152593"/>
              <a:gd name="connsiteY10" fmla="*/ 978516 h 1304646"/>
              <a:gd name="connsiteX11" fmla="*/ 9834 w 1152593"/>
              <a:gd name="connsiteY11" fmla="*/ 1193183 h 1304646"/>
              <a:gd name="connsiteX12" fmla="*/ 160282 w 1152593"/>
              <a:gd name="connsiteY12" fmla="*/ 1304646 h 1304646"/>
              <a:gd name="connsiteX13" fmla="*/ 370400 w 1152593"/>
              <a:gd name="connsiteY13" fmla="*/ 1231369 h 1304646"/>
              <a:gd name="connsiteX14" fmla="*/ 458141 w 1152593"/>
              <a:gd name="connsiteY14" fmla="*/ 1170942 h 1304646"/>
              <a:gd name="connsiteX15" fmla="*/ 501368 w 1152593"/>
              <a:gd name="connsiteY15" fmla="*/ 1067061 h 1304646"/>
              <a:gd name="connsiteX16" fmla="*/ 541689 w 1152593"/>
              <a:gd name="connsiteY16" fmla="*/ 954198 h 1304646"/>
              <a:gd name="connsiteX17" fmla="*/ 607400 w 1152593"/>
              <a:gd name="connsiteY17" fmla="*/ 938796 h 1304646"/>
              <a:gd name="connsiteX18" fmla="*/ 653758 w 1152593"/>
              <a:gd name="connsiteY18" fmla="*/ 1006889 h 1304646"/>
              <a:gd name="connsiteX19" fmla="*/ 859662 w 1152593"/>
              <a:gd name="connsiteY19" fmla="*/ 905712 h 1304646"/>
              <a:gd name="connsiteX20" fmla="*/ 982725 w 1152593"/>
              <a:gd name="connsiteY20" fmla="*/ 807168 h 1304646"/>
              <a:gd name="connsiteX21" fmla="*/ 1026196 w 1152593"/>
              <a:gd name="connsiteY21" fmla="*/ 827638 h 1304646"/>
              <a:gd name="connsiteX22" fmla="*/ 1067707 w 1152593"/>
              <a:gd name="connsiteY22" fmla="*/ 760235 h 1304646"/>
              <a:gd name="connsiteX23" fmla="*/ 1091917 w 1152593"/>
              <a:gd name="connsiteY23" fmla="*/ 764643 h 1304646"/>
              <a:gd name="connsiteX24" fmla="*/ 1068400 w 1152593"/>
              <a:gd name="connsiteY24" fmla="*/ 842990 h 1304646"/>
              <a:gd name="connsiteX25" fmla="*/ 1132399 w 1152593"/>
              <a:gd name="connsiteY25" fmla="*/ 838462 h 1304646"/>
              <a:gd name="connsiteX26" fmla="*/ 1151050 w 1152593"/>
              <a:gd name="connsiteY26" fmla="*/ 807861 h 1304646"/>
              <a:gd name="connsiteX27" fmla="*/ 1148856 w 1152593"/>
              <a:gd name="connsiteY27" fmla="*/ 726105 h 1304646"/>
              <a:gd name="connsiteX28" fmla="*/ 1144601 w 1152593"/>
              <a:gd name="connsiteY28" fmla="*/ 640583 h 1304646"/>
              <a:gd name="connsiteX29" fmla="*/ 1132399 w 1152593"/>
              <a:gd name="connsiteY29" fmla="*/ 590812 h 1304646"/>
              <a:gd name="connsiteX30" fmla="*/ 1099405 w 1152593"/>
              <a:gd name="connsiteY30" fmla="*/ 559693 h 1304646"/>
              <a:gd name="connsiteX31" fmla="*/ 1011249 w 1152593"/>
              <a:gd name="connsiteY31" fmla="*/ 559620 h 1304646"/>
              <a:gd name="connsiteX32" fmla="*/ 1018443 w 1152593"/>
              <a:gd name="connsiteY32" fmla="*/ 411982 h 1304646"/>
              <a:gd name="connsiteX33" fmla="*/ 961367 w 1152593"/>
              <a:gd name="connsiteY33" fmla="*/ 402457 h 1304646"/>
              <a:gd name="connsiteX34" fmla="*/ 934950 w 1152593"/>
              <a:gd name="connsiteY34" fmla="*/ 216595 h 1304646"/>
              <a:gd name="connsiteX35" fmla="*/ 968092 w 1152593"/>
              <a:gd name="connsiteY35" fmla="*/ 174093 h 1304646"/>
              <a:gd name="connsiteX36" fmla="*/ 984362 w 1152593"/>
              <a:gd name="connsiteY36" fmla="*/ 98249 h 1304646"/>
              <a:gd name="connsiteX37" fmla="*/ 937332 w 1152593"/>
              <a:gd name="connsiteY37" fmla="*/ 0 h 1304646"/>
              <a:gd name="connsiteX38" fmla="*/ 868080 w 1152593"/>
              <a:gd name="connsiteY38" fmla="*/ 81225 h 1304646"/>
              <a:gd name="connsiteX39" fmla="*/ 822438 w 1152593"/>
              <a:gd name="connsiteY39" fmla="*/ 122062 h 1304646"/>
              <a:gd name="connsiteX40" fmla="*/ 681928 w 1152593"/>
              <a:gd name="connsiteY40" fmla="*/ 205269 h 1304646"/>
              <a:gd name="connsiteX0" fmla="*/ 681928 w 1152593"/>
              <a:gd name="connsiteY0" fmla="*/ 205269 h 1304646"/>
              <a:gd name="connsiteX1" fmla="*/ 572805 w 1152593"/>
              <a:gd name="connsiteY1" fmla="*/ 307443 h 1304646"/>
              <a:gd name="connsiteX2" fmla="*/ 434682 w 1152593"/>
              <a:gd name="connsiteY2" fmla="*/ 366942 h 1304646"/>
              <a:gd name="connsiteX3" fmla="*/ 310316 w 1152593"/>
              <a:gd name="connsiteY3" fmla="*/ 479868 h 1304646"/>
              <a:gd name="connsiteX4" fmla="*/ 234810 w 1152593"/>
              <a:gd name="connsiteY4" fmla="*/ 464370 h 1304646"/>
              <a:gd name="connsiteX5" fmla="*/ 164183 w 1152593"/>
              <a:gd name="connsiteY5" fmla="*/ 502267 h 1304646"/>
              <a:gd name="connsiteX6" fmla="*/ 205569 w 1152593"/>
              <a:gd name="connsiteY6" fmla="*/ 577787 h 1304646"/>
              <a:gd name="connsiteX7" fmla="*/ 102042 w 1152593"/>
              <a:gd name="connsiteY7" fmla="*/ 720656 h 1304646"/>
              <a:gd name="connsiteX8" fmla="*/ 37024 w 1152593"/>
              <a:gd name="connsiteY8" fmla="*/ 719400 h 1304646"/>
              <a:gd name="connsiteX9" fmla="*/ 8134 w 1152593"/>
              <a:gd name="connsiteY9" fmla="*/ 770284 h 1304646"/>
              <a:gd name="connsiteX10" fmla="*/ 185157 w 1152593"/>
              <a:gd name="connsiteY10" fmla="*/ 978516 h 1304646"/>
              <a:gd name="connsiteX11" fmla="*/ 9834 w 1152593"/>
              <a:gd name="connsiteY11" fmla="*/ 1193183 h 1304646"/>
              <a:gd name="connsiteX12" fmla="*/ 160282 w 1152593"/>
              <a:gd name="connsiteY12" fmla="*/ 1304646 h 1304646"/>
              <a:gd name="connsiteX13" fmla="*/ 370400 w 1152593"/>
              <a:gd name="connsiteY13" fmla="*/ 1231369 h 1304646"/>
              <a:gd name="connsiteX14" fmla="*/ 458141 w 1152593"/>
              <a:gd name="connsiteY14" fmla="*/ 1170942 h 1304646"/>
              <a:gd name="connsiteX15" fmla="*/ 501368 w 1152593"/>
              <a:gd name="connsiteY15" fmla="*/ 1067061 h 1304646"/>
              <a:gd name="connsiteX16" fmla="*/ 541689 w 1152593"/>
              <a:gd name="connsiteY16" fmla="*/ 954198 h 1304646"/>
              <a:gd name="connsiteX17" fmla="*/ 607400 w 1152593"/>
              <a:gd name="connsiteY17" fmla="*/ 938796 h 1304646"/>
              <a:gd name="connsiteX18" fmla="*/ 653758 w 1152593"/>
              <a:gd name="connsiteY18" fmla="*/ 1006889 h 1304646"/>
              <a:gd name="connsiteX19" fmla="*/ 859662 w 1152593"/>
              <a:gd name="connsiteY19" fmla="*/ 905712 h 1304646"/>
              <a:gd name="connsiteX20" fmla="*/ 982725 w 1152593"/>
              <a:gd name="connsiteY20" fmla="*/ 807168 h 1304646"/>
              <a:gd name="connsiteX21" fmla="*/ 1026196 w 1152593"/>
              <a:gd name="connsiteY21" fmla="*/ 827638 h 1304646"/>
              <a:gd name="connsiteX22" fmla="*/ 1067707 w 1152593"/>
              <a:gd name="connsiteY22" fmla="*/ 760235 h 1304646"/>
              <a:gd name="connsiteX23" fmla="*/ 1091917 w 1152593"/>
              <a:gd name="connsiteY23" fmla="*/ 764643 h 1304646"/>
              <a:gd name="connsiteX24" fmla="*/ 1068400 w 1152593"/>
              <a:gd name="connsiteY24" fmla="*/ 842990 h 1304646"/>
              <a:gd name="connsiteX25" fmla="*/ 1132399 w 1152593"/>
              <a:gd name="connsiteY25" fmla="*/ 838462 h 1304646"/>
              <a:gd name="connsiteX26" fmla="*/ 1151050 w 1152593"/>
              <a:gd name="connsiteY26" fmla="*/ 807861 h 1304646"/>
              <a:gd name="connsiteX27" fmla="*/ 1148856 w 1152593"/>
              <a:gd name="connsiteY27" fmla="*/ 726105 h 1304646"/>
              <a:gd name="connsiteX28" fmla="*/ 1144601 w 1152593"/>
              <a:gd name="connsiteY28" fmla="*/ 640583 h 1304646"/>
              <a:gd name="connsiteX29" fmla="*/ 1132399 w 1152593"/>
              <a:gd name="connsiteY29" fmla="*/ 590812 h 1304646"/>
              <a:gd name="connsiteX30" fmla="*/ 1099405 w 1152593"/>
              <a:gd name="connsiteY30" fmla="*/ 559693 h 1304646"/>
              <a:gd name="connsiteX31" fmla="*/ 1011249 w 1152593"/>
              <a:gd name="connsiteY31" fmla="*/ 559620 h 1304646"/>
              <a:gd name="connsiteX32" fmla="*/ 1018443 w 1152593"/>
              <a:gd name="connsiteY32" fmla="*/ 411982 h 1304646"/>
              <a:gd name="connsiteX33" fmla="*/ 961367 w 1152593"/>
              <a:gd name="connsiteY33" fmla="*/ 402457 h 1304646"/>
              <a:gd name="connsiteX34" fmla="*/ 934950 w 1152593"/>
              <a:gd name="connsiteY34" fmla="*/ 216595 h 1304646"/>
              <a:gd name="connsiteX35" fmla="*/ 968092 w 1152593"/>
              <a:gd name="connsiteY35" fmla="*/ 174093 h 1304646"/>
              <a:gd name="connsiteX36" fmla="*/ 984362 w 1152593"/>
              <a:gd name="connsiteY36" fmla="*/ 98249 h 1304646"/>
              <a:gd name="connsiteX37" fmla="*/ 937332 w 1152593"/>
              <a:gd name="connsiteY37" fmla="*/ 0 h 1304646"/>
              <a:gd name="connsiteX38" fmla="*/ 868080 w 1152593"/>
              <a:gd name="connsiteY38" fmla="*/ 81225 h 1304646"/>
              <a:gd name="connsiteX39" fmla="*/ 822438 w 1152593"/>
              <a:gd name="connsiteY39" fmla="*/ 122062 h 1304646"/>
              <a:gd name="connsiteX40" fmla="*/ 681928 w 1152593"/>
              <a:gd name="connsiteY40" fmla="*/ 205269 h 130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2593" h="1304646">
                <a:moveTo>
                  <a:pt x="681928" y="205269"/>
                </a:moveTo>
                <a:cubicBezTo>
                  <a:pt x="645554" y="231390"/>
                  <a:pt x="609179" y="281322"/>
                  <a:pt x="572805" y="307443"/>
                </a:cubicBezTo>
                <a:lnTo>
                  <a:pt x="434682" y="366942"/>
                </a:lnTo>
                <a:lnTo>
                  <a:pt x="310316" y="479868"/>
                </a:lnTo>
                <a:cubicBezTo>
                  <a:pt x="275813" y="493328"/>
                  <a:pt x="259166" y="460637"/>
                  <a:pt x="234810" y="464370"/>
                </a:cubicBezTo>
                <a:cubicBezTo>
                  <a:pt x="210455" y="468103"/>
                  <a:pt x="169056" y="483364"/>
                  <a:pt x="164183" y="502267"/>
                </a:cubicBezTo>
                <a:cubicBezTo>
                  <a:pt x="159310" y="521170"/>
                  <a:pt x="224520" y="566732"/>
                  <a:pt x="205569" y="577787"/>
                </a:cubicBezTo>
                <a:cubicBezTo>
                  <a:pt x="171060" y="619060"/>
                  <a:pt x="130133" y="697054"/>
                  <a:pt x="102042" y="720656"/>
                </a:cubicBezTo>
                <a:cubicBezTo>
                  <a:pt x="73951" y="744258"/>
                  <a:pt x="52675" y="711129"/>
                  <a:pt x="37024" y="719400"/>
                </a:cubicBezTo>
                <a:cubicBezTo>
                  <a:pt x="21373" y="727671"/>
                  <a:pt x="-16555" y="727098"/>
                  <a:pt x="8134" y="770284"/>
                </a:cubicBezTo>
                <a:cubicBezTo>
                  <a:pt x="32823" y="813470"/>
                  <a:pt x="162932" y="953099"/>
                  <a:pt x="185157" y="978516"/>
                </a:cubicBezTo>
                <a:cubicBezTo>
                  <a:pt x="47525" y="1157700"/>
                  <a:pt x="13980" y="1138828"/>
                  <a:pt x="9834" y="1193183"/>
                </a:cubicBezTo>
                <a:cubicBezTo>
                  <a:pt x="5688" y="1247538"/>
                  <a:pt x="100982" y="1300663"/>
                  <a:pt x="160282" y="1304646"/>
                </a:cubicBezTo>
                <a:lnTo>
                  <a:pt x="370400" y="1231369"/>
                </a:lnTo>
                <a:lnTo>
                  <a:pt x="458141" y="1170942"/>
                </a:lnTo>
                <a:cubicBezTo>
                  <a:pt x="476397" y="1140779"/>
                  <a:pt x="490618" y="1107154"/>
                  <a:pt x="501368" y="1067061"/>
                </a:cubicBezTo>
                <a:cubicBezTo>
                  <a:pt x="497831" y="1026968"/>
                  <a:pt x="524017" y="975575"/>
                  <a:pt x="541689" y="954198"/>
                </a:cubicBezTo>
                <a:cubicBezTo>
                  <a:pt x="559361" y="932821"/>
                  <a:pt x="577407" y="957441"/>
                  <a:pt x="607400" y="938796"/>
                </a:cubicBezTo>
                <a:cubicBezTo>
                  <a:pt x="629997" y="959113"/>
                  <a:pt x="650211" y="965141"/>
                  <a:pt x="653758" y="1006889"/>
                </a:cubicBezTo>
                <a:cubicBezTo>
                  <a:pt x="708071" y="986623"/>
                  <a:pt x="783374" y="947713"/>
                  <a:pt x="859662" y="905712"/>
                </a:cubicBezTo>
                <a:cubicBezTo>
                  <a:pt x="923702" y="861127"/>
                  <a:pt x="954969" y="820180"/>
                  <a:pt x="982725" y="807168"/>
                </a:cubicBezTo>
                <a:cubicBezTo>
                  <a:pt x="1010481" y="794156"/>
                  <a:pt x="1013620" y="823554"/>
                  <a:pt x="1026196" y="827638"/>
                </a:cubicBezTo>
                <a:cubicBezTo>
                  <a:pt x="1038772" y="831722"/>
                  <a:pt x="1057547" y="765178"/>
                  <a:pt x="1067707" y="760235"/>
                </a:cubicBezTo>
                <a:cubicBezTo>
                  <a:pt x="1077867" y="755292"/>
                  <a:pt x="1085452" y="753629"/>
                  <a:pt x="1091917" y="764643"/>
                </a:cubicBezTo>
                <a:cubicBezTo>
                  <a:pt x="1098382" y="775657"/>
                  <a:pt x="1064828" y="831878"/>
                  <a:pt x="1068400" y="842990"/>
                </a:cubicBezTo>
                <a:cubicBezTo>
                  <a:pt x="1071972" y="854103"/>
                  <a:pt x="1117830" y="844317"/>
                  <a:pt x="1132399" y="838462"/>
                </a:cubicBezTo>
                <a:cubicBezTo>
                  <a:pt x="1146968" y="832607"/>
                  <a:pt x="1145132" y="825396"/>
                  <a:pt x="1151050" y="807861"/>
                </a:cubicBezTo>
                <a:cubicBezTo>
                  <a:pt x="1156968" y="790326"/>
                  <a:pt x="1143581" y="754778"/>
                  <a:pt x="1148856" y="726105"/>
                </a:cubicBezTo>
                <a:cubicBezTo>
                  <a:pt x="1149650" y="705468"/>
                  <a:pt x="1147344" y="663132"/>
                  <a:pt x="1144601" y="640583"/>
                </a:cubicBezTo>
                <a:cubicBezTo>
                  <a:pt x="1141858" y="618034"/>
                  <a:pt x="1141519" y="603500"/>
                  <a:pt x="1132399" y="590812"/>
                </a:cubicBezTo>
                <a:cubicBezTo>
                  <a:pt x="1123279" y="578124"/>
                  <a:pt x="1119200" y="565686"/>
                  <a:pt x="1099405" y="559693"/>
                </a:cubicBezTo>
                <a:lnTo>
                  <a:pt x="1011249" y="559620"/>
                </a:lnTo>
                <a:cubicBezTo>
                  <a:pt x="1011266" y="508820"/>
                  <a:pt x="1018426" y="462782"/>
                  <a:pt x="1018443" y="411982"/>
                </a:cubicBezTo>
                <a:lnTo>
                  <a:pt x="961367" y="402457"/>
                </a:lnTo>
                <a:lnTo>
                  <a:pt x="934950" y="216595"/>
                </a:lnTo>
                <a:cubicBezTo>
                  <a:pt x="934880" y="176153"/>
                  <a:pt x="959857" y="193817"/>
                  <a:pt x="968092" y="174093"/>
                </a:cubicBezTo>
                <a:cubicBezTo>
                  <a:pt x="976327" y="154369"/>
                  <a:pt x="986314" y="121311"/>
                  <a:pt x="984362" y="98249"/>
                </a:cubicBezTo>
                <a:cubicBezTo>
                  <a:pt x="982410" y="75187"/>
                  <a:pt x="957903" y="2837"/>
                  <a:pt x="937332" y="0"/>
                </a:cubicBezTo>
                <a:cubicBezTo>
                  <a:pt x="910280" y="24694"/>
                  <a:pt x="895132" y="56531"/>
                  <a:pt x="868080" y="81225"/>
                </a:cubicBezTo>
                <a:lnTo>
                  <a:pt x="822438" y="122062"/>
                </a:lnTo>
                <a:lnTo>
                  <a:pt x="681928" y="205269"/>
                </a:lnTo>
                <a:close/>
              </a:path>
            </a:pathLst>
          </a:custGeom>
          <a:solidFill>
            <a:srgbClr val="FF3399">
              <a:alpha val="20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/>
          <p:cNvSpPr/>
          <p:nvPr/>
        </p:nvSpPr>
        <p:spPr>
          <a:xfrm>
            <a:off x="3084290" y="4044034"/>
            <a:ext cx="1209075" cy="920300"/>
          </a:xfrm>
          <a:custGeom>
            <a:avLst/>
            <a:gdLst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7464 w 1073426"/>
              <a:gd name="connsiteY7" fmla="*/ 612251 h 779228"/>
              <a:gd name="connsiteX8" fmla="*/ 127221 w 1073426"/>
              <a:gd name="connsiteY8" fmla="*/ 580446 h 779228"/>
              <a:gd name="connsiteX9" fmla="*/ 198783 w 1073426"/>
              <a:gd name="connsiteY9" fmla="*/ 548640 h 779228"/>
              <a:gd name="connsiteX10" fmla="*/ 262393 w 1073426"/>
              <a:gd name="connsiteY10" fmla="*/ 49298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77078 w 1073426"/>
              <a:gd name="connsiteY13" fmla="*/ 461176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78010 w 1073426"/>
              <a:gd name="connsiteY34" fmla="*/ 326004 h 779228"/>
              <a:gd name="connsiteX35" fmla="*/ 922351 w 1073426"/>
              <a:gd name="connsiteY35" fmla="*/ 453225 h 779228"/>
              <a:gd name="connsiteX36" fmla="*/ 842838 w 1073426"/>
              <a:gd name="connsiteY36" fmla="*/ 524786 h 779228"/>
              <a:gd name="connsiteX37" fmla="*/ 811033 w 1073426"/>
              <a:gd name="connsiteY37" fmla="*/ 540689 h 779228"/>
              <a:gd name="connsiteX38" fmla="*/ 771276 w 1073426"/>
              <a:gd name="connsiteY38" fmla="*/ 500933 h 779228"/>
              <a:gd name="connsiteX39" fmla="*/ 739471 w 1073426"/>
              <a:gd name="connsiteY39" fmla="*/ 477079 h 779228"/>
              <a:gd name="connsiteX40" fmla="*/ 675861 w 1073426"/>
              <a:gd name="connsiteY40" fmla="*/ 413468 h 779228"/>
              <a:gd name="connsiteX41" fmla="*/ 659958 w 1073426"/>
              <a:gd name="connsiteY41" fmla="*/ 381663 h 779228"/>
              <a:gd name="connsiteX42" fmla="*/ 644056 w 1073426"/>
              <a:gd name="connsiteY42" fmla="*/ 357809 h 779228"/>
              <a:gd name="connsiteX43" fmla="*/ 572494 w 1073426"/>
              <a:gd name="connsiteY43" fmla="*/ 373712 h 779228"/>
              <a:gd name="connsiteX44" fmla="*/ 524786 w 1073426"/>
              <a:gd name="connsiteY44" fmla="*/ 381663 h 779228"/>
              <a:gd name="connsiteX45" fmla="*/ 500932 w 1073426"/>
              <a:gd name="connsiteY45" fmla="*/ 326004 h 779228"/>
              <a:gd name="connsiteX46" fmla="*/ 445273 w 1073426"/>
              <a:gd name="connsiteY46" fmla="*/ 286247 h 779228"/>
              <a:gd name="connsiteX47" fmla="*/ 429370 w 1073426"/>
              <a:gd name="connsiteY47" fmla="*/ 262393 h 779228"/>
              <a:gd name="connsiteX48" fmla="*/ 437322 w 1073426"/>
              <a:gd name="connsiteY48" fmla="*/ 230588 h 779228"/>
              <a:gd name="connsiteX49" fmla="*/ 373711 w 1073426"/>
              <a:gd name="connsiteY49" fmla="*/ 190832 h 779228"/>
              <a:gd name="connsiteX50" fmla="*/ 270344 w 1073426"/>
              <a:gd name="connsiteY50" fmla="*/ 198783 h 779228"/>
              <a:gd name="connsiteX51" fmla="*/ 318052 w 1073426"/>
              <a:gd name="connsiteY51" fmla="*/ 230588 h 779228"/>
              <a:gd name="connsiteX52" fmla="*/ 230588 w 1073426"/>
              <a:gd name="connsiteY52" fmla="*/ 262393 h 779228"/>
              <a:gd name="connsiteX53" fmla="*/ 174929 w 1073426"/>
              <a:gd name="connsiteY53" fmla="*/ 286247 h 779228"/>
              <a:gd name="connsiteX54" fmla="*/ 135172 w 1073426"/>
              <a:gd name="connsiteY54" fmla="*/ 318053 h 779228"/>
              <a:gd name="connsiteX55" fmla="*/ 63610 w 1073426"/>
              <a:gd name="connsiteY55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7464 w 1073426"/>
              <a:gd name="connsiteY7" fmla="*/ 704664 h 779228"/>
              <a:gd name="connsiteX8" fmla="*/ 127221 w 1073426"/>
              <a:gd name="connsiteY8" fmla="*/ 580446 h 779228"/>
              <a:gd name="connsiteX9" fmla="*/ 198783 w 1073426"/>
              <a:gd name="connsiteY9" fmla="*/ 548640 h 779228"/>
              <a:gd name="connsiteX10" fmla="*/ 262393 w 1073426"/>
              <a:gd name="connsiteY10" fmla="*/ 49298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77078 w 1073426"/>
              <a:gd name="connsiteY13" fmla="*/ 461176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78010 w 1073426"/>
              <a:gd name="connsiteY34" fmla="*/ 326004 h 779228"/>
              <a:gd name="connsiteX35" fmla="*/ 922351 w 1073426"/>
              <a:gd name="connsiteY35" fmla="*/ 453225 h 779228"/>
              <a:gd name="connsiteX36" fmla="*/ 842838 w 1073426"/>
              <a:gd name="connsiteY36" fmla="*/ 524786 h 779228"/>
              <a:gd name="connsiteX37" fmla="*/ 811033 w 1073426"/>
              <a:gd name="connsiteY37" fmla="*/ 540689 h 779228"/>
              <a:gd name="connsiteX38" fmla="*/ 771276 w 1073426"/>
              <a:gd name="connsiteY38" fmla="*/ 500933 h 779228"/>
              <a:gd name="connsiteX39" fmla="*/ 739471 w 1073426"/>
              <a:gd name="connsiteY39" fmla="*/ 477079 h 779228"/>
              <a:gd name="connsiteX40" fmla="*/ 675861 w 1073426"/>
              <a:gd name="connsiteY40" fmla="*/ 413468 h 779228"/>
              <a:gd name="connsiteX41" fmla="*/ 659958 w 1073426"/>
              <a:gd name="connsiteY41" fmla="*/ 381663 h 779228"/>
              <a:gd name="connsiteX42" fmla="*/ 644056 w 1073426"/>
              <a:gd name="connsiteY42" fmla="*/ 357809 h 779228"/>
              <a:gd name="connsiteX43" fmla="*/ 572494 w 1073426"/>
              <a:gd name="connsiteY43" fmla="*/ 373712 h 779228"/>
              <a:gd name="connsiteX44" fmla="*/ 524786 w 1073426"/>
              <a:gd name="connsiteY44" fmla="*/ 381663 h 779228"/>
              <a:gd name="connsiteX45" fmla="*/ 500932 w 1073426"/>
              <a:gd name="connsiteY45" fmla="*/ 326004 h 779228"/>
              <a:gd name="connsiteX46" fmla="*/ 445273 w 1073426"/>
              <a:gd name="connsiteY46" fmla="*/ 286247 h 779228"/>
              <a:gd name="connsiteX47" fmla="*/ 429370 w 1073426"/>
              <a:gd name="connsiteY47" fmla="*/ 262393 h 779228"/>
              <a:gd name="connsiteX48" fmla="*/ 437322 w 1073426"/>
              <a:gd name="connsiteY48" fmla="*/ 230588 h 779228"/>
              <a:gd name="connsiteX49" fmla="*/ 373711 w 1073426"/>
              <a:gd name="connsiteY49" fmla="*/ 190832 h 779228"/>
              <a:gd name="connsiteX50" fmla="*/ 270344 w 1073426"/>
              <a:gd name="connsiteY50" fmla="*/ 198783 h 779228"/>
              <a:gd name="connsiteX51" fmla="*/ 318052 w 1073426"/>
              <a:gd name="connsiteY51" fmla="*/ 230588 h 779228"/>
              <a:gd name="connsiteX52" fmla="*/ 230588 w 1073426"/>
              <a:gd name="connsiteY52" fmla="*/ 262393 h 779228"/>
              <a:gd name="connsiteX53" fmla="*/ 174929 w 1073426"/>
              <a:gd name="connsiteY53" fmla="*/ 286247 h 779228"/>
              <a:gd name="connsiteX54" fmla="*/ 135172 w 1073426"/>
              <a:gd name="connsiteY54" fmla="*/ 318053 h 779228"/>
              <a:gd name="connsiteX55" fmla="*/ 63610 w 1073426"/>
              <a:gd name="connsiteY55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7464 w 1073426"/>
              <a:gd name="connsiteY7" fmla="*/ 704664 h 779228"/>
              <a:gd name="connsiteX8" fmla="*/ 141812 w 1073426"/>
              <a:gd name="connsiteY8" fmla="*/ 604765 h 779228"/>
              <a:gd name="connsiteX9" fmla="*/ 198783 w 1073426"/>
              <a:gd name="connsiteY9" fmla="*/ 548640 h 779228"/>
              <a:gd name="connsiteX10" fmla="*/ 262393 w 1073426"/>
              <a:gd name="connsiteY10" fmla="*/ 49298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77078 w 1073426"/>
              <a:gd name="connsiteY13" fmla="*/ 461176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78010 w 1073426"/>
              <a:gd name="connsiteY34" fmla="*/ 326004 h 779228"/>
              <a:gd name="connsiteX35" fmla="*/ 922351 w 1073426"/>
              <a:gd name="connsiteY35" fmla="*/ 453225 h 779228"/>
              <a:gd name="connsiteX36" fmla="*/ 842838 w 1073426"/>
              <a:gd name="connsiteY36" fmla="*/ 524786 h 779228"/>
              <a:gd name="connsiteX37" fmla="*/ 811033 w 1073426"/>
              <a:gd name="connsiteY37" fmla="*/ 540689 h 779228"/>
              <a:gd name="connsiteX38" fmla="*/ 771276 w 1073426"/>
              <a:gd name="connsiteY38" fmla="*/ 500933 h 779228"/>
              <a:gd name="connsiteX39" fmla="*/ 739471 w 1073426"/>
              <a:gd name="connsiteY39" fmla="*/ 477079 h 779228"/>
              <a:gd name="connsiteX40" fmla="*/ 675861 w 1073426"/>
              <a:gd name="connsiteY40" fmla="*/ 413468 h 779228"/>
              <a:gd name="connsiteX41" fmla="*/ 659958 w 1073426"/>
              <a:gd name="connsiteY41" fmla="*/ 381663 h 779228"/>
              <a:gd name="connsiteX42" fmla="*/ 644056 w 1073426"/>
              <a:gd name="connsiteY42" fmla="*/ 357809 h 779228"/>
              <a:gd name="connsiteX43" fmla="*/ 572494 w 1073426"/>
              <a:gd name="connsiteY43" fmla="*/ 373712 h 779228"/>
              <a:gd name="connsiteX44" fmla="*/ 524786 w 1073426"/>
              <a:gd name="connsiteY44" fmla="*/ 381663 h 779228"/>
              <a:gd name="connsiteX45" fmla="*/ 500932 w 1073426"/>
              <a:gd name="connsiteY45" fmla="*/ 326004 h 779228"/>
              <a:gd name="connsiteX46" fmla="*/ 445273 w 1073426"/>
              <a:gd name="connsiteY46" fmla="*/ 286247 h 779228"/>
              <a:gd name="connsiteX47" fmla="*/ 429370 w 1073426"/>
              <a:gd name="connsiteY47" fmla="*/ 262393 h 779228"/>
              <a:gd name="connsiteX48" fmla="*/ 437322 w 1073426"/>
              <a:gd name="connsiteY48" fmla="*/ 230588 h 779228"/>
              <a:gd name="connsiteX49" fmla="*/ 373711 w 1073426"/>
              <a:gd name="connsiteY49" fmla="*/ 190832 h 779228"/>
              <a:gd name="connsiteX50" fmla="*/ 270344 w 1073426"/>
              <a:gd name="connsiteY50" fmla="*/ 198783 h 779228"/>
              <a:gd name="connsiteX51" fmla="*/ 318052 w 1073426"/>
              <a:gd name="connsiteY51" fmla="*/ 230588 h 779228"/>
              <a:gd name="connsiteX52" fmla="*/ 230588 w 1073426"/>
              <a:gd name="connsiteY52" fmla="*/ 262393 h 779228"/>
              <a:gd name="connsiteX53" fmla="*/ 174929 w 1073426"/>
              <a:gd name="connsiteY53" fmla="*/ 286247 h 779228"/>
              <a:gd name="connsiteX54" fmla="*/ 135172 w 1073426"/>
              <a:gd name="connsiteY54" fmla="*/ 318053 h 779228"/>
              <a:gd name="connsiteX55" fmla="*/ 63610 w 1073426"/>
              <a:gd name="connsiteY55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7464 w 1073426"/>
              <a:gd name="connsiteY7" fmla="*/ 704664 h 779228"/>
              <a:gd name="connsiteX8" fmla="*/ 141812 w 1073426"/>
              <a:gd name="connsiteY8" fmla="*/ 604765 h 779228"/>
              <a:gd name="connsiteX9" fmla="*/ 198783 w 1073426"/>
              <a:gd name="connsiteY9" fmla="*/ 548640 h 779228"/>
              <a:gd name="connsiteX10" fmla="*/ 262393 w 1073426"/>
              <a:gd name="connsiteY10" fmla="*/ 49298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77078 w 1073426"/>
              <a:gd name="connsiteY13" fmla="*/ 461176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24508 w 1073426"/>
              <a:gd name="connsiteY34" fmla="*/ 306548 h 779228"/>
              <a:gd name="connsiteX35" fmla="*/ 922351 w 1073426"/>
              <a:gd name="connsiteY35" fmla="*/ 453225 h 779228"/>
              <a:gd name="connsiteX36" fmla="*/ 842838 w 1073426"/>
              <a:gd name="connsiteY36" fmla="*/ 524786 h 779228"/>
              <a:gd name="connsiteX37" fmla="*/ 811033 w 1073426"/>
              <a:gd name="connsiteY37" fmla="*/ 540689 h 779228"/>
              <a:gd name="connsiteX38" fmla="*/ 771276 w 1073426"/>
              <a:gd name="connsiteY38" fmla="*/ 500933 h 779228"/>
              <a:gd name="connsiteX39" fmla="*/ 739471 w 1073426"/>
              <a:gd name="connsiteY39" fmla="*/ 477079 h 779228"/>
              <a:gd name="connsiteX40" fmla="*/ 675861 w 1073426"/>
              <a:gd name="connsiteY40" fmla="*/ 413468 h 779228"/>
              <a:gd name="connsiteX41" fmla="*/ 659958 w 1073426"/>
              <a:gd name="connsiteY41" fmla="*/ 381663 h 779228"/>
              <a:gd name="connsiteX42" fmla="*/ 644056 w 1073426"/>
              <a:gd name="connsiteY42" fmla="*/ 357809 h 779228"/>
              <a:gd name="connsiteX43" fmla="*/ 572494 w 1073426"/>
              <a:gd name="connsiteY43" fmla="*/ 373712 h 779228"/>
              <a:gd name="connsiteX44" fmla="*/ 524786 w 1073426"/>
              <a:gd name="connsiteY44" fmla="*/ 381663 h 779228"/>
              <a:gd name="connsiteX45" fmla="*/ 500932 w 1073426"/>
              <a:gd name="connsiteY45" fmla="*/ 326004 h 779228"/>
              <a:gd name="connsiteX46" fmla="*/ 445273 w 1073426"/>
              <a:gd name="connsiteY46" fmla="*/ 286247 h 779228"/>
              <a:gd name="connsiteX47" fmla="*/ 429370 w 1073426"/>
              <a:gd name="connsiteY47" fmla="*/ 262393 h 779228"/>
              <a:gd name="connsiteX48" fmla="*/ 437322 w 1073426"/>
              <a:gd name="connsiteY48" fmla="*/ 230588 h 779228"/>
              <a:gd name="connsiteX49" fmla="*/ 373711 w 1073426"/>
              <a:gd name="connsiteY49" fmla="*/ 190832 h 779228"/>
              <a:gd name="connsiteX50" fmla="*/ 270344 w 1073426"/>
              <a:gd name="connsiteY50" fmla="*/ 198783 h 779228"/>
              <a:gd name="connsiteX51" fmla="*/ 318052 w 1073426"/>
              <a:gd name="connsiteY51" fmla="*/ 230588 h 779228"/>
              <a:gd name="connsiteX52" fmla="*/ 230588 w 1073426"/>
              <a:gd name="connsiteY52" fmla="*/ 262393 h 779228"/>
              <a:gd name="connsiteX53" fmla="*/ 174929 w 1073426"/>
              <a:gd name="connsiteY53" fmla="*/ 286247 h 779228"/>
              <a:gd name="connsiteX54" fmla="*/ 135172 w 1073426"/>
              <a:gd name="connsiteY54" fmla="*/ 318053 h 779228"/>
              <a:gd name="connsiteX55" fmla="*/ 63610 w 1073426"/>
              <a:gd name="connsiteY55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7464 w 1073426"/>
              <a:gd name="connsiteY7" fmla="*/ 704664 h 779228"/>
              <a:gd name="connsiteX8" fmla="*/ 141812 w 1073426"/>
              <a:gd name="connsiteY8" fmla="*/ 604765 h 779228"/>
              <a:gd name="connsiteX9" fmla="*/ 198783 w 1073426"/>
              <a:gd name="connsiteY9" fmla="*/ 548640 h 779228"/>
              <a:gd name="connsiteX10" fmla="*/ 262393 w 1073426"/>
              <a:gd name="connsiteY10" fmla="*/ 49298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77078 w 1073426"/>
              <a:gd name="connsiteY13" fmla="*/ 461176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24508 w 1073426"/>
              <a:gd name="connsiteY34" fmla="*/ 306548 h 779228"/>
              <a:gd name="connsiteX35" fmla="*/ 902896 w 1073426"/>
              <a:gd name="connsiteY35" fmla="*/ 448361 h 779228"/>
              <a:gd name="connsiteX36" fmla="*/ 842838 w 1073426"/>
              <a:gd name="connsiteY36" fmla="*/ 524786 h 779228"/>
              <a:gd name="connsiteX37" fmla="*/ 811033 w 1073426"/>
              <a:gd name="connsiteY37" fmla="*/ 540689 h 779228"/>
              <a:gd name="connsiteX38" fmla="*/ 771276 w 1073426"/>
              <a:gd name="connsiteY38" fmla="*/ 500933 h 779228"/>
              <a:gd name="connsiteX39" fmla="*/ 739471 w 1073426"/>
              <a:gd name="connsiteY39" fmla="*/ 477079 h 779228"/>
              <a:gd name="connsiteX40" fmla="*/ 675861 w 1073426"/>
              <a:gd name="connsiteY40" fmla="*/ 413468 h 779228"/>
              <a:gd name="connsiteX41" fmla="*/ 659958 w 1073426"/>
              <a:gd name="connsiteY41" fmla="*/ 381663 h 779228"/>
              <a:gd name="connsiteX42" fmla="*/ 644056 w 1073426"/>
              <a:gd name="connsiteY42" fmla="*/ 357809 h 779228"/>
              <a:gd name="connsiteX43" fmla="*/ 572494 w 1073426"/>
              <a:gd name="connsiteY43" fmla="*/ 373712 h 779228"/>
              <a:gd name="connsiteX44" fmla="*/ 524786 w 1073426"/>
              <a:gd name="connsiteY44" fmla="*/ 381663 h 779228"/>
              <a:gd name="connsiteX45" fmla="*/ 500932 w 1073426"/>
              <a:gd name="connsiteY45" fmla="*/ 326004 h 779228"/>
              <a:gd name="connsiteX46" fmla="*/ 445273 w 1073426"/>
              <a:gd name="connsiteY46" fmla="*/ 286247 h 779228"/>
              <a:gd name="connsiteX47" fmla="*/ 429370 w 1073426"/>
              <a:gd name="connsiteY47" fmla="*/ 262393 h 779228"/>
              <a:gd name="connsiteX48" fmla="*/ 437322 w 1073426"/>
              <a:gd name="connsiteY48" fmla="*/ 230588 h 779228"/>
              <a:gd name="connsiteX49" fmla="*/ 373711 w 1073426"/>
              <a:gd name="connsiteY49" fmla="*/ 190832 h 779228"/>
              <a:gd name="connsiteX50" fmla="*/ 270344 w 1073426"/>
              <a:gd name="connsiteY50" fmla="*/ 198783 h 779228"/>
              <a:gd name="connsiteX51" fmla="*/ 318052 w 1073426"/>
              <a:gd name="connsiteY51" fmla="*/ 230588 h 779228"/>
              <a:gd name="connsiteX52" fmla="*/ 230588 w 1073426"/>
              <a:gd name="connsiteY52" fmla="*/ 262393 h 779228"/>
              <a:gd name="connsiteX53" fmla="*/ 174929 w 1073426"/>
              <a:gd name="connsiteY53" fmla="*/ 286247 h 779228"/>
              <a:gd name="connsiteX54" fmla="*/ 135172 w 1073426"/>
              <a:gd name="connsiteY54" fmla="*/ 318053 h 779228"/>
              <a:gd name="connsiteX55" fmla="*/ 63610 w 1073426"/>
              <a:gd name="connsiteY55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7464 w 1073426"/>
              <a:gd name="connsiteY7" fmla="*/ 704664 h 779228"/>
              <a:gd name="connsiteX8" fmla="*/ 141812 w 1073426"/>
              <a:gd name="connsiteY8" fmla="*/ 604765 h 779228"/>
              <a:gd name="connsiteX9" fmla="*/ 198783 w 1073426"/>
              <a:gd name="connsiteY9" fmla="*/ 548640 h 779228"/>
              <a:gd name="connsiteX10" fmla="*/ 262393 w 1073426"/>
              <a:gd name="connsiteY10" fmla="*/ 49298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77078 w 1073426"/>
              <a:gd name="connsiteY13" fmla="*/ 461176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24508 w 1073426"/>
              <a:gd name="connsiteY34" fmla="*/ 306548 h 779228"/>
              <a:gd name="connsiteX35" fmla="*/ 902896 w 1073426"/>
              <a:gd name="connsiteY35" fmla="*/ 448361 h 779228"/>
              <a:gd name="connsiteX36" fmla="*/ 842838 w 1073426"/>
              <a:gd name="connsiteY36" fmla="*/ 524786 h 779228"/>
              <a:gd name="connsiteX37" fmla="*/ 811033 w 1073426"/>
              <a:gd name="connsiteY37" fmla="*/ 540689 h 779228"/>
              <a:gd name="connsiteX38" fmla="*/ 771276 w 1073426"/>
              <a:gd name="connsiteY38" fmla="*/ 500933 h 779228"/>
              <a:gd name="connsiteX39" fmla="*/ 739471 w 1073426"/>
              <a:gd name="connsiteY39" fmla="*/ 477079 h 779228"/>
              <a:gd name="connsiteX40" fmla="*/ 675861 w 1073426"/>
              <a:gd name="connsiteY40" fmla="*/ 413468 h 779228"/>
              <a:gd name="connsiteX41" fmla="*/ 659958 w 1073426"/>
              <a:gd name="connsiteY41" fmla="*/ 381663 h 779228"/>
              <a:gd name="connsiteX42" fmla="*/ 644056 w 1073426"/>
              <a:gd name="connsiteY42" fmla="*/ 357809 h 779228"/>
              <a:gd name="connsiteX43" fmla="*/ 572494 w 1073426"/>
              <a:gd name="connsiteY43" fmla="*/ 373712 h 779228"/>
              <a:gd name="connsiteX44" fmla="*/ 524786 w 1073426"/>
              <a:gd name="connsiteY44" fmla="*/ 381663 h 779228"/>
              <a:gd name="connsiteX45" fmla="*/ 500932 w 1073426"/>
              <a:gd name="connsiteY45" fmla="*/ 326004 h 779228"/>
              <a:gd name="connsiteX46" fmla="*/ 445273 w 1073426"/>
              <a:gd name="connsiteY46" fmla="*/ 286247 h 779228"/>
              <a:gd name="connsiteX47" fmla="*/ 429370 w 1073426"/>
              <a:gd name="connsiteY47" fmla="*/ 262393 h 779228"/>
              <a:gd name="connsiteX48" fmla="*/ 437322 w 1073426"/>
              <a:gd name="connsiteY48" fmla="*/ 230588 h 779228"/>
              <a:gd name="connsiteX49" fmla="*/ 373711 w 1073426"/>
              <a:gd name="connsiteY49" fmla="*/ 190832 h 779228"/>
              <a:gd name="connsiteX50" fmla="*/ 270344 w 1073426"/>
              <a:gd name="connsiteY50" fmla="*/ 198783 h 779228"/>
              <a:gd name="connsiteX51" fmla="*/ 318052 w 1073426"/>
              <a:gd name="connsiteY51" fmla="*/ 230588 h 779228"/>
              <a:gd name="connsiteX52" fmla="*/ 230588 w 1073426"/>
              <a:gd name="connsiteY52" fmla="*/ 262393 h 779228"/>
              <a:gd name="connsiteX53" fmla="*/ 135172 w 1073426"/>
              <a:gd name="connsiteY53" fmla="*/ 318053 h 779228"/>
              <a:gd name="connsiteX54" fmla="*/ 63610 w 1073426"/>
              <a:gd name="connsiteY54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7464 w 1073426"/>
              <a:gd name="connsiteY7" fmla="*/ 704664 h 779228"/>
              <a:gd name="connsiteX8" fmla="*/ 141812 w 1073426"/>
              <a:gd name="connsiteY8" fmla="*/ 604765 h 779228"/>
              <a:gd name="connsiteX9" fmla="*/ 198783 w 1073426"/>
              <a:gd name="connsiteY9" fmla="*/ 548640 h 779228"/>
              <a:gd name="connsiteX10" fmla="*/ 262393 w 1073426"/>
              <a:gd name="connsiteY10" fmla="*/ 49298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77078 w 1073426"/>
              <a:gd name="connsiteY13" fmla="*/ 461176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24508 w 1073426"/>
              <a:gd name="connsiteY34" fmla="*/ 306548 h 779228"/>
              <a:gd name="connsiteX35" fmla="*/ 902896 w 1073426"/>
              <a:gd name="connsiteY35" fmla="*/ 448361 h 779228"/>
              <a:gd name="connsiteX36" fmla="*/ 842838 w 1073426"/>
              <a:gd name="connsiteY36" fmla="*/ 524786 h 779228"/>
              <a:gd name="connsiteX37" fmla="*/ 811033 w 1073426"/>
              <a:gd name="connsiteY37" fmla="*/ 540689 h 779228"/>
              <a:gd name="connsiteX38" fmla="*/ 771276 w 1073426"/>
              <a:gd name="connsiteY38" fmla="*/ 500933 h 779228"/>
              <a:gd name="connsiteX39" fmla="*/ 739471 w 1073426"/>
              <a:gd name="connsiteY39" fmla="*/ 477079 h 779228"/>
              <a:gd name="connsiteX40" fmla="*/ 675861 w 1073426"/>
              <a:gd name="connsiteY40" fmla="*/ 413468 h 779228"/>
              <a:gd name="connsiteX41" fmla="*/ 659958 w 1073426"/>
              <a:gd name="connsiteY41" fmla="*/ 381663 h 779228"/>
              <a:gd name="connsiteX42" fmla="*/ 644056 w 1073426"/>
              <a:gd name="connsiteY42" fmla="*/ 357809 h 779228"/>
              <a:gd name="connsiteX43" fmla="*/ 572494 w 1073426"/>
              <a:gd name="connsiteY43" fmla="*/ 373712 h 779228"/>
              <a:gd name="connsiteX44" fmla="*/ 524786 w 1073426"/>
              <a:gd name="connsiteY44" fmla="*/ 381663 h 779228"/>
              <a:gd name="connsiteX45" fmla="*/ 500932 w 1073426"/>
              <a:gd name="connsiteY45" fmla="*/ 326004 h 779228"/>
              <a:gd name="connsiteX46" fmla="*/ 445273 w 1073426"/>
              <a:gd name="connsiteY46" fmla="*/ 286247 h 779228"/>
              <a:gd name="connsiteX47" fmla="*/ 429370 w 1073426"/>
              <a:gd name="connsiteY47" fmla="*/ 262393 h 779228"/>
              <a:gd name="connsiteX48" fmla="*/ 437322 w 1073426"/>
              <a:gd name="connsiteY48" fmla="*/ 230588 h 779228"/>
              <a:gd name="connsiteX49" fmla="*/ 373711 w 1073426"/>
              <a:gd name="connsiteY49" fmla="*/ 190832 h 779228"/>
              <a:gd name="connsiteX50" fmla="*/ 270344 w 1073426"/>
              <a:gd name="connsiteY50" fmla="*/ 198783 h 779228"/>
              <a:gd name="connsiteX51" fmla="*/ 318052 w 1073426"/>
              <a:gd name="connsiteY51" fmla="*/ 230588 h 779228"/>
              <a:gd name="connsiteX52" fmla="*/ 230588 w 1073426"/>
              <a:gd name="connsiteY52" fmla="*/ 262393 h 779228"/>
              <a:gd name="connsiteX53" fmla="*/ 135172 w 1073426"/>
              <a:gd name="connsiteY53" fmla="*/ 326726 h 779228"/>
              <a:gd name="connsiteX54" fmla="*/ 63610 w 1073426"/>
              <a:gd name="connsiteY54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7464 w 1073426"/>
              <a:gd name="connsiteY7" fmla="*/ 704664 h 779228"/>
              <a:gd name="connsiteX8" fmla="*/ 141812 w 1073426"/>
              <a:gd name="connsiteY8" fmla="*/ 604765 h 779228"/>
              <a:gd name="connsiteX9" fmla="*/ 198783 w 1073426"/>
              <a:gd name="connsiteY9" fmla="*/ 548640 h 779228"/>
              <a:gd name="connsiteX10" fmla="*/ 262393 w 1073426"/>
              <a:gd name="connsiteY10" fmla="*/ 49298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77078 w 1073426"/>
              <a:gd name="connsiteY13" fmla="*/ 461176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24508 w 1073426"/>
              <a:gd name="connsiteY34" fmla="*/ 306548 h 779228"/>
              <a:gd name="connsiteX35" fmla="*/ 902896 w 1073426"/>
              <a:gd name="connsiteY35" fmla="*/ 448361 h 779228"/>
              <a:gd name="connsiteX36" fmla="*/ 842838 w 1073426"/>
              <a:gd name="connsiteY36" fmla="*/ 524786 h 779228"/>
              <a:gd name="connsiteX37" fmla="*/ 811033 w 1073426"/>
              <a:gd name="connsiteY37" fmla="*/ 540689 h 779228"/>
              <a:gd name="connsiteX38" fmla="*/ 771276 w 1073426"/>
              <a:gd name="connsiteY38" fmla="*/ 500933 h 779228"/>
              <a:gd name="connsiteX39" fmla="*/ 739471 w 1073426"/>
              <a:gd name="connsiteY39" fmla="*/ 477079 h 779228"/>
              <a:gd name="connsiteX40" fmla="*/ 675861 w 1073426"/>
              <a:gd name="connsiteY40" fmla="*/ 413468 h 779228"/>
              <a:gd name="connsiteX41" fmla="*/ 659958 w 1073426"/>
              <a:gd name="connsiteY41" fmla="*/ 381663 h 779228"/>
              <a:gd name="connsiteX42" fmla="*/ 644056 w 1073426"/>
              <a:gd name="connsiteY42" fmla="*/ 357809 h 779228"/>
              <a:gd name="connsiteX43" fmla="*/ 572494 w 1073426"/>
              <a:gd name="connsiteY43" fmla="*/ 373712 h 779228"/>
              <a:gd name="connsiteX44" fmla="*/ 524786 w 1073426"/>
              <a:gd name="connsiteY44" fmla="*/ 381663 h 779228"/>
              <a:gd name="connsiteX45" fmla="*/ 500932 w 1073426"/>
              <a:gd name="connsiteY45" fmla="*/ 326004 h 779228"/>
              <a:gd name="connsiteX46" fmla="*/ 445273 w 1073426"/>
              <a:gd name="connsiteY46" fmla="*/ 286247 h 779228"/>
              <a:gd name="connsiteX47" fmla="*/ 429370 w 1073426"/>
              <a:gd name="connsiteY47" fmla="*/ 262393 h 779228"/>
              <a:gd name="connsiteX48" fmla="*/ 437322 w 1073426"/>
              <a:gd name="connsiteY48" fmla="*/ 230588 h 779228"/>
              <a:gd name="connsiteX49" fmla="*/ 343847 w 1073426"/>
              <a:gd name="connsiteY49" fmla="*/ 164811 h 779228"/>
              <a:gd name="connsiteX50" fmla="*/ 270344 w 1073426"/>
              <a:gd name="connsiteY50" fmla="*/ 198783 h 779228"/>
              <a:gd name="connsiteX51" fmla="*/ 318052 w 1073426"/>
              <a:gd name="connsiteY51" fmla="*/ 230588 h 779228"/>
              <a:gd name="connsiteX52" fmla="*/ 230588 w 1073426"/>
              <a:gd name="connsiteY52" fmla="*/ 262393 h 779228"/>
              <a:gd name="connsiteX53" fmla="*/ 135172 w 1073426"/>
              <a:gd name="connsiteY53" fmla="*/ 326726 h 779228"/>
              <a:gd name="connsiteX54" fmla="*/ 63610 w 1073426"/>
              <a:gd name="connsiteY54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7464 w 1073426"/>
              <a:gd name="connsiteY7" fmla="*/ 704664 h 779228"/>
              <a:gd name="connsiteX8" fmla="*/ 141812 w 1073426"/>
              <a:gd name="connsiteY8" fmla="*/ 604765 h 779228"/>
              <a:gd name="connsiteX9" fmla="*/ 198783 w 1073426"/>
              <a:gd name="connsiteY9" fmla="*/ 548640 h 779228"/>
              <a:gd name="connsiteX10" fmla="*/ 262393 w 1073426"/>
              <a:gd name="connsiteY10" fmla="*/ 49298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77078 w 1073426"/>
              <a:gd name="connsiteY13" fmla="*/ 461176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24508 w 1073426"/>
              <a:gd name="connsiteY34" fmla="*/ 306548 h 779228"/>
              <a:gd name="connsiteX35" fmla="*/ 902896 w 1073426"/>
              <a:gd name="connsiteY35" fmla="*/ 448361 h 779228"/>
              <a:gd name="connsiteX36" fmla="*/ 842838 w 1073426"/>
              <a:gd name="connsiteY36" fmla="*/ 524786 h 779228"/>
              <a:gd name="connsiteX37" fmla="*/ 811033 w 1073426"/>
              <a:gd name="connsiteY37" fmla="*/ 540689 h 779228"/>
              <a:gd name="connsiteX38" fmla="*/ 771276 w 1073426"/>
              <a:gd name="connsiteY38" fmla="*/ 500933 h 779228"/>
              <a:gd name="connsiteX39" fmla="*/ 739471 w 1073426"/>
              <a:gd name="connsiteY39" fmla="*/ 477079 h 779228"/>
              <a:gd name="connsiteX40" fmla="*/ 675861 w 1073426"/>
              <a:gd name="connsiteY40" fmla="*/ 413468 h 779228"/>
              <a:gd name="connsiteX41" fmla="*/ 659958 w 1073426"/>
              <a:gd name="connsiteY41" fmla="*/ 381663 h 779228"/>
              <a:gd name="connsiteX42" fmla="*/ 644056 w 1073426"/>
              <a:gd name="connsiteY42" fmla="*/ 357809 h 779228"/>
              <a:gd name="connsiteX43" fmla="*/ 572494 w 1073426"/>
              <a:gd name="connsiteY43" fmla="*/ 373712 h 779228"/>
              <a:gd name="connsiteX44" fmla="*/ 524786 w 1073426"/>
              <a:gd name="connsiteY44" fmla="*/ 381663 h 779228"/>
              <a:gd name="connsiteX45" fmla="*/ 500932 w 1073426"/>
              <a:gd name="connsiteY45" fmla="*/ 326004 h 779228"/>
              <a:gd name="connsiteX46" fmla="*/ 445273 w 1073426"/>
              <a:gd name="connsiteY46" fmla="*/ 286247 h 779228"/>
              <a:gd name="connsiteX47" fmla="*/ 429370 w 1073426"/>
              <a:gd name="connsiteY47" fmla="*/ 262393 h 779228"/>
              <a:gd name="connsiteX48" fmla="*/ 437322 w 1073426"/>
              <a:gd name="connsiteY48" fmla="*/ 230588 h 779228"/>
              <a:gd name="connsiteX49" fmla="*/ 343847 w 1073426"/>
              <a:gd name="connsiteY49" fmla="*/ 160474 h 779228"/>
              <a:gd name="connsiteX50" fmla="*/ 270344 w 1073426"/>
              <a:gd name="connsiteY50" fmla="*/ 198783 h 779228"/>
              <a:gd name="connsiteX51" fmla="*/ 318052 w 1073426"/>
              <a:gd name="connsiteY51" fmla="*/ 230588 h 779228"/>
              <a:gd name="connsiteX52" fmla="*/ 230588 w 1073426"/>
              <a:gd name="connsiteY52" fmla="*/ 262393 h 779228"/>
              <a:gd name="connsiteX53" fmla="*/ 135172 w 1073426"/>
              <a:gd name="connsiteY53" fmla="*/ 326726 h 779228"/>
              <a:gd name="connsiteX54" fmla="*/ 63610 w 1073426"/>
              <a:gd name="connsiteY54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7464 w 1073426"/>
              <a:gd name="connsiteY7" fmla="*/ 704664 h 779228"/>
              <a:gd name="connsiteX8" fmla="*/ 141812 w 1073426"/>
              <a:gd name="connsiteY8" fmla="*/ 604765 h 779228"/>
              <a:gd name="connsiteX9" fmla="*/ 198783 w 1073426"/>
              <a:gd name="connsiteY9" fmla="*/ 548640 h 779228"/>
              <a:gd name="connsiteX10" fmla="*/ 249593 w 1073426"/>
              <a:gd name="connsiteY10" fmla="*/ 47997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77078 w 1073426"/>
              <a:gd name="connsiteY13" fmla="*/ 461176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24508 w 1073426"/>
              <a:gd name="connsiteY34" fmla="*/ 306548 h 779228"/>
              <a:gd name="connsiteX35" fmla="*/ 902896 w 1073426"/>
              <a:gd name="connsiteY35" fmla="*/ 448361 h 779228"/>
              <a:gd name="connsiteX36" fmla="*/ 842838 w 1073426"/>
              <a:gd name="connsiteY36" fmla="*/ 524786 h 779228"/>
              <a:gd name="connsiteX37" fmla="*/ 811033 w 1073426"/>
              <a:gd name="connsiteY37" fmla="*/ 540689 h 779228"/>
              <a:gd name="connsiteX38" fmla="*/ 771276 w 1073426"/>
              <a:gd name="connsiteY38" fmla="*/ 500933 h 779228"/>
              <a:gd name="connsiteX39" fmla="*/ 739471 w 1073426"/>
              <a:gd name="connsiteY39" fmla="*/ 477079 h 779228"/>
              <a:gd name="connsiteX40" fmla="*/ 675861 w 1073426"/>
              <a:gd name="connsiteY40" fmla="*/ 413468 h 779228"/>
              <a:gd name="connsiteX41" fmla="*/ 659958 w 1073426"/>
              <a:gd name="connsiteY41" fmla="*/ 381663 h 779228"/>
              <a:gd name="connsiteX42" fmla="*/ 644056 w 1073426"/>
              <a:gd name="connsiteY42" fmla="*/ 357809 h 779228"/>
              <a:gd name="connsiteX43" fmla="*/ 572494 w 1073426"/>
              <a:gd name="connsiteY43" fmla="*/ 373712 h 779228"/>
              <a:gd name="connsiteX44" fmla="*/ 524786 w 1073426"/>
              <a:gd name="connsiteY44" fmla="*/ 381663 h 779228"/>
              <a:gd name="connsiteX45" fmla="*/ 500932 w 1073426"/>
              <a:gd name="connsiteY45" fmla="*/ 326004 h 779228"/>
              <a:gd name="connsiteX46" fmla="*/ 445273 w 1073426"/>
              <a:gd name="connsiteY46" fmla="*/ 286247 h 779228"/>
              <a:gd name="connsiteX47" fmla="*/ 429370 w 1073426"/>
              <a:gd name="connsiteY47" fmla="*/ 262393 h 779228"/>
              <a:gd name="connsiteX48" fmla="*/ 437322 w 1073426"/>
              <a:gd name="connsiteY48" fmla="*/ 230588 h 779228"/>
              <a:gd name="connsiteX49" fmla="*/ 343847 w 1073426"/>
              <a:gd name="connsiteY49" fmla="*/ 160474 h 779228"/>
              <a:gd name="connsiteX50" fmla="*/ 270344 w 1073426"/>
              <a:gd name="connsiteY50" fmla="*/ 198783 h 779228"/>
              <a:gd name="connsiteX51" fmla="*/ 318052 w 1073426"/>
              <a:gd name="connsiteY51" fmla="*/ 230588 h 779228"/>
              <a:gd name="connsiteX52" fmla="*/ 230588 w 1073426"/>
              <a:gd name="connsiteY52" fmla="*/ 262393 h 779228"/>
              <a:gd name="connsiteX53" fmla="*/ 135172 w 1073426"/>
              <a:gd name="connsiteY53" fmla="*/ 326726 h 779228"/>
              <a:gd name="connsiteX54" fmla="*/ 63610 w 1073426"/>
              <a:gd name="connsiteY54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7464 w 1073426"/>
              <a:gd name="connsiteY7" fmla="*/ 704664 h 779228"/>
              <a:gd name="connsiteX8" fmla="*/ 141812 w 1073426"/>
              <a:gd name="connsiteY8" fmla="*/ 604765 h 779228"/>
              <a:gd name="connsiteX9" fmla="*/ 198783 w 1073426"/>
              <a:gd name="connsiteY9" fmla="*/ 548640 h 779228"/>
              <a:gd name="connsiteX10" fmla="*/ 249593 w 1073426"/>
              <a:gd name="connsiteY10" fmla="*/ 47997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77078 w 1073426"/>
              <a:gd name="connsiteY13" fmla="*/ 461176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24508 w 1073426"/>
              <a:gd name="connsiteY34" fmla="*/ 306548 h 779228"/>
              <a:gd name="connsiteX35" fmla="*/ 902896 w 1073426"/>
              <a:gd name="connsiteY35" fmla="*/ 448361 h 779228"/>
              <a:gd name="connsiteX36" fmla="*/ 842838 w 1073426"/>
              <a:gd name="connsiteY36" fmla="*/ 524786 h 779228"/>
              <a:gd name="connsiteX37" fmla="*/ 811033 w 1073426"/>
              <a:gd name="connsiteY37" fmla="*/ 540689 h 779228"/>
              <a:gd name="connsiteX38" fmla="*/ 771276 w 1073426"/>
              <a:gd name="connsiteY38" fmla="*/ 500933 h 779228"/>
              <a:gd name="connsiteX39" fmla="*/ 739471 w 1073426"/>
              <a:gd name="connsiteY39" fmla="*/ 477079 h 779228"/>
              <a:gd name="connsiteX40" fmla="*/ 675861 w 1073426"/>
              <a:gd name="connsiteY40" fmla="*/ 413468 h 779228"/>
              <a:gd name="connsiteX41" fmla="*/ 659958 w 1073426"/>
              <a:gd name="connsiteY41" fmla="*/ 381663 h 779228"/>
              <a:gd name="connsiteX42" fmla="*/ 644056 w 1073426"/>
              <a:gd name="connsiteY42" fmla="*/ 357809 h 779228"/>
              <a:gd name="connsiteX43" fmla="*/ 572494 w 1073426"/>
              <a:gd name="connsiteY43" fmla="*/ 373712 h 779228"/>
              <a:gd name="connsiteX44" fmla="*/ 524786 w 1073426"/>
              <a:gd name="connsiteY44" fmla="*/ 381663 h 779228"/>
              <a:gd name="connsiteX45" fmla="*/ 500932 w 1073426"/>
              <a:gd name="connsiteY45" fmla="*/ 326004 h 779228"/>
              <a:gd name="connsiteX46" fmla="*/ 445273 w 1073426"/>
              <a:gd name="connsiteY46" fmla="*/ 286247 h 779228"/>
              <a:gd name="connsiteX47" fmla="*/ 429370 w 1073426"/>
              <a:gd name="connsiteY47" fmla="*/ 262393 h 779228"/>
              <a:gd name="connsiteX48" fmla="*/ 437322 w 1073426"/>
              <a:gd name="connsiteY48" fmla="*/ 230588 h 779228"/>
              <a:gd name="connsiteX49" fmla="*/ 343847 w 1073426"/>
              <a:gd name="connsiteY49" fmla="*/ 160474 h 779228"/>
              <a:gd name="connsiteX50" fmla="*/ 270344 w 1073426"/>
              <a:gd name="connsiteY50" fmla="*/ 198783 h 779228"/>
              <a:gd name="connsiteX51" fmla="*/ 318052 w 1073426"/>
              <a:gd name="connsiteY51" fmla="*/ 230588 h 779228"/>
              <a:gd name="connsiteX52" fmla="*/ 230588 w 1073426"/>
              <a:gd name="connsiteY52" fmla="*/ 262393 h 779228"/>
              <a:gd name="connsiteX53" fmla="*/ 135172 w 1073426"/>
              <a:gd name="connsiteY53" fmla="*/ 326726 h 779228"/>
              <a:gd name="connsiteX54" fmla="*/ 63610 w 1073426"/>
              <a:gd name="connsiteY54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3198 w 1073426"/>
              <a:gd name="connsiteY7" fmla="*/ 726349 h 779228"/>
              <a:gd name="connsiteX8" fmla="*/ 141812 w 1073426"/>
              <a:gd name="connsiteY8" fmla="*/ 604765 h 779228"/>
              <a:gd name="connsiteX9" fmla="*/ 198783 w 1073426"/>
              <a:gd name="connsiteY9" fmla="*/ 548640 h 779228"/>
              <a:gd name="connsiteX10" fmla="*/ 249593 w 1073426"/>
              <a:gd name="connsiteY10" fmla="*/ 47997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77078 w 1073426"/>
              <a:gd name="connsiteY13" fmla="*/ 461176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24508 w 1073426"/>
              <a:gd name="connsiteY34" fmla="*/ 306548 h 779228"/>
              <a:gd name="connsiteX35" fmla="*/ 902896 w 1073426"/>
              <a:gd name="connsiteY35" fmla="*/ 448361 h 779228"/>
              <a:gd name="connsiteX36" fmla="*/ 842838 w 1073426"/>
              <a:gd name="connsiteY36" fmla="*/ 524786 h 779228"/>
              <a:gd name="connsiteX37" fmla="*/ 811033 w 1073426"/>
              <a:gd name="connsiteY37" fmla="*/ 540689 h 779228"/>
              <a:gd name="connsiteX38" fmla="*/ 771276 w 1073426"/>
              <a:gd name="connsiteY38" fmla="*/ 500933 h 779228"/>
              <a:gd name="connsiteX39" fmla="*/ 739471 w 1073426"/>
              <a:gd name="connsiteY39" fmla="*/ 477079 h 779228"/>
              <a:gd name="connsiteX40" fmla="*/ 675861 w 1073426"/>
              <a:gd name="connsiteY40" fmla="*/ 413468 h 779228"/>
              <a:gd name="connsiteX41" fmla="*/ 659958 w 1073426"/>
              <a:gd name="connsiteY41" fmla="*/ 381663 h 779228"/>
              <a:gd name="connsiteX42" fmla="*/ 644056 w 1073426"/>
              <a:gd name="connsiteY42" fmla="*/ 357809 h 779228"/>
              <a:gd name="connsiteX43" fmla="*/ 572494 w 1073426"/>
              <a:gd name="connsiteY43" fmla="*/ 373712 h 779228"/>
              <a:gd name="connsiteX44" fmla="*/ 524786 w 1073426"/>
              <a:gd name="connsiteY44" fmla="*/ 381663 h 779228"/>
              <a:gd name="connsiteX45" fmla="*/ 500932 w 1073426"/>
              <a:gd name="connsiteY45" fmla="*/ 326004 h 779228"/>
              <a:gd name="connsiteX46" fmla="*/ 445273 w 1073426"/>
              <a:gd name="connsiteY46" fmla="*/ 286247 h 779228"/>
              <a:gd name="connsiteX47" fmla="*/ 429370 w 1073426"/>
              <a:gd name="connsiteY47" fmla="*/ 262393 h 779228"/>
              <a:gd name="connsiteX48" fmla="*/ 437322 w 1073426"/>
              <a:gd name="connsiteY48" fmla="*/ 230588 h 779228"/>
              <a:gd name="connsiteX49" fmla="*/ 343847 w 1073426"/>
              <a:gd name="connsiteY49" fmla="*/ 160474 h 779228"/>
              <a:gd name="connsiteX50" fmla="*/ 270344 w 1073426"/>
              <a:gd name="connsiteY50" fmla="*/ 198783 h 779228"/>
              <a:gd name="connsiteX51" fmla="*/ 318052 w 1073426"/>
              <a:gd name="connsiteY51" fmla="*/ 230588 h 779228"/>
              <a:gd name="connsiteX52" fmla="*/ 230588 w 1073426"/>
              <a:gd name="connsiteY52" fmla="*/ 262393 h 779228"/>
              <a:gd name="connsiteX53" fmla="*/ 135172 w 1073426"/>
              <a:gd name="connsiteY53" fmla="*/ 326726 h 779228"/>
              <a:gd name="connsiteX54" fmla="*/ 63610 w 1073426"/>
              <a:gd name="connsiteY54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3198 w 1073426"/>
              <a:gd name="connsiteY7" fmla="*/ 726349 h 779228"/>
              <a:gd name="connsiteX8" fmla="*/ 141812 w 1073426"/>
              <a:gd name="connsiteY8" fmla="*/ 604765 h 779228"/>
              <a:gd name="connsiteX9" fmla="*/ 198783 w 1073426"/>
              <a:gd name="connsiteY9" fmla="*/ 548640 h 779228"/>
              <a:gd name="connsiteX10" fmla="*/ 249593 w 1073426"/>
              <a:gd name="connsiteY10" fmla="*/ 47997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38680 w 1073426"/>
              <a:gd name="connsiteY13" fmla="*/ 482859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24508 w 1073426"/>
              <a:gd name="connsiteY34" fmla="*/ 306548 h 779228"/>
              <a:gd name="connsiteX35" fmla="*/ 902896 w 1073426"/>
              <a:gd name="connsiteY35" fmla="*/ 448361 h 779228"/>
              <a:gd name="connsiteX36" fmla="*/ 842838 w 1073426"/>
              <a:gd name="connsiteY36" fmla="*/ 524786 h 779228"/>
              <a:gd name="connsiteX37" fmla="*/ 811033 w 1073426"/>
              <a:gd name="connsiteY37" fmla="*/ 540689 h 779228"/>
              <a:gd name="connsiteX38" fmla="*/ 771276 w 1073426"/>
              <a:gd name="connsiteY38" fmla="*/ 500933 h 779228"/>
              <a:gd name="connsiteX39" fmla="*/ 739471 w 1073426"/>
              <a:gd name="connsiteY39" fmla="*/ 477079 h 779228"/>
              <a:gd name="connsiteX40" fmla="*/ 675861 w 1073426"/>
              <a:gd name="connsiteY40" fmla="*/ 413468 h 779228"/>
              <a:gd name="connsiteX41" fmla="*/ 659958 w 1073426"/>
              <a:gd name="connsiteY41" fmla="*/ 381663 h 779228"/>
              <a:gd name="connsiteX42" fmla="*/ 644056 w 1073426"/>
              <a:gd name="connsiteY42" fmla="*/ 357809 h 779228"/>
              <a:gd name="connsiteX43" fmla="*/ 572494 w 1073426"/>
              <a:gd name="connsiteY43" fmla="*/ 373712 h 779228"/>
              <a:gd name="connsiteX44" fmla="*/ 524786 w 1073426"/>
              <a:gd name="connsiteY44" fmla="*/ 381663 h 779228"/>
              <a:gd name="connsiteX45" fmla="*/ 500932 w 1073426"/>
              <a:gd name="connsiteY45" fmla="*/ 326004 h 779228"/>
              <a:gd name="connsiteX46" fmla="*/ 445273 w 1073426"/>
              <a:gd name="connsiteY46" fmla="*/ 286247 h 779228"/>
              <a:gd name="connsiteX47" fmla="*/ 429370 w 1073426"/>
              <a:gd name="connsiteY47" fmla="*/ 262393 h 779228"/>
              <a:gd name="connsiteX48" fmla="*/ 437322 w 1073426"/>
              <a:gd name="connsiteY48" fmla="*/ 230588 h 779228"/>
              <a:gd name="connsiteX49" fmla="*/ 343847 w 1073426"/>
              <a:gd name="connsiteY49" fmla="*/ 160474 h 779228"/>
              <a:gd name="connsiteX50" fmla="*/ 270344 w 1073426"/>
              <a:gd name="connsiteY50" fmla="*/ 198783 h 779228"/>
              <a:gd name="connsiteX51" fmla="*/ 318052 w 1073426"/>
              <a:gd name="connsiteY51" fmla="*/ 230588 h 779228"/>
              <a:gd name="connsiteX52" fmla="*/ 230588 w 1073426"/>
              <a:gd name="connsiteY52" fmla="*/ 262393 h 779228"/>
              <a:gd name="connsiteX53" fmla="*/ 135172 w 1073426"/>
              <a:gd name="connsiteY53" fmla="*/ 326726 h 779228"/>
              <a:gd name="connsiteX54" fmla="*/ 63610 w 1073426"/>
              <a:gd name="connsiteY54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3198 w 1073426"/>
              <a:gd name="connsiteY7" fmla="*/ 726349 h 779228"/>
              <a:gd name="connsiteX8" fmla="*/ 141812 w 1073426"/>
              <a:gd name="connsiteY8" fmla="*/ 604765 h 779228"/>
              <a:gd name="connsiteX9" fmla="*/ 198783 w 1073426"/>
              <a:gd name="connsiteY9" fmla="*/ 548640 h 779228"/>
              <a:gd name="connsiteX10" fmla="*/ 249593 w 1073426"/>
              <a:gd name="connsiteY10" fmla="*/ 47997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38680 w 1073426"/>
              <a:gd name="connsiteY13" fmla="*/ 482859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24508 w 1073426"/>
              <a:gd name="connsiteY34" fmla="*/ 306548 h 779228"/>
              <a:gd name="connsiteX35" fmla="*/ 902896 w 1073426"/>
              <a:gd name="connsiteY35" fmla="*/ 448361 h 779228"/>
              <a:gd name="connsiteX36" fmla="*/ 842838 w 1073426"/>
              <a:gd name="connsiteY36" fmla="*/ 524786 h 779228"/>
              <a:gd name="connsiteX37" fmla="*/ 811033 w 1073426"/>
              <a:gd name="connsiteY37" fmla="*/ 540689 h 779228"/>
              <a:gd name="connsiteX38" fmla="*/ 771276 w 1073426"/>
              <a:gd name="connsiteY38" fmla="*/ 500933 h 779228"/>
              <a:gd name="connsiteX39" fmla="*/ 739471 w 1073426"/>
              <a:gd name="connsiteY39" fmla="*/ 477079 h 779228"/>
              <a:gd name="connsiteX40" fmla="*/ 675861 w 1073426"/>
              <a:gd name="connsiteY40" fmla="*/ 413468 h 779228"/>
              <a:gd name="connsiteX41" fmla="*/ 659958 w 1073426"/>
              <a:gd name="connsiteY41" fmla="*/ 381663 h 779228"/>
              <a:gd name="connsiteX42" fmla="*/ 644056 w 1073426"/>
              <a:gd name="connsiteY42" fmla="*/ 357809 h 779228"/>
              <a:gd name="connsiteX43" fmla="*/ 572494 w 1073426"/>
              <a:gd name="connsiteY43" fmla="*/ 373712 h 779228"/>
              <a:gd name="connsiteX44" fmla="*/ 524786 w 1073426"/>
              <a:gd name="connsiteY44" fmla="*/ 381663 h 779228"/>
              <a:gd name="connsiteX45" fmla="*/ 500932 w 1073426"/>
              <a:gd name="connsiteY45" fmla="*/ 326004 h 779228"/>
              <a:gd name="connsiteX46" fmla="*/ 445273 w 1073426"/>
              <a:gd name="connsiteY46" fmla="*/ 286247 h 779228"/>
              <a:gd name="connsiteX47" fmla="*/ 429370 w 1073426"/>
              <a:gd name="connsiteY47" fmla="*/ 262393 h 779228"/>
              <a:gd name="connsiteX48" fmla="*/ 437322 w 1073426"/>
              <a:gd name="connsiteY48" fmla="*/ 230588 h 779228"/>
              <a:gd name="connsiteX49" fmla="*/ 343847 w 1073426"/>
              <a:gd name="connsiteY49" fmla="*/ 160474 h 779228"/>
              <a:gd name="connsiteX50" fmla="*/ 270344 w 1073426"/>
              <a:gd name="connsiteY50" fmla="*/ 198783 h 779228"/>
              <a:gd name="connsiteX51" fmla="*/ 318052 w 1073426"/>
              <a:gd name="connsiteY51" fmla="*/ 230588 h 779228"/>
              <a:gd name="connsiteX52" fmla="*/ 230588 w 1073426"/>
              <a:gd name="connsiteY52" fmla="*/ 262393 h 779228"/>
              <a:gd name="connsiteX53" fmla="*/ 135172 w 1073426"/>
              <a:gd name="connsiteY53" fmla="*/ 326726 h 779228"/>
              <a:gd name="connsiteX54" fmla="*/ 63610 w 1073426"/>
              <a:gd name="connsiteY54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3198 w 1073426"/>
              <a:gd name="connsiteY7" fmla="*/ 726349 h 779228"/>
              <a:gd name="connsiteX8" fmla="*/ 141812 w 1073426"/>
              <a:gd name="connsiteY8" fmla="*/ 604765 h 779228"/>
              <a:gd name="connsiteX9" fmla="*/ 198783 w 1073426"/>
              <a:gd name="connsiteY9" fmla="*/ 548640 h 779228"/>
              <a:gd name="connsiteX10" fmla="*/ 249593 w 1073426"/>
              <a:gd name="connsiteY10" fmla="*/ 47997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38680 w 1073426"/>
              <a:gd name="connsiteY13" fmla="*/ 482859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18984 w 1073426"/>
              <a:gd name="connsiteY32" fmla="*/ 111319 h 779228"/>
              <a:gd name="connsiteX33" fmla="*/ 914400 w 1073426"/>
              <a:gd name="connsiteY33" fmla="*/ 214686 h 779228"/>
              <a:gd name="connsiteX34" fmla="*/ 924508 w 1073426"/>
              <a:gd name="connsiteY34" fmla="*/ 306548 h 779228"/>
              <a:gd name="connsiteX35" fmla="*/ 871962 w 1073426"/>
              <a:gd name="connsiteY35" fmla="*/ 381022 h 779228"/>
              <a:gd name="connsiteX36" fmla="*/ 902896 w 1073426"/>
              <a:gd name="connsiteY36" fmla="*/ 448361 h 779228"/>
              <a:gd name="connsiteX37" fmla="*/ 842838 w 1073426"/>
              <a:gd name="connsiteY37" fmla="*/ 524786 h 779228"/>
              <a:gd name="connsiteX38" fmla="*/ 811033 w 1073426"/>
              <a:gd name="connsiteY38" fmla="*/ 540689 h 779228"/>
              <a:gd name="connsiteX39" fmla="*/ 771276 w 1073426"/>
              <a:gd name="connsiteY39" fmla="*/ 500933 h 779228"/>
              <a:gd name="connsiteX40" fmla="*/ 739471 w 1073426"/>
              <a:gd name="connsiteY40" fmla="*/ 477079 h 779228"/>
              <a:gd name="connsiteX41" fmla="*/ 675861 w 1073426"/>
              <a:gd name="connsiteY41" fmla="*/ 413468 h 779228"/>
              <a:gd name="connsiteX42" fmla="*/ 659958 w 1073426"/>
              <a:gd name="connsiteY42" fmla="*/ 381663 h 779228"/>
              <a:gd name="connsiteX43" fmla="*/ 644056 w 1073426"/>
              <a:gd name="connsiteY43" fmla="*/ 357809 h 779228"/>
              <a:gd name="connsiteX44" fmla="*/ 572494 w 1073426"/>
              <a:gd name="connsiteY44" fmla="*/ 373712 h 779228"/>
              <a:gd name="connsiteX45" fmla="*/ 524786 w 1073426"/>
              <a:gd name="connsiteY45" fmla="*/ 381663 h 779228"/>
              <a:gd name="connsiteX46" fmla="*/ 500932 w 1073426"/>
              <a:gd name="connsiteY46" fmla="*/ 326004 h 779228"/>
              <a:gd name="connsiteX47" fmla="*/ 445273 w 1073426"/>
              <a:gd name="connsiteY47" fmla="*/ 286247 h 779228"/>
              <a:gd name="connsiteX48" fmla="*/ 429370 w 1073426"/>
              <a:gd name="connsiteY48" fmla="*/ 262393 h 779228"/>
              <a:gd name="connsiteX49" fmla="*/ 437322 w 1073426"/>
              <a:gd name="connsiteY49" fmla="*/ 230588 h 779228"/>
              <a:gd name="connsiteX50" fmla="*/ 343847 w 1073426"/>
              <a:gd name="connsiteY50" fmla="*/ 160474 h 779228"/>
              <a:gd name="connsiteX51" fmla="*/ 270344 w 1073426"/>
              <a:gd name="connsiteY51" fmla="*/ 198783 h 779228"/>
              <a:gd name="connsiteX52" fmla="*/ 318052 w 1073426"/>
              <a:gd name="connsiteY52" fmla="*/ 230588 h 779228"/>
              <a:gd name="connsiteX53" fmla="*/ 230588 w 1073426"/>
              <a:gd name="connsiteY53" fmla="*/ 262393 h 779228"/>
              <a:gd name="connsiteX54" fmla="*/ 135172 w 1073426"/>
              <a:gd name="connsiteY54" fmla="*/ 326726 h 779228"/>
              <a:gd name="connsiteX55" fmla="*/ 63610 w 1073426"/>
              <a:gd name="connsiteY55" fmla="*/ 254442 h 779228"/>
              <a:gd name="connsiteX0" fmla="*/ 63610 w 1073426"/>
              <a:gd name="connsiteY0" fmla="*/ 254442 h 779228"/>
              <a:gd name="connsiteX1" fmla="*/ 31805 w 1073426"/>
              <a:gd name="connsiteY1" fmla="*/ 310101 h 779228"/>
              <a:gd name="connsiteX2" fmla="*/ 0 w 1073426"/>
              <a:gd name="connsiteY2" fmla="*/ 357809 h 779228"/>
              <a:gd name="connsiteX3" fmla="*/ 39756 w 1073426"/>
              <a:gd name="connsiteY3" fmla="*/ 421419 h 779228"/>
              <a:gd name="connsiteX4" fmla="*/ 63610 w 1073426"/>
              <a:gd name="connsiteY4" fmla="*/ 461176 h 779228"/>
              <a:gd name="connsiteX5" fmla="*/ 31805 w 1073426"/>
              <a:gd name="connsiteY5" fmla="*/ 548640 h 779228"/>
              <a:gd name="connsiteX6" fmla="*/ 63610 w 1073426"/>
              <a:gd name="connsiteY6" fmla="*/ 572494 h 779228"/>
              <a:gd name="connsiteX7" fmla="*/ 83198 w 1073426"/>
              <a:gd name="connsiteY7" fmla="*/ 726349 h 779228"/>
              <a:gd name="connsiteX8" fmla="*/ 141812 w 1073426"/>
              <a:gd name="connsiteY8" fmla="*/ 604765 h 779228"/>
              <a:gd name="connsiteX9" fmla="*/ 198783 w 1073426"/>
              <a:gd name="connsiteY9" fmla="*/ 548640 h 779228"/>
              <a:gd name="connsiteX10" fmla="*/ 249593 w 1073426"/>
              <a:gd name="connsiteY10" fmla="*/ 479971 h 779228"/>
              <a:gd name="connsiteX11" fmla="*/ 326003 w 1073426"/>
              <a:gd name="connsiteY11" fmla="*/ 397566 h 779228"/>
              <a:gd name="connsiteX12" fmla="*/ 373711 w 1073426"/>
              <a:gd name="connsiteY12" fmla="*/ 477079 h 779228"/>
              <a:gd name="connsiteX13" fmla="*/ 438680 w 1073426"/>
              <a:gd name="connsiteY13" fmla="*/ 482859 h 779228"/>
              <a:gd name="connsiteX14" fmla="*/ 532737 w 1073426"/>
              <a:gd name="connsiteY14" fmla="*/ 572494 h 779228"/>
              <a:gd name="connsiteX15" fmla="*/ 532737 w 1073426"/>
              <a:gd name="connsiteY15" fmla="*/ 620202 h 779228"/>
              <a:gd name="connsiteX16" fmla="*/ 580445 w 1073426"/>
              <a:gd name="connsiteY16" fmla="*/ 691764 h 779228"/>
              <a:gd name="connsiteX17" fmla="*/ 667909 w 1073426"/>
              <a:gd name="connsiteY17" fmla="*/ 747423 h 779228"/>
              <a:gd name="connsiteX18" fmla="*/ 707666 w 1073426"/>
              <a:gd name="connsiteY18" fmla="*/ 779228 h 779228"/>
              <a:gd name="connsiteX19" fmla="*/ 771276 w 1073426"/>
              <a:gd name="connsiteY19" fmla="*/ 747423 h 779228"/>
              <a:gd name="connsiteX20" fmla="*/ 803082 w 1073426"/>
              <a:gd name="connsiteY20" fmla="*/ 771277 h 779228"/>
              <a:gd name="connsiteX21" fmla="*/ 898497 w 1073426"/>
              <a:gd name="connsiteY21" fmla="*/ 731520 h 779228"/>
              <a:gd name="connsiteX22" fmla="*/ 1009816 w 1073426"/>
              <a:gd name="connsiteY22" fmla="*/ 691764 h 779228"/>
              <a:gd name="connsiteX23" fmla="*/ 1001864 w 1073426"/>
              <a:gd name="connsiteY23" fmla="*/ 604299 h 779228"/>
              <a:gd name="connsiteX24" fmla="*/ 1073426 w 1073426"/>
              <a:gd name="connsiteY24" fmla="*/ 516835 h 779228"/>
              <a:gd name="connsiteX25" fmla="*/ 1025718 w 1073426"/>
              <a:gd name="connsiteY25" fmla="*/ 413468 h 779228"/>
              <a:gd name="connsiteX26" fmla="*/ 1057523 w 1073426"/>
              <a:gd name="connsiteY26" fmla="*/ 278296 h 779228"/>
              <a:gd name="connsiteX27" fmla="*/ 1041621 w 1073426"/>
              <a:gd name="connsiteY27" fmla="*/ 206734 h 779228"/>
              <a:gd name="connsiteX28" fmla="*/ 1001864 w 1073426"/>
              <a:gd name="connsiteY28" fmla="*/ 206734 h 779228"/>
              <a:gd name="connsiteX29" fmla="*/ 1001864 w 1073426"/>
              <a:gd name="connsiteY29" fmla="*/ 111319 h 779228"/>
              <a:gd name="connsiteX30" fmla="*/ 922351 w 1073426"/>
              <a:gd name="connsiteY30" fmla="*/ 0 h 779228"/>
              <a:gd name="connsiteX31" fmla="*/ 818984 w 1073426"/>
              <a:gd name="connsiteY31" fmla="*/ 31806 h 779228"/>
              <a:gd name="connsiteX32" fmla="*/ 801919 w 1073426"/>
              <a:gd name="connsiteY32" fmla="*/ 167696 h 779228"/>
              <a:gd name="connsiteX33" fmla="*/ 914400 w 1073426"/>
              <a:gd name="connsiteY33" fmla="*/ 214686 h 779228"/>
              <a:gd name="connsiteX34" fmla="*/ 924508 w 1073426"/>
              <a:gd name="connsiteY34" fmla="*/ 306548 h 779228"/>
              <a:gd name="connsiteX35" fmla="*/ 871962 w 1073426"/>
              <a:gd name="connsiteY35" fmla="*/ 381022 h 779228"/>
              <a:gd name="connsiteX36" fmla="*/ 902896 w 1073426"/>
              <a:gd name="connsiteY36" fmla="*/ 448361 h 779228"/>
              <a:gd name="connsiteX37" fmla="*/ 842838 w 1073426"/>
              <a:gd name="connsiteY37" fmla="*/ 524786 h 779228"/>
              <a:gd name="connsiteX38" fmla="*/ 811033 w 1073426"/>
              <a:gd name="connsiteY38" fmla="*/ 540689 h 779228"/>
              <a:gd name="connsiteX39" fmla="*/ 771276 w 1073426"/>
              <a:gd name="connsiteY39" fmla="*/ 500933 h 779228"/>
              <a:gd name="connsiteX40" fmla="*/ 739471 w 1073426"/>
              <a:gd name="connsiteY40" fmla="*/ 477079 h 779228"/>
              <a:gd name="connsiteX41" fmla="*/ 675861 w 1073426"/>
              <a:gd name="connsiteY41" fmla="*/ 413468 h 779228"/>
              <a:gd name="connsiteX42" fmla="*/ 659958 w 1073426"/>
              <a:gd name="connsiteY42" fmla="*/ 381663 h 779228"/>
              <a:gd name="connsiteX43" fmla="*/ 644056 w 1073426"/>
              <a:gd name="connsiteY43" fmla="*/ 357809 h 779228"/>
              <a:gd name="connsiteX44" fmla="*/ 572494 w 1073426"/>
              <a:gd name="connsiteY44" fmla="*/ 373712 h 779228"/>
              <a:gd name="connsiteX45" fmla="*/ 524786 w 1073426"/>
              <a:gd name="connsiteY45" fmla="*/ 381663 h 779228"/>
              <a:gd name="connsiteX46" fmla="*/ 500932 w 1073426"/>
              <a:gd name="connsiteY46" fmla="*/ 326004 h 779228"/>
              <a:gd name="connsiteX47" fmla="*/ 445273 w 1073426"/>
              <a:gd name="connsiteY47" fmla="*/ 286247 h 779228"/>
              <a:gd name="connsiteX48" fmla="*/ 429370 w 1073426"/>
              <a:gd name="connsiteY48" fmla="*/ 262393 h 779228"/>
              <a:gd name="connsiteX49" fmla="*/ 437322 w 1073426"/>
              <a:gd name="connsiteY49" fmla="*/ 230588 h 779228"/>
              <a:gd name="connsiteX50" fmla="*/ 343847 w 1073426"/>
              <a:gd name="connsiteY50" fmla="*/ 160474 h 779228"/>
              <a:gd name="connsiteX51" fmla="*/ 270344 w 1073426"/>
              <a:gd name="connsiteY51" fmla="*/ 198783 h 779228"/>
              <a:gd name="connsiteX52" fmla="*/ 318052 w 1073426"/>
              <a:gd name="connsiteY52" fmla="*/ 230588 h 779228"/>
              <a:gd name="connsiteX53" fmla="*/ 230588 w 1073426"/>
              <a:gd name="connsiteY53" fmla="*/ 262393 h 779228"/>
              <a:gd name="connsiteX54" fmla="*/ 135172 w 1073426"/>
              <a:gd name="connsiteY54" fmla="*/ 326726 h 779228"/>
              <a:gd name="connsiteX55" fmla="*/ 63610 w 1073426"/>
              <a:gd name="connsiteY55" fmla="*/ 254442 h 779228"/>
              <a:gd name="connsiteX0" fmla="*/ 63610 w 1073426"/>
              <a:gd name="connsiteY0" fmla="*/ 276125 h 800911"/>
              <a:gd name="connsiteX1" fmla="*/ 31805 w 1073426"/>
              <a:gd name="connsiteY1" fmla="*/ 331784 h 800911"/>
              <a:gd name="connsiteX2" fmla="*/ 0 w 1073426"/>
              <a:gd name="connsiteY2" fmla="*/ 379492 h 800911"/>
              <a:gd name="connsiteX3" fmla="*/ 39756 w 1073426"/>
              <a:gd name="connsiteY3" fmla="*/ 443102 h 800911"/>
              <a:gd name="connsiteX4" fmla="*/ 63610 w 1073426"/>
              <a:gd name="connsiteY4" fmla="*/ 482859 h 800911"/>
              <a:gd name="connsiteX5" fmla="*/ 31805 w 1073426"/>
              <a:gd name="connsiteY5" fmla="*/ 570323 h 800911"/>
              <a:gd name="connsiteX6" fmla="*/ 63610 w 1073426"/>
              <a:gd name="connsiteY6" fmla="*/ 594177 h 800911"/>
              <a:gd name="connsiteX7" fmla="*/ 83198 w 1073426"/>
              <a:gd name="connsiteY7" fmla="*/ 748032 h 800911"/>
              <a:gd name="connsiteX8" fmla="*/ 141812 w 1073426"/>
              <a:gd name="connsiteY8" fmla="*/ 626448 h 800911"/>
              <a:gd name="connsiteX9" fmla="*/ 198783 w 1073426"/>
              <a:gd name="connsiteY9" fmla="*/ 570323 h 800911"/>
              <a:gd name="connsiteX10" fmla="*/ 249593 w 1073426"/>
              <a:gd name="connsiteY10" fmla="*/ 501654 h 800911"/>
              <a:gd name="connsiteX11" fmla="*/ 326003 w 1073426"/>
              <a:gd name="connsiteY11" fmla="*/ 419249 h 800911"/>
              <a:gd name="connsiteX12" fmla="*/ 373711 w 1073426"/>
              <a:gd name="connsiteY12" fmla="*/ 498762 h 800911"/>
              <a:gd name="connsiteX13" fmla="*/ 438680 w 1073426"/>
              <a:gd name="connsiteY13" fmla="*/ 504542 h 800911"/>
              <a:gd name="connsiteX14" fmla="*/ 532737 w 1073426"/>
              <a:gd name="connsiteY14" fmla="*/ 594177 h 800911"/>
              <a:gd name="connsiteX15" fmla="*/ 532737 w 1073426"/>
              <a:gd name="connsiteY15" fmla="*/ 641885 h 800911"/>
              <a:gd name="connsiteX16" fmla="*/ 580445 w 1073426"/>
              <a:gd name="connsiteY16" fmla="*/ 713447 h 800911"/>
              <a:gd name="connsiteX17" fmla="*/ 667909 w 1073426"/>
              <a:gd name="connsiteY17" fmla="*/ 769106 h 800911"/>
              <a:gd name="connsiteX18" fmla="*/ 707666 w 1073426"/>
              <a:gd name="connsiteY18" fmla="*/ 800911 h 800911"/>
              <a:gd name="connsiteX19" fmla="*/ 771276 w 1073426"/>
              <a:gd name="connsiteY19" fmla="*/ 769106 h 800911"/>
              <a:gd name="connsiteX20" fmla="*/ 803082 w 1073426"/>
              <a:gd name="connsiteY20" fmla="*/ 792960 h 800911"/>
              <a:gd name="connsiteX21" fmla="*/ 898497 w 1073426"/>
              <a:gd name="connsiteY21" fmla="*/ 753203 h 800911"/>
              <a:gd name="connsiteX22" fmla="*/ 1009816 w 1073426"/>
              <a:gd name="connsiteY22" fmla="*/ 713447 h 800911"/>
              <a:gd name="connsiteX23" fmla="*/ 1001864 w 1073426"/>
              <a:gd name="connsiteY23" fmla="*/ 625982 h 800911"/>
              <a:gd name="connsiteX24" fmla="*/ 1073426 w 1073426"/>
              <a:gd name="connsiteY24" fmla="*/ 538518 h 800911"/>
              <a:gd name="connsiteX25" fmla="*/ 1025718 w 1073426"/>
              <a:gd name="connsiteY25" fmla="*/ 435151 h 800911"/>
              <a:gd name="connsiteX26" fmla="*/ 1057523 w 1073426"/>
              <a:gd name="connsiteY26" fmla="*/ 299979 h 800911"/>
              <a:gd name="connsiteX27" fmla="*/ 1041621 w 1073426"/>
              <a:gd name="connsiteY27" fmla="*/ 228417 h 800911"/>
              <a:gd name="connsiteX28" fmla="*/ 1001864 w 1073426"/>
              <a:gd name="connsiteY28" fmla="*/ 228417 h 800911"/>
              <a:gd name="connsiteX29" fmla="*/ 1001864 w 1073426"/>
              <a:gd name="connsiteY29" fmla="*/ 133002 h 800911"/>
              <a:gd name="connsiteX30" fmla="*/ 926617 w 1073426"/>
              <a:gd name="connsiteY30" fmla="*/ 0 h 800911"/>
              <a:gd name="connsiteX31" fmla="*/ 818984 w 1073426"/>
              <a:gd name="connsiteY31" fmla="*/ 53489 h 800911"/>
              <a:gd name="connsiteX32" fmla="*/ 801919 w 1073426"/>
              <a:gd name="connsiteY32" fmla="*/ 189379 h 800911"/>
              <a:gd name="connsiteX33" fmla="*/ 914400 w 1073426"/>
              <a:gd name="connsiteY33" fmla="*/ 236369 h 800911"/>
              <a:gd name="connsiteX34" fmla="*/ 924508 w 1073426"/>
              <a:gd name="connsiteY34" fmla="*/ 328231 h 800911"/>
              <a:gd name="connsiteX35" fmla="*/ 871962 w 1073426"/>
              <a:gd name="connsiteY35" fmla="*/ 402705 h 800911"/>
              <a:gd name="connsiteX36" fmla="*/ 902896 w 1073426"/>
              <a:gd name="connsiteY36" fmla="*/ 470044 h 800911"/>
              <a:gd name="connsiteX37" fmla="*/ 842838 w 1073426"/>
              <a:gd name="connsiteY37" fmla="*/ 546469 h 800911"/>
              <a:gd name="connsiteX38" fmla="*/ 811033 w 1073426"/>
              <a:gd name="connsiteY38" fmla="*/ 562372 h 800911"/>
              <a:gd name="connsiteX39" fmla="*/ 771276 w 1073426"/>
              <a:gd name="connsiteY39" fmla="*/ 522616 h 800911"/>
              <a:gd name="connsiteX40" fmla="*/ 739471 w 1073426"/>
              <a:gd name="connsiteY40" fmla="*/ 498762 h 800911"/>
              <a:gd name="connsiteX41" fmla="*/ 675861 w 1073426"/>
              <a:gd name="connsiteY41" fmla="*/ 435151 h 800911"/>
              <a:gd name="connsiteX42" fmla="*/ 659958 w 1073426"/>
              <a:gd name="connsiteY42" fmla="*/ 403346 h 800911"/>
              <a:gd name="connsiteX43" fmla="*/ 644056 w 1073426"/>
              <a:gd name="connsiteY43" fmla="*/ 379492 h 800911"/>
              <a:gd name="connsiteX44" fmla="*/ 572494 w 1073426"/>
              <a:gd name="connsiteY44" fmla="*/ 395395 h 800911"/>
              <a:gd name="connsiteX45" fmla="*/ 524786 w 1073426"/>
              <a:gd name="connsiteY45" fmla="*/ 403346 h 800911"/>
              <a:gd name="connsiteX46" fmla="*/ 500932 w 1073426"/>
              <a:gd name="connsiteY46" fmla="*/ 347687 h 800911"/>
              <a:gd name="connsiteX47" fmla="*/ 445273 w 1073426"/>
              <a:gd name="connsiteY47" fmla="*/ 307930 h 800911"/>
              <a:gd name="connsiteX48" fmla="*/ 429370 w 1073426"/>
              <a:gd name="connsiteY48" fmla="*/ 284076 h 800911"/>
              <a:gd name="connsiteX49" fmla="*/ 437322 w 1073426"/>
              <a:gd name="connsiteY49" fmla="*/ 252271 h 800911"/>
              <a:gd name="connsiteX50" fmla="*/ 343847 w 1073426"/>
              <a:gd name="connsiteY50" fmla="*/ 182157 h 800911"/>
              <a:gd name="connsiteX51" fmla="*/ 270344 w 1073426"/>
              <a:gd name="connsiteY51" fmla="*/ 220466 h 800911"/>
              <a:gd name="connsiteX52" fmla="*/ 318052 w 1073426"/>
              <a:gd name="connsiteY52" fmla="*/ 252271 h 800911"/>
              <a:gd name="connsiteX53" fmla="*/ 230588 w 1073426"/>
              <a:gd name="connsiteY53" fmla="*/ 284076 h 800911"/>
              <a:gd name="connsiteX54" fmla="*/ 135172 w 1073426"/>
              <a:gd name="connsiteY54" fmla="*/ 348409 h 800911"/>
              <a:gd name="connsiteX55" fmla="*/ 63610 w 1073426"/>
              <a:gd name="connsiteY55" fmla="*/ 276125 h 800911"/>
              <a:gd name="connsiteX0" fmla="*/ 63610 w 1073426"/>
              <a:gd name="connsiteY0" fmla="*/ 276125 h 800911"/>
              <a:gd name="connsiteX1" fmla="*/ 31805 w 1073426"/>
              <a:gd name="connsiteY1" fmla="*/ 331784 h 800911"/>
              <a:gd name="connsiteX2" fmla="*/ 0 w 1073426"/>
              <a:gd name="connsiteY2" fmla="*/ 379492 h 800911"/>
              <a:gd name="connsiteX3" fmla="*/ 39756 w 1073426"/>
              <a:gd name="connsiteY3" fmla="*/ 443102 h 800911"/>
              <a:gd name="connsiteX4" fmla="*/ 63610 w 1073426"/>
              <a:gd name="connsiteY4" fmla="*/ 482859 h 800911"/>
              <a:gd name="connsiteX5" fmla="*/ 31805 w 1073426"/>
              <a:gd name="connsiteY5" fmla="*/ 570323 h 800911"/>
              <a:gd name="connsiteX6" fmla="*/ 63610 w 1073426"/>
              <a:gd name="connsiteY6" fmla="*/ 594177 h 800911"/>
              <a:gd name="connsiteX7" fmla="*/ 83198 w 1073426"/>
              <a:gd name="connsiteY7" fmla="*/ 748032 h 800911"/>
              <a:gd name="connsiteX8" fmla="*/ 141812 w 1073426"/>
              <a:gd name="connsiteY8" fmla="*/ 626448 h 800911"/>
              <a:gd name="connsiteX9" fmla="*/ 198783 w 1073426"/>
              <a:gd name="connsiteY9" fmla="*/ 570323 h 800911"/>
              <a:gd name="connsiteX10" fmla="*/ 249593 w 1073426"/>
              <a:gd name="connsiteY10" fmla="*/ 501654 h 800911"/>
              <a:gd name="connsiteX11" fmla="*/ 326003 w 1073426"/>
              <a:gd name="connsiteY11" fmla="*/ 419249 h 800911"/>
              <a:gd name="connsiteX12" fmla="*/ 373711 w 1073426"/>
              <a:gd name="connsiteY12" fmla="*/ 498762 h 800911"/>
              <a:gd name="connsiteX13" fmla="*/ 438680 w 1073426"/>
              <a:gd name="connsiteY13" fmla="*/ 504542 h 800911"/>
              <a:gd name="connsiteX14" fmla="*/ 532737 w 1073426"/>
              <a:gd name="connsiteY14" fmla="*/ 594177 h 800911"/>
              <a:gd name="connsiteX15" fmla="*/ 532737 w 1073426"/>
              <a:gd name="connsiteY15" fmla="*/ 641885 h 800911"/>
              <a:gd name="connsiteX16" fmla="*/ 580445 w 1073426"/>
              <a:gd name="connsiteY16" fmla="*/ 713447 h 800911"/>
              <a:gd name="connsiteX17" fmla="*/ 667909 w 1073426"/>
              <a:gd name="connsiteY17" fmla="*/ 769106 h 800911"/>
              <a:gd name="connsiteX18" fmla="*/ 707666 w 1073426"/>
              <a:gd name="connsiteY18" fmla="*/ 800911 h 800911"/>
              <a:gd name="connsiteX19" fmla="*/ 771276 w 1073426"/>
              <a:gd name="connsiteY19" fmla="*/ 769106 h 800911"/>
              <a:gd name="connsiteX20" fmla="*/ 803082 w 1073426"/>
              <a:gd name="connsiteY20" fmla="*/ 792960 h 800911"/>
              <a:gd name="connsiteX21" fmla="*/ 898497 w 1073426"/>
              <a:gd name="connsiteY21" fmla="*/ 753203 h 800911"/>
              <a:gd name="connsiteX22" fmla="*/ 1009816 w 1073426"/>
              <a:gd name="connsiteY22" fmla="*/ 713447 h 800911"/>
              <a:gd name="connsiteX23" fmla="*/ 1001864 w 1073426"/>
              <a:gd name="connsiteY23" fmla="*/ 625982 h 800911"/>
              <a:gd name="connsiteX24" fmla="*/ 1073426 w 1073426"/>
              <a:gd name="connsiteY24" fmla="*/ 538518 h 800911"/>
              <a:gd name="connsiteX25" fmla="*/ 1025718 w 1073426"/>
              <a:gd name="connsiteY25" fmla="*/ 435151 h 800911"/>
              <a:gd name="connsiteX26" fmla="*/ 1057523 w 1073426"/>
              <a:gd name="connsiteY26" fmla="*/ 299979 h 800911"/>
              <a:gd name="connsiteX27" fmla="*/ 1041621 w 1073426"/>
              <a:gd name="connsiteY27" fmla="*/ 228417 h 800911"/>
              <a:gd name="connsiteX28" fmla="*/ 1001864 w 1073426"/>
              <a:gd name="connsiteY28" fmla="*/ 228417 h 800911"/>
              <a:gd name="connsiteX29" fmla="*/ 1014663 w 1073426"/>
              <a:gd name="connsiteY29" fmla="*/ 128666 h 800911"/>
              <a:gd name="connsiteX30" fmla="*/ 926617 w 1073426"/>
              <a:gd name="connsiteY30" fmla="*/ 0 h 800911"/>
              <a:gd name="connsiteX31" fmla="*/ 818984 w 1073426"/>
              <a:gd name="connsiteY31" fmla="*/ 53489 h 800911"/>
              <a:gd name="connsiteX32" fmla="*/ 801919 w 1073426"/>
              <a:gd name="connsiteY32" fmla="*/ 189379 h 800911"/>
              <a:gd name="connsiteX33" fmla="*/ 914400 w 1073426"/>
              <a:gd name="connsiteY33" fmla="*/ 236369 h 800911"/>
              <a:gd name="connsiteX34" fmla="*/ 924508 w 1073426"/>
              <a:gd name="connsiteY34" fmla="*/ 328231 h 800911"/>
              <a:gd name="connsiteX35" fmla="*/ 871962 w 1073426"/>
              <a:gd name="connsiteY35" fmla="*/ 402705 h 800911"/>
              <a:gd name="connsiteX36" fmla="*/ 902896 w 1073426"/>
              <a:gd name="connsiteY36" fmla="*/ 470044 h 800911"/>
              <a:gd name="connsiteX37" fmla="*/ 842838 w 1073426"/>
              <a:gd name="connsiteY37" fmla="*/ 546469 h 800911"/>
              <a:gd name="connsiteX38" fmla="*/ 811033 w 1073426"/>
              <a:gd name="connsiteY38" fmla="*/ 562372 h 800911"/>
              <a:gd name="connsiteX39" fmla="*/ 771276 w 1073426"/>
              <a:gd name="connsiteY39" fmla="*/ 522616 h 800911"/>
              <a:gd name="connsiteX40" fmla="*/ 739471 w 1073426"/>
              <a:gd name="connsiteY40" fmla="*/ 498762 h 800911"/>
              <a:gd name="connsiteX41" fmla="*/ 675861 w 1073426"/>
              <a:gd name="connsiteY41" fmla="*/ 435151 h 800911"/>
              <a:gd name="connsiteX42" fmla="*/ 659958 w 1073426"/>
              <a:gd name="connsiteY42" fmla="*/ 403346 h 800911"/>
              <a:gd name="connsiteX43" fmla="*/ 644056 w 1073426"/>
              <a:gd name="connsiteY43" fmla="*/ 379492 h 800911"/>
              <a:gd name="connsiteX44" fmla="*/ 572494 w 1073426"/>
              <a:gd name="connsiteY44" fmla="*/ 395395 h 800911"/>
              <a:gd name="connsiteX45" fmla="*/ 524786 w 1073426"/>
              <a:gd name="connsiteY45" fmla="*/ 403346 h 800911"/>
              <a:gd name="connsiteX46" fmla="*/ 500932 w 1073426"/>
              <a:gd name="connsiteY46" fmla="*/ 347687 h 800911"/>
              <a:gd name="connsiteX47" fmla="*/ 445273 w 1073426"/>
              <a:gd name="connsiteY47" fmla="*/ 307930 h 800911"/>
              <a:gd name="connsiteX48" fmla="*/ 429370 w 1073426"/>
              <a:gd name="connsiteY48" fmla="*/ 284076 h 800911"/>
              <a:gd name="connsiteX49" fmla="*/ 437322 w 1073426"/>
              <a:gd name="connsiteY49" fmla="*/ 252271 h 800911"/>
              <a:gd name="connsiteX50" fmla="*/ 343847 w 1073426"/>
              <a:gd name="connsiteY50" fmla="*/ 182157 h 800911"/>
              <a:gd name="connsiteX51" fmla="*/ 270344 w 1073426"/>
              <a:gd name="connsiteY51" fmla="*/ 220466 h 800911"/>
              <a:gd name="connsiteX52" fmla="*/ 318052 w 1073426"/>
              <a:gd name="connsiteY52" fmla="*/ 252271 h 800911"/>
              <a:gd name="connsiteX53" fmla="*/ 230588 w 1073426"/>
              <a:gd name="connsiteY53" fmla="*/ 284076 h 800911"/>
              <a:gd name="connsiteX54" fmla="*/ 135172 w 1073426"/>
              <a:gd name="connsiteY54" fmla="*/ 348409 h 800911"/>
              <a:gd name="connsiteX55" fmla="*/ 63610 w 1073426"/>
              <a:gd name="connsiteY55" fmla="*/ 276125 h 800911"/>
              <a:gd name="connsiteX0" fmla="*/ 63610 w 1074589"/>
              <a:gd name="connsiteY0" fmla="*/ 276125 h 800911"/>
              <a:gd name="connsiteX1" fmla="*/ 31805 w 1074589"/>
              <a:gd name="connsiteY1" fmla="*/ 331784 h 800911"/>
              <a:gd name="connsiteX2" fmla="*/ 0 w 1074589"/>
              <a:gd name="connsiteY2" fmla="*/ 379492 h 800911"/>
              <a:gd name="connsiteX3" fmla="*/ 39756 w 1074589"/>
              <a:gd name="connsiteY3" fmla="*/ 443102 h 800911"/>
              <a:gd name="connsiteX4" fmla="*/ 63610 w 1074589"/>
              <a:gd name="connsiteY4" fmla="*/ 482859 h 800911"/>
              <a:gd name="connsiteX5" fmla="*/ 31805 w 1074589"/>
              <a:gd name="connsiteY5" fmla="*/ 570323 h 800911"/>
              <a:gd name="connsiteX6" fmla="*/ 63610 w 1074589"/>
              <a:gd name="connsiteY6" fmla="*/ 594177 h 800911"/>
              <a:gd name="connsiteX7" fmla="*/ 83198 w 1074589"/>
              <a:gd name="connsiteY7" fmla="*/ 748032 h 800911"/>
              <a:gd name="connsiteX8" fmla="*/ 141812 w 1074589"/>
              <a:gd name="connsiteY8" fmla="*/ 626448 h 800911"/>
              <a:gd name="connsiteX9" fmla="*/ 198783 w 1074589"/>
              <a:gd name="connsiteY9" fmla="*/ 570323 h 800911"/>
              <a:gd name="connsiteX10" fmla="*/ 249593 w 1074589"/>
              <a:gd name="connsiteY10" fmla="*/ 501654 h 800911"/>
              <a:gd name="connsiteX11" fmla="*/ 326003 w 1074589"/>
              <a:gd name="connsiteY11" fmla="*/ 419249 h 800911"/>
              <a:gd name="connsiteX12" fmla="*/ 373711 w 1074589"/>
              <a:gd name="connsiteY12" fmla="*/ 498762 h 800911"/>
              <a:gd name="connsiteX13" fmla="*/ 438680 w 1074589"/>
              <a:gd name="connsiteY13" fmla="*/ 504542 h 800911"/>
              <a:gd name="connsiteX14" fmla="*/ 532737 w 1074589"/>
              <a:gd name="connsiteY14" fmla="*/ 594177 h 800911"/>
              <a:gd name="connsiteX15" fmla="*/ 532737 w 1074589"/>
              <a:gd name="connsiteY15" fmla="*/ 641885 h 800911"/>
              <a:gd name="connsiteX16" fmla="*/ 580445 w 1074589"/>
              <a:gd name="connsiteY16" fmla="*/ 713447 h 800911"/>
              <a:gd name="connsiteX17" fmla="*/ 667909 w 1074589"/>
              <a:gd name="connsiteY17" fmla="*/ 769106 h 800911"/>
              <a:gd name="connsiteX18" fmla="*/ 707666 w 1074589"/>
              <a:gd name="connsiteY18" fmla="*/ 800911 h 800911"/>
              <a:gd name="connsiteX19" fmla="*/ 771276 w 1074589"/>
              <a:gd name="connsiteY19" fmla="*/ 769106 h 800911"/>
              <a:gd name="connsiteX20" fmla="*/ 803082 w 1074589"/>
              <a:gd name="connsiteY20" fmla="*/ 792960 h 800911"/>
              <a:gd name="connsiteX21" fmla="*/ 898497 w 1074589"/>
              <a:gd name="connsiteY21" fmla="*/ 753203 h 800911"/>
              <a:gd name="connsiteX22" fmla="*/ 1009816 w 1074589"/>
              <a:gd name="connsiteY22" fmla="*/ 713447 h 800911"/>
              <a:gd name="connsiteX23" fmla="*/ 1001864 w 1074589"/>
              <a:gd name="connsiteY23" fmla="*/ 625982 h 800911"/>
              <a:gd name="connsiteX24" fmla="*/ 1073426 w 1074589"/>
              <a:gd name="connsiteY24" fmla="*/ 538518 h 800911"/>
              <a:gd name="connsiteX25" fmla="*/ 1025718 w 1074589"/>
              <a:gd name="connsiteY25" fmla="*/ 435151 h 800911"/>
              <a:gd name="connsiteX26" fmla="*/ 1074589 w 1074589"/>
              <a:gd name="connsiteY26" fmla="*/ 317326 h 800911"/>
              <a:gd name="connsiteX27" fmla="*/ 1041621 w 1074589"/>
              <a:gd name="connsiteY27" fmla="*/ 228417 h 800911"/>
              <a:gd name="connsiteX28" fmla="*/ 1001864 w 1074589"/>
              <a:gd name="connsiteY28" fmla="*/ 228417 h 800911"/>
              <a:gd name="connsiteX29" fmla="*/ 1014663 w 1074589"/>
              <a:gd name="connsiteY29" fmla="*/ 128666 h 800911"/>
              <a:gd name="connsiteX30" fmla="*/ 926617 w 1074589"/>
              <a:gd name="connsiteY30" fmla="*/ 0 h 800911"/>
              <a:gd name="connsiteX31" fmla="*/ 818984 w 1074589"/>
              <a:gd name="connsiteY31" fmla="*/ 53489 h 800911"/>
              <a:gd name="connsiteX32" fmla="*/ 801919 w 1074589"/>
              <a:gd name="connsiteY32" fmla="*/ 189379 h 800911"/>
              <a:gd name="connsiteX33" fmla="*/ 914400 w 1074589"/>
              <a:gd name="connsiteY33" fmla="*/ 236369 h 800911"/>
              <a:gd name="connsiteX34" fmla="*/ 924508 w 1074589"/>
              <a:gd name="connsiteY34" fmla="*/ 328231 h 800911"/>
              <a:gd name="connsiteX35" fmla="*/ 871962 w 1074589"/>
              <a:gd name="connsiteY35" fmla="*/ 402705 h 800911"/>
              <a:gd name="connsiteX36" fmla="*/ 902896 w 1074589"/>
              <a:gd name="connsiteY36" fmla="*/ 470044 h 800911"/>
              <a:gd name="connsiteX37" fmla="*/ 842838 w 1074589"/>
              <a:gd name="connsiteY37" fmla="*/ 546469 h 800911"/>
              <a:gd name="connsiteX38" fmla="*/ 811033 w 1074589"/>
              <a:gd name="connsiteY38" fmla="*/ 562372 h 800911"/>
              <a:gd name="connsiteX39" fmla="*/ 771276 w 1074589"/>
              <a:gd name="connsiteY39" fmla="*/ 522616 h 800911"/>
              <a:gd name="connsiteX40" fmla="*/ 739471 w 1074589"/>
              <a:gd name="connsiteY40" fmla="*/ 498762 h 800911"/>
              <a:gd name="connsiteX41" fmla="*/ 675861 w 1074589"/>
              <a:gd name="connsiteY41" fmla="*/ 435151 h 800911"/>
              <a:gd name="connsiteX42" fmla="*/ 659958 w 1074589"/>
              <a:gd name="connsiteY42" fmla="*/ 403346 h 800911"/>
              <a:gd name="connsiteX43" fmla="*/ 644056 w 1074589"/>
              <a:gd name="connsiteY43" fmla="*/ 379492 h 800911"/>
              <a:gd name="connsiteX44" fmla="*/ 572494 w 1074589"/>
              <a:gd name="connsiteY44" fmla="*/ 395395 h 800911"/>
              <a:gd name="connsiteX45" fmla="*/ 524786 w 1074589"/>
              <a:gd name="connsiteY45" fmla="*/ 403346 h 800911"/>
              <a:gd name="connsiteX46" fmla="*/ 500932 w 1074589"/>
              <a:gd name="connsiteY46" fmla="*/ 347687 h 800911"/>
              <a:gd name="connsiteX47" fmla="*/ 445273 w 1074589"/>
              <a:gd name="connsiteY47" fmla="*/ 307930 h 800911"/>
              <a:gd name="connsiteX48" fmla="*/ 429370 w 1074589"/>
              <a:gd name="connsiteY48" fmla="*/ 284076 h 800911"/>
              <a:gd name="connsiteX49" fmla="*/ 437322 w 1074589"/>
              <a:gd name="connsiteY49" fmla="*/ 252271 h 800911"/>
              <a:gd name="connsiteX50" fmla="*/ 343847 w 1074589"/>
              <a:gd name="connsiteY50" fmla="*/ 182157 h 800911"/>
              <a:gd name="connsiteX51" fmla="*/ 270344 w 1074589"/>
              <a:gd name="connsiteY51" fmla="*/ 220466 h 800911"/>
              <a:gd name="connsiteX52" fmla="*/ 318052 w 1074589"/>
              <a:gd name="connsiteY52" fmla="*/ 252271 h 800911"/>
              <a:gd name="connsiteX53" fmla="*/ 230588 w 1074589"/>
              <a:gd name="connsiteY53" fmla="*/ 284076 h 800911"/>
              <a:gd name="connsiteX54" fmla="*/ 135172 w 1074589"/>
              <a:gd name="connsiteY54" fmla="*/ 348409 h 800911"/>
              <a:gd name="connsiteX55" fmla="*/ 63610 w 1074589"/>
              <a:gd name="connsiteY55" fmla="*/ 276125 h 800911"/>
              <a:gd name="connsiteX0" fmla="*/ 63610 w 1074589"/>
              <a:gd name="connsiteY0" fmla="*/ 276125 h 800911"/>
              <a:gd name="connsiteX1" fmla="*/ 31805 w 1074589"/>
              <a:gd name="connsiteY1" fmla="*/ 331784 h 800911"/>
              <a:gd name="connsiteX2" fmla="*/ 0 w 1074589"/>
              <a:gd name="connsiteY2" fmla="*/ 379492 h 800911"/>
              <a:gd name="connsiteX3" fmla="*/ 39756 w 1074589"/>
              <a:gd name="connsiteY3" fmla="*/ 443102 h 800911"/>
              <a:gd name="connsiteX4" fmla="*/ 63610 w 1074589"/>
              <a:gd name="connsiteY4" fmla="*/ 482859 h 800911"/>
              <a:gd name="connsiteX5" fmla="*/ 31805 w 1074589"/>
              <a:gd name="connsiteY5" fmla="*/ 570323 h 800911"/>
              <a:gd name="connsiteX6" fmla="*/ 63610 w 1074589"/>
              <a:gd name="connsiteY6" fmla="*/ 594177 h 800911"/>
              <a:gd name="connsiteX7" fmla="*/ 83198 w 1074589"/>
              <a:gd name="connsiteY7" fmla="*/ 748032 h 800911"/>
              <a:gd name="connsiteX8" fmla="*/ 141812 w 1074589"/>
              <a:gd name="connsiteY8" fmla="*/ 626448 h 800911"/>
              <a:gd name="connsiteX9" fmla="*/ 198783 w 1074589"/>
              <a:gd name="connsiteY9" fmla="*/ 570323 h 800911"/>
              <a:gd name="connsiteX10" fmla="*/ 249593 w 1074589"/>
              <a:gd name="connsiteY10" fmla="*/ 501654 h 800911"/>
              <a:gd name="connsiteX11" fmla="*/ 326003 w 1074589"/>
              <a:gd name="connsiteY11" fmla="*/ 419249 h 800911"/>
              <a:gd name="connsiteX12" fmla="*/ 373711 w 1074589"/>
              <a:gd name="connsiteY12" fmla="*/ 498762 h 800911"/>
              <a:gd name="connsiteX13" fmla="*/ 438680 w 1074589"/>
              <a:gd name="connsiteY13" fmla="*/ 504542 h 800911"/>
              <a:gd name="connsiteX14" fmla="*/ 532737 w 1074589"/>
              <a:gd name="connsiteY14" fmla="*/ 594177 h 800911"/>
              <a:gd name="connsiteX15" fmla="*/ 532737 w 1074589"/>
              <a:gd name="connsiteY15" fmla="*/ 641885 h 800911"/>
              <a:gd name="connsiteX16" fmla="*/ 580445 w 1074589"/>
              <a:gd name="connsiteY16" fmla="*/ 713447 h 800911"/>
              <a:gd name="connsiteX17" fmla="*/ 667909 w 1074589"/>
              <a:gd name="connsiteY17" fmla="*/ 769106 h 800911"/>
              <a:gd name="connsiteX18" fmla="*/ 707666 w 1074589"/>
              <a:gd name="connsiteY18" fmla="*/ 800911 h 800911"/>
              <a:gd name="connsiteX19" fmla="*/ 771276 w 1074589"/>
              <a:gd name="connsiteY19" fmla="*/ 769106 h 800911"/>
              <a:gd name="connsiteX20" fmla="*/ 803082 w 1074589"/>
              <a:gd name="connsiteY20" fmla="*/ 792960 h 800911"/>
              <a:gd name="connsiteX21" fmla="*/ 898497 w 1074589"/>
              <a:gd name="connsiteY21" fmla="*/ 753203 h 800911"/>
              <a:gd name="connsiteX22" fmla="*/ 1009816 w 1074589"/>
              <a:gd name="connsiteY22" fmla="*/ 713447 h 800911"/>
              <a:gd name="connsiteX23" fmla="*/ 1001864 w 1074589"/>
              <a:gd name="connsiteY23" fmla="*/ 625982 h 800911"/>
              <a:gd name="connsiteX24" fmla="*/ 1073426 w 1074589"/>
              <a:gd name="connsiteY24" fmla="*/ 538518 h 800911"/>
              <a:gd name="connsiteX25" fmla="*/ 1051316 w 1074589"/>
              <a:gd name="connsiteY25" fmla="*/ 452498 h 800911"/>
              <a:gd name="connsiteX26" fmla="*/ 1074589 w 1074589"/>
              <a:gd name="connsiteY26" fmla="*/ 317326 h 800911"/>
              <a:gd name="connsiteX27" fmla="*/ 1041621 w 1074589"/>
              <a:gd name="connsiteY27" fmla="*/ 228417 h 800911"/>
              <a:gd name="connsiteX28" fmla="*/ 1001864 w 1074589"/>
              <a:gd name="connsiteY28" fmla="*/ 228417 h 800911"/>
              <a:gd name="connsiteX29" fmla="*/ 1014663 w 1074589"/>
              <a:gd name="connsiteY29" fmla="*/ 128666 h 800911"/>
              <a:gd name="connsiteX30" fmla="*/ 926617 w 1074589"/>
              <a:gd name="connsiteY30" fmla="*/ 0 h 800911"/>
              <a:gd name="connsiteX31" fmla="*/ 818984 w 1074589"/>
              <a:gd name="connsiteY31" fmla="*/ 53489 h 800911"/>
              <a:gd name="connsiteX32" fmla="*/ 801919 w 1074589"/>
              <a:gd name="connsiteY32" fmla="*/ 189379 h 800911"/>
              <a:gd name="connsiteX33" fmla="*/ 914400 w 1074589"/>
              <a:gd name="connsiteY33" fmla="*/ 236369 h 800911"/>
              <a:gd name="connsiteX34" fmla="*/ 924508 w 1074589"/>
              <a:gd name="connsiteY34" fmla="*/ 328231 h 800911"/>
              <a:gd name="connsiteX35" fmla="*/ 871962 w 1074589"/>
              <a:gd name="connsiteY35" fmla="*/ 402705 h 800911"/>
              <a:gd name="connsiteX36" fmla="*/ 902896 w 1074589"/>
              <a:gd name="connsiteY36" fmla="*/ 470044 h 800911"/>
              <a:gd name="connsiteX37" fmla="*/ 842838 w 1074589"/>
              <a:gd name="connsiteY37" fmla="*/ 546469 h 800911"/>
              <a:gd name="connsiteX38" fmla="*/ 811033 w 1074589"/>
              <a:gd name="connsiteY38" fmla="*/ 562372 h 800911"/>
              <a:gd name="connsiteX39" fmla="*/ 771276 w 1074589"/>
              <a:gd name="connsiteY39" fmla="*/ 522616 h 800911"/>
              <a:gd name="connsiteX40" fmla="*/ 739471 w 1074589"/>
              <a:gd name="connsiteY40" fmla="*/ 498762 h 800911"/>
              <a:gd name="connsiteX41" fmla="*/ 675861 w 1074589"/>
              <a:gd name="connsiteY41" fmla="*/ 435151 h 800911"/>
              <a:gd name="connsiteX42" fmla="*/ 659958 w 1074589"/>
              <a:gd name="connsiteY42" fmla="*/ 403346 h 800911"/>
              <a:gd name="connsiteX43" fmla="*/ 644056 w 1074589"/>
              <a:gd name="connsiteY43" fmla="*/ 379492 h 800911"/>
              <a:gd name="connsiteX44" fmla="*/ 572494 w 1074589"/>
              <a:gd name="connsiteY44" fmla="*/ 395395 h 800911"/>
              <a:gd name="connsiteX45" fmla="*/ 524786 w 1074589"/>
              <a:gd name="connsiteY45" fmla="*/ 403346 h 800911"/>
              <a:gd name="connsiteX46" fmla="*/ 500932 w 1074589"/>
              <a:gd name="connsiteY46" fmla="*/ 347687 h 800911"/>
              <a:gd name="connsiteX47" fmla="*/ 445273 w 1074589"/>
              <a:gd name="connsiteY47" fmla="*/ 307930 h 800911"/>
              <a:gd name="connsiteX48" fmla="*/ 429370 w 1074589"/>
              <a:gd name="connsiteY48" fmla="*/ 284076 h 800911"/>
              <a:gd name="connsiteX49" fmla="*/ 437322 w 1074589"/>
              <a:gd name="connsiteY49" fmla="*/ 252271 h 800911"/>
              <a:gd name="connsiteX50" fmla="*/ 343847 w 1074589"/>
              <a:gd name="connsiteY50" fmla="*/ 182157 h 800911"/>
              <a:gd name="connsiteX51" fmla="*/ 270344 w 1074589"/>
              <a:gd name="connsiteY51" fmla="*/ 220466 h 800911"/>
              <a:gd name="connsiteX52" fmla="*/ 318052 w 1074589"/>
              <a:gd name="connsiteY52" fmla="*/ 252271 h 800911"/>
              <a:gd name="connsiteX53" fmla="*/ 230588 w 1074589"/>
              <a:gd name="connsiteY53" fmla="*/ 284076 h 800911"/>
              <a:gd name="connsiteX54" fmla="*/ 135172 w 1074589"/>
              <a:gd name="connsiteY54" fmla="*/ 348409 h 800911"/>
              <a:gd name="connsiteX55" fmla="*/ 63610 w 1074589"/>
              <a:gd name="connsiteY55" fmla="*/ 276125 h 800911"/>
              <a:gd name="connsiteX0" fmla="*/ 63610 w 1074589"/>
              <a:gd name="connsiteY0" fmla="*/ 276125 h 800911"/>
              <a:gd name="connsiteX1" fmla="*/ 31805 w 1074589"/>
              <a:gd name="connsiteY1" fmla="*/ 331784 h 800911"/>
              <a:gd name="connsiteX2" fmla="*/ 0 w 1074589"/>
              <a:gd name="connsiteY2" fmla="*/ 379492 h 800911"/>
              <a:gd name="connsiteX3" fmla="*/ 39756 w 1074589"/>
              <a:gd name="connsiteY3" fmla="*/ 443102 h 800911"/>
              <a:gd name="connsiteX4" fmla="*/ 63610 w 1074589"/>
              <a:gd name="connsiteY4" fmla="*/ 482859 h 800911"/>
              <a:gd name="connsiteX5" fmla="*/ 31805 w 1074589"/>
              <a:gd name="connsiteY5" fmla="*/ 570323 h 800911"/>
              <a:gd name="connsiteX6" fmla="*/ 63610 w 1074589"/>
              <a:gd name="connsiteY6" fmla="*/ 594177 h 800911"/>
              <a:gd name="connsiteX7" fmla="*/ 83198 w 1074589"/>
              <a:gd name="connsiteY7" fmla="*/ 748032 h 800911"/>
              <a:gd name="connsiteX8" fmla="*/ 141812 w 1074589"/>
              <a:gd name="connsiteY8" fmla="*/ 626448 h 800911"/>
              <a:gd name="connsiteX9" fmla="*/ 198783 w 1074589"/>
              <a:gd name="connsiteY9" fmla="*/ 570323 h 800911"/>
              <a:gd name="connsiteX10" fmla="*/ 249593 w 1074589"/>
              <a:gd name="connsiteY10" fmla="*/ 501654 h 800911"/>
              <a:gd name="connsiteX11" fmla="*/ 326003 w 1074589"/>
              <a:gd name="connsiteY11" fmla="*/ 419249 h 800911"/>
              <a:gd name="connsiteX12" fmla="*/ 373711 w 1074589"/>
              <a:gd name="connsiteY12" fmla="*/ 498762 h 800911"/>
              <a:gd name="connsiteX13" fmla="*/ 438680 w 1074589"/>
              <a:gd name="connsiteY13" fmla="*/ 504542 h 800911"/>
              <a:gd name="connsiteX14" fmla="*/ 532737 w 1074589"/>
              <a:gd name="connsiteY14" fmla="*/ 594177 h 800911"/>
              <a:gd name="connsiteX15" fmla="*/ 532737 w 1074589"/>
              <a:gd name="connsiteY15" fmla="*/ 641885 h 800911"/>
              <a:gd name="connsiteX16" fmla="*/ 580445 w 1074589"/>
              <a:gd name="connsiteY16" fmla="*/ 713447 h 800911"/>
              <a:gd name="connsiteX17" fmla="*/ 667909 w 1074589"/>
              <a:gd name="connsiteY17" fmla="*/ 769106 h 800911"/>
              <a:gd name="connsiteX18" fmla="*/ 707666 w 1074589"/>
              <a:gd name="connsiteY18" fmla="*/ 800911 h 800911"/>
              <a:gd name="connsiteX19" fmla="*/ 771276 w 1074589"/>
              <a:gd name="connsiteY19" fmla="*/ 769106 h 800911"/>
              <a:gd name="connsiteX20" fmla="*/ 803082 w 1074589"/>
              <a:gd name="connsiteY20" fmla="*/ 792960 h 800911"/>
              <a:gd name="connsiteX21" fmla="*/ 898497 w 1074589"/>
              <a:gd name="connsiteY21" fmla="*/ 753203 h 800911"/>
              <a:gd name="connsiteX22" fmla="*/ 1009816 w 1074589"/>
              <a:gd name="connsiteY22" fmla="*/ 713447 h 800911"/>
              <a:gd name="connsiteX23" fmla="*/ 1001864 w 1074589"/>
              <a:gd name="connsiteY23" fmla="*/ 625982 h 800911"/>
              <a:gd name="connsiteX24" fmla="*/ 1039295 w 1074589"/>
              <a:gd name="connsiteY24" fmla="*/ 538518 h 800911"/>
              <a:gd name="connsiteX25" fmla="*/ 1051316 w 1074589"/>
              <a:gd name="connsiteY25" fmla="*/ 452498 h 800911"/>
              <a:gd name="connsiteX26" fmla="*/ 1074589 w 1074589"/>
              <a:gd name="connsiteY26" fmla="*/ 317326 h 800911"/>
              <a:gd name="connsiteX27" fmla="*/ 1041621 w 1074589"/>
              <a:gd name="connsiteY27" fmla="*/ 228417 h 800911"/>
              <a:gd name="connsiteX28" fmla="*/ 1001864 w 1074589"/>
              <a:gd name="connsiteY28" fmla="*/ 228417 h 800911"/>
              <a:gd name="connsiteX29" fmla="*/ 1014663 w 1074589"/>
              <a:gd name="connsiteY29" fmla="*/ 128666 h 800911"/>
              <a:gd name="connsiteX30" fmla="*/ 926617 w 1074589"/>
              <a:gd name="connsiteY30" fmla="*/ 0 h 800911"/>
              <a:gd name="connsiteX31" fmla="*/ 818984 w 1074589"/>
              <a:gd name="connsiteY31" fmla="*/ 53489 h 800911"/>
              <a:gd name="connsiteX32" fmla="*/ 801919 w 1074589"/>
              <a:gd name="connsiteY32" fmla="*/ 189379 h 800911"/>
              <a:gd name="connsiteX33" fmla="*/ 914400 w 1074589"/>
              <a:gd name="connsiteY33" fmla="*/ 236369 h 800911"/>
              <a:gd name="connsiteX34" fmla="*/ 924508 w 1074589"/>
              <a:gd name="connsiteY34" fmla="*/ 328231 h 800911"/>
              <a:gd name="connsiteX35" fmla="*/ 871962 w 1074589"/>
              <a:gd name="connsiteY35" fmla="*/ 402705 h 800911"/>
              <a:gd name="connsiteX36" fmla="*/ 902896 w 1074589"/>
              <a:gd name="connsiteY36" fmla="*/ 470044 h 800911"/>
              <a:gd name="connsiteX37" fmla="*/ 842838 w 1074589"/>
              <a:gd name="connsiteY37" fmla="*/ 546469 h 800911"/>
              <a:gd name="connsiteX38" fmla="*/ 811033 w 1074589"/>
              <a:gd name="connsiteY38" fmla="*/ 562372 h 800911"/>
              <a:gd name="connsiteX39" fmla="*/ 771276 w 1074589"/>
              <a:gd name="connsiteY39" fmla="*/ 522616 h 800911"/>
              <a:gd name="connsiteX40" fmla="*/ 739471 w 1074589"/>
              <a:gd name="connsiteY40" fmla="*/ 498762 h 800911"/>
              <a:gd name="connsiteX41" fmla="*/ 675861 w 1074589"/>
              <a:gd name="connsiteY41" fmla="*/ 435151 h 800911"/>
              <a:gd name="connsiteX42" fmla="*/ 659958 w 1074589"/>
              <a:gd name="connsiteY42" fmla="*/ 403346 h 800911"/>
              <a:gd name="connsiteX43" fmla="*/ 644056 w 1074589"/>
              <a:gd name="connsiteY43" fmla="*/ 379492 h 800911"/>
              <a:gd name="connsiteX44" fmla="*/ 572494 w 1074589"/>
              <a:gd name="connsiteY44" fmla="*/ 395395 h 800911"/>
              <a:gd name="connsiteX45" fmla="*/ 524786 w 1074589"/>
              <a:gd name="connsiteY45" fmla="*/ 403346 h 800911"/>
              <a:gd name="connsiteX46" fmla="*/ 500932 w 1074589"/>
              <a:gd name="connsiteY46" fmla="*/ 347687 h 800911"/>
              <a:gd name="connsiteX47" fmla="*/ 445273 w 1074589"/>
              <a:gd name="connsiteY47" fmla="*/ 307930 h 800911"/>
              <a:gd name="connsiteX48" fmla="*/ 429370 w 1074589"/>
              <a:gd name="connsiteY48" fmla="*/ 284076 h 800911"/>
              <a:gd name="connsiteX49" fmla="*/ 437322 w 1074589"/>
              <a:gd name="connsiteY49" fmla="*/ 252271 h 800911"/>
              <a:gd name="connsiteX50" fmla="*/ 343847 w 1074589"/>
              <a:gd name="connsiteY50" fmla="*/ 182157 h 800911"/>
              <a:gd name="connsiteX51" fmla="*/ 270344 w 1074589"/>
              <a:gd name="connsiteY51" fmla="*/ 220466 h 800911"/>
              <a:gd name="connsiteX52" fmla="*/ 318052 w 1074589"/>
              <a:gd name="connsiteY52" fmla="*/ 252271 h 800911"/>
              <a:gd name="connsiteX53" fmla="*/ 230588 w 1074589"/>
              <a:gd name="connsiteY53" fmla="*/ 284076 h 800911"/>
              <a:gd name="connsiteX54" fmla="*/ 135172 w 1074589"/>
              <a:gd name="connsiteY54" fmla="*/ 348409 h 800911"/>
              <a:gd name="connsiteX55" fmla="*/ 63610 w 1074589"/>
              <a:gd name="connsiteY55" fmla="*/ 276125 h 800911"/>
              <a:gd name="connsiteX0" fmla="*/ 63610 w 1074589"/>
              <a:gd name="connsiteY0" fmla="*/ 276125 h 800911"/>
              <a:gd name="connsiteX1" fmla="*/ 31805 w 1074589"/>
              <a:gd name="connsiteY1" fmla="*/ 331784 h 800911"/>
              <a:gd name="connsiteX2" fmla="*/ 0 w 1074589"/>
              <a:gd name="connsiteY2" fmla="*/ 379492 h 800911"/>
              <a:gd name="connsiteX3" fmla="*/ 39756 w 1074589"/>
              <a:gd name="connsiteY3" fmla="*/ 443102 h 800911"/>
              <a:gd name="connsiteX4" fmla="*/ 63610 w 1074589"/>
              <a:gd name="connsiteY4" fmla="*/ 482859 h 800911"/>
              <a:gd name="connsiteX5" fmla="*/ 31805 w 1074589"/>
              <a:gd name="connsiteY5" fmla="*/ 570323 h 800911"/>
              <a:gd name="connsiteX6" fmla="*/ 63610 w 1074589"/>
              <a:gd name="connsiteY6" fmla="*/ 594177 h 800911"/>
              <a:gd name="connsiteX7" fmla="*/ 83198 w 1074589"/>
              <a:gd name="connsiteY7" fmla="*/ 748032 h 800911"/>
              <a:gd name="connsiteX8" fmla="*/ 141812 w 1074589"/>
              <a:gd name="connsiteY8" fmla="*/ 626448 h 800911"/>
              <a:gd name="connsiteX9" fmla="*/ 198783 w 1074589"/>
              <a:gd name="connsiteY9" fmla="*/ 570323 h 800911"/>
              <a:gd name="connsiteX10" fmla="*/ 249593 w 1074589"/>
              <a:gd name="connsiteY10" fmla="*/ 501654 h 800911"/>
              <a:gd name="connsiteX11" fmla="*/ 326003 w 1074589"/>
              <a:gd name="connsiteY11" fmla="*/ 419249 h 800911"/>
              <a:gd name="connsiteX12" fmla="*/ 373711 w 1074589"/>
              <a:gd name="connsiteY12" fmla="*/ 498762 h 800911"/>
              <a:gd name="connsiteX13" fmla="*/ 438680 w 1074589"/>
              <a:gd name="connsiteY13" fmla="*/ 504542 h 800911"/>
              <a:gd name="connsiteX14" fmla="*/ 532737 w 1074589"/>
              <a:gd name="connsiteY14" fmla="*/ 594177 h 800911"/>
              <a:gd name="connsiteX15" fmla="*/ 532737 w 1074589"/>
              <a:gd name="connsiteY15" fmla="*/ 641885 h 800911"/>
              <a:gd name="connsiteX16" fmla="*/ 580445 w 1074589"/>
              <a:gd name="connsiteY16" fmla="*/ 713447 h 800911"/>
              <a:gd name="connsiteX17" fmla="*/ 667909 w 1074589"/>
              <a:gd name="connsiteY17" fmla="*/ 769106 h 800911"/>
              <a:gd name="connsiteX18" fmla="*/ 707666 w 1074589"/>
              <a:gd name="connsiteY18" fmla="*/ 800911 h 800911"/>
              <a:gd name="connsiteX19" fmla="*/ 771276 w 1074589"/>
              <a:gd name="connsiteY19" fmla="*/ 769106 h 800911"/>
              <a:gd name="connsiteX20" fmla="*/ 803082 w 1074589"/>
              <a:gd name="connsiteY20" fmla="*/ 792960 h 800911"/>
              <a:gd name="connsiteX21" fmla="*/ 898497 w 1074589"/>
              <a:gd name="connsiteY21" fmla="*/ 753203 h 800911"/>
              <a:gd name="connsiteX22" fmla="*/ 1009816 w 1074589"/>
              <a:gd name="connsiteY22" fmla="*/ 713447 h 800911"/>
              <a:gd name="connsiteX23" fmla="*/ 1031728 w 1074589"/>
              <a:gd name="connsiteY23" fmla="*/ 625982 h 800911"/>
              <a:gd name="connsiteX24" fmla="*/ 1039295 w 1074589"/>
              <a:gd name="connsiteY24" fmla="*/ 538518 h 800911"/>
              <a:gd name="connsiteX25" fmla="*/ 1051316 w 1074589"/>
              <a:gd name="connsiteY25" fmla="*/ 452498 h 800911"/>
              <a:gd name="connsiteX26" fmla="*/ 1074589 w 1074589"/>
              <a:gd name="connsiteY26" fmla="*/ 317326 h 800911"/>
              <a:gd name="connsiteX27" fmla="*/ 1041621 w 1074589"/>
              <a:gd name="connsiteY27" fmla="*/ 228417 h 800911"/>
              <a:gd name="connsiteX28" fmla="*/ 1001864 w 1074589"/>
              <a:gd name="connsiteY28" fmla="*/ 228417 h 800911"/>
              <a:gd name="connsiteX29" fmla="*/ 1014663 w 1074589"/>
              <a:gd name="connsiteY29" fmla="*/ 128666 h 800911"/>
              <a:gd name="connsiteX30" fmla="*/ 926617 w 1074589"/>
              <a:gd name="connsiteY30" fmla="*/ 0 h 800911"/>
              <a:gd name="connsiteX31" fmla="*/ 818984 w 1074589"/>
              <a:gd name="connsiteY31" fmla="*/ 53489 h 800911"/>
              <a:gd name="connsiteX32" fmla="*/ 801919 w 1074589"/>
              <a:gd name="connsiteY32" fmla="*/ 189379 h 800911"/>
              <a:gd name="connsiteX33" fmla="*/ 914400 w 1074589"/>
              <a:gd name="connsiteY33" fmla="*/ 236369 h 800911"/>
              <a:gd name="connsiteX34" fmla="*/ 924508 w 1074589"/>
              <a:gd name="connsiteY34" fmla="*/ 328231 h 800911"/>
              <a:gd name="connsiteX35" fmla="*/ 871962 w 1074589"/>
              <a:gd name="connsiteY35" fmla="*/ 402705 h 800911"/>
              <a:gd name="connsiteX36" fmla="*/ 902896 w 1074589"/>
              <a:gd name="connsiteY36" fmla="*/ 470044 h 800911"/>
              <a:gd name="connsiteX37" fmla="*/ 842838 w 1074589"/>
              <a:gd name="connsiteY37" fmla="*/ 546469 h 800911"/>
              <a:gd name="connsiteX38" fmla="*/ 811033 w 1074589"/>
              <a:gd name="connsiteY38" fmla="*/ 562372 h 800911"/>
              <a:gd name="connsiteX39" fmla="*/ 771276 w 1074589"/>
              <a:gd name="connsiteY39" fmla="*/ 522616 h 800911"/>
              <a:gd name="connsiteX40" fmla="*/ 739471 w 1074589"/>
              <a:gd name="connsiteY40" fmla="*/ 498762 h 800911"/>
              <a:gd name="connsiteX41" fmla="*/ 675861 w 1074589"/>
              <a:gd name="connsiteY41" fmla="*/ 435151 h 800911"/>
              <a:gd name="connsiteX42" fmla="*/ 659958 w 1074589"/>
              <a:gd name="connsiteY42" fmla="*/ 403346 h 800911"/>
              <a:gd name="connsiteX43" fmla="*/ 644056 w 1074589"/>
              <a:gd name="connsiteY43" fmla="*/ 379492 h 800911"/>
              <a:gd name="connsiteX44" fmla="*/ 572494 w 1074589"/>
              <a:gd name="connsiteY44" fmla="*/ 395395 h 800911"/>
              <a:gd name="connsiteX45" fmla="*/ 524786 w 1074589"/>
              <a:gd name="connsiteY45" fmla="*/ 403346 h 800911"/>
              <a:gd name="connsiteX46" fmla="*/ 500932 w 1074589"/>
              <a:gd name="connsiteY46" fmla="*/ 347687 h 800911"/>
              <a:gd name="connsiteX47" fmla="*/ 445273 w 1074589"/>
              <a:gd name="connsiteY47" fmla="*/ 307930 h 800911"/>
              <a:gd name="connsiteX48" fmla="*/ 429370 w 1074589"/>
              <a:gd name="connsiteY48" fmla="*/ 284076 h 800911"/>
              <a:gd name="connsiteX49" fmla="*/ 437322 w 1074589"/>
              <a:gd name="connsiteY49" fmla="*/ 252271 h 800911"/>
              <a:gd name="connsiteX50" fmla="*/ 343847 w 1074589"/>
              <a:gd name="connsiteY50" fmla="*/ 182157 h 800911"/>
              <a:gd name="connsiteX51" fmla="*/ 270344 w 1074589"/>
              <a:gd name="connsiteY51" fmla="*/ 220466 h 800911"/>
              <a:gd name="connsiteX52" fmla="*/ 318052 w 1074589"/>
              <a:gd name="connsiteY52" fmla="*/ 252271 h 800911"/>
              <a:gd name="connsiteX53" fmla="*/ 230588 w 1074589"/>
              <a:gd name="connsiteY53" fmla="*/ 284076 h 800911"/>
              <a:gd name="connsiteX54" fmla="*/ 135172 w 1074589"/>
              <a:gd name="connsiteY54" fmla="*/ 348409 h 800911"/>
              <a:gd name="connsiteX55" fmla="*/ 63610 w 1074589"/>
              <a:gd name="connsiteY55" fmla="*/ 276125 h 800911"/>
              <a:gd name="connsiteX0" fmla="*/ 63610 w 1074589"/>
              <a:gd name="connsiteY0" fmla="*/ 276125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41812 w 1074589"/>
              <a:gd name="connsiteY8" fmla="*/ 626448 h 831269"/>
              <a:gd name="connsiteX9" fmla="*/ 198783 w 1074589"/>
              <a:gd name="connsiteY9" fmla="*/ 570323 h 831269"/>
              <a:gd name="connsiteX10" fmla="*/ 249593 w 1074589"/>
              <a:gd name="connsiteY10" fmla="*/ 501654 h 831269"/>
              <a:gd name="connsiteX11" fmla="*/ 326003 w 1074589"/>
              <a:gd name="connsiteY11" fmla="*/ 419249 h 831269"/>
              <a:gd name="connsiteX12" fmla="*/ 373711 w 1074589"/>
              <a:gd name="connsiteY12" fmla="*/ 498762 h 831269"/>
              <a:gd name="connsiteX13" fmla="*/ 438680 w 1074589"/>
              <a:gd name="connsiteY13" fmla="*/ 504542 h 831269"/>
              <a:gd name="connsiteX14" fmla="*/ 532737 w 1074589"/>
              <a:gd name="connsiteY14" fmla="*/ 594177 h 831269"/>
              <a:gd name="connsiteX15" fmla="*/ 532737 w 1074589"/>
              <a:gd name="connsiteY15" fmla="*/ 641885 h 831269"/>
              <a:gd name="connsiteX16" fmla="*/ 580445 w 1074589"/>
              <a:gd name="connsiteY16" fmla="*/ 713447 h 831269"/>
              <a:gd name="connsiteX17" fmla="*/ 667909 w 1074589"/>
              <a:gd name="connsiteY17" fmla="*/ 769106 h 831269"/>
              <a:gd name="connsiteX18" fmla="*/ 707666 w 1074589"/>
              <a:gd name="connsiteY18" fmla="*/ 831269 h 831269"/>
              <a:gd name="connsiteX19" fmla="*/ 771276 w 1074589"/>
              <a:gd name="connsiteY19" fmla="*/ 769106 h 831269"/>
              <a:gd name="connsiteX20" fmla="*/ 803082 w 1074589"/>
              <a:gd name="connsiteY20" fmla="*/ 792960 h 831269"/>
              <a:gd name="connsiteX21" fmla="*/ 898497 w 1074589"/>
              <a:gd name="connsiteY21" fmla="*/ 753203 h 831269"/>
              <a:gd name="connsiteX22" fmla="*/ 1009816 w 1074589"/>
              <a:gd name="connsiteY22" fmla="*/ 713447 h 831269"/>
              <a:gd name="connsiteX23" fmla="*/ 1031728 w 1074589"/>
              <a:gd name="connsiteY23" fmla="*/ 625982 h 831269"/>
              <a:gd name="connsiteX24" fmla="*/ 1039295 w 1074589"/>
              <a:gd name="connsiteY24" fmla="*/ 538518 h 831269"/>
              <a:gd name="connsiteX25" fmla="*/ 1051316 w 1074589"/>
              <a:gd name="connsiteY25" fmla="*/ 452498 h 831269"/>
              <a:gd name="connsiteX26" fmla="*/ 1074589 w 1074589"/>
              <a:gd name="connsiteY26" fmla="*/ 317326 h 831269"/>
              <a:gd name="connsiteX27" fmla="*/ 1041621 w 1074589"/>
              <a:gd name="connsiteY27" fmla="*/ 228417 h 831269"/>
              <a:gd name="connsiteX28" fmla="*/ 1001864 w 1074589"/>
              <a:gd name="connsiteY28" fmla="*/ 228417 h 831269"/>
              <a:gd name="connsiteX29" fmla="*/ 1014663 w 1074589"/>
              <a:gd name="connsiteY29" fmla="*/ 128666 h 831269"/>
              <a:gd name="connsiteX30" fmla="*/ 926617 w 1074589"/>
              <a:gd name="connsiteY30" fmla="*/ 0 h 831269"/>
              <a:gd name="connsiteX31" fmla="*/ 818984 w 1074589"/>
              <a:gd name="connsiteY31" fmla="*/ 53489 h 831269"/>
              <a:gd name="connsiteX32" fmla="*/ 801919 w 1074589"/>
              <a:gd name="connsiteY32" fmla="*/ 189379 h 831269"/>
              <a:gd name="connsiteX33" fmla="*/ 914400 w 1074589"/>
              <a:gd name="connsiteY33" fmla="*/ 236369 h 831269"/>
              <a:gd name="connsiteX34" fmla="*/ 924508 w 1074589"/>
              <a:gd name="connsiteY34" fmla="*/ 328231 h 831269"/>
              <a:gd name="connsiteX35" fmla="*/ 871962 w 1074589"/>
              <a:gd name="connsiteY35" fmla="*/ 402705 h 831269"/>
              <a:gd name="connsiteX36" fmla="*/ 902896 w 1074589"/>
              <a:gd name="connsiteY36" fmla="*/ 470044 h 831269"/>
              <a:gd name="connsiteX37" fmla="*/ 842838 w 1074589"/>
              <a:gd name="connsiteY37" fmla="*/ 546469 h 831269"/>
              <a:gd name="connsiteX38" fmla="*/ 811033 w 1074589"/>
              <a:gd name="connsiteY38" fmla="*/ 562372 h 831269"/>
              <a:gd name="connsiteX39" fmla="*/ 771276 w 1074589"/>
              <a:gd name="connsiteY39" fmla="*/ 522616 h 831269"/>
              <a:gd name="connsiteX40" fmla="*/ 739471 w 1074589"/>
              <a:gd name="connsiteY40" fmla="*/ 498762 h 831269"/>
              <a:gd name="connsiteX41" fmla="*/ 675861 w 1074589"/>
              <a:gd name="connsiteY41" fmla="*/ 435151 h 831269"/>
              <a:gd name="connsiteX42" fmla="*/ 659958 w 1074589"/>
              <a:gd name="connsiteY42" fmla="*/ 403346 h 831269"/>
              <a:gd name="connsiteX43" fmla="*/ 644056 w 1074589"/>
              <a:gd name="connsiteY43" fmla="*/ 379492 h 831269"/>
              <a:gd name="connsiteX44" fmla="*/ 572494 w 1074589"/>
              <a:gd name="connsiteY44" fmla="*/ 395395 h 831269"/>
              <a:gd name="connsiteX45" fmla="*/ 524786 w 1074589"/>
              <a:gd name="connsiteY45" fmla="*/ 403346 h 831269"/>
              <a:gd name="connsiteX46" fmla="*/ 500932 w 1074589"/>
              <a:gd name="connsiteY46" fmla="*/ 347687 h 831269"/>
              <a:gd name="connsiteX47" fmla="*/ 445273 w 1074589"/>
              <a:gd name="connsiteY47" fmla="*/ 307930 h 831269"/>
              <a:gd name="connsiteX48" fmla="*/ 429370 w 1074589"/>
              <a:gd name="connsiteY48" fmla="*/ 284076 h 831269"/>
              <a:gd name="connsiteX49" fmla="*/ 437322 w 1074589"/>
              <a:gd name="connsiteY49" fmla="*/ 252271 h 831269"/>
              <a:gd name="connsiteX50" fmla="*/ 343847 w 1074589"/>
              <a:gd name="connsiteY50" fmla="*/ 182157 h 831269"/>
              <a:gd name="connsiteX51" fmla="*/ 270344 w 1074589"/>
              <a:gd name="connsiteY51" fmla="*/ 220466 h 831269"/>
              <a:gd name="connsiteX52" fmla="*/ 318052 w 1074589"/>
              <a:gd name="connsiteY52" fmla="*/ 252271 h 831269"/>
              <a:gd name="connsiteX53" fmla="*/ 230588 w 1074589"/>
              <a:gd name="connsiteY53" fmla="*/ 284076 h 831269"/>
              <a:gd name="connsiteX54" fmla="*/ 135172 w 1074589"/>
              <a:gd name="connsiteY54" fmla="*/ 348409 h 831269"/>
              <a:gd name="connsiteX55" fmla="*/ 63610 w 1074589"/>
              <a:gd name="connsiteY55" fmla="*/ 276125 h 831269"/>
              <a:gd name="connsiteX0" fmla="*/ 63610 w 1074589"/>
              <a:gd name="connsiteY0" fmla="*/ 276125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41812 w 1074589"/>
              <a:gd name="connsiteY8" fmla="*/ 626448 h 831269"/>
              <a:gd name="connsiteX9" fmla="*/ 198783 w 1074589"/>
              <a:gd name="connsiteY9" fmla="*/ 570323 h 831269"/>
              <a:gd name="connsiteX10" fmla="*/ 249593 w 1074589"/>
              <a:gd name="connsiteY10" fmla="*/ 501654 h 831269"/>
              <a:gd name="connsiteX11" fmla="*/ 326003 w 1074589"/>
              <a:gd name="connsiteY11" fmla="*/ 419249 h 831269"/>
              <a:gd name="connsiteX12" fmla="*/ 373711 w 1074589"/>
              <a:gd name="connsiteY12" fmla="*/ 498762 h 831269"/>
              <a:gd name="connsiteX13" fmla="*/ 438680 w 1074589"/>
              <a:gd name="connsiteY13" fmla="*/ 504542 h 831269"/>
              <a:gd name="connsiteX14" fmla="*/ 532737 w 1074589"/>
              <a:gd name="connsiteY14" fmla="*/ 594177 h 831269"/>
              <a:gd name="connsiteX15" fmla="*/ 532737 w 1074589"/>
              <a:gd name="connsiteY15" fmla="*/ 641885 h 831269"/>
              <a:gd name="connsiteX16" fmla="*/ 580445 w 1074589"/>
              <a:gd name="connsiteY16" fmla="*/ 713447 h 831269"/>
              <a:gd name="connsiteX17" fmla="*/ 667909 w 1074589"/>
              <a:gd name="connsiteY17" fmla="*/ 769106 h 831269"/>
              <a:gd name="connsiteX18" fmla="*/ 707666 w 1074589"/>
              <a:gd name="connsiteY18" fmla="*/ 831269 h 831269"/>
              <a:gd name="connsiteX19" fmla="*/ 771276 w 1074589"/>
              <a:gd name="connsiteY19" fmla="*/ 769106 h 831269"/>
              <a:gd name="connsiteX20" fmla="*/ 803082 w 1074589"/>
              <a:gd name="connsiteY20" fmla="*/ 823318 h 831269"/>
              <a:gd name="connsiteX21" fmla="*/ 898497 w 1074589"/>
              <a:gd name="connsiteY21" fmla="*/ 753203 h 831269"/>
              <a:gd name="connsiteX22" fmla="*/ 1009816 w 1074589"/>
              <a:gd name="connsiteY22" fmla="*/ 713447 h 831269"/>
              <a:gd name="connsiteX23" fmla="*/ 1031728 w 1074589"/>
              <a:gd name="connsiteY23" fmla="*/ 625982 h 831269"/>
              <a:gd name="connsiteX24" fmla="*/ 1039295 w 1074589"/>
              <a:gd name="connsiteY24" fmla="*/ 538518 h 831269"/>
              <a:gd name="connsiteX25" fmla="*/ 1051316 w 1074589"/>
              <a:gd name="connsiteY25" fmla="*/ 452498 h 831269"/>
              <a:gd name="connsiteX26" fmla="*/ 1074589 w 1074589"/>
              <a:gd name="connsiteY26" fmla="*/ 317326 h 831269"/>
              <a:gd name="connsiteX27" fmla="*/ 1041621 w 1074589"/>
              <a:gd name="connsiteY27" fmla="*/ 228417 h 831269"/>
              <a:gd name="connsiteX28" fmla="*/ 1001864 w 1074589"/>
              <a:gd name="connsiteY28" fmla="*/ 228417 h 831269"/>
              <a:gd name="connsiteX29" fmla="*/ 1014663 w 1074589"/>
              <a:gd name="connsiteY29" fmla="*/ 128666 h 831269"/>
              <a:gd name="connsiteX30" fmla="*/ 926617 w 1074589"/>
              <a:gd name="connsiteY30" fmla="*/ 0 h 831269"/>
              <a:gd name="connsiteX31" fmla="*/ 818984 w 1074589"/>
              <a:gd name="connsiteY31" fmla="*/ 53489 h 831269"/>
              <a:gd name="connsiteX32" fmla="*/ 801919 w 1074589"/>
              <a:gd name="connsiteY32" fmla="*/ 189379 h 831269"/>
              <a:gd name="connsiteX33" fmla="*/ 914400 w 1074589"/>
              <a:gd name="connsiteY33" fmla="*/ 236369 h 831269"/>
              <a:gd name="connsiteX34" fmla="*/ 924508 w 1074589"/>
              <a:gd name="connsiteY34" fmla="*/ 328231 h 831269"/>
              <a:gd name="connsiteX35" fmla="*/ 871962 w 1074589"/>
              <a:gd name="connsiteY35" fmla="*/ 402705 h 831269"/>
              <a:gd name="connsiteX36" fmla="*/ 902896 w 1074589"/>
              <a:gd name="connsiteY36" fmla="*/ 470044 h 831269"/>
              <a:gd name="connsiteX37" fmla="*/ 842838 w 1074589"/>
              <a:gd name="connsiteY37" fmla="*/ 546469 h 831269"/>
              <a:gd name="connsiteX38" fmla="*/ 811033 w 1074589"/>
              <a:gd name="connsiteY38" fmla="*/ 562372 h 831269"/>
              <a:gd name="connsiteX39" fmla="*/ 771276 w 1074589"/>
              <a:gd name="connsiteY39" fmla="*/ 522616 h 831269"/>
              <a:gd name="connsiteX40" fmla="*/ 739471 w 1074589"/>
              <a:gd name="connsiteY40" fmla="*/ 498762 h 831269"/>
              <a:gd name="connsiteX41" fmla="*/ 675861 w 1074589"/>
              <a:gd name="connsiteY41" fmla="*/ 435151 h 831269"/>
              <a:gd name="connsiteX42" fmla="*/ 659958 w 1074589"/>
              <a:gd name="connsiteY42" fmla="*/ 403346 h 831269"/>
              <a:gd name="connsiteX43" fmla="*/ 644056 w 1074589"/>
              <a:gd name="connsiteY43" fmla="*/ 379492 h 831269"/>
              <a:gd name="connsiteX44" fmla="*/ 572494 w 1074589"/>
              <a:gd name="connsiteY44" fmla="*/ 395395 h 831269"/>
              <a:gd name="connsiteX45" fmla="*/ 524786 w 1074589"/>
              <a:gd name="connsiteY45" fmla="*/ 403346 h 831269"/>
              <a:gd name="connsiteX46" fmla="*/ 500932 w 1074589"/>
              <a:gd name="connsiteY46" fmla="*/ 347687 h 831269"/>
              <a:gd name="connsiteX47" fmla="*/ 445273 w 1074589"/>
              <a:gd name="connsiteY47" fmla="*/ 307930 h 831269"/>
              <a:gd name="connsiteX48" fmla="*/ 429370 w 1074589"/>
              <a:gd name="connsiteY48" fmla="*/ 284076 h 831269"/>
              <a:gd name="connsiteX49" fmla="*/ 437322 w 1074589"/>
              <a:gd name="connsiteY49" fmla="*/ 252271 h 831269"/>
              <a:gd name="connsiteX50" fmla="*/ 343847 w 1074589"/>
              <a:gd name="connsiteY50" fmla="*/ 182157 h 831269"/>
              <a:gd name="connsiteX51" fmla="*/ 270344 w 1074589"/>
              <a:gd name="connsiteY51" fmla="*/ 220466 h 831269"/>
              <a:gd name="connsiteX52" fmla="*/ 318052 w 1074589"/>
              <a:gd name="connsiteY52" fmla="*/ 252271 h 831269"/>
              <a:gd name="connsiteX53" fmla="*/ 230588 w 1074589"/>
              <a:gd name="connsiteY53" fmla="*/ 284076 h 831269"/>
              <a:gd name="connsiteX54" fmla="*/ 135172 w 1074589"/>
              <a:gd name="connsiteY54" fmla="*/ 348409 h 831269"/>
              <a:gd name="connsiteX55" fmla="*/ 63610 w 1074589"/>
              <a:gd name="connsiteY55" fmla="*/ 276125 h 831269"/>
              <a:gd name="connsiteX0" fmla="*/ 63610 w 1074589"/>
              <a:gd name="connsiteY0" fmla="*/ 276125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41812 w 1074589"/>
              <a:gd name="connsiteY8" fmla="*/ 626448 h 831269"/>
              <a:gd name="connsiteX9" fmla="*/ 198783 w 1074589"/>
              <a:gd name="connsiteY9" fmla="*/ 570323 h 831269"/>
              <a:gd name="connsiteX10" fmla="*/ 249593 w 1074589"/>
              <a:gd name="connsiteY10" fmla="*/ 501654 h 831269"/>
              <a:gd name="connsiteX11" fmla="*/ 326003 w 1074589"/>
              <a:gd name="connsiteY11" fmla="*/ 419249 h 831269"/>
              <a:gd name="connsiteX12" fmla="*/ 373711 w 1074589"/>
              <a:gd name="connsiteY12" fmla="*/ 498762 h 831269"/>
              <a:gd name="connsiteX13" fmla="*/ 438680 w 1074589"/>
              <a:gd name="connsiteY13" fmla="*/ 504542 h 831269"/>
              <a:gd name="connsiteX14" fmla="*/ 532737 w 1074589"/>
              <a:gd name="connsiteY14" fmla="*/ 594177 h 831269"/>
              <a:gd name="connsiteX15" fmla="*/ 532737 w 1074589"/>
              <a:gd name="connsiteY15" fmla="*/ 641885 h 831269"/>
              <a:gd name="connsiteX16" fmla="*/ 580445 w 1074589"/>
              <a:gd name="connsiteY16" fmla="*/ 713447 h 831269"/>
              <a:gd name="connsiteX17" fmla="*/ 667909 w 1074589"/>
              <a:gd name="connsiteY17" fmla="*/ 769106 h 831269"/>
              <a:gd name="connsiteX18" fmla="*/ 707666 w 1074589"/>
              <a:gd name="connsiteY18" fmla="*/ 831269 h 831269"/>
              <a:gd name="connsiteX19" fmla="*/ 771276 w 1074589"/>
              <a:gd name="connsiteY19" fmla="*/ 769106 h 831269"/>
              <a:gd name="connsiteX20" fmla="*/ 803082 w 1074589"/>
              <a:gd name="connsiteY20" fmla="*/ 823318 h 831269"/>
              <a:gd name="connsiteX21" fmla="*/ 885698 w 1074589"/>
              <a:gd name="connsiteY21" fmla="*/ 779224 h 831269"/>
              <a:gd name="connsiteX22" fmla="*/ 1009816 w 1074589"/>
              <a:gd name="connsiteY22" fmla="*/ 713447 h 831269"/>
              <a:gd name="connsiteX23" fmla="*/ 1031728 w 1074589"/>
              <a:gd name="connsiteY23" fmla="*/ 625982 h 831269"/>
              <a:gd name="connsiteX24" fmla="*/ 1039295 w 1074589"/>
              <a:gd name="connsiteY24" fmla="*/ 538518 h 831269"/>
              <a:gd name="connsiteX25" fmla="*/ 1051316 w 1074589"/>
              <a:gd name="connsiteY25" fmla="*/ 452498 h 831269"/>
              <a:gd name="connsiteX26" fmla="*/ 1074589 w 1074589"/>
              <a:gd name="connsiteY26" fmla="*/ 317326 h 831269"/>
              <a:gd name="connsiteX27" fmla="*/ 1041621 w 1074589"/>
              <a:gd name="connsiteY27" fmla="*/ 228417 h 831269"/>
              <a:gd name="connsiteX28" fmla="*/ 1001864 w 1074589"/>
              <a:gd name="connsiteY28" fmla="*/ 228417 h 831269"/>
              <a:gd name="connsiteX29" fmla="*/ 1014663 w 1074589"/>
              <a:gd name="connsiteY29" fmla="*/ 128666 h 831269"/>
              <a:gd name="connsiteX30" fmla="*/ 926617 w 1074589"/>
              <a:gd name="connsiteY30" fmla="*/ 0 h 831269"/>
              <a:gd name="connsiteX31" fmla="*/ 818984 w 1074589"/>
              <a:gd name="connsiteY31" fmla="*/ 53489 h 831269"/>
              <a:gd name="connsiteX32" fmla="*/ 801919 w 1074589"/>
              <a:gd name="connsiteY32" fmla="*/ 189379 h 831269"/>
              <a:gd name="connsiteX33" fmla="*/ 914400 w 1074589"/>
              <a:gd name="connsiteY33" fmla="*/ 236369 h 831269"/>
              <a:gd name="connsiteX34" fmla="*/ 924508 w 1074589"/>
              <a:gd name="connsiteY34" fmla="*/ 328231 h 831269"/>
              <a:gd name="connsiteX35" fmla="*/ 871962 w 1074589"/>
              <a:gd name="connsiteY35" fmla="*/ 402705 h 831269"/>
              <a:gd name="connsiteX36" fmla="*/ 902896 w 1074589"/>
              <a:gd name="connsiteY36" fmla="*/ 470044 h 831269"/>
              <a:gd name="connsiteX37" fmla="*/ 842838 w 1074589"/>
              <a:gd name="connsiteY37" fmla="*/ 546469 h 831269"/>
              <a:gd name="connsiteX38" fmla="*/ 811033 w 1074589"/>
              <a:gd name="connsiteY38" fmla="*/ 562372 h 831269"/>
              <a:gd name="connsiteX39" fmla="*/ 771276 w 1074589"/>
              <a:gd name="connsiteY39" fmla="*/ 522616 h 831269"/>
              <a:gd name="connsiteX40" fmla="*/ 739471 w 1074589"/>
              <a:gd name="connsiteY40" fmla="*/ 498762 h 831269"/>
              <a:gd name="connsiteX41" fmla="*/ 675861 w 1074589"/>
              <a:gd name="connsiteY41" fmla="*/ 435151 h 831269"/>
              <a:gd name="connsiteX42" fmla="*/ 659958 w 1074589"/>
              <a:gd name="connsiteY42" fmla="*/ 403346 h 831269"/>
              <a:gd name="connsiteX43" fmla="*/ 644056 w 1074589"/>
              <a:gd name="connsiteY43" fmla="*/ 379492 h 831269"/>
              <a:gd name="connsiteX44" fmla="*/ 572494 w 1074589"/>
              <a:gd name="connsiteY44" fmla="*/ 395395 h 831269"/>
              <a:gd name="connsiteX45" fmla="*/ 524786 w 1074589"/>
              <a:gd name="connsiteY45" fmla="*/ 403346 h 831269"/>
              <a:gd name="connsiteX46" fmla="*/ 500932 w 1074589"/>
              <a:gd name="connsiteY46" fmla="*/ 347687 h 831269"/>
              <a:gd name="connsiteX47" fmla="*/ 445273 w 1074589"/>
              <a:gd name="connsiteY47" fmla="*/ 307930 h 831269"/>
              <a:gd name="connsiteX48" fmla="*/ 429370 w 1074589"/>
              <a:gd name="connsiteY48" fmla="*/ 284076 h 831269"/>
              <a:gd name="connsiteX49" fmla="*/ 437322 w 1074589"/>
              <a:gd name="connsiteY49" fmla="*/ 252271 h 831269"/>
              <a:gd name="connsiteX50" fmla="*/ 343847 w 1074589"/>
              <a:gd name="connsiteY50" fmla="*/ 182157 h 831269"/>
              <a:gd name="connsiteX51" fmla="*/ 270344 w 1074589"/>
              <a:gd name="connsiteY51" fmla="*/ 220466 h 831269"/>
              <a:gd name="connsiteX52" fmla="*/ 318052 w 1074589"/>
              <a:gd name="connsiteY52" fmla="*/ 252271 h 831269"/>
              <a:gd name="connsiteX53" fmla="*/ 230588 w 1074589"/>
              <a:gd name="connsiteY53" fmla="*/ 284076 h 831269"/>
              <a:gd name="connsiteX54" fmla="*/ 135172 w 1074589"/>
              <a:gd name="connsiteY54" fmla="*/ 348409 h 831269"/>
              <a:gd name="connsiteX55" fmla="*/ 63610 w 1074589"/>
              <a:gd name="connsiteY55" fmla="*/ 276125 h 831269"/>
              <a:gd name="connsiteX0" fmla="*/ 63610 w 1074589"/>
              <a:gd name="connsiteY0" fmla="*/ 276125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41812 w 1074589"/>
              <a:gd name="connsiteY8" fmla="*/ 626448 h 831269"/>
              <a:gd name="connsiteX9" fmla="*/ 198783 w 1074589"/>
              <a:gd name="connsiteY9" fmla="*/ 570323 h 831269"/>
              <a:gd name="connsiteX10" fmla="*/ 249593 w 1074589"/>
              <a:gd name="connsiteY10" fmla="*/ 501654 h 831269"/>
              <a:gd name="connsiteX11" fmla="*/ 326003 w 1074589"/>
              <a:gd name="connsiteY11" fmla="*/ 419249 h 831269"/>
              <a:gd name="connsiteX12" fmla="*/ 373711 w 1074589"/>
              <a:gd name="connsiteY12" fmla="*/ 498762 h 831269"/>
              <a:gd name="connsiteX13" fmla="*/ 438680 w 1074589"/>
              <a:gd name="connsiteY13" fmla="*/ 504542 h 831269"/>
              <a:gd name="connsiteX14" fmla="*/ 532737 w 1074589"/>
              <a:gd name="connsiteY14" fmla="*/ 594177 h 831269"/>
              <a:gd name="connsiteX15" fmla="*/ 532737 w 1074589"/>
              <a:gd name="connsiteY15" fmla="*/ 641885 h 831269"/>
              <a:gd name="connsiteX16" fmla="*/ 580445 w 1074589"/>
              <a:gd name="connsiteY16" fmla="*/ 713447 h 831269"/>
              <a:gd name="connsiteX17" fmla="*/ 667909 w 1074589"/>
              <a:gd name="connsiteY17" fmla="*/ 769106 h 831269"/>
              <a:gd name="connsiteX18" fmla="*/ 707666 w 1074589"/>
              <a:gd name="connsiteY18" fmla="*/ 831269 h 831269"/>
              <a:gd name="connsiteX19" fmla="*/ 771276 w 1074589"/>
              <a:gd name="connsiteY19" fmla="*/ 769106 h 831269"/>
              <a:gd name="connsiteX20" fmla="*/ 803082 w 1074589"/>
              <a:gd name="connsiteY20" fmla="*/ 823318 h 831269"/>
              <a:gd name="connsiteX21" fmla="*/ 885698 w 1074589"/>
              <a:gd name="connsiteY21" fmla="*/ 779224 h 831269"/>
              <a:gd name="connsiteX22" fmla="*/ 1009816 w 1074589"/>
              <a:gd name="connsiteY22" fmla="*/ 713447 h 831269"/>
              <a:gd name="connsiteX23" fmla="*/ 1031728 w 1074589"/>
              <a:gd name="connsiteY23" fmla="*/ 625982 h 831269"/>
              <a:gd name="connsiteX24" fmla="*/ 1039295 w 1074589"/>
              <a:gd name="connsiteY24" fmla="*/ 538518 h 831269"/>
              <a:gd name="connsiteX25" fmla="*/ 1051316 w 1074589"/>
              <a:gd name="connsiteY25" fmla="*/ 452498 h 831269"/>
              <a:gd name="connsiteX26" fmla="*/ 1074589 w 1074589"/>
              <a:gd name="connsiteY26" fmla="*/ 317326 h 831269"/>
              <a:gd name="connsiteX27" fmla="*/ 1041621 w 1074589"/>
              <a:gd name="connsiteY27" fmla="*/ 228417 h 831269"/>
              <a:gd name="connsiteX28" fmla="*/ 1001864 w 1074589"/>
              <a:gd name="connsiteY28" fmla="*/ 228417 h 831269"/>
              <a:gd name="connsiteX29" fmla="*/ 1014663 w 1074589"/>
              <a:gd name="connsiteY29" fmla="*/ 128666 h 831269"/>
              <a:gd name="connsiteX30" fmla="*/ 926617 w 1074589"/>
              <a:gd name="connsiteY30" fmla="*/ 0 h 831269"/>
              <a:gd name="connsiteX31" fmla="*/ 818984 w 1074589"/>
              <a:gd name="connsiteY31" fmla="*/ 53489 h 831269"/>
              <a:gd name="connsiteX32" fmla="*/ 801919 w 1074589"/>
              <a:gd name="connsiteY32" fmla="*/ 189379 h 831269"/>
              <a:gd name="connsiteX33" fmla="*/ 914400 w 1074589"/>
              <a:gd name="connsiteY33" fmla="*/ 236369 h 831269"/>
              <a:gd name="connsiteX34" fmla="*/ 924508 w 1074589"/>
              <a:gd name="connsiteY34" fmla="*/ 328231 h 831269"/>
              <a:gd name="connsiteX35" fmla="*/ 871962 w 1074589"/>
              <a:gd name="connsiteY35" fmla="*/ 402705 h 831269"/>
              <a:gd name="connsiteX36" fmla="*/ 902896 w 1074589"/>
              <a:gd name="connsiteY36" fmla="*/ 470044 h 831269"/>
              <a:gd name="connsiteX37" fmla="*/ 842838 w 1074589"/>
              <a:gd name="connsiteY37" fmla="*/ 546469 h 831269"/>
              <a:gd name="connsiteX38" fmla="*/ 806766 w 1074589"/>
              <a:gd name="connsiteY38" fmla="*/ 592730 h 831269"/>
              <a:gd name="connsiteX39" fmla="*/ 771276 w 1074589"/>
              <a:gd name="connsiteY39" fmla="*/ 522616 h 831269"/>
              <a:gd name="connsiteX40" fmla="*/ 739471 w 1074589"/>
              <a:gd name="connsiteY40" fmla="*/ 498762 h 831269"/>
              <a:gd name="connsiteX41" fmla="*/ 675861 w 1074589"/>
              <a:gd name="connsiteY41" fmla="*/ 435151 h 831269"/>
              <a:gd name="connsiteX42" fmla="*/ 659958 w 1074589"/>
              <a:gd name="connsiteY42" fmla="*/ 403346 h 831269"/>
              <a:gd name="connsiteX43" fmla="*/ 644056 w 1074589"/>
              <a:gd name="connsiteY43" fmla="*/ 379492 h 831269"/>
              <a:gd name="connsiteX44" fmla="*/ 572494 w 1074589"/>
              <a:gd name="connsiteY44" fmla="*/ 395395 h 831269"/>
              <a:gd name="connsiteX45" fmla="*/ 524786 w 1074589"/>
              <a:gd name="connsiteY45" fmla="*/ 403346 h 831269"/>
              <a:gd name="connsiteX46" fmla="*/ 500932 w 1074589"/>
              <a:gd name="connsiteY46" fmla="*/ 347687 h 831269"/>
              <a:gd name="connsiteX47" fmla="*/ 445273 w 1074589"/>
              <a:gd name="connsiteY47" fmla="*/ 307930 h 831269"/>
              <a:gd name="connsiteX48" fmla="*/ 429370 w 1074589"/>
              <a:gd name="connsiteY48" fmla="*/ 284076 h 831269"/>
              <a:gd name="connsiteX49" fmla="*/ 437322 w 1074589"/>
              <a:gd name="connsiteY49" fmla="*/ 252271 h 831269"/>
              <a:gd name="connsiteX50" fmla="*/ 343847 w 1074589"/>
              <a:gd name="connsiteY50" fmla="*/ 182157 h 831269"/>
              <a:gd name="connsiteX51" fmla="*/ 270344 w 1074589"/>
              <a:gd name="connsiteY51" fmla="*/ 220466 h 831269"/>
              <a:gd name="connsiteX52" fmla="*/ 318052 w 1074589"/>
              <a:gd name="connsiteY52" fmla="*/ 252271 h 831269"/>
              <a:gd name="connsiteX53" fmla="*/ 230588 w 1074589"/>
              <a:gd name="connsiteY53" fmla="*/ 284076 h 831269"/>
              <a:gd name="connsiteX54" fmla="*/ 135172 w 1074589"/>
              <a:gd name="connsiteY54" fmla="*/ 348409 h 831269"/>
              <a:gd name="connsiteX55" fmla="*/ 63610 w 1074589"/>
              <a:gd name="connsiteY55" fmla="*/ 276125 h 831269"/>
              <a:gd name="connsiteX0" fmla="*/ 63610 w 1074589"/>
              <a:gd name="connsiteY0" fmla="*/ 276125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41812 w 1074589"/>
              <a:gd name="connsiteY8" fmla="*/ 626448 h 831269"/>
              <a:gd name="connsiteX9" fmla="*/ 198783 w 1074589"/>
              <a:gd name="connsiteY9" fmla="*/ 570323 h 831269"/>
              <a:gd name="connsiteX10" fmla="*/ 249593 w 1074589"/>
              <a:gd name="connsiteY10" fmla="*/ 501654 h 831269"/>
              <a:gd name="connsiteX11" fmla="*/ 326003 w 1074589"/>
              <a:gd name="connsiteY11" fmla="*/ 419249 h 831269"/>
              <a:gd name="connsiteX12" fmla="*/ 373711 w 1074589"/>
              <a:gd name="connsiteY12" fmla="*/ 498762 h 831269"/>
              <a:gd name="connsiteX13" fmla="*/ 438680 w 1074589"/>
              <a:gd name="connsiteY13" fmla="*/ 504542 h 831269"/>
              <a:gd name="connsiteX14" fmla="*/ 532737 w 1074589"/>
              <a:gd name="connsiteY14" fmla="*/ 594177 h 831269"/>
              <a:gd name="connsiteX15" fmla="*/ 532737 w 1074589"/>
              <a:gd name="connsiteY15" fmla="*/ 641885 h 831269"/>
              <a:gd name="connsiteX16" fmla="*/ 580445 w 1074589"/>
              <a:gd name="connsiteY16" fmla="*/ 713447 h 831269"/>
              <a:gd name="connsiteX17" fmla="*/ 667909 w 1074589"/>
              <a:gd name="connsiteY17" fmla="*/ 769106 h 831269"/>
              <a:gd name="connsiteX18" fmla="*/ 707666 w 1074589"/>
              <a:gd name="connsiteY18" fmla="*/ 831269 h 831269"/>
              <a:gd name="connsiteX19" fmla="*/ 771276 w 1074589"/>
              <a:gd name="connsiteY19" fmla="*/ 769106 h 831269"/>
              <a:gd name="connsiteX20" fmla="*/ 803082 w 1074589"/>
              <a:gd name="connsiteY20" fmla="*/ 823318 h 831269"/>
              <a:gd name="connsiteX21" fmla="*/ 885698 w 1074589"/>
              <a:gd name="connsiteY21" fmla="*/ 779224 h 831269"/>
              <a:gd name="connsiteX22" fmla="*/ 1009816 w 1074589"/>
              <a:gd name="connsiteY22" fmla="*/ 713447 h 831269"/>
              <a:gd name="connsiteX23" fmla="*/ 1031728 w 1074589"/>
              <a:gd name="connsiteY23" fmla="*/ 625982 h 831269"/>
              <a:gd name="connsiteX24" fmla="*/ 1039295 w 1074589"/>
              <a:gd name="connsiteY24" fmla="*/ 538518 h 831269"/>
              <a:gd name="connsiteX25" fmla="*/ 1051316 w 1074589"/>
              <a:gd name="connsiteY25" fmla="*/ 452498 h 831269"/>
              <a:gd name="connsiteX26" fmla="*/ 1074589 w 1074589"/>
              <a:gd name="connsiteY26" fmla="*/ 317326 h 831269"/>
              <a:gd name="connsiteX27" fmla="*/ 1041621 w 1074589"/>
              <a:gd name="connsiteY27" fmla="*/ 228417 h 831269"/>
              <a:gd name="connsiteX28" fmla="*/ 1001864 w 1074589"/>
              <a:gd name="connsiteY28" fmla="*/ 228417 h 831269"/>
              <a:gd name="connsiteX29" fmla="*/ 1014663 w 1074589"/>
              <a:gd name="connsiteY29" fmla="*/ 128666 h 831269"/>
              <a:gd name="connsiteX30" fmla="*/ 926617 w 1074589"/>
              <a:gd name="connsiteY30" fmla="*/ 0 h 831269"/>
              <a:gd name="connsiteX31" fmla="*/ 818984 w 1074589"/>
              <a:gd name="connsiteY31" fmla="*/ 53489 h 831269"/>
              <a:gd name="connsiteX32" fmla="*/ 801919 w 1074589"/>
              <a:gd name="connsiteY32" fmla="*/ 189379 h 831269"/>
              <a:gd name="connsiteX33" fmla="*/ 914400 w 1074589"/>
              <a:gd name="connsiteY33" fmla="*/ 236369 h 831269"/>
              <a:gd name="connsiteX34" fmla="*/ 924508 w 1074589"/>
              <a:gd name="connsiteY34" fmla="*/ 328231 h 831269"/>
              <a:gd name="connsiteX35" fmla="*/ 871962 w 1074589"/>
              <a:gd name="connsiteY35" fmla="*/ 402705 h 831269"/>
              <a:gd name="connsiteX36" fmla="*/ 902896 w 1074589"/>
              <a:gd name="connsiteY36" fmla="*/ 470044 h 831269"/>
              <a:gd name="connsiteX37" fmla="*/ 842838 w 1074589"/>
              <a:gd name="connsiteY37" fmla="*/ 546469 h 831269"/>
              <a:gd name="connsiteX38" fmla="*/ 806766 w 1074589"/>
              <a:gd name="connsiteY38" fmla="*/ 592730 h 831269"/>
              <a:gd name="connsiteX39" fmla="*/ 758478 w 1074589"/>
              <a:gd name="connsiteY39" fmla="*/ 552973 h 831269"/>
              <a:gd name="connsiteX40" fmla="*/ 739471 w 1074589"/>
              <a:gd name="connsiteY40" fmla="*/ 498762 h 831269"/>
              <a:gd name="connsiteX41" fmla="*/ 675861 w 1074589"/>
              <a:gd name="connsiteY41" fmla="*/ 435151 h 831269"/>
              <a:gd name="connsiteX42" fmla="*/ 659958 w 1074589"/>
              <a:gd name="connsiteY42" fmla="*/ 403346 h 831269"/>
              <a:gd name="connsiteX43" fmla="*/ 644056 w 1074589"/>
              <a:gd name="connsiteY43" fmla="*/ 379492 h 831269"/>
              <a:gd name="connsiteX44" fmla="*/ 572494 w 1074589"/>
              <a:gd name="connsiteY44" fmla="*/ 395395 h 831269"/>
              <a:gd name="connsiteX45" fmla="*/ 524786 w 1074589"/>
              <a:gd name="connsiteY45" fmla="*/ 403346 h 831269"/>
              <a:gd name="connsiteX46" fmla="*/ 500932 w 1074589"/>
              <a:gd name="connsiteY46" fmla="*/ 347687 h 831269"/>
              <a:gd name="connsiteX47" fmla="*/ 445273 w 1074589"/>
              <a:gd name="connsiteY47" fmla="*/ 307930 h 831269"/>
              <a:gd name="connsiteX48" fmla="*/ 429370 w 1074589"/>
              <a:gd name="connsiteY48" fmla="*/ 284076 h 831269"/>
              <a:gd name="connsiteX49" fmla="*/ 437322 w 1074589"/>
              <a:gd name="connsiteY49" fmla="*/ 252271 h 831269"/>
              <a:gd name="connsiteX50" fmla="*/ 343847 w 1074589"/>
              <a:gd name="connsiteY50" fmla="*/ 182157 h 831269"/>
              <a:gd name="connsiteX51" fmla="*/ 270344 w 1074589"/>
              <a:gd name="connsiteY51" fmla="*/ 220466 h 831269"/>
              <a:gd name="connsiteX52" fmla="*/ 318052 w 1074589"/>
              <a:gd name="connsiteY52" fmla="*/ 252271 h 831269"/>
              <a:gd name="connsiteX53" fmla="*/ 230588 w 1074589"/>
              <a:gd name="connsiteY53" fmla="*/ 284076 h 831269"/>
              <a:gd name="connsiteX54" fmla="*/ 135172 w 1074589"/>
              <a:gd name="connsiteY54" fmla="*/ 348409 h 831269"/>
              <a:gd name="connsiteX55" fmla="*/ 63610 w 1074589"/>
              <a:gd name="connsiteY55" fmla="*/ 276125 h 831269"/>
              <a:gd name="connsiteX0" fmla="*/ 63610 w 1074589"/>
              <a:gd name="connsiteY0" fmla="*/ 276125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41812 w 1074589"/>
              <a:gd name="connsiteY8" fmla="*/ 626448 h 831269"/>
              <a:gd name="connsiteX9" fmla="*/ 198783 w 1074589"/>
              <a:gd name="connsiteY9" fmla="*/ 570323 h 831269"/>
              <a:gd name="connsiteX10" fmla="*/ 249593 w 1074589"/>
              <a:gd name="connsiteY10" fmla="*/ 501654 h 831269"/>
              <a:gd name="connsiteX11" fmla="*/ 326003 w 1074589"/>
              <a:gd name="connsiteY11" fmla="*/ 419249 h 831269"/>
              <a:gd name="connsiteX12" fmla="*/ 373711 w 1074589"/>
              <a:gd name="connsiteY12" fmla="*/ 498762 h 831269"/>
              <a:gd name="connsiteX13" fmla="*/ 438680 w 1074589"/>
              <a:gd name="connsiteY13" fmla="*/ 504542 h 831269"/>
              <a:gd name="connsiteX14" fmla="*/ 532737 w 1074589"/>
              <a:gd name="connsiteY14" fmla="*/ 594177 h 831269"/>
              <a:gd name="connsiteX15" fmla="*/ 532737 w 1074589"/>
              <a:gd name="connsiteY15" fmla="*/ 641885 h 831269"/>
              <a:gd name="connsiteX16" fmla="*/ 580445 w 1074589"/>
              <a:gd name="connsiteY16" fmla="*/ 713447 h 831269"/>
              <a:gd name="connsiteX17" fmla="*/ 667909 w 1074589"/>
              <a:gd name="connsiteY17" fmla="*/ 769106 h 831269"/>
              <a:gd name="connsiteX18" fmla="*/ 707666 w 1074589"/>
              <a:gd name="connsiteY18" fmla="*/ 831269 h 831269"/>
              <a:gd name="connsiteX19" fmla="*/ 771276 w 1074589"/>
              <a:gd name="connsiteY19" fmla="*/ 769106 h 831269"/>
              <a:gd name="connsiteX20" fmla="*/ 803082 w 1074589"/>
              <a:gd name="connsiteY20" fmla="*/ 823318 h 831269"/>
              <a:gd name="connsiteX21" fmla="*/ 885698 w 1074589"/>
              <a:gd name="connsiteY21" fmla="*/ 779224 h 831269"/>
              <a:gd name="connsiteX22" fmla="*/ 1009816 w 1074589"/>
              <a:gd name="connsiteY22" fmla="*/ 713447 h 831269"/>
              <a:gd name="connsiteX23" fmla="*/ 1031728 w 1074589"/>
              <a:gd name="connsiteY23" fmla="*/ 625982 h 831269"/>
              <a:gd name="connsiteX24" fmla="*/ 1039295 w 1074589"/>
              <a:gd name="connsiteY24" fmla="*/ 538518 h 831269"/>
              <a:gd name="connsiteX25" fmla="*/ 1051316 w 1074589"/>
              <a:gd name="connsiteY25" fmla="*/ 452498 h 831269"/>
              <a:gd name="connsiteX26" fmla="*/ 1074589 w 1074589"/>
              <a:gd name="connsiteY26" fmla="*/ 317326 h 831269"/>
              <a:gd name="connsiteX27" fmla="*/ 1041621 w 1074589"/>
              <a:gd name="connsiteY27" fmla="*/ 228417 h 831269"/>
              <a:gd name="connsiteX28" fmla="*/ 1001864 w 1074589"/>
              <a:gd name="connsiteY28" fmla="*/ 228417 h 831269"/>
              <a:gd name="connsiteX29" fmla="*/ 1014663 w 1074589"/>
              <a:gd name="connsiteY29" fmla="*/ 128666 h 831269"/>
              <a:gd name="connsiteX30" fmla="*/ 926617 w 1074589"/>
              <a:gd name="connsiteY30" fmla="*/ 0 h 831269"/>
              <a:gd name="connsiteX31" fmla="*/ 818984 w 1074589"/>
              <a:gd name="connsiteY31" fmla="*/ 53489 h 831269"/>
              <a:gd name="connsiteX32" fmla="*/ 801919 w 1074589"/>
              <a:gd name="connsiteY32" fmla="*/ 189379 h 831269"/>
              <a:gd name="connsiteX33" fmla="*/ 914400 w 1074589"/>
              <a:gd name="connsiteY33" fmla="*/ 236369 h 831269"/>
              <a:gd name="connsiteX34" fmla="*/ 924508 w 1074589"/>
              <a:gd name="connsiteY34" fmla="*/ 328231 h 831269"/>
              <a:gd name="connsiteX35" fmla="*/ 871962 w 1074589"/>
              <a:gd name="connsiteY35" fmla="*/ 402705 h 831269"/>
              <a:gd name="connsiteX36" fmla="*/ 902896 w 1074589"/>
              <a:gd name="connsiteY36" fmla="*/ 470044 h 831269"/>
              <a:gd name="connsiteX37" fmla="*/ 842838 w 1074589"/>
              <a:gd name="connsiteY37" fmla="*/ 546469 h 831269"/>
              <a:gd name="connsiteX38" fmla="*/ 806766 w 1074589"/>
              <a:gd name="connsiteY38" fmla="*/ 592730 h 831269"/>
              <a:gd name="connsiteX39" fmla="*/ 758478 w 1074589"/>
              <a:gd name="connsiteY39" fmla="*/ 552973 h 831269"/>
              <a:gd name="connsiteX40" fmla="*/ 713873 w 1074589"/>
              <a:gd name="connsiteY40" fmla="*/ 503100 h 831269"/>
              <a:gd name="connsiteX41" fmla="*/ 675861 w 1074589"/>
              <a:gd name="connsiteY41" fmla="*/ 435151 h 831269"/>
              <a:gd name="connsiteX42" fmla="*/ 659958 w 1074589"/>
              <a:gd name="connsiteY42" fmla="*/ 403346 h 831269"/>
              <a:gd name="connsiteX43" fmla="*/ 644056 w 1074589"/>
              <a:gd name="connsiteY43" fmla="*/ 379492 h 831269"/>
              <a:gd name="connsiteX44" fmla="*/ 572494 w 1074589"/>
              <a:gd name="connsiteY44" fmla="*/ 395395 h 831269"/>
              <a:gd name="connsiteX45" fmla="*/ 524786 w 1074589"/>
              <a:gd name="connsiteY45" fmla="*/ 403346 h 831269"/>
              <a:gd name="connsiteX46" fmla="*/ 500932 w 1074589"/>
              <a:gd name="connsiteY46" fmla="*/ 347687 h 831269"/>
              <a:gd name="connsiteX47" fmla="*/ 445273 w 1074589"/>
              <a:gd name="connsiteY47" fmla="*/ 307930 h 831269"/>
              <a:gd name="connsiteX48" fmla="*/ 429370 w 1074589"/>
              <a:gd name="connsiteY48" fmla="*/ 284076 h 831269"/>
              <a:gd name="connsiteX49" fmla="*/ 437322 w 1074589"/>
              <a:gd name="connsiteY49" fmla="*/ 252271 h 831269"/>
              <a:gd name="connsiteX50" fmla="*/ 343847 w 1074589"/>
              <a:gd name="connsiteY50" fmla="*/ 182157 h 831269"/>
              <a:gd name="connsiteX51" fmla="*/ 270344 w 1074589"/>
              <a:gd name="connsiteY51" fmla="*/ 220466 h 831269"/>
              <a:gd name="connsiteX52" fmla="*/ 318052 w 1074589"/>
              <a:gd name="connsiteY52" fmla="*/ 252271 h 831269"/>
              <a:gd name="connsiteX53" fmla="*/ 230588 w 1074589"/>
              <a:gd name="connsiteY53" fmla="*/ 284076 h 831269"/>
              <a:gd name="connsiteX54" fmla="*/ 135172 w 1074589"/>
              <a:gd name="connsiteY54" fmla="*/ 348409 h 831269"/>
              <a:gd name="connsiteX55" fmla="*/ 63610 w 1074589"/>
              <a:gd name="connsiteY55" fmla="*/ 276125 h 831269"/>
              <a:gd name="connsiteX0" fmla="*/ 63610 w 1074589"/>
              <a:gd name="connsiteY0" fmla="*/ 276125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41812 w 1074589"/>
              <a:gd name="connsiteY8" fmla="*/ 626448 h 831269"/>
              <a:gd name="connsiteX9" fmla="*/ 198783 w 1074589"/>
              <a:gd name="connsiteY9" fmla="*/ 570323 h 831269"/>
              <a:gd name="connsiteX10" fmla="*/ 249593 w 1074589"/>
              <a:gd name="connsiteY10" fmla="*/ 501654 h 831269"/>
              <a:gd name="connsiteX11" fmla="*/ 326003 w 1074589"/>
              <a:gd name="connsiteY11" fmla="*/ 419249 h 831269"/>
              <a:gd name="connsiteX12" fmla="*/ 373711 w 1074589"/>
              <a:gd name="connsiteY12" fmla="*/ 498762 h 831269"/>
              <a:gd name="connsiteX13" fmla="*/ 438680 w 1074589"/>
              <a:gd name="connsiteY13" fmla="*/ 504542 h 831269"/>
              <a:gd name="connsiteX14" fmla="*/ 532737 w 1074589"/>
              <a:gd name="connsiteY14" fmla="*/ 594177 h 831269"/>
              <a:gd name="connsiteX15" fmla="*/ 532737 w 1074589"/>
              <a:gd name="connsiteY15" fmla="*/ 641885 h 831269"/>
              <a:gd name="connsiteX16" fmla="*/ 580445 w 1074589"/>
              <a:gd name="connsiteY16" fmla="*/ 713447 h 831269"/>
              <a:gd name="connsiteX17" fmla="*/ 667909 w 1074589"/>
              <a:gd name="connsiteY17" fmla="*/ 769106 h 831269"/>
              <a:gd name="connsiteX18" fmla="*/ 707666 w 1074589"/>
              <a:gd name="connsiteY18" fmla="*/ 831269 h 831269"/>
              <a:gd name="connsiteX19" fmla="*/ 771276 w 1074589"/>
              <a:gd name="connsiteY19" fmla="*/ 769106 h 831269"/>
              <a:gd name="connsiteX20" fmla="*/ 803082 w 1074589"/>
              <a:gd name="connsiteY20" fmla="*/ 823318 h 831269"/>
              <a:gd name="connsiteX21" fmla="*/ 885698 w 1074589"/>
              <a:gd name="connsiteY21" fmla="*/ 779224 h 831269"/>
              <a:gd name="connsiteX22" fmla="*/ 1009816 w 1074589"/>
              <a:gd name="connsiteY22" fmla="*/ 713447 h 831269"/>
              <a:gd name="connsiteX23" fmla="*/ 1031728 w 1074589"/>
              <a:gd name="connsiteY23" fmla="*/ 625982 h 831269"/>
              <a:gd name="connsiteX24" fmla="*/ 1039295 w 1074589"/>
              <a:gd name="connsiteY24" fmla="*/ 538518 h 831269"/>
              <a:gd name="connsiteX25" fmla="*/ 1051316 w 1074589"/>
              <a:gd name="connsiteY25" fmla="*/ 452498 h 831269"/>
              <a:gd name="connsiteX26" fmla="*/ 1074589 w 1074589"/>
              <a:gd name="connsiteY26" fmla="*/ 317326 h 831269"/>
              <a:gd name="connsiteX27" fmla="*/ 1041621 w 1074589"/>
              <a:gd name="connsiteY27" fmla="*/ 228417 h 831269"/>
              <a:gd name="connsiteX28" fmla="*/ 1001864 w 1074589"/>
              <a:gd name="connsiteY28" fmla="*/ 228417 h 831269"/>
              <a:gd name="connsiteX29" fmla="*/ 1014663 w 1074589"/>
              <a:gd name="connsiteY29" fmla="*/ 128666 h 831269"/>
              <a:gd name="connsiteX30" fmla="*/ 926617 w 1074589"/>
              <a:gd name="connsiteY30" fmla="*/ 0 h 831269"/>
              <a:gd name="connsiteX31" fmla="*/ 818984 w 1074589"/>
              <a:gd name="connsiteY31" fmla="*/ 53489 h 831269"/>
              <a:gd name="connsiteX32" fmla="*/ 801919 w 1074589"/>
              <a:gd name="connsiteY32" fmla="*/ 189379 h 831269"/>
              <a:gd name="connsiteX33" fmla="*/ 914400 w 1074589"/>
              <a:gd name="connsiteY33" fmla="*/ 236369 h 831269"/>
              <a:gd name="connsiteX34" fmla="*/ 924508 w 1074589"/>
              <a:gd name="connsiteY34" fmla="*/ 328231 h 831269"/>
              <a:gd name="connsiteX35" fmla="*/ 863429 w 1074589"/>
              <a:gd name="connsiteY35" fmla="*/ 420052 h 831269"/>
              <a:gd name="connsiteX36" fmla="*/ 902896 w 1074589"/>
              <a:gd name="connsiteY36" fmla="*/ 470044 h 831269"/>
              <a:gd name="connsiteX37" fmla="*/ 842838 w 1074589"/>
              <a:gd name="connsiteY37" fmla="*/ 546469 h 831269"/>
              <a:gd name="connsiteX38" fmla="*/ 806766 w 1074589"/>
              <a:gd name="connsiteY38" fmla="*/ 592730 h 831269"/>
              <a:gd name="connsiteX39" fmla="*/ 758478 w 1074589"/>
              <a:gd name="connsiteY39" fmla="*/ 552973 h 831269"/>
              <a:gd name="connsiteX40" fmla="*/ 713873 w 1074589"/>
              <a:gd name="connsiteY40" fmla="*/ 503100 h 831269"/>
              <a:gd name="connsiteX41" fmla="*/ 675861 w 1074589"/>
              <a:gd name="connsiteY41" fmla="*/ 435151 h 831269"/>
              <a:gd name="connsiteX42" fmla="*/ 659958 w 1074589"/>
              <a:gd name="connsiteY42" fmla="*/ 403346 h 831269"/>
              <a:gd name="connsiteX43" fmla="*/ 644056 w 1074589"/>
              <a:gd name="connsiteY43" fmla="*/ 379492 h 831269"/>
              <a:gd name="connsiteX44" fmla="*/ 572494 w 1074589"/>
              <a:gd name="connsiteY44" fmla="*/ 395395 h 831269"/>
              <a:gd name="connsiteX45" fmla="*/ 524786 w 1074589"/>
              <a:gd name="connsiteY45" fmla="*/ 403346 h 831269"/>
              <a:gd name="connsiteX46" fmla="*/ 500932 w 1074589"/>
              <a:gd name="connsiteY46" fmla="*/ 347687 h 831269"/>
              <a:gd name="connsiteX47" fmla="*/ 445273 w 1074589"/>
              <a:gd name="connsiteY47" fmla="*/ 307930 h 831269"/>
              <a:gd name="connsiteX48" fmla="*/ 429370 w 1074589"/>
              <a:gd name="connsiteY48" fmla="*/ 284076 h 831269"/>
              <a:gd name="connsiteX49" fmla="*/ 437322 w 1074589"/>
              <a:gd name="connsiteY49" fmla="*/ 252271 h 831269"/>
              <a:gd name="connsiteX50" fmla="*/ 343847 w 1074589"/>
              <a:gd name="connsiteY50" fmla="*/ 182157 h 831269"/>
              <a:gd name="connsiteX51" fmla="*/ 270344 w 1074589"/>
              <a:gd name="connsiteY51" fmla="*/ 220466 h 831269"/>
              <a:gd name="connsiteX52" fmla="*/ 318052 w 1074589"/>
              <a:gd name="connsiteY52" fmla="*/ 252271 h 831269"/>
              <a:gd name="connsiteX53" fmla="*/ 230588 w 1074589"/>
              <a:gd name="connsiteY53" fmla="*/ 284076 h 831269"/>
              <a:gd name="connsiteX54" fmla="*/ 135172 w 1074589"/>
              <a:gd name="connsiteY54" fmla="*/ 348409 h 831269"/>
              <a:gd name="connsiteX55" fmla="*/ 63610 w 1074589"/>
              <a:gd name="connsiteY55" fmla="*/ 276125 h 831269"/>
              <a:gd name="connsiteX0" fmla="*/ 63610 w 1074589"/>
              <a:gd name="connsiteY0" fmla="*/ 276125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41812 w 1074589"/>
              <a:gd name="connsiteY8" fmla="*/ 626448 h 831269"/>
              <a:gd name="connsiteX9" fmla="*/ 198783 w 1074589"/>
              <a:gd name="connsiteY9" fmla="*/ 570323 h 831269"/>
              <a:gd name="connsiteX10" fmla="*/ 249593 w 1074589"/>
              <a:gd name="connsiteY10" fmla="*/ 501654 h 831269"/>
              <a:gd name="connsiteX11" fmla="*/ 326003 w 1074589"/>
              <a:gd name="connsiteY11" fmla="*/ 419249 h 831269"/>
              <a:gd name="connsiteX12" fmla="*/ 373711 w 1074589"/>
              <a:gd name="connsiteY12" fmla="*/ 498762 h 831269"/>
              <a:gd name="connsiteX13" fmla="*/ 438680 w 1074589"/>
              <a:gd name="connsiteY13" fmla="*/ 504542 h 831269"/>
              <a:gd name="connsiteX14" fmla="*/ 532737 w 1074589"/>
              <a:gd name="connsiteY14" fmla="*/ 594177 h 831269"/>
              <a:gd name="connsiteX15" fmla="*/ 532737 w 1074589"/>
              <a:gd name="connsiteY15" fmla="*/ 641885 h 831269"/>
              <a:gd name="connsiteX16" fmla="*/ 580445 w 1074589"/>
              <a:gd name="connsiteY16" fmla="*/ 713447 h 831269"/>
              <a:gd name="connsiteX17" fmla="*/ 667909 w 1074589"/>
              <a:gd name="connsiteY17" fmla="*/ 769106 h 831269"/>
              <a:gd name="connsiteX18" fmla="*/ 707666 w 1074589"/>
              <a:gd name="connsiteY18" fmla="*/ 831269 h 831269"/>
              <a:gd name="connsiteX19" fmla="*/ 771276 w 1074589"/>
              <a:gd name="connsiteY19" fmla="*/ 769106 h 831269"/>
              <a:gd name="connsiteX20" fmla="*/ 803082 w 1074589"/>
              <a:gd name="connsiteY20" fmla="*/ 823318 h 831269"/>
              <a:gd name="connsiteX21" fmla="*/ 885698 w 1074589"/>
              <a:gd name="connsiteY21" fmla="*/ 779224 h 831269"/>
              <a:gd name="connsiteX22" fmla="*/ 1009816 w 1074589"/>
              <a:gd name="connsiteY22" fmla="*/ 713447 h 831269"/>
              <a:gd name="connsiteX23" fmla="*/ 1031728 w 1074589"/>
              <a:gd name="connsiteY23" fmla="*/ 625982 h 831269"/>
              <a:gd name="connsiteX24" fmla="*/ 1039295 w 1074589"/>
              <a:gd name="connsiteY24" fmla="*/ 538518 h 831269"/>
              <a:gd name="connsiteX25" fmla="*/ 1051316 w 1074589"/>
              <a:gd name="connsiteY25" fmla="*/ 452498 h 831269"/>
              <a:gd name="connsiteX26" fmla="*/ 1074589 w 1074589"/>
              <a:gd name="connsiteY26" fmla="*/ 317326 h 831269"/>
              <a:gd name="connsiteX27" fmla="*/ 1041621 w 1074589"/>
              <a:gd name="connsiteY27" fmla="*/ 228417 h 831269"/>
              <a:gd name="connsiteX28" fmla="*/ 1001864 w 1074589"/>
              <a:gd name="connsiteY28" fmla="*/ 228417 h 831269"/>
              <a:gd name="connsiteX29" fmla="*/ 1014663 w 1074589"/>
              <a:gd name="connsiteY29" fmla="*/ 128666 h 831269"/>
              <a:gd name="connsiteX30" fmla="*/ 926617 w 1074589"/>
              <a:gd name="connsiteY30" fmla="*/ 0 h 831269"/>
              <a:gd name="connsiteX31" fmla="*/ 818984 w 1074589"/>
              <a:gd name="connsiteY31" fmla="*/ 53489 h 831269"/>
              <a:gd name="connsiteX32" fmla="*/ 801919 w 1074589"/>
              <a:gd name="connsiteY32" fmla="*/ 189379 h 831269"/>
              <a:gd name="connsiteX33" fmla="*/ 914400 w 1074589"/>
              <a:gd name="connsiteY33" fmla="*/ 236369 h 831269"/>
              <a:gd name="connsiteX34" fmla="*/ 911709 w 1074589"/>
              <a:gd name="connsiteY34" fmla="*/ 328231 h 831269"/>
              <a:gd name="connsiteX35" fmla="*/ 863429 w 1074589"/>
              <a:gd name="connsiteY35" fmla="*/ 420052 h 831269"/>
              <a:gd name="connsiteX36" fmla="*/ 902896 w 1074589"/>
              <a:gd name="connsiteY36" fmla="*/ 470044 h 831269"/>
              <a:gd name="connsiteX37" fmla="*/ 842838 w 1074589"/>
              <a:gd name="connsiteY37" fmla="*/ 546469 h 831269"/>
              <a:gd name="connsiteX38" fmla="*/ 806766 w 1074589"/>
              <a:gd name="connsiteY38" fmla="*/ 592730 h 831269"/>
              <a:gd name="connsiteX39" fmla="*/ 758478 w 1074589"/>
              <a:gd name="connsiteY39" fmla="*/ 552973 h 831269"/>
              <a:gd name="connsiteX40" fmla="*/ 713873 w 1074589"/>
              <a:gd name="connsiteY40" fmla="*/ 503100 h 831269"/>
              <a:gd name="connsiteX41" fmla="*/ 675861 w 1074589"/>
              <a:gd name="connsiteY41" fmla="*/ 435151 h 831269"/>
              <a:gd name="connsiteX42" fmla="*/ 659958 w 1074589"/>
              <a:gd name="connsiteY42" fmla="*/ 403346 h 831269"/>
              <a:gd name="connsiteX43" fmla="*/ 644056 w 1074589"/>
              <a:gd name="connsiteY43" fmla="*/ 379492 h 831269"/>
              <a:gd name="connsiteX44" fmla="*/ 572494 w 1074589"/>
              <a:gd name="connsiteY44" fmla="*/ 395395 h 831269"/>
              <a:gd name="connsiteX45" fmla="*/ 524786 w 1074589"/>
              <a:gd name="connsiteY45" fmla="*/ 403346 h 831269"/>
              <a:gd name="connsiteX46" fmla="*/ 500932 w 1074589"/>
              <a:gd name="connsiteY46" fmla="*/ 347687 h 831269"/>
              <a:gd name="connsiteX47" fmla="*/ 445273 w 1074589"/>
              <a:gd name="connsiteY47" fmla="*/ 307930 h 831269"/>
              <a:gd name="connsiteX48" fmla="*/ 429370 w 1074589"/>
              <a:gd name="connsiteY48" fmla="*/ 284076 h 831269"/>
              <a:gd name="connsiteX49" fmla="*/ 437322 w 1074589"/>
              <a:gd name="connsiteY49" fmla="*/ 252271 h 831269"/>
              <a:gd name="connsiteX50" fmla="*/ 343847 w 1074589"/>
              <a:gd name="connsiteY50" fmla="*/ 182157 h 831269"/>
              <a:gd name="connsiteX51" fmla="*/ 270344 w 1074589"/>
              <a:gd name="connsiteY51" fmla="*/ 220466 h 831269"/>
              <a:gd name="connsiteX52" fmla="*/ 318052 w 1074589"/>
              <a:gd name="connsiteY52" fmla="*/ 252271 h 831269"/>
              <a:gd name="connsiteX53" fmla="*/ 230588 w 1074589"/>
              <a:gd name="connsiteY53" fmla="*/ 284076 h 831269"/>
              <a:gd name="connsiteX54" fmla="*/ 135172 w 1074589"/>
              <a:gd name="connsiteY54" fmla="*/ 348409 h 831269"/>
              <a:gd name="connsiteX55" fmla="*/ 63610 w 1074589"/>
              <a:gd name="connsiteY55" fmla="*/ 276125 h 831269"/>
              <a:gd name="connsiteX0" fmla="*/ 63610 w 1074589"/>
              <a:gd name="connsiteY0" fmla="*/ 276125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16214 w 1074589"/>
              <a:gd name="connsiteY8" fmla="*/ 617774 h 831269"/>
              <a:gd name="connsiteX9" fmla="*/ 198783 w 1074589"/>
              <a:gd name="connsiteY9" fmla="*/ 570323 h 831269"/>
              <a:gd name="connsiteX10" fmla="*/ 249593 w 1074589"/>
              <a:gd name="connsiteY10" fmla="*/ 501654 h 831269"/>
              <a:gd name="connsiteX11" fmla="*/ 326003 w 1074589"/>
              <a:gd name="connsiteY11" fmla="*/ 419249 h 831269"/>
              <a:gd name="connsiteX12" fmla="*/ 373711 w 1074589"/>
              <a:gd name="connsiteY12" fmla="*/ 498762 h 831269"/>
              <a:gd name="connsiteX13" fmla="*/ 438680 w 1074589"/>
              <a:gd name="connsiteY13" fmla="*/ 504542 h 831269"/>
              <a:gd name="connsiteX14" fmla="*/ 532737 w 1074589"/>
              <a:gd name="connsiteY14" fmla="*/ 594177 h 831269"/>
              <a:gd name="connsiteX15" fmla="*/ 532737 w 1074589"/>
              <a:gd name="connsiteY15" fmla="*/ 641885 h 831269"/>
              <a:gd name="connsiteX16" fmla="*/ 580445 w 1074589"/>
              <a:gd name="connsiteY16" fmla="*/ 713447 h 831269"/>
              <a:gd name="connsiteX17" fmla="*/ 667909 w 1074589"/>
              <a:gd name="connsiteY17" fmla="*/ 769106 h 831269"/>
              <a:gd name="connsiteX18" fmla="*/ 707666 w 1074589"/>
              <a:gd name="connsiteY18" fmla="*/ 831269 h 831269"/>
              <a:gd name="connsiteX19" fmla="*/ 771276 w 1074589"/>
              <a:gd name="connsiteY19" fmla="*/ 769106 h 831269"/>
              <a:gd name="connsiteX20" fmla="*/ 803082 w 1074589"/>
              <a:gd name="connsiteY20" fmla="*/ 823318 h 831269"/>
              <a:gd name="connsiteX21" fmla="*/ 885698 w 1074589"/>
              <a:gd name="connsiteY21" fmla="*/ 779224 h 831269"/>
              <a:gd name="connsiteX22" fmla="*/ 1009816 w 1074589"/>
              <a:gd name="connsiteY22" fmla="*/ 713447 h 831269"/>
              <a:gd name="connsiteX23" fmla="*/ 1031728 w 1074589"/>
              <a:gd name="connsiteY23" fmla="*/ 625982 h 831269"/>
              <a:gd name="connsiteX24" fmla="*/ 1039295 w 1074589"/>
              <a:gd name="connsiteY24" fmla="*/ 538518 h 831269"/>
              <a:gd name="connsiteX25" fmla="*/ 1051316 w 1074589"/>
              <a:gd name="connsiteY25" fmla="*/ 452498 h 831269"/>
              <a:gd name="connsiteX26" fmla="*/ 1074589 w 1074589"/>
              <a:gd name="connsiteY26" fmla="*/ 317326 h 831269"/>
              <a:gd name="connsiteX27" fmla="*/ 1041621 w 1074589"/>
              <a:gd name="connsiteY27" fmla="*/ 228417 h 831269"/>
              <a:gd name="connsiteX28" fmla="*/ 1001864 w 1074589"/>
              <a:gd name="connsiteY28" fmla="*/ 228417 h 831269"/>
              <a:gd name="connsiteX29" fmla="*/ 1014663 w 1074589"/>
              <a:gd name="connsiteY29" fmla="*/ 128666 h 831269"/>
              <a:gd name="connsiteX30" fmla="*/ 926617 w 1074589"/>
              <a:gd name="connsiteY30" fmla="*/ 0 h 831269"/>
              <a:gd name="connsiteX31" fmla="*/ 818984 w 1074589"/>
              <a:gd name="connsiteY31" fmla="*/ 53489 h 831269"/>
              <a:gd name="connsiteX32" fmla="*/ 801919 w 1074589"/>
              <a:gd name="connsiteY32" fmla="*/ 189379 h 831269"/>
              <a:gd name="connsiteX33" fmla="*/ 914400 w 1074589"/>
              <a:gd name="connsiteY33" fmla="*/ 236369 h 831269"/>
              <a:gd name="connsiteX34" fmla="*/ 911709 w 1074589"/>
              <a:gd name="connsiteY34" fmla="*/ 328231 h 831269"/>
              <a:gd name="connsiteX35" fmla="*/ 863429 w 1074589"/>
              <a:gd name="connsiteY35" fmla="*/ 420052 h 831269"/>
              <a:gd name="connsiteX36" fmla="*/ 902896 w 1074589"/>
              <a:gd name="connsiteY36" fmla="*/ 470044 h 831269"/>
              <a:gd name="connsiteX37" fmla="*/ 842838 w 1074589"/>
              <a:gd name="connsiteY37" fmla="*/ 546469 h 831269"/>
              <a:gd name="connsiteX38" fmla="*/ 806766 w 1074589"/>
              <a:gd name="connsiteY38" fmla="*/ 592730 h 831269"/>
              <a:gd name="connsiteX39" fmla="*/ 758478 w 1074589"/>
              <a:gd name="connsiteY39" fmla="*/ 552973 h 831269"/>
              <a:gd name="connsiteX40" fmla="*/ 713873 w 1074589"/>
              <a:gd name="connsiteY40" fmla="*/ 503100 h 831269"/>
              <a:gd name="connsiteX41" fmla="*/ 675861 w 1074589"/>
              <a:gd name="connsiteY41" fmla="*/ 435151 h 831269"/>
              <a:gd name="connsiteX42" fmla="*/ 659958 w 1074589"/>
              <a:gd name="connsiteY42" fmla="*/ 403346 h 831269"/>
              <a:gd name="connsiteX43" fmla="*/ 644056 w 1074589"/>
              <a:gd name="connsiteY43" fmla="*/ 379492 h 831269"/>
              <a:gd name="connsiteX44" fmla="*/ 572494 w 1074589"/>
              <a:gd name="connsiteY44" fmla="*/ 395395 h 831269"/>
              <a:gd name="connsiteX45" fmla="*/ 524786 w 1074589"/>
              <a:gd name="connsiteY45" fmla="*/ 403346 h 831269"/>
              <a:gd name="connsiteX46" fmla="*/ 500932 w 1074589"/>
              <a:gd name="connsiteY46" fmla="*/ 347687 h 831269"/>
              <a:gd name="connsiteX47" fmla="*/ 445273 w 1074589"/>
              <a:gd name="connsiteY47" fmla="*/ 307930 h 831269"/>
              <a:gd name="connsiteX48" fmla="*/ 429370 w 1074589"/>
              <a:gd name="connsiteY48" fmla="*/ 284076 h 831269"/>
              <a:gd name="connsiteX49" fmla="*/ 437322 w 1074589"/>
              <a:gd name="connsiteY49" fmla="*/ 252271 h 831269"/>
              <a:gd name="connsiteX50" fmla="*/ 343847 w 1074589"/>
              <a:gd name="connsiteY50" fmla="*/ 182157 h 831269"/>
              <a:gd name="connsiteX51" fmla="*/ 270344 w 1074589"/>
              <a:gd name="connsiteY51" fmla="*/ 220466 h 831269"/>
              <a:gd name="connsiteX52" fmla="*/ 318052 w 1074589"/>
              <a:gd name="connsiteY52" fmla="*/ 252271 h 831269"/>
              <a:gd name="connsiteX53" fmla="*/ 230588 w 1074589"/>
              <a:gd name="connsiteY53" fmla="*/ 284076 h 831269"/>
              <a:gd name="connsiteX54" fmla="*/ 135172 w 1074589"/>
              <a:gd name="connsiteY54" fmla="*/ 348409 h 831269"/>
              <a:gd name="connsiteX55" fmla="*/ 63610 w 1074589"/>
              <a:gd name="connsiteY55" fmla="*/ 276125 h 831269"/>
              <a:gd name="connsiteX0" fmla="*/ 63610 w 1074589"/>
              <a:gd name="connsiteY0" fmla="*/ 276125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16214 w 1074589"/>
              <a:gd name="connsiteY8" fmla="*/ 617774 h 831269"/>
              <a:gd name="connsiteX9" fmla="*/ 215849 w 1074589"/>
              <a:gd name="connsiteY9" fmla="*/ 570323 h 831269"/>
              <a:gd name="connsiteX10" fmla="*/ 249593 w 1074589"/>
              <a:gd name="connsiteY10" fmla="*/ 501654 h 831269"/>
              <a:gd name="connsiteX11" fmla="*/ 326003 w 1074589"/>
              <a:gd name="connsiteY11" fmla="*/ 419249 h 831269"/>
              <a:gd name="connsiteX12" fmla="*/ 373711 w 1074589"/>
              <a:gd name="connsiteY12" fmla="*/ 498762 h 831269"/>
              <a:gd name="connsiteX13" fmla="*/ 438680 w 1074589"/>
              <a:gd name="connsiteY13" fmla="*/ 504542 h 831269"/>
              <a:gd name="connsiteX14" fmla="*/ 532737 w 1074589"/>
              <a:gd name="connsiteY14" fmla="*/ 594177 h 831269"/>
              <a:gd name="connsiteX15" fmla="*/ 532737 w 1074589"/>
              <a:gd name="connsiteY15" fmla="*/ 641885 h 831269"/>
              <a:gd name="connsiteX16" fmla="*/ 580445 w 1074589"/>
              <a:gd name="connsiteY16" fmla="*/ 713447 h 831269"/>
              <a:gd name="connsiteX17" fmla="*/ 667909 w 1074589"/>
              <a:gd name="connsiteY17" fmla="*/ 769106 h 831269"/>
              <a:gd name="connsiteX18" fmla="*/ 707666 w 1074589"/>
              <a:gd name="connsiteY18" fmla="*/ 831269 h 831269"/>
              <a:gd name="connsiteX19" fmla="*/ 771276 w 1074589"/>
              <a:gd name="connsiteY19" fmla="*/ 769106 h 831269"/>
              <a:gd name="connsiteX20" fmla="*/ 803082 w 1074589"/>
              <a:gd name="connsiteY20" fmla="*/ 823318 h 831269"/>
              <a:gd name="connsiteX21" fmla="*/ 885698 w 1074589"/>
              <a:gd name="connsiteY21" fmla="*/ 779224 h 831269"/>
              <a:gd name="connsiteX22" fmla="*/ 1009816 w 1074589"/>
              <a:gd name="connsiteY22" fmla="*/ 713447 h 831269"/>
              <a:gd name="connsiteX23" fmla="*/ 1031728 w 1074589"/>
              <a:gd name="connsiteY23" fmla="*/ 625982 h 831269"/>
              <a:gd name="connsiteX24" fmla="*/ 1039295 w 1074589"/>
              <a:gd name="connsiteY24" fmla="*/ 538518 h 831269"/>
              <a:gd name="connsiteX25" fmla="*/ 1051316 w 1074589"/>
              <a:gd name="connsiteY25" fmla="*/ 452498 h 831269"/>
              <a:gd name="connsiteX26" fmla="*/ 1074589 w 1074589"/>
              <a:gd name="connsiteY26" fmla="*/ 317326 h 831269"/>
              <a:gd name="connsiteX27" fmla="*/ 1041621 w 1074589"/>
              <a:gd name="connsiteY27" fmla="*/ 228417 h 831269"/>
              <a:gd name="connsiteX28" fmla="*/ 1001864 w 1074589"/>
              <a:gd name="connsiteY28" fmla="*/ 228417 h 831269"/>
              <a:gd name="connsiteX29" fmla="*/ 1014663 w 1074589"/>
              <a:gd name="connsiteY29" fmla="*/ 128666 h 831269"/>
              <a:gd name="connsiteX30" fmla="*/ 926617 w 1074589"/>
              <a:gd name="connsiteY30" fmla="*/ 0 h 831269"/>
              <a:gd name="connsiteX31" fmla="*/ 818984 w 1074589"/>
              <a:gd name="connsiteY31" fmla="*/ 53489 h 831269"/>
              <a:gd name="connsiteX32" fmla="*/ 801919 w 1074589"/>
              <a:gd name="connsiteY32" fmla="*/ 189379 h 831269"/>
              <a:gd name="connsiteX33" fmla="*/ 914400 w 1074589"/>
              <a:gd name="connsiteY33" fmla="*/ 236369 h 831269"/>
              <a:gd name="connsiteX34" fmla="*/ 911709 w 1074589"/>
              <a:gd name="connsiteY34" fmla="*/ 328231 h 831269"/>
              <a:gd name="connsiteX35" fmla="*/ 863429 w 1074589"/>
              <a:gd name="connsiteY35" fmla="*/ 420052 h 831269"/>
              <a:gd name="connsiteX36" fmla="*/ 902896 w 1074589"/>
              <a:gd name="connsiteY36" fmla="*/ 470044 h 831269"/>
              <a:gd name="connsiteX37" fmla="*/ 842838 w 1074589"/>
              <a:gd name="connsiteY37" fmla="*/ 546469 h 831269"/>
              <a:gd name="connsiteX38" fmla="*/ 806766 w 1074589"/>
              <a:gd name="connsiteY38" fmla="*/ 592730 h 831269"/>
              <a:gd name="connsiteX39" fmla="*/ 758478 w 1074589"/>
              <a:gd name="connsiteY39" fmla="*/ 552973 h 831269"/>
              <a:gd name="connsiteX40" fmla="*/ 713873 w 1074589"/>
              <a:gd name="connsiteY40" fmla="*/ 503100 h 831269"/>
              <a:gd name="connsiteX41" fmla="*/ 675861 w 1074589"/>
              <a:gd name="connsiteY41" fmla="*/ 435151 h 831269"/>
              <a:gd name="connsiteX42" fmla="*/ 659958 w 1074589"/>
              <a:gd name="connsiteY42" fmla="*/ 403346 h 831269"/>
              <a:gd name="connsiteX43" fmla="*/ 644056 w 1074589"/>
              <a:gd name="connsiteY43" fmla="*/ 379492 h 831269"/>
              <a:gd name="connsiteX44" fmla="*/ 572494 w 1074589"/>
              <a:gd name="connsiteY44" fmla="*/ 395395 h 831269"/>
              <a:gd name="connsiteX45" fmla="*/ 524786 w 1074589"/>
              <a:gd name="connsiteY45" fmla="*/ 403346 h 831269"/>
              <a:gd name="connsiteX46" fmla="*/ 500932 w 1074589"/>
              <a:gd name="connsiteY46" fmla="*/ 347687 h 831269"/>
              <a:gd name="connsiteX47" fmla="*/ 445273 w 1074589"/>
              <a:gd name="connsiteY47" fmla="*/ 307930 h 831269"/>
              <a:gd name="connsiteX48" fmla="*/ 429370 w 1074589"/>
              <a:gd name="connsiteY48" fmla="*/ 284076 h 831269"/>
              <a:gd name="connsiteX49" fmla="*/ 437322 w 1074589"/>
              <a:gd name="connsiteY49" fmla="*/ 252271 h 831269"/>
              <a:gd name="connsiteX50" fmla="*/ 343847 w 1074589"/>
              <a:gd name="connsiteY50" fmla="*/ 182157 h 831269"/>
              <a:gd name="connsiteX51" fmla="*/ 270344 w 1074589"/>
              <a:gd name="connsiteY51" fmla="*/ 220466 h 831269"/>
              <a:gd name="connsiteX52" fmla="*/ 318052 w 1074589"/>
              <a:gd name="connsiteY52" fmla="*/ 252271 h 831269"/>
              <a:gd name="connsiteX53" fmla="*/ 230588 w 1074589"/>
              <a:gd name="connsiteY53" fmla="*/ 284076 h 831269"/>
              <a:gd name="connsiteX54" fmla="*/ 135172 w 1074589"/>
              <a:gd name="connsiteY54" fmla="*/ 348409 h 831269"/>
              <a:gd name="connsiteX55" fmla="*/ 63610 w 1074589"/>
              <a:gd name="connsiteY55" fmla="*/ 276125 h 831269"/>
              <a:gd name="connsiteX0" fmla="*/ 63610 w 1074589"/>
              <a:gd name="connsiteY0" fmla="*/ 276125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13447 h 831269"/>
              <a:gd name="connsiteX18" fmla="*/ 667909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85698 w 1074589"/>
              <a:gd name="connsiteY22" fmla="*/ 779224 h 831269"/>
              <a:gd name="connsiteX23" fmla="*/ 1009816 w 1074589"/>
              <a:gd name="connsiteY23" fmla="*/ 713447 h 831269"/>
              <a:gd name="connsiteX24" fmla="*/ 1031728 w 1074589"/>
              <a:gd name="connsiteY24" fmla="*/ 625982 h 831269"/>
              <a:gd name="connsiteX25" fmla="*/ 1039295 w 1074589"/>
              <a:gd name="connsiteY25" fmla="*/ 538518 h 831269"/>
              <a:gd name="connsiteX26" fmla="*/ 1051316 w 1074589"/>
              <a:gd name="connsiteY26" fmla="*/ 452498 h 831269"/>
              <a:gd name="connsiteX27" fmla="*/ 1074589 w 1074589"/>
              <a:gd name="connsiteY27" fmla="*/ 317326 h 831269"/>
              <a:gd name="connsiteX28" fmla="*/ 1041621 w 1074589"/>
              <a:gd name="connsiteY28" fmla="*/ 228417 h 831269"/>
              <a:gd name="connsiteX29" fmla="*/ 1001864 w 1074589"/>
              <a:gd name="connsiteY29" fmla="*/ 228417 h 831269"/>
              <a:gd name="connsiteX30" fmla="*/ 1014663 w 1074589"/>
              <a:gd name="connsiteY30" fmla="*/ 128666 h 831269"/>
              <a:gd name="connsiteX31" fmla="*/ 926617 w 1074589"/>
              <a:gd name="connsiteY31" fmla="*/ 0 h 831269"/>
              <a:gd name="connsiteX32" fmla="*/ 818984 w 1074589"/>
              <a:gd name="connsiteY32" fmla="*/ 53489 h 831269"/>
              <a:gd name="connsiteX33" fmla="*/ 801919 w 1074589"/>
              <a:gd name="connsiteY33" fmla="*/ 189379 h 831269"/>
              <a:gd name="connsiteX34" fmla="*/ 914400 w 1074589"/>
              <a:gd name="connsiteY34" fmla="*/ 236369 h 831269"/>
              <a:gd name="connsiteX35" fmla="*/ 911709 w 1074589"/>
              <a:gd name="connsiteY35" fmla="*/ 328231 h 831269"/>
              <a:gd name="connsiteX36" fmla="*/ 863429 w 1074589"/>
              <a:gd name="connsiteY36" fmla="*/ 420052 h 831269"/>
              <a:gd name="connsiteX37" fmla="*/ 902896 w 1074589"/>
              <a:gd name="connsiteY37" fmla="*/ 470044 h 831269"/>
              <a:gd name="connsiteX38" fmla="*/ 842838 w 1074589"/>
              <a:gd name="connsiteY38" fmla="*/ 546469 h 831269"/>
              <a:gd name="connsiteX39" fmla="*/ 806766 w 1074589"/>
              <a:gd name="connsiteY39" fmla="*/ 592730 h 831269"/>
              <a:gd name="connsiteX40" fmla="*/ 758478 w 1074589"/>
              <a:gd name="connsiteY40" fmla="*/ 552973 h 831269"/>
              <a:gd name="connsiteX41" fmla="*/ 713873 w 1074589"/>
              <a:gd name="connsiteY41" fmla="*/ 503100 h 831269"/>
              <a:gd name="connsiteX42" fmla="*/ 675861 w 1074589"/>
              <a:gd name="connsiteY42" fmla="*/ 435151 h 831269"/>
              <a:gd name="connsiteX43" fmla="*/ 659958 w 1074589"/>
              <a:gd name="connsiteY43" fmla="*/ 403346 h 831269"/>
              <a:gd name="connsiteX44" fmla="*/ 644056 w 1074589"/>
              <a:gd name="connsiteY44" fmla="*/ 379492 h 831269"/>
              <a:gd name="connsiteX45" fmla="*/ 572494 w 1074589"/>
              <a:gd name="connsiteY45" fmla="*/ 395395 h 831269"/>
              <a:gd name="connsiteX46" fmla="*/ 524786 w 1074589"/>
              <a:gd name="connsiteY46" fmla="*/ 403346 h 831269"/>
              <a:gd name="connsiteX47" fmla="*/ 500932 w 1074589"/>
              <a:gd name="connsiteY47" fmla="*/ 347687 h 831269"/>
              <a:gd name="connsiteX48" fmla="*/ 445273 w 1074589"/>
              <a:gd name="connsiteY48" fmla="*/ 307930 h 831269"/>
              <a:gd name="connsiteX49" fmla="*/ 429370 w 1074589"/>
              <a:gd name="connsiteY49" fmla="*/ 284076 h 831269"/>
              <a:gd name="connsiteX50" fmla="*/ 437322 w 1074589"/>
              <a:gd name="connsiteY50" fmla="*/ 252271 h 831269"/>
              <a:gd name="connsiteX51" fmla="*/ 343847 w 1074589"/>
              <a:gd name="connsiteY51" fmla="*/ 182157 h 831269"/>
              <a:gd name="connsiteX52" fmla="*/ 270344 w 1074589"/>
              <a:gd name="connsiteY52" fmla="*/ 220466 h 831269"/>
              <a:gd name="connsiteX53" fmla="*/ 318052 w 1074589"/>
              <a:gd name="connsiteY53" fmla="*/ 252271 h 831269"/>
              <a:gd name="connsiteX54" fmla="*/ 230588 w 1074589"/>
              <a:gd name="connsiteY54" fmla="*/ 284076 h 831269"/>
              <a:gd name="connsiteX55" fmla="*/ 135172 w 1074589"/>
              <a:gd name="connsiteY55" fmla="*/ 348409 h 831269"/>
              <a:gd name="connsiteX56" fmla="*/ 63610 w 1074589"/>
              <a:gd name="connsiteY56" fmla="*/ 276125 h 831269"/>
              <a:gd name="connsiteX0" fmla="*/ 63610 w 1074589"/>
              <a:gd name="connsiteY0" fmla="*/ 276125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13447 h 831269"/>
              <a:gd name="connsiteX18" fmla="*/ 667909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85698 w 1074589"/>
              <a:gd name="connsiteY22" fmla="*/ 779224 h 831269"/>
              <a:gd name="connsiteX23" fmla="*/ 1009816 w 1074589"/>
              <a:gd name="connsiteY23" fmla="*/ 713447 h 831269"/>
              <a:gd name="connsiteX24" fmla="*/ 1031728 w 1074589"/>
              <a:gd name="connsiteY24" fmla="*/ 625982 h 831269"/>
              <a:gd name="connsiteX25" fmla="*/ 1039295 w 1074589"/>
              <a:gd name="connsiteY25" fmla="*/ 538518 h 831269"/>
              <a:gd name="connsiteX26" fmla="*/ 1051316 w 1074589"/>
              <a:gd name="connsiteY26" fmla="*/ 452498 h 831269"/>
              <a:gd name="connsiteX27" fmla="*/ 1074589 w 1074589"/>
              <a:gd name="connsiteY27" fmla="*/ 317326 h 831269"/>
              <a:gd name="connsiteX28" fmla="*/ 1041621 w 1074589"/>
              <a:gd name="connsiteY28" fmla="*/ 228417 h 831269"/>
              <a:gd name="connsiteX29" fmla="*/ 1001864 w 1074589"/>
              <a:gd name="connsiteY29" fmla="*/ 228417 h 831269"/>
              <a:gd name="connsiteX30" fmla="*/ 1014663 w 1074589"/>
              <a:gd name="connsiteY30" fmla="*/ 128666 h 831269"/>
              <a:gd name="connsiteX31" fmla="*/ 926617 w 1074589"/>
              <a:gd name="connsiteY31" fmla="*/ 0 h 831269"/>
              <a:gd name="connsiteX32" fmla="*/ 818984 w 1074589"/>
              <a:gd name="connsiteY32" fmla="*/ 53489 h 831269"/>
              <a:gd name="connsiteX33" fmla="*/ 801919 w 1074589"/>
              <a:gd name="connsiteY33" fmla="*/ 189379 h 831269"/>
              <a:gd name="connsiteX34" fmla="*/ 914400 w 1074589"/>
              <a:gd name="connsiteY34" fmla="*/ 236369 h 831269"/>
              <a:gd name="connsiteX35" fmla="*/ 911709 w 1074589"/>
              <a:gd name="connsiteY35" fmla="*/ 328231 h 831269"/>
              <a:gd name="connsiteX36" fmla="*/ 863429 w 1074589"/>
              <a:gd name="connsiteY36" fmla="*/ 420052 h 831269"/>
              <a:gd name="connsiteX37" fmla="*/ 902896 w 1074589"/>
              <a:gd name="connsiteY37" fmla="*/ 470044 h 831269"/>
              <a:gd name="connsiteX38" fmla="*/ 842838 w 1074589"/>
              <a:gd name="connsiteY38" fmla="*/ 546469 h 831269"/>
              <a:gd name="connsiteX39" fmla="*/ 806766 w 1074589"/>
              <a:gd name="connsiteY39" fmla="*/ 592730 h 831269"/>
              <a:gd name="connsiteX40" fmla="*/ 758478 w 1074589"/>
              <a:gd name="connsiteY40" fmla="*/ 552973 h 831269"/>
              <a:gd name="connsiteX41" fmla="*/ 713873 w 1074589"/>
              <a:gd name="connsiteY41" fmla="*/ 503100 h 831269"/>
              <a:gd name="connsiteX42" fmla="*/ 675861 w 1074589"/>
              <a:gd name="connsiteY42" fmla="*/ 435151 h 831269"/>
              <a:gd name="connsiteX43" fmla="*/ 659958 w 1074589"/>
              <a:gd name="connsiteY43" fmla="*/ 403346 h 831269"/>
              <a:gd name="connsiteX44" fmla="*/ 644056 w 1074589"/>
              <a:gd name="connsiteY44" fmla="*/ 379492 h 831269"/>
              <a:gd name="connsiteX45" fmla="*/ 572494 w 1074589"/>
              <a:gd name="connsiteY45" fmla="*/ 395395 h 831269"/>
              <a:gd name="connsiteX46" fmla="*/ 524786 w 1074589"/>
              <a:gd name="connsiteY46" fmla="*/ 403346 h 831269"/>
              <a:gd name="connsiteX47" fmla="*/ 500932 w 1074589"/>
              <a:gd name="connsiteY47" fmla="*/ 347687 h 831269"/>
              <a:gd name="connsiteX48" fmla="*/ 445273 w 1074589"/>
              <a:gd name="connsiteY48" fmla="*/ 307930 h 831269"/>
              <a:gd name="connsiteX49" fmla="*/ 429370 w 1074589"/>
              <a:gd name="connsiteY49" fmla="*/ 284076 h 831269"/>
              <a:gd name="connsiteX50" fmla="*/ 437322 w 1074589"/>
              <a:gd name="connsiteY50" fmla="*/ 252271 h 831269"/>
              <a:gd name="connsiteX51" fmla="*/ 343847 w 1074589"/>
              <a:gd name="connsiteY51" fmla="*/ 182157 h 831269"/>
              <a:gd name="connsiteX52" fmla="*/ 270344 w 1074589"/>
              <a:gd name="connsiteY52" fmla="*/ 220466 h 831269"/>
              <a:gd name="connsiteX53" fmla="*/ 318052 w 1074589"/>
              <a:gd name="connsiteY53" fmla="*/ 252271 h 831269"/>
              <a:gd name="connsiteX54" fmla="*/ 230588 w 1074589"/>
              <a:gd name="connsiteY54" fmla="*/ 284076 h 831269"/>
              <a:gd name="connsiteX55" fmla="*/ 152238 w 1074589"/>
              <a:gd name="connsiteY55" fmla="*/ 352746 h 831269"/>
              <a:gd name="connsiteX56" fmla="*/ 63610 w 1074589"/>
              <a:gd name="connsiteY56" fmla="*/ 276125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13447 h 831269"/>
              <a:gd name="connsiteX18" fmla="*/ 667909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85698 w 1074589"/>
              <a:gd name="connsiteY22" fmla="*/ 779224 h 831269"/>
              <a:gd name="connsiteX23" fmla="*/ 1009816 w 1074589"/>
              <a:gd name="connsiteY23" fmla="*/ 713447 h 831269"/>
              <a:gd name="connsiteX24" fmla="*/ 1031728 w 1074589"/>
              <a:gd name="connsiteY24" fmla="*/ 625982 h 831269"/>
              <a:gd name="connsiteX25" fmla="*/ 1039295 w 1074589"/>
              <a:gd name="connsiteY25" fmla="*/ 538518 h 831269"/>
              <a:gd name="connsiteX26" fmla="*/ 1051316 w 1074589"/>
              <a:gd name="connsiteY26" fmla="*/ 452498 h 831269"/>
              <a:gd name="connsiteX27" fmla="*/ 1074589 w 1074589"/>
              <a:gd name="connsiteY27" fmla="*/ 317326 h 831269"/>
              <a:gd name="connsiteX28" fmla="*/ 1041621 w 1074589"/>
              <a:gd name="connsiteY28" fmla="*/ 228417 h 831269"/>
              <a:gd name="connsiteX29" fmla="*/ 1001864 w 1074589"/>
              <a:gd name="connsiteY29" fmla="*/ 228417 h 831269"/>
              <a:gd name="connsiteX30" fmla="*/ 1014663 w 1074589"/>
              <a:gd name="connsiteY30" fmla="*/ 128666 h 831269"/>
              <a:gd name="connsiteX31" fmla="*/ 926617 w 1074589"/>
              <a:gd name="connsiteY31" fmla="*/ 0 h 831269"/>
              <a:gd name="connsiteX32" fmla="*/ 818984 w 1074589"/>
              <a:gd name="connsiteY32" fmla="*/ 53489 h 831269"/>
              <a:gd name="connsiteX33" fmla="*/ 801919 w 1074589"/>
              <a:gd name="connsiteY33" fmla="*/ 189379 h 831269"/>
              <a:gd name="connsiteX34" fmla="*/ 914400 w 1074589"/>
              <a:gd name="connsiteY34" fmla="*/ 236369 h 831269"/>
              <a:gd name="connsiteX35" fmla="*/ 911709 w 1074589"/>
              <a:gd name="connsiteY35" fmla="*/ 328231 h 831269"/>
              <a:gd name="connsiteX36" fmla="*/ 863429 w 1074589"/>
              <a:gd name="connsiteY36" fmla="*/ 420052 h 831269"/>
              <a:gd name="connsiteX37" fmla="*/ 902896 w 1074589"/>
              <a:gd name="connsiteY37" fmla="*/ 470044 h 831269"/>
              <a:gd name="connsiteX38" fmla="*/ 842838 w 1074589"/>
              <a:gd name="connsiteY38" fmla="*/ 546469 h 831269"/>
              <a:gd name="connsiteX39" fmla="*/ 806766 w 1074589"/>
              <a:gd name="connsiteY39" fmla="*/ 592730 h 831269"/>
              <a:gd name="connsiteX40" fmla="*/ 758478 w 1074589"/>
              <a:gd name="connsiteY40" fmla="*/ 552973 h 831269"/>
              <a:gd name="connsiteX41" fmla="*/ 713873 w 1074589"/>
              <a:gd name="connsiteY41" fmla="*/ 503100 h 831269"/>
              <a:gd name="connsiteX42" fmla="*/ 675861 w 1074589"/>
              <a:gd name="connsiteY42" fmla="*/ 435151 h 831269"/>
              <a:gd name="connsiteX43" fmla="*/ 659958 w 1074589"/>
              <a:gd name="connsiteY43" fmla="*/ 403346 h 831269"/>
              <a:gd name="connsiteX44" fmla="*/ 644056 w 1074589"/>
              <a:gd name="connsiteY44" fmla="*/ 379492 h 831269"/>
              <a:gd name="connsiteX45" fmla="*/ 572494 w 1074589"/>
              <a:gd name="connsiteY45" fmla="*/ 395395 h 831269"/>
              <a:gd name="connsiteX46" fmla="*/ 524786 w 1074589"/>
              <a:gd name="connsiteY46" fmla="*/ 403346 h 831269"/>
              <a:gd name="connsiteX47" fmla="*/ 500932 w 1074589"/>
              <a:gd name="connsiteY47" fmla="*/ 347687 h 831269"/>
              <a:gd name="connsiteX48" fmla="*/ 445273 w 1074589"/>
              <a:gd name="connsiteY48" fmla="*/ 307930 h 831269"/>
              <a:gd name="connsiteX49" fmla="*/ 429370 w 1074589"/>
              <a:gd name="connsiteY49" fmla="*/ 284076 h 831269"/>
              <a:gd name="connsiteX50" fmla="*/ 437322 w 1074589"/>
              <a:gd name="connsiteY50" fmla="*/ 252271 h 831269"/>
              <a:gd name="connsiteX51" fmla="*/ 343847 w 1074589"/>
              <a:gd name="connsiteY51" fmla="*/ 182157 h 831269"/>
              <a:gd name="connsiteX52" fmla="*/ 270344 w 1074589"/>
              <a:gd name="connsiteY52" fmla="*/ 220466 h 831269"/>
              <a:gd name="connsiteX53" fmla="*/ 318052 w 1074589"/>
              <a:gd name="connsiteY53" fmla="*/ 252271 h 831269"/>
              <a:gd name="connsiteX54" fmla="*/ 230588 w 1074589"/>
              <a:gd name="connsiteY54" fmla="*/ 284076 h 831269"/>
              <a:gd name="connsiteX55" fmla="*/ 152238 w 1074589"/>
              <a:gd name="connsiteY55" fmla="*/ 352746 h 831269"/>
              <a:gd name="connsiteX56" fmla="*/ 63610 w 1074589"/>
              <a:gd name="connsiteY56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13447 h 831269"/>
              <a:gd name="connsiteX18" fmla="*/ 667909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85698 w 1074589"/>
              <a:gd name="connsiteY22" fmla="*/ 779224 h 831269"/>
              <a:gd name="connsiteX23" fmla="*/ 1009816 w 1074589"/>
              <a:gd name="connsiteY23" fmla="*/ 713447 h 831269"/>
              <a:gd name="connsiteX24" fmla="*/ 1031728 w 1074589"/>
              <a:gd name="connsiteY24" fmla="*/ 625982 h 831269"/>
              <a:gd name="connsiteX25" fmla="*/ 1039295 w 1074589"/>
              <a:gd name="connsiteY25" fmla="*/ 538518 h 831269"/>
              <a:gd name="connsiteX26" fmla="*/ 1051316 w 1074589"/>
              <a:gd name="connsiteY26" fmla="*/ 452498 h 831269"/>
              <a:gd name="connsiteX27" fmla="*/ 1074589 w 1074589"/>
              <a:gd name="connsiteY27" fmla="*/ 317326 h 831269"/>
              <a:gd name="connsiteX28" fmla="*/ 1041621 w 1074589"/>
              <a:gd name="connsiteY28" fmla="*/ 228417 h 831269"/>
              <a:gd name="connsiteX29" fmla="*/ 1001864 w 1074589"/>
              <a:gd name="connsiteY29" fmla="*/ 228417 h 831269"/>
              <a:gd name="connsiteX30" fmla="*/ 1014663 w 1074589"/>
              <a:gd name="connsiteY30" fmla="*/ 128666 h 831269"/>
              <a:gd name="connsiteX31" fmla="*/ 926617 w 1074589"/>
              <a:gd name="connsiteY31" fmla="*/ 0 h 831269"/>
              <a:gd name="connsiteX32" fmla="*/ 818984 w 1074589"/>
              <a:gd name="connsiteY32" fmla="*/ 53489 h 831269"/>
              <a:gd name="connsiteX33" fmla="*/ 801919 w 1074589"/>
              <a:gd name="connsiteY33" fmla="*/ 189379 h 831269"/>
              <a:gd name="connsiteX34" fmla="*/ 914400 w 1074589"/>
              <a:gd name="connsiteY34" fmla="*/ 236369 h 831269"/>
              <a:gd name="connsiteX35" fmla="*/ 911709 w 1074589"/>
              <a:gd name="connsiteY35" fmla="*/ 328231 h 831269"/>
              <a:gd name="connsiteX36" fmla="*/ 863429 w 1074589"/>
              <a:gd name="connsiteY36" fmla="*/ 420052 h 831269"/>
              <a:gd name="connsiteX37" fmla="*/ 902896 w 1074589"/>
              <a:gd name="connsiteY37" fmla="*/ 470044 h 831269"/>
              <a:gd name="connsiteX38" fmla="*/ 859903 w 1074589"/>
              <a:gd name="connsiteY38" fmla="*/ 550805 h 831269"/>
              <a:gd name="connsiteX39" fmla="*/ 806766 w 1074589"/>
              <a:gd name="connsiteY39" fmla="*/ 592730 h 831269"/>
              <a:gd name="connsiteX40" fmla="*/ 758478 w 1074589"/>
              <a:gd name="connsiteY40" fmla="*/ 552973 h 831269"/>
              <a:gd name="connsiteX41" fmla="*/ 713873 w 1074589"/>
              <a:gd name="connsiteY41" fmla="*/ 503100 h 831269"/>
              <a:gd name="connsiteX42" fmla="*/ 675861 w 1074589"/>
              <a:gd name="connsiteY42" fmla="*/ 435151 h 831269"/>
              <a:gd name="connsiteX43" fmla="*/ 659958 w 1074589"/>
              <a:gd name="connsiteY43" fmla="*/ 403346 h 831269"/>
              <a:gd name="connsiteX44" fmla="*/ 644056 w 1074589"/>
              <a:gd name="connsiteY44" fmla="*/ 379492 h 831269"/>
              <a:gd name="connsiteX45" fmla="*/ 572494 w 1074589"/>
              <a:gd name="connsiteY45" fmla="*/ 395395 h 831269"/>
              <a:gd name="connsiteX46" fmla="*/ 524786 w 1074589"/>
              <a:gd name="connsiteY46" fmla="*/ 403346 h 831269"/>
              <a:gd name="connsiteX47" fmla="*/ 500932 w 1074589"/>
              <a:gd name="connsiteY47" fmla="*/ 347687 h 831269"/>
              <a:gd name="connsiteX48" fmla="*/ 445273 w 1074589"/>
              <a:gd name="connsiteY48" fmla="*/ 307930 h 831269"/>
              <a:gd name="connsiteX49" fmla="*/ 429370 w 1074589"/>
              <a:gd name="connsiteY49" fmla="*/ 284076 h 831269"/>
              <a:gd name="connsiteX50" fmla="*/ 437322 w 1074589"/>
              <a:gd name="connsiteY50" fmla="*/ 252271 h 831269"/>
              <a:gd name="connsiteX51" fmla="*/ 343847 w 1074589"/>
              <a:gd name="connsiteY51" fmla="*/ 182157 h 831269"/>
              <a:gd name="connsiteX52" fmla="*/ 270344 w 1074589"/>
              <a:gd name="connsiteY52" fmla="*/ 220466 h 831269"/>
              <a:gd name="connsiteX53" fmla="*/ 318052 w 1074589"/>
              <a:gd name="connsiteY53" fmla="*/ 252271 h 831269"/>
              <a:gd name="connsiteX54" fmla="*/ 230588 w 1074589"/>
              <a:gd name="connsiteY54" fmla="*/ 284076 h 831269"/>
              <a:gd name="connsiteX55" fmla="*/ 152238 w 1074589"/>
              <a:gd name="connsiteY55" fmla="*/ 352746 h 831269"/>
              <a:gd name="connsiteX56" fmla="*/ 63610 w 1074589"/>
              <a:gd name="connsiteY56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13447 h 831269"/>
              <a:gd name="connsiteX18" fmla="*/ 667909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85698 w 1074589"/>
              <a:gd name="connsiteY22" fmla="*/ 779224 h 831269"/>
              <a:gd name="connsiteX23" fmla="*/ 1009816 w 1074589"/>
              <a:gd name="connsiteY23" fmla="*/ 713447 h 831269"/>
              <a:gd name="connsiteX24" fmla="*/ 1031728 w 1074589"/>
              <a:gd name="connsiteY24" fmla="*/ 625982 h 831269"/>
              <a:gd name="connsiteX25" fmla="*/ 1039295 w 1074589"/>
              <a:gd name="connsiteY25" fmla="*/ 538518 h 831269"/>
              <a:gd name="connsiteX26" fmla="*/ 1051316 w 1074589"/>
              <a:gd name="connsiteY26" fmla="*/ 452498 h 831269"/>
              <a:gd name="connsiteX27" fmla="*/ 1074589 w 1074589"/>
              <a:gd name="connsiteY27" fmla="*/ 317326 h 831269"/>
              <a:gd name="connsiteX28" fmla="*/ 1041621 w 1074589"/>
              <a:gd name="connsiteY28" fmla="*/ 228417 h 831269"/>
              <a:gd name="connsiteX29" fmla="*/ 1001864 w 1074589"/>
              <a:gd name="connsiteY29" fmla="*/ 228417 h 831269"/>
              <a:gd name="connsiteX30" fmla="*/ 1014663 w 1074589"/>
              <a:gd name="connsiteY30" fmla="*/ 128666 h 831269"/>
              <a:gd name="connsiteX31" fmla="*/ 926617 w 1074589"/>
              <a:gd name="connsiteY31" fmla="*/ 0 h 831269"/>
              <a:gd name="connsiteX32" fmla="*/ 818984 w 1074589"/>
              <a:gd name="connsiteY32" fmla="*/ 53489 h 831269"/>
              <a:gd name="connsiteX33" fmla="*/ 801919 w 1074589"/>
              <a:gd name="connsiteY33" fmla="*/ 189379 h 831269"/>
              <a:gd name="connsiteX34" fmla="*/ 914400 w 1074589"/>
              <a:gd name="connsiteY34" fmla="*/ 236369 h 831269"/>
              <a:gd name="connsiteX35" fmla="*/ 911709 w 1074589"/>
              <a:gd name="connsiteY35" fmla="*/ 328231 h 831269"/>
              <a:gd name="connsiteX36" fmla="*/ 863429 w 1074589"/>
              <a:gd name="connsiteY36" fmla="*/ 420052 h 831269"/>
              <a:gd name="connsiteX37" fmla="*/ 902896 w 1074589"/>
              <a:gd name="connsiteY37" fmla="*/ 470044 h 831269"/>
              <a:gd name="connsiteX38" fmla="*/ 859903 w 1074589"/>
              <a:gd name="connsiteY38" fmla="*/ 550805 h 831269"/>
              <a:gd name="connsiteX39" fmla="*/ 802500 w 1074589"/>
              <a:gd name="connsiteY39" fmla="*/ 579720 h 831269"/>
              <a:gd name="connsiteX40" fmla="*/ 758478 w 1074589"/>
              <a:gd name="connsiteY40" fmla="*/ 552973 h 831269"/>
              <a:gd name="connsiteX41" fmla="*/ 713873 w 1074589"/>
              <a:gd name="connsiteY41" fmla="*/ 503100 h 831269"/>
              <a:gd name="connsiteX42" fmla="*/ 675861 w 1074589"/>
              <a:gd name="connsiteY42" fmla="*/ 435151 h 831269"/>
              <a:gd name="connsiteX43" fmla="*/ 659958 w 1074589"/>
              <a:gd name="connsiteY43" fmla="*/ 403346 h 831269"/>
              <a:gd name="connsiteX44" fmla="*/ 644056 w 1074589"/>
              <a:gd name="connsiteY44" fmla="*/ 379492 h 831269"/>
              <a:gd name="connsiteX45" fmla="*/ 572494 w 1074589"/>
              <a:gd name="connsiteY45" fmla="*/ 395395 h 831269"/>
              <a:gd name="connsiteX46" fmla="*/ 524786 w 1074589"/>
              <a:gd name="connsiteY46" fmla="*/ 403346 h 831269"/>
              <a:gd name="connsiteX47" fmla="*/ 500932 w 1074589"/>
              <a:gd name="connsiteY47" fmla="*/ 347687 h 831269"/>
              <a:gd name="connsiteX48" fmla="*/ 445273 w 1074589"/>
              <a:gd name="connsiteY48" fmla="*/ 307930 h 831269"/>
              <a:gd name="connsiteX49" fmla="*/ 429370 w 1074589"/>
              <a:gd name="connsiteY49" fmla="*/ 284076 h 831269"/>
              <a:gd name="connsiteX50" fmla="*/ 437322 w 1074589"/>
              <a:gd name="connsiteY50" fmla="*/ 252271 h 831269"/>
              <a:gd name="connsiteX51" fmla="*/ 343847 w 1074589"/>
              <a:gd name="connsiteY51" fmla="*/ 182157 h 831269"/>
              <a:gd name="connsiteX52" fmla="*/ 270344 w 1074589"/>
              <a:gd name="connsiteY52" fmla="*/ 220466 h 831269"/>
              <a:gd name="connsiteX53" fmla="*/ 318052 w 1074589"/>
              <a:gd name="connsiteY53" fmla="*/ 252271 h 831269"/>
              <a:gd name="connsiteX54" fmla="*/ 230588 w 1074589"/>
              <a:gd name="connsiteY54" fmla="*/ 284076 h 831269"/>
              <a:gd name="connsiteX55" fmla="*/ 152238 w 1074589"/>
              <a:gd name="connsiteY55" fmla="*/ 352746 h 831269"/>
              <a:gd name="connsiteX56" fmla="*/ 63610 w 1074589"/>
              <a:gd name="connsiteY56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13447 h 831269"/>
              <a:gd name="connsiteX18" fmla="*/ 667909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85698 w 1074589"/>
              <a:gd name="connsiteY22" fmla="*/ 779224 h 831269"/>
              <a:gd name="connsiteX23" fmla="*/ 1009816 w 1074589"/>
              <a:gd name="connsiteY23" fmla="*/ 713447 h 831269"/>
              <a:gd name="connsiteX24" fmla="*/ 1031728 w 1074589"/>
              <a:gd name="connsiteY24" fmla="*/ 625982 h 831269"/>
              <a:gd name="connsiteX25" fmla="*/ 1039295 w 1074589"/>
              <a:gd name="connsiteY25" fmla="*/ 538518 h 831269"/>
              <a:gd name="connsiteX26" fmla="*/ 1051316 w 1074589"/>
              <a:gd name="connsiteY26" fmla="*/ 452498 h 831269"/>
              <a:gd name="connsiteX27" fmla="*/ 1074589 w 1074589"/>
              <a:gd name="connsiteY27" fmla="*/ 317326 h 831269"/>
              <a:gd name="connsiteX28" fmla="*/ 1041621 w 1074589"/>
              <a:gd name="connsiteY28" fmla="*/ 228417 h 831269"/>
              <a:gd name="connsiteX29" fmla="*/ 1001864 w 1074589"/>
              <a:gd name="connsiteY29" fmla="*/ 228417 h 831269"/>
              <a:gd name="connsiteX30" fmla="*/ 1014663 w 1074589"/>
              <a:gd name="connsiteY30" fmla="*/ 128666 h 831269"/>
              <a:gd name="connsiteX31" fmla="*/ 926617 w 1074589"/>
              <a:gd name="connsiteY31" fmla="*/ 0 h 831269"/>
              <a:gd name="connsiteX32" fmla="*/ 818984 w 1074589"/>
              <a:gd name="connsiteY32" fmla="*/ 53489 h 831269"/>
              <a:gd name="connsiteX33" fmla="*/ 801919 w 1074589"/>
              <a:gd name="connsiteY33" fmla="*/ 189379 h 831269"/>
              <a:gd name="connsiteX34" fmla="*/ 914400 w 1074589"/>
              <a:gd name="connsiteY34" fmla="*/ 236369 h 831269"/>
              <a:gd name="connsiteX35" fmla="*/ 911709 w 1074589"/>
              <a:gd name="connsiteY35" fmla="*/ 328231 h 831269"/>
              <a:gd name="connsiteX36" fmla="*/ 859162 w 1074589"/>
              <a:gd name="connsiteY36" fmla="*/ 424389 h 831269"/>
              <a:gd name="connsiteX37" fmla="*/ 902896 w 1074589"/>
              <a:gd name="connsiteY37" fmla="*/ 470044 h 831269"/>
              <a:gd name="connsiteX38" fmla="*/ 859903 w 1074589"/>
              <a:gd name="connsiteY38" fmla="*/ 550805 h 831269"/>
              <a:gd name="connsiteX39" fmla="*/ 802500 w 1074589"/>
              <a:gd name="connsiteY39" fmla="*/ 579720 h 831269"/>
              <a:gd name="connsiteX40" fmla="*/ 758478 w 1074589"/>
              <a:gd name="connsiteY40" fmla="*/ 552973 h 831269"/>
              <a:gd name="connsiteX41" fmla="*/ 713873 w 1074589"/>
              <a:gd name="connsiteY41" fmla="*/ 503100 h 831269"/>
              <a:gd name="connsiteX42" fmla="*/ 675861 w 1074589"/>
              <a:gd name="connsiteY42" fmla="*/ 435151 h 831269"/>
              <a:gd name="connsiteX43" fmla="*/ 659958 w 1074589"/>
              <a:gd name="connsiteY43" fmla="*/ 403346 h 831269"/>
              <a:gd name="connsiteX44" fmla="*/ 644056 w 1074589"/>
              <a:gd name="connsiteY44" fmla="*/ 379492 h 831269"/>
              <a:gd name="connsiteX45" fmla="*/ 572494 w 1074589"/>
              <a:gd name="connsiteY45" fmla="*/ 395395 h 831269"/>
              <a:gd name="connsiteX46" fmla="*/ 524786 w 1074589"/>
              <a:gd name="connsiteY46" fmla="*/ 403346 h 831269"/>
              <a:gd name="connsiteX47" fmla="*/ 500932 w 1074589"/>
              <a:gd name="connsiteY47" fmla="*/ 347687 h 831269"/>
              <a:gd name="connsiteX48" fmla="*/ 445273 w 1074589"/>
              <a:gd name="connsiteY48" fmla="*/ 307930 h 831269"/>
              <a:gd name="connsiteX49" fmla="*/ 429370 w 1074589"/>
              <a:gd name="connsiteY49" fmla="*/ 284076 h 831269"/>
              <a:gd name="connsiteX50" fmla="*/ 437322 w 1074589"/>
              <a:gd name="connsiteY50" fmla="*/ 252271 h 831269"/>
              <a:gd name="connsiteX51" fmla="*/ 343847 w 1074589"/>
              <a:gd name="connsiteY51" fmla="*/ 182157 h 831269"/>
              <a:gd name="connsiteX52" fmla="*/ 270344 w 1074589"/>
              <a:gd name="connsiteY52" fmla="*/ 220466 h 831269"/>
              <a:gd name="connsiteX53" fmla="*/ 318052 w 1074589"/>
              <a:gd name="connsiteY53" fmla="*/ 252271 h 831269"/>
              <a:gd name="connsiteX54" fmla="*/ 230588 w 1074589"/>
              <a:gd name="connsiteY54" fmla="*/ 284076 h 831269"/>
              <a:gd name="connsiteX55" fmla="*/ 152238 w 1074589"/>
              <a:gd name="connsiteY55" fmla="*/ 352746 h 831269"/>
              <a:gd name="connsiteX56" fmla="*/ 63610 w 1074589"/>
              <a:gd name="connsiteY56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13447 h 831269"/>
              <a:gd name="connsiteX18" fmla="*/ 667909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85698 w 1074589"/>
              <a:gd name="connsiteY22" fmla="*/ 779224 h 831269"/>
              <a:gd name="connsiteX23" fmla="*/ 1009816 w 1074589"/>
              <a:gd name="connsiteY23" fmla="*/ 713447 h 831269"/>
              <a:gd name="connsiteX24" fmla="*/ 1031728 w 1074589"/>
              <a:gd name="connsiteY24" fmla="*/ 625982 h 831269"/>
              <a:gd name="connsiteX25" fmla="*/ 1039295 w 1074589"/>
              <a:gd name="connsiteY25" fmla="*/ 538518 h 831269"/>
              <a:gd name="connsiteX26" fmla="*/ 1051316 w 1074589"/>
              <a:gd name="connsiteY26" fmla="*/ 452498 h 831269"/>
              <a:gd name="connsiteX27" fmla="*/ 1074589 w 1074589"/>
              <a:gd name="connsiteY27" fmla="*/ 317326 h 831269"/>
              <a:gd name="connsiteX28" fmla="*/ 1041621 w 1074589"/>
              <a:gd name="connsiteY28" fmla="*/ 228417 h 831269"/>
              <a:gd name="connsiteX29" fmla="*/ 1001864 w 1074589"/>
              <a:gd name="connsiteY29" fmla="*/ 228417 h 831269"/>
              <a:gd name="connsiteX30" fmla="*/ 1014663 w 1074589"/>
              <a:gd name="connsiteY30" fmla="*/ 128666 h 831269"/>
              <a:gd name="connsiteX31" fmla="*/ 926617 w 1074589"/>
              <a:gd name="connsiteY31" fmla="*/ 0 h 831269"/>
              <a:gd name="connsiteX32" fmla="*/ 818984 w 1074589"/>
              <a:gd name="connsiteY32" fmla="*/ 53489 h 831269"/>
              <a:gd name="connsiteX33" fmla="*/ 801919 w 1074589"/>
              <a:gd name="connsiteY33" fmla="*/ 189379 h 831269"/>
              <a:gd name="connsiteX34" fmla="*/ 914400 w 1074589"/>
              <a:gd name="connsiteY34" fmla="*/ 236369 h 831269"/>
              <a:gd name="connsiteX35" fmla="*/ 911709 w 1074589"/>
              <a:gd name="connsiteY35" fmla="*/ 328231 h 831269"/>
              <a:gd name="connsiteX36" fmla="*/ 859162 w 1074589"/>
              <a:gd name="connsiteY36" fmla="*/ 424389 h 831269"/>
              <a:gd name="connsiteX37" fmla="*/ 902896 w 1074589"/>
              <a:gd name="connsiteY37" fmla="*/ 470044 h 831269"/>
              <a:gd name="connsiteX38" fmla="*/ 859903 w 1074589"/>
              <a:gd name="connsiteY38" fmla="*/ 550805 h 831269"/>
              <a:gd name="connsiteX39" fmla="*/ 802500 w 1074589"/>
              <a:gd name="connsiteY39" fmla="*/ 579720 h 831269"/>
              <a:gd name="connsiteX40" fmla="*/ 758478 w 1074589"/>
              <a:gd name="connsiteY40" fmla="*/ 552973 h 831269"/>
              <a:gd name="connsiteX41" fmla="*/ 713873 w 1074589"/>
              <a:gd name="connsiteY41" fmla="*/ 503100 h 831269"/>
              <a:gd name="connsiteX42" fmla="*/ 675861 w 1074589"/>
              <a:gd name="connsiteY42" fmla="*/ 435151 h 831269"/>
              <a:gd name="connsiteX43" fmla="*/ 659958 w 1074589"/>
              <a:gd name="connsiteY43" fmla="*/ 403346 h 831269"/>
              <a:gd name="connsiteX44" fmla="*/ 644056 w 1074589"/>
              <a:gd name="connsiteY44" fmla="*/ 379492 h 831269"/>
              <a:gd name="connsiteX45" fmla="*/ 572494 w 1074589"/>
              <a:gd name="connsiteY45" fmla="*/ 404068 h 831269"/>
              <a:gd name="connsiteX46" fmla="*/ 524786 w 1074589"/>
              <a:gd name="connsiteY46" fmla="*/ 403346 h 831269"/>
              <a:gd name="connsiteX47" fmla="*/ 500932 w 1074589"/>
              <a:gd name="connsiteY47" fmla="*/ 347687 h 831269"/>
              <a:gd name="connsiteX48" fmla="*/ 445273 w 1074589"/>
              <a:gd name="connsiteY48" fmla="*/ 307930 h 831269"/>
              <a:gd name="connsiteX49" fmla="*/ 429370 w 1074589"/>
              <a:gd name="connsiteY49" fmla="*/ 284076 h 831269"/>
              <a:gd name="connsiteX50" fmla="*/ 437322 w 1074589"/>
              <a:gd name="connsiteY50" fmla="*/ 252271 h 831269"/>
              <a:gd name="connsiteX51" fmla="*/ 343847 w 1074589"/>
              <a:gd name="connsiteY51" fmla="*/ 182157 h 831269"/>
              <a:gd name="connsiteX52" fmla="*/ 270344 w 1074589"/>
              <a:gd name="connsiteY52" fmla="*/ 220466 h 831269"/>
              <a:gd name="connsiteX53" fmla="*/ 318052 w 1074589"/>
              <a:gd name="connsiteY53" fmla="*/ 252271 h 831269"/>
              <a:gd name="connsiteX54" fmla="*/ 230588 w 1074589"/>
              <a:gd name="connsiteY54" fmla="*/ 284076 h 831269"/>
              <a:gd name="connsiteX55" fmla="*/ 152238 w 1074589"/>
              <a:gd name="connsiteY55" fmla="*/ 352746 h 831269"/>
              <a:gd name="connsiteX56" fmla="*/ 63610 w 1074589"/>
              <a:gd name="connsiteY56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13447 h 831269"/>
              <a:gd name="connsiteX18" fmla="*/ 667909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85698 w 1074589"/>
              <a:gd name="connsiteY22" fmla="*/ 779224 h 831269"/>
              <a:gd name="connsiteX23" fmla="*/ 1009816 w 1074589"/>
              <a:gd name="connsiteY23" fmla="*/ 713447 h 831269"/>
              <a:gd name="connsiteX24" fmla="*/ 1031728 w 1074589"/>
              <a:gd name="connsiteY24" fmla="*/ 625982 h 831269"/>
              <a:gd name="connsiteX25" fmla="*/ 1039295 w 1074589"/>
              <a:gd name="connsiteY25" fmla="*/ 538518 h 831269"/>
              <a:gd name="connsiteX26" fmla="*/ 1051316 w 1074589"/>
              <a:gd name="connsiteY26" fmla="*/ 452498 h 831269"/>
              <a:gd name="connsiteX27" fmla="*/ 1074589 w 1074589"/>
              <a:gd name="connsiteY27" fmla="*/ 317326 h 831269"/>
              <a:gd name="connsiteX28" fmla="*/ 1041621 w 1074589"/>
              <a:gd name="connsiteY28" fmla="*/ 228417 h 831269"/>
              <a:gd name="connsiteX29" fmla="*/ 1001864 w 1074589"/>
              <a:gd name="connsiteY29" fmla="*/ 228417 h 831269"/>
              <a:gd name="connsiteX30" fmla="*/ 1014663 w 1074589"/>
              <a:gd name="connsiteY30" fmla="*/ 128666 h 831269"/>
              <a:gd name="connsiteX31" fmla="*/ 926617 w 1074589"/>
              <a:gd name="connsiteY31" fmla="*/ 0 h 831269"/>
              <a:gd name="connsiteX32" fmla="*/ 818984 w 1074589"/>
              <a:gd name="connsiteY32" fmla="*/ 53489 h 831269"/>
              <a:gd name="connsiteX33" fmla="*/ 801919 w 1074589"/>
              <a:gd name="connsiteY33" fmla="*/ 189379 h 831269"/>
              <a:gd name="connsiteX34" fmla="*/ 914400 w 1074589"/>
              <a:gd name="connsiteY34" fmla="*/ 236369 h 831269"/>
              <a:gd name="connsiteX35" fmla="*/ 911709 w 1074589"/>
              <a:gd name="connsiteY35" fmla="*/ 328231 h 831269"/>
              <a:gd name="connsiteX36" fmla="*/ 859162 w 1074589"/>
              <a:gd name="connsiteY36" fmla="*/ 424389 h 831269"/>
              <a:gd name="connsiteX37" fmla="*/ 902896 w 1074589"/>
              <a:gd name="connsiteY37" fmla="*/ 470044 h 831269"/>
              <a:gd name="connsiteX38" fmla="*/ 859903 w 1074589"/>
              <a:gd name="connsiteY38" fmla="*/ 550805 h 831269"/>
              <a:gd name="connsiteX39" fmla="*/ 802500 w 1074589"/>
              <a:gd name="connsiteY39" fmla="*/ 579720 h 831269"/>
              <a:gd name="connsiteX40" fmla="*/ 758478 w 1074589"/>
              <a:gd name="connsiteY40" fmla="*/ 552973 h 831269"/>
              <a:gd name="connsiteX41" fmla="*/ 713873 w 1074589"/>
              <a:gd name="connsiteY41" fmla="*/ 503100 h 831269"/>
              <a:gd name="connsiteX42" fmla="*/ 675861 w 1074589"/>
              <a:gd name="connsiteY42" fmla="*/ 435151 h 831269"/>
              <a:gd name="connsiteX43" fmla="*/ 659958 w 1074589"/>
              <a:gd name="connsiteY43" fmla="*/ 403346 h 831269"/>
              <a:gd name="connsiteX44" fmla="*/ 644056 w 1074589"/>
              <a:gd name="connsiteY44" fmla="*/ 379492 h 831269"/>
              <a:gd name="connsiteX45" fmla="*/ 572494 w 1074589"/>
              <a:gd name="connsiteY45" fmla="*/ 404068 h 831269"/>
              <a:gd name="connsiteX46" fmla="*/ 524786 w 1074589"/>
              <a:gd name="connsiteY46" fmla="*/ 416357 h 831269"/>
              <a:gd name="connsiteX47" fmla="*/ 500932 w 1074589"/>
              <a:gd name="connsiteY47" fmla="*/ 347687 h 831269"/>
              <a:gd name="connsiteX48" fmla="*/ 445273 w 1074589"/>
              <a:gd name="connsiteY48" fmla="*/ 307930 h 831269"/>
              <a:gd name="connsiteX49" fmla="*/ 429370 w 1074589"/>
              <a:gd name="connsiteY49" fmla="*/ 284076 h 831269"/>
              <a:gd name="connsiteX50" fmla="*/ 437322 w 1074589"/>
              <a:gd name="connsiteY50" fmla="*/ 252271 h 831269"/>
              <a:gd name="connsiteX51" fmla="*/ 343847 w 1074589"/>
              <a:gd name="connsiteY51" fmla="*/ 182157 h 831269"/>
              <a:gd name="connsiteX52" fmla="*/ 270344 w 1074589"/>
              <a:gd name="connsiteY52" fmla="*/ 220466 h 831269"/>
              <a:gd name="connsiteX53" fmla="*/ 318052 w 1074589"/>
              <a:gd name="connsiteY53" fmla="*/ 252271 h 831269"/>
              <a:gd name="connsiteX54" fmla="*/ 230588 w 1074589"/>
              <a:gd name="connsiteY54" fmla="*/ 284076 h 831269"/>
              <a:gd name="connsiteX55" fmla="*/ 152238 w 1074589"/>
              <a:gd name="connsiteY55" fmla="*/ 352746 h 831269"/>
              <a:gd name="connsiteX56" fmla="*/ 63610 w 1074589"/>
              <a:gd name="connsiteY56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13447 h 831269"/>
              <a:gd name="connsiteX18" fmla="*/ 667909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85698 w 1074589"/>
              <a:gd name="connsiteY22" fmla="*/ 779224 h 831269"/>
              <a:gd name="connsiteX23" fmla="*/ 1009816 w 1074589"/>
              <a:gd name="connsiteY23" fmla="*/ 713447 h 831269"/>
              <a:gd name="connsiteX24" fmla="*/ 1031728 w 1074589"/>
              <a:gd name="connsiteY24" fmla="*/ 625982 h 831269"/>
              <a:gd name="connsiteX25" fmla="*/ 1039295 w 1074589"/>
              <a:gd name="connsiteY25" fmla="*/ 538518 h 831269"/>
              <a:gd name="connsiteX26" fmla="*/ 1051316 w 1074589"/>
              <a:gd name="connsiteY26" fmla="*/ 452498 h 831269"/>
              <a:gd name="connsiteX27" fmla="*/ 1074589 w 1074589"/>
              <a:gd name="connsiteY27" fmla="*/ 317326 h 831269"/>
              <a:gd name="connsiteX28" fmla="*/ 1041621 w 1074589"/>
              <a:gd name="connsiteY28" fmla="*/ 228417 h 831269"/>
              <a:gd name="connsiteX29" fmla="*/ 1001864 w 1074589"/>
              <a:gd name="connsiteY29" fmla="*/ 228417 h 831269"/>
              <a:gd name="connsiteX30" fmla="*/ 1014663 w 1074589"/>
              <a:gd name="connsiteY30" fmla="*/ 128666 h 831269"/>
              <a:gd name="connsiteX31" fmla="*/ 926617 w 1074589"/>
              <a:gd name="connsiteY31" fmla="*/ 0 h 831269"/>
              <a:gd name="connsiteX32" fmla="*/ 818984 w 1074589"/>
              <a:gd name="connsiteY32" fmla="*/ 53489 h 831269"/>
              <a:gd name="connsiteX33" fmla="*/ 801919 w 1074589"/>
              <a:gd name="connsiteY33" fmla="*/ 189379 h 831269"/>
              <a:gd name="connsiteX34" fmla="*/ 914400 w 1074589"/>
              <a:gd name="connsiteY34" fmla="*/ 236369 h 831269"/>
              <a:gd name="connsiteX35" fmla="*/ 911709 w 1074589"/>
              <a:gd name="connsiteY35" fmla="*/ 328231 h 831269"/>
              <a:gd name="connsiteX36" fmla="*/ 859162 w 1074589"/>
              <a:gd name="connsiteY36" fmla="*/ 424389 h 831269"/>
              <a:gd name="connsiteX37" fmla="*/ 902896 w 1074589"/>
              <a:gd name="connsiteY37" fmla="*/ 470044 h 831269"/>
              <a:gd name="connsiteX38" fmla="*/ 859903 w 1074589"/>
              <a:gd name="connsiteY38" fmla="*/ 550805 h 831269"/>
              <a:gd name="connsiteX39" fmla="*/ 802500 w 1074589"/>
              <a:gd name="connsiteY39" fmla="*/ 579720 h 831269"/>
              <a:gd name="connsiteX40" fmla="*/ 758478 w 1074589"/>
              <a:gd name="connsiteY40" fmla="*/ 552973 h 831269"/>
              <a:gd name="connsiteX41" fmla="*/ 713873 w 1074589"/>
              <a:gd name="connsiteY41" fmla="*/ 503100 h 831269"/>
              <a:gd name="connsiteX42" fmla="*/ 675861 w 1074589"/>
              <a:gd name="connsiteY42" fmla="*/ 435151 h 831269"/>
              <a:gd name="connsiteX43" fmla="*/ 659958 w 1074589"/>
              <a:gd name="connsiteY43" fmla="*/ 403346 h 831269"/>
              <a:gd name="connsiteX44" fmla="*/ 644056 w 1074589"/>
              <a:gd name="connsiteY44" fmla="*/ 379492 h 831269"/>
              <a:gd name="connsiteX45" fmla="*/ 572494 w 1074589"/>
              <a:gd name="connsiteY45" fmla="*/ 412742 h 831269"/>
              <a:gd name="connsiteX46" fmla="*/ 524786 w 1074589"/>
              <a:gd name="connsiteY46" fmla="*/ 416357 h 831269"/>
              <a:gd name="connsiteX47" fmla="*/ 500932 w 1074589"/>
              <a:gd name="connsiteY47" fmla="*/ 347687 h 831269"/>
              <a:gd name="connsiteX48" fmla="*/ 445273 w 1074589"/>
              <a:gd name="connsiteY48" fmla="*/ 307930 h 831269"/>
              <a:gd name="connsiteX49" fmla="*/ 429370 w 1074589"/>
              <a:gd name="connsiteY49" fmla="*/ 284076 h 831269"/>
              <a:gd name="connsiteX50" fmla="*/ 437322 w 1074589"/>
              <a:gd name="connsiteY50" fmla="*/ 252271 h 831269"/>
              <a:gd name="connsiteX51" fmla="*/ 343847 w 1074589"/>
              <a:gd name="connsiteY51" fmla="*/ 182157 h 831269"/>
              <a:gd name="connsiteX52" fmla="*/ 270344 w 1074589"/>
              <a:gd name="connsiteY52" fmla="*/ 220466 h 831269"/>
              <a:gd name="connsiteX53" fmla="*/ 318052 w 1074589"/>
              <a:gd name="connsiteY53" fmla="*/ 252271 h 831269"/>
              <a:gd name="connsiteX54" fmla="*/ 230588 w 1074589"/>
              <a:gd name="connsiteY54" fmla="*/ 284076 h 831269"/>
              <a:gd name="connsiteX55" fmla="*/ 152238 w 1074589"/>
              <a:gd name="connsiteY55" fmla="*/ 352746 h 831269"/>
              <a:gd name="connsiteX56" fmla="*/ 63610 w 1074589"/>
              <a:gd name="connsiteY56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13447 h 831269"/>
              <a:gd name="connsiteX18" fmla="*/ 667909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85698 w 1074589"/>
              <a:gd name="connsiteY22" fmla="*/ 779224 h 831269"/>
              <a:gd name="connsiteX23" fmla="*/ 1009816 w 1074589"/>
              <a:gd name="connsiteY23" fmla="*/ 713447 h 831269"/>
              <a:gd name="connsiteX24" fmla="*/ 1031728 w 1074589"/>
              <a:gd name="connsiteY24" fmla="*/ 625982 h 831269"/>
              <a:gd name="connsiteX25" fmla="*/ 1039295 w 1074589"/>
              <a:gd name="connsiteY25" fmla="*/ 538518 h 831269"/>
              <a:gd name="connsiteX26" fmla="*/ 1055582 w 1074589"/>
              <a:gd name="connsiteY26" fmla="*/ 456835 h 831269"/>
              <a:gd name="connsiteX27" fmla="*/ 1074589 w 1074589"/>
              <a:gd name="connsiteY27" fmla="*/ 317326 h 831269"/>
              <a:gd name="connsiteX28" fmla="*/ 1041621 w 1074589"/>
              <a:gd name="connsiteY28" fmla="*/ 228417 h 831269"/>
              <a:gd name="connsiteX29" fmla="*/ 1001864 w 1074589"/>
              <a:gd name="connsiteY29" fmla="*/ 228417 h 831269"/>
              <a:gd name="connsiteX30" fmla="*/ 1014663 w 1074589"/>
              <a:gd name="connsiteY30" fmla="*/ 128666 h 831269"/>
              <a:gd name="connsiteX31" fmla="*/ 926617 w 1074589"/>
              <a:gd name="connsiteY31" fmla="*/ 0 h 831269"/>
              <a:gd name="connsiteX32" fmla="*/ 818984 w 1074589"/>
              <a:gd name="connsiteY32" fmla="*/ 53489 h 831269"/>
              <a:gd name="connsiteX33" fmla="*/ 801919 w 1074589"/>
              <a:gd name="connsiteY33" fmla="*/ 189379 h 831269"/>
              <a:gd name="connsiteX34" fmla="*/ 914400 w 1074589"/>
              <a:gd name="connsiteY34" fmla="*/ 236369 h 831269"/>
              <a:gd name="connsiteX35" fmla="*/ 911709 w 1074589"/>
              <a:gd name="connsiteY35" fmla="*/ 328231 h 831269"/>
              <a:gd name="connsiteX36" fmla="*/ 859162 w 1074589"/>
              <a:gd name="connsiteY36" fmla="*/ 424389 h 831269"/>
              <a:gd name="connsiteX37" fmla="*/ 902896 w 1074589"/>
              <a:gd name="connsiteY37" fmla="*/ 470044 h 831269"/>
              <a:gd name="connsiteX38" fmla="*/ 859903 w 1074589"/>
              <a:gd name="connsiteY38" fmla="*/ 550805 h 831269"/>
              <a:gd name="connsiteX39" fmla="*/ 802500 w 1074589"/>
              <a:gd name="connsiteY39" fmla="*/ 579720 h 831269"/>
              <a:gd name="connsiteX40" fmla="*/ 758478 w 1074589"/>
              <a:gd name="connsiteY40" fmla="*/ 552973 h 831269"/>
              <a:gd name="connsiteX41" fmla="*/ 713873 w 1074589"/>
              <a:gd name="connsiteY41" fmla="*/ 503100 h 831269"/>
              <a:gd name="connsiteX42" fmla="*/ 675861 w 1074589"/>
              <a:gd name="connsiteY42" fmla="*/ 435151 h 831269"/>
              <a:gd name="connsiteX43" fmla="*/ 659958 w 1074589"/>
              <a:gd name="connsiteY43" fmla="*/ 403346 h 831269"/>
              <a:gd name="connsiteX44" fmla="*/ 644056 w 1074589"/>
              <a:gd name="connsiteY44" fmla="*/ 379492 h 831269"/>
              <a:gd name="connsiteX45" fmla="*/ 572494 w 1074589"/>
              <a:gd name="connsiteY45" fmla="*/ 412742 h 831269"/>
              <a:gd name="connsiteX46" fmla="*/ 524786 w 1074589"/>
              <a:gd name="connsiteY46" fmla="*/ 416357 h 831269"/>
              <a:gd name="connsiteX47" fmla="*/ 500932 w 1074589"/>
              <a:gd name="connsiteY47" fmla="*/ 347687 h 831269"/>
              <a:gd name="connsiteX48" fmla="*/ 445273 w 1074589"/>
              <a:gd name="connsiteY48" fmla="*/ 307930 h 831269"/>
              <a:gd name="connsiteX49" fmla="*/ 429370 w 1074589"/>
              <a:gd name="connsiteY49" fmla="*/ 284076 h 831269"/>
              <a:gd name="connsiteX50" fmla="*/ 437322 w 1074589"/>
              <a:gd name="connsiteY50" fmla="*/ 252271 h 831269"/>
              <a:gd name="connsiteX51" fmla="*/ 343847 w 1074589"/>
              <a:gd name="connsiteY51" fmla="*/ 182157 h 831269"/>
              <a:gd name="connsiteX52" fmla="*/ 270344 w 1074589"/>
              <a:gd name="connsiteY52" fmla="*/ 220466 h 831269"/>
              <a:gd name="connsiteX53" fmla="*/ 318052 w 1074589"/>
              <a:gd name="connsiteY53" fmla="*/ 252271 h 831269"/>
              <a:gd name="connsiteX54" fmla="*/ 230588 w 1074589"/>
              <a:gd name="connsiteY54" fmla="*/ 284076 h 831269"/>
              <a:gd name="connsiteX55" fmla="*/ 152238 w 1074589"/>
              <a:gd name="connsiteY55" fmla="*/ 352746 h 831269"/>
              <a:gd name="connsiteX56" fmla="*/ 63610 w 1074589"/>
              <a:gd name="connsiteY56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13447 h 831269"/>
              <a:gd name="connsiteX18" fmla="*/ 667909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85698 w 1074589"/>
              <a:gd name="connsiteY22" fmla="*/ 779224 h 831269"/>
              <a:gd name="connsiteX23" fmla="*/ 1009816 w 1074589"/>
              <a:gd name="connsiteY23" fmla="*/ 713447 h 831269"/>
              <a:gd name="connsiteX24" fmla="*/ 1040261 w 1074589"/>
              <a:gd name="connsiteY24" fmla="*/ 625982 h 831269"/>
              <a:gd name="connsiteX25" fmla="*/ 1039295 w 1074589"/>
              <a:gd name="connsiteY25" fmla="*/ 538518 h 831269"/>
              <a:gd name="connsiteX26" fmla="*/ 1055582 w 1074589"/>
              <a:gd name="connsiteY26" fmla="*/ 456835 h 831269"/>
              <a:gd name="connsiteX27" fmla="*/ 1074589 w 1074589"/>
              <a:gd name="connsiteY27" fmla="*/ 317326 h 831269"/>
              <a:gd name="connsiteX28" fmla="*/ 1041621 w 1074589"/>
              <a:gd name="connsiteY28" fmla="*/ 228417 h 831269"/>
              <a:gd name="connsiteX29" fmla="*/ 1001864 w 1074589"/>
              <a:gd name="connsiteY29" fmla="*/ 228417 h 831269"/>
              <a:gd name="connsiteX30" fmla="*/ 1014663 w 1074589"/>
              <a:gd name="connsiteY30" fmla="*/ 128666 h 831269"/>
              <a:gd name="connsiteX31" fmla="*/ 926617 w 1074589"/>
              <a:gd name="connsiteY31" fmla="*/ 0 h 831269"/>
              <a:gd name="connsiteX32" fmla="*/ 818984 w 1074589"/>
              <a:gd name="connsiteY32" fmla="*/ 53489 h 831269"/>
              <a:gd name="connsiteX33" fmla="*/ 801919 w 1074589"/>
              <a:gd name="connsiteY33" fmla="*/ 189379 h 831269"/>
              <a:gd name="connsiteX34" fmla="*/ 914400 w 1074589"/>
              <a:gd name="connsiteY34" fmla="*/ 236369 h 831269"/>
              <a:gd name="connsiteX35" fmla="*/ 911709 w 1074589"/>
              <a:gd name="connsiteY35" fmla="*/ 328231 h 831269"/>
              <a:gd name="connsiteX36" fmla="*/ 859162 w 1074589"/>
              <a:gd name="connsiteY36" fmla="*/ 424389 h 831269"/>
              <a:gd name="connsiteX37" fmla="*/ 902896 w 1074589"/>
              <a:gd name="connsiteY37" fmla="*/ 470044 h 831269"/>
              <a:gd name="connsiteX38" fmla="*/ 859903 w 1074589"/>
              <a:gd name="connsiteY38" fmla="*/ 550805 h 831269"/>
              <a:gd name="connsiteX39" fmla="*/ 802500 w 1074589"/>
              <a:gd name="connsiteY39" fmla="*/ 579720 h 831269"/>
              <a:gd name="connsiteX40" fmla="*/ 758478 w 1074589"/>
              <a:gd name="connsiteY40" fmla="*/ 552973 h 831269"/>
              <a:gd name="connsiteX41" fmla="*/ 713873 w 1074589"/>
              <a:gd name="connsiteY41" fmla="*/ 503100 h 831269"/>
              <a:gd name="connsiteX42" fmla="*/ 675861 w 1074589"/>
              <a:gd name="connsiteY42" fmla="*/ 435151 h 831269"/>
              <a:gd name="connsiteX43" fmla="*/ 659958 w 1074589"/>
              <a:gd name="connsiteY43" fmla="*/ 403346 h 831269"/>
              <a:gd name="connsiteX44" fmla="*/ 644056 w 1074589"/>
              <a:gd name="connsiteY44" fmla="*/ 379492 h 831269"/>
              <a:gd name="connsiteX45" fmla="*/ 572494 w 1074589"/>
              <a:gd name="connsiteY45" fmla="*/ 412742 h 831269"/>
              <a:gd name="connsiteX46" fmla="*/ 524786 w 1074589"/>
              <a:gd name="connsiteY46" fmla="*/ 416357 h 831269"/>
              <a:gd name="connsiteX47" fmla="*/ 500932 w 1074589"/>
              <a:gd name="connsiteY47" fmla="*/ 347687 h 831269"/>
              <a:gd name="connsiteX48" fmla="*/ 445273 w 1074589"/>
              <a:gd name="connsiteY48" fmla="*/ 307930 h 831269"/>
              <a:gd name="connsiteX49" fmla="*/ 429370 w 1074589"/>
              <a:gd name="connsiteY49" fmla="*/ 284076 h 831269"/>
              <a:gd name="connsiteX50" fmla="*/ 437322 w 1074589"/>
              <a:gd name="connsiteY50" fmla="*/ 252271 h 831269"/>
              <a:gd name="connsiteX51" fmla="*/ 343847 w 1074589"/>
              <a:gd name="connsiteY51" fmla="*/ 182157 h 831269"/>
              <a:gd name="connsiteX52" fmla="*/ 270344 w 1074589"/>
              <a:gd name="connsiteY52" fmla="*/ 220466 h 831269"/>
              <a:gd name="connsiteX53" fmla="*/ 318052 w 1074589"/>
              <a:gd name="connsiteY53" fmla="*/ 252271 h 831269"/>
              <a:gd name="connsiteX54" fmla="*/ 230588 w 1074589"/>
              <a:gd name="connsiteY54" fmla="*/ 284076 h 831269"/>
              <a:gd name="connsiteX55" fmla="*/ 152238 w 1074589"/>
              <a:gd name="connsiteY55" fmla="*/ 352746 h 831269"/>
              <a:gd name="connsiteX56" fmla="*/ 63610 w 1074589"/>
              <a:gd name="connsiteY56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13447 h 831269"/>
              <a:gd name="connsiteX18" fmla="*/ 667909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85698 w 1074589"/>
              <a:gd name="connsiteY22" fmla="*/ 779224 h 831269"/>
              <a:gd name="connsiteX23" fmla="*/ 979951 w 1074589"/>
              <a:gd name="connsiteY23" fmla="*/ 709111 h 831269"/>
              <a:gd name="connsiteX24" fmla="*/ 1040261 w 1074589"/>
              <a:gd name="connsiteY24" fmla="*/ 625982 h 831269"/>
              <a:gd name="connsiteX25" fmla="*/ 1039295 w 1074589"/>
              <a:gd name="connsiteY25" fmla="*/ 538518 h 831269"/>
              <a:gd name="connsiteX26" fmla="*/ 1055582 w 1074589"/>
              <a:gd name="connsiteY26" fmla="*/ 456835 h 831269"/>
              <a:gd name="connsiteX27" fmla="*/ 1074589 w 1074589"/>
              <a:gd name="connsiteY27" fmla="*/ 317326 h 831269"/>
              <a:gd name="connsiteX28" fmla="*/ 1041621 w 1074589"/>
              <a:gd name="connsiteY28" fmla="*/ 228417 h 831269"/>
              <a:gd name="connsiteX29" fmla="*/ 1001864 w 1074589"/>
              <a:gd name="connsiteY29" fmla="*/ 228417 h 831269"/>
              <a:gd name="connsiteX30" fmla="*/ 1014663 w 1074589"/>
              <a:gd name="connsiteY30" fmla="*/ 128666 h 831269"/>
              <a:gd name="connsiteX31" fmla="*/ 926617 w 1074589"/>
              <a:gd name="connsiteY31" fmla="*/ 0 h 831269"/>
              <a:gd name="connsiteX32" fmla="*/ 818984 w 1074589"/>
              <a:gd name="connsiteY32" fmla="*/ 53489 h 831269"/>
              <a:gd name="connsiteX33" fmla="*/ 801919 w 1074589"/>
              <a:gd name="connsiteY33" fmla="*/ 189379 h 831269"/>
              <a:gd name="connsiteX34" fmla="*/ 914400 w 1074589"/>
              <a:gd name="connsiteY34" fmla="*/ 236369 h 831269"/>
              <a:gd name="connsiteX35" fmla="*/ 911709 w 1074589"/>
              <a:gd name="connsiteY35" fmla="*/ 328231 h 831269"/>
              <a:gd name="connsiteX36" fmla="*/ 859162 w 1074589"/>
              <a:gd name="connsiteY36" fmla="*/ 424389 h 831269"/>
              <a:gd name="connsiteX37" fmla="*/ 902896 w 1074589"/>
              <a:gd name="connsiteY37" fmla="*/ 470044 h 831269"/>
              <a:gd name="connsiteX38" fmla="*/ 859903 w 1074589"/>
              <a:gd name="connsiteY38" fmla="*/ 550805 h 831269"/>
              <a:gd name="connsiteX39" fmla="*/ 802500 w 1074589"/>
              <a:gd name="connsiteY39" fmla="*/ 579720 h 831269"/>
              <a:gd name="connsiteX40" fmla="*/ 758478 w 1074589"/>
              <a:gd name="connsiteY40" fmla="*/ 552973 h 831269"/>
              <a:gd name="connsiteX41" fmla="*/ 713873 w 1074589"/>
              <a:gd name="connsiteY41" fmla="*/ 503100 h 831269"/>
              <a:gd name="connsiteX42" fmla="*/ 675861 w 1074589"/>
              <a:gd name="connsiteY42" fmla="*/ 435151 h 831269"/>
              <a:gd name="connsiteX43" fmla="*/ 659958 w 1074589"/>
              <a:gd name="connsiteY43" fmla="*/ 403346 h 831269"/>
              <a:gd name="connsiteX44" fmla="*/ 644056 w 1074589"/>
              <a:gd name="connsiteY44" fmla="*/ 379492 h 831269"/>
              <a:gd name="connsiteX45" fmla="*/ 572494 w 1074589"/>
              <a:gd name="connsiteY45" fmla="*/ 412742 h 831269"/>
              <a:gd name="connsiteX46" fmla="*/ 524786 w 1074589"/>
              <a:gd name="connsiteY46" fmla="*/ 416357 h 831269"/>
              <a:gd name="connsiteX47" fmla="*/ 500932 w 1074589"/>
              <a:gd name="connsiteY47" fmla="*/ 347687 h 831269"/>
              <a:gd name="connsiteX48" fmla="*/ 445273 w 1074589"/>
              <a:gd name="connsiteY48" fmla="*/ 307930 h 831269"/>
              <a:gd name="connsiteX49" fmla="*/ 429370 w 1074589"/>
              <a:gd name="connsiteY49" fmla="*/ 284076 h 831269"/>
              <a:gd name="connsiteX50" fmla="*/ 437322 w 1074589"/>
              <a:gd name="connsiteY50" fmla="*/ 252271 h 831269"/>
              <a:gd name="connsiteX51" fmla="*/ 343847 w 1074589"/>
              <a:gd name="connsiteY51" fmla="*/ 182157 h 831269"/>
              <a:gd name="connsiteX52" fmla="*/ 270344 w 1074589"/>
              <a:gd name="connsiteY52" fmla="*/ 220466 h 831269"/>
              <a:gd name="connsiteX53" fmla="*/ 318052 w 1074589"/>
              <a:gd name="connsiteY53" fmla="*/ 252271 h 831269"/>
              <a:gd name="connsiteX54" fmla="*/ 230588 w 1074589"/>
              <a:gd name="connsiteY54" fmla="*/ 284076 h 831269"/>
              <a:gd name="connsiteX55" fmla="*/ 152238 w 1074589"/>
              <a:gd name="connsiteY55" fmla="*/ 352746 h 831269"/>
              <a:gd name="connsiteX56" fmla="*/ 63610 w 1074589"/>
              <a:gd name="connsiteY56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13447 h 831269"/>
              <a:gd name="connsiteX18" fmla="*/ 667909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46364 w 1074589"/>
              <a:gd name="connsiteY22" fmla="*/ 801685 h 831269"/>
              <a:gd name="connsiteX23" fmla="*/ 885698 w 1074589"/>
              <a:gd name="connsiteY23" fmla="*/ 779224 h 831269"/>
              <a:gd name="connsiteX24" fmla="*/ 979951 w 1074589"/>
              <a:gd name="connsiteY24" fmla="*/ 709111 h 831269"/>
              <a:gd name="connsiteX25" fmla="*/ 1040261 w 1074589"/>
              <a:gd name="connsiteY25" fmla="*/ 625982 h 831269"/>
              <a:gd name="connsiteX26" fmla="*/ 1039295 w 1074589"/>
              <a:gd name="connsiteY26" fmla="*/ 538518 h 831269"/>
              <a:gd name="connsiteX27" fmla="*/ 1055582 w 1074589"/>
              <a:gd name="connsiteY27" fmla="*/ 456835 h 831269"/>
              <a:gd name="connsiteX28" fmla="*/ 1074589 w 1074589"/>
              <a:gd name="connsiteY28" fmla="*/ 317326 h 831269"/>
              <a:gd name="connsiteX29" fmla="*/ 1041621 w 1074589"/>
              <a:gd name="connsiteY29" fmla="*/ 228417 h 831269"/>
              <a:gd name="connsiteX30" fmla="*/ 1001864 w 1074589"/>
              <a:gd name="connsiteY30" fmla="*/ 228417 h 831269"/>
              <a:gd name="connsiteX31" fmla="*/ 1014663 w 1074589"/>
              <a:gd name="connsiteY31" fmla="*/ 128666 h 831269"/>
              <a:gd name="connsiteX32" fmla="*/ 926617 w 1074589"/>
              <a:gd name="connsiteY32" fmla="*/ 0 h 831269"/>
              <a:gd name="connsiteX33" fmla="*/ 818984 w 1074589"/>
              <a:gd name="connsiteY33" fmla="*/ 53489 h 831269"/>
              <a:gd name="connsiteX34" fmla="*/ 801919 w 1074589"/>
              <a:gd name="connsiteY34" fmla="*/ 189379 h 831269"/>
              <a:gd name="connsiteX35" fmla="*/ 914400 w 1074589"/>
              <a:gd name="connsiteY35" fmla="*/ 236369 h 831269"/>
              <a:gd name="connsiteX36" fmla="*/ 911709 w 1074589"/>
              <a:gd name="connsiteY36" fmla="*/ 328231 h 831269"/>
              <a:gd name="connsiteX37" fmla="*/ 859162 w 1074589"/>
              <a:gd name="connsiteY37" fmla="*/ 424389 h 831269"/>
              <a:gd name="connsiteX38" fmla="*/ 902896 w 1074589"/>
              <a:gd name="connsiteY38" fmla="*/ 470044 h 831269"/>
              <a:gd name="connsiteX39" fmla="*/ 859903 w 1074589"/>
              <a:gd name="connsiteY39" fmla="*/ 550805 h 831269"/>
              <a:gd name="connsiteX40" fmla="*/ 802500 w 1074589"/>
              <a:gd name="connsiteY40" fmla="*/ 579720 h 831269"/>
              <a:gd name="connsiteX41" fmla="*/ 758478 w 1074589"/>
              <a:gd name="connsiteY41" fmla="*/ 552973 h 831269"/>
              <a:gd name="connsiteX42" fmla="*/ 713873 w 1074589"/>
              <a:gd name="connsiteY42" fmla="*/ 503100 h 831269"/>
              <a:gd name="connsiteX43" fmla="*/ 675861 w 1074589"/>
              <a:gd name="connsiteY43" fmla="*/ 435151 h 831269"/>
              <a:gd name="connsiteX44" fmla="*/ 659958 w 1074589"/>
              <a:gd name="connsiteY44" fmla="*/ 403346 h 831269"/>
              <a:gd name="connsiteX45" fmla="*/ 644056 w 1074589"/>
              <a:gd name="connsiteY45" fmla="*/ 379492 h 831269"/>
              <a:gd name="connsiteX46" fmla="*/ 572494 w 1074589"/>
              <a:gd name="connsiteY46" fmla="*/ 412742 h 831269"/>
              <a:gd name="connsiteX47" fmla="*/ 524786 w 1074589"/>
              <a:gd name="connsiteY47" fmla="*/ 416357 h 831269"/>
              <a:gd name="connsiteX48" fmla="*/ 500932 w 1074589"/>
              <a:gd name="connsiteY48" fmla="*/ 347687 h 831269"/>
              <a:gd name="connsiteX49" fmla="*/ 445273 w 1074589"/>
              <a:gd name="connsiteY49" fmla="*/ 307930 h 831269"/>
              <a:gd name="connsiteX50" fmla="*/ 429370 w 1074589"/>
              <a:gd name="connsiteY50" fmla="*/ 284076 h 831269"/>
              <a:gd name="connsiteX51" fmla="*/ 437322 w 1074589"/>
              <a:gd name="connsiteY51" fmla="*/ 252271 h 831269"/>
              <a:gd name="connsiteX52" fmla="*/ 343847 w 1074589"/>
              <a:gd name="connsiteY52" fmla="*/ 182157 h 831269"/>
              <a:gd name="connsiteX53" fmla="*/ 270344 w 1074589"/>
              <a:gd name="connsiteY53" fmla="*/ 220466 h 831269"/>
              <a:gd name="connsiteX54" fmla="*/ 318052 w 1074589"/>
              <a:gd name="connsiteY54" fmla="*/ 252271 h 831269"/>
              <a:gd name="connsiteX55" fmla="*/ 230588 w 1074589"/>
              <a:gd name="connsiteY55" fmla="*/ 284076 h 831269"/>
              <a:gd name="connsiteX56" fmla="*/ 152238 w 1074589"/>
              <a:gd name="connsiteY56" fmla="*/ 352746 h 831269"/>
              <a:gd name="connsiteX57" fmla="*/ 63610 w 1074589"/>
              <a:gd name="connsiteY57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13447 h 831269"/>
              <a:gd name="connsiteX18" fmla="*/ 655110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46364 w 1074589"/>
              <a:gd name="connsiteY22" fmla="*/ 801685 h 831269"/>
              <a:gd name="connsiteX23" fmla="*/ 885698 w 1074589"/>
              <a:gd name="connsiteY23" fmla="*/ 779224 h 831269"/>
              <a:gd name="connsiteX24" fmla="*/ 979951 w 1074589"/>
              <a:gd name="connsiteY24" fmla="*/ 709111 h 831269"/>
              <a:gd name="connsiteX25" fmla="*/ 1040261 w 1074589"/>
              <a:gd name="connsiteY25" fmla="*/ 625982 h 831269"/>
              <a:gd name="connsiteX26" fmla="*/ 1039295 w 1074589"/>
              <a:gd name="connsiteY26" fmla="*/ 538518 h 831269"/>
              <a:gd name="connsiteX27" fmla="*/ 1055582 w 1074589"/>
              <a:gd name="connsiteY27" fmla="*/ 456835 h 831269"/>
              <a:gd name="connsiteX28" fmla="*/ 1074589 w 1074589"/>
              <a:gd name="connsiteY28" fmla="*/ 317326 h 831269"/>
              <a:gd name="connsiteX29" fmla="*/ 1041621 w 1074589"/>
              <a:gd name="connsiteY29" fmla="*/ 228417 h 831269"/>
              <a:gd name="connsiteX30" fmla="*/ 1001864 w 1074589"/>
              <a:gd name="connsiteY30" fmla="*/ 228417 h 831269"/>
              <a:gd name="connsiteX31" fmla="*/ 1014663 w 1074589"/>
              <a:gd name="connsiteY31" fmla="*/ 128666 h 831269"/>
              <a:gd name="connsiteX32" fmla="*/ 926617 w 1074589"/>
              <a:gd name="connsiteY32" fmla="*/ 0 h 831269"/>
              <a:gd name="connsiteX33" fmla="*/ 818984 w 1074589"/>
              <a:gd name="connsiteY33" fmla="*/ 53489 h 831269"/>
              <a:gd name="connsiteX34" fmla="*/ 801919 w 1074589"/>
              <a:gd name="connsiteY34" fmla="*/ 189379 h 831269"/>
              <a:gd name="connsiteX35" fmla="*/ 914400 w 1074589"/>
              <a:gd name="connsiteY35" fmla="*/ 236369 h 831269"/>
              <a:gd name="connsiteX36" fmla="*/ 911709 w 1074589"/>
              <a:gd name="connsiteY36" fmla="*/ 328231 h 831269"/>
              <a:gd name="connsiteX37" fmla="*/ 859162 w 1074589"/>
              <a:gd name="connsiteY37" fmla="*/ 424389 h 831269"/>
              <a:gd name="connsiteX38" fmla="*/ 902896 w 1074589"/>
              <a:gd name="connsiteY38" fmla="*/ 470044 h 831269"/>
              <a:gd name="connsiteX39" fmla="*/ 859903 w 1074589"/>
              <a:gd name="connsiteY39" fmla="*/ 550805 h 831269"/>
              <a:gd name="connsiteX40" fmla="*/ 802500 w 1074589"/>
              <a:gd name="connsiteY40" fmla="*/ 579720 h 831269"/>
              <a:gd name="connsiteX41" fmla="*/ 758478 w 1074589"/>
              <a:gd name="connsiteY41" fmla="*/ 552973 h 831269"/>
              <a:gd name="connsiteX42" fmla="*/ 713873 w 1074589"/>
              <a:gd name="connsiteY42" fmla="*/ 503100 h 831269"/>
              <a:gd name="connsiteX43" fmla="*/ 675861 w 1074589"/>
              <a:gd name="connsiteY43" fmla="*/ 435151 h 831269"/>
              <a:gd name="connsiteX44" fmla="*/ 659958 w 1074589"/>
              <a:gd name="connsiteY44" fmla="*/ 403346 h 831269"/>
              <a:gd name="connsiteX45" fmla="*/ 644056 w 1074589"/>
              <a:gd name="connsiteY45" fmla="*/ 379492 h 831269"/>
              <a:gd name="connsiteX46" fmla="*/ 572494 w 1074589"/>
              <a:gd name="connsiteY46" fmla="*/ 412742 h 831269"/>
              <a:gd name="connsiteX47" fmla="*/ 524786 w 1074589"/>
              <a:gd name="connsiteY47" fmla="*/ 416357 h 831269"/>
              <a:gd name="connsiteX48" fmla="*/ 500932 w 1074589"/>
              <a:gd name="connsiteY48" fmla="*/ 347687 h 831269"/>
              <a:gd name="connsiteX49" fmla="*/ 445273 w 1074589"/>
              <a:gd name="connsiteY49" fmla="*/ 307930 h 831269"/>
              <a:gd name="connsiteX50" fmla="*/ 429370 w 1074589"/>
              <a:gd name="connsiteY50" fmla="*/ 284076 h 831269"/>
              <a:gd name="connsiteX51" fmla="*/ 437322 w 1074589"/>
              <a:gd name="connsiteY51" fmla="*/ 252271 h 831269"/>
              <a:gd name="connsiteX52" fmla="*/ 343847 w 1074589"/>
              <a:gd name="connsiteY52" fmla="*/ 182157 h 831269"/>
              <a:gd name="connsiteX53" fmla="*/ 270344 w 1074589"/>
              <a:gd name="connsiteY53" fmla="*/ 220466 h 831269"/>
              <a:gd name="connsiteX54" fmla="*/ 318052 w 1074589"/>
              <a:gd name="connsiteY54" fmla="*/ 252271 h 831269"/>
              <a:gd name="connsiteX55" fmla="*/ 230588 w 1074589"/>
              <a:gd name="connsiteY55" fmla="*/ 284076 h 831269"/>
              <a:gd name="connsiteX56" fmla="*/ 152238 w 1074589"/>
              <a:gd name="connsiteY56" fmla="*/ 352746 h 831269"/>
              <a:gd name="connsiteX57" fmla="*/ 63610 w 1074589"/>
              <a:gd name="connsiteY57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32737 w 1074589"/>
              <a:gd name="connsiteY16" fmla="*/ 641885 h 831269"/>
              <a:gd name="connsiteX17" fmla="*/ 580445 w 1074589"/>
              <a:gd name="connsiteY17" fmla="*/ 722121 h 831269"/>
              <a:gd name="connsiteX18" fmla="*/ 655110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46364 w 1074589"/>
              <a:gd name="connsiteY22" fmla="*/ 801685 h 831269"/>
              <a:gd name="connsiteX23" fmla="*/ 885698 w 1074589"/>
              <a:gd name="connsiteY23" fmla="*/ 779224 h 831269"/>
              <a:gd name="connsiteX24" fmla="*/ 979951 w 1074589"/>
              <a:gd name="connsiteY24" fmla="*/ 709111 h 831269"/>
              <a:gd name="connsiteX25" fmla="*/ 1040261 w 1074589"/>
              <a:gd name="connsiteY25" fmla="*/ 625982 h 831269"/>
              <a:gd name="connsiteX26" fmla="*/ 1039295 w 1074589"/>
              <a:gd name="connsiteY26" fmla="*/ 538518 h 831269"/>
              <a:gd name="connsiteX27" fmla="*/ 1055582 w 1074589"/>
              <a:gd name="connsiteY27" fmla="*/ 456835 h 831269"/>
              <a:gd name="connsiteX28" fmla="*/ 1074589 w 1074589"/>
              <a:gd name="connsiteY28" fmla="*/ 317326 h 831269"/>
              <a:gd name="connsiteX29" fmla="*/ 1041621 w 1074589"/>
              <a:gd name="connsiteY29" fmla="*/ 228417 h 831269"/>
              <a:gd name="connsiteX30" fmla="*/ 1001864 w 1074589"/>
              <a:gd name="connsiteY30" fmla="*/ 228417 h 831269"/>
              <a:gd name="connsiteX31" fmla="*/ 1014663 w 1074589"/>
              <a:gd name="connsiteY31" fmla="*/ 128666 h 831269"/>
              <a:gd name="connsiteX32" fmla="*/ 926617 w 1074589"/>
              <a:gd name="connsiteY32" fmla="*/ 0 h 831269"/>
              <a:gd name="connsiteX33" fmla="*/ 818984 w 1074589"/>
              <a:gd name="connsiteY33" fmla="*/ 53489 h 831269"/>
              <a:gd name="connsiteX34" fmla="*/ 801919 w 1074589"/>
              <a:gd name="connsiteY34" fmla="*/ 189379 h 831269"/>
              <a:gd name="connsiteX35" fmla="*/ 914400 w 1074589"/>
              <a:gd name="connsiteY35" fmla="*/ 236369 h 831269"/>
              <a:gd name="connsiteX36" fmla="*/ 911709 w 1074589"/>
              <a:gd name="connsiteY36" fmla="*/ 328231 h 831269"/>
              <a:gd name="connsiteX37" fmla="*/ 859162 w 1074589"/>
              <a:gd name="connsiteY37" fmla="*/ 424389 h 831269"/>
              <a:gd name="connsiteX38" fmla="*/ 902896 w 1074589"/>
              <a:gd name="connsiteY38" fmla="*/ 470044 h 831269"/>
              <a:gd name="connsiteX39" fmla="*/ 859903 w 1074589"/>
              <a:gd name="connsiteY39" fmla="*/ 550805 h 831269"/>
              <a:gd name="connsiteX40" fmla="*/ 802500 w 1074589"/>
              <a:gd name="connsiteY40" fmla="*/ 579720 h 831269"/>
              <a:gd name="connsiteX41" fmla="*/ 758478 w 1074589"/>
              <a:gd name="connsiteY41" fmla="*/ 552973 h 831269"/>
              <a:gd name="connsiteX42" fmla="*/ 713873 w 1074589"/>
              <a:gd name="connsiteY42" fmla="*/ 503100 h 831269"/>
              <a:gd name="connsiteX43" fmla="*/ 675861 w 1074589"/>
              <a:gd name="connsiteY43" fmla="*/ 435151 h 831269"/>
              <a:gd name="connsiteX44" fmla="*/ 659958 w 1074589"/>
              <a:gd name="connsiteY44" fmla="*/ 403346 h 831269"/>
              <a:gd name="connsiteX45" fmla="*/ 644056 w 1074589"/>
              <a:gd name="connsiteY45" fmla="*/ 379492 h 831269"/>
              <a:gd name="connsiteX46" fmla="*/ 572494 w 1074589"/>
              <a:gd name="connsiteY46" fmla="*/ 412742 h 831269"/>
              <a:gd name="connsiteX47" fmla="*/ 524786 w 1074589"/>
              <a:gd name="connsiteY47" fmla="*/ 416357 h 831269"/>
              <a:gd name="connsiteX48" fmla="*/ 500932 w 1074589"/>
              <a:gd name="connsiteY48" fmla="*/ 347687 h 831269"/>
              <a:gd name="connsiteX49" fmla="*/ 445273 w 1074589"/>
              <a:gd name="connsiteY49" fmla="*/ 307930 h 831269"/>
              <a:gd name="connsiteX50" fmla="*/ 429370 w 1074589"/>
              <a:gd name="connsiteY50" fmla="*/ 284076 h 831269"/>
              <a:gd name="connsiteX51" fmla="*/ 437322 w 1074589"/>
              <a:gd name="connsiteY51" fmla="*/ 252271 h 831269"/>
              <a:gd name="connsiteX52" fmla="*/ 343847 w 1074589"/>
              <a:gd name="connsiteY52" fmla="*/ 182157 h 831269"/>
              <a:gd name="connsiteX53" fmla="*/ 270344 w 1074589"/>
              <a:gd name="connsiteY53" fmla="*/ 220466 h 831269"/>
              <a:gd name="connsiteX54" fmla="*/ 318052 w 1074589"/>
              <a:gd name="connsiteY54" fmla="*/ 252271 h 831269"/>
              <a:gd name="connsiteX55" fmla="*/ 230588 w 1074589"/>
              <a:gd name="connsiteY55" fmla="*/ 284076 h 831269"/>
              <a:gd name="connsiteX56" fmla="*/ 152238 w 1074589"/>
              <a:gd name="connsiteY56" fmla="*/ 352746 h 831269"/>
              <a:gd name="connsiteX57" fmla="*/ 63610 w 1074589"/>
              <a:gd name="connsiteY57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6003 w 1074589"/>
              <a:gd name="connsiteY12" fmla="*/ 419249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45536 w 1074589"/>
              <a:gd name="connsiteY16" fmla="*/ 650559 h 831269"/>
              <a:gd name="connsiteX17" fmla="*/ 580445 w 1074589"/>
              <a:gd name="connsiteY17" fmla="*/ 722121 h 831269"/>
              <a:gd name="connsiteX18" fmla="*/ 655110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46364 w 1074589"/>
              <a:gd name="connsiteY22" fmla="*/ 801685 h 831269"/>
              <a:gd name="connsiteX23" fmla="*/ 885698 w 1074589"/>
              <a:gd name="connsiteY23" fmla="*/ 779224 h 831269"/>
              <a:gd name="connsiteX24" fmla="*/ 979951 w 1074589"/>
              <a:gd name="connsiteY24" fmla="*/ 709111 h 831269"/>
              <a:gd name="connsiteX25" fmla="*/ 1040261 w 1074589"/>
              <a:gd name="connsiteY25" fmla="*/ 625982 h 831269"/>
              <a:gd name="connsiteX26" fmla="*/ 1039295 w 1074589"/>
              <a:gd name="connsiteY26" fmla="*/ 538518 h 831269"/>
              <a:gd name="connsiteX27" fmla="*/ 1055582 w 1074589"/>
              <a:gd name="connsiteY27" fmla="*/ 456835 h 831269"/>
              <a:gd name="connsiteX28" fmla="*/ 1074589 w 1074589"/>
              <a:gd name="connsiteY28" fmla="*/ 317326 h 831269"/>
              <a:gd name="connsiteX29" fmla="*/ 1041621 w 1074589"/>
              <a:gd name="connsiteY29" fmla="*/ 228417 h 831269"/>
              <a:gd name="connsiteX30" fmla="*/ 1001864 w 1074589"/>
              <a:gd name="connsiteY30" fmla="*/ 228417 h 831269"/>
              <a:gd name="connsiteX31" fmla="*/ 1014663 w 1074589"/>
              <a:gd name="connsiteY31" fmla="*/ 128666 h 831269"/>
              <a:gd name="connsiteX32" fmla="*/ 926617 w 1074589"/>
              <a:gd name="connsiteY32" fmla="*/ 0 h 831269"/>
              <a:gd name="connsiteX33" fmla="*/ 818984 w 1074589"/>
              <a:gd name="connsiteY33" fmla="*/ 53489 h 831269"/>
              <a:gd name="connsiteX34" fmla="*/ 801919 w 1074589"/>
              <a:gd name="connsiteY34" fmla="*/ 189379 h 831269"/>
              <a:gd name="connsiteX35" fmla="*/ 914400 w 1074589"/>
              <a:gd name="connsiteY35" fmla="*/ 236369 h 831269"/>
              <a:gd name="connsiteX36" fmla="*/ 911709 w 1074589"/>
              <a:gd name="connsiteY36" fmla="*/ 328231 h 831269"/>
              <a:gd name="connsiteX37" fmla="*/ 859162 w 1074589"/>
              <a:gd name="connsiteY37" fmla="*/ 424389 h 831269"/>
              <a:gd name="connsiteX38" fmla="*/ 902896 w 1074589"/>
              <a:gd name="connsiteY38" fmla="*/ 470044 h 831269"/>
              <a:gd name="connsiteX39" fmla="*/ 859903 w 1074589"/>
              <a:gd name="connsiteY39" fmla="*/ 550805 h 831269"/>
              <a:gd name="connsiteX40" fmla="*/ 802500 w 1074589"/>
              <a:gd name="connsiteY40" fmla="*/ 579720 h 831269"/>
              <a:gd name="connsiteX41" fmla="*/ 758478 w 1074589"/>
              <a:gd name="connsiteY41" fmla="*/ 552973 h 831269"/>
              <a:gd name="connsiteX42" fmla="*/ 713873 w 1074589"/>
              <a:gd name="connsiteY42" fmla="*/ 503100 h 831269"/>
              <a:gd name="connsiteX43" fmla="*/ 675861 w 1074589"/>
              <a:gd name="connsiteY43" fmla="*/ 435151 h 831269"/>
              <a:gd name="connsiteX44" fmla="*/ 659958 w 1074589"/>
              <a:gd name="connsiteY44" fmla="*/ 403346 h 831269"/>
              <a:gd name="connsiteX45" fmla="*/ 644056 w 1074589"/>
              <a:gd name="connsiteY45" fmla="*/ 379492 h 831269"/>
              <a:gd name="connsiteX46" fmla="*/ 572494 w 1074589"/>
              <a:gd name="connsiteY46" fmla="*/ 412742 h 831269"/>
              <a:gd name="connsiteX47" fmla="*/ 524786 w 1074589"/>
              <a:gd name="connsiteY47" fmla="*/ 416357 h 831269"/>
              <a:gd name="connsiteX48" fmla="*/ 500932 w 1074589"/>
              <a:gd name="connsiteY48" fmla="*/ 347687 h 831269"/>
              <a:gd name="connsiteX49" fmla="*/ 445273 w 1074589"/>
              <a:gd name="connsiteY49" fmla="*/ 307930 h 831269"/>
              <a:gd name="connsiteX50" fmla="*/ 429370 w 1074589"/>
              <a:gd name="connsiteY50" fmla="*/ 284076 h 831269"/>
              <a:gd name="connsiteX51" fmla="*/ 437322 w 1074589"/>
              <a:gd name="connsiteY51" fmla="*/ 252271 h 831269"/>
              <a:gd name="connsiteX52" fmla="*/ 343847 w 1074589"/>
              <a:gd name="connsiteY52" fmla="*/ 182157 h 831269"/>
              <a:gd name="connsiteX53" fmla="*/ 270344 w 1074589"/>
              <a:gd name="connsiteY53" fmla="*/ 220466 h 831269"/>
              <a:gd name="connsiteX54" fmla="*/ 318052 w 1074589"/>
              <a:gd name="connsiteY54" fmla="*/ 252271 h 831269"/>
              <a:gd name="connsiteX55" fmla="*/ 230588 w 1074589"/>
              <a:gd name="connsiteY55" fmla="*/ 284076 h 831269"/>
              <a:gd name="connsiteX56" fmla="*/ 152238 w 1074589"/>
              <a:gd name="connsiteY56" fmla="*/ 352746 h 831269"/>
              <a:gd name="connsiteX57" fmla="*/ 63610 w 1074589"/>
              <a:gd name="connsiteY57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1736 w 1074589"/>
              <a:gd name="connsiteY12" fmla="*/ 401902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45536 w 1074589"/>
              <a:gd name="connsiteY16" fmla="*/ 650559 h 831269"/>
              <a:gd name="connsiteX17" fmla="*/ 580445 w 1074589"/>
              <a:gd name="connsiteY17" fmla="*/ 722121 h 831269"/>
              <a:gd name="connsiteX18" fmla="*/ 655110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46364 w 1074589"/>
              <a:gd name="connsiteY22" fmla="*/ 801685 h 831269"/>
              <a:gd name="connsiteX23" fmla="*/ 885698 w 1074589"/>
              <a:gd name="connsiteY23" fmla="*/ 779224 h 831269"/>
              <a:gd name="connsiteX24" fmla="*/ 979951 w 1074589"/>
              <a:gd name="connsiteY24" fmla="*/ 709111 h 831269"/>
              <a:gd name="connsiteX25" fmla="*/ 1040261 w 1074589"/>
              <a:gd name="connsiteY25" fmla="*/ 625982 h 831269"/>
              <a:gd name="connsiteX26" fmla="*/ 1039295 w 1074589"/>
              <a:gd name="connsiteY26" fmla="*/ 538518 h 831269"/>
              <a:gd name="connsiteX27" fmla="*/ 1055582 w 1074589"/>
              <a:gd name="connsiteY27" fmla="*/ 456835 h 831269"/>
              <a:gd name="connsiteX28" fmla="*/ 1074589 w 1074589"/>
              <a:gd name="connsiteY28" fmla="*/ 317326 h 831269"/>
              <a:gd name="connsiteX29" fmla="*/ 1041621 w 1074589"/>
              <a:gd name="connsiteY29" fmla="*/ 228417 h 831269"/>
              <a:gd name="connsiteX30" fmla="*/ 1001864 w 1074589"/>
              <a:gd name="connsiteY30" fmla="*/ 228417 h 831269"/>
              <a:gd name="connsiteX31" fmla="*/ 1014663 w 1074589"/>
              <a:gd name="connsiteY31" fmla="*/ 128666 h 831269"/>
              <a:gd name="connsiteX32" fmla="*/ 926617 w 1074589"/>
              <a:gd name="connsiteY32" fmla="*/ 0 h 831269"/>
              <a:gd name="connsiteX33" fmla="*/ 818984 w 1074589"/>
              <a:gd name="connsiteY33" fmla="*/ 53489 h 831269"/>
              <a:gd name="connsiteX34" fmla="*/ 801919 w 1074589"/>
              <a:gd name="connsiteY34" fmla="*/ 189379 h 831269"/>
              <a:gd name="connsiteX35" fmla="*/ 914400 w 1074589"/>
              <a:gd name="connsiteY35" fmla="*/ 236369 h 831269"/>
              <a:gd name="connsiteX36" fmla="*/ 911709 w 1074589"/>
              <a:gd name="connsiteY36" fmla="*/ 328231 h 831269"/>
              <a:gd name="connsiteX37" fmla="*/ 859162 w 1074589"/>
              <a:gd name="connsiteY37" fmla="*/ 424389 h 831269"/>
              <a:gd name="connsiteX38" fmla="*/ 902896 w 1074589"/>
              <a:gd name="connsiteY38" fmla="*/ 470044 h 831269"/>
              <a:gd name="connsiteX39" fmla="*/ 859903 w 1074589"/>
              <a:gd name="connsiteY39" fmla="*/ 550805 h 831269"/>
              <a:gd name="connsiteX40" fmla="*/ 802500 w 1074589"/>
              <a:gd name="connsiteY40" fmla="*/ 579720 h 831269"/>
              <a:gd name="connsiteX41" fmla="*/ 758478 w 1074589"/>
              <a:gd name="connsiteY41" fmla="*/ 552973 h 831269"/>
              <a:gd name="connsiteX42" fmla="*/ 713873 w 1074589"/>
              <a:gd name="connsiteY42" fmla="*/ 503100 h 831269"/>
              <a:gd name="connsiteX43" fmla="*/ 675861 w 1074589"/>
              <a:gd name="connsiteY43" fmla="*/ 435151 h 831269"/>
              <a:gd name="connsiteX44" fmla="*/ 659958 w 1074589"/>
              <a:gd name="connsiteY44" fmla="*/ 403346 h 831269"/>
              <a:gd name="connsiteX45" fmla="*/ 644056 w 1074589"/>
              <a:gd name="connsiteY45" fmla="*/ 379492 h 831269"/>
              <a:gd name="connsiteX46" fmla="*/ 572494 w 1074589"/>
              <a:gd name="connsiteY46" fmla="*/ 412742 h 831269"/>
              <a:gd name="connsiteX47" fmla="*/ 524786 w 1074589"/>
              <a:gd name="connsiteY47" fmla="*/ 416357 h 831269"/>
              <a:gd name="connsiteX48" fmla="*/ 500932 w 1074589"/>
              <a:gd name="connsiteY48" fmla="*/ 347687 h 831269"/>
              <a:gd name="connsiteX49" fmla="*/ 445273 w 1074589"/>
              <a:gd name="connsiteY49" fmla="*/ 307930 h 831269"/>
              <a:gd name="connsiteX50" fmla="*/ 429370 w 1074589"/>
              <a:gd name="connsiteY50" fmla="*/ 284076 h 831269"/>
              <a:gd name="connsiteX51" fmla="*/ 437322 w 1074589"/>
              <a:gd name="connsiteY51" fmla="*/ 252271 h 831269"/>
              <a:gd name="connsiteX52" fmla="*/ 343847 w 1074589"/>
              <a:gd name="connsiteY52" fmla="*/ 182157 h 831269"/>
              <a:gd name="connsiteX53" fmla="*/ 270344 w 1074589"/>
              <a:gd name="connsiteY53" fmla="*/ 220466 h 831269"/>
              <a:gd name="connsiteX54" fmla="*/ 318052 w 1074589"/>
              <a:gd name="connsiteY54" fmla="*/ 252271 h 831269"/>
              <a:gd name="connsiteX55" fmla="*/ 230588 w 1074589"/>
              <a:gd name="connsiteY55" fmla="*/ 284076 h 831269"/>
              <a:gd name="connsiteX56" fmla="*/ 152238 w 1074589"/>
              <a:gd name="connsiteY56" fmla="*/ 352746 h 831269"/>
              <a:gd name="connsiteX57" fmla="*/ 63610 w 1074589"/>
              <a:gd name="connsiteY57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49593 w 1074589"/>
              <a:gd name="connsiteY11" fmla="*/ 501654 h 831269"/>
              <a:gd name="connsiteX12" fmla="*/ 321736 w 1074589"/>
              <a:gd name="connsiteY12" fmla="*/ 414911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45536 w 1074589"/>
              <a:gd name="connsiteY16" fmla="*/ 650559 h 831269"/>
              <a:gd name="connsiteX17" fmla="*/ 580445 w 1074589"/>
              <a:gd name="connsiteY17" fmla="*/ 722121 h 831269"/>
              <a:gd name="connsiteX18" fmla="*/ 655110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46364 w 1074589"/>
              <a:gd name="connsiteY22" fmla="*/ 801685 h 831269"/>
              <a:gd name="connsiteX23" fmla="*/ 885698 w 1074589"/>
              <a:gd name="connsiteY23" fmla="*/ 779224 h 831269"/>
              <a:gd name="connsiteX24" fmla="*/ 979951 w 1074589"/>
              <a:gd name="connsiteY24" fmla="*/ 709111 h 831269"/>
              <a:gd name="connsiteX25" fmla="*/ 1040261 w 1074589"/>
              <a:gd name="connsiteY25" fmla="*/ 625982 h 831269"/>
              <a:gd name="connsiteX26" fmla="*/ 1039295 w 1074589"/>
              <a:gd name="connsiteY26" fmla="*/ 538518 h 831269"/>
              <a:gd name="connsiteX27" fmla="*/ 1055582 w 1074589"/>
              <a:gd name="connsiteY27" fmla="*/ 456835 h 831269"/>
              <a:gd name="connsiteX28" fmla="*/ 1074589 w 1074589"/>
              <a:gd name="connsiteY28" fmla="*/ 317326 h 831269"/>
              <a:gd name="connsiteX29" fmla="*/ 1041621 w 1074589"/>
              <a:gd name="connsiteY29" fmla="*/ 228417 h 831269"/>
              <a:gd name="connsiteX30" fmla="*/ 1001864 w 1074589"/>
              <a:gd name="connsiteY30" fmla="*/ 228417 h 831269"/>
              <a:gd name="connsiteX31" fmla="*/ 1014663 w 1074589"/>
              <a:gd name="connsiteY31" fmla="*/ 128666 h 831269"/>
              <a:gd name="connsiteX32" fmla="*/ 926617 w 1074589"/>
              <a:gd name="connsiteY32" fmla="*/ 0 h 831269"/>
              <a:gd name="connsiteX33" fmla="*/ 818984 w 1074589"/>
              <a:gd name="connsiteY33" fmla="*/ 53489 h 831269"/>
              <a:gd name="connsiteX34" fmla="*/ 801919 w 1074589"/>
              <a:gd name="connsiteY34" fmla="*/ 189379 h 831269"/>
              <a:gd name="connsiteX35" fmla="*/ 914400 w 1074589"/>
              <a:gd name="connsiteY35" fmla="*/ 236369 h 831269"/>
              <a:gd name="connsiteX36" fmla="*/ 911709 w 1074589"/>
              <a:gd name="connsiteY36" fmla="*/ 328231 h 831269"/>
              <a:gd name="connsiteX37" fmla="*/ 859162 w 1074589"/>
              <a:gd name="connsiteY37" fmla="*/ 424389 h 831269"/>
              <a:gd name="connsiteX38" fmla="*/ 902896 w 1074589"/>
              <a:gd name="connsiteY38" fmla="*/ 470044 h 831269"/>
              <a:gd name="connsiteX39" fmla="*/ 859903 w 1074589"/>
              <a:gd name="connsiteY39" fmla="*/ 550805 h 831269"/>
              <a:gd name="connsiteX40" fmla="*/ 802500 w 1074589"/>
              <a:gd name="connsiteY40" fmla="*/ 579720 h 831269"/>
              <a:gd name="connsiteX41" fmla="*/ 758478 w 1074589"/>
              <a:gd name="connsiteY41" fmla="*/ 552973 h 831269"/>
              <a:gd name="connsiteX42" fmla="*/ 713873 w 1074589"/>
              <a:gd name="connsiteY42" fmla="*/ 503100 h 831269"/>
              <a:gd name="connsiteX43" fmla="*/ 675861 w 1074589"/>
              <a:gd name="connsiteY43" fmla="*/ 435151 h 831269"/>
              <a:gd name="connsiteX44" fmla="*/ 659958 w 1074589"/>
              <a:gd name="connsiteY44" fmla="*/ 403346 h 831269"/>
              <a:gd name="connsiteX45" fmla="*/ 644056 w 1074589"/>
              <a:gd name="connsiteY45" fmla="*/ 379492 h 831269"/>
              <a:gd name="connsiteX46" fmla="*/ 572494 w 1074589"/>
              <a:gd name="connsiteY46" fmla="*/ 412742 h 831269"/>
              <a:gd name="connsiteX47" fmla="*/ 524786 w 1074589"/>
              <a:gd name="connsiteY47" fmla="*/ 416357 h 831269"/>
              <a:gd name="connsiteX48" fmla="*/ 500932 w 1074589"/>
              <a:gd name="connsiteY48" fmla="*/ 347687 h 831269"/>
              <a:gd name="connsiteX49" fmla="*/ 445273 w 1074589"/>
              <a:gd name="connsiteY49" fmla="*/ 307930 h 831269"/>
              <a:gd name="connsiteX50" fmla="*/ 429370 w 1074589"/>
              <a:gd name="connsiteY50" fmla="*/ 284076 h 831269"/>
              <a:gd name="connsiteX51" fmla="*/ 437322 w 1074589"/>
              <a:gd name="connsiteY51" fmla="*/ 252271 h 831269"/>
              <a:gd name="connsiteX52" fmla="*/ 343847 w 1074589"/>
              <a:gd name="connsiteY52" fmla="*/ 182157 h 831269"/>
              <a:gd name="connsiteX53" fmla="*/ 270344 w 1074589"/>
              <a:gd name="connsiteY53" fmla="*/ 220466 h 831269"/>
              <a:gd name="connsiteX54" fmla="*/ 318052 w 1074589"/>
              <a:gd name="connsiteY54" fmla="*/ 252271 h 831269"/>
              <a:gd name="connsiteX55" fmla="*/ 230588 w 1074589"/>
              <a:gd name="connsiteY55" fmla="*/ 284076 h 831269"/>
              <a:gd name="connsiteX56" fmla="*/ 152238 w 1074589"/>
              <a:gd name="connsiteY56" fmla="*/ 352746 h 831269"/>
              <a:gd name="connsiteX57" fmla="*/ 63610 w 1074589"/>
              <a:gd name="connsiteY57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215849 w 1074589"/>
              <a:gd name="connsiteY10" fmla="*/ 570323 h 831269"/>
              <a:gd name="connsiteX11" fmla="*/ 236794 w 1074589"/>
              <a:gd name="connsiteY11" fmla="*/ 501654 h 831269"/>
              <a:gd name="connsiteX12" fmla="*/ 321736 w 1074589"/>
              <a:gd name="connsiteY12" fmla="*/ 414911 h 831269"/>
              <a:gd name="connsiteX13" fmla="*/ 373711 w 1074589"/>
              <a:gd name="connsiteY13" fmla="*/ 498762 h 831269"/>
              <a:gd name="connsiteX14" fmla="*/ 438680 w 1074589"/>
              <a:gd name="connsiteY14" fmla="*/ 504542 h 831269"/>
              <a:gd name="connsiteX15" fmla="*/ 532737 w 1074589"/>
              <a:gd name="connsiteY15" fmla="*/ 594177 h 831269"/>
              <a:gd name="connsiteX16" fmla="*/ 545536 w 1074589"/>
              <a:gd name="connsiteY16" fmla="*/ 650559 h 831269"/>
              <a:gd name="connsiteX17" fmla="*/ 580445 w 1074589"/>
              <a:gd name="connsiteY17" fmla="*/ 722121 h 831269"/>
              <a:gd name="connsiteX18" fmla="*/ 655110 w 1074589"/>
              <a:gd name="connsiteY18" fmla="*/ 769106 h 831269"/>
              <a:gd name="connsiteX19" fmla="*/ 707666 w 1074589"/>
              <a:gd name="connsiteY19" fmla="*/ 831269 h 831269"/>
              <a:gd name="connsiteX20" fmla="*/ 771276 w 1074589"/>
              <a:gd name="connsiteY20" fmla="*/ 769106 h 831269"/>
              <a:gd name="connsiteX21" fmla="*/ 803082 w 1074589"/>
              <a:gd name="connsiteY21" fmla="*/ 823318 h 831269"/>
              <a:gd name="connsiteX22" fmla="*/ 846364 w 1074589"/>
              <a:gd name="connsiteY22" fmla="*/ 801685 h 831269"/>
              <a:gd name="connsiteX23" fmla="*/ 885698 w 1074589"/>
              <a:gd name="connsiteY23" fmla="*/ 779224 h 831269"/>
              <a:gd name="connsiteX24" fmla="*/ 979951 w 1074589"/>
              <a:gd name="connsiteY24" fmla="*/ 709111 h 831269"/>
              <a:gd name="connsiteX25" fmla="*/ 1040261 w 1074589"/>
              <a:gd name="connsiteY25" fmla="*/ 625982 h 831269"/>
              <a:gd name="connsiteX26" fmla="*/ 1039295 w 1074589"/>
              <a:gd name="connsiteY26" fmla="*/ 538518 h 831269"/>
              <a:gd name="connsiteX27" fmla="*/ 1055582 w 1074589"/>
              <a:gd name="connsiteY27" fmla="*/ 456835 h 831269"/>
              <a:gd name="connsiteX28" fmla="*/ 1074589 w 1074589"/>
              <a:gd name="connsiteY28" fmla="*/ 317326 h 831269"/>
              <a:gd name="connsiteX29" fmla="*/ 1041621 w 1074589"/>
              <a:gd name="connsiteY29" fmla="*/ 228417 h 831269"/>
              <a:gd name="connsiteX30" fmla="*/ 1001864 w 1074589"/>
              <a:gd name="connsiteY30" fmla="*/ 228417 h 831269"/>
              <a:gd name="connsiteX31" fmla="*/ 1014663 w 1074589"/>
              <a:gd name="connsiteY31" fmla="*/ 128666 h 831269"/>
              <a:gd name="connsiteX32" fmla="*/ 926617 w 1074589"/>
              <a:gd name="connsiteY32" fmla="*/ 0 h 831269"/>
              <a:gd name="connsiteX33" fmla="*/ 818984 w 1074589"/>
              <a:gd name="connsiteY33" fmla="*/ 53489 h 831269"/>
              <a:gd name="connsiteX34" fmla="*/ 801919 w 1074589"/>
              <a:gd name="connsiteY34" fmla="*/ 189379 h 831269"/>
              <a:gd name="connsiteX35" fmla="*/ 914400 w 1074589"/>
              <a:gd name="connsiteY35" fmla="*/ 236369 h 831269"/>
              <a:gd name="connsiteX36" fmla="*/ 911709 w 1074589"/>
              <a:gd name="connsiteY36" fmla="*/ 328231 h 831269"/>
              <a:gd name="connsiteX37" fmla="*/ 859162 w 1074589"/>
              <a:gd name="connsiteY37" fmla="*/ 424389 h 831269"/>
              <a:gd name="connsiteX38" fmla="*/ 902896 w 1074589"/>
              <a:gd name="connsiteY38" fmla="*/ 470044 h 831269"/>
              <a:gd name="connsiteX39" fmla="*/ 859903 w 1074589"/>
              <a:gd name="connsiteY39" fmla="*/ 550805 h 831269"/>
              <a:gd name="connsiteX40" fmla="*/ 802500 w 1074589"/>
              <a:gd name="connsiteY40" fmla="*/ 579720 h 831269"/>
              <a:gd name="connsiteX41" fmla="*/ 758478 w 1074589"/>
              <a:gd name="connsiteY41" fmla="*/ 552973 h 831269"/>
              <a:gd name="connsiteX42" fmla="*/ 713873 w 1074589"/>
              <a:gd name="connsiteY42" fmla="*/ 503100 h 831269"/>
              <a:gd name="connsiteX43" fmla="*/ 675861 w 1074589"/>
              <a:gd name="connsiteY43" fmla="*/ 435151 h 831269"/>
              <a:gd name="connsiteX44" fmla="*/ 659958 w 1074589"/>
              <a:gd name="connsiteY44" fmla="*/ 403346 h 831269"/>
              <a:gd name="connsiteX45" fmla="*/ 644056 w 1074589"/>
              <a:gd name="connsiteY45" fmla="*/ 379492 h 831269"/>
              <a:gd name="connsiteX46" fmla="*/ 572494 w 1074589"/>
              <a:gd name="connsiteY46" fmla="*/ 412742 h 831269"/>
              <a:gd name="connsiteX47" fmla="*/ 524786 w 1074589"/>
              <a:gd name="connsiteY47" fmla="*/ 416357 h 831269"/>
              <a:gd name="connsiteX48" fmla="*/ 500932 w 1074589"/>
              <a:gd name="connsiteY48" fmla="*/ 347687 h 831269"/>
              <a:gd name="connsiteX49" fmla="*/ 445273 w 1074589"/>
              <a:gd name="connsiteY49" fmla="*/ 307930 h 831269"/>
              <a:gd name="connsiteX50" fmla="*/ 429370 w 1074589"/>
              <a:gd name="connsiteY50" fmla="*/ 284076 h 831269"/>
              <a:gd name="connsiteX51" fmla="*/ 437322 w 1074589"/>
              <a:gd name="connsiteY51" fmla="*/ 252271 h 831269"/>
              <a:gd name="connsiteX52" fmla="*/ 343847 w 1074589"/>
              <a:gd name="connsiteY52" fmla="*/ 182157 h 831269"/>
              <a:gd name="connsiteX53" fmla="*/ 270344 w 1074589"/>
              <a:gd name="connsiteY53" fmla="*/ 220466 h 831269"/>
              <a:gd name="connsiteX54" fmla="*/ 318052 w 1074589"/>
              <a:gd name="connsiteY54" fmla="*/ 252271 h 831269"/>
              <a:gd name="connsiteX55" fmla="*/ 230588 w 1074589"/>
              <a:gd name="connsiteY55" fmla="*/ 284076 h 831269"/>
              <a:gd name="connsiteX56" fmla="*/ 152238 w 1074589"/>
              <a:gd name="connsiteY56" fmla="*/ 352746 h 831269"/>
              <a:gd name="connsiteX57" fmla="*/ 63610 w 1074589"/>
              <a:gd name="connsiteY57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168011 w 1074589"/>
              <a:gd name="connsiteY10" fmla="*/ 593522 h 831269"/>
              <a:gd name="connsiteX11" fmla="*/ 215849 w 1074589"/>
              <a:gd name="connsiteY11" fmla="*/ 570323 h 831269"/>
              <a:gd name="connsiteX12" fmla="*/ 236794 w 1074589"/>
              <a:gd name="connsiteY12" fmla="*/ 501654 h 831269"/>
              <a:gd name="connsiteX13" fmla="*/ 321736 w 1074589"/>
              <a:gd name="connsiteY13" fmla="*/ 414911 h 831269"/>
              <a:gd name="connsiteX14" fmla="*/ 373711 w 1074589"/>
              <a:gd name="connsiteY14" fmla="*/ 498762 h 831269"/>
              <a:gd name="connsiteX15" fmla="*/ 438680 w 1074589"/>
              <a:gd name="connsiteY15" fmla="*/ 504542 h 831269"/>
              <a:gd name="connsiteX16" fmla="*/ 532737 w 1074589"/>
              <a:gd name="connsiteY16" fmla="*/ 594177 h 831269"/>
              <a:gd name="connsiteX17" fmla="*/ 545536 w 1074589"/>
              <a:gd name="connsiteY17" fmla="*/ 650559 h 831269"/>
              <a:gd name="connsiteX18" fmla="*/ 580445 w 1074589"/>
              <a:gd name="connsiteY18" fmla="*/ 722121 h 831269"/>
              <a:gd name="connsiteX19" fmla="*/ 655110 w 1074589"/>
              <a:gd name="connsiteY19" fmla="*/ 769106 h 831269"/>
              <a:gd name="connsiteX20" fmla="*/ 707666 w 1074589"/>
              <a:gd name="connsiteY20" fmla="*/ 831269 h 831269"/>
              <a:gd name="connsiteX21" fmla="*/ 771276 w 1074589"/>
              <a:gd name="connsiteY21" fmla="*/ 769106 h 831269"/>
              <a:gd name="connsiteX22" fmla="*/ 803082 w 1074589"/>
              <a:gd name="connsiteY22" fmla="*/ 823318 h 831269"/>
              <a:gd name="connsiteX23" fmla="*/ 846364 w 1074589"/>
              <a:gd name="connsiteY23" fmla="*/ 801685 h 831269"/>
              <a:gd name="connsiteX24" fmla="*/ 885698 w 1074589"/>
              <a:gd name="connsiteY24" fmla="*/ 779224 h 831269"/>
              <a:gd name="connsiteX25" fmla="*/ 979951 w 1074589"/>
              <a:gd name="connsiteY25" fmla="*/ 709111 h 831269"/>
              <a:gd name="connsiteX26" fmla="*/ 1040261 w 1074589"/>
              <a:gd name="connsiteY26" fmla="*/ 625982 h 831269"/>
              <a:gd name="connsiteX27" fmla="*/ 1039295 w 1074589"/>
              <a:gd name="connsiteY27" fmla="*/ 538518 h 831269"/>
              <a:gd name="connsiteX28" fmla="*/ 1055582 w 1074589"/>
              <a:gd name="connsiteY28" fmla="*/ 456835 h 831269"/>
              <a:gd name="connsiteX29" fmla="*/ 1074589 w 1074589"/>
              <a:gd name="connsiteY29" fmla="*/ 317326 h 831269"/>
              <a:gd name="connsiteX30" fmla="*/ 1041621 w 1074589"/>
              <a:gd name="connsiteY30" fmla="*/ 228417 h 831269"/>
              <a:gd name="connsiteX31" fmla="*/ 1001864 w 1074589"/>
              <a:gd name="connsiteY31" fmla="*/ 228417 h 831269"/>
              <a:gd name="connsiteX32" fmla="*/ 1014663 w 1074589"/>
              <a:gd name="connsiteY32" fmla="*/ 128666 h 831269"/>
              <a:gd name="connsiteX33" fmla="*/ 926617 w 1074589"/>
              <a:gd name="connsiteY33" fmla="*/ 0 h 831269"/>
              <a:gd name="connsiteX34" fmla="*/ 818984 w 1074589"/>
              <a:gd name="connsiteY34" fmla="*/ 53489 h 831269"/>
              <a:gd name="connsiteX35" fmla="*/ 801919 w 1074589"/>
              <a:gd name="connsiteY35" fmla="*/ 189379 h 831269"/>
              <a:gd name="connsiteX36" fmla="*/ 914400 w 1074589"/>
              <a:gd name="connsiteY36" fmla="*/ 236369 h 831269"/>
              <a:gd name="connsiteX37" fmla="*/ 911709 w 1074589"/>
              <a:gd name="connsiteY37" fmla="*/ 328231 h 831269"/>
              <a:gd name="connsiteX38" fmla="*/ 859162 w 1074589"/>
              <a:gd name="connsiteY38" fmla="*/ 424389 h 831269"/>
              <a:gd name="connsiteX39" fmla="*/ 902896 w 1074589"/>
              <a:gd name="connsiteY39" fmla="*/ 470044 h 831269"/>
              <a:gd name="connsiteX40" fmla="*/ 859903 w 1074589"/>
              <a:gd name="connsiteY40" fmla="*/ 550805 h 831269"/>
              <a:gd name="connsiteX41" fmla="*/ 802500 w 1074589"/>
              <a:gd name="connsiteY41" fmla="*/ 579720 h 831269"/>
              <a:gd name="connsiteX42" fmla="*/ 758478 w 1074589"/>
              <a:gd name="connsiteY42" fmla="*/ 552973 h 831269"/>
              <a:gd name="connsiteX43" fmla="*/ 713873 w 1074589"/>
              <a:gd name="connsiteY43" fmla="*/ 503100 h 831269"/>
              <a:gd name="connsiteX44" fmla="*/ 675861 w 1074589"/>
              <a:gd name="connsiteY44" fmla="*/ 435151 h 831269"/>
              <a:gd name="connsiteX45" fmla="*/ 659958 w 1074589"/>
              <a:gd name="connsiteY45" fmla="*/ 403346 h 831269"/>
              <a:gd name="connsiteX46" fmla="*/ 644056 w 1074589"/>
              <a:gd name="connsiteY46" fmla="*/ 379492 h 831269"/>
              <a:gd name="connsiteX47" fmla="*/ 572494 w 1074589"/>
              <a:gd name="connsiteY47" fmla="*/ 412742 h 831269"/>
              <a:gd name="connsiteX48" fmla="*/ 524786 w 1074589"/>
              <a:gd name="connsiteY48" fmla="*/ 416357 h 831269"/>
              <a:gd name="connsiteX49" fmla="*/ 500932 w 1074589"/>
              <a:gd name="connsiteY49" fmla="*/ 347687 h 831269"/>
              <a:gd name="connsiteX50" fmla="*/ 445273 w 1074589"/>
              <a:gd name="connsiteY50" fmla="*/ 307930 h 831269"/>
              <a:gd name="connsiteX51" fmla="*/ 429370 w 1074589"/>
              <a:gd name="connsiteY51" fmla="*/ 284076 h 831269"/>
              <a:gd name="connsiteX52" fmla="*/ 437322 w 1074589"/>
              <a:gd name="connsiteY52" fmla="*/ 252271 h 831269"/>
              <a:gd name="connsiteX53" fmla="*/ 343847 w 1074589"/>
              <a:gd name="connsiteY53" fmla="*/ 182157 h 831269"/>
              <a:gd name="connsiteX54" fmla="*/ 270344 w 1074589"/>
              <a:gd name="connsiteY54" fmla="*/ 220466 h 831269"/>
              <a:gd name="connsiteX55" fmla="*/ 318052 w 1074589"/>
              <a:gd name="connsiteY55" fmla="*/ 252271 h 831269"/>
              <a:gd name="connsiteX56" fmla="*/ 230588 w 1074589"/>
              <a:gd name="connsiteY56" fmla="*/ 284076 h 831269"/>
              <a:gd name="connsiteX57" fmla="*/ 152238 w 1074589"/>
              <a:gd name="connsiteY57" fmla="*/ 352746 h 831269"/>
              <a:gd name="connsiteX58" fmla="*/ 63610 w 1074589"/>
              <a:gd name="connsiteY58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168011 w 1074589"/>
              <a:gd name="connsiteY10" fmla="*/ 593522 h 831269"/>
              <a:gd name="connsiteX11" fmla="*/ 215849 w 1074589"/>
              <a:gd name="connsiteY11" fmla="*/ 570323 h 831269"/>
              <a:gd name="connsiteX12" fmla="*/ 236794 w 1074589"/>
              <a:gd name="connsiteY12" fmla="*/ 501654 h 831269"/>
              <a:gd name="connsiteX13" fmla="*/ 321736 w 1074589"/>
              <a:gd name="connsiteY13" fmla="*/ 414911 h 831269"/>
              <a:gd name="connsiteX14" fmla="*/ 373711 w 1074589"/>
              <a:gd name="connsiteY14" fmla="*/ 498762 h 831269"/>
              <a:gd name="connsiteX15" fmla="*/ 438680 w 1074589"/>
              <a:gd name="connsiteY15" fmla="*/ 504542 h 831269"/>
              <a:gd name="connsiteX16" fmla="*/ 532737 w 1074589"/>
              <a:gd name="connsiteY16" fmla="*/ 594177 h 831269"/>
              <a:gd name="connsiteX17" fmla="*/ 545536 w 1074589"/>
              <a:gd name="connsiteY17" fmla="*/ 650559 h 831269"/>
              <a:gd name="connsiteX18" fmla="*/ 580445 w 1074589"/>
              <a:gd name="connsiteY18" fmla="*/ 722121 h 831269"/>
              <a:gd name="connsiteX19" fmla="*/ 655110 w 1074589"/>
              <a:gd name="connsiteY19" fmla="*/ 769106 h 831269"/>
              <a:gd name="connsiteX20" fmla="*/ 707666 w 1074589"/>
              <a:gd name="connsiteY20" fmla="*/ 831269 h 831269"/>
              <a:gd name="connsiteX21" fmla="*/ 771276 w 1074589"/>
              <a:gd name="connsiteY21" fmla="*/ 769106 h 831269"/>
              <a:gd name="connsiteX22" fmla="*/ 803082 w 1074589"/>
              <a:gd name="connsiteY22" fmla="*/ 823318 h 831269"/>
              <a:gd name="connsiteX23" fmla="*/ 846364 w 1074589"/>
              <a:gd name="connsiteY23" fmla="*/ 801685 h 831269"/>
              <a:gd name="connsiteX24" fmla="*/ 885698 w 1074589"/>
              <a:gd name="connsiteY24" fmla="*/ 779224 h 831269"/>
              <a:gd name="connsiteX25" fmla="*/ 979951 w 1074589"/>
              <a:gd name="connsiteY25" fmla="*/ 709111 h 831269"/>
              <a:gd name="connsiteX26" fmla="*/ 1040261 w 1074589"/>
              <a:gd name="connsiteY26" fmla="*/ 625982 h 831269"/>
              <a:gd name="connsiteX27" fmla="*/ 1039295 w 1074589"/>
              <a:gd name="connsiteY27" fmla="*/ 538518 h 831269"/>
              <a:gd name="connsiteX28" fmla="*/ 1055582 w 1074589"/>
              <a:gd name="connsiteY28" fmla="*/ 456835 h 831269"/>
              <a:gd name="connsiteX29" fmla="*/ 1074589 w 1074589"/>
              <a:gd name="connsiteY29" fmla="*/ 317326 h 831269"/>
              <a:gd name="connsiteX30" fmla="*/ 1024555 w 1074589"/>
              <a:gd name="connsiteY30" fmla="*/ 254437 h 831269"/>
              <a:gd name="connsiteX31" fmla="*/ 1001864 w 1074589"/>
              <a:gd name="connsiteY31" fmla="*/ 228417 h 831269"/>
              <a:gd name="connsiteX32" fmla="*/ 1014663 w 1074589"/>
              <a:gd name="connsiteY32" fmla="*/ 128666 h 831269"/>
              <a:gd name="connsiteX33" fmla="*/ 926617 w 1074589"/>
              <a:gd name="connsiteY33" fmla="*/ 0 h 831269"/>
              <a:gd name="connsiteX34" fmla="*/ 818984 w 1074589"/>
              <a:gd name="connsiteY34" fmla="*/ 53489 h 831269"/>
              <a:gd name="connsiteX35" fmla="*/ 801919 w 1074589"/>
              <a:gd name="connsiteY35" fmla="*/ 189379 h 831269"/>
              <a:gd name="connsiteX36" fmla="*/ 914400 w 1074589"/>
              <a:gd name="connsiteY36" fmla="*/ 236369 h 831269"/>
              <a:gd name="connsiteX37" fmla="*/ 911709 w 1074589"/>
              <a:gd name="connsiteY37" fmla="*/ 328231 h 831269"/>
              <a:gd name="connsiteX38" fmla="*/ 859162 w 1074589"/>
              <a:gd name="connsiteY38" fmla="*/ 424389 h 831269"/>
              <a:gd name="connsiteX39" fmla="*/ 902896 w 1074589"/>
              <a:gd name="connsiteY39" fmla="*/ 470044 h 831269"/>
              <a:gd name="connsiteX40" fmla="*/ 859903 w 1074589"/>
              <a:gd name="connsiteY40" fmla="*/ 550805 h 831269"/>
              <a:gd name="connsiteX41" fmla="*/ 802500 w 1074589"/>
              <a:gd name="connsiteY41" fmla="*/ 579720 h 831269"/>
              <a:gd name="connsiteX42" fmla="*/ 758478 w 1074589"/>
              <a:gd name="connsiteY42" fmla="*/ 552973 h 831269"/>
              <a:gd name="connsiteX43" fmla="*/ 713873 w 1074589"/>
              <a:gd name="connsiteY43" fmla="*/ 503100 h 831269"/>
              <a:gd name="connsiteX44" fmla="*/ 675861 w 1074589"/>
              <a:gd name="connsiteY44" fmla="*/ 435151 h 831269"/>
              <a:gd name="connsiteX45" fmla="*/ 659958 w 1074589"/>
              <a:gd name="connsiteY45" fmla="*/ 403346 h 831269"/>
              <a:gd name="connsiteX46" fmla="*/ 644056 w 1074589"/>
              <a:gd name="connsiteY46" fmla="*/ 379492 h 831269"/>
              <a:gd name="connsiteX47" fmla="*/ 572494 w 1074589"/>
              <a:gd name="connsiteY47" fmla="*/ 412742 h 831269"/>
              <a:gd name="connsiteX48" fmla="*/ 524786 w 1074589"/>
              <a:gd name="connsiteY48" fmla="*/ 416357 h 831269"/>
              <a:gd name="connsiteX49" fmla="*/ 500932 w 1074589"/>
              <a:gd name="connsiteY49" fmla="*/ 347687 h 831269"/>
              <a:gd name="connsiteX50" fmla="*/ 445273 w 1074589"/>
              <a:gd name="connsiteY50" fmla="*/ 307930 h 831269"/>
              <a:gd name="connsiteX51" fmla="*/ 429370 w 1074589"/>
              <a:gd name="connsiteY51" fmla="*/ 284076 h 831269"/>
              <a:gd name="connsiteX52" fmla="*/ 437322 w 1074589"/>
              <a:gd name="connsiteY52" fmla="*/ 252271 h 831269"/>
              <a:gd name="connsiteX53" fmla="*/ 343847 w 1074589"/>
              <a:gd name="connsiteY53" fmla="*/ 182157 h 831269"/>
              <a:gd name="connsiteX54" fmla="*/ 270344 w 1074589"/>
              <a:gd name="connsiteY54" fmla="*/ 220466 h 831269"/>
              <a:gd name="connsiteX55" fmla="*/ 318052 w 1074589"/>
              <a:gd name="connsiteY55" fmla="*/ 252271 h 831269"/>
              <a:gd name="connsiteX56" fmla="*/ 230588 w 1074589"/>
              <a:gd name="connsiteY56" fmla="*/ 284076 h 831269"/>
              <a:gd name="connsiteX57" fmla="*/ 152238 w 1074589"/>
              <a:gd name="connsiteY57" fmla="*/ 352746 h 831269"/>
              <a:gd name="connsiteX58" fmla="*/ 63610 w 1074589"/>
              <a:gd name="connsiteY58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168011 w 1074589"/>
              <a:gd name="connsiteY10" fmla="*/ 593522 h 831269"/>
              <a:gd name="connsiteX11" fmla="*/ 215849 w 1074589"/>
              <a:gd name="connsiteY11" fmla="*/ 570323 h 831269"/>
              <a:gd name="connsiteX12" fmla="*/ 236794 w 1074589"/>
              <a:gd name="connsiteY12" fmla="*/ 501654 h 831269"/>
              <a:gd name="connsiteX13" fmla="*/ 321736 w 1074589"/>
              <a:gd name="connsiteY13" fmla="*/ 414911 h 831269"/>
              <a:gd name="connsiteX14" fmla="*/ 373711 w 1074589"/>
              <a:gd name="connsiteY14" fmla="*/ 498762 h 831269"/>
              <a:gd name="connsiteX15" fmla="*/ 438680 w 1074589"/>
              <a:gd name="connsiteY15" fmla="*/ 504542 h 831269"/>
              <a:gd name="connsiteX16" fmla="*/ 532737 w 1074589"/>
              <a:gd name="connsiteY16" fmla="*/ 594177 h 831269"/>
              <a:gd name="connsiteX17" fmla="*/ 545536 w 1074589"/>
              <a:gd name="connsiteY17" fmla="*/ 650559 h 831269"/>
              <a:gd name="connsiteX18" fmla="*/ 580445 w 1074589"/>
              <a:gd name="connsiteY18" fmla="*/ 722121 h 831269"/>
              <a:gd name="connsiteX19" fmla="*/ 655110 w 1074589"/>
              <a:gd name="connsiteY19" fmla="*/ 769106 h 831269"/>
              <a:gd name="connsiteX20" fmla="*/ 707666 w 1074589"/>
              <a:gd name="connsiteY20" fmla="*/ 831269 h 831269"/>
              <a:gd name="connsiteX21" fmla="*/ 771276 w 1074589"/>
              <a:gd name="connsiteY21" fmla="*/ 769106 h 831269"/>
              <a:gd name="connsiteX22" fmla="*/ 803082 w 1074589"/>
              <a:gd name="connsiteY22" fmla="*/ 823318 h 831269"/>
              <a:gd name="connsiteX23" fmla="*/ 846364 w 1074589"/>
              <a:gd name="connsiteY23" fmla="*/ 801685 h 831269"/>
              <a:gd name="connsiteX24" fmla="*/ 885698 w 1074589"/>
              <a:gd name="connsiteY24" fmla="*/ 779224 h 831269"/>
              <a:gd name="connsiteX25" fmla="*/ 979951 w 1074589"/>
              <a:gd name="connsiteY25" fmla="*/ 709111 h 831269"/>
              <a:gd name="connsiteX26" fmla="*/ 1040261 w 1074589"/>
              <a:gd name="connsiteY26" fmla="*/ 625982 h 831269"/>
              <a:gd name="connsiteX27" fmla="*/ 1039295 w 1074589"/>
              <a:gd name="connsiteY27" fmla="*/ 538518 h 831269"/>
              <a:gd name="connsiteX28" fmla="*/ 1055582 w 1074589"/>
              <a:gd name="connsiteY28" fmla="*/ 456835 h 831269"/>
              <a:gd name="connsiteX29" fmla="*/ 1074589 w 1074589"/>
              <a:gd name="connsiteY29" fmla="*/ 317326 h 831269"/>
              <a:gd name="connsiteX30" fmla="*/ 1024555 w 1074589"/>
              <a:gd name="connsiteY30" fmla="*/ 254437 h 831269"/>
              <a:gd name="connsiteX31" fmla="*/ 984798 w 1074589"/>
              <a:gd name="connsiteY31" fmla="*/ 215407 h 831269"/>
              <a:gd name="connsiteX32" fmla="*/ 1014663 w 1074589"/>
              <a:gd name="connsiteY32" fmla="*/ 128666 h 831269"/>
              <a:gd name="connsiteX33" fmla="*/ 926617 w 1074589"/>
              <a:gd name="connsiteY33" fmla="*/ 0 h 831269"/>
              <a:gd name="connsiteX34" fmla="*/ 818984 w 1074589"/>
              <a:gd name="connsiteY34" fmla="*/ 53489 h 831269"/>
              <a:gd name="connsiteX35" fmla="*/ 801919 w 1074589"/>
              <a:gd name="connsiteY35" fmla="*/ 189379 h 831269"/>
              <a:gd name="connsiteX36" fmla="*/ 914400 w 1074589"/>
              <a:gd name="connsiteY36" fmla="*/ 236369 h 831269"/>
              <a:gd name="connsiteX37" fmla="*/ 911709 w 1074589"/>
              <a:gd name="connsiteY37" fmla="*/ 328231 h 831269"/>
              <a:gd name="connsiteX38" fmla="*/ 859162 w 1074589"/>
              <a:gd name="connsiteY38" fmla="*/ 424389 h 831269"/>
              <a:gd name="connsiteX39" fmla="*/ 902896 w 1074589"/>
              <a:gd name="connsiteY39" fmla="*/ 470044 h 831269"/>
              <a:gd name="connsiteX40" fmla="*/ 859903 w 1074589"/>
              <a:gd name="connsiteY40" fmla="*/ 550805 h 831269"/>
              <a:gd name="connsiteX41" fmla="*/ 802500 w 1074589"/>
              <a:gd name="connsiteY41" fmla="*/ 579720 h 831269"/>
              <a:gd name="connsiteX42" fmla="*/ 758478 w 1074589"/>
              <a:gd name="connsiteY42" fmla="*/ 552973 h 831269"/>
              <a:gd name="connsiteX43" fmla="*/ 713873 w 1074589"/>
              <a:gd name="connsiteY43" fmla="*/ 503100 h 831269"/>
              <a:gd name="connsiteX44" fmla="*/ 675861 w 1074589"/>
              <a:gd name="connsiteY44" fmla="*/ 435151 h 831269"/>
              <a:gd name="connsiteX45" fmla="*/ 659958 w 1074589"/>
              <a:gd name="connsiteY45" fmla="*/ 403346 h 831269"/>
              <a:gd name="connsiteX46" fmla="*/ 644056 w 1074589"/>
              <a:gd name="connsiteY46" fmla="*/ 379492 h 831269"/>
              <a:gd name="connsiteX47" fmla="*/ 572494 w 1074589"/>
              <a:gd name="connsiteY47" fmla="*/ 412742 h 831269"/>
              <a:gd name="connsiteX48" fmla="*/ 524786 w 1074589"/>
              <a:gd name="connsiteY48" fmla="*/ 416357 h 831269"/>
              <a:gd name="connsiteX49" fmla="*/ 500932 w 1074589"/>
              <a:gd name="connsiteY49" fmla="*/ 347687 h 831269"/>
              <a:gd name="connsiteX50" fmla="*/ 445273 w 1074589"/>
              <a:gd name="connsiteY50" fmla="*/ 307930 h 831269"/>
              <a:gd name="connsiteX51" fmla="*/ 429370 w 1074589"/>
              <a:gd name="connsiteY51" fmla="*/ 284076 h 831269"/>
              <a:gd name="connsiteX52" fmla="*/ 437322 w 1074589"/>
              <a:gd name="connsiteY52" fmla="*/ 252271 h 831269"/>
              <a:gd name="connsiteX53" fmla="*/ 343847 w 1074589"/>
              <a:gd name="connsiteY53" fmla="*/ 182157 h 831269"/>
              <a:gd name="connsiteX54" fmla="*/ 270344 w 1074589"/>
              <a:gd name="connsiteY54" fmla="*/ 220466 h 831269"/>
              <a:gd name="connsiteX55" fmla="*/ 318052 w 1074589"/>
              <a:gd name="connsiteY55" fmla="*/ 252271 h 831269"/>
              <a:gd name="connsiteX56" fmla="*/ 230588 w 1074589"/>
              <a:gd name="connsiteY56" fmla="*/ 284076 h 831269"/>
              <a:gd name="connsiteX57" fmla="*/ 152238 w 1074589"/>
              <a:gd name="connsiteY57" fmla="*/ 352746 h 831269"/>
              <a:gd name="connsiteX58" fmla="*/ 63610 w 1074589"/>
              <a:gd name="connsiteY58" fmla="*/ 293472 h 831269"/>
              <a:gd name="connsiteX0" fmla="*/ 63610 w 1074589"/>
              <a:gd name="connsiteY0" fmla="*/ 293472 h 831269"/>
              <a:gd name="connsiteX1" fmla="*/ 31805 w 1074589"/>
              <a:gd name="connsiteY1" fmla="*/ 331784 h 831269"/>
              <a:gd name="connsiteX2" fmla="*/ 0 w 1074589"/>
              <a:gd name="connsiteY2" fmla="*/ 379492 h 831269"/>
              <a:gd name="connsiteX3" fmla="*/ 39756 w 1074589"/>
              <a:gd name="connsiteY3" fmla="*/ 443102 h 831269"/>
              <a:gd name="connsiteX4" fmla="*/ 63610 w 1074589"/>
              <a:gd name="connsiteY4" fmla="*/ 482859 h 831269"/>
              <a:gd name="connsiteX5" fmla="*/ 31805 w 1074589"/>
              <a:gd name="connsiteY5" fmla="*/ 570323 h 831269"/>
              <a:gd name="connsiteX6" fmla="*/ 63610 w 1074589"/>
              <a:gd name="connsiteY6" fmla="*/ 594177 h 831269"/>
              <a:gd name="connsiteX7" fmla="*/ 83198 w 1074589"/>
              <a:gd name="connsiteY7" fmla="*/ 748032 h 831269"/>
              <a:gd name="connsiteX8" fmla="*/ 125347 w 1074589"/>
              <a:gd name="connsiteY8" fmla="*/ 667247 h 831269"/>
              <a:gd name="connsiteX9" fmla="*/ 116214 w 1074589"/>
              <a:gd name="connsiteY9" fmla="*/ 617774 h 831269"/>
              <a:gd name="connsiteX10" fmla="*/ 168011 w 1074589"/>
              <a:gd name="connsiteY10" fmla="*/ 593522 h 831269"/>
              <a:gd name="connsiteX11" fmla="*/ 215849 w 1074589"/>
              <a:gd name="connsiteY11" fmla="*/ 570323 h 831269"/>
              <a:gd name="connsiteX12" fmla="*/ 236794 w 1074589"/>
              <a:gd name="connsiteY12" fmla="*/ 501654 h 831269"/>
              <a:gd name="connsiteX13" fmla="*/ 321736 w 1074589"/>
              <a:gd name="connsiteY13" fmla="*/ 414911 h 831269"/>
              <a:gd name="connsiteX14" fmla="*/ 373711 w 1074589"/>
              <a:gd name="connsiteY14" fmla="*/ 498762 h 831269"/>
              <a:gd name="connsiteX15" fmla="*/ 438680 w 1074589"/>
              <a:gd name="connsiteY15" fmla="*/ 504542 h 831269"/>
              <a:gd name="connsiteX16" fmla="*/ 532737 w 1074589"/>
              <a:gd name="connsiteY16" fmla="*/ 594177 h 831269"/>
              <a:gd name="connsiteX17" fmla="*/ 545536 w 1074589"/>
              <a:gd name="connsiteY17" fmla="*/ 650559 h 831269"/>
              <a:gd name="connsiteX18" fmla="*/ 580445 w 1074589"/>
              <a:gd name="connsiteY18" fmla="*/ 722121 h 831269"/>
              <a:gd name="connsiteX19" fmla="*/ 655110 w 1074589"/>
              <a:gd name="connsiteY19" fmla="*/ 769106 h 831269"/>
              <a:gd name="connsiteX20" fmla="*/ 707666 w 1074589"/>
              <a:gd name="connsiteY20" fmla="*/ 831269 h 831269"/>
              <a:gd name="connsiteX21" fmla="*/ 771276 w 1074589"/>
              <a:gd name="connsiteY21" fmla="*/ 769106 h 831269"/>
              <a:gd name="connsiteX22" fmla="*/ 803082 w 1074589"/>
              <a:gd name="connsiteY22" fmla="*/ 823318 h 831269"/>
              <a:gd name="connsiteX23" fmla="*/ 846364 w 1074589"/>
              <a:gd name="connsiteY23" fmla="*/ 801685 h 831269"/>
              <a:gd name="connsiteX24" fmla="*/ 885698 w 1074589"/>
              <a:gd name="connsiteY24" fmla="*/ 779224 h 831269"/>
              <a:gd name="connsiteX25" fmla="*/ 979951 w 1074589"/>
              <a:gd name="connsiteY25" fmla="*/ 709111 h 831269"/>
              <a:gd name="connsiteX26" fmla="*/ 1040261 w 1074589"/>
              <a:gd name="connsiteY26" fmla="*/ 625982 h 831269"/>
              <a:gd name="connsiteX27" fmla="*/ 1039295 w 1074589"/>
              <a:gd name="connsiteY27" fmla="*/ 538518 h 831269"/>
              <a:gd name="connsiteX28" fmla="*/ 1055582 w 1074589"/>
              <a:gd name="connsiteY28" fmla="*/ 456835 h 831269"/>
              <a:gd name="connsiteX29" fmla="*/ 1074589 w 1074589"/>
              <a:gd name="connsiteY29" fmla="*/ 317326 h 831269"/>
              <a:gd name="connsiteX30" fmla="*/ 1045887 w 1074589"/>
              <a:gd name="connsiteY30" fmla="*/ 254437 h 831269"/>
              <a:gd name="connsiteX31" fmla="*/ 984798 w 1074589"/>
              <a:gd name="connsiteY31" fmla="*/ 215407 h 831269"/>
              <a:gd name="connsiteX32" fmla="*/ 1014663 w 1074589"/>
              <a:gd name="connsiteY32" fmla="*/ 128666 h 831269"/>
              <a:gd name="connsiteX33" fmla="*/ 926617 w 1074589"/>
              <a:gd name="connsiteY33" fmla="*/ 0 h 831269"/>
              <a:gd name="connsiteX34" fmla="*/ 818984 w 1074589"/>
              <a:gd name="connsiteY34" fmla="*/ 53489 h 831269"/>
              <a:gd name="connsiteX35" fmla="*/ 801919 w 1074589"/>
              <a:gd name="connsiteY35" fmla="*/ 189379 h 831269"/>
              <a:gd name="connsiteX36" fmla="*/ 914400 w 1074589"/>
              <a:gd name="connsiteY36" fmla="*/ 236369 h 831269"/>
              <a:gd name="connsiteX37" fmla="*/ 911709 w 1074589"/>
              <a:gd name="connsiteY37" fmla="*/ 328231 h 831269"/>
              <a:gd name="connsiteX38" fmla="*/ 859162 w 1074589"/>
              <a:gd name="connsiteY38" fmla="*/ 424389 h 831269"/>
              <a:gd name="connsiteX39" fmla="*/ 902896 w 1074589"/>
              <a:gd name="connsiteY39" fmla="*/ 470044 h 831269"/>
              <a:gd name="connsiteX40" fmla="*/ 859903 w 1074589"/>
              <a:gd name="connsiteY40" fmla="*/ 550805 h 831269"/>
              <a:gd name="connsiteX41" fmla="*/ 802500 w 1074589"/>
              <a:gd name="connsiteY41" fmla="*/ 579720 h 831269"/>
              <a:gd name="connsiteX42" fmla="*/ 758478 w 1074589"/>
              <a:gd name="connsiteY42" fmla="*/ 552973 h 831269"/>
              <a:gd name="connsiteX43" fmla="*/ 713873 w 1074589"/>
              <a:gd name="connsiteY43" fmla="*/ 503100 h 831269"/>
              <a:gd name="connsiteX44" fmla="*/ 675861 w 1074589"/>
              <a:gd name="connsiteY44" fmla="*/ 435151 h 831269"/>
              <a:gd name="connsiteX45" fmla="*/ 659958 w 1074589"/>
              <a:gd name="connsiteY45" fmla="*/ 403346 h 831269"/>
              <a:gd name="connsiteX46" fmla="*/ 644056 w 1074589"/>
              <a:gd name="connsiteY46" fmla="*/ 379492 h 831269"/>
              <a:gd name="connsiteX47" fmla="*/ 572494 w 1074589"/>
              <a:gd name="connsiteY47" fmla="*/ 412742 h 831269"/>
              <a:gd name="connsiteX48" fmla="*/ 524786 w 1074589"/>
              <a:gd name="connsiteY48" fmla="*/ 416357 h 831269"/>
              <a:gd name="connsiteX49" fmla="*/ 500932 w 1074589"/>
              <a:gd name="connsiteY49" fmla="*/ 347687 h 831269"/>
              <a:gd name="connsiteX50" fmla="*/ 445273 w 1074589"/>
              <a:gd name="connsiteY50" fmla="*/ 307930 h 831269"/>
              <a:gd name="connsiteX51" fmla="*/ 429370 w 1074589"/>
              <a:gd name="connsiteY51" fmla="*/ 284076 h 831269"/>
              <a:gd name="connsiteX52" fmla="*/ 437322 w 1074589"/>
              <a:gd name="connsiteY52" fmla="*/ 252271 h 831269"/>
              <a:gd name="connsiteX53" fmla="*/ 343847 w 1074589"/>
              <a:gd name="connsiteY53" fmla="*/ 182157 h 831269"/>
              <a:gd name="connsiteX54" fmla="*/ 270344 w 1074589"/>
              <a:gd name="connsiteY54" fmla="*/ 220466 h 831269"/>
              <a:gd name="connsiteX55" fmla="*/ 318052 w 1074589"/>
              <a:gd name="connsiteY55" fmla="*/ 252271 h 831269"/>
              <a:gd name="connsiteX56" fmla="*/ 230588 w 1074589"/>
              <a:gd name="connsiteY56" fmla="*/ 284076 h 831269"/>
              <a:gd name="connsiteX57" fmla="*/ 152238 w 1074589"/>
              <a:gd name="connsiteY57" fmla="*/ 352746 h 831269"/>
              <a:gd name="connsiteX58" fmla="*/ 63610 w 1074589"/>
              <a:gd name="connsiteY5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40261 w 1083122"/>
              <a:gd name="connsiteY26" fmla="*/ 625982 h 831269"/>
              <a:gd name="connsiteX27" fmla="*/ 1039295 w 1083122"/>
              <a:gd name="connsiteY27" fmla="*/ 538518 h 831269"/>
              <a:gd name="connsiteX28" fmla="*/ 1055582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1919 w 1083122"/>
              <a:gd name="connsiteY35" fmla="*/ 189379 h 831269"/>
              <a:gd name="connsiteX36" fmla="*/ 914400 w 1083122"/>
              <a:gd name="connsiteY36" fmla="*/ 236369 h 831269"/>
              <a:gd name="connsiteX37" fmla="*/ 911709 w 1083122"/>
              <a:gd name="connsiteY37" fmla="*/ 328231 h 831269"/>
              <a:gd name="connsiteX38" fmla="*/ 859162 w 1083122"/>
              <a:gd name="connsiteY38" fmla="*/ 424389 h 831269"/>
              <a:gd name="connsiteX39" fmla="*/ 902896 w 1083122"/>
              <a:gd name="connsiteY39" fmla="*/ 470044 h 831269"/>
              <a:gd name="connsiteX40" fmla="*/ 859903 w 1083122"/>
              <a:gd name="connsiteY40" fmla="*/ 550805 h 831269"/>
              <a:gd name="connsiteX41" fmla="*/ 802500 w 1083122"/>
              <a:gd name="connsiteY41" fmla="*/ 579720 h 831269"/>
              <a:gd name="connsiteX42" fmla="*/ 758478 w 1083122"/>
              <a:gd name="connsiteY42" fmla="*/ 552973 h 831269"/>
              <a:gd name="connsiteX43" fmla="*/ 713873 w 1083122"/>
              <a:gd name="connsiteY43" fmla="*/ 503100 h 831269"/>
              <a:gd name="connsiteX44" fmla="*/ 675861 w 1083122"/>
              <a:gd name="connsiteY44" fmla="*/ 435151 h 831269"/>
              <a:gd name="connsiteX45" fmla="*/ 659958 w 1083122"/>
              <a:gd name="connsiteY45" fmla="*/ 403346 h 831269"/>
              <a:gd name="connsiteX46" fmla="*/ 644056 w 1083122"/>
              <a:gd name="connsiteY46" fmla="*/ 379492 h 831269"/>
              <a:gd name="connsiteX47" fmla="*/ 572494 w 1083122"/>
              <a:gd name="connsiteY47" fmla="*/ 412742 h 831269"/>
              <a:gd name="connsiteX48" fmla="*/ 524786 w 1083122"/>
              <a:gd name="connsiteY48" fmla="*/ 416357 h 831269"/>
              <a:gd name="connsiteX49" fmla="*/ 500932 w 1083122"/>
              <a:gd name="connsiteY49" fmla="*/ 347687 h 831269"/>
              <a:gd name="connsiteX50" fmla="*/ 445273 w 1083122"/>
              <a:gd name="connsiteY50" fmla="*/ 307930 h 831269"/>
              <a:gd name="connsiteX51" fmla="*/ 429370 w 1083122"/>
              <a:gd name="connsiteY51" fmla="*/ 284076 h 831269"/>
              <a:gd name="connsiteX52" fmla="*/ 437322 w 1083122"/>
              <a:gd name="connsiteY52" fmla="*/ 252271 h 831269"/>
              <a:gd name="connsiteX53" fmla="*/ 343847 w 1083122"/>
              <a:gd name="connsiteY53" fmla="*/ 182157 h 831269"/>
              <a:gd name="connsiteX54" fmla="*/ 270344 w 1083122"/>
              <a:gd name="connsiteY54" fmla="*/ 220466 h 831269"/>
              <a:gd name="connsiteX55" fmla="*/ 318052 w 1083122"/>
              <a:gd name="connsiteY55" fmla="*/ 252271 h 831269"/>
              <a:gd name="connsiteX56" fmla="*/ 230588 w 1083122"/>
              <a:gd name="connsiteY56" fmla="*/ 284076 h 831269"/>
              <a:gd name="connsiteX57" fmla="*/ 152238 w 1083122"/>
              <a:gd name="connsiteY57" fmla="*/ 352746 h 831269"/>
              <a:gd name="connsiteX58" fmla="*/ 63610 w 1083122"/>
              <a:gd name="connsiteY5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40261 w 1083122"/>
              <a:gd name="connsiteY26" fmla="*/ 625982 h 831269"/>
              <a:gd name="connsiteX27" fmla="*/ 1039295 w 1083122"/>
              <a:gd name="connsiteY27" fmla="*/ 53851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1919 w 1083122"/>
              <a:gd name="connsiteY35" fmla="*/ 189379 h 831269"/>
              <a:gd name="connsiteX36" fmla="*/ 914400 w 1083122"/>
              <a:gd name="connsiteY36" fmla="*/ 236369 h 831269"/>
              <a:gd name="connsiteX37" fmla="*/ 911709 w 1083122"/>
              <a:gd name="connsiteY37" fmla="*/ 328231 h 831269"/>
              <a:gd name="connsiteX38" fmla="*/ 859162 w 1083122"/>
              <a:gd name="connsiteY38" fmla="*/ 424389 h 831269"/>
              <a:gd name="connsiteX39" fmla="*/ 902896 w 1083122"/>
              <a:gd name="connsiteY39" fmla="*/ 470044 h 831269"/>
              <a:gd name="connsiteX40" fmla="*/ 859903 w 1083122"/>
              <a:gd name="connsiteY40" fmla="*/ 550805 h 831269"/>
              <a:gd name="connsiteX41" fmla="*/ 802500 w 1083122"/>
              <a:gd name="connsiteY41" fmla="*/ 579720 h 831269"/>
              <a:gd name="connsiteX42" fmla="*/ 758478 w 1083122"/>
              <a:gd name="connsiteY42" fmla="*/ 552973 h 831269"/>
              <a:gd name="connsiteX43" fmla="*/ 713873 w 1083122"/>
              <a:gd name="connsiteY43" fmla="*/ 503100 h 831269"/>
              <a:gd name="connsiteX44" fmla="*/ 675861 w 1083122"/>
              <a:gd name="connsiteY44" fmla="*/ 435151 h 831269"/>
              <a:gd name="connsiteX45" fmla="*/ 659958 w 1083122"/>
              <a:gd name="connsiteY45" fmla="*/ 403346 h 831269"/>
              <a:gd name="connsiteX46" fmla="*/ 644056 w 1083122"/>
              <a:gd name="connsiteY46" fmla="*/ 379492 h 831269"/>
              <a:gd name="connsiteX47" fmla="*/ 572494 w 1083122"/>
              <a:gd name="connsiteY47" fmla="*/ 412742 h 831269"/>
              <a:gd name="connsiteX48" fmla="*/ 524786 w 1083122"/>
              <a:gd name="connsiteY48" fmla="*/ 416357 h 831269"/>
              <a:gd name="connsiteX49" fmla="*/ 500932 w 1083122"/>
              <a:gd name="connsiteY49" fmla="*/ 347687 h 831269"/>
              <a:gd name="connsiteX50" fmla="*/ 445273 w 1083122"/>
              <a:gd name="connsiteY50" fmla="*/ 307930 h 831269"/>
              <a:gd name="connsiteX51" fmla="*/ 429370 w 1083122"/>
              <a:gd name="connsiteY51" fmla="*/ 284076 h 831269"/>
              <a:gd name="connsiteX52" fmla="*/ 437322 w 1083122"/>
              <a:gd name="connsiteY52" fmla="*/ 252271 h 831269"/>
              <a:gd name="connsiteX53" fmla="*/ 343847 w 1083122"/>
              <a:gd name="connsiteY53" fmla="*/ 182157 h 831269"/>
              <a:gd name="connsiteX54" fmla="*/ 270344 w 1083122"/>
              <a:gd name="connsiteY54" fmla="*/ 220466 h 831269"/>
              <a:gd name="connsiteX55" fmla="*/ 318052 w 1083122"/>
              <a:gd name="connsiteY55" fmla="*/ 252271 h 831269"/>
              <a:gd name="connsiteX56" fmla="*/ 230588 w 1083122"/>
              <a:gd name="connsiteY56" fmla="*/ 284076 h 831269"/>
              <a:gd name="connsiteX57" fmla="*/ 152238 w 1083122"/>
              <a:gd name="connsiteY57" fmla="*/ 352746 h 831269"/>
              <a:gd name="connsiteX58" fmla="*/ 63610 w 1083122"/>
              <a:gd name="connsiteY5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40261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1919 w 1083122"/>
              <a:gd name="connsiteY35" fmla="*/ 189379 h 831269"/>
              <a:gd name="connsiteX36" fmla="*/ 914400 w 1083122"/>
              <a:gd name="connsiteY36" fmla="*/ 236369 h 831269"/>
              <a:gd name="connsiteX37" fmla="*/ 911709 w 1083122"/>
              <a:gd name="connsiteY37" fmla="*/ 328231 h 831269"/>
              <a:gd name="connsiteX38" fmla="*/ 859162 w 1083122"/>
              <a:gd name="connsiteY38" fmla="*/ 424389 h 831269"/>
              <a:gd name="connsiteX39" fmla="*/ 902896 w 1083122"/>
              <a:gd name="connsiteY39" fmla="*/ 470044 h 831269"/>
              <a:gd name="connsiteX40" fmla="*/ 859903 w 1083122"/>
              <a:gd name="connsiteY40" fmla="*/ 550805 h 831269"/>
              <a:gd name="connsiteX41" fmla="*/ 802500 w 1083122"/>
              <a:gd name="connsiteY41" fmla="*/ 579720 h 831269"/>
              <a:gd name="connsiteX42" fmla="*/ 758478 w 1083122"/>
              <a:gd name="connsiteY42" fmla="*/ 552973 h 831269"/>
              <a:gd name="connsiteX43" fmla="*/ 713873 w 1083122"/>
              <a:gd name="connsiteY43" fmla="*/ 503100 h 831269"/>
              <a:gd name="connsiteX44" fmla="*/ 675861 w 1083122"/>
              <a:gd name="connsiteY44" fmla="*/ 435151 h 831269"/>
              <a:gd name="connsiteX45" fmla="*/ 659958 w 1083122"/>
              <a:gd name="connsiteY45" fmla="*/ 403346 h 831269"/>
              <a:gd name="connsiteX46" fmla="*/ 644056 w 1083122"/>
              <a:gd name="connsiteY46" fmla="*/ 379492 h 831269"/>
              <a:gd name="connsiteX47" fmla="*/ 572494 w 1083122"/>
              <a:gd name="connsiteY47" fmla="*/ 412742 h 831269"/>
              <a:gd name="connsiteX48" fmla="*/ 524786 w 1083122"/>
              <a:gd name="connsiteY48" fmla="*/ 416357 h 831269"/>
              <a:gd name="connsiteX49" fmla="*/ 500932 w 1083122"/>
              <a:gd name="connsiteY49" fmla="*/ 347687 h 831269"/>
              <a:gd name="connsiteX50" fmla="*/ 445273 w 1083122"/>
              <a:gd name="connsiteY50" fmla="*/ 307930 h 831269"/>
              <a:gd name="connsiteX51" fmla="*/ 429370 w 1083122"/>
              <a:gd name="connsiteY51" fmla="*/ 284076 h 831269"/>
              <a:gd name="connsiteX52" fmla="*/ 437322 w 1083122"/>
              <a:gd name="connsiteY52" fmla="*/ 252271 h 831269"/>
              <a:gd name="connsiteX53" fmla="*/ 343847 w 1083122"/>
              <a:gd name="connsiteY53" fmla="*/ 182157 h 831269"/>
              <a:gd name="connsiteX54" fmla="*/ 270344 w 1083122"/>
              <a:gd name="connsiteY54" fmla="*/ 220466 h 831269"/>
              <a:gd name="connsiteX55" fmla="*/ 318052 w 1083122"/>
              <a:gd name="connsiteY55" fmla="*/ 252271 h 831269"/>
              <a:gd name="connsiteX56" fmla="*/ 230588 w 1083122"/>
              <a:gd name="connsiteY56" fmla="*/ 284076 h 831269"/>
              <a:gd name="connsiteX57" fmla="*/ 152238 w 1083122"/>
              <a:gd name="connsiteY57" fmla="*/ 352746 h 831269"/>
              <a:gd name="connsiteX58" fmla="*/ 63610 w 1083122"/>
              <a:gd name="connsiteY5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40261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1919 w 1083122"/>
              <a:gd name="connsiteY35" fmla="*/ 189379 h 831269"/>
              <a:gd name="connsiteX36" fmla="*/ 914400 w 1083122"/>
              <a:gd name="connsiteY36" fmla="*/ 236369 h 831269"/>
              <a:gd name="connsiteX37" fmla="*/ 911709 w 1083122"/>
              <a:gd name="connsiteY37" fmla="*/ 328231 h 831269"/>
              <a:gd name="connsiteX38" fmla="*/ 859162 w 1083122"/>
              <a:gd name="connsiteY38" fmla="*/ 424389 h 831269"/>
              <a:gd name="connsiteX39" fmla="*/ 902896 w 1083122"/>
              <a:gd name="connsiteY39" fmla="*/ 470044 h 831269"/>
              <a:gd name="connsiteX40" fmla="*/ 859903 w 1083122"/>
              <a:gd name="connsiteY40" fmla="*/ 550805 h 831269"/>
              <a:gd name="connsiteX41" fmla="*/ 802500 w 1083122"/>
              <a:gd name="connsiteY41" fmla="*/ 579720 h 831269"/>
              <a:gd name="connsiteX42" fmla="*/ 758478 w 1083122"/>
              <a:gd name="connsiteY42" fmla="*/ 552973 h 831269"/>
              <a:gd name="connsiteX43" fmla="*/ 713873 w 1083122"/>
              <a:gd name="connsiteY43" fmla="*/ 503100 h 831269"/>
              <a:gd name="connsiteX44" fmla="*/ 675861 w 1083122"/>
              <a:gd name="connsiteY44" fmla="*/ 435151 h 831269"/>
              <a:gd name="connsiteX45" fmla="*/ 659958 w 1083122"/>
              <a:gd name="connsiteY45" fmla="*/ 403346 h 831269"/>
              <a:gd name="connsiteX46" fmla="*/ 644056 w 1083122"/>
              <a:gd name="connsiteY46" fmla="*/ 379492 h 831269"/>
              <a:gd name="connsiteX47" fmla="*/ 572494 w 1083122"/>
              <a:gd name="connsiteY47" fmla="*/ 412742 h 831269"/>
              <a:gd name="connsiteX48" fmla="*/ 524786 w 1083122"/>
              <a:gd name="connsiteY48" fmla="*/ 416357 h 831269"/>
              <a:gd name="connsiteX49" fmla="*/ 500932 w 1083122"/>
              <a:gd name="connsiteY49" fmla="*/ 347687 h 831269"/>
              <a:gd name="connsiteX50" fmla="*/ 445273 w 1083122"/>
              <a:gd name="connsiteY50" fmla="*/ 307930 h 831269"/>
              <a:gd name="connsiteX51" fmla="*/ 429370 w 1083122"/>
              <a:gd name="connsiteY51" fmla="*/ 284076 h 831269"/>
              <a:gd name="connsiteX52" fmla="*/ 437322 w 1083122"/>
              <a:gd name="connsiteY52" fmla="*/ 252271 h 831269"/>
              <a:gd name="connsiteX53" fmla="*/ 343847 w 1083122"/>
              <a:gd name="connsiteY53" fmla="*/ 182157 h 831269"/>
              <a:gd name="connsiteX54" fmla="*/ 270344 w 1083122"/>
              <a:gd name="connsiteY54" fmla="*/ 220466 h 831269"/>
              <a:gd name="connsiteX55" fmla="*/ 318052 w 1083122"/>
              <a:gd name="connsiteY55" fmla="*/ 252271 h 831269"/>
              <a:gd name="connsiteX56" fmla="*/ 230588 w 1083122"/>
              <a:gd name="connsiteY56" fmla="*/ 284076 h 831269"/>
              <a:gd name="connsiteX57" fmla="*/ 152238 w 1083122"/>
              <a:gd name="connsiteY57" fmla="*/ 352746 h 831269"/>
              <a:gd name="connsiteX58" fmla="*/ 63610 w 1083122"/>
              <a:gd name="connsiteY5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1919 w 1083122"/>
              <a:gd name="connsiteY35" fmla="*/ 189379 h 831269"/>
              <a:gd name="connsiteX36" fmla="*/ 914400 w 1083122"/>
              <a:gd name="connsiteY36" fmla="*/ 236369 h 831269"/>
              <a:gd name="connsiteX37" fmla="*/ 911709 w 1083122"/>
              <a:gd name="connsiteY37" fmla="*/ 328231 h 831269"/>
              <a:gd name="connsiteX38" fmla="*/ 859162 w 1083122"/>
              <a:gd name="connsiteY38" fmla="*/ 424389 h 831269"/>
              <a:gd name="connsiteX39" fmla="*/ 902896 w 1083122"/>
              <a:gd name="connsiteY39" fmla="*/ 470044 h 831269"/>
              <a:gd name="connsiteX40" fmla="*/ 859903 w 1083122"/>
              <a:gd name="connsiteY40" fmla="*/ 550805 h 831269"/>
              <a:gd name="connsiteX41" fmla="*/ 802500 w 1083122"/>
              <a:gd name="connsiteY41" fmla="*/ 579720 h 831269"/>
              <a:gd name="connsiteX42" fmla="*/ 758478 w 1083122"/>
              <a:gd name="connsiteY42" fmla="*/ 552973 h 831269"/>
              <a:gd name="connsiteX43" fmla="*/ 713873 w 1083122"/>
              <a:gd name="connsiteY43" fmla="*/ 503100 h 831269"/>
              <a:gd name="connsiteX44" fmla="*/ 675861 w 1083122"/>
              <a:gd name="connsiteY44" fmla="*/ 435151 h 831269"/>
              <a:gd name="connsiteX45" fmla="*/ 659958 w 1083122"/>
              <a:gd name="connsiteY45" fmla="*/ 403346 h 831269"/>
              <a:gd name="connsiteX46" fmla="*/ 644056 w 1083122"/>
              <a:gd name="connsiteY46" fmla="*/ 379492 h 831269"/>
              <a:gd name="connsiteX47" fmla="*/ 572494 w 1083122"/>
              <a:gd name="connsiteY47" fmla="*/ 412742 h 831269"/>
              <a:gd name="connsiteX48" fmla="*/ 524786 w 1083122"/>
              <a:gd name="connsiteY48" fmla="*/ 416357 h 831269"/>
              <a:gd name="connsiteX49" fmla="*/ 500932 w 1083122"/>
              <a:gd name="connsiteY49" fmla="*/ 347687 h 831269"/>
              <a:gd name="connsiteX50" fmla="*/ 445273 w 1083122"/>
              <a:gd name="connsiteY50" fmla="*/ 307930 h 831269"/>
              <a:gd name="connsiteX51" fmla="*/ 429370 w 1083122"/>
              <a:gd name="connsiteY51" fmla="*/ 284076 h 831269"/>
              <a:gd name="connsiteX52" fmla="*/ 437322 w 1083122"/>
              <a:gd name="connsiteY52" fmla="*/ 252271 h 831269"/>
              <a:gd name="connsiteX53" fmla="*/ 343847 w 1083122"/>
              <a:gd name="connsiteY53" fmla="*/ 182157 h 831269"/>
              <a:gd name="connsiteX54" fmla="*/ 270344 w 1083122"/>
              <a:gd name="connsiteY54" fmla="*/ 220466 h 831269"/>
              <a:gd name="connsiteX55" fmla="*/ 318052 w 1083122"/>
              <a:gd name="connsiteY55" fmla="*/ 252271 h 831269"/>
              <a:gd name="connsiteX56" fmla="*/ 230588 w 1083122"/>
              <a:gd name="connsiteY56" fmla="*/ 284076 h 831269"/>
              <a:gd name="connsiteX57" fmla="*/ 152238 w 1083122"/>
              <a:gd name="connsiteY57" fmla="*/ 352746 h 831269"/>
              <a:gd name="connsiteX58" fmla="*/ 63610 w 1083122"/>
              <a:gd name="connsiteY5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1919 w 1083122"/>
              <a:gd name="connsiteY35" fmla="*/ 189379 h 831269"/>
              <a:gd name="connsiteX36" fmla="*/ 914400 w 1083122"/>
              <a:gd name="connsiteY36" fmla="*/ 236369 h 831269"/>
              <a:gd name="connsiteX37" fmla="*/ 911709 w 1083122"/>
              <a:gd name="connsiteY37" fmla="*/ 328231 h 831269"/>
              <a:gd name="connsiteX38" fmla="*/ 859162 w 1083122"/>
              <a:gd name="connsiteY38" fmla="*/ 424389 h 831269"/>
              <a:gd name="connsiteX39" fmla="*/ 902896 w 1083122"/>
              <a:gd name="connsiteY39" fmla="*/ 470044 h 831269"/>
              <a:gd name="connsiteX40" fmla="*/ 859903 w 1083122"/>
              <a:gd name="connsiteY40" fmla="*/ 550805 h 831269"/>
              <a:gd name="connsiteX41" fmla="*/ 802500 w 1083122"/>
              <a:gd name="connsiteY41" fmla="*/ 579720 h 831269"/>
              <a:gd name="connsiteX42" fmla="*/ 758478 w 1083122"/>
              <a:gd name="connsiteY42" fmla="*/ 552973 h 831269"/>
              <a:gd name="connsiteX43" fmla="*/ 713873 w 1083122"/>
              <a:gd name="connsiteY43" fmla="*/ 503100 h 831269"/>
              <a:gd name="connsiteX44" fmla="*/ 675861 w 1083122"/>
              <a:gd name="connsiteY44" fmla="*/ 435151 h 831269"/>
              <a:gd name="connsiteX45" fmla="*/ 659958 w 1083122"/>
              <a:gd name="connsiteY45" fmla="*/ 403346 h 831269"/>
              <a:gd name="connsiteX46" fmla="*/ 644056 w 1083122"/>
              <a:gd name="connsiteY46" fmla="*/ 379492 h 831269"/>
              <a:gd name="connsiteX47" fmla="*/ 572494 w 1083122"/>
              <a:gd name="connsiteY47" fmla="*/ 412742 h 831269"/>
              <a:gd name="connsiteX48" fmla="*/ 524786 w 1083122"/>
              <a:gd name="connsiteY48" fmla="*/ 416357 h 831269"/>
              <a:gd name="connsiteX49" fmla="*/ 500932 w 1083122"/>
              <a:gd name="connsiteY49" fmla="*/ 347687 h 831269"/>
              <a:gd name="connsiteX50" fmla="*/ 445273 w 1083122"/>
              <a:gd name="connsiteY50" fmla="*/ 307930 h 831269"/>
              <a:gd name="connsiteX51" fmla="*/ 429370 w 1083122"/>
              <a:gd name="connsiteY51" fmla="*/ 284076 h 831269"/>
              <a:gd name="connsiteX52" fmla="*/ 437322 w 1083122"/>
              <a:gd name="connsiteY52" fmla="*/ 252271 h 831269"/>
              <a:gd name="connsiteX53" fmla="*/ 343847 w 1083122"/>
              <a:gd name="connsiteY53" fmla="*/ 182157 h 831269"/>
              <a:gd name="connsiteX54" fmla="*/ 266079 w 1083122"/>
              <a:gd name="connsiteY54" fmla="*/ 216130 h 831269"/>
              <a:gd name="connsiteX55" fmla="*/ 318052 w 1083122"/>
              <a:gd name="connsiteY55" fmla="*/ 252271 h 831269"/>
              <a:gd name="connsiteX56" fmla="*/ 230588 w 1083122"/>
              <a:gd name="connsiteY56" fmla="*/ 284076 h 831269"/>
              <a:gd name="connsiteX57" fmla="*/ 152238 w 1083122"/>
              <a:gd name="connsiteY57" fmla="*/ 352746 h 831269"/>
              <a:gd name="connsiteX58" fmla="*/ 63610 w 1083122"/>
              <a:gd name="connsiteY5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1919 w 1083122"/>
              <a:gd name="connsiteY35" fmla="*/ 189379 h 831269"/>
              <a:gd name="connsiteX36" fmla="*/ 914400 w 1083122"/>
              <a:gd name="connsiteY36" fmla="*/ 236369 h 831269"/>
              <a:gd name="connsiteX37" fmla="*/ 911709 w 1083122"/>
              <a:gd name="connsiteY37" fmla="*/ 328231 h 831269"/>
              <a:gd name="connsiteX38" fmla="*/ 859162 w 1083122"/>
              <a:gd name="connsiteY38" fmla="*/ 424389 h 831269"/>
              <a:gd name="connsiteX39" fmla="*/ 902896 w 1083122"/>
              <a:gd name="connsiteY39" fmla="*/ 470044 h 831269"/>
              <a:gd name="connsiteX40" fmla="*/ 859903 w 1083122"/>
              <a:gd name="connsiteY40" fmla="*/ 550805 h 831269"/>
              <a:gd name="connsiteX41" fmla="*/ 802500 w 1083122"/>
              <a:gd name="connsiteY41" fmla="*/ 579720 h 831269"/>
              <a:gd name="connsiteX42" fmla="*/ 758478 w 1083122"/>
              <a:gd name="connsiteY42" fmla="*/ 552973 h 831269"/>
              <a:gd name="connsiteX43" fmla="*/ 713873 w 1083122"/>
              <a:gd name="connsiteY43" fmla="*/ 503100 h 831269"/>
              <a:gd name="connsiteX44" fmla="*/ 675861 w 1083122"/>
              <a:gd name="connsiteY44" fmla="*/ 435151 h 831269"/>
              <a:gd name="connsiteX45" fmla="*/ 659958 w 1083122"/>
              <a:gd name="connsiteY45" fmla="*/ 403346 h 831269"/>
              <a:gd name="connsiteX46" fmla="*/ 644056 w 1083122"/>
              <a:gd name="connsiteY46" fmla="*/ 379492 h 831269"/>
              <a:gd name="connsiteX47" fmla="*/ 572494 w 1083122"/>
              <a:gd name="connsiteY47" fmla="*/ 412742 h 831269"/>
              <a:gd name="connsiteX48" fmla="*/ 524786 w 1083122"/>
              <a:gd name="connsiteY48" fmla="*/ 416357 h 831269"/>
              <a:gd name="connsiteX49" fmla="*/ 500932 w 1083122"/>
              <a:gd name="connsiteY49" fmla="*/ 347687 h 831269"/>
              <a:gd name="connsiteX50" fmla="*/ 445273 w 1083122"/>
              <a:gd name="connsiteY50" fmla="*/ 307930 h 831269"/>
              <a:gd name="connsiteX51" fmla="*/ 429370 w 1083122"/>
              <a:gd name="connsiteY51" fmla="*/ 284076 h 831269"/>
              <a:gd name="connsiteX52" fmla="*/ 437322 w 1083122"/>
              <a:gd name="connsiteY52" fmla="*/ 252271 h 831269"/>
              <a:gd name="connsiteX53" fmla="*/ 343847 w 1083122"/>
              <a:gd name="connsiteY53" fmla="*/ 182157 h 831269"/>
              <a:gd name="connsiteX54" fmla="*/ 266079 w 1083122"/>
              <a:gd name="connsiteY54" fmla="*/ 216130 h 831269"/>
              <a:gd name="connsiteX55" fmla="*/ 318052 w 1083122"/>
              <a:gd name="connsiteY55" fmla="*/ 252271 h 831269"/>
              <a:gd name="connsiteX56" fmla="*/ 226322 w 1083122"/>
              <a:gd name="connsiteY56" fmla="*/ 299255 h 831269"/>
              <a:gd name="connsiteX57" fmla="*/ 152238 w 1083122"/>
              <a:gd name="connsiteY57" fmla="*/ 352746 h 831269"/>
              <a:gd name="connsiteX58" fmla="*/ 63610 w 1083122"/>
              <a:gd name="connsiteY5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1919 w 1083122"/>
              <a:gd name="connsiteY35" fmla="*/ 189379 h 831269"/>
              <a:gd name="connsiteX36" fmla="*/ 914400 w 1083122"/>
              <a:gd name="connsiteY36" fmla="*/ 236369 h 831269"/>
              <a:gd name="connsiteX37" fmla="*/ 911709 w 1083122"/>
              <a:gd name="connsiteY37" fmla="*/ 328231 h 831269"/>
              <a:gd name="connsiteX38" fmla="*/ 859162 w 1083122"/>
              <a:gd name="connsiteY38" fmla="*/ 424389 h 831269"/>
              <a:gd name="connsiteX39" fmla="*/ 902896 w 1083122"/>
              <a:gd name="connsiteY39" fmla="*/ 470044 h 831269"/>
              <a:gd name="connsiteX40" fmla="*/ 859903 w 1083122"/>
              <a:gd name="connsiteY40" fmla="*/ 550805 h 831269"/>
              <a:gd name="connsiteX41" fmla="*/ 802500 w 1083122"/>
              <a:gd name="connsiteY41" fmla="*/ 579720 h 831269"/>
              <a:gd name="connsiteX42" fmla="*/ 758478 w 1083122"/>
              <a:gd name="connsiteY42" fmla="*/ 552973 h 831269"/>
              <a:gd name="connsiteX43" fmla="*/ 713873 w 1083122"/>
              <a:gd name="connsiteY43" fmla="*/ 503100 h 831269"/>
              <a:gd name="connsiteX44" fmla="*/ 675861 w 1083122"/>
              <a:gd name="connsiteY44" fmla="*/ 435151 h 831269"/>
              <a:gd name="connsiteX45" fmla="*/ 659958 w 1083122"/>
              <a:gd name="connsiteY45" fmla="*/ 403346 h 831269"/>
              <a:gd name="connsiteX46" fmla="*/ 644056 w 1083122"/>
              <a:gd name="connsiteY46" fmla="*/ 379492 h 831269"/>
              <a:gd name="connsiteX47" fmla="*/ 572494 w 1083122"/>
              <a:gd name="connsiteY47" fmla="*/ 412742 h 831269"/>
              <a:gd name="connsiteX48" fmla="*/ 524786 w 1083122"/>
              <a:gd name="connsiteY48" fmla="*/ 416357 h 831269"/>
              <a:gd name="connsiteX49" fmla="*/ 500932 w 1083122"/>
              <a:gd name="connsiteY49" fmla="*/ 347687 h 831269"/>
              <a:gd name="connsiteX50" fmla="*/ 445273 w 1083122"/>
              <a:gd name="connsiteY50" fmla="*/ 307930 h 831269"/>
              <a:gd name="connsiteX51" fmla="*/ 429370 w 1083122"/>
              <a:gd name="connsiteY51" fmla="*/ 284076 h 831269"/>
              <a:gd name="connsiteX52" fmla="*/ 437322 w 1083122"/>
              <a:gd name="connsiteY52" fmla="*/ 252271 h 831269"/>
              <a:gd name="connsiteX53" fmla="*/ 343847 w 1083122"/>
              <a:gd name="connsiteY53" fmla="*/ 182157 h 831269"/>
              <a:gd name="connsiteX54" fmla="*/ 266079 w 1083122"/>
              <a:gd name="connsiteY54" fmla="*/ 216130 h 831269"/>
              <a:gd name="connsiteX55" fmla="*/ 318052 w 1083122"/>
              <a:gd name="connsiteY55" fmla="*/ 252271 h 831269"/>
              <a:gd name="connsiteX56" fmla="*/ 226322 w 1083122"/>
              <a:gd name="connsiteY56" fmla="*/ 299255 h 831269"/>
              <a:gd name="connsiteX57" fmla="*/ 156505 w 1083122"/>
              <a:gd name="connsiteY57" fmla="*/ 357082 h 831269"/>
              <a:gd name="connsiteX58" fmla="*/ 63610 w 1083122"/>
              <a:gd name="connsiteY5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1919 w 1083122"/>
              <a:gd name="connsiteY35" fmla="*/ 189379 h 831269"/>
              <a:gd name="connsiteX36" fmla="*/ 914400 w 1083122"/>
              <a:gd name="connsiteY36" fmla="*/ 236369 h 831269"/>
              <a:gd name="connsiteX37" fmla="*/ 911709 w 1083122"/>
              <a:gd name="connsiteY37" fmla="*/ 328231 h 831269"/>
              <a:gd name="connsiteX38" fmla="*/ 859162 w 1083122"/>
              <a:gd name="connsiteY38" fmla="*/ 424389 h 831269"/>
              <a:gd name="connsiteX39" fmla="*/ 902896 w 1083122"/>
              <a:gd name="connsiteY39" fmla="*/ 470044 h 831269"/>
              <a:gd name="connsiteX40" fmla="*/ 859903 w 1083122"/>
              <a:gd name="connsiteY40" fmla="*/ 550805 h 831269"/>
              <a:gd name="connsiteX41" fmla="*/ 802500 w 1083122"/>
              <a:gd name="connsiteY41" fmla="*/ 579720 h 831269"/>
              <a:gd name="connsiteX42" fmla="*/ 758478 w 1083122"/>
              <a:gd name="connsiteY42" fmla="*/ 552973 h 831269"/>
              <a:gd name="connsiteX43" fmla="*/ 713873 w 1083122"/>
              <a:gd name="connsiteY43" fmla="*/ 503100 h 831269"/>
              <a:gd name="connsiteX44" fmla="*/ 675861 w 1083122"/>
              <a:gd name="connsiteY44" fmla="*/ 435151 h 831269"/>
              <a:gd name="connsiteX45" fmla="*/ 659958 w 1083122"/>
              <a:gd name="connsiteY45" fmla="*/ 403346 h 831269"/>
              <a:gd name="connsiteX46" fmla="*/ 644056 w 1083122"/>
              <a:gd name="connsiteY46" fmla="*/ 379492 h 831269"/>
              <a:gd name="connsiteX47" fmla="*/ 572494 w 1083122"/>
              <a:gd name="connsiteY47" fmla="*/ 412742 h 831269"/>
              <a:gd name="connsiteX48" fmla="*/ 524786 w 1083122"/>
              <a:gd name="connsiteY48" fmla="*/ 416357 h 831269"/>
              <a:gd name="connsiteX49" fmla="*/ 500932 w 1083122"/>
              <a:gd name="connsiteY49" fmla="*/ 347687 h 831269"/>
              <a:gd name="connsiteX50" fmla="*/ 445273 w 1083122"/>
              <a:gd name="connsiteY50" fmla="*/ 307930 h 831269"/>
              <a:gd name="connsiteX51" fmla="*/ 429370 w 1083122"/>
              <a:gd name="connsiteY51" fmla="*/ 284076 h 831269"/>
              <a:gd name="connsiteX52" fmla="*/ 437322 w 1083122"/>
              <a:gd name="connsiteY52" fmla="*/ 252271 h 831269"/>
              <a:gd name="connsiteX53" fmla="*/ 343847 w 1083122"/>
              <a:gd name="connsiteY53" fmla="*/ 182157 h 831269"/>
              <a:gd name="connsiteX54" fmla="*/ 266079 w 1083122"/>
              <a:gd name="connsiteY54" fmla="*/ 216130 h 831269"/>
              <a:gd name="connsiteX55" fmla="*/ 318052 w 1083122"/>
              <a:gd name="connsiteY55" fmla="*/ 252271 h 831269"/>
              <a:gd name="connsiteX56" fmla="*/ 226322 w 1083122"/>
              <a:gd name="connsiteY56" fmla="*/ 299255 h 831269"/>
              <a:gd name="connsiteX57" fmla="*/ 156505 w 1083122"/>
              <a:gd name="connsiteY57" fmla="*/ 357082 h 831269"/>
              <a:gd name="connsiteX58" fmla="*/ 63610 w 1083122"/>
              <a:gd name="connsiteY5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1919 w 1083122"/>
              <a:gd name="connsiteY35" fmla="*/ 189379 h 831269"/>
              <a:gd name="connsiteX36" fmla="*/ 914400 w 1083122"/>
              <a:gd name="connsiteY36" fmla="*/ 236369 h 831269"/>
              <a:gd name="connsiteX37" fmla="*/ 911709 w 1083122"/>
              <a:gd name="connsiteY37" fmla="*/ 328231 h 831269"/>
              <a:gd name="connsiteX38" fmla="*/ 859162 w 1083122"/>
              <a:gd name="connsiteY38" fmla="*/ 424389 h 831269"/>
              <a:gd name="connsiteX39" fmla="*/ 902896 w 1083122"/>
              <a:gd name="connsiteY39" fmla="*/ 470044 h 831269"/>
              <a:gd name="connsiteX40" fmla="*/ 859903 w 1083122"/>
              <a:gd name="connsiteY40" fmla="*/ 550805 h 831269"/>
              <a:gd name="connsiteX41" fmla="*/ 802500 w 1083122"/>
              <a:gd name="connsiteY41" fmla="*/ 579720 h 831269"/>
              <a:gd name="connsiteX42" fmla="*/ 758478 w 1083122"/>
              <a:gd name="connsiteY42" fmla="*/ 552973 h 831269"/>
              <a:gd name="connsiteX43" fmla="*/ 713873 w 1083122"/>
              <a:gd name="connsiteY43" fmla="*/ 503100 h 831269"/>
              <a:gd name="connsiteX44" fmla="*/ 675861 w 1083122"/>
              <a:gd name="connsiteY44" fmla="*/ 435151 h 831269"/>
              <a:gd name="connsiteX45" fmla="*/ 659958 w 1083122"/>
              <a:gd name="connsiteY45" fmla="*/ 403346 h 831269"/>
              <a:gd name="connsiteX46" fmla="*/ 644056 w 1083122"/>
              <a:gd name="connsiteY46" fmla="*/ 379492 h 831269"/>
              <a:gd name="connsiteX47" fmla="*/ 572494 w 1083122"/>
              <a:gd name="connsiteY47" fmla="*/ 412742 h 831269"/>
              <a:gd name="connsiteX48" fmla="*/ 524786 w 1083122"/>
              <a:gd name="connsiteY48" fmla="*/ 416357 h 831269"/>
              <a:gd name="connsiteX49" fmla="*/ 500932 w 1083122"/>
              <a:gd name="connsiteY49" fmla="*/ 347687 h 831269"/>
              <a:gd name="connsiteX50" fmla="*/ 445273 w 1083122"/>
              <a:gd name="connsiteY50" fmla="*/ 307930 h 831269"/>
              <a:gd name="connsiteX51" fmla="*/ 429370 w 1083122"/>
              <a:gd name="connsiteY51" fmla="*/ 284076 h 831269"/>
              <a:gd name="connsiteX52" fmla="*/ 437322 w 1083122"/>
              <a:gd name="connsiteY52" fmla="*/ 252271 h 831269"/>
              <a:gd name="connsiteX53" fmla="*/ 343847 w 1083122"/>
              <a:gd name="connsiteY53" fmla="*/ 182157 h 831269"/>
              <a:gd name="connsiteX54" fmla="*/ 266079 w 1083122"/>
              <a:gd name="connsiteY54" fmla="*/ 216130 h 831269"/>
              <a:gd name="connsiteX55" fmla="*/ 318052 w 1083122"/>
              <a:gd name="connsiteY55" fmla="*/ 252271 h 831269"/>
              <a:gd name="connsiteX56" fmla="*/ 226322 w 1083122"/>
              <a:gd name="connsiteY56" fmla="*/ 299255 h 831269"/>
              <a:gd name="connsiteX57" fmla="*/ 156505 w 1083122"/>
              <a:gd name="connsiteY57" fmla="*/ 357082 h 831269"/>
              <a:gd name="connsiteX58" fmla="*/ 114680 w 1083122"/>
              <a:gd name="connsiteY58" fmla="*/ 318139 h 831269"/>
              <a:gd name="connsiteX59" fmla="*/ 63610 w 1083122"/>
              <a:gd name="connsiteY59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6186 w 1083122"/>
              <a:gd name="connsiteY35" fmla="*/ 204558 h 831269"/>
              <a:gd name="connsiteX36" fmla="*/ 914400 w 1083122"/>
              <a:gd name="connsiteY36" fmla="*/ 236369 h 831269"/>
              <a:gd name="connsiteX37" fmla="*/ 911709 w 1083122"/>
              <a:gd name="connsiteY37" fmla="*/ 328231 h 831269"/>
              <a:gd name="connsiteX38" fmla="*/ 859162 w 1083122"/>
              <a:gd name="connsiteY38" fmla="*/ 424389 h 831269"/>
              <a:gd name="connsiteX39" fmla="*/ 902896 w 1083122"/>
              <a:gd name="connsiteY39" fmla="*/ 470044 h 831269"/>
              <a:gd name="connsiteX40" fmla="*/ 859903 w 1083122"/>
              <a:gd name="connsiteY40" fmla="*/ 550805 h 831269"/>
              <a:gd name="connsiteX41" fmla="*/ 802500 w 1083122"/>
              <a:gd name="connsiteY41" fmla="*/ 579720 h 831269"/>
              <a:gd name="connsiteX42" fmla="*/ 758478 w 1083122"/>
              <a:gd name="connsiteY42" fmla="*/ 552973 h 831269"/>
              <a:gd name="connsiteX43" fmla="*/ 713873 w 1083122"/>
              <a:gd name="connsiteY43" fmla="*/ 503100 h 831269"/>
              <a:gd name="connsiteX44" fmla="*/ 675861 w 1083122"/>
              <a:gd name="connsiteY44" fmla="*/ 435151 h 831269"/>
              <a:gd name="connsiteX45" fmla="*/ 659958 w 1083122"/>
              <a:gd name="connsiteY45" fmla="*/ 403346 h 831269"/>
              <a:gd name="connsiteX46" fmla="*/ 644056 w 1083122"/>
              <a:gd name="connsiteY46" fmla="*/ 379492 h 831269"/>
              <a:gd name="connsiteX47" fmla="*/ 572494 w 1083122"/>
              <a:gd name="connsiteY47" fmla="*/ 412742 h 831269"/>
              <a:gd name="connsiteX48" fmla="*/ 524786 w 1083122"/>
              <a:gd name="connsiteY48" fmla="*/ 416357 h 831269"/>
              <a:gd name="connsiteX49" fmla="*/ 500932 w 1083122"/>
              <a:gd name="connsiteY49" fmla="*/ 347687 h 831269"/>
              <a:gd name="connsiteX50" fmla="*/ 445273 w 1083122"/>
              <a:gd name="connsiteY50" fmla="*/ 307930 h 831269"/>
              <a:gd name="connsiteX51" fmla="*/ 429370 w 1083122"/>
              <a:gd name="connsiteY51" fmla="*/ 284076 h 831269"/>
              <a:gd name="connsiteX52" fmla="*/ 437322 w 1083122"/>
              <a:gd name="connsiteY52" fmla="*/ 252271 h 831269"/>
              <a:gd name="connsiteX53" fmla="*/ 343847 w 1083122"/>
              <a:gd name="connsiteY53" fmla="*/ 182157 h 831269"/>
              <a:gd name="connsiteX54" fmla="*/ 266079 w 1083122"/>
              <a:gd name="connsiteY54" fmla="*/ 216130 h 831269"/>
              <a:gd name="connsiteX55" fmla="*/ 318052 w 1083122"/>
              <a:gd name="connsiteY55" fmla="*/ 252271 h 831269"/>
              <a:gd name="connsiteX56" fmla="*/ 226322 w 1083122"/>
              <a:gd name="connsiteY56" fmla="*/ 299255 h 831269"/>
              <a:gd name="connsiteX57" fmla="*/ 156505 w 1083122"/>
              <a:gd name="connsiteY57" fmla="*/ 357082 h 831269"/>
              <a:gd name="connsiteX58" fmla="*/ 114680 w 1083122"/>
              <a:gd name="connsiteY58" fmla="*/ 318139 h 831269"/>
              <a:gd name="connsiteX59" fmla="*/ 63610 w 1083122"/>
              <a:gd name="connsiteY59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6186 w 1083122"/>
              <a:gd name="connsiteY35" fmla="*/ 204558 h 831269"/>
              <a:gd name="connsiteX36" fmla="*/ 908000 w 1083122"/>
              <a:gd name="connsiteY36" fmla="*/ 245043 h 831269"/>
              <a:gd name="connsiteX37" fmla="*/ 911709 w 1083122"/>
              <a:gd name="connsiteY37" fmla="*/ 328231 h 831269"/>
              <a:gd name="connsiteX38" fmla="*/ 859162 w 1083122"/>
              <a:gd name="connsiteY38" fmla="*/ 424389 h 831269"/>
              <a:gd name="connsiteX39" fmla="*/ 902896 w 1083122"/>
              <a:gd name="connsiteY39" fmla="*/ 470044 h 831269"/>
              <a:gd name="connsiteX40" fmla="*/ 859903 w 1083122"/>
              <a:gd name="connsiteY40" fmla="*/ 550805 h 831269"/>
              <a:gd name="connsiteX41" fmla="*/ 802500 w 1083122"/>
              <a:gd name="connsiteY41" fmla="*/ 579720 h 831269"/>
              <a:gd name="connsiteX42" fmla="*/ 758478 w 1083122"/>
              <a:gd name="connsiteY42" fmla="*/ 552973 h 831269"/>
              <a:gd name="connsiteX43" fmla="*/ 713873 w 1083122"/>
              <a:gd name="connsiteY43" fmla="*/ 503100 h 831269"/>
              <a:gd name="connsiteX44" fmla="*/ 675861 w 1083122"/>
              <a:gd name="connsiteY44" fmla="*/ 435151 h 831269"/>
              <a:gd name="connsiteX45" fmla="*/ 659958 w 1083122"/>
              <a:gd name="connsiteY45" fmla="*/ 403346 h 831269"/>
              <a:gd name="connsiteX46" fmla="*/ 644056 w 1083122"/>
              <a:gd name="connsiteY46" fmla="*/ 379492 h 831269"/>
              <a:gd name="connsiteX47" fmla="*/ 572494 w 1083122"/>
              <a:gd name="connsiteY47" fmla="*/ 412742 h 831269"/>
              <a:gd name="connsiteX48" fmla="*/ 524786 w 1083122"/>
              <a:gd name="connsiteY48" fmla="*/ 416357 h 831269"/>
              <a:gd name="connsiteX49" fmla="*/ 500932 w 1083122"/>
              <a:gd name="connsiteY49" fmla="*/ 347687 h 831269"/>
              <a:gd name="connsiteX50" fmla="*/ 445273 w 1083122"/>
              <a:gd name="connsiteY50" fmla="*/ 307930 h 831269"/>
              <a:gd name="connsiteX51" fmla="*/ 429370 w 1083122"/>
              <a:gd name="connsiteY51" fmla="*/ 284076 h 831269"/>
              <a:gd name="connsiteX52" fmla="*/ 437322 w 1083122"/>
              <a:gd name="connsiteY52" fmla="*/ 252271 h 831269"/>
              <a:gd name="connsiteX53" fmla="*/ 343847 w 1083122"/>
              <a:gd name="connsiteY53" fmla="*/ 182157 h 831269"/>
              <a:gd name="connsiteX54" fmla="*/ 266079 w 1083122"/>
              <a:gd name="connsiteY54" fmla="*/ 216130 h 831269"/>
              <a:gd name="connsiteX55" fmla="*/ 318052 w 1083122"/>
              <a:gd name="connsiteY55" fmla="*/ 252271 h 831269"/>
              <a:gd name="connsiteX56" fmla="*/ 226322 w 1083122"/>
              <a:gd name="connsiteY56" fmla="*/ 299255 h 831269"/>
              <a:gd name="connsiteX57" fmla="*/ 156505 w 1083122"/>
              <a:gd name="connsiteY57" fmla="*/ 357082 h 831269"/>
              <a:gd name="connsiteX58" fmla="*/ 114680 w 1083122"/>
              <a:gd name="connsiteY58" fmla="*/ 318139 h 831269"/>
              <a:gd name="connsiteX59" fmla="*/ 63610 w 1083122"/>
              <a:gd name="connsiteY59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6186 w 1083122"/>
              <a:gd name="connsiteY35" fmla="*/ 204558 h 831269"/>
              <a:gd name="connsiteX36" fmla="*/ 908000 w 1083122"/>
              <a:gd name="connsiteY36" fmla="*/ 245043 h 831269"/>
              <a:gd name="connsiteX37" fmla="*/ 926642 w 1083122"/>
              <a:gd name="connsiteY37" fmla="*/ 328231 h 831269"/>
              <a:gd name="connsiteX38" fmla="*/ 859162 w 1083122"/>
              <a:gd name="connsiteY38" fmla="*/ 424389 h 831269"/>
              <a:gd name="connsiteX39" fmla="*/ 902896 w 1083122"/>
              <a:gd name="connsiteY39" fmla="*/ 470044 h 831269"/>
              <a:gd name="connsiteX40" fmla="*/ 859903 w 1083122"/>
              <a:gd name="connsiteY40" fmla="*/ 550805 h 831269"/>
              <a:gd name="connsiteX41" fmla="*/ 802500 w 1083122"/>
              <a:gd name="connsiteY41" fmla="*/ 579720 h 831269"/>
              <a:gd name="connsiteX42" fmla="*/ 758478 w 1083122"/>
              <a:gd name="connsiteY42" fmla="*/ 552973 h 831269"/>
              <a:gd name="connsiteX43" fmla="*/ 713873 w 1083122"/>
              <a:gd name="connsiteY43" fmla="*/ 503100 h 831269"/>
              <a:gd name="connsiteX44" fmla="*/ 675861 w 1083122"/>
              <a:gd name="connsiteY44" fmla="*/ 435151 h 831269"/>
              <a:gd name="connsiteX45" fmla="*/ 659958 w 1083122"/>
              <a:gd name="connsiteY45" fmla="*/ 403346 h 831269"/>
              <a:gd name="connsiteX46" fmla="*/ 644056 w 1083122"/>
              <a:gd name="connsiteY46" fmla="*/ 379492 h 831269"/>
              <a:gd name="connsiteX47" fmla="*/ 572494 w 1083122"/>
              <a:gd name="connsiteY47" fmla="*/ 412742 h 831269"/>
              <a:gd name="connsiteX48" fmla="*/ 524786 w 1083122"/>
              <a:gd name="connsiteY48" fmla="*/ 416357 h 831269"/>
              <a:gd name="connsiteX49" fmla="*/ 500932 w 1083122"/>
              <a:gd name="connsiteY49" fmla="*/ 347687 h 831269"/>
              <a:gd name="connsiteX50" fmla="*/ 445273 w 1083122"/>
              <a:gd name="connsiteY50" fmla="*/ 307930 h 831269"/>
              <a:gd name="connsiteX51" fmla="*/ 429370 w 1083122"/>
              <a:gd name="connsiteY51" fmla="*/ 284076 h 831269"/>
              <a:gd name="connsiteX52" fmla="*/ 437322 w 1083122"/>
              <a:gd name="connsiteY52" fmla="*/ 252271 h 831269"/>
              <a:gd name="connsiteX53" fmla="*/ 343847 w 1083122"/>
              <a:gd name="connsiteY53" fmla="*/ 182157 h 831269"/>
              <a:gd name="connsiteX54" fmla="*/ 266079 w 1083122"/>
              <a:gd name="connsiteY54" fmla="*/ 216130 h 831269"/>
              <a:gd name="connsiteX55" fmla="*/ 318052 w 1083122"/>
              <a:gd name="connsiteY55" fmla="*/ 252271 h 831269"/>
              <a:gd name="connsiteX56" fmla="*/ 226322 w 1083122"/>
              <a:gd name="connsiteY56" fmla="*/ 299255 h 831269"/>
              <a:gd name="connsiteX57" fmla="*/ 156505 w 1083122"/>
              <a:gd name="connsiteY57" fmla="*/ 357082 h 831269"/>
              <a:gd name="connsiteX58" fmla="*/ 114680 w 1083122"/>
              <a:gd name="connsiteY58" fmla="*/ 318139 h 831269"/>
              <a:gd name="connsiteX59" fmla="*/ 63610 w 1083122"/>
              <a:gd name="connsiteY59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6186 w 1083122"/>
              <a:gd name="connsiteY35" fmla="*/ 204558 h 831269"/>
              <a:gd name="connsiteX36" fmla="*/ 908000 w 1083122"/>
              <a:gd name="connsiteY36" fmla="*/ 245043 h 831269"/>
              <a:gd name="connsiteX37" fmla="*/ 926642 w 1083122"/>
              <a:gd name="connsiteY37" fmla="*/ 328231 h 831269"/>
              <a:gd name="connsiteX38" fmla="*/ 859162 w 1083122"/>
              <a:gd name="connsiteY38" fmla="*/ 424389 h 831269"/>
              <a:gd name="connsiteX39" fmla="*/ 902896 w 1083122"/>
              <a:gd name="connsiteY39" fmla="*/ 470044 h 831269"/>
              <a:gd name="connsiteX40" fmla="*/ 859903 w 1083122"/>
              <a:gd name="connsiteY40" fmla="*/ 550805 h 831269"/>
              <a:gd name="connsiteX41" fmla="*/ 802500 w 1083122"/>
              <a:gd name="connsiteY41" fmla="*/ 579720 h 831269"/>
              <a:gd name="connsiteX42" fmla="*/ 758478 w 1083122"/>
              <a:gd name="connsiteY42" fmla="*/ 552973 h 831269"/>
              <a:gd name="connsiteX43" fmla="*/ 713873 w 1083122"/>
              <a:gd name="connsiteY43" fmla="*/ 503100 h 831269"/>
              <a:gd name="connsiteX44" fmla="*/ 675861 w 1083122"/>
              <a:gd name="connsiteY44" fmla="*/ 435151 h 831269"/>
              <a:gd name="connsiteX45" fmla="*/ 659958 w 1083122"/>
              <a:gd name="connsiteY45" fmla="*/ 403346 h 831269"/>
              <a:gd name="connsiteX46" fmla="*/ 644056 w 1083122"/>
              <a:gd name="connsiteY46" fmla="*/ 379492 h 831269"/>
              <a:gd name="connsiteX47" fmla="*/ 572494 w 1083122"/>
              <a:gd name="connsiteY47" fmla="*/ 412742 h 831269"/>
              <a:gd name="connsiteX48" fmla="*/ 524786 w 1083122"/>
              <a:gd name="connsiteY48" fmla="*/ 416357 h 831269"/>
              <a:gd name="connsiteX49" fmla="*/ 500932 w 1083122"/>
              <a:gd name="connsiteY49" fmla="*/ 347687 h 831269"/>
              <a:gd name="connsiteX50" fmla="*/ 445273 w 1083122"/>
              <a:gd name="connsiteY50" fmla="*/ 307930 h 831269"/>
              <a:gd name="connsiteX51" fmla="*/ 429370 w 1083122"/>
              <a:gd name="connsiteY51" fmla="*/ 284076 h 831269"/>
              <a:gd name="connsiteX52" fmla="*/ 437322 w 1083122"/>
              <a:gd name="connsiteY52" fmla="*/ 252271 h 831269"/>
              <a:gd name="connsiteX53" fmla="*/ 343847 w 1083122"/>
              <a:gd name="connsiteY53" fmla="*/ 182157 h 831269"/>
              <a:gd name="connsiteX54" fmla="*/ 266079 w 1083122"/>
              <a:gd name="connsiteY54" fmla="*/ 216130 h 831269"/>
              <a:gd name="connsiteX55" fmla="*/ 318052 w 1083122"/>
              <a:gd name="connsiteY55" fmla="*/ 252271 h 831269"/>
              <a:gd name="connsiteX56" fmla="*/ 226322 w 1083122"/>
              <a:gd name="connsiteY56" fmla="*/ 299255 h 831269"/>
              <a:gd name="connsiteX57" fmla="*/ 156505 w 1083122"/>
              <a:gd name="connsiteY57" fmla="*/ 357082 h 831269"/>
              <a:gd name="connsiteX58" fmla="*/ 114680 w 1083122"/>
              <a:gd name="connsiteY58" fmla="*/ 318139 h 831269"/>
              <a:gd name="connsiteX59" fmla="*/ 63610 w 1083122"/>
              <a:gd name="connsiteY59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806186 w 1083122"/>
              <a:gd name="connsiteY35" fmla="*/ 204558 h 831269"/>
              <a:gd name="connsiteX36" fmla="*/ 908000 w 1083122"/>
              <a:gd name="connsiteY36" fmla="*/ 245043 h 831269"/>
              <a:gd name="connsiteX37" fmla="*/ 926642 w 1083122"/>
              <a:gd name="connsiteY37" fmla="*/ 328231 h 831269"/>
              <a:gd name="connsiteX38" fmla="*/ 859162 w 1083122"/>
              <a:gd name="connsiteY38" fmla="*/ 424389 h 831269"/>
              <a:gd name="connsiteX39" fmla="*/ 865562 w 1083122"/>
              <a:gd name="connsiteY39" fmla="*/ 454747 h 831269"/>
              <a:gd name="connsiteX40" fmla="*/ 902896 w 1083122"/>
              <a:gd name="connsiteY40" fmla="*/ 470044 h 831269"/>
              <a:gd name="connsiteX41" fmla="*/ 859903 w 1083122"/>
              <a:gd name="connsiteY41" fmla="*/ 550805 h 831269"/>
              <a:gd name="connsiteX42" fmla="*/ 802500 w 1083122"/>
              <a:gd name="connsiteY42" fmla="*/ 579720 h 831269"/>
              <a:gd name="connsiteX43" fmla="*/ 758478 w 1083122"/>
              <a:gd name="connsiteY43" fmla="*/ 552973 h 831269"/>
              <a:gd name="connsiteX44" fmla="*/ 713873 w 1083122"/>
              <a:gd name="connsiteY44" fmla="*/ 503100 h 831269"/>
              <a:gd name="connsiteX45" fmla="*/ 675861 w 1083122"/>
              <a:gd name="connsiteY45" fmla="*/ 435151 h 831269"/>
              <a:gd name="connsiteX46" fmla="*/ 659958 w 1083122"/>
              <a:gd name="connsiteY46" fmla="*/ 403346 h 831269"/>
              <a:gd name="connsiteX47" fmla="*/ 644056 w 1083122"/>
              <a:gd name="connsiteY47" fmla="*/ 379492 h 831269"/>
              <a:gd name="connsiteX48" fmla="*/ 572494 w 1083122"/>
              <a:gd name="connsiteY48" fmla="*/ 412742 h 831269"/>
              <a:gd name="connsiteX49" fmla="*/ 524786 w 1083122"/>
              <a:gd name="connsiteY49" fmla="*/ 416357 h 831269"/>
              <a:gd name="connsiteX50" fmla="*/ 500932 w 1083122"/>
              <a:gd name="connsiteY50" fmla="*/ 347687 h 831269"/>
              <a:gd name="connsiteX51" fmla="*/ 445273 w 1083122"/>
              <a:gd name="connsiteY51" fmla="*/ 307930 h 831269"/>
              <a:gd name="connsiteX52" fmla="*/ 429370 w 1083122"/>
              <a:gd name="connsiteY52" fmla="*/ 284076 h 831269"/>
              <a:gd name="connsiteX53" fmla="*/ 437322 w 1083122"/>
              <a:gd name="connsiteY53" fmla="*/ 252271 h 831269"/>
              <a:gd name="connsiteX54" fmla="*/ 343847 w 1083122"/>
              <a:gd name="connsiteY54" fmla="*/ 182157 h 831269"/>
              <a:gd name="connsiteX55" fmla="*/ 266079 w 1083122"/>
              <a:gd name="connsiteY55" fmla="*/ 216130 h 831269"/>
              <a:gd name="connsiteX56" fmla="*/ 318052 w 1083122"/>
              <a:gd name="connsiteY56" fmla="*/ 252271 h 831269"/>
              <a:gd name="connsiteX57" fmla="*/ 226322 w 1083122"/>
              <a:gd name="connsiteY57" fmla="*/ 299255 h 831269"/>
              <a:gd name="connsiteX58" fmla="*/ 156505 w 1083122"/>
              <a:gd name="connsiteY58" fmla="*/ 357082 h 831269"/>
              <a:gd name="connsiteX59" fmla="*/ 114680 w 1083122"/>
              <a:gd name="connsiteY59" fmla="*/ 318139 h 831269"/>
              <a:gd name="connsiteX60" fmla="*/ 63610 w 1083122"/>
              <a:gd name="connsiteY60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5887 w 1083122"/>
              <a:gd name="connsiteY30" fmla="*/ 254437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33087 w 1083122"/>
              <a:gd name="connsiteY30" fmla="*/ 256605 h 831269"/>
              <a:gd name="connsiteX31" fmla="*/ 984798 w 1083122"/>
              <a:gd name="connsiteY31" fmla="*/ 21540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33087 w 1083122"/>
              <a:gd name="connsiteY30" fmla="*/ 256605 h 831269"/>
              <a:gd name="connsiteX31" fmla="*/ 978398 w 1083122"/>
              <a:gd name="connsiteY31" fmla="*/ 202397 h 831269"/>
              <a:gd name="connsiteX32" fmla="*/ 1014663 w 1083122"/>
              <a:gd name="connsiteY32" fmla="*/ 128666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33087 w 1083122"/>
              <a:gd name="connsiteY30" fmla="*/ 256605 h 831269"/>
              <a:gd name="connsiteX31" fmla="*/ 978398 w 1083122"/>
              <a:gd name="connsiteY31" fmla="*/ 202397 h 831269"/>
              <a:gd name="connsiteX32" fmla="*/ 1014663 w 1083122"/>
              <a:gd name="connsiteY32" fmla="*/ 126497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30954 w 1083122"/>
              <a:gd name="connsiteY30" fmla="*/ 263111 h 831269"/>
              <a:gd name="connsiteX31" fmla="*/ 978398 w 1083122"/>
              <a:gd name="connsiteY31" fmla="*/ 202397 h 831269"/>
              <a:gd name="connsiteX32" fmla="*/ 1014663 w 1083122"/>
              <a:gd name="connsiteY32" fmla="*/ 126497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30954 w 1083122"/>
              <a:gd name="connsiteY30" fmla="*/ 263111 h 831269"/>
              <a:gd name="connsiteX31" fmla="*/ 978398 w 1083122"/>
              <a:gd name="connsiteY31" fmla="*/ 202397 h 831269"/>
              <a:gd name="connsiteX32" fmla="*/ 1014663 w 1083122"/>
              <a:gd name="connsiteY32" fmla="*/ 126497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3754 w 1083122"/>
              <a:gd name="connsiteY30" fmla="*/ 263111 h 831269"/>
              <a:gd name="connsiteX31" fmla="*/ 978398 w 1083122"/>
              <a:gd name="connsiteY31" fmla="*/ 202397 h 831269"/>
              <a:gd name="connsiteX32" fmla="*/ 1014663 w 1083122"/>
              <a:gd name="connsiteY32" fmla="*/ 126497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43754 w 1083122"/>
              <a:gd name="connsiteY30" fmla="*/ 263111 h 831269"/>
              <a:gd name="connsiteX31" fmla="*/ 978398 w 1083122"/>
              <a:gd name="connsiteY31" fmla="*/ 202397 h 831269"/>
              <a:gd name="connsiteX32" fmla="*/ 1014663 w 1083122"/>
              <a:gd name="connsiteY32" fmla="*/ 126497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52287 w 1083122"/>
              <a:gd name="connsiteY30" fmla="*/ 263111 h 831269"/>
              <a:gd name="connsiteX31" fmla="*/ 978398 w 1083122"/>
              <a:gd name="connsiteY31" fmla="*/ 202397 h 831269"/>
              <a:gd name="connsiteX32" fmla="*/ 1014663 w 1083122"/>
              <a:gd name="connsiteY32" fmla="*/ 126497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52287 w 1083122"/>
              <a:gd name="connsiteY30" fmla="*/ 263111 h 831269"/>
              <a:gd name="connsiteX31" fmla="*/ 978398 w 1083122"/>
              <a:gd name="connsiteY31" fmla="*/ 202397 h 831269"/>
              <a:gd name="connsiteX32" fmla="*/ 1014663 w 1083122"/>
              <a:gd name="connsiteY32" fmla="*/ 126497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2230 w 1083122"/>
              <a:gd name="connsiteY27" fmla="*/ 525508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50154 w 1083122"/>
              <a:gd name="connsiteY30" fmla="*/ 256606 h 831269"/>
              <a:gd name="connsiteX31" fmla="*/ 978398 w 1083122"/>
              <a:gd name="connsiteY31" fmla="*/ 202397 h 831269"/>
              <a:gd name="connsiteX32" fmla="*/ 1014663 w 1083122"/>
              <a:gd name="connsiteY32" fmla="*/ 126497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0097 w 1083122"/>
              <a:gd name="connsiteY27" fmla="*/ 508162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50154 w 1083122"/>
              <a:gd name="connsiteY30" fmla="*/ 256606 h 831269"/>
              <a:gd name="connsiteX31" fmla="*/ 978398 w 1083122"/>
              <a:gd name="connsiteY31" fmla="*/ 202397 h 831269"/>
              <a:gd name="connsiteX32" fmla="*/ 1014663 w 1083122"/>
              <a:gd name="connsiteY32" fmla="*/ 126497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0097 w 1083122"/>
              <a:gd name="connsiteY27" fmla="*/ 508162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50154 w 1083122"/>
              <a:gd name="connsiteY30" fmla="*/ 256606 h 831269"/>
              <a:gd name="connsiteX31" fmla="*/ 978398 w 1083122"/>
              <a:gd name="connsiteY31" fmla="*/ 202397 h 831269"/>
              <a:gd name="connsiteX32" fmla="*/ 1014663 w 1083122"/>
              <a:gd name="connsiteY32" fmla="*/ 126497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0097 w 1083122"/>
              <a:gd name="connsiteY27" fmla="*/ 508162 h 831269"/>
              <a:gd name="connsiteX28" fmla="*/ 1064115 w 1083122"/>
              <a:gd name="connsiteY28" fmla="*/ 456835 h 831269"/>
              <a:gd name="connsiteX29" fmla="*/ 1083122 w 1083122"/>
              <a:gd name="connsiteY29" fmla="*/ 326000 h 831269"/>
              <a:gd name="connsiteX30" fmla="*/ 1050154 w 1083122"/>
              <a:gd name="connsiteY30" fmla="*/ 256606 h 831269"/>
              <a:gd name="connsiteX31" fmla="*/ 978398 w 1083122"/>
              <a:gd name="connsiteY31" fmla="*/ 202397 h 831269"/>
              <a:gd name="connsiteX32" fmla="*/ 1014663 w 1083122"/>
              <a:gd name="connsiteY32" fmla="*/ 126497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20097 w 1083122"/>
              <a:gd name="connsiteY27" fmla="*/ 508162 h 831269"/>
              <a:gd name="connsiteX28" fmla="*/ 1064115 w 1083122"/>
              <a:gd name="connsiteY28" fmla="*/ 469845 h 831269"/>
              <a:gd name="connsiteX29" fmla="*/ 1083122 w 1083122"/>
              <a:gd name="connsiteY29" fmla="*/ 326000 h 831269"/>
              <a:gd name="connsiteX30" fmla="*/ 1050154 w 1083122"/>
              <a:gd name="connsiteY30" fmla="*/ 256606 h 831269"/>
              <a:gd name="connsiteX31" fmla="*/ 978398 w 1083122"/>
              <a:gd name="connsiteY31" fmla="*/ 202397 h 831269"/>
              <a:gd name="connsiteX32" fmla="*/ 1014663 w 1083122"/>
              <a:gd name="connsiteY32" fmla="*/ 126497 h 831269"/>
              <a:gd name="connsiteX33" fmla="*/ 926617 w 1083122"/>
              <a:gd name="connsiteY33" fmla="*/ 0 h 831269"/>
              <a:gd name="connsiteX34" fmla="*/ 818984 w 1083122"/>
              <a:gd name="connsiteY34" fmla="*/ 53489 h 831269"/>
              <a:gd name="connsiteX35" fmla="*/ 799434 w 1083122"/>
              <a:gd name="connsiteY35" fmla="*/ 157680 h 831269"/>
              <a:gd name="connsiteX36" fmla="*/ 806186 w 1083122"/>
              <a:gd name="connsiteY36" fmla="*/ 204558 h 831269"/>
              <a:gd name="connsiteX37" fmla="*/ 908000 w 1083122"/>
              <a:gd name="connsiteY37" fmla="*/ 245043 h 831269"/>
              <a:gd name="connsiteX38" fmla="*/ 926642 w 1083122"/>
              <a:gd name="connsiteY38" fmla="*/ 328231 h 831269"/>
              <a:gd name="connsiteX39" fmla="*/ 859162 w 1083122"/>
              <a:gd name="connsiteY39" fmla="*/ 424389 h 831269"/>
              <a:gd name="connsiteX40" fmla="*/ 865562 w 1083122"/>
              <a:gd name="connsiteY40" fmla="*/ 454747 h 831269"/>
              <a:gd name="connsiteX41" fmla="*/ 902896 w 1083122"/>
              <a:gd name="connsiteY41" fmla="*/ 470044 h 831269"/>
              <a:gd name="connsiteX42" fmla="*/ 859903 w 1083122"/>
              <a:gd name="connsiteY42" fmla="*/ 550805 h 831269"/>
              <a:gd name="connsiteX43" fmla="*/ 802500 w 1083122"/>
              <a:gd name="connsiteY43" fmla="*/ 579720 h 831269"/>
              <a:gd name="connsiteX44" fmla="*/ 758478 w 1083122"/>
              <a:gd name="connsiteY44" fmla="*/ 552973 h 831269"/>
              <a:gd name="connsiteX45" fmla="*/ 713873 w 1083122"/>
              <a:gd name="connsiteY45" fmla="*/ 503100 h 831269"/>
              <a:gd name="connsiteX46" fmla="*/ 675861 w 1083122"/>
              <a:gd name="connsiteY46" fmla="*/ 435151 h 831269"/>
              <a:gd name="connsiteX47" fmla="*/ 659958 w 1083122"/>
              <a:gd name="connsiteY47" fmla="*/ 403346 h 831269"/>
              <a:gd name="connsiteX48" fmla="*/ 644056 w 1083122"/>
              <a:gd name="connsiteY48" fmla="*/ 379492 h 831269"/>
              <a:gd name="connsiteX49" fmla="*/ 572494 w 1083122"/>
              <a:gd name="connsiteY49" fmla="*/ 412742 h 831269"/>
              <a:gd name="connsiteX50" fmla="*/ 524786 w 1083122"/>
              <a:gd name="connsiteY50" fmla="*/ 416357 h 831269"/>
              <a:gd name="connsiteX51" fmla="*/ 500932 w 1083122"/>
              <a:gd name="connsiteY51" fmla="*/ 347687 h 831269"/>
              <a:gd name="connsiteX52" fmla="*/ 445273 w 1083122"/>
              <a:gd name="connsiteY52" fmla="*/ 307930 h 831269"/>
              <a:gd name="connsiteX53" fmla="*/ 429370 w 1083122"/>
              <a:gd name="connsiteY53" fmla="*/ 284076 h 831269"/>
              <a:gd name="connsiteX54" fmla="*/ 437322 w 1083122"/>
              <a:gd name="connsiteY54" fmla="*/ 252271 h 831269"/>
              <a:gd name="connsiteX55" fmla="*/ 343847 w 1083122"/>
              <a:gd name="connsiteY55" fmla="*/ 182157 h 831269"/>
              <a:gd name="connsiteX56" fmla="*/ 266079 w 1083122"/>
              <a:gd name="connsiteY56" fmla="*/ 216130 h 831269"/>
              <a:gd name="connsiteX57" fmla="*/ 318052 w 1083122"/>
              <a:gd name="connsiteY57" fmla="*/ 252271 h 831269"/>
              <a:gd name="connsiteX58" fmla="*/ 226322 w 1083122"/>
              <a:gd name="connsiteY58" fmla="*/ 299255 h 831269"/>
              <a:gd name="connsiteX59" fmla="*/ 156505 w 1083122"/>
              <a:gd name="connsiteY59" fmla="*/ 357082 h 831269"/>
              <a:gd name="connsiteX60" fmla="*/ 114680 w 1083122"/>
              <a:gd name="connsiteY60" fmla="*/ 318139 h 831269"/>
              <a:gd name="connsiteX61" fmla="*/ 63610 w 1083122"/>
              <a:gd name="connsiteY61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709111 h 831269"/>
              <a:gd name="connsiteX26" fmla="*/ 1057327 w 1083122"/>
              <a:gd name="connsiteY26" fmla="*/ 625982 h 831269"/>
              <a:gd name="connsiteX27" fmla="*/ 1014886 w 1083122"/>
              <a:gd name="connsiteY27" fmla="*/ 547987 h 831269"/>
              <a:gd name="connsiteX28" fmla="*/ 1020097 w 1083122"/>
              <a:gd name="connsiteY28" fmla="*/ 508162 h 831269"/>
              <a:gd name="connsiteX29" fmla="*/ 1064115 w 1083122"/>
              <a:gd name="connsiteY29" fmla="*/ 469845 h 831269"/>
              <a:gd name="connsiteX30" fmla="*/ 1083122 w 1083122"/>
              <a:gd name="connsiteY30" fmla="*/ 326000 h 831269"/>
              <a:gd name="connsiteX31" fmla="*/ 1050154 w 1083122"/>
              <a:gd name="connsiteY31" fmla="*/ 256606 h 831269"/>
              <a:gd name="connsiteX32" fmla="*/ 978398 w 1083122"/>
              <a:gd name="connsiteY32" fmla="*/ 202397 h 831269"/>
              <a:gd name="connsiteX33" fmla="*/ 1014663 w 1083122"/>
              <a:gd name="connsiteY33" fmla="*/ 126497 h 831269"/>
              <a:gd name="connsiteX34" fmla="*/ 926617 w 1083122"/>
              <a:gd name="connsiteY34" fmla="*/ 0 h 831269"/>
              <a:gd name="connsiteX35" fmla="*/ 818984 w 1083122"/>
              <a:gd name="connsiteY35" fmla="*/ 53489 h 831269"/>
              <a:gd name="connsiteX36" fmla="*/ 799434 w 1083122"/>
              <a:gd name="connsiteY36" fmla="*/ 157680 h 831269"/>
              <a:gd name="connsiteX37" fmla="*/ 806186 w 1083122"/>
              <a:gd name="connsiteY37" fmla="*/ 204558 h 831269"/>
              <a:gd name="connsiteX38" fmla="*/ 908000 w 1083122"/>
              <a:gd name="connsiteY38" fmla="*/ 245043 h 831269"/>
              <a:gd name="connsiteX39" fmla="*/ 926642 w 1083122"/>
              <a:gd name="connsiteY39" fmla="*/ 328231 h 831269"/>
              <a:gd name="connsiteX40" fmla="*/ 859162 w 1083122"/>
              <a:gd name="connsiteY40" fmla="*/ 424389 h 831269"/>
              <a:gd name="connsiteX41" fmla="*/ 865562 w 1083122"/>
              <a:gd name="connsiteY41" fmla="*/ 454747 h 831269"/>
              <a:gd name="connsiteX42" fmla="*/ 902896 w 1083122"/>
              <a:gd name="connsiteY42" fmla="*/ 470044 h 831269"/>
              <a:gd name="connsiteX43" fmla="*/ 859903 w 1083122"/>
              <a:gd name="connsiteY43" fmla="*/ 550805 h 831269"/>
              <a:gd name="connsiteX44" fmla="*/ 802500 w 1083122"/>
              <a:gd name="connsiteY44" fmla="*/ 579720 h 831269"/>
              <a:gd name="connsiteX45" fmla="*/ 758478 w 1083122"/>
              <a:gd name="connsiteY45" fmla="*/ 552973 h 831269"/>
              <a:gd name="connsiteX46" fmla="*/ 713873 w 1083122"/>
              <a:gd name="connsiteY46" fmla="*/ 503100 h 831269"/>
              <a:gd name="connsiteX47" fmla="*/ 675861 w 1083122"/>
              <a:gd name="connsiteY47" fmla="*/ 435151 h 831269"/>
              <a:gd name="connsiteX48" fmla="*/ 659958 w 1083122"/>
              <a:gd name="connsiteY48" fmla="*/ 403346 h 831269"/>
              <a:gd name="connsiteX49" fmla="*/ 644056 w 1083122"/>
              <a:gd name="connsiteY49" fmla="*/ 379492 h 831269"/>
              <a:gd name="connsiteX50" fmla="*/ 572494 w 1083122"/>
              <a:gd name="connsiteY50" fmla="*/ 412742 h 831269"/>
              <a:gd name="connsiteX51" fmla="*/ 524786 w 1083122"/>
              <a:gd name="connsiteY51" fmla="*/ 416357 h 831269"/>
              <a:gd name="connsiteX52" fmla="*/ 500932 w 1083122"/>
              <a:gd name="connsiteY52" fmla="*/ 347687 h 831269"/>
              <a:gd name="connsiteX53" fmla="*/ 445273 w 1083122"/>
              <a:gd name="connsiteY53" fmla="*/ 307930 h 831269"/>
              <a:gd name="connsiteX54" fmla="*/ 429370 w 1083122"/>
              <a:gd name="connsiteY54" fmla="*/ 284076 h 831269"/>
              <a:gd name="connsiteX55" fmla="*/ 437322 w 1083122"/>
              <a:gd name="connsiteY55" fmla="*/ 252271 h 831269"/>
              <a:gd name="connsiteX56" fmla="*/ 343847 w 1083122"/>
              <a:gd name="connsiteY56" fmla="*/ 182157 h 831269"/>
              <a:gd name="connsiteX57" fmla="*/ 266079 w 1083122"/>
              <a:gd name="connsiteY57" fmla="*/ 216130 h 831269"/>
              <a:gd name="connsiteX58" fmla="*/ 318052 w 1083122"/>
              <a:gd name="connsiteY58" fmla="*/ 252271 h 831269"/>
              <a:gd name="connsiteX59" fmla="*/ 226322 w 1083122"/>
              <a:gd name="connsiteY59" fmla="*/ 299255 h 831269"/>
              <a:gd name="connsiteX60" fmla="*/ 156505 w 1083122"/>
              <a:gd name="connsiteY60" fmla="*/ 357082 h 831269"/>
              <a:gd name="connsiteX61" fmla="*/ 114680 w 1083122"/>
              <a:gd name="connsiteY61" fmla="*/ 318139 h 831269"/>
              <a:gd name="connsiteX62" fmla="*/ 63610 w 1083122"/>
              <a:gd name="connsiteY62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46364 w 1083122"/>
              <a:gd name="connsiteY23" fmla="*/ 801685 h 831269"/>
              <a:gd name="connsiteX24" fmla="*/ 885698 w 1083122"/>
              <a:gd name="connsiteY24" fmla="*/ 779224 h 831269"/>
              <a:gd name="connsiteX25" fmla="*/ 979951 w 1083122"/>
              <a:gd name="connsiteY25" fmla="*/ 685260 h 831269"/>
              <a:gd name="connsiteX26" fmla="*/ 1057327 w 1083122"/>
              <a:gd name="connsiteY26" fmla="*/ 625982 h 831269"/>
              <a:gd name="connsiteX27" fmla="*/ 1014886 w 1083122"/>
              <a:gd name="connsiteY27" fmla="*/ 547987 h 831269"/>
              <a:gd name="connsiteX28" fmla="*/ 1020097 w 1083122"/>
              <a:gd name="connsiteY28" fmla="*/ 508162 h 831269"/>
              <a:gd name="connsiteX29" fmla="*/ 1064115 w 1083122"/>
              <a:gd name="connsiteY29" fmla="*/ 469845 h 831269"/>
              <a:gd name="connsiteX30" fmla="*/ 1083122 w 1083122"/>
              <a:gd name="connsiteY30" fmla="*/ 326000 h 831269"/>
              <a:gd name="connsiteX31" fmla="*/ 1050154 w 1083122"/>
              <a:gd name="connsiteY31" fmla="*/ 256606 h 831269"/>
              <a:gd name="connsiteX32" fmla="*/ 978398 w 1083122"/>
              <a:gd name="connsiteY32" fmla="*/ 202397 h 831269"/>
              <a:gd name="connsiteX33" fmla="*/ 1014663 w 1083122"/>
              <a:gd name="connsiteY33" fmla="*/ 126497 h 831269"/>
              <a:gd name="connsiteX34" fmla="*/ 926617 w 1083122"/>
              <a:gd name="connsiteY34" fmla="*/ 0 h 831269"/>
              <a:gd name="connsiteX35" fmla="*/ 818984 w 1083122"/>
              <a:gd name="connsiteY35" fmla="*/ 53489 h 831269"/>
              <a:gd name="connsiteX36" fmla="*/ 799434 w 1083122"/>
              <a:gd name="connsiteY36" fmla="*/ 157680 h 831269"/>
              <a:gd name="connsiteX37" fmla="*/ 806186 w 1083122"/>
              <a:gd name="connsiteY37" fmla="*/ 204558 h 831269"/>
              <a:gd name="connsiteX38" fmla="*/ 908000 w 1083122"/>
              <a:gd name="connsiteY38" fmla="*/ 245043 h 831269"/>
              <a:gd name="connsiteX39" fmla="*/ 926642 w 1083122"/>
              <a:gd name="connsiteY39" fmla="*/ 328231 h 831269"/>
              <a:gd name="connsiteX40" fmla="*/ 859162 w 1083122"/>
              <a:gd name="connsiteY40" fmla="*/ 424389 h 831269"/>
              <a:gd name="connsiteX41" fmla="*/ 865562 w 1083122"/>
              <a:gd name="connsiteY41" fmla="*/ 454747 h 831269"/>
              <a:gd name="connsiteX42" fmla="*/ 902896 w 1083122"/>
              <a:gd name="connsiteY42" fmla="*/ 470044 h 831269"/>
              <a:gd name="connsiteX43" fmla="*/ 859903 w 1083122"/>
              <a:gd name="connsiteY43" fmla="*/ 550805 h 831269"/>
              <a:gd name="connsiteX44" fmla="*/ 802500 w 1083122"/>
              <a:gd name="connsiteY44" fmla="*/ 579720 h 831269"/>
              <a:gd name="connsiteX45" fmla="*/ 758478 w 1083122"/>
              <a:gd name="connsiteY45" fmla="*/ 552973 h 831269"/>
              <a:gd name="connsiteX46" fmla="*/ 713873 w 1083122"/>
              <a:gd name="connsiteY46" fmla="*/ 503100 h 831269"/>
              <a:gd name="connsiteX47" fmla="*/ 675861 w 1083122"/>
              <a:gd name="connsiteY47" fmla="*/ 435151 h 831269"/>
              <a:gd name="connsiteX48" fmla="*/ 659958 w 1083122"/>
              <a:gd name="connsiteY48" fmla="*/ 403346 h 831269"/>
              <a:gd name="connsiteX49" fmla="*/ 644056 w 1083122"/>
              <a:gd name="connsiteY49" fmla="*/ 379492 h 831269"/>
              <a:gd name="connsiteX50" fmla="*/ 572494 w 1083122"/>
              <a:gd name="connsiteY50" fmla="*/ 412742 h 831269"/>
              <a:gd name="connsiteX51" fmla="*/ 524786 w 1083122"/>
              <a:gd name="connsiteY51" fmla="*/ 416357 h 831269"/>
              <a:gd name="connsiteX52" fmla="*/ 500932 w 1083122"/>
              <a:gd name="connsiteY52" fmla="*/ 347687 h 831269"/>
              <a:gd name="connsiteX53" fmla="*/ 445273 w 1083122"/>
              <a:gd name="connsiteY53" fmla="*/ 307930 h 831269"/>
              <a:gd name="connsiteX54" fmla="*/ 429370 w 1083122"/>
              <a:gd name="connsiteY54" fmla="*/ 284076 h 831269"/>
              <a:gd name="connsiteX55" fmla="*/ 437322 w 1083122"/>
              <a:gd name="connsiteY55" fmla="*/ 252271 h 831269"/>
              <a:gd name="connsiteX56" fmla="*/ 343847 w 1083122"/>
              <a:gd name="connsiteY56" fmla="*/ 182157 h 831269"/>
              <a:gd name="connsiteX57" fmla="*/ 266079 w 1083122"/>
              <a:gd name="connsiteY57" fmla="*/ 216130 h 831269"/>
              <a:gd name="connsiteX58" fmla="*/ 318052 w 1083122"/>
              <a:gd name="connsiteY58" fmla="*/ 252271 h 831269"/>
              <a:gd name="connsiteX59" fmla="*/ 226322 w 1083122"/>
              <a:gd name="connsiteY59" fmla="*/ 299255 h 831269"/>
              <a:gd name="connsiteX60" fmla="*/ 156505 w 1083122"/>
              <a:gd name="connsiteY60" fmla="*/ 357082 h 831269"/>
              <a:gd name="connsiteX61" fmla="*/ 114680 w 1083122"/>
              <a:gd name="connsiteY61" fmla="*/ 318139 h 831269"/>
              <a:gd name="connsiteX62" fmla="*/ 63610 w 1083122"/>
              <a:gd name="connsiteY62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85698 w 1083122"/>
              <a:gd name="connsiteY24" fmla="*/ 779224 h 831269"/>
              <a:gd name="connsiteX25" fmla="*/ 979951 w 1083122"/>
              <a:gd name="connsiteY25" fmla="*/ 685260 h 831269"/>
              <a:gd name="connsiteX26" fmla="*/ 1057327 w 1083122"/>
              <a:gd name="connsiteY26" fmla="*/ 625982 h 831269"/>
              <a:gd name="connsiteX27" fmla="*/ 1014886 w 1083122"/>
              <a:gd name="connsiteY27" fmla="*/ 547987 h 831269"/>
              <a:gd name="connsiteX28" fmla="*/ 1020097 w 1083122"/>
              <a:gd name="connsiteY28" fmla="*/ 508162 h 831269"/>
              <a:gd name="connsiteX29" fmla="*/ 1064115 w 1083122"/>
              <a:gd name="connsiteY29" fmla="*/ 469845 h 831269"/>
              <a:gd name="connsiteX30" fmla="*/ 1083122 w 1083122"/>
              <a:gd name="connsiteY30" fmla="*/ 326000 h 831269"/>
              <a:gd name="connsiteX31" fmla="*/ 1050154 w 1083122"/>
              <a:gd name="connsiteY31" fmla="*/ 256606 h 831269"/>
              <a:gd name="connsiteX32" fmla="*/ 978398 w 1083122"/>
              <a:gd name="connsiteY32" fmla="*/ 202397 h 831269"/>
              <a:gd name="connsiteX33" fmla="*/ 1014663 w 1083122"/>
              <a:gd name="connsiteY33" fmla="*/ 126497 h 831269"/>
              <a:gd name="connsiteX34" fmla="*/ 926617 w 1083122"/>
              <a:gd name="connsiteY34" fmla="*/ 0 h 831269"/>
              <a:gd name="connsiteX35" fmla="*/ 818984 w 1083122"/>
              <a:gd name="connsiteY35" fmla="*/ 53489 h 831269"/>
              <a:gd name="connsiteX36" fmla="*/ 799434 w 1083122"/>
              <a:gd name="connsiteY36" fmla="*/ 157680 h 831269"/>
              <a:gd name="connsiteX37" fmla="*/ 806186 w 1083122"/>
              <a:gd name="connsiteY37" fmla="*/ 204558 h 831269"/>
              <a:gd name="connsiteX38" fmla="*/ 908000 w 1083122"/>
              <a:gd name="connsiteY38" fmla="*/ 245043 h 831269"/>
              <a:gd name="connsiteX39" fmla="*/ 926642 w 1083122"/>
              <a:gd name="connsiteY39" fmla="*/ 328231 h 831269"/>
              <a:gd name="connsiteX40" fmla="*/ 859162 w 1083122"/>
              <a:gd name="connsiteY40" fmla="*/ 424389 h 831269"/>
              <a:gd name="connsiteX41" fmla="*/ 865562 w 1083122"/>
              <a:gd name="connsiteY41" fmla="*/ 454747 h 831269"/>
              <a:gd name="connsiteX42" fmla="*/ 902896 w 1083122"/>
              <a:gd name="connsiteY42" fmla="*/ 470044 h 831269"/>
              <a:gd name="connsiteX43" fmla="*/ 859903 w 1083122"/>
              <a:gd name="connsiteY43" fmla="*/ 550805 h 831269"/>
              <a:gd name="connsiteX44" fmla="*/ 802500 w 1083122"/>
              <a:gd name="connsiteY44" fmla="*/ 579720 h 831269"/>
              <a:gd name="connsiteX45" fmla="*/ 758478 w 1083122"/>
              <a:gd name="connsiteY45" fmla="*/ 552973 h 831269"/>
              <a:gd name="connsiteX46" fmla="*/ 713873 w 1083122"/>
              <a:gd name="connsiteY46" fmla="*/ 503100 h 831269"/>
              <a:gd name="connsiteX47" fmla="*/ 675861 w 1083122"/>
              <a:gd name="connsiteY47" fmla="*/ 435151 h 831269"/>
              <a:gd name="connsiteX48" fmla="*/ 659958 w 1083122"/>
              <a:gd name="connsiteY48" fmla="*/ 403346 h 831269"/>
              <a:gd name="connsiteX49" fmla="*/ 644056 w 1083122"/>
              <a:gd name="connsiteY49" fmla="*/ 379492 h 831269"/>
              <a:gd name="connsiteX50" fmla="*/ 572494 w 1083122"/>
              <a:gd name="connsiteY50" fmla="*/ 412742 h 831269"/>
              <a:gd name="connsiteX51" fmla="*/ 524786 w 1083122"/>
              <a:gd name="connsiteY51" fmla="*/ 416357 h 831269"/>
              <a:gd name="connsiteX52" fmla="*/ 500932 w 1083122"/>
              <a:gd name="connsiteY52" fmla="*/ 347687 h 831269"/>
              <a:gd name="connsiteX53" fmla="*/ 445273 w 1083122"/>
              <a:gd name="connsiteY53" fmla="*/ 307930 h 831269"/>
              <a:gd name="connsiteX54" fmla="*/ 429370 w 1083122"/>
              <a:gd name="connsiteY54" fmla="*/ 284076 h 831269"/>
              <a:gd name="connsiteX55" fmla="*/ 437322 w 1083122"/>
              <a:gd name="connsiteY55" fmla="*/ 252271 h 831269"/>
              <a:gd name="connsiteX56" fmla="*/ 343847 w 1083122"/>
              <a:gd name="connsiteY56" fmla="*/ 182157 h 831269"/>
              <a:gd name="connsiteX57" fmla="*/ 266079 w 1083122"/>
              <a:gd name="connsiteY57" fmla="*/ 216130 h 831269"/>
              <a:gd name="connsiteX58" fmla="*/ 318052 w 1083122"/>
              <a:gd name="connsiteY58" fmla="*/ 252271 h 831269"/>
              <a:gd name="connsiteX59" fmla="*/ 226322 w 1083122"/>
              <a:gd name="connsiteY59" fmla="*/ 299255 h 831269"/>
              <a:gd name="connsiteX60" fmla="*/ 156505 w 1083122"/>
              <a:gd name="connsiteY60" fmla="*/ 357082 h 831269"/>
              <a:gd name="connsiteX61" fmla="*/ 114680 w 1083122"/>
              <a:gd name="connsiteY61" fmla="*/ 318139 h 831269"/>
              <a:gd name="connsiteX62" fmla="*/ 63610 w 1083122"/>
              <a:gd name="connsiteY62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79951 w 1083122"/>
              <a:gd name="connsiteY25" fmla="*/ 685260 h 831269"/>
              <a:gd name="connsiteX26" fmla="*/ 1057327 w 1083122"/>
              <a:gd name="connsiteY26" fmla="*/ 625982 h 831269"/>
              <a:gd name="connsiteX27" fmla="*/ 1014886 w 1083122"/>
              <a:gd name="connsiteY27" fmla="*/ 547987 h 831269"/>
              <a:gd name="connsiteX28" fmla="*/ 1020097 w 1083122"/>
              <a:gd name="connsiteY28" fmla="*/ 508162 h 831269"/>
              <a:gd name="connsiteX29" fmla="*/ 1064115 w 1083122"/>
              <a:gd name="connsiteY29" fmla="*/ 469845 h 831269"/>
              <a:gd name="connsiteX30" fmla="*/ 1083122 w 1083122"/>
              <a:gd name="connsiteY30" fmla="*/ 326000 h 831269"/>
              <a:gd name="connsiteX31" fmla="*/ 1050154 w 1083122"/>
              <a:gd name="connsiteY31" fmla="*/ 256606 h 831269"/>
              <a:gd name="connsiteX32" fmla="*/ 978398 w 1083122"/>
              <a:gd name="connsiteY32" fmla="*/ 202397 h 831269"/>
              <a:gd name="connsiteX33" fmla="*/ 1014663 w 1083122"/>
              <a:gd name="connsiteY33" fmla="*/ 126497 h 831269"/>
              <a:gd name="connsiteX34" fmla="*/ 926617 w 1083122"/>
              <a:gd name="connsiteY34" fmla="*/ 0 h 831269"/>
              <a:gd name="connsiteX35" fmla="*/ 818984 w 1083122"/>
              <a:gd name="connsiteY35" fmla="*/ 53489 h 831269"/>
              <a:gd name="connsiteX36" fmla="*/ 799434 w 1083122"/>
              <a:gd name="connsiteY36" fmla="*/ 157680 h 831269"/>
              <a:gd name="connsiteX37" fmla="*/ 806186 w 1083122"/>
              <a:gd name="connsiteY37" fmla="*/ 204558 h 831269"/>
              <a:gd name="connsiteX38" fmla="*/ 908000 w 1083122"/>
              <a:gd name="connsiteY38" fmla="*/ 245043 h 831269"/>
              <a:gd name="connsiteX39" fmla="*/ 926642 w 1083122"/>
              <a:gd name="connsiteY39" fmla="*/ 328231 h 831269"/>
              <a:gd name="connsiteX40" fmla="*/ 859162 w 1083122"/>
              <a:gd name="connsiteY40" fmla="*/ 424389 h 831269"/>
              <a:gd name="connsiteX41" fmla="*/ 865562 w 1083122"/>
              <a:gd name="connsiteY41" fmla="*/ 454747 h 831269"/>
              <a:gd name="connsiteX42" fmla="*/ 902896 w 1083122"/>
              <a:gd name="connsiteY42" fmla="*/ 470044 h 831269"/>
              <a:gd name="connsiteX43" fmla="*/ 859903 w 1083122"/>
              <a:gd name="connsiteY43" fmla="*/ 550805 h 831269"/>
              <a:gd name="connsiteX44" fmla="*/ 802500 w 1083122"/>
              <a:gd name="connsiteY44" fmla="*/ 579720 h 831269"/>
              <a:gd name="connsiteX45" fmla="*/ 758478 w 1083122"/>
              <a:gd name="connsiteY45" fmla="*/ 552973 h 831269"/>
              <a:gd name="connsiteX46" fmla="*/ 713873 w 1083122"/>
              <a:gd name="connsiteY46" fmla="*/ 503100 h 831269"/>
              <a:gd name="connsiteX47" fmla="*/ 675861 w 1083122"/>
              <a:gd name="connsiteY47" fmla="*/ 435151 h 831269"/>
              <a:gd name="connsiteX48" fmla="*/ 659958 w 1083122"/>
              <a:gd name="connsiteY48" fmla="*/ 403346 h 831269"/>
              <a:gd name="connsiteX49" fmla="*/ 644056 w 1083122"/>
              <a:gd name="connsiteY49" fmla="*/ 379492 h 831269"/>
              <a:gd name="connsiteX50" fmla="*/ 572494 w 1083122"/>
              <a:gd name="connsiteY50" fmla="*/ 412742 h 831269"/>
              <a:gd name="connsiteX51" fmla="*/ 524786 w 1083122"/>
              <a:gd name="connsiteY51" fmla="*/ 416357 h 831269"/>
              <a:gd name="connsiteX52" fmla="*/ 500932 w 1083122"/>
              <a:gd name="connsiteY52" fmla="*/ 347687 h 831269"/>
              <a:gd name="connsiteX53" fmla="*/ 445273 w 1083122"/>
              <a:gd name="connsiteY53" fmla="*/ 307930 h 831269"/>
              <a:gd name="connsiteX54" fmla="*/ 429370 w 1083122"/>
              <a:gd name="connsiteY54" fmla="*/ 284076 h 831269"/>
              <a:gd name="connsiteX55" fmla="*/ 437322 w 1083122"/>
              <a:gd name="connsiteY55" fmla="*/ 252271 h 831269"/>
              <a:gd name="connsiteX56" fmla="*/ 343847 w 1083122"/>
              <a:gd name="connsiteY56" fmla="*/ 182157 h 831269"/>
              <a:gd name="connsiteX57" fmla="*/ 266079 w 1083122"/>
              <a:gd name="connsiteY57" fmla="*/ 216130 h 831269"/>
              <a:gd name="connsiteX58" fmla="*/ 318052 w 1083122"/>
              <a:gd name="connsiteY58" fmla="*/ 252271 h 831269"/>
              <a:gd name="connsiteX59" fmla="*/ 226322 w 1083122"/>
              <a:gd name="connsiteY59" fmla="*/ 299255 h 831269"/>
              <a:gd name="connsiteX60" fmla="*/ 156505 w 1083122"/>
              <a:gd name="connsiteY60" fmla="*/ 357082 h 831269"/>
              <a:gd name="connsiteX61" fmla="*/ 114680 w 1083122"/>
              <a:gd name="connsiteY61" fmla="*/ 318139 h 831269"/>
              <a:gd name="connsiteX62" fmla="*/ 63610 w 1083122"/>
              <a:gd name="connsiteY62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9903 w 1083122"/>
              <a:gd name="connsiteY44" fmla="*/ 550805 h 831269"/>
              <a:gd name="connsiteX45" fmla="*/ 802500 w 1083122"/>
              <a:gd name="connsiteY45" fmla="*/ 579720 h 831269"/>
              <a:gd name="connsiteX46" fmla="*/ 758478 w 1083122"/>
              <a:gd name="connsiteY46" fmla="*/ 552973 h 831269"/>
              <a:gd name="connsiteX47" fmla="*/ 713873 w 1083122"/>
              <a:gd name="connsiteY47" fmla="*/ 503100 h 831269"/>
              <a:gd name="connsiteX48" fmla="*/ 675861 w 1083122"/>
              <a:gd name="connsiteY48" fmla="*/ 435151 h 831269"/>
              <a:gd name="connsiteX49" fmla="*/ 659958 w 1083122"/>
              <a:gd name="connsiteY49" fmla="*/ 403346 h 831269"/>
              <a:gd name="connsiteX50" fmla="*/ 644056 w 1083122"/>
              <a:gd name="connsiteY50" fmla="*/ 379492 h 831269"/>
              <a:gd name="connsiteX51" fmla="*/ 572494 w 1083122"/>
              <a:gd name="connsiteY51" fmla="*/ 412742 h 831269"/>
              <a:gd name="connsiteX52" fmla="*/ 524786 w 1083122"/>
              <a:gd name="connsiteY52" fmla="*/ 416357 h 831269"/>
              <a:gd name="connsiteX53" fmla="*/ 500932 w 1083122"/>
              <a:gd name="connsiteY53" fmla="*/ 347687 h 831269"/>
              <a:gd name="connsiteX54" fmla="*/ 445273 w 1083122"/>
              <a:gd name="connsiteY54" fmla="*/ 307930 h 831269"/>
              <a:gd name="connsiteX55" fmla="*/ 429370 w 1083122"/>
              <a:gd name="connsiteY55" fmla="*/ 284076 h 831269"/>
              <a:gd name="connsiteX56" fmla="*/ 437322 w 1083122"/>
              <a:gd name="connsiteY56" fmla="*/ 252271 h 831269"/>
              <a:gd name="connsiteX57" fmla="*/ 343847 w 1083122"/>
              <a:gd name="connsiteY57" fmla="*/ 182157 h 831269"/>
              <a:gd name="connsiteX58" fmla="*/ 266079 w 1083122"/>
              <a:gd name="connsiteY58" fmla="*/ 216130 h 831269"/>
              <a:gd name="connsiteX59" fmla="*/ 318052 w 1083122"/>
              <a:gd name="connsiteY59" fmla="*/ 252271 h 831269"/>
              <a:gd name="connsiteX60" fmla="*/ 226322 w 1083122"/>
              <a:gd name="connsiteY60" fmla="*/ 299255 h 831269"/>
              <a:gd name="connsiteX61" fmla="*/ 156505 w 1083122"/>
              <a:gd name="connsiteY61" fmla="*/ 357082 h 831269"/>
              <a:gd name="connsiteX62" fmla="*/ 114680 w 1083122"/>
              <a:gd name="connsiteY62" fmla="*/ 318139 h 831269"/>
              <a:gd name="connsiteX63" fmla="*/ 63610 w 1083122"/>
              <a:gd name="connsiteY63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9903 w 1083122"/>
              <a:gd name="connsiteY44" fmla="*/ 550805 h 831269"/>
              <a:gd name="connsiteX45" fmla="*/ 793967 w 1083122"/>
              <a:gd name="connsiteY45" fmla="*/ 601404 h 831269"/>
              <a:gd name="connsiteX46" fmla="*/ 758478 w 1083122"/>
              <a:gd name="connsiteY46" fmla="*/ 552973 h 831269"/>
              <a:gd name="connsiteX47" fmla="*/ 713873 w 1083122"/>
              <a:gd name="connsiteY47" fmla="*/ 503100 h 831269"/>
              <a:gd name="connsiteX48" fmla="*/ 675861 w 1083122"/>
              <a:gd name="connsiteY48" fmla="*/ 435151 h 831269"/>
              <a:gd name="connsiteX49" fmla="*/ 659958 w 1083122"/>
              <a:gd name="connsiteY49" fmla="*/ 403346 h 831269"/>
              <a:gd name="connsiteX50" fmla="*/ 644056 w 1083122"/>
              <a:gd name="connsiteY50" fmla="*/ 379492 h 831269"/>
              <a:gd name="connsiteX51" fmla="*/ 572494 w 1083122"/>
              <a:gd name="connsiteY51" fmla="*/ 412742 h 831269"/>
              <a:gd name="connsiteX52" fmla="*/ 524786 w 1083122"/>
              <a:gd name="connsiteY52" fmla="*/ 416357 h 831269"/>
              <a:gd name="connsiteX53" fmla="*/ 500932 w 1083122"/>
              <a:gd name="connsiteY53" fmla="*/ 347687 h 831269"/>
              <a:gd name="connsiteX54" fmla="*/ 445273 w 1083122"/>
              <a:gd name="connsiteY54" fmla="*/ 307930 h 831269"/>
              <a:gd name="connsiteX55" fmla="*/ 429370 w 1083122"/>
              <a:gd name="connsiteY55" fmla="*/ 284076 h 831269"/>
              <a:gd name="connsiteX56" fmla="*/ 437322 w 1083122"/>
              <a:gd name="connsiteY56" fmla="*/ 252271 h 831269"/>
              <a:gd name="connsiteX57" fmla="*/ 343847 w 1083122"/>
              <a:gd name="connsiteY57" fmla="*/ 182157 h 831269"/>
              <a:gd name="connsiteX58" fmla="*/ 266079 w 1083122"/>
              <a:gd name="connsiteY58" fmla="*/ 216130 h 831269"/>
              <a:gd name="connsiteX59" fmla="*/ 318052 w 1083122"/>
              <a:gd name="connsiteY59" fmla="*/ 252271 h 831269"/>
              <a:gd name="connsiteX60" fmla="*/ 226322 w 1083122"/>
              <a:gd name="connsiteY60" fmla="*/ 299255 h 831269"/>
              <a:gd name="connsiteX61" fmla="*/ 156505 w 1083122"/>
              <a:gd name="connsiteY61" fmla="*/ 357082 h 831269"/>
              <a:gd name="connsiteX62" fmla="*/ 114680 w 1083122"/>
              <a:gd name="connsiteY62" fmla="*/ 318139 h 831269"/>
              <a:gd name="connsiteX63" fmla="*/ 63610 w 1083122"/>
              <a:gd name="connsiteY63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9903 w 1083122"/>
              <a:gd name="connsiteY44" fmla="*/ 550805 h 831269"/>
              <a:gd name="connsiteX45" fmla="*/ 793967 w 1083122"/>
              <a:gd name="connsiteY45" fmla="*/ 601404 h 831269"/>
              <a:gd name="connsiteX46" fmla="*/ 754212 w 1083122"/>
              <a:gd name="connsiteY46" fmla="*/ 565984 h 831269"/>
              <a:gd name="connsiteX47" fmla="*/ 713873 w 1083122"/>
              <a:gd name="connsiteY47" fmla="*/ 503100 h 831269"/>
              <a:gd name="connsiteX48" fmla="*/ 675861 w 1083122"/>
              <a:gd name="connsiteY48" fmla="*/ 435151 h 831269"/>
              <a:gd name="connsiteX49" fmla="*/ 659958 w 1083122"/>
              <a:gd name="connsiteY49" fmla="*/ 403346 h 831269"/>
              <a:gd name="connsiteX50" fmla="*/ 644056 w 1083122"/>
              <a:gd name="connsiteY50" fmla="*/ 379492 h 831269"/>
              <a:gd name="connsiteX51" fmla="*/ 572494 w 1083122"/>
              <a:gd name="connsiteY51" fmla="*/ 412742 h 831269"/>
              <a:gd name="connsiteX52" fmla="*/ 524786 w 1083122"/>
              <a:gd name="connsiteY52" fmla="*/ 416357 h 831269"/>
              <a:gd name="connsiteX53" fmla="*/ 500932 w 1083122"/>
              <a:gd name="connsiteY53" fmla="*/ 347687 h 831269"/>
              <a:gd name="connsiteX54" fmla="*/ 445273 w 1083122"/>
              <a:gd name="connsiteY54" fmla="*/ 307930 h 831269"/>
              <a:gd name="connsiteX55" fmla="*/ 429370 w 1083122"/>
              <a:gd name="connsiteY55" fmla="*/ 284076 h 831269"/>
              <a:gd name="connsiteX56" fmla="*/ 437322 w 1083122"/>
              <a:gd name="connsiteY56" fmla="*/ 252271 h 831269"/>
              <a:gd name="connsiteX57" fmla="*/ 343847 w 1083122"/>
              <a:gd name="connsiteY57" fmla="*/ 182157 h 831269"/>
              <a:gd name="connsiteX58" fmla="*/ 266079 w 1083122"/>
              <a:gd name="connsiteY58" fmla="*/ 216130 h 831269"/>
              <a:gd name="connsiteX59" fmla="*/ 318052 w 1083122"/>
              <a:gd name="connsiteY59" fmla="*/ 252271 h 831269"/>
              <a:gd name="connsiteX60" fmla="*/ 226322 w 1083122"/>
              <a:gd name="connsiteY60" fmla="*/ 299255 h 831269"/>
              <a:gd name="connsiteX61" fmla="*/ 156505 w 1083122"/>
              <a:gd name="connsiteY61" fmla="*/ 357082 h 831269"/>
              <a:gd name="connsiteX62" fmla="*/ 114680 w 1083122"/>
              <a:gd name="connsiteY62" fmla="*/ 318139 h 831269"/>
              <a:gd name="connsiteX63" fmla="*/ 63610 w 1083122"/>
              <a:gd name="connsiteY63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9903 w 1083122"/>
              <a:gd name="connsiteY44" fmla="*/ 550805 h 831269"/>
              <a:gd name="connsiteX45" fmla="*/ 793967 w 1083122"/>
              <a:gd name="connsiteY45" fmla="*/ 601404 h 831269"/>
              <a:gd name="connsiteX46" fmla="*/ 760612 w 1083122"/>
              <a:gd name="connsiteY46" fmla="*/ 544301 h 831269"/>
              <a:gd name="connsiteX47" fmla="*/ 713873 w 1083122"/>
              <a:gd name="connsiteY47" fmla="*/ 503100 h 831269"/>
              <a:gd name="connsiteX48" fmla="*/ 675861 w 1083122"/>
              <a:gd name="connsiteY48" fmla="*/ 435151 h 831269"/>
              <a:gd name="connsiteX49" fmla="*/ 659958 w 1083122"/>
              <a:gd name="connsiteY49" fmla="*/ 403346 h 831269"/>
              <a:gd name="connsiteX50" fmla="*/ 644056 w 1083122"/>
              <a:gd name="connsiteY50" fmla="*/ 379492 h 831269"/>
              <a:gd name="connsiteX51" fmla="*/ 572494 w 1083122"/>
              <a:gd name="connsiteY51" fmla="*/ 412742 h 831269"/>
              <a:gd name="connsiteX52" fmla="*/ 524786 w 1083122"/>
              <a:gd name="connsiteY52" fmla="*/ 416357 h 831269"/>
              <a:gd name="connsiteX53" fmla="*/ 500932 w 1083122"/>
              <a:gd name="connsiteY53" fmla="*/ 347687 h 831269"/>
              <a:gd name="connsiteX54" fmla="*/ 445273 w 1083122"/>
              <a:gd name="connsiteY54" fmla="*/ 307930 h 831269"/>
              <a:gd name="connsiteX55" fmla="*/ 429370 w 1083122"/>
              <a:gd name="connsiteY55" fmla="*/ 284076 h 831269"/>
              <a:gd name="connsiteX56" fmla="*/ 437322 w 1083122"/>
              <a:gd name="connsiteY56" fmla="*/ 252271 h 831269"/>
              <a:gd name="connsiteX57" fmla="*/ 343847 w 1083122"/>
              <a:gd name="connsiteY57" fmla="*/ 182157 h 831269"/>
              <a:gd name="connsiteX58" fmla="*/ 266079 w 1083122"/>
              <a:gd name="connsiteY58" fmla="*/ 216130 h 831269"/>
              <a:gd name="connsiteX59" fmla="*/ 318052 w 1083122"/>
              <a:gd name="connsiteY59" fmla="*/ 252271 h 831269"/>
              <a:gd name="connsiteX60" fmla="*/ 226322 w 1083122"/>
              <a:gd name="connsiteY60" fmla="*/ 299255 h 831269"/>
              <a:gd name="connsiteX61" fmla="*/ 156505 w 1083122"/>
              <a:gd name="connsiteY61" fmla="*/ 357082 h 831269"/>
              <a:gd name="connsiteX62" fmla="*/ 114680 w 1083122"/>
              <a:gd name="connsiteY62" fmla="*/ 318139 h 831269"/>
              <a:gd name="connsiteX63" fmla="*/ 63610 w 1083122"/>
              <a:gd name="connsiteY63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9903 w 1083122"/>
              <a:gd name="connsiteY44" fmla="*/ 550805 h 831269"/>
              <a:gd name="connsiteX45" fmla="*/ 793967 w 1083122"/>
              <a:gd name="connsiteY45" fmla="*/ 601404 h 831269"/>
              <a:gd name="connsiteX46" fmla="*/ 760612 w 1083122"/>
              <a:gd name="connsiteY46" fmla="*/ 544301 h 831269"/>
              <a:gd name="connsiteX47" fmla="*/ 713873 w 1083122"/>
              <a:gd name="connsiteY47" fmla="*/ 503100 h 831269"/>
              <a:gd name="connsiteX48" fmla="*/ 675861 w 1083122"/>
              <a:gd name="connsiteY48" fmla="*/ 435151 h 831269"/>
              <a:gd name="connsiteX49" fmla="*/ 659958 w 1083122"/>
              <a:gd name="connsiteY49" fmla="*/ 403346 h 831269"/>
              <a:gd name="connsiteX50" fmla="*/ 644056 w 1083122"/>
              <a:gd name="connsiteY50" fmla="*/ 379492 h 831269"/>
              <a:gd name="connsiteX51" fmla="*/ 572494 w 1083122"/>
              <a:gd name="connsiteY51" fmla="*/ 412742 h 831269"/>
              <a:gd name="connsiteX52" fmla="*/ 524786 w 1083122"/>
              <a:gd name="connsiteY52" fmla="*/ 416357 h 831269"/>
              <a:gd name="connsiteX53" fmla="*/ 500932 w 1083122"/>
              <a:gd name="connsiteY53" fmla="*/ 347687 h 831269"/>
              <a:gd name="connsiteX54" fmla="*/ 445273 w 1083122"/>
              <a:gd name="connsiteY54" fmla="*/ 307930 h 831269"/>
              <a:gd name="connsiteX55" fmla="*/ 429370 w 1083122"/>
              <a:gd name="connsiteY55" fmla="*/ 284076 h 831269"/>
              <a:gd name="connsiteX56" fmla="*/ 437322 w 1083122"/>
              <a:gd name="connsiteY56" fmla="*/ 252271 h 831269"/>
              <a:gd name="connsiteX57" fmla="*/ 343847 w 1083122"/>
              <a:gd name="connsiteY57" fmla="*/ 182157 h 831269"/>
              <a:gd name="connsiteX58" fmla="*/ 266079 w 1083122"/>
              <a:gd name="connsiteY58" fmla="*/ 216130 h 831269"/>
              <a:gd name="connsiteX59" fmla="*/ 318052 w 1083122"/>
              <a:gd name="connsiteY59" fmla="*/ 252271 h 831269"/>
              <a:gd name="connsiteX60" fmla="*/ 226322 w 1083122"/>
              <a:gd name="connsiteY60" fmla="*/ 299255 h 831269"/>
              <a:gd name="connsiteX61" fmla="*/ 156505 w 1083122"/>
              <a:gd name="connsiteY61" fmla="*/ 357082 h 831269"/>
              <a:gd name="connsiteX62" fmla="*/ 114680 w 1083122"/>
              <a:gd name="connsiteY62" fmla="*/ 318139 h 831269"/>
              <a:gd name="connsiteX63" fmla="*/ 63610 w 1083122"/>
              <a:gd name="connsiteY63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9903 w 1083122"/>
              <a:gd name="connsiteY44" fmla="*/ 550805 h 831269"/>
              <a:gd name="connsiteX45" fmla="*/ 793967 w 1083122"/>
              <a:gd name="connsiteY45" fmla="*/ 601404 h 831269"/>
              <a:gd name="connsiteX46" fmla="*/ 760612 w 1083122"/>
              <a:gd name="connsiteY46" fmla="*/ 544301 h 831269"/>
              <a:gd name="connsiteX47" fmla="*/ 709606 w 1083122"/>
              <a:gd name="connsiteY47" fmla="*/ 503100 h 831269"/>
              <a:gd name="connsiteX48" fmla="*/ 675861 w 1083122"/>
              <a:gd name="connsiteY48" fmla="*/ 435151 h 831269"/>
              <a:gd name="connsiteX49" fmla="*/ 659958 w 1083122"/>
              <a:gd name="connsiteY49" fmla="*/ 403346 h 831269"/>
              <a:gd name="connsiteX50" fmla="*/ 644056 w 1083122"/>
              <a:gd name="connsiteY50" fmla="*/ 379492 h 831269"/>
              <a:gd name="connsiteX51" fmla="*/ 572494 w 1083122"/>
              <a:gd name="connsiteY51" fmla="*/ 412742 h 831269"/>
              <a:gd name="connsiteX52" fmla="*/ 524786 w 1083122"/>
              <a:gd name="connsiteY52" fmla="*/ 416357 h 831269"/>
              <a:gd name="connsiteX53" fmla="*/ 500932 w 1083122"/>
              <a:gd name="connsiteY53" fmla="*/ 347687 h 831269"/>
              <a:gd name="connsiteX54" fmla="*/ 445273 w 1083122"/>
              <a:gd name="connsiteY54" fmla="*/ 307930 h 831269"/>
              <a:gd name="connsiteX55" fmla="*/ 429370 w 1083122"/>
              <a:gd name="connsiteY55" fmla="*/ 284076 h 831269"/>
              <a:gd name="connsiteX56" fmla="*/ 437322 w 1083122"/>
              <a:gd name="connsiteY56" fmla="*/ 252271 h 831269"/>
              <a:gd name="connsiteX57" fmla="*/ 343847 w 1083122"/>
              <a:gd name="connsiteY57" fmla="*/ 182157 h 831269"/>
              <a:gd name="connsiteX58" fmla="*/ 266079 w 1083122"/>
              <a:gd name="connsiteY58" fmla="*/ 216130 h 831269"/>
              <a:gd name="connsiteX59" fmla="*/ 318052 w 1083122"/>
              <a:gd name="connsiteY59" fmla="*/ 252271 h 831269"/>
              <a:gd name="connsiteX60" fmla="*/ 226322 w 1083122"/>
              <a:gd name="connsiteY60" fmla="*/ 299255 h 831269"/>
              <a:gd name="connsiteX61" fmla="*/ 156505 w 1083122"/>
              <a:gd name="connsiteY61" fmla="*/ 357082 h 831269"/>
              <a:gd name="connsiteX62" fmla="*/ 114680 w 1083122"/>
              <a:gd name="connsiteY62" fmla="*/ 318139 h 831269"/>
              <a:gd name="connsiteX63" fmla="*/ 63610 w 1083122"/>
              <a:gd name="connsiteY63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9903 w 1083122"/>
              <a:gd name="connsiteY44" fmla="*/ 550805 h 831269"/>
              <a:gd name="connsiteX45" fmla="*/ 793967 w 1083122"/>
              <a:gd name="connsiteY45" fmla="*/ 601404 h 831269"/>
              <a:gd name="connsiteX46" fmla="*/ 760612 w 1083122"/>
              <a:gd name="connsiteY46" fmla="*/ 544301 h 831269"/>
              <a:gd name="connsiteX47" fmla="*/ 709606 w 1083122"/>
              <a:gd name="connsiteY47" fmla="*/ 503100 h 831269"/>
              <a:gd name="connsiteX48" fmla="*/ 675861 w 1083122"/>
              <a:gd name="connsiteY48" fmla="*/ 435151 h 831269"/>
              <a:gd name="connsiteX49" fmla="*/ 659958 w 1083122"/>
              <a:gd name="connsiteY49" fmla="*/ 403346 h 831269"/>
              <a:gd name="connsiteX50" fmla="*/ 644056 w 1083122"/>
              <a:gd name="connsiteY50" fmla="*/ 379492 h 831269"/>
              <a:gd name="connsiteX51" fmla="*/ 572494 w 1083122"/>
              <a:gd name="connsiteY51" fmla="*/ 412742 h 831269"/>
              <a:gd name="connsiteX52" fmla="*/ 524786 w 1083122"/>
              <a:gd name="connsiteY52" fmla="*/ 416357 h 831269"/>
              <a:gd name="connsiteX53" fmla="*/ 500932 w 1083122"/>
              <a:gd name="connsiteY53" fmla="*/ 347687 h 831269"/>
              <a:gd name="connsiteX54" fmla="*/ 445273 w 1083122"/>
              <a:gd name="connsiteY54" fmla="*/ 307930 h 831269"/>
              <a:gd name="connsiteX55" fmla="*/ 429370 w 1083122"/>
              <a:gd name="connsiteY55" fmla="*/ 284076 h 831269"/>
              <a:gd name="connsiteX56" fmla="*/ 437322 w 1083122"/>
              <a:gd name="connsiteY56" fmla="*/ 252271 h 831269"/>
              <a:gd name="connsiteX57" fmla="*/ 343847 w 1083122"/>
              <a:gd name="connsiteY57" fmla="*/ 182157 h 831269"/>
              <a:gd name="connsiteX58" fmla="*/ 266079 w 1083122"/>
              <a:gd name="connsiteY58" fmla="*/ 216130 h 831269"/>
              <a:gd name="connsiteX59" fmla="*/ 318052 w 1083122"/>
              <a:gd name="connsiteY59" fmla="*/ 252271 h 831269"/>
              <a:gd name="connsiteX60" fmla="*/ 226322 w 1083122"/>
              <a:gd name="connsiteY60" fmla="*/ 299255 h 831269"/>
              <a:gd name="connsiteX61" fmla="*/ 156505 w 1083122"/>
              <a:gd name="connsiteY61" fmla="*/ 357082 h 831269"/>
              <a:gd name="connsiteX62" fmla="*/ 114680 w 1083122"/>
              <a:gd name="connsiteY62" fmla="*/ 318139 h 831269"/>
              <a:gd name="connsiteX63" fmla="*/ 63610 w 1083122"/>
              <a:gd name="connsiteY63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9903 w 1083122"/>
              <a:gd name="connsiteY44" fmla="*/ 550805 h 831269"/>
              <a:gd name="connsiteX45" fmla="*/ 793967 w 1083122"/>
              <a:gd name="connsiteY45" fmla="*/ 601404 h 831269"/>
              <a:gd name="connsiteX46" fmla="*/ 760612 w 1083122"/>
              <a:gd name="connsiteY46" fmla="*/ 544301 h 831269"/>
              <a:gd name="connsiteX47" fmla="*/ 709606 w 1083122"/>
              <a:gd name="connsiteY47" fmla="*/ 503100 h 831269"/>
              <a:gd name="connsiteX48" fmla="*/ 686527 w 1083122"/>
              <a:gd name="connsiteY48" fmla="*/ 430815 h 831269"/>
              <a:gd name="connsiteX49" fmla="*/ 659958 w 1083122"/>
              <a:gd name="connsiteY49" fmla="*/ 403346 h 831269"/>
              <a:gd name="connsiteX50" fmla="*/ 644056 w 1083122"/>
              <a:gd name="connsiteY50" fmla="*/ 379492 h 831269"/>
              <a:gd name="connsiteX51" fmla="*/ 572494 w 1083122"/>
              <a:gd name="connsiteY51" fmla="*/ 412742 h 831269"/>
              <a:gd name="connsiteX52" fmla="*/ 524786 w 1083122"/>
              <a:gd name="connsiteY52" fmla="*/ 416357 h 831269"/>
              <a:gd name="connsiteX53" fmla="*/ 500932 w 1083122"/>
              <a:gd name="connsiteY53" fmla="*/ 347687 h 831269"/>
              <a:gd name="connsiteX54" fmla="*/ 445273 w 1083122"/>
              <a:gd name="connsiteY54" fmla="*/ 307930 h 831269"/>
              <a:gd name="connsiteX55" fmla="*/ 429370 w 1083122"/>
              <a:gd name="connsiteY55" fmla="*/ 284076 h 831269"/>
              <a:gd name="connsiteX56" fmla="*/ 437322 w 1083122"/>
              <a:gd name="connsiteY56" fmla="*/ 252271 h 831269"/>
              <a:gd name="connsiteX57" fmla="*/ 343847 w 1083122"/>
              <a:gd name="connsiteY57" fmla="*/ 182157 h 831269"/>
              <a:gd name="connsiteX58" fmla="*/ 266079 w 1083122"/>
              <a:gd name="connsiteY58" fmla="*/ 216130 h 831269"/>
              <a:gd name="connsiteX59" fmla="*/ 318052 w 1083122"/>
              <a:gd name="connsiteY59" fmla="*/ 252271 h 831269"/>
              <a:gd name="connsiteX60" fmla="*/ 226322 w 1083122"/>
              <a:gd name="connsiteY60" fmla="*/ 299255 h 831269"/>
              <a:gd name="connsiteX61" fmla="*/ 156505 w 1083122"/>
              <a:gd name="connsiteY61" fmla="*/ 357082 h 831269"/>
              <a:gd name="connsiteX62" fmla="*/ 114680 w 1083122"/>
              <a:gd name="connsiteY62" fmla="*/ 318139 h 831269"/>
              <a:gd name="connsiteX63" fmla="*/ 63610 w 1083122"/>
              <a:gd name="connsiteY63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9903 w 1083122"/>
              <a:gd name="connsiteY44" fmla="*/ 550805 h 831269"/>
              <a:gd name="connsiteX45" fmla="*/ 793967 w 1083122"/>
              <a:gd name="connsiteY45" fmla="*/ 601404 h 831269"/>
              <a:gd name="connsiteX46" fmla="*/ 760612 w 1083122"/>
              <a:gd name="connsiteY46" fmla="*/ 544301 h 831269"/>
              <a:gd name="connsiteX47" fmla="*/ 709606 w 1083122"/>
              <a:gd name="connsiteY47" fmla="*/ 503100 h 831269"/>
              <a:gd name="connsiteX48" fmla="*/ 686527 w 1083122"/>
              <a:gd name="connsiteY48" fmla="*/ 430815 h 831269"/>
              <a:gd name="connsiteX49" fmla="*/ 659958 w 1083122"/>
              <a:gd name="connsiteY49" fmla="*/ 403346 h 831269"/>
              <a:gd name="connsiteX50" fmla="*/ 637656 w 1083122"/>
              <a:gd name="connsiteY50" fmla="*/ 388165 h 831269"/>
              <a:gd name="connsiteX51" fmla="*/ 572494 w 1083122"/>
              <a:gd name="connsiteY51" fmla="*/ 412742 h 831269"/>
              <a:gd name="connsiteX52" fmla="*/ 524786 w 1083122"/>
              <a:gd name="connsiteY52" fmla="*/ 416357 h 831269"/>
              <a:gd name="connsiteX53" fmla="*/ 500932 w 1083122"/>
              <a:gd name="connsiteY53" fmla="*/ 347687 h 831269"/>
              <a:gd name="connsiteX54" fmla="*/ 445273 w 1083122"/>
              <a:gd name="connsiteY54" fmla="*/ 307930 h 831269"/>
              <a:gd name="connsiteX55" fmla="*/ 429370 w 1083122"/>
              <a:gd name="connsiteY55" fmla="*/ 284076 h 831269"/>
              <a:gd name="connsiteX56" fmla="*/ 437322 w 1083122"/>
              <a:gd name="connsiteY56" fmla="*/ 252271 h 831269"/>
              <a:gd name="connsiteX57" fmla="*/ 343847 w 1083122"/>
              <a:gd name="connsiteY57" fmla="*/ 182157 h 831269"/>
              <a:gd name="connsiteX58" fmla="*/ 266079 w 1083122"/>
              <a:gd name="connsiteY58" fmla="*/ 216130 h 831269"/>
              <a:gd name="connsiteX59" fmla="*/ 318052 w 1083122"/>
              <a:gd name="connsiteY59" fmla="*/ 252271 h 831269"/>
              <a:gd name="connsiteX60" fmla="*/ 226322 w 1083122"/>
              <a:gd name="connsiteY60" fmla="*/ 299255 h 831269"/>
              <a:gd name="connsiteX61" fmla="*/ 156505 w 1083122"/>
              <a:gd name="connsiteY61" fmla="*/ 357082 h 831269"/>
              <a:gd name="connsiteX62" fmla="*/ 114680 w 1083122"/>
              <a:gd name="connsiteY62" fmla="*/ 318139 h 831269"/>
              <a:gd name="connsiteX63" fmla="*/ 63610 w 1083122"/>
              <a:gd name="connsiteY63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9903 w 1083122"/>
              <a:gd name="connsiteY44" fmla="*/ 550805 h 831269"/>
              <a:gd name="connsiteX45" fmla="*/ 793967 w 1083122"/>
              <a:gd name="connsiteY45" fmla="*/ 601404 h 831269"/>
              <a:gd name="connsiteX46" fmla="*/ 760612 w 1083122"/>
              <a:gd name="connsiteY46" fmla="*/ 544301 h 831269"/>
              <a:gd name="connsiteX47" fmla="*/ 709606 w 1083122"/>
              <a:gd name="connsiteY47" fmla="*/ 503100 h 831269"/>
              <a:gd name="connsiteX48" fmla="*/ 692774 w 1083122"/>
              <a:gd name="connsiteY48" fmla="*/ 474262 h 831269"/>
              <a:gd name="connsiteX49" fmla="*/ 686527 w 1083122"/>
              <a:gd name="connsiteY49" fmla="*/ 430815 h 831269"/>
              <a:gd name="connsiteX50" fmla="*/ 659958 w 1083122"/>
              <a:gd name="connsiteY50" fmla="*/ 403346 h 831269"/>
              <a:gd name="connsiteX51" fmla="*/ 637656 w 1083122"/>
              <a:gd name="connsiteY51" fmla="*/ 388165 h 831269"/>
              <a:gd name="connsiteX52" fmla="*/ 572494 w 1083122"/>
              <a:gd name="connsiteY52" fmla="*/ 412742 h 831269"/>
              <a:gd name="connsiteX53" fmla="*/ 524786 w 1083122"/>
              <a:gd name="connsiteY53" fmla="*/ 416357 h 831269"/>
              <a:gd name="connsiteX54" fmla="*/ 500932 w 1083122"/>
              <a:gd name="connsiteY54" fmla="*/ 347687 h 831269"/>
              <a:gd name="connsiteX55" fmla="*/ 445273 w 1083122"/>
              <a:gd name="connsiteY55" fmla="*/ 307930 h 831269"/>
              <a:gd name="connsiteX56" fmla="*/ 429370 w 1083122"/>
              <a:gd name="connsiteY56" fmla="*/ 284076 h 831269"/>
              <a:gd name="connsiteX57" fmla="*/ 437322 w 1083122"/>
              <a:gd name="connsiteY57" fmla="*/ 252271 h 831269"/>
              <a:gd name="connsiteX58" fmla="*/ 343847 w 1083122"/>
              <a:gd name="connsiteY58" fmla="*/ 182157 h 831269"/>
              <a:gd name="connsiteX59" fmla="*/ 266079 w 1083122"/>
              <a:gd name="connsiteY59" fmla="*/ 216130 h 831269"/>
              <a:gd name="connsiteX60" fmla="*/ 318052 w 1083122"/>
              <a:gd name="connsiteY60" fmla="*/ 252271 h 831269"/>
              <a:gd name="connsiteX61" fmla="*/ 226322 w 1083122"/>
              <a:gd name="connsiteY61" fmla="*/ 299255 h 831269"/>
              <a:gd name="connsiteX62" fmla="*/ 156505 w 1083122"/>
              <a:gd name="connsiteY62" fmla="*/ 357082 h 831269"/>
              <a:gd name="connsiteX63" fmla="*/ 114680 w 1083122"/>
              <a:gd name="connsiteY63" fmla="*/ 318139 h 831269"/>
              <a:gd name="connsiteX64" fmla="*/ 63610 w 1083122"/>
              <a:gd name="connsiteY64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9903 w 1083122"/>
              <a:gd name="connsiteY44" fmla="*/ 550805 h 831269"/>
              <a:gd name="connsiteX45" fmla="*/ 793967 w 1083122"/>
              <a:gd name="connsiteY45" fmla="*/ 601404 h 831269"/>
              <a:gd name="connsiteX46" fmla="*/ 760612 w 1083122"/>
              <a:gd name="connsiteY46" fmla="*/ 544301 h 831269"/>
              <a:gd name="connsiteX47" fmla="*/ 709606 w 1083122"/>
              <a:gd name="connsiteY47" fmla="*/ 503100 h 831269"/>
              <a:gd name="connsiteX48" fmla="*/ 692774 w 1083122"/>
              <a:gd name="connsiteY48" fmla="*/ 474262 h 831269"/>
              <a:gd name="connsiteX49" fmla="*/ 686527 w 1083122"/>
              <a:gd name="connsiteY49" fmla="*/ 430815 h 831269"/>
              <a:gd name="connsiteX50" fmla="*/ 659958 w 1083122"/>
              <a:gd name="connsiteY50" fmla="*/ 403346 h 831269"/>
              <a:gd name="connsiteX51" fmla="*/ 637656 w 1083122"/>
              <a:gd name="connsiteY51" fmla="*/ 388165 h 831269"/>
              <a:gd name="connsiteX52" fmla="*/ 574627 w 1083122"/>
              <a:gd name="connsiteY52" fmla="*/ 421416 h 831269"/>
              <a:gd name="connsiteX53" fmla="*/ 524786 w 1083122"/>
              <a:gd name="connsiteY53" fmla="*/ 416357 h 831269"/>
              <a:gd name="connsiteX54" fmla="*/ 500932 w 1083122"/>
              <a:gd name="connsiteY54" fmla="*/ 347687 h 831269"/>
              <a:gd name="connsiteX55" fmla="*/ 445273 w 1083122"/>
              <a:gd name="connsiteY55" fmla="*/ 307930 h 831269"/>
              <a:gd name="connsiteX56" fmla="*/ 429370 w 1083122"/>
              <a:gd name="connsiteY56" fmla="*/ 284076 h 831269"/>
              <a:gd name="connsiteX57" fmla="*/ 437322 w 1083122"/>
              <a:gd name="connsiteY57" fmla="*/ 252271 h 831269"/>
              <a:gd name="connsiteX58" fmla="*/ 343847 w 1083122"/>
              <a:gd name="connsiteY58" fmla="*/ 182157 h 831269"/>
              <a:gd name="connsiteX59" fmla="*/ 266079 w 1083122"/>
              <a:gd name="connsiteY59" fmla="*/ 216130 h 831269"/>
              <a:gd name="connsiteX60" fmla="*/ 318052 w 1083122"/>
              <a:gd name="connsiteY60" fmla="*/ 252271 h 831269"/>
              <a:gd name="connsiteX61" fmla="*/ 226322 w 1083122"/>
              <a:gd name="connsiteY61" fmla="*/ 299255 h 831269"/>
              <a:gd name="connsiteX62" fmla="*/ 156505 w 1083122"/>
              <a:gd name="connsiteY62" fmla="*/ 357082 h 831269"/>
              <a:gd name="connsiteX63" fmla="*/ 114680 w 1083122"/>
              <a:gd name="connsiteY63" fmla="*/ 318139 h 831269"/>
              <a:gd name="connsiteX64" fmla="*/ 63610 w 1083122"/>
              <a:gd name="connsiteY64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9903 w 1083122"/>
              <a:gd name="connsiteY44" fmla="*/ 550805 h 831269"/>
              <a:gd name="connsiteX45" fmla="*/ 793967 w 1083122"/>
              <a:gd name="connsiteY45" fmla="*/ 601404 h 831269"/>
              <a:gd name="connsiteX46" fmla="*/ 760612 w 1083122"/>
              <a:gd name="connsiteY46" fmla="*/ 544301 h 831269"/>
              <a:gd name="connsiteX47" fmla="*/ 709606 w 1083122"/>
              <a:gd name="connsiteY47" fmla="*/ 503100 h 831269"/>
              <a:gd name="connsiteX48" fmla="*/ 692774 w 1083122"/>
              <a:gd name="connsiteY48" fmla="*/ 474262 h 831269"/>
              <a:gd name="connsiteX49" fmla="*/ 686527 w 1083122"/>
              <a:gd name="connsiteY49" fmla="*/ 430815 h 831269"/>
              <a:gd name="connsiteX50" fmla="*/ 659958 w 1083122"/>
              <a:gd name="connsiteY50" fmla="*/ 403346 h 831269"/>
              <a:gd name="connsiteX51" fmla="*/ 637656 w 1083122"/>
              <a:gd name="connsiteY51" fmla="*/ 388165 h 831269"/>
              <a:gd name="connsiteX52" fmla="*/ 574627 w 1083122"/>
              <a:gd name="connsiteY52" fmla="*/ 421416 h 831269"/>
              <a:gd name="connsiteX53" fmla="*/ 529053 w 1083122"/>
              <a:gd name="connsiteY53" fmla="*/ 431534 h 831269"/>
              <a:gd name="connsiteX54" fmla="*/ 500932 w 1083122"/>
              <a:gd name="connsiteY54" fmla="*/ 347687 h 831269"/>
              <a:gd name="connsiteX55" fmla="*/ 445273 w 1083122"/>
              <a:gd name="connsiteY55" fmla="*/ 307930 h 831269"/>
              <a:gd name="connsiteX56" fmla="*/ 429370 w 1083122"/>
              <a:gd name="connsiteY56" fmla="*/ 284076 h 831269"/>
              <a:gd name="connsiteX57" fmla="*/ 437322 w 1083122"/>
              <a:gd name="connsiteY57" fmla="*/ 252271 h 831269"/>
              <a:gd name="connsiteX58" fmla="*/ 343847 w 1083122"/>
              <a:gd name="connsiteY58" fmla="*/ 182157 h 831269"/>
              <a:gd name="connsiteX59" fmla="*/ 266079 w 1083122"/>
              <a:gd name="connsiteY59" fmla="*/ 216130 h 831269"/>
              <a:gd name="connsiteX60" fmla="*/ 318052 w 1083122"/>
              <a:gd name="connsiteY60" fmla="*/ 252271 h 831269"/>
              <a:gd name="connsiteX61" fmla="*/ 226322 w 1083122"/>
              <a:gd name="connsiteY61" fmla="*/ 299255 h 831269"/>
              <a:gd name="connsiteX62" fmla="*/ 156505 w 1083122"/>
              <a:gd name="connsiteY62" fmla="*/ 357082 h 831269"/>
              <a:gd name="connsiteX63" fmla="*/ 114680 w 1083122"/>
              <a:gd name="connsiteY63" fmla="*/ 318139 h 831269"/>
              <a:gd name="connsiteX64" fmla="*/ 63610 w 1083122"/>
              <a:gd name="connsiteY64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9903 w 1083122"/>
              <a:gd name="connsiteY44" fmla="*/ 550805 h 831269"/>
              <a:gd name="connsiteX45" fmla="*/ 793967 w 1083122"/>
              <a:gd name="connsiteY45" fmla="*/ 601404 h 831269"/>
              <a:gd name="connsiteX46" fmla="*/ 760612 w 1083122"/>
              <a:gd name="connsiteY46" fmla="*/ 544301 h 831269"/>
              <a:gd name="connsiteX47" fmla="*/ 709606 w 1083122"/>
              <a:gd name="connsiteY47" fmla="*/ 503100 h 831269"/>
              <a:gd name="connsiteX48" fmla="*/ 692774 w 1083122"/>
              <a:gd name="connsiteY48" fmla="*/ 474262 h 831269"/>
              <a:gd name="connsiteX49" fmla="*/ 686527 w 1083122"/>
              <a:gd name="connsiteY49" fmla="*/ 430815 h 831269"/>
              <a:gd name="connsiteX50" fmla="*/ 659958 w 1083122"/>
              <a:gd name="connsiteY50" fmla="*/ 403346 h 831269"/>
              <a:gd name="connsiteX51" fmla="*/ 626990 w 1083122"/>
              <a:gd name="connsiteY51" fmla="*/ 385997 h 831269"/>
              <a:gd name="connsiteX52" fmla="*/ 574627 w 1083122"/>
              <a:gd name="connsiteY52" fmla="*/ 421416 h 831269"/>
              <a:gd name="connsiteX53" fmla="*/ 529053 w 1083122"/>
              <a:gd name="connsiteY53" fmla="*/ 431534 h 831269"/>
              <a:gd name="connsiteX54" fmla="*/ 500932 w 1083122"/>
              <a:gd name="connsiteY54" fmla="*/ 347687 h 831269"/>
              <a:gd name="connsiteX55" fmla="*/ 445273 w 1083122"/>
              <a:gd name="connsiteY55" fmla="*/ 307930 h 831269"/>
              <a:gd name="connsiteX56" fmla="*/ 429370 w 1083122"/>
              <a:gd name="connsiteY56" fmla="*/ 284076 h 831269"/>
              <a:gd name="connsiteX57" fmla="*/ 437322 w 1083122"/>
              <a:gd name="connsiteY57" fmla="*/ 252271 h 831269"/>
              <a:gd name="connsiteX58" fmla="*/ 343847 w 1083122"/>
              <a:gd name="connsiteY58" fmla="*/ 182157 h 831269"/>
              <a:gd name="connsiteX59" fmla="*/ 266079 w 1083122"/>
              <a:gd name="connsiteY59" fmla="*/ 216130 h 831269"/>
              <a:gd name="connsiteX60" fmla="*/ 318052 w 1083122"/>
              <a:gd name="connsiteY60" fmla="*/ 252271 h 831269"/>
              <a:gd name="connsiteX61" fmla="*/ 226322 w 1083122"/>
              <a:gd name="connsiteY61" fmla="*/ 299255 h 831269"/>
              <a:gd name="connsiteX62" fmla="*/ 156505 w 1083122"/>
              <a:gd name="connsiteY62" fmla="*/ 357082 h 831269"/>
              <a:gd name="connsiteX63" fmla="*/ 114680 w 1083122"/>
              <a:gd name="connsiteY63" fmla="*/ 318139 h 831269"/>
              <a:gd name="connsiteX64" fmla="*/ 63610 w 1083122"/>
              <a:gd name="connsiteY64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9903 w 1083122"/>
              <a:gd name="connsiteY44" fmla="*/ 550805 h 831269"/>
              <a:gd name="connsiteX45" fmla="*/ 820766 w 1083122"/>
              <a:gd name="connsiteY45" fmla="*/ 563165 h 831269"/>
              <a:gd name="connsiteX46" fmla="*/ 793967 w 1083122"/>
              <a:gd name="connsiteY46" fmla="*/ 601404 h 831269"/>
              <a:gd name="connsiteX47" fmla="*/ 760612 w 1083122"/>
              <a:gd name="connsiteY47" fmla="*/ 544301 h 831269"/>
              <a:gd name="connsiteX48" fmla="*/ 709606 w 1083122"/>
              <a:gd name="connsiteY48" fmla="*/ 503100 h 831269"/>
              <a:gd name="connsiteX49" fmla="*/ 692774 w 1083122"/>
              <a:gd name="connsiteY49" fmla="*/ 474262 h 831269"/>
              <a:gd name="connsiteX50" fmla="*/ 686527 w 1083122"/>
              <a:gd name="connsiteY50" fmla="*/ 430815 h 831269"/>
              <a:gd name="connsiteX51" fmla="*/ 659958 w 1083122"/>
              <a:gd name="connsiteY51" fmla="*/ 403346 h 831269"/>
              <a:gd name="connsiteX52" fmla="*/ 626990 w 1083122"/>
              <a:gd name="connsiteY52" fmla="*/ 385997 h 831269"/>
              <a:gd name="connsiteX53" fmla="*/ 574627 w 1083122"/>
              <a:gd name="connsiteY53" fmla="*/ 421416 h 831269"/>
              <a:gd name="connsiteX54" fmla="*/ 529053 w 1083122"/>
              <a:gd name="connsiteY54" fmla="*/ 431534 h 831269"/>
              <a:gd name="connsiteX55" fmla="*/ 500932 w 1083122"/>
              <a:gd name="connsiteY55" fmla="*/ 347687 h 831269"/>
              <a:gd name="connsiteX56" fmla="*/ 445273 w 1083122"/>
              <a:gd name="connsiteY56" fmla="*/ 307930 h 831269"/>
              <a:gd name="connsiteX57" fmla="*/ 429370 w 1083122"/>
              <a:gd name="connsiteY57" fmla="*/ 284076 h 831269"/>
              <a:gd name="connsiteX58" fmla="*/ 437322 w 1083122"/>
              <a:gd name="connsiteY58" fmla="*/ 252271 h 831269"/>
              <a:gd name="connsiteX59" fmla="*/ 343847 w 1083122"/>
              <a:gd name="connsiteY59" fmla="*/ 182157 h 831269"/>
              <a:gd name="connsiteX60" fmla="*/ 266079 w 1083122"/>
              <a:gd name="connsiteY60" fmla="*/ 216130 h 831269"/>
              <a:gd name="connsiteX61" fmla="*/ 318052 w 1083122"/>
              <a:gd name="connsiteY61" fmla="*/ 252271 h 831269"/>
              <a:gd name="connsiteX62" fmla="*/ 226322 w 1083122"/>
              <a:gd name="connsiteY62" fmla="*/ 299255 h 831269"/>
              <a:gd name="connsiteX63" fmla="*/ 156505 w 1083122"/>
              <a:gd name="connsiteY63" fmla="*/ 357082 h 831269"/>
              <a:gd name="connsiteX64" fmla="*/ 114680 w 1083122"/>
              <a:gd name="connsiteY64" fmla="*/ 318139 h 831269"/>
              <a:gd name="connsiteX65" fmla="*/ 63610 w 1083122"/>
              <a:gd name="connsiteY65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55637 w 1083122"/>
              <a:gd name="connsiteY44" fmla="*/ 570320 h 831269"/>
              <a:gd name="connsiteX45" fmla="*/ 820766 w 1083122"/>
              <a:gd name="connsiteY45" fmla="*/ 563165 h 831269"/>
              <a:gd name="connsiteX46" fmla="*/ 793967 w 1083122"/>
              <a:gd name="connsiteY46" fmla="*/ 601404 h 831269"/>
              <a:gd name="connsiteX47" fmla="*/ 760612 w 1083122"/>
              <a:gd name="connsiteY47" fmla="*/ 544301 h 831269"/>
              <a:gd name="connsiteX48" fmla="*/ 709606 w 1083122"/>
              <a:gd name="connsiteY48" fmla="*/ 503100 h 831269"/>
              <a:gd name="connsiteX49" fmla="*/ 692774 w 1083122"/>
              <a:gd name="connsiteY49" fmla="*/ 474262 h 831269"/>
              <a:gd name="connsiteX50" fmla="*/ 686527 w 1083122"/>
              <a:gd name="connsiteY50" fmla="*/ 430815 h 831269"/>
              <a:gd name="connsiteX51" fmla="*/ 659958 w 1083122"/>
              <a:gd name="connsiteY51" fmla="*/ 403346 h 831269"/>
              <a:gd name="connsiteX52" fmla="*/ 626990 w 1083122"/>
              <a:gd name="connsiteY52" fmla="*/ 385997 h 831269"/>
              <a:gd name="connsiteX53" fmla="*/ 574627 w 1083122"/>
              <a:gd name="connsiteY53" fmla="*/ 421416 h 831269"/>
              <a:gd name="connsiteX54" fmla="*/ 529053 w 1083122"/>
              <a:gd name="connsiteY54" fmla="*/ 431534 h 831269"/>
              <a:gd name="connsiteX55" fmla="*/ 500932 w 1083122"/>
              <a:gd name="connsiteY55" fmla="*/ 347687 h 831269"/>
              <a:gd name="connsiteX56" fmla="*/ 445273 w 1083122"/>
              <a:gd name="connsiteY56" fmla="*/ 307930 h 831269"/>
              <a:gd name="connsiteX57" fmla="*/ 429370 w 1083122"/>
              <a:gd name="connsiteY57" fmla="*/ 284076 h 831269"/>
              <a:gd name="connsiteX58" fmla="*/ 437322 w 1083122"/>
              <a:gd name="connsiteY58" fmla="*/ 252271 h 831269"/>
              <a:gd name="connsiteX59" fmla="*/ 343847 w 1083122"/>
              <a:gd name="connsiteY59" fmla="*/ 182157 h 831269"/>
              <a:gd name="connsiteX60" fmla="*/ 266079 w 1083122"/>
              <a:gd name="connsiteY60" fmla="*/ 216130 h 831269"/>
              <a:gd name="connsiteX61" fmla="*/ 318052 w 1083122"/>
              <a:gd name="connsiteY61" fmla="*/ 252271 h 831269"/>
              <a:gd name="connsiteX62" fmla="*/ 226322 w 1083122"/>
              <a:gd name="connsiteY62" fmla="*/ 299255 h 831269"/>
              <a:gd name="connsiteX63" fmla="*/ 156505 w 1083122"/>
              <a:gd name="connsiteY63" fmla="*/ 357082 h 831269"/>
              <a:gd name="connsiteX64" fmla="*/ 114680 w 1083122"/>
              <a:gd name="connsiteY64" fmla="*/ 318139 h 831269"/>
              <a:gd name="connsiteX65" fmla="*/ 63610 w 1083122"/>
              <a:gd name="connsiteY65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89028 w 1083122"/>
              <a:gd name="connsiteY44" fmla="*/ 521966 h 831269"/>
              <a:gd name="connsiteX45" fmla="*/ 855637 w 1083122"/>
              <a:gd name="connsiteY45" fmla="*/ 570320 h 831269"/>
              <a:gd name="connsiteX46" fmla="*/ 820766 w 1083122"/>
              <a:gd name="connsiteY46" fmla="*/ 563165 h 831269"/>
              <a:gd name="connsiteX47" fmla="*/ 793967 w 1083122"/>
              <a:gd name="connsiteY47" fmla="*/ 601404 h 831269"/>
              <a:gd name="connsiteX48" fmla="*/ 760612 w 1083122"/>
              <a:gd name="connsiteY48" fmla="*/ 544301 h 831269"/>
              <a:gd name="connsiteX49" fmla="*/ 709606 w 1083122"/>
              <a:gd name="connsiteY49" fmla="*/ 503100 h 831269"/>
              <a:gd name="connsiteX50" fmla="*/ 692774 w 1083122"/>
              <a:gd name="connsiteY50" fmla="*/ 474262 h 831269"/>
              <a:gd name="connsiteX51" fmla="*/ 686527 w 1083122"/>
              <a:gd name="connsiteY51" fmla="*/ 430815 h 831269"/>
              <a:gd name="connsiteX52" fmla="*/ 659958 w 1083122"/>
              <a:gd name="connsiteY52" fmla="*/ 403346 h 831269"/>
              <a:gd name="connsiteX53" fmla="*/ 626990 w 1083122"/>
              <a:gd name="connsiteY53" fmla="*/ 385997 h 831269"/>
              <a:gd name="connsiteX54" fmla="*/ 574627 w 1083122"/>
              <a:gd name="connsiteY54" fmla="*/ 421416 h 831269"/>
              <a:gd name="connsiteX55" fmla="*/ 529053 w 1083122"/>
              <a:gd name="connsiteY55" fmla="*/ 431534 h 831269"/>
              <a:gd name="connsiteX56" fmla="*/ 500932 w 1083122"/>
              <a:gd name="connsiteY56" fmla="*/ 347687 h 831269"/>
              <a:gd name="connsiteX57" fmla="*/ 445273 w 1083122"/>
              <a:gd name="connsiteY57" fmla="*/ 307930 h 831269"/>
              <a:gd name="connsiteX58" fmla="*/ 429370 w 1083122"/>
              <a:gd name="connsiteY58" fmla="*/ 284076 h 831269"/>
              <a:gd name="connsiteX59" fmla="*/ 437322 w 1083122"/>
              <a:gd name="connsiteY59" fmla="*/ 252271 h 831269"/>
              <a:gd name="connsiteX60" fmla="*/ 343847 w 1083122"/>
              <a:gd name="connsiteY60" fmla="*/ 182157 h 831269"/>
              <a:gd name="connsiteX61" fmla="*/ 266079 w 1083122"/>
              <a:gd name="connsiteY61" fmla="*/ 216130 h 831269"/>
              <a:gd name="connsiteX62" fmla="*/ 318052 w 1083122"/>
              <a:gd name="connsiteY62" fmla="*/ 252271 h 831269"/>
              <a:gd name="connsiteX63" fmla="*/ 226322 w 1083122"/>
              <a:gd name="connsiteY63" fmla="*/ 299255 h 831269"/>
              <a:gd name="connsiteX64" fmla="*/ 156505 w 1083122"/>
              <a:gd name="connsiteY64" fmla="*/ 357082 h 831269"/>
              <a:gd name="connsiteX65" fmla="*/ 114680 w 1083122"/>
              <a:gd name="connsiteY65" fmla="*/ 318139 h 831269"/>
              <a:gd name="connsiteX66" fmla="*/ 63610 w 1083122"/>
              <a:gd name="connsiteY66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04542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89028 w 1083122"/>
              <a:gd name="connsiteY44" fmla="*/ 521966 h 831269"/>
              <a:gd name="connsiteX45" fmla="*/ 855637 w 1083122"/>
              <a:gd name="connsiteY45" fmla="*/ 570320 h 831269"/>
              <a:gd name="connsiteX46" fmla="*/ 820766 w 1083122"/>
              <a:gd name="connsiteY46" fmla="*/ 563165 h 831269"/>
              <a:gd name="connsiteX47" fmla="*/ 793967 w 1083122"/>
              <a:gd name="connsiteY47" fmla="*/ 601404 h 831269"/>
              <a:gd name="connsiteX48" fmla="*/ 763169 w 1083122"/>
              <a:gd name="connsiteY48" fmla="*/ 571839 h 831269"/>
              <a:gd name="connsiteX49" fmla="*/ 760612 w 1083122"/>
              <a:gd name="connsiteY49" fmla="*/ 544301 h 831269"/>
              <a:gd name="connsiteX50" fmla="*/ 709606 w 1083122"/>
              <a:gd name="connsiteY50" fmla="*/ 503100 h 831269"/>
              <a:gd name="connsiteX51" fmla="*/ 692774 w 1083122"/>
              <a:gd name="connsiteY51" fmla="*/ 474262 h 831269"/>
              <a:gd name="connsiteX52" fmla="*/ 686527 w 1083122"/>
              <a:gd name="connsiteY52" fmla="*/ 430815 h 831269"/>
              <a:gd name="connsiteX53" fmla="*/ 659958 w 1083122"/>
              <a:gd name="connsiteY53" fmla="*/ 403346 h 831269"/>
              <a:gd name="connsiteX54" fmla="*/ 626990 w 1083122"/>
              <a:gd name="connsiteY54" fmla="*/ 385997 h 831269"/>
              <a:gd name="connsiteX55" fmla="*/ 574627 w 1083122"/>
              <a:gd name="connsiteY55" fmla="*/ 421416 h 831269"/>
              <a:gd name="connsiteX56" fmla="*/ 529053 w 1083122"/>
              <a:gd name="connsiteY56" fmla="*/ 431534 h 831269"/>
              <a:gd name="connsiteX57" fmla="*/ 500932 w 1083122"/>
              <a:gd name="connsiteY57" fmla="*/ 347687 h 831269"/>
              <a:gd name="connsiteX58" fmla="*/ 445273 w 1083122"/>
              <a:gd name="connsiteY58" fmla="*/ 307930 h 831269"/>
              <a:gd name="connsiteX59" fmla="*/ 429370 w 1083122"/>
              <a:gd name="connsiteY59" fmla="*/ 284076 h 831269"/>
              <a:gd name="connsiteX60" fmla="*/ 437322 w 1083122"/>
              <a:gd name="connsiteY60" fmla="*/ 252271 h 831269"/>
              <a:gd name="connsiteX61" fmla="*/ 343847 w 1083122"/>
              <a:gd name="connsiteY61" fmla="*/ 182157 h 831269"/>
              <a:gd name="connsiteX62" fmla="*/ 266079 w 1083122"/>
              <a:gd name="connsiteY62" fmla="*/ 216130 h 831269"/>
              <a:gd name="connsiteX63" fmla="*/ 318052 w 1083122"/>
              <a:gd name="connsiteY63" fmla="*/ 252271 h 831269"/>
              <a:gd name="connsiteX64" fmla="*/ 226322 w 1083122"/>
              <a:gd name="connsiteY64" fmla="*/ 299255 h 831269"/>
              <a:gd name="connsiteX65" fmla="*/ 156505 w 1083122"/>
              <a:gd name="connsiteY65" fmla="*/ 357082 h 831269"/>
              <a:gd name="connsiteX66" fmla="*/ 114680 w 1083122"/>
              <a:gd name="connsiteY66" fmla="*/ 318139 h 831269"/>
              <a:gd name="connsiteX67" fmla="*/ 63610 w 1083122"/>
              <a:gd name="connsiteY67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15384 h 831269"/>
              <a:gd name="connsiteX16" fmla="*/ 532737 w 1083122"/>
              <a:gd name="connsiteY16" fmla="*/ 594177 h 831269"/>
              <a:gd name="connsiteX17" fmla="*/ 545536 w 1083122"/>
              <a:gd name="connsiteY17" fmla="*/ 650559 h 831269"/>
              <a:gd name="connsiteX18" fmla="*/ 580445 w 1083122"/>
              <a:gd name="connsiteY18" fmla="*/ 722121 h 831269"/>
              <a:gd name="connsiteX19" fmla="*/ 655110 w 1083122"/>
              <a:gd name="connsiteY19" fmla="*/ 769106 h 831269"/>
              <a:gd name="connsiteX20" fmla="*/ 707666 w 1083122"/>
              <a:gd name="connsiteY20" fmla="*/ 831269 h 831269"/>
              <a:gd name="connsiteX21" fmla="*/ 771276 w 1083122"/>
              <a:gd name="connsiteY21" fmla="*/ 769106 h 831269"/>
              <a:gd name="connsiteX22" fmla="*/ 803082 w 1083122"/>
              <a:gd name="connsiteY22" fmla="*/ 823318 h 831269"/>
              <a:gd name="connsiteX23" fmla="*/ 850631 w 1083122"/>
              <a:gd name="connsiteY23" fmla="*/ 771328 h 831269"/>
              <a:gd name="connsiteX24" fmla="*/ 879298 w 1083122"/>
              <a:gd name="connsiteY24" fmla="*/ 796571 h 831269"/>
              <a:gd name="connsiteX25" fmla="*/ 944491 w 1083122"/>
              <a:gd name="connsiteY25" fmla="*/ 740971 h 831269"/>
              <a:gd name="connsiteX26" fmla="*/ 979951 w 1083122"/>
              <a:gd name="connsiteY26" fmla="*/ 685260 h 831269"/>
              <a:gd name="connsiteX27" fmla="*/ 1057327 w 1083122"/>
              <a:gd name="connsiteY27" fmla="*/ 625982 h 831269"/>
              <a:gd name="connsiteX28" fmla="*/ 1014886 w 1083122"/>
              <a:gd name="connsiteY28" fmla="*/ 547987 h 831269"/>
              <a:gd name="connsiteX29" fmla="*/ 1020097 w 1083122"/>
              <a:gd name="connsiteY29" fmla="*/ 508162 h 831269"/>
              <a:gd name="connsiteX30" fmla="*/ 1064115 w 1083122"/>
              <a:gd name="connsiteY30" fmla="*/ 469845 h 831269"/>
              <a:gd name="connsiteX31" fmla="*/ 1083122 w 1083122"/>
              <a:gd name="connsiteY31" fmla="*/ 326000 h 831269"/>
              <a:gd name="connsiteX32" fmla="*/ 1050154 w 1083122"/>
              <a:gd name="connsiteY32" fmla="*/ 256606 h 831269"/>
              <a:gd name="connsiteX33" fmla="*/ 978398 w 1083122"/>
              <a:gd name="connsiteY33" fmla="*/ 202397 h 831269"/>
              <a:gd name="connsiteX34" fmla="*/ 1014663 w 1083122"/>
              <a:gd name="connsiteY34" fmla="*/ 126497 h 831269"/>
              <a:gd name="connsiteX35" fmla="*/ 926617 w 1083122"/>
              <a:gd name="connsiteY35" fmla="*/ 0 h 831269"/>
              <a:gd name="connsiteX36" fmla="*/ 818984 w 1083122"/>
              <a:gd name="connsiteY36" fmla="*/ 53489 h 831269"/>
              <a:gd name="connsiteX37" fmla="*/ 799434 w 1083122"/>
              <a:gd name="connsiteY37" fmla="*/ 157680 h 831269"/>
              <a:gd name="connsiteX38" fmla="*/ 806186 w 1083122"/>
              <a:gd name="connsiteY38" fmla="*/ 204558 h 831269"/>
              <a:gd name="connsiteX39" fmla="*/ 908000 w 1083122"/>
              <a:gd name="connsiteY39" fmla="*/ 245043 h 831269"/>
              <a:gd name="connsiteX40" fmla="*/ 926642 w 1083122"/>
              <a:gd name="connsiteY40" fmla="*/ 328231 h 831269"/>
              <a:gd name="connsiteX41" fmla="*/ 859162 w 1083122"/>
              <a:gd name="connsiteY41" fmla="*/ 424389 h 831269"/>
              <a:gd name="connsiteX42" fmla="*/ 865562 w 1083122"/>
              <a:gd name="connsiteY42" fmla="*/ 454747 h 831269"/>
              <a:gd name="connsiteX43" fmla="*/ 902896 w 1083122"/>
              <a:gd name="connsiteY43" fmla="*/ 470044 h 831269"/>
              <a:gd name="connsiteX44" fmla="*/ 889028 w 1083122"/>
              <a:gd name="connsiteY44" fmla="*/ 521966 h 831269"/>
              <a:gd name="connsiteX45" fmla="*/ 855637 w 1083122"/>
              <a:gd name="connsiteY45" fmla="*/ 570320 h 831269"/>
              <a:gd name="connsiteX46" fmla="*/ 820766 w 1083122"/>
              <a:gd name="connsiteY46" fmla="*/ 563165 h 831269"/>
              <a:gd name="connsiteX47" fmla="*/ 793967 w 1083122"/>
              <a:gd name="connsiteY47" fmla="*/ 601404 h 831269"/>
              <a:gd name="connsiteX48" fmla="*/ 763169 w 1083122"/>
              <a:gd name="connsiteY48" fmla="*/ 571839 h 831269"/>
              <a:gd name="connsiteX49" fmla="*/ 760612 w 1083122"/>
              <a:gd name="connsiteY49" fmla="*/ 544301 h 831269"/>
              <a:gd name="connsiteX50" fmla="*/ 709606 w 1083122"/>
              <a:gd name="connsiteY50" fmla="*/ 503100 h 831269"/>
              <a:gd name="connsiteX51" fmla="*/ 692774 w 1083122"/>
              <a:gd name="connsiteY51" fmla="*/ 474262 h 831269"/>
              <a:gd name="connsiteX52" fmla="*/ 686527 w 1083122"/>
              <a:gd name="connsiteY52" fmla="*/ 430815 h 831269"/>
              <a:gd name="connsiteX53" fmla="*/ 659958 w 1083122"/>
              <a:gd name="connsiteY53" fmla="*/ 403346 h 831269"/>
              <a:gd name="connsiteX54" fmla="*/ 626990 w 1083122"/>
              <a:gd name="connsiteY54" fmla="*/ 385997 h 831269"/>
              <a:gd name="connsiteX55" fmla="*/ 574627 w 1083122"/>
              <a:gd name="connsiteY55" fmla="*/ 421416 h 831269"/>
              <a:gd name="connsiteX56" fmla="*/ 529053 w 1083122"/>
              <a:gd name="connsiteY56" fmla="*/ 431534 h 831269"/>
              <a:gd name="connsiteX57" fmla="*/ 500932 w 1083122"/>
              <a:gd name="connsiteY57" fmla="*/ 347687 h 831269"/>
              <a:gd name="connsiteX58" fmla="*/ 445273 w 1083122"/>
              <a:gd name="connsiteY58" fmla="*/ 307930 h 831269"/>
              <a:gd name="connsiteX59" fmla="*/ 429370 w 1083122"/>
              <a:gd name="connsiteY59" fmla="*/ 284076 h 831269"/>
              <a:gd name="connsiteX60" fmla="*/ 437322 w 1083122"/>
              <a:gd name="connsiteY60" fmla="*/ 252271 h 831269"/>
              <a:gd name="connsiteX61" fmla="*/ 343847 w 1083122"/>
              <a:gd name="connsiteY61" fmla="*/ 182157 h 831269"/>
              <a:gd name="connsiteX62" fmla="*/ 266079 w 1083122"/>
              <a:gd name="connsiteY62" fmla="*/ 216130 h 831269"/>
              <a:gd name="connsiteX63" fmla="*/ 318052 w 1083122"/>
              <a:gd name="connsiteY63" fmla="*/ 252271 h 831269"/>
              <a:gd name="connsiteX64" fmla="*/ 226322 w 1083122"/>
              <a:gd name="connsiteY64" fmla="*/ 299255 h 831269"/>
              <a:gd name="connsiteX65" fmla="*/ 156505 w 1083122"/>
              <a:gd name="connsiteY65" fmla="*/ 357082 h 831269"/>
              <a:gd name="connsiteX66" fmla="*/ 114680 w 1083122"/>
              <a:gd name="connsiteY66" fmla="*/ 318139 h 831269"/>
              <a:gd name="connsiteX67" fmla="*/ 63610 w 1083122"/>
              <a:gd name="connsiteY67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15384 h 831269"/>
              <a:gd name="connsiteX16" fmla="*/ 477323 w 1083122"/>
              <a:gd name="connsiteY16" fmla="*/ 515461 h 831269"/>
              <a:gd name="connsiteX17" fmla="*/ 532737 w 1083122"/>
              <a:gd name="connsiteY17" fmla="*/ 594177 h 831269"/>
              <a:gd name="connsiteX18" fmla="*/ 545536 w 1083122"/>
              <a:gd name="connsiteY18" fmla="*/ 650559 h 831269"/>
              <a:gd name="connsiteX19" fmla="*/ 580445 w 1083122"/>
              <a:gd name="connsiteY19" fmla="*/ 722121 h 831269"/>
              <a:gd name="connsiteX20" fmla="*/ 655110 w 1083122"/>
              <a:gd name="connsiteY20" fmla="*/ 769106 h 831269"/>
              <a:gd name="connsiteX21" fmla="*/ 707666 w 1083122"/>
              <a:gd name="connsiteY21" fmla="*/ 831269 h 831269"/>
              <a:gd name="connsiteX22" fmla="*/ 771276 w 1083122"/>
              <a:gd name="connsiteY22" fmla="*/ 769106 h 831269"/>
              <a:gd name="connsiteX23" fmla="*/ 803082 w 1083122"/>
              <a:gd name="connsiteY23" fmla="*/ 823318 h 831269"/>
              <a:gd name="connsiteX24" fmla="*/ 850631 w 1083122"/>
              <a:gd name="connsiteY24" fmla="*/ 771328 h 831269"/>
              <a:gd name="connsiteX25" fmla="*/ 879298 w 1083122"/>
              <a:gd name="connsiteY25" fmla="*/ 796571 h 831269"/>
              <a:gd name="connsiteX26" fmla="*/ 944491 w 1083122"/>
              <a:gd name="connsiteY26" fmla="*/ 740971 h 831269"/>
              <a:gd name="connsiteX27" fmla="*/ 979951 w 1083122"/>
              <a:gd name="connsiteY27" fmla="*/ 685260 h 831269"/>
              <a:gd name="connsiteX28" fmla="*/ 1057327 w 1083122"/>
              <a:gd name="connsiteY28" fmla="*/ 625982 h 831269"/>
              <a:gd name="connsiteX29" fmla="*/ 1014886 w 1083122"/>
              <a:gd name="connsiteY29" fmla="*/ 547987 h 831269"/>
              <a:gd name="connsiteX30" fmla="*/ 1020097 w 1083122"/>
              <a:gd name="connsiteY30" fmla="*/ 508162 h 831269"/>
              <a:gd name="connsiteX31" fmla="*/ 1064115 w 1083122"/>
              <a:gd name="connsiteY31" fmla="*/ 469845 h 831269"/>
              <a:gd name="connsiteX32" fmla="*/ 1083122 w 1083122"/>
              <a:gd name="connsiteY32" fmla="*/ 326000 h 831269"/>
              <a:gd name="connsiteX33" fmla="*/ 1050154 w 1083122"/>
              <a:gd name="connsiteY33" fmla="*/ 256606 h 831269"/>
              <a:gd name="connsiteX34" fmla="*/ 978398 w 1083122"/>
              <a:gd name="connsiteY34" fmla="*/ 202397 h 831269"/>
              <a:gd name="connsiteX35" fmla="*/ 1014663 w 1083122"/>
              <a:gd name="connsiteY35" fmla="*/ 126497 h 831269"/>
              <a:gd name="connsiteX36" fmla="*/ 926617 w 1083122"/>
              <a:gd name="connsiteY36" fmla="*/ 0 h 831269"/>
              <a:gd name="connsiteX37" fmla="*/ 818984 w 1083122"/>
              <a:gd name="connsiteY37" fmla="*/ 53489 h 831269"/>
              <a:gd name="connsiteX38" fmla="*/ 799434 w 1083122"/>
              <a:gd name="connsiteY38" fmla="*/ 157680 h 831269"/>
              <a:gd name="connsiteX39" fmla="*/ 806186 w 1083122"/>
              <a:gd name="connsiteY39" fmla="*/ 204558 h 831269"/>
              <a:gd name="connsiteX40" fmla="*/ 908000 w 1083122"/>
              <a:gd name="connsiteY40" fmla="*/ 245043 h 831269"/>
              <a:gd name="connsiteX41" fmla="*/ 926642 w 1083122"/>
              <a:gd name="connsiteY41" fmla="*/ 328231 h 831269"/>
              <a:gd name="connsiteX42" fmla="*/ 859162 w 1083122"/>
              <a:gd name="connsiteY42" fmla="*/ 424389 h 831269"/>
              <a:gd name="connsiteX43" fmla="*/ 865562 w 1083122"/>
              <a:gd name="connsiteY43" fmla="*/ 454747 h 831269"/>
              <a:gd name="connsiteX44" fmla="*/ 902896 w 1083122"/>
              <a:gd name="connsiteY44" fmla="*/ 470044 h 831269"/>
              <a:gd name="connsiteX45" fmla="*/ 889028 w 1083122"/>
              <a:gd name="connsiteY45" fmla="*/ 521966 h 831269"/>
              <a:gd name="connsiteX46" fmla="*/ 855637 w 1083122"/>
              <a:gd name="connsiteY46" fmla="*/ 570320 h 831269"/>
              <a:gd name="connsiteX47" fmla="*/ 820766 w 1083122"/>
              <a:gd name="connsiteY47" fmla="*/ 563165 h 831269"/>
              <a:gd name="connsiteX48" fmla="*/ 793967 w 1083122"/>
              <a:gd name="connsiteY48" fmla="*/ 601404 h 831269"/>
              <a:gd name="connsiteX49" fmla="*/ 763169 w 1083122"/>
              <a:gd name="connsiteY49" fmla="*/ 571839 h 831269"/>
              <a:gd name="connsiteX50" fmla="*/ 760612 w 1083122"/>
              <a:gd name="connsiteY50" fmla="*/ 544301 h 831269"/>
              <a:gd name="connsiteX51" fmla="*/ 709606 w 1083122"/>
              <a:gd name="connsiteY51" fmla="*/ 503100 h 831269"/>
              <a:gd name="connsiteX52" fmla="*/ 692774 w 1083122"/>
              <a:gd name="connsiteY52" fmla="*/ 474262 h 831269"/>
              <a:gd name="connsiteX53" fmla="*/ 686527 w 1083122"/>
              <a:gd name="connsiteY53" fmla="*/ 430815 h 831269"/>
              <a:gd name="connsiteX54" fmla="*/ 659958 w 1083122"/>
              <a:gd name="connsiteY54" fmla="*/ 403346 h 831269"/>
              <a:gd name="connsiteX55" fmla="*/ 626990 w 1083122"/>
              <a:gd name="connsiteY55" fmla="*/ 385997 h 831269"/>
              <a:gd name="connsiteX56" fmla="*/ 574627 w 1083122"/>
              <a:gd name="connsiteY56" fmla="*/ 421416 h 831269"/>
              <a:gd name="connsiteX57" fmla="*/ 529053 w 1083122"/>
              <a:gd name="connsiteY57" fmla="*/ 431534 h 831269"/>
              <a:gd name="connsiteX58" fmla="*/ 500932 w 1083122"/>
              <a:gd name="connsiteY58" fmla="*/ 347687 h 831269"/>
              <a:gd name="connsiteX59" fmla="*/ 445273 w 1083122"/>
              <a:gd name="connsiteY59" fmla="*/ 307930 h 831269"/>
              <a:gd name="connsiteX60" fmla="*/ 429370 w 1083122"/>
              <a:gd name="connsiteY60" fmla="*/ 284076 h 831269"/>
              <a:gd name="connsiteX61" fmla="*/ 437322 w 1083122"/>
              <a:gd name="connsiteY61" fmla="*/ 252271 h 831269"/>
              <a:gd name="connsiteX62" fmla="*/ 343847 w 1083122"/>
              <a:gd name="connsiteY62" fmla="*/ 182157 h 831269"/>
              <a:gd name="connsiteX63" fmla="*/ 266079 w 1083122"/>
              <a:gd name="connsiteY63" fmla="*/ 216130 h 831269"/>
              <a:gd name="connsiteX64" fmla="*/ 318052 w 1083122"/>
              <a:gd name="connsiteY64" fmla="*/ 252271 h 831269"/>
              <a:gd name="connsiteX65" fmla="*/ 226322 w 1083122"/>
              <a:gd name="connsiteY65" fmla="*/ 299255 h 831269"/>
              <a:gd name="connsiteX66" fmla="*/ 156505 w 1083122"/>
              <a:gd name="connsiteY66" fmla="*/ 357082 h 831269"/>
              <a:gd name="connsiteX67" fmla="*/ 114680 w 1083122"/>
              <a:gd name="connsiteY67" fmla="*/ 318139 h 831269"/>
              <a:gd name="connsiteX68" fmla="*/ 63610 w 1083122"/>
              <a:gd name="connsiteY6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15384 h 831269"/>
              <a:gd name="connsiteX16" fmla="*/ 477323 w 1083122"/>
              <a:gd name="connsiteY16" fmla="*/ 515461 h 831269"/>
              <a:gd name="connsiteX17" fmla="*/ 524204 w 1083122"/>
              <a:gd name="connsiteY17" fmla="*/ 598513 h 831269"/>
              <a:gd name="connsiteX18" fmla="*/ 545536 w 1083122"/>
              <a:gd name="connsiteY18" fmla="*/ 650559 h 831269"/>
              <a:gd name="connsiteX19" fmla="*/ 580445 w 1083122"/>
              <a:gd name="connsiteY19" fmla="*/ 722121 h 831269"/>
              <a:gd name="connsiteX20" fmla="*/ 655110 w 1083122"/>
              <a:gd name="connsiteY20" fmla="*/ 769106 h 831269"/>
              <a:gd name="connsiteX21" fmla="*/ 707666 w 1083122"/>
              <a:gd name="connsiteY21" fmla="*/ 831269 h 831269"/>
              <a:gd name="connsiteX22" fmla="*/ 771276 w 1083122"/>
              <a:gd name="connsiteY22" fmla="*/ 769106 h 831269"/>
              <a:gd name="connsiteX23" fmla="*/ 803082 w 1083122"/>
              <a:gd name="connsiteY23" fmla="*/ 823318 h 831269"/>
              <a:gd name="connsiteX24" fmla="*/ 850631 w 1083122"/>
              <a:gd name="connsiteY24" fmla="*/ 771328 h 831269"/>
              <a:gd name="connsiteX25" fmla="*/ 879298 w 1083122"/>
              <a:gd name="connsiteY25" fmla="*/ 796571 h 831269"/>
              <a:gd name="connsiteX26" fmla="*/ 944491 w 1083122"/>
              <a:gd name="connsiteY26" fmla="*/ 740971 h 831269"/>
              <a:gd name="connsiteX27" fmla="*/ 979951 w 1083122"/>
              <a:gd name="connsiteY27" fmla="*/ 685260 h 831269"/>
              <a:gd name="connsiteX28" fmla="*/ 1057327 w 1083122"/>
              <a:gd name="connsiteY28" fmla="*/ 625982 h 831269"/>
              <a:gd name="connsiteX29" fmla="*/ 1014886 w 1083122"/>
              <a:gd name="connsiteY29" fmla="*/ 547987 h 831269"/>
              <a:gd name="connsiteX30" fmla="*/ 1020097 w 1083122"/>
              <a:gd name="connsiteY30" fmla="*/ 508162 h 831269"/>
              <a:gd name="connsiteX31" fmla="*/ 1064115 w 1083122"/>
              <a:gd name="connsiteY31" fmla="*/ 469845 h 831269"/>
              <a:gd name="connsiteX32" fmla="*/ 1083122 w 1083122"/>
              <a:gd name="connsiteY32" fmla="*/ 326000 h 831269"/>
              <a:gd name="connsiteX33" fmla="*/ 1050154 w 1083122"/>
              <a:gd name="connsiteY33" fmla="*/ 256606 h 831269"/>
              <a:gd name="connsiteX34" fmla="*/ 978398 w 1083122"/>
              <a:gd name="connsiteY34" fmla="*/ 202397 h 831269"/>
              <a:gd name="connsiteX35" fmla="*/ 1014663 w 1083122"/>
              <a:gd name="connsiteY35" fmla="*/ 126497 h 831269"/>
              <a:gd name="connsiteX36" fmla="*/ 926617 w 1083122"/>
              <a:gd name="connsiteY36" fmla="*/ 0 h 831269"/>
              <a:gd name="connsiteX37" fmla="*/ 818984 w 1083122"/>
              <a:gd name="connsiteY37" fmla="*/ 53489 h 831269"/>
              <a:gd name="connsiteX38" fmla="*/ 799434 w 1083122"/>
              <a:gd name="connsiteY38" fmla="*/ 157680 h 831269"/>
              <a:gd name="connsiteX39" fmla="*/ 806186 w 1083122"/>
              <a:gd name="connsiteY39" fmla="*/ 204558 h 831269"/>
              <a:gd name="connsiteX40" fmla="*/ 908000 w 1083122"/>
              <a:gd name="connsiteY40" fmla="*/ 245043 h 831269"/>
              <a:gd name="connsiteX41" fmla="*/ 926642 w 1083122"/>
              <a:gd name="connsiteY41" fmla="*/ 328231 h 831269"/>
              <a:gd name="connsiteX42" fmla="*/ 859162 w 1083122"/>
              <a:gd name="connsiteY42" fmla="*/ 424389 h 831269"/>
              <a:gd name="connsiteX43" fmla="*/ 865562 w 1083122"/>
              <a:gd name="connsiteY43" fmla="*/ 454747 h 831269"/>
              <a:gd name="connsiteX44" fmla="*/ 902896 w 1083122"/>
              <a:gd name="connsiteY44" fmla="*/ 470044 h 831269"/>
              <a:gd name="connsiteX45" fmla="*/ 889028 w 1083122"/>
              <a:gd name="connsiteY45" fmla="*/ 521966 h 831269"/>
              <a:gd name="connsiteX46" fmla="*/ 855637 w 1083122"/>
              <a:gd name="connsiteY46" fmla="*/ 570320 h 831269"/>
              <a:gd name="connsiteX47" fmla="*/ 820766 w 1083122"/>
              <a:gd name="connsiteY47" fmla="*/ 563165 h 831269"/>
              <a:gd name="connsiteX48" fmla="*/ 793967 w 1083122"/>
              <a:gd name="connsiteY48" fmla="*/ 601404 h 831269"/>
              <a:gd name="connsiteX49" fmla="*/ 763169 w 1083122"/>
              <a:gd name="connsiteY49" fmla="*/ 571839 h 831269"/>
              <a:gd name="connsiteX50" fmla="*/ 760612 w 1083122"/>
              <a:gd name="connsiteY50" fmla="*/ 544301 h 831269"/>
              <a:gd name="connsiteX51" fmla="*/ 709606 w 1083122"/>
              <a:gd name="connsiteY51" fmla="*/ 503100 h 831269"/>
              <a:gd name="connsiteX52" fmla="*/ 692774 w 1083122"/>
              <a:gd name="connsiteY52" fmla="*/ 474262 h 831269"/>
              <a:gd name="connsiteX53" fmla="*/ 686527 w 1083122"/>
              <a:gd name="connsiteY53" fmla="*/ 430815 h 831269"/>
              <a:gd name="connsiteX54" fmla="*/ 659958 w 1083122"/>
              <a:gd name="connsiteY54" fmla="*/ 403346 h 831269"/>
              <a:gd name="connsiteX55" fmla="*/ 626990 w 1083122"/>
              <a:gd name="connsiteY55" fmla="*/ 385997 h 831269"/>
              <a:gd name="connsiteX56" fmla="*/ 574627 w 1083122"/>
              <a:gd name="connsiteY56" fmla="*/ 421416 h 831269"/>
              <a:gd name="connsiteX57" fmla="*/ 529053 w 1083122"/>
              <a:gd name="connsiteY57" fmla="*/ 431534 h 831269"/>
              <a:gd name="connsiteX58" fmla="*/ 500932 w 1083122"/>
              <a:gd name="connsiteY58" fmla="*/ 347687 h 831269"/>
              <a:gd name="connsiteX59" fmla="*/ 445273 w 1083122"/>
              <a:gd name="connsiteY59" fmla="*/ 307930 h 831269"/>
              <a:gd name="connsiteX60" fmla="*/ 429370 w 1083122"/>
              <a:gd name="connsiteY60" fmla="*/ 284076 h 831269"/>
              <a:gd name="connsiteX61" fmla="*/ 437322 w 1083122"/>
              <a:gd name="connsiteY61" fmla="*/ 252271 h 831269"/>
              <a:gd name="connsiteX62" fmla="*/ 343847 w 1083122"/>
              <a:gd name="connsiteY62" fmla="*/ 182157 h 831269"/>
              <a:gd name="connsiteX63" fmla="*/ 266079 w 1083122"/>
              <a:gd name="connsiteY63" fmla="*/ 216130 h 831269"/>
              <a:gd name="connsiteX64" fmla="*/ 318052 w 1083122"/>
              <a:gd name="connsiteY64" fmla="*/ 252271 h 831269"/>
              <a:gd name="connsiteX65" fmla="*/ 226322 w 1083122"/>
              <a:gd name="connsiteY65" fmla="*/ 299255 h 831269"/>
              <a:gd name="connsiteX66" fmla="*/ 156505 w 1083122"/>
              <a:gd name="connsiteY66" fmla="*/ 357082 h 831269"/>
              <a:gd name="connsiteX67" fmla="*/ 114680 w 1083122"/>
              <a:gd name="connsiteY67" fmla="*/ 318139 h 831269"/>
              <a:gd name="connsiteX68" fmla="*/ 63610 w 1083122"/>
              <a:gd name="connsiteY6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15384 h 831269"/>
              <a:gd name="connsiteX16" fmla="*/ 477323 w 1083122"/>
              <a:gd name="connsiteY16" fmla="*/ 515461 h 831269"/>
              <a:gd name="connsiteX17" fmla="*/ 524204 w 1083122"/>
              <a:gd name="connsiteY17" fmla="*/ 598513 h 831269"/>
              <a:gd name="connsiteX18" fmla="*/ 534871 w 1083122"/>
              <a:gd name="connsiteY18" fmla="*/ 663569 h 831269"/>
              <a:gd name="connsiteX19" fmla="*/ 580445 w 1083122"/>
              <a:gd name="connsiteY19" fmla="*/ 722121 h 831269"/>
              <a:gd name="connsiteX20" fmla="*/ 655110 w 1083122"/>
              <a:gd name="connsiteY20" fmla="*/ 769106 h 831269"/>
              <a:gd name="connsiteX21" fmla="*/ 707666 w 1083122"/>
              <a:gd name="connsiteY21" fmla="*/ 831269 h 831269"/>
              <a:gd name="connsiteX22" fmla="*/ 771276 w 1083122"/>
              <a:gd name="connsiteY22" fmla="*/ 769106 h 831269"/>
              <a:gd name="connsiteX23" fmla="*/ 803082 w 1083122"/>
              <a:gd name="connsiteY23" fmla="*/ 823318 h 831269"/>
              <a:gd name="connsiteX24" fmla="*/ 850631 w 1083122"/>
              <a:gd name="connsiteY24" fmla="*/ 771328 h 831269"/>
              <a:gd name="connsiteX25" fmla="*/ 879298 w 1083122"/>
              <a:gd name="connsiteY25" fmla="*/ 796571 h 831269"/>
              <a:gd name="connsiteX26" fmla="*/ 944491 w 1083122"/>
              <a:gd name="connsiteY26" fmla="*/ 740971 h 831269"/>
              <a:gd name="connsiteX27" fmla="*/ 979951 w 1083122"/>
              <a:gd name="connsiteY27" fmla="*/ 685260 h 831269"/>
              <a:gd name="connsiteX28" fmla="*/ 1057327 w 1083122"/>
              <a:gd name="connsiteY28" fmla="*/ 625982 h 831269"/>
              <a:gd name="connsiteX29" fmla="*/ 1014886 w 1083122"/>
              <a:gd name="connsiteY29" fmla="*/ 547987 h 831269"/>
              <a:gd name="connsiteX30" fmla="*/ 1020097 w 1083122"/>
              <a:gd name="connsiteY30" fmla="*/ 508162 h 831269"/>
              <a:gd name="connsiteX31" fmla="*/ 1064115 w 1083122"/>
              <a:gd name="connsiteY31" fmla="*/ 469845 h 831269"/>
              <a:gd name="connsiteX32" fmla="*/ 1083122 w 1083122"/>
              <a:gd name="connsiteY32" fmla="*/ 326000 h 831269"/>
              <a:gd name="connsiteX33" fmla="*/ 1050154 w 1083122"/>
              <a:gd name="connsiteY33" fmla="*/ 256606 h 831269"/>
              <a:gd name="connsiteX34" fmla="*/ 978398 w 1083122"/>
              <a:gd name="connsiteY34" fmla="*/ 202397 h 831269"/>
              <a:gd name="connsiteX35" fmla="*/ 1014663 w 1083122"/>
              <a:gd name="connsiteY35" fmla="*/ 126497 h 831269"/>
              <a:gd name="connsiteX36" fmla="*/ 926617 w 1083122"/>
              <a:gd name="connsiteY36" fmla="*/ 0 h 831269"/>
              <a:gd name="connsiteX37" fmla="*/ 818984 w 1083122"/>
              <a:gd name="connsiteY37" fmla="*/ 53489 h 831269"/>
              <a:gd name="connsiteX38" fmla="*/ 799434 w 1083122"/>
              <a:gd name="connsiteY38" fmla="*/ 157680 h 831269"/>
              <a:gd name="connsiteX39" fmla="*/ 806186 w 1083122"/>
              <a:gd name="connsiteY39" fmla="*/ 204558 h 831269"/>
              <a:gd name="connsiteX40" fmla="*/ 908000 w 1083122"/>
              <a:gd name="connsiteY40" fmla="*/ 245043 h 831269"/>
              <a:gd name="connsiteX41" fmla="*/ 926642 w 1083122"/>
              <a:gd name="connsiteY41" fmla="*/ 328231 h 831269"/>
              <a:gd name="connsiteX42" fmla="*/ 859162 w 1083122"/>
              <a:gd name="connsiteY42" fmla="*/ 424389 h 831269"/>
              <a:gd name="connsiteX43" fmla="*/ 865562 w 1083122"/>
              <a:gd name="connsiteY43" fmla="*/ 454747 h 831269"/>
              <a:gd name="connsiteX44" fmla="*/ 902896 w 1083122"/>
              <a:gd name="connsiteY44" fmla="*/ 470044 h 831269"/>
              <a:gd name="connsiteX45" fmla="*/ 889028 w 1083122"/>
              <a:gd name="connsiteY45" fmla="*/ 521966 h 831269"/>
              <a:gd name="connsiteX46" fmla="*/ 855637 w 1083122"/>
              <a:gd name="connsiteY46" fmla="*/ 570320 h 831269"/>
              <a:gd name="connsiteX47" fmla="*/ 820766 w 1083122"/>
              <a:gd name="connsiteY47" fmla="*/ 563165 h 831269"/>
              <a:gd name="connsiteX48" fmla="*/ 793967 w 1083122"/>
              <a:gd name="connsiteY48" fmla="*/ 601404 h 831269"/>
              <a:gd name="connsiteX49" fmla="*/ 763169 w 1083122"/>
              <a:gd name="connsiteY49" fmla="*/ 571839 h 831269"/>
              <a:gd name="connsiteX50" fmla="*/ 760612 w 1083122"/>
              <a:gd name="connsiteY50" fmla="*/ 544301 h 831269"/>
              <a:gd name="connsiteX51" fmla="*/ 709606 w 1083122"/>
              <a:gd name="connsiteY51" fmla="*/ 503100 h 831269"/>
              <a:gd name="connsiteX52" fmla="*/ 692774 w 1083122"/>
              <a:gd name="connsiteY52" fmla="*/ 474262 h 831269"/>
              <a:gd name="connsiteX53" fmla="*/ 686527 w 1083122"/>
              <a:gd name="connsiteY53" fmla="*/ 430815 h 831269"/>
              <a:gd name="connsiteX54" fmla="*/ 659958 w 1083122"/>
              <a:gd name="connsiteY54" fmla="*/ 403346 h 831269"/>
              <a:gd name="connsiteX55" fmla="*/ 626990 w 1083122"/>
              <a:gd name="connsiteY55" fmla="*/ 385997 h 831269"/>
              <a:gd name="connsiteX56" fmla="*/ 574627 w 1083122"/>
              <a:gd name="connsiteY56" fmla="*/ 421416 h 831269"/>
              <a:gd name="connsiteX57" fmla="*/ 529053 w 1083122"/>
              <a:gd name="connsiteY57" fmla="*/ 431534 h 831269"/>
              <a:gd name="connsiteX58" fmla="*/ 500932 w 1083122"/>
              <a:gd name="connsiteY58" fmla="*/ 347687 h 831269"/>
              <a:gd name="connsiteX59" fmla="*/ 445273 w 1083122"/>
              <a:gd name="connsiteY59" fmla="*/ 307930 h 831269"/>
              <a:gd name="connsiteX60" fmla="*/ 429370 w 1083122"/>
              <a:gd name="connsiteY60" fmla="*/ 284076 h 831269"/>
              <a:gd name="connsiteX61" fmla="*/ 437322 w 1083122"/>
              <a:gd name="connsiteY61" fmla="*/ 252271 h 831269"/>
              <a:gd name="connsiteX62" fmla="*/ 343847 w 1083122"/>
              <a:gd name="connsiteY62" fmla="*/ 182157 h 831269"/>
              <a:gd name="connsiteX63" fmla="*/ 266079 w 1083122"/>
              <a:gd name="connsiteY63" fmla="*/ 216130 h 831269"/>
              <a:gd name="connsiteX64" fmla="*/ 318052 w 1083122"/>
              <a:gd name="connsiteY64" fmla="*/ 252271 h 831269"/>
              <a:gd name="connsiteX65" fmla="*/ 226322 w 1083122"/>
              <a:gd name="connsiteY65" fmla="*/ 299255 h 831269"/>
              <a:gd name="connsiteX66" fmla="*/ 156505 w 1083122"/>
              <a:gd name="connsiteY66" fmla="*/ 357082 h 831269"/>
              <a:gd name="connsiteX67" fmla="*/ 114680 w 1083122"/>
              <a:gd name="connsiteY67" fmla="*/ 318139 h 831269"/>
              <a:gd name="connsiteX68" fmla="*/ 63610 w 1083122"/>
              <a:gd name="connsiteY6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15384 h 831269"/>
              <a:gd name="connsiteX16" fmla="*/ 477323 w 1083122"/>
              <a:gd name="connsiteY16" fmla="*/ 515461 h 831269"/>
              <a:gd name="connsiteX17" fmla="*/ 524204 w 1083122"/>
              <a:gd name="connsiteY17" fmla="*/ 598513 h 831269"/>
              <a:gd name="connsiteX18" fmla="*/ 534871 w 1083122"/>
              <a:gd name="connsiteY18" fmla="*/ 663569 h 831269"/>
              <a:gd name="connsiteX19" fmla="*/ 584711 w 1083122"/>
              <a:gd name="connsiteY19" fmla="*/ 715615 h 831269"/>
              <a:gd name="connsiteX20" fmla="*/ 655110 w 1083122"/>
              <a:gd name="connsiteY20" fmla="*/ 769106 h 831269"/>
              <a:gd name="connsiteX21" fmla="*/ 707666 w 1083122"/>
              <a:gd name="connsiteY21" fmla="*/ 831269 h 831269"/>
              <a:gd name="connsiteX22" fmla="*/ 771276 w 1083122"/>
              <a:gd name="connsiteY22" fmla="*/ 769106 h 831269"/>
              <a:gd name="connsiteX23" fmla="*/ 803082 w 1083122"/>
              <a:gd name="connsiteY23" fmla="*/ 823318 h 831269"/>
              <a:gd name="connsiteX24" fmla="*/ 850631 w 1083122"/>
              <a:gd name="connsiteY24" fmla="*/ 771328 h 831269"/>
              <a:gd name="connsiteX25" fmla="*/ 879298 w 1083122"/>
              <a:gd name="connsiteY25" fmla="*/ 796571 h 831269"/>
              <a:gd name="connsiteX26" fmla="*/ 944491 w 1083122"/>
              <a:gd name="connsiteY26" fmla="*/ 740971 h 831269"/>
              <a:gd name="connsiteX27" fmla="*/ 979951 w 1083122"/>
              <a:gd name="connsiteY27" fmla="*/ 685260 h 831269"/>
              <a:gd name="connsiteX28" fmla="*/ 1057327 w 1083122"/>
              <a:gd name="connsiteY28" fmla="*/ 625982 h 831269"/>
              <a:gd name="connsiteX29" fmla="*/ 1014886 w 1083122"/>
              <a:gd name="connsiteY29" fmla="*/ 547987 h 831269"/>
              <a:gd name="connsiteX30" fmla="*/ 1020097 w 1083122"/>
              <a:gd name="connsiteY30" fmla="*/ 508162 h 831269"/>
              <a:gd name="connsiteX31" fmla="*/ 1064115 w 1083122"/>
              <a:gd name="connsiteY31" fmla="*/ 469845 h 831269"/>
              <a:gd name="connsiteX32" fmla="*/ 1083122 w 1083122"/>
              <a:gd name="connsiteY32" fmla="*/ 326000 h 831269"/>
              <a:gd name="connsiteX33" fmla="*/ 1050154 w 1083122"/>
              <a:gd name="connsiteY33" fmla="*/ 256606 h 831269"/>
              <a:gd name="connsiteX34" fmla="*/ 978398 w 1083122"/>
              <a:gd name="connsiteY34" fmla="*/ 202397 h 831269"/>
              <a:gd name="connsiteX35" fmla="*/ 1014663 w 1083122"/>
              <a:gd name="connsiteY35" fmla="*/ 126497 h 831269"/>
              <a:gd name="connsiteX36" fmla="*/ 926617 w 1083122"/>
              <a:gd name="connsiteY36" fmla="*/ 0 h 831269"/>
              <a:gd name="connsiteX37" fmla="*/ 818984 w 1083122"/>
              <a:gd name="connsiteY37" fmla="*/ 53489 h 831269"/>
              <a:gd name="connsiteX38" fmla="*/ 799434 w 1083122"/>
              <a:gd name="connsiteY38" fmla="*/ 157680 h 831269"/>
              <a:gd name="connsiteX39" fmla="*/ 806186 w 1083122"/>
              <a:gd name="connsiteY39" fmla="*/ 204558 h 831269"/>
              <a:gd name="connsiteX40" fmla="*/ 908000 w 1083122"/>
              <a:gd name="connsiteY40" fmla="*/ 245043 h 831269"/>
              <a:gd name="connsiteX41" fmla="*/ 926642 w 1083122"/>
              <a:gd name="connsiteY41" fmla="*/ 328231 h 831269"/>
              <a:gd name="connsiteX42" fmla="*/ 859162 w 1083122"/>
              <a:gd name="connsiteY42" fmla="*/ 424389 h 831269"/>
              <a:gd name="connsiteX43" fmla="*/ 865562 w 1083122"/>
              <a:gd name="connsiteY43" fmla="*/ 454747 h 831269"/>
              <a:gd name="connsiteX44" fmla="*/ 902896 w 1083122"/>
              <a:gd name="connsiteY44" fmla="*/ 470044 h 831269"/>
              <a:gd name="connsiteX45" fmla="*/ 889028 w 1083122"/>
              <a:gd name="connsiteY45" fmla="*/ 521966 h 831269"/>
              <a:gd name="connsiteX46" fmla="*/ 855637 w 1083122"/>
              <a:gd name="connsiteY46" fmla="*/ 570320 h 831269"/>
              <a:gd name="connsiteX47" fmla="*/ 820766 w 1083122"/>
              <a:gd name="connsiteY47" fmla="*/ 563165 h 831269"/>
              <a:gd name="connsiteX48" fmla="*/ 793967 w 1083122"/>
              <a:gd name="connsiteY48" fmla="*/ 601404 h 831269"/>
              <a:gd name="connsiteX49" fmla="*/ 763169 w 1083122"/>
              <a:gd name="connsiteY49" fmla="*/ 571839 h 831269"/>
              <a:gd name="connsiteX50" fmla="*/ 760612 w 1083122"/>
              <a:gd name="connsiteY50" fmla="*/ 544301 h 831269"/>
              <a:gd name="connsiteX51" fmla="*/ 709606 w 1083122"/>
              <a:gd name="connsiteY51" fmla="*/ 503100 h 831269"/>
              <a:gd name="connsiteX52" fmla="*/ 692774 w 1083122"/>
              <a:gd name="connsiteY52" fmla="*/ 474262 h 831269"/>
              <a:gd name="connsiteX53" fmla="*/ 686527 w 1083122"/>
              <a:gd name="connsiteY53" fmla="*/ 430815 h 831269"/>
              <a:gd name="connsiteX54" fmla="*/ 659958 w 1083122"/>
              <a:gd name="connsiteY54" fmla="*/ 403346 h 831269"/>
              <a:gd name="connsiteX55" fmla="*/ 626990 w 1083122"/>
              <a:gd name="connsiteY55" fmla="*/ 385997 h 831269"/>
              <a:gd name="connsiteX56" fmla="*/ 574627 w 1083122"/>
              <a:gd name="connsiteY56" fmla="*/ 421416 h 831269"/>
              <a:gd name="connsiteX57" fmla="*/ 529053 w 1083122"/>
              <a:gd name="connsiteY57" fmla="*/ 431534 h 831269"/>
              <a:gd name="connsiteX58" fmla="*/ 500932 w 1083122"/>
              <a:gd name="connsiteY58" fmla="*/ 347687 h 831269"/>
              <a:gd name="connsiteX59" fmla="*/ 445273 w 1083122"/>
              <a:gd name="connsiteY59" fmla="*/ 307930 h 831269"/>
              <a:gd name="connsiteX60" fmla="*/ 429370 w 1083122"/>
              <a:gd name="connsiteY60" fmla="*/ 284076 h 831269"/>
              <a:gd name="connsiteX61" fmla="*/ 437322 w 1083122"/>
              <a:gd name="connsiteY61" fmla="*/ 252271 h 831269"/>
              <a:gd name="connsiteX62" fmla="*/ 343847 w 1083122"/>
              <a:gd name="connsiteY62" fmla="*/ 182157 h 831269"/>
              <a:gd name="connsiteX63" fmla="*/ 266079 w 1083122"/>
              <a:gd name="connsiteY63" fmla="*/ 216130 h 831269"/>
              <a:gd name="connsiteX64" fmla="*/ 318052 w 1083122"/>
              <a:gd name="connsiteY64" fmla="*/ 252271 h 831269"/>
              <a:gd name="connsiteX65" fmla="*/ 226322 w 1083122"/>
              <a:gd name="connsiteY65" fmla="*/ 299255 h 831269"/>
              <a:gd name="connsiteX66" fmla="*/ 156505 w 1083122"/>
              <a:gd name="connsiteY66" fmla="*/ 357082 h 831269"/>
              <a:gd name="connsiteX67" fmla="*/ 114680 w 1083122"/>
              <a:gd name="connsiteY67" fmla="*/ 318139 h 831269"/>
              <a:gd name="connsiteX68" fmla="*/ 63610 w 1083122"/>
              <a:gd name="connsiteY6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15384 h 831269"/>
              <a:gd name="connsiteX16" fmla="*/ 477323 w 1083122"/>
              <a:gd name="connsiteY16" fmla="*/ 515461 h 831269"/>
              <a:gd name="connsiteX17" fmla="*/ 524204 w 1083122"/>
              <a:gd name="connsiteY17" fmla="*/ 598513 h 831269"/>
              <a:gd name="connsiteX18" fmla="*/ 534871 w 1083122"/>
              <a:gd name="connsiteY18" fmla="*/ 663569 h 831269"/>
              <a:gd name="connsiteX19" fmla="*/ 584711 w 1083122"/>
              <a:gd name="connsiteY19" fmla="*/ 715615 h 831269"/>
              <a:gd name="connsiteX20" fmla="*/ 597514 w 1083122"/>
              <a:gd name="connsiteY20" fmla="*/ 740917 h 831269"/>
              <a:gd name="connsiteX21" fmla="*/ 707666 w 1083122"/>
              <a:gd name="connsiteY21" fmla="*/ 831269 h 831269"/>
              <a:gd name="connsiteX22" fmla="*/ 771276 w 1083122"/>
              <a:gd name="connsiteY22" fmla="*/ 769106 h 831269"/>
              <a:gd name="connsiteX23" fmla="*/ 803082 w 1083122"/>
              <a:gd name="connsiteY23" fmla="*/ 823318 h 831269"/>
              <a:gd name="connsiteX24" fmla="*/ 850631 w 1083122"/>
              <a:gd name="connsiteY24" fmla="*/ 771328 h 831269"/>
              <a:gd name="connsiteX25" fmla="*/ 879298 w 1083122"/>
              <a:gd name="connsiteY25" fmla="*/ 796571 h 831269"/>
              <a:gd name="connsiteX26" fmla="*/ 944491 w 1083122"/>
              <a:gd name="connsiteY26" fmla="*/ 740971 h 831269"/>
              <a:gd name="connsiteX27" fmla="*/ 979951 w 1083122"/>
              <a:gd name="connsiteY27" fmla="*/ 685260 h 831269"/>
              <a:gd name="connsiteX28" fmla="*/ 1057327 w 1083122"/>
              <a:gd name="connsiteY28" fmla="*/ 625982 h 831269"/>
              <a:gd name="connsiteX29" fmla="*/ 1014886 w 1083122"/>
              <a:gd name="connsiteY29" fmla="*/ 547987 h 831269"/>
              <a:gd name="connsiteX30" fmla="*/ 1020097 w 1083122"/>
              <a:gd name="connsiteY30" fmla="*/ 508162 h 831269"/>
              <a:gd name="connsiteX31" fmla="*/ 1064115 w 1083122"/>
              <a:gd name="connsiteY31" fmla="*/ 469845 h 831269"/>
              <a:gd name="connsiteX32" fmla="*/ 1083122 w 1083122"/>
              <a:gd name="connsiteY32" fmla="*/ 326000 h 831269"/>
              <a:gd name="connsiteX33" fmla="*/ 1050154 w 1083122"/>
              <a:gd name="connsiteY33" fmla="*/ 256606 h 831269"/>
              <a:gd name="connsiteX34" fmla="*/ 978398 w 1083122"/>
              <a:gd name="connsiteY34" fmla="*/ 202397 h 831269"/>
              <a:gd name="connsiteX35" fmla="*/ 1014663 w 1083122"/>
              <a:gd name="connsiteY35" fmla="*/ 126497 h 831269"/>
              <a:gd name="connsiteX36" fmla="*/ 926617 w 1083122"/>
              <a:gd name="connsiteY36" fmla="*/ 0 h 831269"/>
              <a:gd name="connsiteX37" fmla="*/ 818984 w 1083122"/>
              <a:gd name="connsiteY37" fmla="*/ 53489 h 831269"/>
              <a:gd name="connsiteX38" fmla="*/ 799434 w 1083122"/>
              <a:gd name="connsiteY38" fmla="*/ 157680 h 831269"/>
              <a:gd name="connsiteX39" fmla="*/ 806186 w 1083122"/>
              <a:gd name="connsiteY39" fmla="*/ 204558 h 831269"/>
              <a:gd name="connsiteX40" fmla="*/ 908000 w 1083122"/>
              <a:gd name="connsiteY40" fmla="*/ 245043 h 831269"/>
              <a:gd name="connsiteX41" fmla="*/ 926642 w 1083122"/>
              <a:gd name="connsiteY41" fmla="*/ 328231 h 831269"/>
              <a:gd name="connsiteX42" fmla="*/ 859162 w 1083122"/>
              <a:gd name="connsiteY42" fmla="*/ 424389 h 831269"/>
              <a:gd name="connsiteX43" fmla="*/ 865562 w 1083122"/>
              <a:gd name="connsiteY43" fmla="*/ 454747 h 831269"/>
              <a:gd name="connsiteX44" fmla="*/ 902896 w 1083122"/>
              <a:gd name="connsiteY44" fmla="*/ 470044 h 831269"/>
              <a:gd name="connsiteX45" fmla="*/ 889028 w 1083122"/>
              <a:gd name="connsiteY45" fmla="*/ 521966 h 831269"/>
              <a:gd name="connsiteX46" fmla="*/ 855637 w 1083122"/>
              <a:gd name="connsiteY46" fmla="*/ 570320 h 831269"/>
              <a:gd name="connsiteX47" fmla="*/ 820766 w 1083122"/>
              <a:gd name="connsiteY47" fmla="*/ 563165 h 831269"/>
              <a:gd name="connsiteX48" fmla="*/ 793967 w 1083122"/>
              <a:gd name="connsiteY48" fmla="*/ 601404 h 831269"/>
              <a:gd name="connsiteX49" fmla="*/ 763169 w 1083122"/>
              <a:gd name="connsiteY49" fmla="*/ 571839 h 831269"/>
              <a:gd name="connsiteX50" fmla="*/ 760612 w 1083122"/>
              <a:gd name="connsiteY50" fmla="*/ 544301 h 831269"/>
              <a:gd name="connsiteX51" fmla="*/ 709606 w 1083122"/>
              <a:gd name="connsiteY51" fmla="*/ 503100 h 831269"/>
              <a:gd name="connsiteX52" fmla="*/ 692774 w 1083122"/>
              <a:gd name="connsiteY52" fmla="*/ 474262 h 831269"/>
              <a:gd name="connsiteX53" fmla="*/ 686527 w 1083122"/>
              <a:gd name="connsiteY53" fmla="*/ 430815 h 831269"/>
              <a:gd name="connsiteX54" fmla="*/ 659958 w 1083122"/>
              <a:gd name="connsiteY54" fmla="*/ 403346 h 831269"/>
              <a:gd name="connsiteX55" fmla="*/ 626990 w 1083122"/>
              <a:gd name="connsiteY55" fmla="*/ 385997 h 831269"/>
              <a:gd name="connsiteX56" fmla="*/ 574627 w 1083122"/>
              <a:gd name="connsiteY56" fmla="*/ 421416 h 831269"/>
              <a:gd name="connsiteX57" fmla="*/ 529053 w 1083122"/>
              <a:gd name="connsiteY57" fmla="*/ 431534 h 831269"/>
              <a:gd name="connsiteX58" fmla="*/ 500932 w 1083122"/>
              <a:gd name="connsiteY58" fmla="*/ 347687 h 831269"/>
              <a:gd name="connsiteX59" fmla="*/ 445273 w 1083122"/>
              <a:gd name="connsiteY59" fmla="*/ 307930 h 831269"/>
              <a:gd name="connsiteX60" fmla="*/ 429370 w 1083122"/>
              <a:gd name="connsiteY60" fmla="*/ 284076 h 831269"/>
              <a:gd name="connsiteX61" fmla="*/ 437322 w 1083122"/>
              <a:gd name="connsiteY61" fmla="*/ 252271 h 831269"/>
              <a:gd name="connsiteX62" fmla="*/ 343847 w 1083122"/>
              <a:gd name="connsiteY62" fmla="*/ 182157 h 831269"/>
              <a:gd name="connsiteX63" fmla="*/ 266079 w 1083122"/>
              <a:gd name="connsiteY63" fmla="*/ 216130 h 831269"/>
              <a:gd name="connsiteX64" fmla="*/ 318052 w 1083122"/>
              <a:gd name="connsiteY64" fmla="*/ 252271 h 831269"/>
              <a:gd name="connsiteX65" fmla="*/ 226322 w 1083122"/>
              <a:gd name="connsiteY65" fmla="*/ 299255 h 831269"/>
              <a:gd name="connsiteX66" fmla="*/ 156505 w 1083122"/>
              <a:gd name="connsiteY66" fmla="*/ 357082 h 831269"/>
              <a:gd name="connsiteX67" fmla="*/ 114680 w 1083122"/>
              <a:gd name="connsiteY67" fmla="*/ 318139 h 831269"/>
              <a:gd name="connsiteX68" fmla="*/ 63610 w 1083122"/>
              <a:gd name="connsiteY68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15384 h 831269"/>
              <a:gd name="connsiteX16" fmla="*/ 477323 w 1083122"/>
              <a:gd name="connsiteY16" fmla="*/ 515461 h 831269"/>
              <a:gd name="connsiteX17" fmla="*/ 524204 w 1083122"/>
              <a:gd name="connsiteY17" fmla="*/ 598513 h 831269"/>
              <a:gd name="connsiteX18" fmla="*/ 534871 w 1083122"/>
              <a:gd name="connsiteY18" fmla="*/ 663569 h 831269"/>
              <a:gd name="connsiteX19" fmla="*/ 584711 w 1083122"/>
              <a:gd name="connsiteY19" fmla="*/ 715615 h 831269"/>
              <a:gd name="connsiteX20" fmla="*/ 597514 w 1083122"/>
              <a:gd name="connsiteY20" fmla="*/ 740917 h 831269"/>
              <a:gd name="connsiteX21" fmla="*/ 679976 w 1083122"/>
              <a:gd name="connsiteY21" fmla="*/ 782170 h 831269"/>
              <a:gd name="connsiteX22" fmla="*/ 707666 w 1083122"/>
              <a:gd name="connsiteY22" fmla="*/ 831269 h 831269"/>
              <a:gd name="connsiteX23" fmla="*/ 771276 w 1083122"/>
              <a:gd name="connsiteY23" fmla="*/ 769106 h 831269"/>
              <a:gd name="connsiteX24" fmla="*/ 803082 w 1083122"/>
              <a:gd name="connsiteY24" fmla="*/ 823318 h 831269"/>
              <a:gd name="connsiteX25" fmla="*/ 850631 w 1083122"/>
              <a:gd name="connsiteY25" fmla="*/ 771328 h 831269"/>
              <a:gd name="connsiteX26" fmla="*/ 879298 w 1083122"/>
              <a:gd name="connsiteY26" fmla="*/ 796571 h 831269"/>
              <a:gd name="connsiteX27" fmla="*/ 944491 w 1083122"/>
              <a:gd name="connsiteY27" fmla="*/ 740971 h 831269"/>
              <a:gd name="connsiteX28" fmla="*/ 979951 w 1083122"/>
              <a:gd name="connsiteY28" fmla="*/ 685260 h 831269"/>
              <a:gd name="connsiteX29" fmla="*/ 1057327 w 1083122"/>
              <a:gd name="connsiteY29" fmla="*/ 625982 h 831269"/>
              <a:gd name="connsiteX30" fmla="*/ 1014886 w 1083122"/>
              <a:gd name="connsiteY30" fmla="*/ 547987 h 831269"/>
              <a:gd name="connsiteX31" fmla="*/ 1020097 w 1083122"/>
              <a:gd name="connsiteY31" fmla="*/ 508162 h 831269"/>
              <a:gd name="connsiteX32" fmla="*/ 1064115 w 1083122"/>
              <a:gd name="connsiteY32" fmla="*/ 469845 h 831269"/>
              <a:gd name="connsiteX33" fmla="*/ 1083122 w 1083122"/>
              <a:gd name="connsiteY33" fmla="*/ 326000 h 831269"/>
              <a:gd name="connsiteX34" fmla="*/ 1050154 w 1083122"/>
              <a:gd name="connsiteY34" fmla="*/ 256606 h 831269"/>
              <a:gd name="connsiteX35" fmla="*/ 978398 w 1083122"/>
              <a:gd name="connsiteY35" fmla="*/ 202397 h 831269"/>
              <a:gd name="connsiteX36" fmla="*/ 1014663 w 1083122"/>
              <a:gd name="connsiteY36" fmla="*/ 126497 h 831269"/>
              <a:gd name="connsiteX37" fmla="*/ 926617 w 1083122"/>
              <a:gd name="connsiteY37" fmla="*/ 0 h 831269"/>
              <a:gd name="connsiteX38" fmla="*/ 818984 w 1083122"/>
              <a:gd name="connsiteY38" fmla="*/ 53489 h 831269"/>
              <a:gd name="connsiteX39" fmla="*/ 799434 w 1083122"/>
              <a:gd name="connsiteY39" fmla="*/ 157680 h 831269"/>
              <a:gd name="connsiteX40" fmla="*/ 806186 w 1083122"/>
              <a:gd name="connsiteY40" fmla="*/ 204558 h 831269"/>
              <a:gd name="connsiteX41" fmla="*/ 908000 w 1083122"/>
              <a:gd name="connsiteY41" fmla="*/ 245043 h 831269"/>
              <a:gd name="connsiteX42" fmla="*/ 926642 w 1083122"/>
              <a:gd name="connsiteY42" fmla="*/ 328231 h 831269"/>
              <a:gd name="connsiteX43" fmla="*/ 859162 w 1083122"/>
              <a:gd name="connsiteY43" fmla="*/ 424389 h 831269"/>
              <a:gd name="connsiteX44" fmla="*/ 865562 w 1083122"/>
              <a:gd name="connsiteY44" fmla="*/ 454747 h 831269"/>
              <a:gd name="connsiteX45" fmla="*/ 902896 w 1083122"/>
              <a:gd name="connsiteY45" fmla="*/ 470044 h 831269"/>
              <a:gd name="connsiteX46" fmla="*/ 889028 w 1083122"/>
              <a:gd name="connsiteY46" fmla="*/ 521966 h 831269"/>
              <a:gd name="connsiteX47" fmla="*/ 855637 w 1083122"/>
              <a:gd name="connsiteY47" fmla="*/ 570320 h 831269"/>
              <a:gd name="connsiteX48" fmla="*/ 820766 w 1083122"/>
              <a:gd name="connsiteY48" fmla="*/ 563165 h 831269"/>
              <a:gd name="connsiteX49" fmla="*/ 793967 w 1083122"/>
              <a:gd name="connsiteY49" fmla="*/ 601404 h 831269"/>
              <a:gd name="connsiteX50" fmla="*/ 763169 w 1083122"/>
              <a:gd name="connsiteY50" fmla="*/ 571839 h 831269"/>
              <a:gd name="connsiteX51" fmla="*/ 760612 w 1083122"/>
              <a:gd name="connsiteY51" fmla="*/ 544301 h 831269"/>
              <a:gd name="connsiteX52" fmla="*/ 709606 w 1083122"/>
              <a:gd name="connsiteY52" fmla="*/ 503100 h 831269"/>
              <a:gd name="connsiteX53" fmla="*/ 692774 w 1083122"/>
              <a:gd name="connsiteY53" fmla="*/ 474262 h 831269"/>
              <a:gd name="connsiteX54" fmla="*/ 686527 w 1083122"/>
              <a:gd name="connsiteY54" fmla="*/ 430815 h 831269"/>
              <a:gd name="connsiteX55" fmla="*/ 659958 w 1083122"/>
              <a:gd name="connsiteY55" fmla="*/ 403346 h 831269"/>
              <a:gd name="connsiteX56" fmla="*/ 626990 w 1083122"/>
              <a:gd name="connsiteY56" fmla="*/ 385997 h 831269"/>
              <a:gd name="connsiteX57" fmla="*/ 574627 w 1083122"/>
              <a:gd name="connsiteY57" fmla="*/ 421416 h 831269"/>
              <a:gd name="connsiteX58" fmla="*/ 529053 w 1083122"/>
              <a:gd name="connsiteY58" fmla="*/ 431534 h 831269"/>
              <a:gd name="connsiteX59" fmla="*/ 500932 w 1083122"/>
              <a:gd name="connsiteY59" fmla="*/ 347687 h 831269"/>
              <a:gd name="connsiteX60" fmla="*/ 445273 w 1083122"/>
              <a:gd name="connsiteY60" fmla="*/ 307930 h 831269"/>
              <a:gd name="connsiteX61" fmla="*/ 429370 w 1083122"/>
              <a:gd name="connsiteY61" fmla="*/ 284076 h 831269"/>
              <a:gd name="connsiteX62" fmla="*/ 437322 w 1083122"/>
              <a:gd name="connsiteY62" fmla="*/ 252271 h 831269"/>
              <a:gd name="connsiteX63" fmla="*/ 343847 w 1083122"/>
              <a:gd name="connsiteY63" fmla="*/ 182157 h 831269"/>
              <a:gd name="connsiteX64" fmla="*/ 266079 w 1083122"/>
              <a:gd name="connsiteY64" fmla="*/ 216130 h 831269"/>
              <a:gd name="connsiteX65" fmla="*/ 318052 w 1083122"/>
              <a:gd name="connsiteY65" fmla="*/ 252271 h 831269"/>
              <a:gd name="connsiteX66" fmla="*/ 226322 w 1083122"/>
              <a:gd name="connsiteY66" fmla="*/ 299255 h 831269"/>
              <a:gd name="connsiteX67" fmla="*/ 156505 w 1083122"/>
              <a:gd name="connsiteY67" fmla="*/ 357082 h 831269"/>
              <a:gd name="connsiteX68" fmla="*/ 114680 w 1083122"/>
              <a:gd name="connsiteY68" fmla="*/ 318139 h 831269"/>
              <a:gd name="connsiteX69" fmla="*/ 63610 w 1083122"/>
              <a:gd name="connsiteY69" fmla="*/ 293472 h 831269"/>
              <a:gd name="connsiteX0" fmla="*/ 63610 w 1083122"/>
              <a:gd name="connsiteY0" fmla="*/ 293472 h 831269"/>
              <a:gd name="connsiteX1" fmla="*/ 31805 w 1083122"/>
              <a:gd name="connsiteY1" fmla="*/ 331784 h 831269"/>
              <a:gd name="connsiteX2" fmla="*/ 0 w 1083122"/>
              <a:gd name="connsiteY2" fmla="*/ 379492 h 831269"/>
              <a:gd name="connsiteX3" fmla="*/ 39756 w 1083122"/>
              <a:gd name="connsiteY3" fmla="*/ 443102 h 831269"/>
              <a:gd name="connsiteX4" fmla="*/ 63610 w 1083122"/>
              <a:gd name="connsiteY4" fmla="*/ 482859 h 831269"/>
              <a:gd name="connsiteX5" fmla="*/ 31805 w 1083122"/>
              <a:gd name="connsiteY5" fmla="*/ 570323 h 831269"/>
              <a:gd name="connsiteX6" fmla="*/ 63610 w 1083122"/>
              <a:gd name="connsiteY6" fmla="*/ 594177 h 831269"/>
              <a:gd name="connsiteX7" fmla="*/ 83198 w 1083122"/>
              <a:gd name="connsiteY7" fmla="*/ 748032 h 831269"/>
              <a:gd name="connsiteX8" fmla="*/ 125347 w 1083122"/>
              <a:gd name="connsiteY8" fmla="*/ 667247 h 831269"/>
              <a:gd name="connsiteX9" fmla="*/ 116214 w 1083122"/>
              <a:gd name="connsiteY9" fmla="*/ 617774 h 831269"/>
              <a:gd name="connsiteX10" fmla="*/ 168011 w 1083122"/>
              <a:gd name="connsiteY10" fmla="*/ 593522 h 831269"/>
              <a:gd name="connsiteX11" fmla="*/ 215849 w 1083122"/>
              <a:gd name="connsiteY11" fmla="*/ 570323 h 831269"/>
              <a:gd name="connsiteX12" fmla="*/ 236794 w 1083122"/>
              <a:gd name="connsiteY12" fmla="*/ 501654 h 831269"/>
              <a:gd name="connsiteX13" fmla="*/ 321736 w 1083122"/>
              <a:gd name="connsiteY13" fmla="*/ 414911 h 831269"/>
              <a:gd name="connsiteX14" fmla="*/ 373711 w 1083122"/>
              <a:gd name="connsiteY14" fmla="*/ 498762 h 831269"/>
              <a:gd name="connsiteX15" fmla="*/ 438680 w 1083122"/>
              <a:gd name="connsiteY15" fmla="*/ 515384 h 831269"/>
              <a:gd name="connsiteX16" fmla="*/ 477323 w 1083122"/>
              <a:gd name="connsiteY16" fmla="*/ 515461 h 831269"/>
              <a:gd name="connsiteX17" fmla="*/ 524204 w 1083122"/>
              <a:gd name="connsiteY17" fmla="*/ 598513 h 831269"/>
              <a:gd name="connsiteX18" fmla="*/ 534871 w 1083122"/>
              <a:gd name="connsiteY18" fmla="*/ 663569 h 831269"/>
              <a:gd name="connsiteX19" fmla="*/ 584711 w 1083122"/>
              <a:gd name="connsiteY19" fmla="*/ 715615 h 831269"/>
              <a:gd name="connsiteX20" fmla="*/ 597514 w 1083122"/>
              <a:gd name="connsiteY20" fmla="*/ 740917 h 831269"/>
              <a:gd name="connsiteX21" fmla="*/ 684242 w 1083122"/>
              <a:gd name="connsiteY21" fmla="*/ 786508 h 831269"/>
              <a:gd name="connsiteX22" fmla="*/ 707666 w 1083122"/>
              <a:gd name="connsiteY22" fmla="*/ 831269 h 831269"/>
              <a:gd name="connsiteX23" fmla="*/ 771276 w 1083122"/>
              <a:gd name="connsiteY23" fmla="*/ 769106 h 831269"/>
              <a:gd name="connsiteX24" fmla="*/ 803082 w 1083122"/>
              <a:gd name="connsiteY24" fmla="*/ 823318 h 831269"/>
              <a:gd name="connsiteX25" fmla="*/ 850631 w 1083122"/>
              <a:gd name="connsiteY25" fmla="*/ 771328 h 831269"/>
              <a:gd name="connsiteX26" fmla="*/ 879298 w 1083122"/>
              <a:gd name="connsiteY26" fmla="*/ 796571 h 831269"/>
              <a:gd name="connsiteX27" fmla="*/ 944491 w 1083122"/>
              <a:gd name="connsiteY27" fmla="*/ 740971 h 831269"/>
              <a:gd name="connsiteX28" fmla="*/ 979951 w 1083122"/>
              <a:gd name="connsiteY28" fmla="*/ 685260 h 831269"/>
              <a:gd name="connsiteX29" fmla="*/ 1057327 w 1083122"/>
              <a:gd name="connsiteY29" fmla="*/ 625982 h 831269"/>
              <a:gd name="connsiteX30" fmla="*/ 1014886 w 1083122"/>
              <a:gd name="connsiteY30" fmla="*/ 547987 h 831269"/>
              <a:gd name="connsiteX31" fmla="*/ 1020097 w 1083122"/>
              <a:gd name="connsiteY31" fmla="*/ 508162 h 831269"/>
              <a:gd name="connsiteX32" fmla="*/ 1064115 w 1083122"/>
              <a:gd name="connsiteY32" fmla="*/ 469845 h 831269"/>
              <a:gd name="connsiteX33" fmla="*/ 1083122 w 1083122"/>
              <a:gd name="connsiteY33" fmla="*/ 326000 h 831269"/>
              <a:gd name="connsiteX34" fmla="*/ 1050154 w 1083122"/>
              <a:gd name="connsiteY34" fmla="*/ 256606 h 831269"/>
              <a:gd name="connsiteX35" fmla="*/ 978398 w 1083122"/>
              <a:gd name="connsiteY35" fmla="*/ 202397 h 831269"/>
              <a:gd name="connsiteX36" fmla="*/ 1014663 w 1083122"/>
              <a:gd name="connsiteY36" fmla="*/ 126497 h 831269"/>
              <a:gd name="connsiteX37" fmla="*/ 926617 w 1083122"/>
              <a:gd name="connsiteY37" fmla="*/ 0 h 831269"/>
              <a:gd name="connsiteX38" fmla="*/ 818984 w 1083122"/>
              <a:gd name="connsiteY38" fmla="*/ 53489 h 831269"/>
              <a:gd name="connsiteX39" fmla="*/ 799434 w 1083122"/>
              <a:gd name="connsiteY39" fmla="*/ 157680 h 831269"/>
              <a:gd name="connsiteX40" fmla="*/ 806186 w 1083122"/>
              <a:gd name="connsiteY40" fmla="*/ 204558 h 831269"/>
              <a:gd name="connsiteX41" fmla="*/ 908000 w 1083122"/>
              <a:gd name="connsiteY41" fmla="*/ 245043 h 831269"/>
              <a:gd name="connsiteX42" fmla="*/ 926642 w 1083122"/>
              <a:gd name="connsiteY42" fmla="*/ 328231 h 831269"/>
              <a:gd name="connsiteX43" fmla="*/ 859162 w 1083122"/>
              <a:gd name="connsiteY43" fmla="*/ 424389 h 831269"/>
              <a:gd name="connsiteX44" fmla="*/ 865562 w 1083122"/>
              <a:gd name="connsiteY44" fmla="*/ 454747 h 831269"/>
              <a:gd name="connsiteX45" fmla="*/ 902896 w 1083122"/>
              <a:gd name="connsiteY45" fmla="*/ 470044 h 831269"/>
              <a:gd name="connsiteX46" fmla="*/ 889028 w 1083122"/>
              <a:gd name="connsiteY46" fmla="*/ 521966 h 831269"/>
              <a:gd name="connsiteX47" fmla="*/ 855637 w 1083122"/>
              <a:gd name="connsiteY47" fmla="*/ 570320 h 831269"/>
              <a:gd name="connsiteX48" fmla="*/ 820766 w 1083122"/>
              <a:gd name="connsiteY48" fmla="*/ 563165 h 831269"/>
              <a:gd name="connsiteX49" fmla="*/ 793967 w 1083122"/>
              <a:gd name="connsiteY49" fmla="*/ 601404 h 831269"/>
              <a:gd name="connsiteX50" fmla="*/ 763169 w 1083122"/>
              <a:gd name="connsiteY50" fmla="*/ 571839 h 831269"/>
              <a:gd name="connsiteX51" fmla="*/ 760612 w 1083122"/>
              <a:gd name="connsiteY51" fmla="*/ 544301 h 831269"/>
              <a:gd name="connsiteX52" fmla="*/ 709606 w 1083122"/>
              <a:gd name="connsiteY52" fmla="*/ 503100 h 831269"/>
              <a:gd name="connsiteX53" fmla="*/ 692774 w 1083122"/>
              <a:gd name="connsiteY53" fmla="*/ 474262 h 831269"/>
              <a:gd name="connsiteX54" fmla="*/ 686527 w 1083122"/>
              <a:gd name="connsiteY54" fmla="*/ 430815 h 831269"/>
              <a:gd name="connsiteX55" fmla="*/ 659958 w 1083122"/>
              <a:gd name="connsiteY55" fmla="*/ 403346 h 831269"/>
              <a:gd name="connsiteX56" fmla="*/ 626990 w 1083122"/>
              <a:gd name="connsiteY56" fmla="*/ 385997 h 831269"/>
              <a:gd name="connsiteX57" fmla="*/ 574627 w 1083122"/>
              <a:gd name="connsiteY57" fmla="*/ 421416 h 831269"/>
              <a:gd name="connsiteX58" fmla="*/ 529053 w 1083122"/>
              <a:gd name="connsiteY58" fmla="*/ 431534 h 831269"/>
              <a:gd name="connsiteX59" fmla="*/ 500932 w 1083122"/>
              <a:gd name="connsiteY59" fmla="*/ 347687 h 831269"/>
              <a:gd name="connsiteX60" fmla="*/ 445273 w 1083122"/>
              <a:gd name="connsiteY60" fmla="*/ 307930 h 831269"/>
              <a:gd name="connsiteX61" fmla="*/ 429370 w 1083122"/>
              <a:gd name="connsiteY61" fmla="*/ 284076 h 831269"/>
              <a:gd name="connsiteX62" fmla="*/ 437322 w 1083122"/>
              <a:gd name="connsiteY62" fmla="*/ 252271 h 831269"/>
              <a:gd name="connsiteX63" fmla="*/ 343847 w 1083122"/>
              <a:gd name="connsiteY63" fmla="*/ 182157 h 831269"/>
              <a:gd name="connsiteX64" fmla="*/ 266079 w 1083122"/>
              <a:gd name="connsiteY64" fmla="*/ 216130 h 831269"/>
              <a:gd name="connsiteX65" fmla="*/ 318052 w 1083122"/>
              <a:gd name="connsiteY65" fmla="*/ 252271 h 831269"/>
              <a:gd name="connsiteX66" fmla="*/ 226322 w 1083122"/>
              <a:gd name="connsiteY66" fmla="*/ 299255 h 831269"/>
              <a:gd name="connsiteX67" fmla="*/ 156505 w 1083122"/>
              <a:gd name="connsiteY67" fmla="*/ 357082 h 831269"/>
              <a:gd name="connsiteX68" fmla="*/ 114680 w 1083122"/>
              <a:gd name="connsiteY68" fmla="*/ 318139 h 831269"/>
              <a:gd name="connsiteX69" fmla="*/ 63610 w 1083122"/>
              <a:gd name="connsiteY69" fmla="*/ 293472 h 831269"/>
              <a:gd name="connsiteX0" fmla="*/ 63610 w 1083122"/>
              <a:gd name="connsiteY0" fmla="*/ 293472 h 823318"/>
              <a:gd name="connsiteX1" fmla="*/ 31805 w 1083122"/>
              <a:gd name="connsiteY1" fmla="*/ 331784 h 823318"/>
              <a:gd name="connsiteX2" fmla="*/ 0 w 1083122"/>
              <a:gd name="connsiteY2" fmla="*/ 379492 h 823318"/>
              <a:gd name="connsiteX3" fmla="*/ 39756 w 1083122"/>
              <a:gd name="connsiteY3" fmla="*/ 443102 h 823318"/>
              <a:gd name="connsiteX4" fmla="*/ 63610 w 1083122"/>
              <a:gd name="connsiteY4" fmla="*/ 482859 h 823318"/>
              <a:gd name="connsiteX5" fmla="*/ 31805 w 1083122"/>
              <a:gd name="connsiteY5" fmla="*/ 570323 h 823318"/>
              <a:gd name="connsiteX6" fmla="*/ 63610 w 1083122"/>
              <a:gd name="connsiteY6" fmla="*/ 594177 h 823318"/>
              <a:gd name="connsiteX7" fmla="*/ 83198 w 1083122"/>
              <a:gd name="connsiteY7" fmla="*/ 748032 h 823318"/>
              <a:gd name="connsiteX8" fmla="*/ 125347 w 1083122"/>
              <a:gd name="connsiteY8" fmla="*/ 667247 h 823318"/>
              <a:gd name="connsiteX9" fmla="*/ 116214 w 1083122"/>
              <a:gd name="connsiteY9" fmla="*/ 617774 h 823318"/>
              <a:gd name="connsiteX10" fmla="*/ 168011 w 1083122"/>
              <a:gd name="connsiteY10" fmla="*/ 593522 h 823318"/>
              <a:gd name="connsiteX11" fmla="*/ 215849 w 1083122"/>
              <a:gd name="connsiteY11" fmla="*/ 570323 h 823318"/>
              <a:gd name="connsiteX12" fmla="*/ 236794 w 1083122"/>
              <a:gd name="connsiteY12" fmla="*/ 501654 h 823318"/>
              <a:gd name="connsiteX13" fmla="*/ 321736 w 1083122"/>
              <a:gd name="connsiteY13" fmla="*/ 414911 h 823318"/>
              <a:gd name="connsiteX14" fmla="*/ 373711 w 1083122"/>
              <a:gd name="connsiteY14" fmla="*/ 498762 h 823318"/>
              <a:gd name="connsiteX15" fmla="*/ 438680 w 1083122"/>
              <a:gd name="connsiteY15" fmla="*/ 515384 h 823318"/>
              <a:gd name="connsiteX16" fmla="*/ 477323 w 1083122"/>
              <a:gd name="connsiteY16" fmla="*/ 515461 h 823318"/>
              <a:gd name="connsiteX17" fmla="*/ 524204 w 1083122"/>
              <a:gd name="connsiteY17" fmla="*/ 598513 h 823318"/>
              <a:gd name="connsiteX18" fmla="*/ 534871 w 1083122"/>
              <a:gd name="connsiteY18" fmla="*/ 663569 h 823318"/>
              <a:gd name="connsiteX19" fmla="*/ 584711 w 1083122"/>
              <a:gd name="connsiteY19" fmla="*/ 715615 h 823318"/>
              <a:gd name="connsiteX20" fmla="*/ 597514 w 1083122"/>
              <a:gd name="connsiteY20" fmla="*/ 740917 h 823318"/>
              <a:gd name="connsiteX21" fmla="*/ 684242 w 1083122"/>
              <a:gd name="connsiteY21" fmla="*/ 786508 h 823318"/>
              <a:gd name="connsiteX22" fmla="*/ 682067 w 1083122"/>
              <a:gd name="connsiteY22" fmla="*/ 822596 h 823318"/>
              <a:gd name="connsiteX23" fmla="*/ 771276 w 1083122"/>
              <a:gd name="connsiteY23" fmla="*/ 769106 h 823318"/>
              <a:gd name="connsiteX24" fmla="*/ 803082 w 1083122"/>
              <a:gd name="connsiteY24" fmla="*/ 823318 h 823318"/>
              <a:gd name="connsiteX25" fmla="*/ 850631 w 1083122"/>
              <a:gd name="connsiteY25" fmla="*/ 771328 h 823318"/>
              <a:gd name="connsiteX26" fmla="*/ 879298 w 1083122"/>
              <a:gd name="connsiteY26" fmla="*/ 796571 h 823318"/>
              <a:gd name="connsiteX27" fmla="*/ 944491 w 1083122"/>
              <a:gd name="connsiteY27" fmla="*/ 740971 h 823318"/>
              <a:gd name="connsiteX28" fmla="*/ 979951 w 1083122"/>
              <a:gd name="connsiteY28" fmla="*/ 685260 h 823318"/>
              <a:gd name="connsiteX29" fmla="*/ 1057327 w 1083122"/>
              <a:gd name="connsiteY29" fmla="*/ 625982 h 823318"/>
              <a:gd name="connsiteX30" fmla="*/ 1014886 w 1083122"/>
              <a:gd name="connsiteY30" fmla="*/ 547987 h 823318"/>
              <a:gd name="connsiteX31" fmla="*/ 1020097 w 1083122"/>
              <a:gd name="connsiteY31" fmla="*/ 508162 h 823318"/>
              <a:gd name="connsiteX32" fmla="*/ 1064115 w 1083122"/>
              <a:gd name="connsiteY32" fmla="*/ 469845 h 823318"/>
              <a:gd name="connsiteX33" fmla="*/ 1083122 w 1083122"/>
              <a:gd name="connsiteY33" fmla="*/ 326000 h 823318"/>
              <a:gd name="connsiteX34" fmla="*/ 1050154 w 1083122"/>
              <a:gd name="connsiteY34" fmla="*/ 256606 h 823318"/>
              <a:gd name="connsiteX35" fmla="*/ 978398 w 1083122"/>
              <a:gd name="connsiteY35" fmla="*/ 202397 h 823318"/>
              <a:gd name="connsiteX36" fmla="*/ 1014663 w 1083122"/>
              <a:gd name="connsiteY36" fmla="*/ 126497 h 823318"/>
              <a:gd name="connsiteX37" fmla="*/ 926617 w 1083122"/>
              <a:gd name="connsiteY37" fmla="*/ 0 h 823318"/>
              <a:gd name="connsiteX38" fmla="*/ 818984 w 1083122"/>
              <a:gd name="connsiteY38" fmla="*/ 53489 h 823318"/>
              <a:gd name="connsiteX39" fmla="*/ 799434 w 1083122"/>
              <a:gd name="connsiteY39" fmla="*/ 157680 h 823318"/>
              <a:gd name="connsiteX40" fmla="*/ 806186 w 1083122"/>
              <a:gd name="connsiteY40" fmla="*/ 204558 h 823318"/>
              <a:gd name="connsiteX41" fmla="*/ 908000 w 1083122"/>
              <a:gd name="connsiteY41" fmla="*/ 245043 h 823318"/>
              <a:gd name="connsiteX42" fmla="*/ 926642 w 1083122"/>
              <a:gd name="connsiteY42" fmla="*/ 328231 h 823318"/>
              <a:gd name="connsiteX43" fmla="*/ 859162 w 1083122"/>
              <a:gd name="connsiteY43" fmla="*/ 424389 h 823318"/>
              <a:gd name="connsiteX44" fmla="*/ 865562 w 1083122"/>
              <a:gd name="connsiteY44" fmla="*/ 454747 h 823318"/>
              <a:gd name="connsiteX45" fmla="*/ 902896 w 1083122"/>
              <a:gd name="connsiteY45" fmla="*/ 470044 h 823318"/>
              <a:gd name="connsiteX46" fmla="*/ 889028 w 1083122"/>
              <a:gd name="connsiteY46" fmla="*/ 521966 h 823318"/>
              <a:gd name="connsiteX47" fmla="*/ 855637 w 1083122"/>
              <a:gd name="connsiteY47" fmla="*/ 570320 h 823318"/>
              <a:gd name="connsiteX48" fmla="*/ 820766 w 1083122"/>
              <a:gd name="connsiteY48" fmla="*/ 563165 h 823318"/>
              <a:gd name="connsiteX49" fmla="*/ 793967 w 1083122"/>
              <a:gd name="connsiteY49" fmla="*/ 601404 h 823318"/>
              <a:gd name="connsiteX50" fmla="*/ 763169 w 1083122"/>
              <a:gd name="connsiteY50" fmla="*/ 571839 h 823318"/>
              <a:gd name="connsiteX51" fmla="*/ 760612 w 1083122"/>
              <a:gd name="connsiteY51" fmla="*/ 544301 h 823318"/>
              <a:gd name="connsiteX52" fmla="*/ 709606 w 1083122"/>
              <a:gd name="connsiteY52" fmla="*/ 503100 h 823318"/>
              <a:gd name="connsiteX53" fmla="*/ 692774 w 1083122"/>
              <a:gd name="connsiteY53" fmla="*/ 474262 h 823318"/>
              <a:gd name="connsiteX54" fmla="*/ 686527 w 1083122"/>
              <a:gd name="connsiteY54" fmla="*/ 430815 h 823318"/>
              <a:gd name="connsiteX55" fmla="*/ 659958 w 1083122"/>
              <a:gd name="connsiteY55" fmla="*/ 403346 h 823318"/>
              <a:gd name="connsiteX56" fmla="*/ 626990 w 1083122"/>
              <a:gd name="connsiteY56" fmla="*/ 385997 h 823318"/>
              <a:gd name="connsiteX57" fmla="*/ 574627 w 1083122"/>
              <a:gd name="connsiteY57" fmla="*/ 421416 h 823318"/>
              <a:gd name="connsiteX58" fmla="*/ 529053 w 1083122"/>
              <a:gd name="connsiteY58" fmla="*/ 431534 h 823318"/>
              <a:gd name="connsiteX59" fmla="*/ 500932 w 1083122"/>
              <a:gd name="connsiteY59" fmla="*/ 347687 h 823318"/>
              <a:gd name="connsiteX60" fmla="*/ 445273 w 1083122"/>
              <a:gd name="connsiteY60" fmla="*/ 307930 h 823318"/>
              <a:gd name="connsiteX61" fmla="*/ 429370 w 1083122"/>
              <a:gd name="connsiteY61" fmla="*/ 284076 h 823318"/>
              <a:gd name="connsiteX62" fmla="*/ 437322 w 1083122"/>
              <a:gd name="connsiteY62" fmla="*/ 252271 h 823318"/>
              <a:gd name="connsiteX63" fmla="*/ 343847 w 1083122"/>
              <a:gd name="connsiteY63" fmla="*/ 182157 h 823318"/>
              <a:gd name="connsiteX64" fmla="*/ 266079 w 1083122"/>
              <a:gd name="connsiteY64" fmla="*/ 216130 h 823318"/>
              <a:gd name="connsiteX65" fmla="*/ 318052 w 1083122"/>
              <a:gd name="connsiteY65" fmla="*/ 252271 h 823318"/>
              <a:gd name="connsiteX66" fmla="*/ 226322 w 1083122"/>
              <a:gd name="connsiteY66" fmla="*/ 299255 h 823318"/>
              <a:gd name="connsiteX67" fmla="*/ 156505 w 1083122"/>
              <a:gd name="connsiteY67" fmla="*/ 357082 h 823318"/>
              <a:gd name="connsiteX68" fmla="*/ 114680 w 1083122"/>
              <a:gd name="connsiteY68" fmla="*/ 318139 h 823318"/>
              <a:gd name="connsiteX69" fmla="*/ 63610 w 1083122"/>
              <a:gd name="connsiteY69" fmla="*/ 293472 h 823318"/>
              <a:gd name="connsiteX0" fmla="*/ 63610 w 1083122"/>
              <a:gd name="connsiteY0" fmla="*/ 293472 h 825248"/>
              <a:gd name="connsiteX1" fmla="*/ 31805 w 1083122"/>
              <a:gd name="connsiteY1" fmla="*/ 331784 h 825248"/>
              <a:gd name="connsiteX2" fmla="*/ 0 w 1083122"/>
              <a:gd name="connsiteY2" fmla="*/ 379492 h 825248"/>
              <a:gd name="connsiteX3" fmla="*/ 39756 w 1083122"/>
              <a:gd name="connsiteY3" fmla="*/ 443102 h 825248"/>
              <a:gd name="connsiteX4" fmla="*/ 63610 w 1083122"/>
              <a:gd name="connsiteY4" fmla="*/ 482859 h 825248"/>
              <a:gd name="connsiteX5" fmla="*/ 31805 w 1083122"/>
              <a:gd name="connsiteY5" fmla="*/ 570323 h 825248"/>
              <a:gd name="connsiteX6" fmla="*/ 63610 w 1083122"/>
              <a:gd name="connsiteY6" fmla="*/ 594177 h 825248"/>
              <a:gd name="connsiteX7" fmla="*/ 83198 w 1083122"/>
              <a:gd name="connsiteY7" fmla="*/ 748032 h 825248"/>
              <a:gd name="connsiteX8" fmla="*/ 125347 w 1083122"/>
              <a:gd name="connsiteY8" fmla="*/ 667247 h 825248"/>
              <a:gd name="connsiteX9" fmla="*/ 116214 w 1083122"/>
              <a:gd name="connsiteY9" fmla="*/ 617774 h 825248"/>
              <a:gd name="connsiteX10" fmla="*/ 168011 w 1083122"/>
              <a:gd name="connsiteY10" fmla="*/ 593522 h 825248"/>
              <a:gd name="connsiteX11" fmla="*/ 215849 w 1083122"/>
              <a:gd name="connsiteY11" fmla="*/ 570323 h 825248"/>
              <a:gd name="connsiteX12" fmla="*/ 236794 w 1083122"/>
              <a:gd name="connsiteY12" fmla="*/ 501654 h 825248"/>
              <a:gd name="connsiteX13" fmla="*/ 321736 w 1083122"/>
              <a:gd name="connsiteY13" fmla="*/ 414911 h 825248"/>
              <a:gd name="connsiteX14" fmla="*/ 373711 w 1083122"/>
              <a:gd name="connsiteY14" fmla="*/ 498762 h 825248"/>
              <a:gd name="connsiteX15" fmla="*/ 438680 w 1083122"/>
              <a:gd name="connsiteY15" fmla="*/ 515384 h 825248"/>
              <a:gd name="connsiteX16" fmla="*/ 477323 w 1083122"/>
              <a:gd name="connsiteY16" fmla="*/ 515461 h 825248"/>
              <a:gd name="connsiteX17" fmla="*/ 524204 w 1083122"/>
              <a:gd name="connsiteY17" fmla="*/ 598513 h 825248"/>
              <a:gd name="connsiteX18" fmla="*/ 534871 w 1083122"/>
              <a:gd name="connsiteY18" fmla="*/ 663569 h 825248"/>
              <a:gd name="connsiteX19" fmla="*/ 584711 w 1083122"/>
              <a:gd name="connsiteY19" fmla="*/ 715615 h 825248"/>
              <a:gd name="connsiteX20" fmla="*/ 597514 w 1083122"/>
              <a:gd name="connsiteY20" fmla="*/ 740917 h 825248"/>
              <a:gd name="connsiteX21" fmla="*/ 684242 w 1083122"/>
              <a:gd name="connsiteY21" fmla="*/ 786508 h 825248"/>
              <a:gd name="connsiteX22" fmla="*/ 682067 w 1083122"/>
              <a:gd name="connsiteY22" fmla="*/ 822596 h 825248"/>
              <a:gd name="connsiteX23" fmla="*/ 771276 w 1083122"/>
              <a:gd name="connsiteY23" fmla="*/ 769106 h 825248"/>
              <a:gd name="connsiteX24" fmla="*/ 803082 w 1083122"/>
              <a:gd name="connsiteY24" fmla="*/ 823318 h 825248"/>
              <a:gd name="connsiteX25" fmla="*/ 850631 w 1083122"/>
              <a:gd name="connsiteY25" fmla="*/ 771328 h 825248"/>
              <a:gd name="connsiteX26" fmla="*/ 879298 w 1083122"/>
              <a:gd name="connsiteY26" fmla="*/ 796571 h 825248"/>
              <a:gd name="connsiteX27" fmla="*/ 944491 w 1083122"/>
              <a:gd name="connsiteY27" fmla="*/ 740971 h 825248"/>
              <a:gd name="connsiteX28" fmla="*/ 979951 w 1083122"/>
              <a:gd name="connsiteY28" fmla="*/ 685260 h 825248"/>
              <a:gd name="connsiteX29" fmla="*/ 1057327 w 1083122"/>
              <a:gd name="connsiteY29" fmla="*/ 625982 h 825248"/>
              <a:gd name="connsiteX30" fmla="*/ 1014886 w 1083122"/>
              <a:gd name="connsiteY30" fmla="*/ 547987 h 825248"/>
              <a:gd name="connsiteX31" fmla="*/ 1020097 w 1083122"/>
              <a:gd name="connsiteY31" fmla="*/ 508162 h 825248"/>
              <a:gd name="connsiteX32" fmla="*/ 1064115 w 1083122"/>
              <a:gd name="connsiteY32" fmla="*/ 469845 h 825248"/>
              <a:gd name="connsiteX33" fmla="*/ 1083122 w 1083122"/>
              <a:gd name="connsiteY33" fmla="*/ 326000 h 825248"/>
              <a:gd name="connsiteX34" fmla="*/ 1050154 w 1083122"/>
              <a:gd name="connsiteY34" fmla="*/ 256606 h 825248"/>
              <a:gd name="connsiteX35" fmla="*/ 978398 w 1083122"/>
              <a:gd name="connsiteY35" fmla="*/ 202397 h 825248"/>
              <a:gd name="connsiteX36" fmla="*/ 1014663 w 1083122"/>
              <a:gd name="connsiteY36" fmla="*/ 126497 h 825248"/>
              <a:gd name="connsiteX37" fmla="*/ 926617 w 1083122"/>
              <a:gd name="connsiteY37" fmla="*/ 0 h 825248"/>
              <a:gd name="connsiteX38" fmla="*/ 818984 w 1083122"/>
              <a:gd name="connsiteY38" fmla="*/ 53489 h 825248"/>
              <a:gd name="connsiteX39" fmla="*/ 799434 w 1083122"/>
              <a:gd name="connsiteY39" fmla="*/ 157680 h 825248"/>
              <a:gd name="connsiteX40" fmla="*/ 806186 w 1083122"/>
              <a:gd name="connsiteY40" fmla="*/ 204558 h 825248"/>
              <a:gd name="connsiteX41" fmla="*/ 908000 w 1083122"/>
              <a:gd name="connsiteY41" fmla="*/ 245043 h 825248"/>
              <a:gd name="connsiteX42" fmla="*/ 926642 w 1083122"/>
              <a:gd name="connsiteY42" fmla="*/ 328231 h 825248"/>
              <a:gd name="connsiteX43" fmla="*/ 859162 w 1083122"/>
              <a:gd name="connsiteY43" fmla="*/ 424389 h 825248"/>
              <a:gd name="connsiteX44" fmla="*/ 865562 w 1083122"/>
              <a:gd name="connsiteY44" fmla="*/ 454747 h 825248"/>
              <a:gd name="connsiteX45" fmla="*/ 902896 w 1083122"/>
              <a:gd name="connsiteY45" fmla="*/ 470044 h 825248"/>
              <a:gd name="connsiteX46" fmla="*/ 889028 w 1083122"/>
              <a:gd name="connsiteY46" fmla="*/ 521966 h 825248"/>
              <a:gd name="connsiteX47" fmla="*/ 855637 w 1083122"/>
              <a:gd name="connsiteY47" fmla="*/ 570320 h 825248"/>
              <a:gd name="connsiteX48" fmla="*/ 820766 w 1083122"/>
              <a:gd name="connsiteY48" fmla="*/ 563165 h 825248"/>
              <a:gd name="connsiteX49" fmla="*/ 793967 w 1083122"/>
              <a:gd name="connsiteY49" fmla="*/ 601404 h 825248"/>
              <a:gd name="connsiteX50" fmla="*/ 763169 w 1083122"/>
              <a:gd name="connsiteY50" fmla="*/ 571839 h 825248"/>
              <a:gd name="connsiteX51" fmla="*/ 760612 w 1083122"/>
              <a:gd name="connsiteY51" fmla="*/ 544301 h 825248"/>
              <a:gd name="connsiteX52" fmla="*/ 709606 w 1083122"/>
              <a:gd name="connsiteY52" fmla="*/ 503100 h 825248"/>
              <a:gd name="connsiteX53" fmla="*/ 692774 w 1083122"/>
              <a:gd name="connsiteY53" fmla="*/ 474262 h 825248"/>
              <a:gd name="connsiteX54" fmla="*/ 686527 w 1083122"/>
              <a:gd name="connsiteY54" fmla="*/ 430815 h 825248"/>
              <a:gd name="connsiteX55" fmla="*/ 659958 w 1083122"/>
              <a:gd name="connsiteY55" fmla="*/ 403346 h 825248"/>
              <a:gd name="connsiteX56" fmla="*/ 626990 w 1083122"/>
              <a:gd name="connsiteY56" fmla="*/ 385997 h 825248"/>
              <a:gd name="connsiteX57" fmla="*/ 574627 w 1083122"/>
              <a:gd name="connsiteY57" fmla="*/ 421416 h 825248"/>
              <a:gd name="connsiteX58" fmla="*/ 529053 w 1083122"/>
              <a:gd name="connsiteY58" fmla="*/ 431534 h 825248"/>
              <a:gd name="connsiteX59" fmla="*/ 500932 w 1083122"/>
              <a:gd name="connsiteY59" fmla="*/ 347687 h 825248"/>
              <a:gd name="connsiteX60" fmla="*/ 445273 w 1083122"/>
              <a:gd name="connsiteY60" fmla="*/ 307930 h 825248"/>
              <a:gd name="connsiteX61" fmla="*/ 429370 w 1083122"/>
              <a:gd name="connsiteY61" fmla="*/ 284076 h 825248"/>
              <a:gd name="connsiteX62" fmla="*/ 437322 w 1083122"/>
              <a:gd name="connsiteY62" fmla="*/ 252271 h 825248"/>
              <a:gd name="connsiteX63" fmla="*/ 343847 w 1083122"/>
              <a:gd name="connsiteY63" fmla="*/ 182157 h 825248"/>
              <a:gd name="connsiteX64" fmla="*/ 266079 w 1083122"/>
              <a:gd name="connsiteY64" fmla="*/ 216130 h 825248"/>
              <a:gd name="connsiteX65" fmla="*/ 318052 w 1083122"/>
              <a:gd name="connsiteY65" fmla="*/ 252271 h 825248"/>
              <a:gd name="connsiteX66" fmla="*/ 226322 w 1083122"/>
              <a:gd name="connsiteY66" fmla="*/ 299255 h 825248"/>
              <a:gd name="connsiteX67" fmla="*/ 156505 w 1083122"/>
              <a:gd name="connsiteY67" fmla="*/ 357082 h 825248"/>
              <a:gd name="connsiteX68" fmla="*/ 114680 w 1083122"/>
              <a:gd name="connsiteY68" fmla="*/ 318139 h 825248"/>
              <a:gd name="connsiteX69" fmla="*/ 63610 w 1083122"/>
              <a:gd name="connsiteY69" fmla="*/ 293472 h 825248"/>
              <a:gd name="connsiteX0" fmla="*/ 63610 w 1083122"/>
              <a:gd name="connsiteY0" fmla="*/ 293472 h 830289"/>
              <a:gd name="connsiteX1" fmla="*/ 31805 w 1083122"/>
              <a:gd name="connsiteY1" fmla="*/ 331784 h 830289"/>
              <a:gd name="connsiteX2" fmla="*/ 0 w 1083122"/>
              <a:gd name="connsiteY2" fmla="*/ 379492 h 830289"/>
              <a:gd name="connsiteX3" fmla="*/ 39756 w 1083122"/>
              <a:gd name="connsiteY3" fmla="*/ 443102 h 830289"/>
              <a:gd name="connsiteX4" fmla="*/ 63610 w 1083122"/>
              <a:gd name="connsiteY4" fmla="*/ 482859 h 830289"/>
              <a:gd name="connsiteX5" fmla="*/ 31805 w 1083122"/>
              <a:gd name="connsiteY5" fmla="*/ 570323 h 830289"/>
              <a:gd name="connsiteX6" fmla="*/ 63610 w 1083122"/>
              <a:gd name="connsiteY6" fmla="*/ 594177 h 830289"/>
              <a:gd name="connsiteX7" fmla="*/ 83198 w 1083122"/>
              <a:gd name="connsiteY7" fmla="*/ 748032 h 830289"/>
              <a:gd name="connsiteX8" fmla="*/ 125347 w 1083122"/>
              <a:gd name="connsiteY8" fmla="*/ 667247 h 830289"/>
              <a:gd name="connsiteX9" fmla="*/ 116214 w 1083122"/>
              <a:gd name="connsiteY9" fmla="*/ 617774 h 830289"/>
              <a:gd name="connsiteX10" fmla="*/ 168011 w 1083122"/>
              <a:gd name="connsiteY10" fmla="*/ 593522 h 830289"/>
              <a:gd name="connsiteX11" fmla="*/ 215849 w 1083122"/>
              <a:gd name="connsiteY11" fmla="*/ 570323 h 830289"/>
              <a:gd name="connsiteX12" fmla="*/ 236794 w 1083122"/>
              <a:gd name="connsiteY12" fmla="*/ 501654 h 830289"/>
              <a:gd name="connsiteX13" fmla="*/ 321736 w 1083122"/>
              <a:gd name="connsiteY13" fmla="*/ 414911 h 830289"/>
              <a:gd name="connsiteX14" fmla="*/ 373711 w 1083122"/>
              <a:gd name="connsiteY14" fmla="*/ 498762 h 830289"/>
              <a:gd name="connsiteX15" fmla="*/ 438680 w 1083122"/>
              <a:gd name="connsiteY15" fmla="*/ 515384 h 830289"/>
              <a:gd name="connsiteX16" fmla="*/ 477323 w 1083122"/>
              <a:gd name="connsiteY16" fmla="*/ 515461 h 830289"/>
              <a:gd name="connsiteX17" fmla="*/ 524204 w 1083122"/>
              <a:gd name="connsiteY17" fmla="*/ 598513 h 830289"/>
              <a:gd name="connsiteX18" fmla="*/ 534871 w 1083122"/>
              <a:gd name="connsiteY18" fmla="*/ 663569 h 830289"/>
              <a:gd name="connsiteX19" fmla="*/ 584711 w 1083122"/>
              <a:gd name="connsiteY19" fmla="*/ 715615 h 830289"/>
              <a:gd name="connsiteX20" fmla="*/ 597514 w 1083122"/>
              <a:gd name="connsiteY20" fmla="*/ 740917 h 830289"/>
              <a:gd name="connsiteX21" fmla="*/ 684242 w 1083122"/>
              <a:gd name="connsiteY21" fmla="*/ 786508 h 830289"/>
              <a:gd name="connsiteX22" fmla="*/ 682067 w 1083122"/>
              <a:gd name="connsiteY22" fmla="*/ 822596 h 830289"/>
              <a:gd name="connsiteX23" fmla="*/ 771276 w 1083122"/>
              <a:gd name="connsiteY23" fmla="*/ 769106 h 830289"/>
              <a:gd name="connsiteX24" fmla="*/ 803082 w 1083122"/>
              <a:gd name="connsiteY24" fmla="*/ 823318 h 830289"/>
              <a:gd name="connsiteX25" fmla="*/ 850631 w 1083122"/>
              <a:gd name="connsiteY25" fmla="*/ 771328 h 830289"/>
              <a:gd name="connsiteX26" fmla="*/ 879298 w 1083122"/>
              <a:gd name="connsiteY26" fmla="*/ 796571 h 830289"/>
              <a:gd name="connsiteX27" fmla="*/ 944491 w 1083122"/>
              <a:gd name="connsiteY27" fmla="*/ 740971 h 830289"/>
              <a:gd name="connsiteX28" fmla="*/ 979951 w 1083122"/>
              <a:gd name="connsiteY28" fmla="*/ 685260 h 830289"/>
              <a:gd name="connsiteX29" fmla="*/ 1057327 w 1083122"/>
              <a:gd name="connsiteY29" fmla="*/ 625982 h 830289"/>
              <a:gd name="connsiteX30" fmla="*/ 1014886 w 1083122"/>
              <a:gd name="connsiteY30" fmla="*/ 547987 h 830289"/>
              <a:gd name="connsiteX31" fmla="*/ 1020097 w 1083122"/>
              <a:gd name="connsiteY31" fmla="*/ 508162 h 830289"/>
              <a:gd name="connsiteX32" fmla="*/ 1064115 w 1083122"/>
              <a:gd name="connsiteY32" fmla="*/ 469845 h 830289"/>
              <a:gd name="connsiteX33" fmla="*/ 1083122 w 1083122"/>
              <a:gd name="connsiteY33" fmla="*/ 326000 h 830289"/>
              <a:gd name="connsiteX34" fmla="*/ 1050154 w 1083122"/>
              <a:gd name="connsiteY34" fmla="*/ 256606 h 830289"/>
              <a:gd name="connsiteX35" fmla="*/ 978398 w 1083122"/>
              <a:gd name="connsiteY35" fmla="*/ 202397 h 830289"/>
              <a:gd name="connsiteX36" fmla="*/ 1014663 w 1083122"/>
              <a:gd name="connsiteY36" fmla="*/ 126497 h 830289"/>
              <a:gd name="connsiteX37" fmla="*/ 926617 w 1083122"/>
              <a:gd name="connsiteY37" fmla="*/ 0 h 830289"/>
              <a:gd name="connsiteX38" fmla="*/ 818984 w 1083122"/>
              <a:gd name="connsiteY38" fmla="*/ 53489 h 830289"/>
              <a:gd name="connsiteX39" fmla="*/ 799434 w 1083122"/>
              <a:gd name="connsiteY39" fmla="*/ 157680 h 830289"/>
              <a:gd name="connsiteX40" fmla="*/ 806186 w 1083122"/>
              <a:gd name="connsiteY40" fmla="*/ 204558 h 830289"/>
              <a:gd name="connsiteX41" fmla="*/ 908000 w 1083122"/>
              <a:gd name="connsiteY41" fmla="*/ 245043 h 830289"/>
              <a:gd name="connsiteX42" fmla="*/ 926642 w 1083122"/>
              <a:gd name="connsiteY42" fmla="*/ 328231 h 830289"/>
              <a:gd name="connsiteX43" fmla="*/ 859162 w 1083122"/>
              <a:gd name="connsiteY43" fmla="*/ 424389 h 830289"/>
              <a:gd name="connsiteX44" fmla="*/ 865562 w 1083122"/>
              <a:gd name="connsiteY44" fmla="*/ 454747 h 830289"/>
              <a:gd name="connsiteX45" fmla="*/ 902896 w 1083122"/>
              <a:gd name="connsiteY45" fmla="*/ 470044 h 830289"/>
              <a:gd name="connsiteX46" fmla="*/ 889028 w 1083122"/>
              <a:gd name="connsiteY46" fmla="*/ 521966 h 830289"/>
              <a:gd name="connsiteX47" fmla="*/ 855637 w 1083122"/>
              <a:gd name="connsiteY47" fmla="*/ 570320 h 830289"/>
              <a:gd name="connsiteX48" fmla="*/ 820766 w 1083122"/>
              <a:gd name="connsiteY48" fmla="*/ 563165 h 830289"/>
              <a:gd name="connsiteX49" fmla="*/ 793967 w 1083122"/>
              <a:gd name="connsiteY49" fmla="*/ 601404 h 830289"/>
              <a:gd name="connsiteX50" fmla="*/ 763169 w 1083122"/>
              <a:gd name="connsiteY50" fmla="*/ 571839 h 830289"/>
              <a:gd name="connsiteX51" fmla="*/ 760612 w 1083122"/>
              <a:gd name="connsiteY51" fmla="*/ 544301 h 830289"/>
              <a:gd name="connsiteX52" fmla="*/ 709606 w 1083122"/>
              <a:gd name="connsiteY52" fmla="*/ 503100 h 830289"/>
              <a:gd name="connsiteX53" fmla="*/ 692774 w 1083122"/>
              <a:gd name="connsiteY53" fmla="*/ 474262 h 830289"/>
              <a:gd name="connsiteX54" fmla="*/ 686527 w 1083122"/>
              <a:gd name="connsiteY54" fmla="*/ 430815 h 830289"/>
              <a:gd name="connsiteX55" fmla="*/ 659958 w 1083122"/>
              <a:gd name="connsiteY55" fmla="*/ 403346 h 830289"/>
              <a:gd name="connsiteX56" fmla="*/ 626990 w 1083122"/>
              <a:gd name="connsiteY56" fmla="*/ 385997 h 830289"/>
              <a:gd name="connsiteX57" fmla="*/ 574627 w 1083122"/>
              <a:gd name="connsiteY57" fmla="*/ 421416 h 830289"/>
              <a:gd name="connsiteX58" fmla="*/ 529053 w 1083122"/>
              <a:gd name="connsiteY58" fmla="*/ 431534 h 830289"/>
              <a:gd name="connsiteX59" fmla="*/ 500932 w 1083122"/>
              <a:gd name="connsiteY59" fmla="*/ 347687 h 830289"/>
              <a:gd name="connsiteX60" fmla="*/ 445273 w 1083122"/>
              <a:gd name="connsiteY60" fmla="*/ 307930 h 830289"/>
              <a:gd name="connsiteX61" fmla="*/ 429370 w 1083122"/>
              <a:gd name="connsiteY61" fmla="*/ 284076 h 830289"/>
              <a:gd name="connsiteX62" fmla="*/ 437322 w 1083122"/>
              <a:gd name="connsiteY62" fmla="*/ 252271 h 830289"/>
              <a:gd name="connsiteX63" fmla="*/ 343847 w 1083122"/>
              <a:gd name="connsiteY63" fmla="*/ 182157 h 830289"/>
              <a:gd name="connsiteX64" fmla="*/ 266079 w 1083122"/>
              <a:gd name="connsiteY64" fmla="*/ 216130 h 830289"/>
              <a:gd name="connsiteX65" fmla="*/ 318052 w 1083122"/>
              <a:gd name="connsiteY65" fmla="*/ 252271 h 830289"/>
              <a:gd name="connsiteX66" fmla="*/ 226322 w 1083122"/>
              <a:gd name="connsiteY66" fmla="*/ 299255 h 830289"/>
              <a:gd name="connsiteX67" fmla="*/ 156505 w 1083122"/>
              <a:gd name="connsiteY67" fmla="*/ 357082 h 830289"/>
              <a:gd name="connsiteX68" fmla="*/ 114680 w 1083122"/>
              <a:gd name="connsiteY68" fmla="*/ 318139 h 830289"/>
              <a:gd name="connsiteX69" fmla="*/ 63610 w 1083122"/>
              <a:gd name="connsiteY69" fmla="*/ 293472 h 830289"/>
              <a:gd name="connsiteX0" fmla="*/ 63610 w 1083122"/>
              <a:gd name="connsiteY0" fmla="*/ 293472 h 830289"/>
              <a:gd name="connsiteX1" fmla="*/ 31805 w 1083122"/>
              <a:gd name="connsiteY1" fmla="*/ 331784 h 830289"/>
              <a:gd name="connsiteX2" fmla="*/ 0 w 1083122"/>
              <a:gd name="connsiteY2" fmla="*/ 379492 h 830289"/>
              <a:gd name="connsiteX3" fmla="*/ 39756 w 1083122"/>
              <a:gd name="connsiteY3" fmla="*/ 443102 h 830289"/>
              <a:gd name="connsiteX4" fmla="*/ 63610 w 1083122"/>
              <a:gd name="connsiteY4" fmla="*/ 482859 h 830289"/>
              <a:gd name="connsiteX5" fmla="*/ 31805 w 1083122"/>
              <a:gd name="connsiteY5" fmla="*/ 570323 h 830289"/>
              <a:gd name="connsiteX6" fmla="*/ 63610 w 1083122"/>
              <a:gd name="connsiteY6" fmla="*/ 594177 h 830289"/>
              <a:gd name="connsiteX7" fmla="*/ 83198 w 1083122"/>
              <a:gd name="connsiteY7" fmla="*/ 748032 h 830289"/>
              <a:gd name="connsiteX8" fmla="*/ 125347 w 1083122"/>
              <a:gd name="connsiteY8" fmla="*/ 667247 h 830289"/>
              <a:gd name="connsiteX9" fmla="*/ 116214 w 1083122"/>
              <a:gd name="connsiteY9" fmla="*/ 617774 h 830289"/>
              <a:gd name="connsiteX10" fmla="*/ 168011 w 1083122"/>
              <a:gd name="connsiteY10" fmla="*/ 593522 h 830289"/>
              <a:gd name="connsiteX11" fmla="*/ 215849 w 1083122"/>
              <a:gd name="connsiteY11" fmla="*/ 570323 h 830289"/>
              <a:gd name="connsiteX12" fmla="*/ 236794 w 1083122"/>
              <a:gd name="connsiteY12" fmla="*/ 501654 h 830289"/>
              <a:gd name="connsiteX13" fmla="*/ 321736 w 1083122"/>
              <a:gd name="connsiteY13" fmla="*/ 414911 h 830289"/>
              <a:gd name="connsiteX14" fmla="*/ 373711 w 1083122"/>
              <a:gd name="connsiteY14" fmla="*/ 498762 h 830289"/>
              <a:gd name="connsiteX15" fmla="*/ 438680 w 1083122"/>
              <a:gd name="connsiteY15" fmla="*/ 515384 h 830289"/>
              <a:gd name="connsiteX16" fmla="*/ 477323 w 1083122"/>
              <a:gd name="connsiteY16" fmla="*/ 515461 h 830289"/>
              <a:gd name="connsiteX17" fmla="*/ 524204 w 1083122"/>
              <a:gd name="connsiteY17" fmla="*/ 598513 h 830289"/>
              <a:gd name="connsiteX18" fmla="*/ 534871 w 1083122"/>
              <a:gd name="connsiteY18" fmla="*/ 663569 h 830289"/>
              <a:gd name="connsiteX19" fmla="*/ 584711 w 1083122"/>
              <a:gd name="connsiteY19" fmla="*/ 715615 h 830289"/>
              <a:gd name="connsiteX20" fmla="*/ 597514 w 1083122"/>
              <a:gd name="connsiteY20" fmla="*/ 740917 h 830289"/>
              <a:gd name="connsiteX21" fmla="*/ 684242 w 1083122"/>
              <a:gd name="connsiteY21" fmla="*/ 786508 h 830289"/>
              <a:gd name="connsiteX22" fmla="*/ 684201 w 1083122"/>
              <a:gd name="connsiteY22" fmla="*/ 822596 h 830289"/>
              <a:gd name="connsiteX23" fmla="*/ 771276 w 1083122"/>
              <a:gd name="connsiteY23" fmla="*/ 769106 h 830289"/>
              <a:gd name="connsiteX24" fmla="*/ 803082 w 1083122"/>
              <a:gd name="connsiteY24" fmla="*/ 823318 h 830289"/>
              <a:gd name="connsiteX25" fmla="*/ 850631 w 1083122"/>
              <a:gd name="connsiteY25" fmla="*/ 771328 h 830289"/>
              <a:gd name="connsiteX26" fmla="*/ 879298 w 1083122"/>
              <a:gd name="connsiteY26" fmla="*/ 796571 h 830289"/>
              <a:gd name="connsiteX27" fmla="*/ 944491 w 1083122"/>
              <a:gd name="connsiteY27" fmla="*/ 740971 h 830289"/>
              <a:gd name="connsiteX28" fmla="*/ 979951 w 1083122"/>
              <a:gd name="connsiteY28" fmla="*/ 685260 h 830289"/>
              <a:gd name="connsiteX29" fmla="*/ 1057327 w 1083122"/>
              <a:gd name="connsiteY29" fmla="*/ 625982 h 830289"/>
              <a:gd name="connsiteX30" fmla="*/ 1014886 w 1083122"/>
              <a:gd name="connsiteY30" fmla="*/ 547987 h 830289"/>
              <a:gd name="connsiteX31" fmla="*/ 1020097 w 1083122"/>
              <a:gd name="connsiteY31" fmla="*/ 508162 h 830289"/>
              <a:gd name="connsiteX32" fmla="*/ 1064115 w 1083122"/>
              <a:gd name="connsiteY32" fmla="*/ 469845 h 830289"/>
              <a:gd name="connsiteX33" fmla="*/ 1083122 w 1083122"/>
              <a:gd name="connsiteY33" fmla="*/ 326000 h 830289"/>
              <a:gd name="connsiteX34" fmla="*/ 1050154 w 1083122"/>
              <a:gd name="connsiteY34" fmla="*/ 256606 h 830289"/>
              <a:gd name="connsiteX35" fmla="*/ 978398 w 1083122"/>
              <a:gd name="connsiteY35" fmla="*/ 202397 h 830289"/>
              <a:gd name="connsiteX36" fmla="*/ 1014663 w 1083122"/>
              <a:gd name="connsiteY36" fmla="*/ 126497 h 830289"/>
              <a:gd name="connsiteX37" fmla="*/ 926617 w 1083122"/>
              <a:gd name="connsiteY37" fmla="*/ 0 h 830289"/>
              <a:gd name="connsiteX38" fmla="*/ 818984 w 1083122"/>
              <a:gd name="connsiteY38" fmla="*/ 53489 h 830289"/>
              <a:gd name="connsiteX39" fmla="*/ 799434 w 1083122"/>
              <a:gd name="connsiteY39" fmla="*/ 157680 h 830289"/>
              <a:gd name="connsiteX40" fmla="*/ 806186 w 1083122"/>
              <a:gd name="connsiteY40" fmla="*/ 204558 h 830289"/>
              <a:gd name="connsiteX41" fmla="*/ 908000 w 1083122"/>
              <a:gd name="connsiteY41" fmla="*/ 245043 h 830289"/>
              <a:gd name="connsiteX42" fmla="*/ 926642 w 1083122"/>
              <a:gd name="connsiteY42" fmla="*/ 328231 h 830289"/>
              <a:gd name="connsiteX43" fmla="*/ 859162 w 1083122"/>
              <a:gd name="connsiteY43" fmla="*/ 424389 h 830289"/>
              <a:gd name="connsiteX44" fmla="*/ 865562 w 1083122"/>
              <a:gd name="connsiteY44" fmla="*/ 454747 h 830289"/>
              <a:gd name="connsiteX45" fmla="*/ 902896 w 1083122"/>
              <a:gd name="connsiteY45" fmla="*/ 470044 h 830289"/>
              <a:gd name="connsiteX46" fmla="*/ 889028 w 1083122"/>
              <a:gd name="connsiteY46" fmla="*/ 521966 h 830289"/>
              <a:gd name="connsiteX47" fmla="*/ 855637 w 1083122"/>
              <a:gd name="connsiteY47" fmla="*/ 570320 h 830289"/>
              <a:gd name="connsiteX48" fmla="*/ 820766 w 1083122"/>
              <a:gd name="connsiteY48" fmla="*/ 563165 h 830289"/>
              <a:gd name="connsiteX49" fmla="*/ 793967 w 1083122"/>
              <a:gd name="connsiteY49" fmla="*/ 601404 h 830289"/>
              <a:gd name="connsiteX50" fmla="*/ 763169 w 1083122"/>
              <a:gd name="connsiteY50" fmla="*/ 571839 h 830289"/>
              <a:gd name="connsiteX51" fmla="*/ 760612 w 1083122"/>
              <a:gd name="connsiteY51" fmla="*/ 544301 h 830289"/>
              <a:gd name="connsiteX52" fmla="*/ 709606 w 1083122"/>
              <a:gd name="connsiteY52" fmla="*/ 503100 h 830289"/>
              <a:gd name="connsiteX53" fmla="*/ 692774 w 1083122"/>
              <a:gd name="connsiteY53" fmla="*/ 474262 h 830289"/>
              <a:gd name="connsiteX54" fmla="*/ 686527 w 1083122"/>
              <a:gd name="connsiteY54" fmla="*/ 430815 h 830289"/>
              <a:gd name="connsiteX55" fmla="*/ 659958 w 1083122"/>
              <a:gd name="connsiteY55" fmla="*/ 403346 h 830289"/>
              <a:gd name="connsiteX56" fmla="*/ 626990 w 1083122"/>
              <a:gd name="connsiteY56" fmla="*/ 385997 h 830289"/>
              <a:gd name="connsiteX57" fmla="*/ 574627 w 1083122"/>
              <a:gd name="connsiteY57" fmla="*/ 421416 h 830289"/>
              <a:gd name="connsiteX58" fmla="*/ 529053 w 1083122"/>
              <a:gd name="connsiteY58" fmla="*/ 431534 h 830289"/>
              <a:gd name="connsiteX59" fmla="*/ 500932 w 1083122"/>
              <a:gd name="connsiteY59" fmla="*/ 347687 h 830289"/>
              <a:gd name="connsiteX60" fmla="*/ 445273 w 1083122"/>
              <a:gd name="connsiteY60" fmla="*/ 307930 h 830289"/>
              <a:gd name="connsiteX61" fmla="*/ 429370 w 1083122"/>
              <a:gd name="connsiteY61" fmla="*/ 284076 h 830289"/>
              <a:gd name="connsiteX62" fmla="*/ 437322 w 1083122"/>
              <a:gd name="connsiteY62" fmla="*/ 252271 h 830289"/>
              <a:gd name="connsiteX63" fmla="*/ 343847 w 1083122"/>
              <a:gd name="connsiteY63" fmla="*/ 182157 h 830289"/>
              <a:gd name="connsiteX64" fmla="*/ 266079 w 1083122"/>
              <a:gd name="connsiteY64" fmla="*/ 216130 h 830289"/>
              <a:gd name="connsiteX65" fmla="*/ 318052 w 1083122"/>
              <a:gd name="connsiteY65" fmla="*/ 252271 h 830289"/>
              <a:gd name="connsiteX66" fmla="*/ 226322 w 1083122"/>
              <a:gd name="connsiteY66" fmla="*/ 299255 h 830289"/>
              <a:gd name="connsiteX67" fmla="*/ 156505 w 1083122"/>
              <a:gd name="connsiteY67" fmla="*/ 357082 h 830289"/>
              <a:gd name="connsiteX68" fmla="*/ 114680 w 1083122"/>
              <a:gd name="connsiteY68" fmla="*/ 318139 h 830289"/>
              <a:gd name="connsiteX69" fmla="*/ 63610 w 1083122"/>
              <a:gd name="connsiteY69" fmla="*/ 293472 h 830289"/>
              <a:gd name="connsiteX0" fmla="*/ 63610 w 1083122"/>
              <a:gd name="connsiteY0" fmla="*/ 293472 h 830289"/>
              <a:gd name="connsiteX1" fmla="*/ 31805 w 1083122"/>
              <a:gd name="connsiteY1" fmla="*/ 331784 h 830289"/>
              <a:gd name="connsiteX2" fmla="*/ 0 w 1083122"/>
              <a:gd name="connsiteY2" fmla="*/ 379492 h 830289"/>
              <a:gd name="connsiteX3" fmla="*/ 39756 w 1083122"/>
              <a:gd name="connsiteY3" fmla="*/ 443102 h 830289"/>
              <a:gd name="connsiteX4" fmla="*/ 63610 w 1083122"/>
              <a:gd name="connsiteY4" fmla="*/ 482859 h 830289"/>
              <a:gd name="connsiteX5" fmla="*/ 31805 w 1083122"/>
              <a:gd name="connsiteY5" fmla="*/ 570323 h 830289"/>
              <a:gd name="connsiteX6" fmla="*/ 63610 w 1083122"/>
              <a:gd name="connsiteY6" fmla="*/ 594177 h 830289"/>
              <a:gd name="connsiteX7" fmla="*/ 83198 w 1083122"/>
              <a:gd name="connsiteY7" fmla="*/ 748032 h 830289"/>
              <a:gd name="connsiteX8" fmla="*/ 125347 w 1083122"/>
              <a:gd name="connsiteY8" fmla="*/ 667247 h 830289"/>
              <a:gd name="connsiteX9" fmla="*/ 116214 w 1083122"/>
              <a:gd name="connsiteY9" fmla="*/ 617774 h 830289"/>
              <a:gd name="connsiteX10" fmla="*/ 168011 w 1083122"/>
              <a:gd name="connsiteY10" fmla="*/ 593522 h 830289"/>
              <a:gd name="connsiteX11" fmla="*/ 215849 w 1083122"/>
              <a:gd name="connsiteY11" fmla="*/ 570323 h 830289"/>
              <a:gd name="connsiteX12" fmla="*/ 236794 w 1083122"/>
              <a:gd name="connsiteY12" fmla="*/ 501654 h 830289"/>
              <a:gd name="connsiteX13" fmla="*/ 321736 w 1083122"/>
              <a:gd name="connsiteY13" fmla="*/ 414911 h 830289"/>
              <a:gd name="connsiteX14" fmla="*/ 373711 w 1083122"/>
              <a:gd name="connsiteY14" fmla="*/ 498762 h 830289"/>
              <a:gd name="connsiteX15" fmla="*/ 438680 w 1083122"/>
              <a:gd name="connsiteY15" fmla="*/ 515384 h 830289"/>
              <a:gd name="connsiteX16" fmla="*/ 477323 w 1083122"/>
              <a:gd name="connsiteY16" fmla="*/ 515461 h 830289"/>
              <a:gd name="connsiteX17" fmla="*/ 524204 w 1083122"/>
              <a:gd name="connsiteY17" fmla="*/ 598513 h 830289"/>
              <a:gd name="connsiteX18" fmla="*/ 534871 w 1083122"/>
              <a:gd name="connsiteY18" fmla="*/ 663569 h 830289"/>
              <a:gd name="connsiteX19" fmla="*/ 584711 w 1083122"/>
              <a:gd name="connsiteY19" fmla="*/ 715615 h 830289"/>
              <a:gd name="connsiteX20" fmla="*/ 597514 w 1083122"/>
              <a:gd name="connsiteY20" fmla="*/ 740917 h 830289"/>
              <a:gd name="connsiteX21" fmla="*/ 690641 w 1083122"/>
              <a:gd name="connsiteY21" fmla="*/ 801687 h 830289"/>
              <a:gd name="connsiteX22" fmla="*/ 684201 w 1083122"/>
              <a:gd name="connsiteY22" fmla="*/ 822596 h 830289"/>
              <a:gd name="connsiteX23" fmla="*/ 771276 w 1083122"/>
              <a:gd name="connsiteY23" fmla="*/ 769106 h 830289"/>
              <a:gd name="connsiteX24" fmla="*/ 803082 w 1083122"/>
              <a:gd name="connsiteY24" fmla="*/ 823318 h 830289"/>
              <a:gd name="connsiteX25" fmla="*/ 850631 w 1083122"/>
              <a:gd name="connsiteY25" fmla="*/ 771328 h 830289"/>
              <a:gd name="connsiteX26" fmla="*/ 879298 w 1083122"/>
              <a:gd name="connsiteY26" fmla="*/ 796571 h 830289"/>
              <a:gd name="connsiteX27" fmla="*/ 944491 w 1083122"/>
              <a:gd name="connsiteY27" fmla="*/ 740971 h 830289"/>
              <a:gd name="connsiteX28" fmla="*/ 979951 w 1083122"/>
              <a:gd name="connsiteY28" fmla="*/ 685260 h 830289"/>
              <a:gd name="connsiteX29" fmla="*/ 1057327 w 1083122"/>
              <a:gd name="connsiteY29" fmla="*/ 625982 h 830289"/>
              <a:gd name="connsiteX30" fmla="*/ 1014886 w 1083122"/>
              <a:gd name="connsiteY30" fmla="*/ 547987 h 830289"/>
              <a:gd name="connsiteX31" fmla="*/ 1020097 w 1083122"/>
              <a:gd name="connsiteY31" fmla="*/ 508162 h 830289"/>
              <a:gd name="connsiteX32" fmla="*/ 1064115 w 1083122"/>
              <a:gd name="connsiteY32" fmla="*/ 469845 h 830289"/>
              <a:gd name="connsiteX33" fmla="*/ 1083122 w 1083122"/>
              <a:gd name="connsiteY33" fmla="*/ 326000 h 830289"/>
              <a:gd name="connsiteX34" fmla="*/ 1050154 w 1083122"/>
              <a:gd name="connsiteY34" fmla="*/ 256606 h 830289"/>
              <a:gd name="connsiteX35" fmla="*/ 978398 w 1083122"/>
              <a:gd name="connsiteY35" fmla="*/ 202397 h 830289"/>
              <a:gd name="connsiteX36" fmla="*/ 1014663 w 1083122"/>
              <a:gd name="connsiteY36" fmla="*/ 126497 h 830289"/>
              <a:gd name="connsiteX37" fmla="*/ 926617 w 1083122"/>
              <a:gd name="connsiteY37" fmla="*/ 0 h 830289"/>
              <a:gd name="connsiteX38" fmla="*/ 818984 w 1083122"/>
              <a:gd name="connsiteY38" fmla="*/ 53489 h 830289"/>
              <a:gd name="connsiteX39" fmla="*/ 799434 w 1083122"/>
              <a:gd name="connsiteY39" fmla="*/ 157680 h 830289"/>
              <a:gd name="connsiteX40" fmla="*/ 806186 w 1083122"/>
              <a:gd name="connsiteY40" fmla="*/ 204558 h 830289"/>
              <a:gd name="connsiteX41" fmla="*/ 908000 w 1083122"/>
              <a:gd name="connsiteY41" fmla="*/ 245043 h 830289"/>
              <a:gd name="connsiteX42" fmla="*/ 926642 w 1083122"/>
              <a:gd name="connsiteY42" fmla="*/ 328231 h 830289"/>
              <a:gd name="connsiteX43" fmla="*/ 859162 w 1083122"/>
              <a:gd name="connsiteY43" fmla="*/ 424389 h 830289"/>
              <a:gd name="connsiteX44" fmla="*/ 865562 w 1083122"/>
              <a:gd name="connsiteY44" fmla="*/ 454747 h 830289"/>
              <a:gd name="connsiteX45" fmla="*/ 902896 w 1083122"/>
              <a:gd name="connsiteY45" fmla="*/ 470044 h 830289"/>
              <a:gd name="connsiteX46" fmla="*/ 889028 w 1083122"/>
              <a:gd name="connsiteY46" fmla="*/ 521966 h 830289"/>
              <a:gd name="connsiteX47" fmla="*/ 855637 w 1083122"/>
              <a:gd name="connsiteY47" fmla="*/ 570320 h 830289"/>
              <a:gd name="connsiteX48" fmla="*/ 820766 w 1083122"/>
              <a:gd name="connsiteY48" fmla="*/ 563165 h 830289"/>
              <a:gd name="connsiteX49" fmla="*/ 793967 w 1083122"/>
              <a:gd name="connsiteY49" fmla="*/ 601404 h 830289"/>
              <a:gd name="connsiteX50" fmla="*/ 763169 w 1083122"/>
              <a:gd name="connsiteY50" fmla="*/ 571839 h 830289"/>
              <a:gd name="connsiteX51" fmla="*/ 760612 w 1083122"/>
              <a:gd name="connsiteY51" fmla="*/ 544301 h 830289"/>
              <a:gd name="connsiteX52" fmla="*/ 709606 w 1083122"/>
              <a:gd name="connsiteY52" fmla="*/ 503100 h 830289"/>
              <a:gd name="connsiteX53" fmla="*/ 692774 w 1083122"/>
              <a:gd name="connsiteY53" fmla="*/ 474262 h 830289"/>
              <a:gd name="connsiteX54" fmla="*/ 686527 w 1083122"/>
              <a:gd name="connsiteY54" fmla="*/ 430815 h 830289"/>
              <a:gd name="connsiteX55" fmla="*/ 659958 w 1083122"/>
              <a:gd name="connsiteY55" fmla="*/ 403346 h 830289"/>
              <a:gd name="connsiteX56" fmla="*/ 626990 w 1083122"/>
              <a:gd name="connsiteY56" fmla="*/ 385997 h 830289"/>
              <a:gd name="connsiteX57" fmla="*/ 574627 w 1083122"/>
              <a:gd name="connsiteY57" fmla="*/ 421416 h 830289"/>
              <a:gd name="connsiteX58" fmla="*/ 529053 w 1083122"/>
              <a:gd name="connsiteY58" fmla="*/ 431534 h 830289"/>
              <a:gd name="connsiteX59" fmla="*/ 500932 w 1083122"/>
              <a:gd name="connsiteY59" fmla="*/ 347687 h 830289"/>
              <a:gd name="connsiteX60" fmla="*/ 445273 w 1083122"/>
              <a:gd name="connsiteY60" fmla="*/ 307930 h 830289"/>
              <a:gd name="connsiteX61" fmla="*/ 429370 w 1083122"/>
              <a:gd name="connsiteY61" fmla="*/ 284076 h 830289"/>
              <a:gd name="connsiteX62" fmla="*/ 437322 w 1083122"/>
              <a:gd name="connsiteY62" fmla="*/ 252271 h 830289"/>
              <a:gd name="connsiteX63" fmla="*/ 343847 w 1083122"/>
              <a:gd name="connsiteY63" fmla="*/ 182157 h 830289"/>
              <a:gd name="connsiteX64" fmla="*/ 266079 w 1083122"/>
              <a:gd name="connsiteY64" fmla="*/ 216130 h 830289"/>
              <a:gd name="connsiteX65" fmla="*/ 318052 w 1083122"/>
              <a:gd name="connsiteY65" fmla="*/ 252271 h 830289"/>
              <a:gd name="connsiteX66" fmla="*/ 226322 w 1083122"/>
              <a:gd name="connsiteY66" fmla="*/ 299255 h 830289"/>
              <a:gd name="connsiteX67" fmla="*/ 156505 w 1083122"/>
              <a:gd name="connsiteY67" fmla="*/ 357082 h 830289"/>
              <a:gd name="connsiteX68" fmla="*/ 114680 w 1083122"/>
              <a:gd name="connsiteY68" fmla="*/ 318139 h 830289"/>
              <a:gd name="connsiteX69" fmla="*/ 63610 w 1083122"/>
              <a:gd name="connsiteY69" fmla="*/ 293472 h 830289"/>
              <a:gd name="connsiteX0" fmla="*/ 63610 w 1083122"/>
              <a:gd name="connsiteY0" fmla="*/ 293472 h 830289"/>
              <a:gd name="connsiteX1" fmla="*/ 31805 w 1083122"/>
              <a:gd name="connsiteY1" fmla="*/ 331784 h 830289"/>
              <a:gd name="connsiteX2" fmla="*/ 0 w 1083122"/>
              <a:gd name="connsiteY2" fmla="*/ 379492 h 830289"/>
              <a:gd name="connsiteX3" fmla="*/ 39756 w 1083122"/>
              <a:gd name="connsiteY3" fmla="*/ 443102 h 830289"/>
              <a:gd name="connsiteX4" fmla="*/ 63610 w 1083122"/>
              <a:gd name="connsiteY4" fmla="*/ 482859 h 830289"/>
              <a:gd name="connsiteX5" fmla="*/ 31805 w 1083122"/>
              <a:gd name="connsiteY5" fmla="*/ 570323 h 830289"/>
              <a:gd name="connsiteX6" fmla="*/ 63610 w 1083122"/>
              <a:gd name="connsiteY6" fmla="*/ 594177 h 830289"/>
              <a:gd name="connsiteX7" fmla="*/ 83198 w 1083122"/>
              <a:gd name="connsiteY7" fmla="*/ 748032 h 830289"/>
              <a:gd name="connsiteX8" fmla="*/ 125347 w 1083122"/>
              <a:gd name="connsiteY8" fmla="*/ 667247 h 830289"/>
              <a:gd name="connsiteX9" fmla="*/ 116214 w 1083122"/>
              <a:gd name="connsiteY9" fmla="*/ 617774 h 830289"/>
              <a:gd name="connsiteX10" fmla="*/ 168011 w 1083122"/>
              <a:gd name="connsiteY10" fmla="*/ 593522 h 830289"/>
              <a:gd name="connsiteX11" fmla="*/ 215849 w 1083122"/>
              <a:gd name="connsiteY11" fmla="*/ 570323 h 830289"/>
              <a:gd name="connsiteX12" fmla="*/ 236794 w 1083122"/>
              <a:gd name="connsiteY12" fmla="*/ 501654 h 830289"/>
              <a:gd name="connsiteX13" fmla="*/ 321736 w 1083122"/>
              <a:gd name="connsiteY13" fmla="*/ 414911 h 830289"/>
              <a:gd name="connsiteX14" fmla="*/ 373711 w 1083122"/>
              <a:gd name="connsiteY14" fmla="*/ 498762 h 830289"/>
              <a:gd name="connsiteX15" fmla="*/ 438680 w 1083122"/>
              <a:gd name="connsiteY15" fmla="*/ 515384 h 830289"/>
              <a:gd name="connsiteX16" fmla="*/ 477323 w 1083122"/>
              <a:gd name="connsiteY16" fmla="*/ 515461 h 830289"/>
              <a:gd name="connsiteX17" fmla="*/ 524204 w 1083122"/>
              <a:gd name="connsiteY17" fmla="*/ 598513 h 830289"/>
              <a:gd name="connsiteX18" fmla="*/ 534871 w 1083122"/>
              <a:gd name="connsiteY18" fmla="*/ 663569 h 830289"/>
              <a:gd name="connsiteX19" fmla="*/ 584711 w 1083122"/>
              <a:gd name="connsiteY19" fmla="*/ 715615 h 830289"/>
              <a:gd name="connsiteX20" fmla="*/ 597514 w 1083122"/>
              <a:gd name="connsiteY20" fmla="*/ 740917 h 830289"/>
              <a:gd name="connsiteX21" fmla="*/ 686375 w 1083122"/>
              <a:gd name="connsiteY21" fmla="*/ 786508 h 830289"/>
              <a:gd name="connsiteX22" fmla="*/ 684201 w 1083122"/>
              <a:gd name="connsiteY22" fmla="*/ 822596 h 830289"/>
              <a:gd name="connsiteX23" fmla="*/ 771276 w 1083122"/>
              <a:gd name="connsiteY23" fmla="*/ 769106 h 830289"/>
              <a:gd name="connsiteX24" fmla="*/ 803082 w 1083122"/>
              <a:gd name="connsiteY24" fmla="*/ 823318 h 830289"/>
              <a:gd name="connsiteX25" fmla="*/ 850631 w 1083122"/>
              <a:gd name="connsiteY25" fmla="*/ 771328 h 830289"/>
              <a:gd name="connsiteX26" fmla="*/ 879298 w 1083122"/>
              <a:gd name="connsiteY26" fmla="*/ 796571 h 830289"/>
              <a:gd name="connsiteX27" fmla="*/ 944491 w 1083122"/>
              <a:gd name="connsiteY27" fmla="*/ 740971 h 830289"/>
              <a:gd name="connsiteX28" fmla="*/ 979951 w 1083122"/>
              <a:gd name="connsiteY28" fmla="*/ 685260 h 830289"/>
              <a:gd name="connsiteX29" fmla="*/ 1057327 w 1083122"/>
              <a:gd name="connsiteY29" fmla="*/ 625982 h 830289"/>
              <a:gd name="connsiteX30" fmla="*/ 1014886 w 1083122"/>
              <a:gd name="connsiteY30" fmla="*/ 547987 h 830289"/>
              <a:gd name="connsiteX31" fmla="*/ 1020097 w 1083122"/>
              <a:gd name="connsiteY31" fmla="*/ 508162 h 830289"/>
              <a:gd name="connsiteX32" fmla="*/ 1064115 w 1083122"/>
              <a:gd name="connsiteY32" fmla="*/ 469845 h 830289"/>
              <a:gd name="connsiteX33" fmla="*/ 1083122 w 1083122"/>
              <a:gd name="connsiteY33" fmla="*/ 326000 h 830289"/>
              <a:gd name="connsiteX34" fmla="*/ 1050154 w 1083122"/>
              <a:gd name="connsiteY34" fmla="*/ 256606 h 830289"/>
              <a:gd name="connsiteX35" fmla="*/ 978398 w 1083122"/>
              <a:gd name="connsiteY35" fmla="*/ 202397 h 830289"/>
              <a:gd name="connsiteX36" fmla="*/ 1014663 w 1083122"/>
              <a:gd name="connsiteY36" fmla="*/ 126497 h 830289"/>
              <a:gd name="connsiteX37" fmla="*/ 926617 w 1083122"/>
              <a:gd name="connsiteY37" fmla="*/ 0 h 830289"/>
              <a:gd name="connsiteX38" fmla="*/ 818984 w 1083122"/>
              <a:gd name="connsiteY38" fmla="*/ 53489 h 830289"/>
              <a:gd name="connsiteX39" fmla="*/ 799434 w 1083122"/>
              <a:gd name="connsiteY39" fmla="*/ 157680 h 830289"/>
              <a:gd name="connsiteX40" fmla="*/ 806186 w 1083122"/>
              <a:gd name="connsiteY40" fmla="*/ 204558 h 830289"/>
              <a:gd name="connsiteX41" fmla="*/ 908000 w 1083122"/>
              <a:gd name="connsiteY41" fmla="*/ 245043 h 830289"/>
              <a:gd name="connsiteX42" fmla="*/ 926642 w 1083122"/>
              <a:gd name="connsiteY42" fmla="*/ 328231 h 830289"/>
              <a:gd name="connsiteX43" fmla="*/ 859162 w 1083122"/>
              <a:gd name="connsiteY43" fmla="*/ 424389 h 830289"/>
              <a:gd name="connsiteX44" fmla="*/ 865562 w 1083122"/>
              <a:gd name="connsiteY44" fmla="*/ 454747 h 830289"/>
              <a:gd name="connsiteX45" fmla="*/ 902896 w 1083122"/>
              <a:gd name="connsiteY45" fmla="*/ 470044 h 830289"/>
              <a:gd name="connsiteX46" fmla="*/ 889028 w 1083122"/>
              <a:gd name="connsiteY46" fmla="*/ 521966 h 830289"/>
              <a:gd name="connsiteX47" fmla="*/ 855637 w 1083122"/>
              <a:gd name="connsiteY47" fmla="*/ 570320 h 830289"/>
              <a:gd name="connsiteX48" fmla="*/ 820766 w 1083122"/>
              <a:gd name="connsiteY48" fmla="*/ 563165 h 830289"/>
              <a:gd name="connsiteX49" fmla="*/ 793967 w 1083122"/>
              <a:gd name="connsiteY49" fmla="*/ 601404 h 830289"/>
              <a:gd name="connsiteX50" fmla="*/ 763169 w 1083122"/>
              <a:gd name="connsiteY50" fmla="*/ 571839 h 830289"/>
              <a:gd name="connsiteX51" fmla="*/ 760612 w 1083122"/>
              <a:gd name="connsiteY51" fmla="*/ 544301 h 830289"/>
              <a:gd name="connsiteX52" fmla="*/ 709606 w 1083122"/>
              <a:gd name="connsiteY52" fmla="*/ 503100 h 830289"/>
              <a:gd name="connsiteX53" fmla="*/ 692774 w 1083122"/>
              <a:gd name="connsiteY53" fmla="*/ 474262 h 830289"/>
              <a:gd name="connsiteX54" fmla="*/ 686527 w 1083122"/>
              <a:gd name="connsiteY54" fmla="*/ 430815 h 830289"/>
              <a:gd name="connsiteX55" fmla="*/ 659958 w 1083122"/>
              <a:gd name="connsiteY55" fmla="*/ 403346 h 830289"/>
              <a:gd name="connsiteX56" fmla="*/ 626990 w 1083122"/>
              <a:gd name="connsiteY56" fmla="*/ 385997 h 830289"/>
              <a:gd name="connsiteX57" fmla="*/ 574627 w 1083122"/>
              <a:gd name="connsiteY57" fmla="*/ 421416 h 830289"/>
              <a:gd name="connsiteX58" fmla="*/ 529053 w 1083122"/>
              <a:gd name="connsiteY58" fmla="*/ 431534 h 830289"/>
              <a:gd name="connsiteX59" fmla="*/ 500932 w 1083122"/>
              <a:gd name="connsiteY59" fmla="*/ 347687 h 830289"/>
              <a:gd name="connsiteX60" fmla="*/ 445273 w 1083122"/>
              <a:gd name="connsiteY60" fmla="*/ 307930 h 830289"/>
              <a:gd name="connsiteX61" fmla="*/ 429370 w 1083122"/>
              <a:gd name="connsiteY61" fmla="*/ 284076 h 830289"/>
              <a:gd name="connsiteX62" fmla="*/ 437322 w 1083122"/>
              <a:gd name="connsiteY62" fmla="*/ 252271 h 830289"/>
              <a:gd name="connsiteX63" fmla="*/ 343847 w 1083122"/>
              <a:gd name="connsiteY63" fmla="*/ 182157 h 830289"/>
              <a:gd name="connsiteX64" fmla="*/ 266079 w 1083122"/>
              <a:gd name="connsiteY64" fmla="*/ 216130 h 830289"/>
              <a:gd name="connsiteX65" fmla="*/ 318052 w 1083122"/>
              <a:gd name="connsiteY65" fmla="*/ 252271 h 830289"/>
              <a:gd name="connsiteX66" fmla="*/ 226322 w 1083122"/>
              <a:gd name="connsiteY66" fmla="*/ 299255 h 830289"/>
              <a:gd name="connsiteX67" fmla="*/ 156505 w 1083122"/>
              <a:gd name="connsiteY67" fmla="*/ 357082 h 830289"/>
              <a:gd name="connsiteX68" fmla="*/ 114680 w 1083122"/>
              <a:gd name="connsiteY68" fmla="*/ 318139 h 830289"/>
              <a:gd name="connsiteX69" fmla="*/ 63610 w 1083122"/>
              <a:gd name="connsiteY69" fmla="*/ 293472 h 830289"/>
              <a:gd name="connsiteX0" fmla="*/ 63610 w 1083122"/>
              <a:gd name="connsiteY0" fmla="*/ 293472 h 824390"/>
              <a:gd name="connsiteX1" fmla="*/ 31805 w 1083122"/>
              <a:gd name="connsiteY1" fmla="*/ 331784 h 824390"/>
              <a:gd name="connsiteX2" fmla="*/ 0 w 1083122"/>
              <a:gd name="connsiteY2" fmla="*/ 379492 h 824390"/>
              <a:gd name="connsiteX3" fmla="*/ 39756 w 1083122"/>
              <a:gd name="connsiteY3" fmla="*/ 443102 h 824390"/>
              <a:gd name="connsiteX4" fmla="*/ 63610 w 1083122"/>
              <a:gd name="connsiteY4" fmla="*/ 482859 h 824390"/>
              <a:gd name="connsiteX5" fmla="*/ 31805 w 1083122"/>
              <a:gd name="connsiteY5" fmla="*/ 570323 h 824390"/>
              <a:gd name="connsiteX6" fmla="*/ 63610 w 1083122"/>
              <a:gd name="connsiteY6" fmla="*/ 594177 h 824390"/>
              <a:gd name="connsiteX7" fmla="*/ 83198 w 1083122"/>
              <a:gd name="connsiteY7" fmla="*/ 748032 h 824390"/>
              <a:gd name="connsiteX8" fmla="*/ 125347 w 1083122"/>
              <a:gd name="connsiteY8" fmla="*/ 667247 h 824390"/>
              <a:gd name="connsiteX9" fmla="*/ 116214 w 1083122"/>
              <a:gd name="connsiteY9" fmla="*/ 617774 h 824390"/>
              <a:gd name="connsiteX10" fmla="*/ 168011 w 1083122"/>
              <a:gd name="connsiteY10" fmla="*/ 593522 h 824390"/>
              <a:gd name="connsiteX11" fmla="*/ 215849 w 1083122"/>
              <a:gd name="connsiteY11" fmla="*/ 570323 h 824390"/>
              <a:gd name="connsiteX12" fmla="*/ 236794 w 1083122"/>
              <a:gd name="connsiteY12" fmla="*/ 501654 h 824390"/>
              <a:gd name="connsiteX13" fmla="*/ 321736 w 1083122"/>
              <a:gd name="connsiteY13" fmla="*/ 414911 h 824390"/>
              <a:gd name="connsiteX14" fmla="*/ 373711 w 1083122"/>
              <a:gd name="connsiteY14" fmla="*/ 498762 h 824390"/>
              <a:gd name="connsiteX15" fmla="*/ 438680 w 1083122"/>
              <a:gd name="connsiteY15" fmla="*/ 515384 h 824390"/>
              <a:gd name="connsiteX16" fmla="*/ 477323 w 1083122"/>
              <a:gd name="connsiteY16" fmla="*/ 515461 h 824390"/>
              <a:gd name="connsiteX17" fmla="*/ 524204 w 1083122"/>
              <a:gd name="connsiteY17" fmla="*/ 598513 h 824390"/>
              <a:gd name="connsiteX18" fmla="*/ 534871 w 1083122"/>
              <a:gd name="connsiteY18" fmla="*/ 663569 h 824390"/>
              <a:gd name="connsiteX19" fmla="*/ 584711 w 1083122"/>
              <a:gd name="connsiteY19" fmla="*/ 715615 h 824390"/>
              <a:gd name="connsiteX20" fmla="*/ 597514 w 1083122"/>
              <a:gd name="connsiteY20" fmla="*/ 740917 h 824390"/>
              <a:gd name="connsiteX21" fmla="*/ 686375 w 1083122"/>
              <a:gd name="connsiteY21" fmla="*/ 786508 h 824390"/>
              <a:gd name="connsiteX22" fmla="*/ 677802 w 1083122"/>
              <a:gd name="connsiteY22" fmla="*/ 816091 h 824390"/>
              <a:gd name="connsiteX23" fmla="*/ 771276 w 1083122"/>
              <a:gd name="connsiteY23" fmla="*/ 769106 h 824390"/>
              <a:gd name="connsiteX24" fmla="*/ 803082 w 1083122"/>
              <a:gd name="connsiteY24" fmla="*/ 823318 h 824390"/>
              <a:gd name="connsiteX25" fmla="*/ 850631 w 1083122"/>
              <a:gd name="connsiteY25" fmla="*/ 771328 h 824390"/>
              <a:gd name="connsiteX26" fmla="*/ 879298 w 1083122"/>
              <a:gd name="connsiteY26" fmla="*/ 796571 h 824390"/>
              <a:gd name="connsiteX27" fmla="*/ 944491 w 1083122"/>
              <a:gd name="connsiteY27" fmla="*/ 740971 h 824390"/>
              <a:gd name="connsiteX28" fmla="*/ 979951 w 1083122"/>
              <a:gd name="connsiteY28" fmla="*/ 685260 h 824390"/>
              <a:gd name="connsiteX29" fmla="*/ 1057327 w 1083122"/>
              <a:gd name="connsiteY29" fmla="*/ 625982 h 824390"/>
              <a:gd name="connsiteX30" fmla="*/ 1014886 w 1083122"/>
              <a:gd name="connsiteY30" fmla="*/ 547987 h 824390"/>
              <a:gd name="connsiteX31" fmla="*/ 1020097 w 1083122"/>
              <a:gd name="connsiteY31" fmla="*/ 508162 h 824390"/>
              <a:gd name="connsiteX32" fmla="*/ 1064115 w 1083122"/>
              <a:gd name="connsiteY32" fmla="*/ 469845 h 824390"/>
              <a:gd name="connsiteX33" fmla="*/ 1083122 w 1083122"/>
              <a:gd name="connsiteY33" fmla="*/ 326000 h 824390"/>
              <a:gd name="connsiteX34" fmla="*/ 1050154 w 1083122"/>
              <a:gd name="connsiteY34" fmla="*/ 256606 h 824390"/>
              <a:gd name="connsiteX35" fmla="*/ 978398 w 1083122"/>
              <a:gd name="connsiteY35" fmla="*/ 202397 h 824390"/>
              <a:gd name="connsiteX36" fmla="*/ 1014663 w 1083122"/>
              <a:gd name="connsiteY36" fmla="*/ 126497 h 824390"/>
              <a:gd name="connsiteX37" fmla="*/ 926617 w 1083122"/>
              <a:gd name="connsiteY37" fmla="*/ 0 h 824390"/>
              <a:gd name="connsiteX38" fmla="*/ 818984 w 1083122"/>
              <a:gd name="connsiteY38" fmla="*/ 53489 h 824390"/>
              <a:gd name="connsiteX39" fmla="*/ 799434 w 1083122"/>
              <a:gd name="connsiteY39" fmla="*/ 157680 h 824390"/>
              <a:gd name="connsiteX40" fmla="*/ 806186 w 1083122"/>
              <a:gd name="connsiteY40" fmla="*/ 204558 h 824390"/>
              <a:gd name="connsiteX41" fmla="*/ 908000 w 1083122"/>
              <a:gd name="connsiteY41" fmla="*/ 245043 h 824390"/>
              <a:gd name="connsiteX42" fmla="*/ 926642 w 1083122"/>
              <a:gd name="connsiteY42" fmla="*/ 328231 h 824390"/>
              <a:gd name="connsiteX43" fmla="*/ 859162 w 1083122"/>
              <a:gd name="connsiteY43" fmla="*/ 424389 h 824390"/>
              <a:gd name="connsiteX44" fmla="*/ 865562 w 1083122"/>
              <a:gd name="connsiteY44" fmla="*/ 454747 h 824390"/>
              <a:gd name="connsiteX45" fmla="*/ 902896 w 1083122"/>
              <a:gd name="connsiteY45" fmla="*/ 470044 h 824390"/>
              <a:gd name="connsiteX46" fmla="*/ 889028 w 1083122"/>
              <a:gd name="connsiteY46" fmla="*/ 521966 h 824390"/>
              <a:gd name="connsiteX47" fmla="*/ 855637 w 1083122"/>
              <a:gd name="connsiteY47" fmla="*/ 570320 h 824390"/>
              <a:gd name="connsiteX48" fmla="*/ 820766 w 1083122"/>
              <a:gd name="connsiteY48" fmla="*/ 563165 h 824390"/>
              <a:gd name="connsiteX49" fmla="*/ 793967 w 1083122"/>
              <a:gd name="connsiteY49" fmla="*/ 601404 h 824390"/>
              <a:gd name="connsiteX50" fmla="*/ 763169 w 1083122"/>
              <a:gd name="connsiteY50" fmla="*/ 571839 h 824390"/>
              <a:gd name="connsiteX51" fmla="*/ 760612 w 1083122"/>
              <a:gd name="connsiteY51" fmla="*/ 544301 h 824390"/>
              <a:gd name="connsiteX52" fmla="*/ 709606 w 1083122"/>
              <a:gd name="connsiteY52" fmla="*/ 503100 h 824390"/>
              <a:gd name="connsiteX53" fmla="*/ 692774 w 1083122"/>
              <a:gd name="connsiteY53" fmla="*/ 474262 h 824390"/>
              <a:gd name="connsiteX54" fmla="*/ 686527 w 1083122"/>
              <a:gd name="connsiteY54" fmla="*/ 430815 h 824390"/>
              <a:gd name="connsiteX55" fmla="*/ 659958 w 1083122"/>
              <a:gd name="connsiteY55" fmla="*/ 403346 h 824390"/>
              <a:gd name="connsiteX56" fmla="*/ 626990 w 1083122"/>
              <a:gd name="connsiteY56" fmla="*/ 385997 h 824390"/>
              <a:gd name="connsiteX57" fmla="*/ 574627 w 1083122"/>
              <a:gd name="connsiteY57" fmla="*/ 421416 h 824390"/>
              <a:gd name="connsiteX58" fmla="*/ 529053 w 1083122"/>
              <a:gd name="connsiteY58" fmla="*/ 431534 h 824390"/>
              <a:gd name="connsiteX59" fmla="*/ 500932 w 1083122"/>
              <a:gd name="connsiteY59" fmla="*/ 347687 h 824390"/>
              <a:gd name="connsiteX60" fmla="*/ 445273 w 1083122"/>
              <a:gd name="connsiteY60" fmla="*/ 307930 h 824390"/>
              <a:gd name="connsiteX61" fmla="*/ 429370 w 1083122"/>
              <a:gd name="connsiteY61" fmla="*/ 284076 h 824390"/>
              <a:gd name="connsiteX62" fmla="*/ 437322 w 1083122"/>
              <a:gd name="connsiteY62" fmla="*/ 252271 h 824390"/>
              <a:gd name="connsiteX63" fmla="*/ 343847 w 1083122"/>
              <a:gd name="connsiteY63" fmla="*/ 182157 h 824390"/>
              <a:gd name="connsiteX64" fmla="*/ 266079 w 1083122"/>
              <a:gd name="connsiteY64" fmla="*/ 216130 h 824390"/>
              <a:gd name="connsiteX65" fmla="*/ 318052 w 1083122"/>
              <a:gd name="connsiteY65" fmla="*/ 252271 h 824390"/>
              <a:gd name="connsiteX66" fmla="*/ 226322 w 1083122"/>
              <a:gd name="connsiteY66" fmla="*/ 299255 h 824390"/>
              <a:gd name="connsiteX67" fmla="*/ 156505 w 1083122"/>
              <a:gd name="connsiteY67" fmla="*/ 357082 h 824390"/>
              <a:gd name="connsiteX68" fmla="*/ 114680 w 1083122"/>
              <a:gd name="connsiteY68" fmla="*/ 318139 h 824390"/>
              <a:gd name="connsiteX69" fmla="*/ 63610 w 1083122"/>
              <a:gd name="connsiteY69" fmla="*/ 293472 h 824390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63610 w 1083122"/>
              <a:gd name="connsiteY6" fmla="*/ 594177 h 838026"/>
              <a:gd name="connsiteX7" fmla="*/ 83198 w 1083122"/>
              <a:gd name="connsiteY7" fmla="*/ 748032 h 838026"/>
              <a:gd name="connsiteX8" fmla="*/ 125347 w 1083122"/>
              <a:gd name="connsiteY8" fmla="*/ 667247 h 838026"/>
              <a:gd name="connsiteX9" fmla="*/ 116214 w 1083122"/>
              <a:gd name="connsiteY9" fmla="*/ 617774 h 838026"/>
              <a:gd name="connsiteX10" fmla="*/ 168011 w 1083122"/>
              <a:gd name="connsiteY10" fmla="*/ 593522 h 838026"/>
              <a:gd name="connsiteX11" fmla="*/ 215849 w 1083122"/>
              <a:gd name="connsiteY11" fmla="*/ 570323 h 838026"/>
              <a:gd name="connsiteX12" fmla="*/ 236794 w 1083122"/>
              <a:gd name="connsiteY12" fmla="*/ 501654 h 838026"/>
              <a:gd name="connsiteX13" fmla="*/ 321736 w 1083122"/>
              <a:gd name="connsiteY13" fmla="*/ 414911 h 838026"/>
              <a:gd name="connsiteX14" fmla="*/ 373711 w 1083122"/>
              <a:gd name="connsiteY14" fmla="*/ 498762 h 838026"/>
              <a:gd name="connsiteX15" fmla="*/ 438680 w 1083122"/>
              <a:gd name="connsiteY15" fmla="*/ 515384 h 838026"/>
              <a:gd name="connsiteX16" fmla="*/ 477323 w 1083122"/>
              <a:gd name="connsiteY16" fmla="*/ 515461 h 838026"/>
              <a:gd name="connsiteX17" fmla="*/ 524204 w 1083122"/>
              <a:gd name="connsiteY17" fmla="*/ 598513 h 838026"/>
              <a:gd name="connsiteX18" fmla="*/ 534871 w 1083122"/>
              <a:gd name="connsiteY18" fmla="*/ 663569 h 838026"/>
              <a:gd name="connsiteX19" fmla="*/ 584711 w 1083122"/>
              <a:gd name="connsiteY19" fmla="*/ 715615 h 838026"/>
              <a:gd name="connsiteX20" fmla="*/ 597514 w 1083122"/>
              <a:gd name="connsiteY20" fmla="*/ 740917 h 838026"/>
              <a:gd name="connsiteX21" fmla="*/ 686375 w 1083122"/>
              <a:gd name="connsiteY21" fmla="*/ 786508 h 838026"/>
              <a:gd name="connsiteX22" fmla="*/ 677802 w 1083122"/>
              <a:gd name="connsiteY22" fmla="*/ 816091 h 838026"/>
              <a:gd name="connsiteX23" fmla="*/ 714107 w 1083122"/>
              <a:gd name="connsiteY23" fmla="*/ 836380 h 838026"/>
              <a:gd name="connsiteX24" fmla="*/ 771276 w 1083122"/>
              <a:gd name="connsiteY24" fmla="*/ 769106 h 838026"/>
              <a:gd name="connsiteX25" fmla="*/ 803082 w 1083122"/>
              <a:gd name="connsiteY25" fmla="*/ 823318 h 838026"/>
              <a:gd name="connsiteX26" fmla="*/ 850631 w 1083122"/>
              <a:gd name="connsiteY26" fmla="*/ 771328 h 838026"/>
              <a:gd name="connsiteX27" fmla="*/ 879298 w 1083122"/>
              <a:gd name="connsiteY27" fmla="*/ 796571 h 838026"/>
              <a:gd name="connsiteX28" fmla="*/ 944491 w 1083122"/>
              <a:gd name="connsiteY28" fmla="*/ 740971 h 838026"/>
              <a:gd name="connsiteX29" fmla="*/ 979951 w 1083122"/>
              <a:gd name="connsiteY29" fmla="*/ 685260 h 838026"/>
              <a:gd name="connsiteX30" fmla="*/ 1057327 w 1083122"/>
              <a:gd name="connsiteY30" fmla="*/ 625982 h 838026"/>
              <a:gd name="connsiteX31" fmla="*/ 1014886 w 1083122"/>
              <a:gd name="connsiteY31" fmla="*/ 547987 h 838026"/>
              <a:gd name="connsiteX32" fmla="*/ 1020097 w 1083122"/>
              <a:gd name="connsiteY32" fmla="*/ 508162 h 838026"/>
              <a:gd name="connsiteX33" fmla="*/ 1064115 w 1083122"/>
              <a:gd name="connsiteY33" fmla="*/ 469845 h 838026"/>
              <a:gd name="connsiteX34" fmla="*/ 1083122 w 1083122"/>
              <a:gd name="connsiteY34" fmla="*/ 326000 h 838026"/>
              <a:gd name="connsiteX35" fmla="*/ 1050154 w 1083122"/>
              <a:gd name="connsiteY35" fmla="*/ 256606 h 838026"/>
              <a:gd name="connsiteX36" fmla="*/ 978398 w 1083122"/>
              <a:gd name="connsiteY36" fmla="*/ 202397 h 838026"/>
              <a:gd name="connsiteX37" fmla="*/ 1014663 w 1083122"/>
              <a:gd name="connsiteY37" fmla="*/ 126497 h 838026"/>
              <a:gd name="connsiteX38" fmla="*/ 926617 w 1083122"/>
              <a:gd name="connsiteY38" fmla="*/ 0 h 838026"/>
              <a:gd name="connsiteX39" fmla="*/ 818984 w 1083122"/>
              <a:gd name="connsiteY39" fmla="*/ 53489 h 838026"/>
              <a:gd name="connsiteX40" fmla="*/ 799434 w 1083122"/>
              <a:gd name="connsiteY40" fmla="*/ 157680 h 838026"/>
              <a:gd name="connsiteX41" fmla="*/ 806186 w 1083122"/>
              <a:gd name="connsiteY41" fmla="*/ 204558 h 838026"/>
              <a:gd name="connsiteX42" fmla="*/ 908000 w 1083122"/>
              <a:gd name="connsiteY42" fmla="*/ 245043 h 838026"/>
              <a:gd name="connsiteX43" fmla="*/ 926642 w 1083122"/>
              <a:gd name="connsiteY43" fmla="*/ 328231 h 838026"/>
              <a:gd name="connsiteX44" fmla="*/ 859162 w 1083122"/>
              <a:gd name="connsiteY44" fmla="*/ 424389 h 838026"/>
              <a:gd name="connsiteX45" fmla="*/ 865562 w 1083122"/>
              <a:gd name="connsiteY45" fmla="*/ 454747 h 838026"/>
              <a:gd name="connsiteX46" fmla="*/ 902896 w 1083122"/>
              <a:gd name="connsiteY46" fmla="*/ 470044 h 838026"/>
              <a:gd name="connsiteX47" fmla="*/ 889028 w 1083122"/>
              <a:gd name="connsiteY47" fmla="*/ 521966 h 838026"/>
              <a:gd name="connsiteX48" fmla="*/ 855637 w 1083122"/>
              <a:gd name="connsiteY48" fmla="*/ 570320 h 838026"/>
              <a:gd name="connsiteX49" fmla="*/ 820766 w 1083122"/>
              <a:gd name="connsiteY49" fmla="*/ 563165 h 838026"/>
              <a:gd name="connsiteX50" fmla="*/ 793967 w 1083122"/>
              <a:gd name="connsiteY50" fmla="*/ 601404 h 838026"/>
              <a:gd name="connsiteX51" fmla="*/ 763169 w 1083122"/>
              <a:gd name="connsiteY51" fmla="*/ 571839 h 838026"/>
              <a:gd name="connsiteX52" fmla="*/ 760612 w 1083122"/>
              <a:gd name="connsiteY52" fmla="*/ 544301 h 838026"/>
              <a:gd name="connsiteX53" fmla="*/ 709606 w 1083122"/>
              <a:gd name="connsiteY53" fmla="*/ 503100 h 838026"/>
              <a:gd name="connsiteX54" fmla="*/ 692774 w 1083122"/>
              <a:gd name="connsiteY54" fmla="*/ 474262 h 838026"/>
              <a:gd name="connsiteX55" fmla="*/ 686527 w 1083122"/>
              <a:gd name="connsiteY55" fmla="*/ 430815 h 838026"/>
              <a:gd name="connsiteX56" fmla="*/ 659958 w 1083122"/>
              <a:gd name="connsiteY56" fmla="*/ 403346 h 838026"/>
              <a:gd name="connsiteX57" fmla="*/ 626990 w 1083122"/>
              <a:gd name="connsiteY57" fmla="*/ 385997 h 838026"/>
              <a:gd name="connsiteX58" fmla="*/ 574627 w 1083122"/>
              <a:gd name="connsiteY58" fmla="*/ 421416 h 838026"/>
              <a:gd name="connsiteX59" fmla="*/ 529053 w 1083122"/>
              <a:gd name="connsiteY59" fmla="*/ 431534 h 838026"/>
              <a:gd name="connsiteX60" fmla="*/ 500932 w 1083122"/>
              <a:gd name="connsiteY60" fmla="*/ 347687 h 838026"/>
              <a:gd name="connsiteX61" fmla="*/ 445273 w 1083122"/>
              <a:gd name="connsiteY61" fmla="*/ 307930 h 838026"/>
              <a:gd name="connsiteX62" fmla="*/ 429370 w 1083122"/>
              <a:gd name="connsiteY62" fmla="*/ 284076 h 838026"/>
              <a:gd name="connsiteX63" fmla="*/ 437322 w 1083122"/>
              <a:gd name="connsiteY63" fmla="*/ 252271 h 838026"/>
              <a:gd name="connsiteX64" fmla="*/ 343847 w 1083122"/>
              <a:gd name="connsiteY64" fmla="*/ 182157 h 838026"/>
              <a:gd name="connsiteX65" fmla="*/ 266079 w 1083122"/>
              <a:gd name="connsiteY65" fmla="*/ 216130 h 838026"/>
              <a:gd name="connsiteX66" fmla="*/ 318052 w 1083122"/>
              <a:gd name="connsiteY66" fmla="*/ 252271 h 838026"/>
              <a:gd name="connsiteX67" fmla="*/ 226322 w 1083122"/>
              <a:gd name="connsiteY67" fmla="*/ 299255 h 838026"/>
              <a:gd name="connsiteX68" fmla="*/ 156505 w 1083122"/>
              <a:gd name="connsiteY68" fmla="*/ 357082 h 838026"/>
              <a:gd name="connsiteX69" fmla="*/ 114680 w 1083122"/>
              <a:gd name="connsiteY69" fmla="*/ 318139 h 838026"/>
              <a:gd name="connsiteX70" fmla="*/ 63610 w 1083122"/>
              <a:gd name="connsiteY70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63610 w 1083122"/>
              <a:gd name="connsiteY6" fmla="*/ 594177 h 838026"/>
              <a:gd name="connsiteX7" fmla="*/ 83198 w 1083122"/>
              <a:gd name="connsiteY7" fmla="*/ 748032 h 838026"/>
              <a:gd name="connsiteX8" fmla="*/ 125347 w 1083122"/>
              <a:gd name="connsiteY8" fmla="*/ 667247 h 838026"/>
              <a:gd name="connsiteX9" fmla="*/ 116214 w 1083122"/>
              <a:gd name="connsiteY9" fmla="*/ 617774 h 838026"/>
              <a:gd name="connsiteX10" fmla="*/ 168011 w 1083122"/>
              <a:gd name="connsiteY10" fmla="*/ 593522 h 838026"/>
              <a:gd name="connsiteX11" fmla="*/ 215849 w 1083122"/>
              <a:gd name="connsiteY11" fmla="*/ 570323 h 838026"/>
              <a:gd name="connsiteX12" fmla="*/ 236794 w 1083122"/>
              <a:gd name="connsiteY12" fmla="*/ 501654 h 838026"/>
              <a:gd name="connsiteX13" fmla="*/ 321736 w 1083122"/>
              <a:gd name="connsiteY13" fmla="*/ 414911 h 838026"/>
              <a:gd name="connsiteX14" fmla="*/ 373711 w 1083122"/>
              <a:gd name="connsiteY14" fmla="*/ 498762 h 838026"/>
              <a:gd name="connsiteX15" fmla="*/ 438680 w 1083122"/>
              <a:gd name="connsiteY15" fmla="*/ 515384 h 838026"/>
              <a:gd name="connsiteX16" fmla="*/ 477323 w 1083122"/>
              <a:gd name="connsiteY16" fmla="*/ 515461 h 838026"/>
              <a:gd name="connsiteX17" fmla="*/ 524204 w 1083122"/>
              <a:gd name="connsiteY17" fmla="*/ 598513 h 838026"/>
              <a:gd name="connsiteX18" fmla="*/ 534871 w 1083122"/>
              <a:gd name="connsiteY18" fmla="*/ 663569 h 838026"/>
              <a:gd name="connsiteX19" fmla="*/ 584711 w 1083122"/>
              <a:gd name="connsiteY19" fmla="*/ 715615 h 838026"/>
              <a:gd name="connsiteX20" fmla="*/ 597514 w 1083122"/>
              <a:gd name="connsiteY20" fmla="*/ 740917 h 838026"/>
              <a:gd name="connsiteX21" fmla="*/ 686375 w 1083122"/>
              <a:gd name="connsiteY21" fmla="*/ 786508 h 838026"/>
              <a:gd name="connsiteX22" fmla="*/ 677802 w 1083122"/>
              <a:gd name="connsiteY22" fmla="*/ 816091 h 838026"/>
              <a:gd name="connsiteX23" fmla="*/ 714107 w 1083122"/>
              <a:gd name="connsiteY23" fmla="*/ 836380 h 838026"/>
              <a:gd name="connsiteX24" fmla="*/ 771276 w 1083122"/>
              <a:gd name="connsiteY24" fmla="*/ 769106 h 838026"/>
              <a:gd name="connsiteX25" fmla="*/ 798816 w 1083122"/>
              <a:gd name="connsiteY25" fmla="*/ 829823 h 838026"/>
              <a:gd name="connsiteX26" fmla="*/ 850631 w 1083122"/>
              <a:gd name="connsiteY26" fmla="*/ 771328 h 838026"/>
              <a:gd name="connsiteX27" fmla="*/ 879298 w 1083122"/>
              <a:gd name="connsiteY27" fmla="*/ 796571 h 838026"/>
              <a:gd name="connsiteX28" fmla="*/ 944491 w 1083122"/>
              <a:gd name="connsiteY28" fmla="*/ 740971 h 838026"/>
              <a:gd name="connsiteX29" fmla="*/ 979951 w 1083122"/>
              <a:gd name="connsiteY29" fmla="*/ 685260 h 838026"/>
              <a:gd name="connsiteX30" fmla="*/ 1057327 w 1083122"/>
              <a:gd name="connsiteY30" fmla="*/ 625982 h 838026"/>
              <a:gd name="connsiteX31" fmla="*/ 1014886 w 1083122"/>
              <a:gd name="connsiteY31" fmla="*/ 547987 h 838026"/>
              <a:gd name="connsiteX32" fmla="*/ 1020097 w 1083122"/>
              <a:gd name="connsiteY32" fmla="*/ 508162 h 838026"/>
              <a:gd name="connsiteX33" fmla="*/ 1064115 w 1083122"/>
              <a:gd name="connsiteY33" fmla="*/ 469845 h 838026"/>
              <a:gd name="connsiteX34" fmla="*/ 1083122 w 1083122"/>
              <a:gd name="connsiteY34" fmla="*/ 326000 h 838026"/>
              <a:gd name="connsiteX35" fmla="*/ 1050154 w 1083122"/>
              <a:gd name="connsiteY35" fmla="*/ 256606 h 838026"/>
              <a:gd name="connsiteX36" fmla="*/ 978398 w 1083122"/>
              <a:gd name="connsiteY36" fmla="*/ 202397 h 838026"/>
              <a:gd name="connsiteX37" fmla="*/ 1014663 w 1083122"/>
              <a:gd name="connsiteY37" fmla="*/ 126497 h 838026"/>
              <a:gd name="connsiteX38" fmla="*/ 926617 w 1083122"/>
              <a:gd name="connsiteY38" fmla="*/ 0 h 838026"/>
              <a:gd name="connsiteX39" fmla="*/ 818984 w 1083122"/>
              <a:gd name="connsiteY39" fmla="*/ 53489 h 838026"/>
              <a:gd name="connsiteX40" fmla="*/ 799434 w 1083122"/>
              <a:gd name="connsiteY40" fmla="*/ 157680 h 838026"/>
              <a:gd name="connsiteX41" fmla="*/ 806186 w 1083122"/>
              <a:gd name="connsiteY41" fmla="*/ 204558 h 838026"/>
              <a:gd name="connsiteX42" fmla="*/ 908000 w 1083122"/>
              <a:gd name="connsiteY42" fmla="*/ 245043 h 838026"/>
              <a:gd name="connsiteX43" fmla="*/ 926642 w 1083122"/>
              <a:gd name="connsiteY43" fmla="*/ 328231 h 838026"/>
              <a:gd name="connsiteX44" fmla="*/ 859162 w 1083122"/>
              <a:gd name="connsiteY44" fmla="*/ 424389 h 838026"/>
              <a:gd name="connsiteX45" fmla="*/ 865562 w 1083122"/>
              <a:gd name="connsiteY45" fmla="*/ 454747 h 838026"/>
              <a:gd name="connsiteX46" fmla="*/ 902896 w 1083122"/>
              <a:gd name="connsiteY46" fmla="*/ 470044 h 838026"/>
              <a:gd name="connsiteX47" fmla="*/ 889028 w 1083122"/>
              <a:gd name="connsiteY47" fmla="*/ 521966 h 838026"/>
              <a:gd name="connsiteX48" fmla="*/ 855637 w 1083122"/>
              <a:gd name="connsiteY48" fmla="*/ 570320 h 838026"/>
              <a:gd name="connsiteX49" fmla="*/ 820766 w 1083122"/>
              <a:gd name="connsiteY49" fmla="*/ 563165 h 838026"/>
              <a:gd name="connsiteX50" fmla="*/ 793967 w 1083122"/>
              <a:gd name="connsiteY50" fmla="*/ 601404 h 838026"/>
              <a:gd name="connsiteX51" fmla="*/ 763169 w 1083122"/>
              <a:gd name="connsiteY51" fmla="*/ 571839 h 838026"/>
              <a:gd name="connsiteX52" fmla="*/ 760612 w 1083122"/>
              <a:gd name="connsiteY52" fmla="*/ 544301 h 838026"/>
              <a:gd name="connsiteX53" fmla="*/ 709606 w 1083122"/>
              <a:gd name="connsiteY53" fmla="*/ 503100 h 838026"/>
              <a:gd name="connsiteX54" fmla="*/ 692774 w 1083122"/>
              <a:gd name="connsiteY54" fmla="*/ 474262 h 838026"/>
              <a:gd name="connsiteX55" fmla="*/ 686527 w 1083122"/>
              <a:gd name="connsiteY55" fmla="*/ 430815 h 838026"/>
              <a:gd name="connsiteX56" fmla="*/ 659958 w 1083122"/>
              <a:gd name="connsiteY56" fmla="*/ 403346 h 838026"/>
              <a:gd name="connsiteX57" fmla="*/ 626990 w 1083122"/>
              <a:gd name="connsiteY57" fmla="*/ 385997 h 838026"/>
              <a:gd name="connsiteX58" fmla="*/ 574627 w 1083122"/>
              <a:gd name="connsiteY58" fmla="*/ 421416 h 838026"/>
              <a:gd name="connsiteX59" fmla="*/ 529053 w 1083122"/>
              <a:gd name="connsiteY59" fmla="*/ 431534 h 838026"/>
              <a:gd name="connsiteX60" fmla="*/ 500932 w 1083122"/>
              <a:gd name="connsiteY60" fmla="*/ 347687 h 838026"/>
              <a:gd name="connsiteX61" fmla="*/ 445273 w 1083122"/>
              <a:gd name="connsiteY61" fmla="*/ 307930 h 838026"/>
              <a:gd name="connsiteX62" fmla="*/ 429370 w 1083122"/>
              <a:gd name="connsiteY62" fmla="*/ 284076 h 838026"/>
              <a:gd name="connsiteX63" fmla="*/ 437322 w 1083122"/>
              <a:gd name="connsiteY63" fmla="*/ 252271 h 838026"/>
              <a:gd name="connsiteX64" fmla="*/ 343847 w 1083122"/>
              <a:gd name="connsiteY64" fmla="*/ 182157 h 838026"/>
              <a:gd name="connsiteX65" fmla="*/ 266079 w 1083122"/>
              <a:gd name="connsiteY65" fmla="*/ 216130 h 838026"/>
              <a:gd name="connsiteX66" fmla="*/ 318052 w 1083122"/>
              <a:gd name="connsiteY66" fmla="*/ 252271 h 838026"/>
              <a:gd name="connsiteX67" fmla="*/ 226322 w 1083122"/>
              <a:gd name="connsiteY67" fmla="*/ 299255 h 838026"/>
              <a:gd name="connsiteX68" fmla="*/ 156505 w 1083122"/>
              <a:gd name="connsiteY68" fmla="*/ 357082 h 838026"/>
              <a:gd name="connsiteX69" fmla="*/ 114680 w 1083122"/>
              <a:gd name="connsiteY69" fmla="*/ 318139 h 838026"/>
              <a:gd name="connsiteX70" fmla="*/ 63610 w 1083122"/>
              <a:gd name="connsiteY70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63610 w 1083122"/>
              <a:gd name="connsiteY6" fmla="*/ 594177 h 838026"/>
              <a:gd name="connsiteX7" fmla="*/ 83198 w 1083122"/>
              <a:gd name="connsiteY7" fmla="*/ 748032 h 838026"/>
              <a:gd name="connsiteX8" fmla="*/ 125347 w 1083122"/>
              <a:gd name="connsiteY8" fmla="*/ 667247 h 838026"/>
              <a:gd name="connsiteX9" fmla="*/ 116214 w 1083122"/>
              <a:gd name="connsiteY9" fmla="*/ 617774 h 838026"/>
              <a:gd name="connsiteX10" fmla="*/ 168011 w 1083122"/>
              <a:gd name="connsiteY10" fmla="*/ 593522 h 838026"/>
              <a:gd name="connsiteX11" fmla="*/ 215849 w 1083122"/>
              <a:gd name="connsiteY11" fmla="*/ 570323 h 838026"/>
              <a:gd name="connsiteX12" fmla="*/ 236794 w 1083122"/>
              <a:gd name="connsiteY12" fmla="*/ 501654 h 838026"/>
              <a:gd name="connsiteX13" fmla="*/ 321736 w 1083122"/>
              <a:gd name="connsiteY13" fmla="*/ 414911 h 838026"/>
              <a:gd name="connsiteX14" fmla="*/ 373711 w 1083122"/>
              <a:gd name="connsiteY14" fmla="*/ 498762 h 838026"/>
              <a:gd name="connsiteX15" fmla="*/ 438680 w 1083122"/>
              <a:gd name="connsiteY15" fmla="*/ 515384 h 838026"/>
              <a:gd name="connsiteX16" fmla="*/ 477323 w 1083122"/>
              <a:gd name="connsiteY16" fmla="*/ 515461 h 838026"/>
              <a:gd name="connsiteX17" fmla="*/ 524204 w 1083122"/>
              <a:gd name="connsiteY17" fmla="*/ 598513 h 838026"/>
              <a:gd name="connsiteX18" fmla="*/ 534871 w 1083122"/>
              <a:gd name="connsiteY18" fmla="*/ 663569 h 838026"/>
              <a:gd name="connsiteX19" fmla="*/ 584711 w 1083122"/>
              <a:gd name="connsiteY19" fmla="*/ 715615 h 838026"/>
              <a:gd name="connsiteX20" fmla="*/ 597514 w 1083122"/>
              <a:gd name="connsiteY20" fmla="*/ 740917 h 838026"/>
              <a:gd name="connsiteX21" fmla="*/ 686375 w 1083122"/>
              <a:gd name="connsiteY21" fmla="*/ 786508 h 838026"/>
              <a:gd name="connsiteX22" fmla="*/ 677802 w 1083122"/>
              <a:gd name="connsiteY22" fmla="*/ 816091 h 838026"/>
              <a:gd name="connsiteX23" fmla="*/ 714107 w 1083122"/>
              <a:gd name="connsiteY23" fmla="*/ 836380 h 838026"/>
              <a:gd name="connsiteX24" fmla="*/ 771276 w 1083122"/>
              <a:gd name="connsiteY24" fmla="*/ 769106 h 838026"/>
              <a:gd name="connsiteX25" fmla="*/ 798816 w 1083122"/>
              <a:gd name="connsiteY25" fmla="*/ 829823 h 838026"/>
              <a:gd name="connsiteX26" fmla="*/ 820766 w 1083122"/>
              <a:gd name="connsiteY26" fmla="*/ 819032 h 838026"/>
              <a:gd name="connsiteX27" fmla="*/ 850631 w 1083122"/>
              <a:gd name="connsiteY27" fmla="*/ 771328 h 838026"/>
              <a:gd name="connsiteX28" fmla="*/ 879298 w 1083122"/>
              <a:gd name="connsiteY28" fmla="*/ 796571 h 838026"/>
              <a:gd name="connsiteX29" fmla="*/ 944491 w 1083122"/>
              <a:gd name="connsiteY29" fmla="*/ 740971 h 838026"/>
              <a:gd name="connsiteX30" fmla="*/ 979951 w 1083122"/>
              <a:gd name="connsiteY30" fmla="*/ 685260 h 838026"/>
              <a:gd name="connsiteX31" fmla="*/ 1057327 w 1083122"/>
              <a:gd name="connsiteY31" fmla="*/ 625982 h 838026"/>
              <a:gd name="connsiteX32" fmla="*/ 1014886 w 1083122"/>
              <a:gd name="connsiteY32" fmla="*/ 547987 h 838026"/>
              <a:gd name="connsiteX33" fmla="*/ 1020097 w 1083122"/>
              <a:gd name="connsiteY33" fmla="*/ 508162 h 838026"/>
              <a:gd name="connsiteX34" fmla="*/ 1064115 w 1083122"/>
              <a:gd name="connsiteY34" fmla="*/ 469845 h 838026"/>
              <a:gd name="connsiteX35" fmla="*/ 1083122 w 1083122"/>
              <a:gd name="connsiteY35" fmla="*/ 326000 h 838026"/>
              <a:gd name="connsiteX36" fmla="*/ 1050154 w 1083122"/>
              <a:gd name="connsiteY36" fmla="*/ 256606 h 838026"/>
              <a:gd name="connsiteX37" fmla="*/ 978398 w 1083122"/>
              <a:gd name="connsiteY37" fmla="*/ 202397 h 838026"/>
              <a:gd name="connsiteX38" fmla="*/ 1014663 w 1083122"/>
              <a:gd name="connsiteY38" fmla="*/ 126497 h 838026"/>
              <a:gd name="connsiteX39" fmla="*/ 926617 w 1083122"/>
              <a:gd name="connsiteY39" fmla="*/ 0 h 838026"/>
              <a:gd name="connsiteX40" fmla="*/ 818984 w 1083122"/>
              <a:gd name="connsiteY40" fmla="*/ 53489 h 838026"/>
              <a:gd name="connsiteX41" fmla="*/ 799434 w 1083122"/>
              <a:gd name="connsiteY41" fmla="*/ 157680 h 838026"/>
              <a:gd name="connsiteX42" fmla="*/ 806186 w 1083122"/>
              <a:gd name="connsiteY42" fmla="*/ 204558 h 838026"/>
              <a:gd name="connsiteX43" fmla="*/ 908000 w 1083122"/>
              <a:gd name="connsiteY43" fmla="*/ 245043 h 838026"/>
              <a:gd name="connsiteX44" fmla="*/ 926642 w 1083122"/>
              <a:gd name="connsiteY44" fmla="*/ 328231 h 838026"/>
              <a:gd name="connsiteX45" fmla="*/ 859162 w 1083122"/>
              <a:gd name="connsiteY45" fmla="*/ 424389 h 838026"/>
              <a:gd name="connsiteX46" fmla="*/ 865562 w 1083122"/>
              <a:gd name="connsiteY46" fmla="*/ 454747 h 838026"/>
              <a:gd name="connsiteX47" fmla="*/ 902896 w 1083122"/>
              <a:gd name="connsiteY47" fmla="*/ 470044 h 838026"/>
              <a:gd name="connsiteX48" fmla="*/ 889028 w 1083122"/>
              <a:gd name="connsiteY48" fmla="*/ 521966 h 838026"/>
              <a:gd name="connsiteX49" fmla="*/ 855637 w 1083122"/>
              <a:gd name="connsiteY49" fmla="*/ 570320 h 838026"/>
              <a:gd name="connsiteX50" fmla="*/ 820766 w 1083122"/>
              <a:gd name="connsiteY50" fmla="*/ 563165 h 838026"/>
              <a:gd name="connsiteX51" fmla="*/ 793967 w 1083122"/>
              <a:gd name="connsiteY51" fmla="*/ 601404 h 838026"/>
              <a:gd name="connsiteX52" fmla="*/ 763169 w 1083122"/>
              <a:gd name="connsiteY52" fmla="*/ 571839 h 838026"/>
              <a:gd name="connsiteX53" fmla="*/ 760612 w 1083122"/>
              <a:gd name="connsiteY53" fmla="*/ 544301 h 838026"/>
              <a:gd name="connsiteX54" fmla="*/ 709606 w 1083122"/>
              <a:gd name="connsiteY54" fmla="*/ 503100 h 838026"/>
              <a:gd name="connsiteX55" fmla="*/ 692774 w 1083122"/>
              <a:gd name="connsiteY55" fmla="*/ 474262 h 838026"/>
              <a:gd name="connsiteX56" fmla="*/ 686527 w 1083122"/>
              <a:gd name="connsiteY56" fmla="*/ 430815 h 838026"/>
              <a:gd name="connsiteX57" fmla="*/ 659958 w 1083122"/>
              <a:gd name="connsiteY57" fmla="*/ 403346 h 838026"/>
              <a:gd name="connsiteX58" fmla="*/ 626990 w 1083122"/>
              <a:gd name="connsiteY58" fmla="*/ 385997 h 838026"/>
              <a:gd name="connsiteX59" fmla="*/ 574627 w 1083122"/>
              <a:gd name="connsiteY59" fmla="*/ 421416 h 838026"/>
              <a:gd name="connsiteX60" fmla="*/ 529053 w 1083122"/>
              <a:gd name="connsiteY60" fmla="*/ 431534 h 838026"/>
              <a:gd name="connsiteX61" fmla="*/ 500932 w 1083122"/>
              <a:gd name="connsiteY61" fmla="*/ 347687 h 838026"/>
              <a:gd name="connsiteX62" fmla="*/ 445273 w 1083122"/>
              <a:gd name="connsiteY62" fmla="*/ 307930 h 838026"/>
              <a:gd name="connsiteX63" fmla="*/ 429370 w 1083122"/>
              <a:gd name="connsiteY63" fmla="*/ 284076 h 838026"/>
              <a:gd name="connsiteX64" fmla="*/ 437322 w 1083122"/>
              <a:gd name="connsiteY64" fmla="*/ 252271 h 838026"/>
              <a:gd name="connsiteX65" fmla="*/ 343847 w 1083122"/>
              <a:gd name="connsiteY65" fmla="*/ 182157 h 838026"/>
              <a:gd name="connsiteX66" fmla="*/ 266079 w 1083122"/>
              <a:gd name="connsiteY66" fmla="*/ 216130 h 838026"/>
              <a:gd name="connsiteX67" fmla="*/ 318052 w 1083122"/>
              <a:gd name="connsiteY67" fmla="*/ 252271 h 838026"/>
              <a:gd name="connsiteX68" fmla="*/ 226322 w 1083122"/>
              <a:gd name="connsiteY68" fmla="*/ 299255 h 838026"/>
              <a:gd name="connsiteX69" fmla="*/ 156505 w 1083122"/>
              <a:gd name="connsiteY69" fmla="*/ 357082 h 838026"/>
              <a:gd name="connsiteX70" fmla="*/ 114680 w 1083122"/>
              <a:gd name="connsiteY70" fmla="*/ 318139 h 838026"/>
              <a:gd name="connsiteX71" fmla="*/ 63610 w 1083122"/>
              <a:gd name="connsiteY71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63610 w 1083122"/>
              <a:gd name="connsiteY6" fmla="*/ 594177 h 838026"/>
              <a:gd name="connsiteX7" fmla="*/ 83198 w 1083122"/>
              <a:gd name="connsiteY7" fmla="*/ 748032 h 838026"/>
              <a:gd name="connsiteX8" fmla="*/ 125347 w 1083122"/>
              <a:gd name="connsiteY8" fmla="*/ 667247 h 838026"/>
              <a:gd name="connsiteX9" fmla="*/ 116214 w 1083122"/>
              <a:gd name="connsiteY9" fmla="*/ 617774 h 838026"/>
              <a:gd name="connsiteX10" fmla="*/ 168011 w 1083122"/>
              <a:gd name="connsiteY10" fmla="*/ 593522 h 838026"/>
              <a:gd name="connsiteX11" fmla="*/ 215849 w 1083122"/>
              <a:gd name="connsiteY11" fmla="*/ 570323 h 838026"/>
              <a:gd name="connsiteX12" fmla="*/ 247460 w 1083122"/>
              <a:gd name="connsiteY12" fmla="*/ 497316 h 838026"/>
              <a:gd name="connsiteX13" fmla="*/ 321736 w 1083122"/>
              <a:gd name="connsiteY13" fmla="*/ 414911 h 838026"/>
              <a:gd name="connsiteX14" fmla="*/ 373711 w 1083122"/>
              <a:gd name="connsiteY14" fmla="*/ 498762 h 838026"/>
              <a:gd name="connsiteX15" fmla="*/ 438680 w 1083122"/>
              <a:gd name="connsiteY15" fmla="*/ 515384 h 838026"/>
              <a:gd name="connsiteX16" fmla="*/ 477323 w 1083122"/>
              <a:gd name="connsiteY16" fmla="*/ 515461 h 838026"/>
              <a:gd name="connsiteX17" fmla="*/ 524204 w 1083122"/>
              <a:gd name="connsiteY17" fmla="*/ 598513 h 838026"/>
              <a:gd name="connsiteX18" fmla="*/ 534871 w 1083122"/>
              <a:gd name="connsiteY18" fmla="*/ 663569 h 838026"/>
              <a:gd name="connsiteX19" fmla="*/ 584711 w 1083122"/>
              <a:gd name="connsiteY19" fmla="*/ 715615 h 838026"/>
              <a:gd name="connsiteX20" fmla="*/ 597514 w 1083122"/>
              <a:gd name="connsiteY20" fmla="*/ 740917 h 838026"/>
              <a:gd name="connsiteX21" fmla="*/ 686375 w 1083122"/>
              <a:gd name="connsiteY21" fmla="*/ 786508 h 838026"/>
              <a:gd name="connsiteX22" fmla="*/ 677802 w 1083122"/>
              <a:gd name="connsiteY22" fmla="*/ 816091 h 838026"/>
              <a:gd name="connsiteX23" fmla="*/ 714107 w 1083122"/>
              <a:gd name="connsiteY23" fmla="*/ 836380 h 838026"/>
              <a:gd name="connsiteX24" fmla="*/ 771276 w 1083122"/>
              <a:gd name="connsiteY24" fmla="*/ 769106 h 838026"/>
              <a:gd name="connsiteX25" fmla="*/ 798816 w 1083122"/>
              <a:gd name="connsiteY25" fmla="*/ 829823 h 838026"/>
              <a:gd name="connsiteX26" fmla="*/ 820766 w 1083122"/>
              <a:gd name="connsiteY26" fmla="*/ 819032 h 838026"/>
              <a:gd name="connsiteX27" fmla="*/ 850631 w 1083122"/>
              <a:gd name="connsiteY27" fmla="*/ 771328 h 838026"/>
              <a:gd name="connsiteX28" fmla="*/ 879298 w 1083122"/>
              <a:gd name="connsiteY28" fmla="*/ 796571 h 838026"/>
              <a:gd name="connsiteX29" fmla="*/ 944491 w 1083122"/>
              <a:gd name="connsiteY29" fmla="*/ 740971 h 838026"/>
              <a:gd name="connsiteX30" fmla="*/ 979951 w 1083122"/>
              <a:gd name="connsiteY30" fmla="*/ 685260 h 838026"/>
              <a:gd name="connsiteX31" fmla="*/ 1057327 w 1083122"/>
              <a:gd name="connsiteY31" fmla="*/ 625982 h 838026"/>
              <a:gd name="connsiteX32" fmla="*/ 1014886 w 1083122"/>
              <a:gd name="connsiteY32" fmla="*/ 547987 h 838026"/>
              <a:gd name="connsiteX33" fmla="*/ 1020097 w 1083122"/>
              <a:gd name="connsiteY33" fmla="*/ 508162 h 838026"/>
              <a:gd name="connsiteX34" fmla="*/ 1064115 w 1083122"/>
              <a:gd name="connsiteY34" fmla="*/ 469845 h 838026"/>
              <a:gd name="connsiteX35" fmla="*/ 1083122 w 1083122"/>
              <a:gd name="connsiteY35" fmla="*/ 326000 h 838026"/>
              <a:gd name="connsiteX36" fmla="*/ 1050154 w 1083122"/>
              <a:gd name="connsiteY36" fmla="*/ 256606 h 838026"/>
              <a:gd name="connsiteX37" fmla="*/ 978398 w 1083122"/>
              <a:gd name="connsiteY37" fmla="*/ 202397 h 838026"/>
              <a:gd name="connsiteX38" fmla="*/ 1014663 w 1083122"/>
              <a:gd name="connsiteY38" fmla="*/ 126497 h 838026"/>
              <a:gd name="connsiteX39" fmla="*/ 926617 w 1083122"/>
              <a:gd name="connsiteY39" fmla="*/ 0 h 838026"/>
              <a:gd name="connsiteX40" fmla="*/ 818984 w 1083122"/>
              <a:gd name="connsiteY40" fmla="*/ 53489 h 838026"/>
              <a:gd name="connsiteX41" fmla="*/ 799434 w 1083122"/>
              <a:gd name="connsiteY41" fmla="*/ 157680 h 838026"/>
              <a:gd name="connsiteX42" fmla="*/ 806186 w 1083122"/>
              <a:gd name="connsiteY42" fmla="*/ 204558 h 838026"/>
              <a:gd name="connsiteX43" fmla="*/ 908000 w 1083122"/>
              <a:gd name="connsiteY43" fmla="*/ 245043 h 838026"/>
              <a:gd name="connsiteX44" fmla="*/ 926642 w 1083122"/>
              <a:gd name="connsiteY44" fmla="*/ 328231 h 838026"/>
              <a:gd name="connsiteX45" fmla="*/ 859162 w 1083122"/>
              <a:gd name="connsiteY45" fmla="*/ 424389 h 838026"/>
              <a:gd name="connsiteX46" fmla="*/ 865562 w 1083122"/>
              <a:gd name="connsiteY46" fmla="*/ 454747 h 838026"/>
              <a:gd name="connsiteX47" fmla="*/ 902896 w 1083122"/>
              <a:gd name="connsiteY47" fmla="*/ 470044 h 838026"/>
              <a:gd name="connsiteX48" fmla="*/ 889028 w 1083122"/>
              <a:gd name="connsiteY48" fmla="*/ 521966 h 838026"/>
              <a:gd name="connsiteX49" fmla="*/ 855637 w 1083122"/>
              <a:gd name="connsiteY49" fmla="*/ 570320 h 838026"/>
              <a:gd name="connsiteX50" fmla="*/ 820766 w 1083122"/>
              <a:gd name="connsiteY50" fmla="*/ 563165 h 838026"/>
              <a:gd name="connsiteX51" fmla="*/ 793967 w 1083122"/>
              <a:gd name="connsiteY51" fmla="*/ 601404 h 838026"/>
              <a:gd name="connsiteX52" fmla="*/ 763169 w 1083122"/>
              <a:gd name="connsiteY52" fmla="*/ 571839 h 838026"/>
              <a:gd name="connsiteX53" fmla="*/ 760612 w 1083122"/>
              <a:gd name="connsiteY53" fmla="*/ 544301 h 838026"/>
              <a:gd name="connsiteX54" fmla="*/ 709606 w 1083122"/>
              <a:gd name="connsiteY54" fmla="*/ 503100 h 838026"/>
              <a:gd name="connsiteX55" fmla="*/ 692774 w 1083122"/>
              <a:gd name="connsiteY55" fmla="*/ 474262 h 838026"/>
              <a:gd name="connsiteX56" fmla="*/ 686527 w 1083122"/>
              <a:gd name="connsiteY56" fmla="*/ 430815 h 838026"/>
              <a:gd name="connsiteX57" fmla="*/ 659958 w 1083122"/>
              <a:gd name="connsiteY57" fmla="*/ 403346 h 838026"/>
              <a:gd name="connsiteX58" fmla="*/ 626990 w 1083122"/>
              <a:gd name="connsiteY58" fmla="*/ 385997 h 838026"/>
              <a:gd name="connsiteX59" fmla="*/ 574627 w 1083122"/>
              <a:gd name="connsiteY59" fmla="*/ 421416 h 838026"/>
              <a:gd name="connsiteX60" fmla="*/ 529053 w 1083122"/>
              <a:gd name="connsiteY60" fmla="*/ 431534 h 838026"/>
              <a:gd name="connsiteX61" fmla="*/ 500932 w 1083122"/>
              <a:gd name="connsiteY61" fmla="*/ 347687 h 838026"/>
              <a:gd name="connsiteX62" fmla="*/ 445273 w 1083122"/>
              <a:gd name="connsiteY62" fmla="*/ 307930 h 838026"/>
              <a:gd name="connsiteX63" fmla="*/ 429370 w 1083122"/>
              <a:gd name="connsiteY63" fmla="*/ 284076 h 838026"/>
              <a:gd name="connsiteX64" fmla="*/ 437322 w 1083122"/>
              <a:gd name="connsiteY64" fmla="*/ 252271 h 838026"/>
              <a:gd name="connsiteX65" fmla="*/ 343847 w 1083122"/>
              <a:gd name="connsiteY65" fmla="*/ 182157 h 838026"/>
              <a:gd name="connsiteX66" fmla="*/ 266079 w 1083122"/>
              <a:gd name="connsiteY66" fmla="*/ 216130 h 838026"/>
              <a:gd name="connsiteX67" fmla="*/ 318052 w 1083122"/>
              <a:gd name="connsiteY67" fmla="*/ 252271 h 838026"/>
              <a:gd name="connsiteX68" fmla="*/ 226322 w 1083122"/>
              <a:gd name="connsiteY68" fmla="*/ 299255 h 838026"/>
              <a:gd name="connsiteX69" fmla="*/ 156505 w 1083122"/>
              <a:gd name="connsiteY69" fmla="*/ 357082 h 838026"/>
              <a:gd name="connsiteX70" fmla="*/ 114680 w 1083122"/>
              <a:gd name="connsiteY70" fmla="*/ 318139 h 838026"/>
              <a:gd name="connsiteX71" fmla="*/ 63610 w 1083122"/>
              <a:gd name="connsiteY71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63610 w 1083122"/>
              <a:gd name="connsiteY6" fmla="*/ 594177 h 838026"/>
              <a:gd name="connsiteX7" fmla="*/ 83198 w 1083122"/>
              <a:gd name="connsiteY7" fmla="*/ 748032 h 838026"/>
              <a:gd name="connsiteX8" fmla="*/ 125347 w 1083122"/>
              <a:gd name="connsiteY8" fmla="*/ 667247 h 838026"/>
              <a:gd name="connsiteX9" fmla="*/ 116214 w 1083122"/>
              <a:gd name="connsiteY9" fmla="*/ 617774 h 838026"/>
              <a:gd name="connsiteX10" fmla="*/ 168011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21736 w 1083122"/>
              <a:gd name="connsiteY13" fmla="*/ 414911 h 838026"/>
              <a:gd name="connsiteX14" fmla="*/ 373711 w 1083122"/>
              <a:gd name="connsiteY14" fmla="*/ 498762 h 838026"/>
              <a:gd name="connsiteX15" fmla="*/ 438680 w 1083122"/>
              <a:gd name="connsiteY15" fmla="*/ 515384 h 838026"/>
              <a:gd name="connsiteX16" fmla="*/ 477323 w 1083122"/>
              <a:gd name="connsiteY16" fmla="*/ 515461 h 838026"/>
              <a:gd name="connsiteX17" fmla="*/ 524204 w 1083122"/>
              <a:gd name="connsiteY17" fmla="*/ 598513 h 838026"/>
              <a:gd name="connsiteX18" fmla="*/ 534871 w 1083122"/>
              <a:gd name="connsiteY18" fmla="*/ 663569 h 838026"/>
              <a:gd name="connsiteX19" fmla="*/ 584711 w 1083122"/>
              <a:gd name="connsiteY19" fmla="*/ 715615 h 838026"/>
              <a:gd name="connsiteX20" fmla="*/ 597514 w 1083122"/>
              <a:gd name="connsiteY20" fmla="*/ 740917 h 838026"/>
              <a:gd name="connsiteX21" fmla="*/ 686375 w 1083122"/>
              <a:gd name="connsiteY21" fmla="*/ 786508 h 838026"/>
              <a:gd name="connsiteX22" fmla="*/ 677802 w 1083122"/>
              <a:gd name="connsiteY22" fmla="*/ 816091 h 838026"/>
              <a:gd name="connsiteX23" fmla="*/ 714107 w 1083122"/>
              <a:gd name="connsiteY23" fmla="*/ 836380 h 838026"/>
              <a:gd name="connsiteX24" fmla="*/ 771276 w 1083122"/>
              <a:gd name="connsiteY24" fmla="*/ 769106 h 838026"/>
              <a:gd name="connsiteX25" fmla="*/ 798816 w 1083122"/>
              <a:gd name="connsiteY25" fmla="*/ 829823 h 838026"/>
              <a:gd name="connsiteX26" fmla="*/ 820766 w 1083122"/>
              <a:gd name="connsiteY26" fmla="*/ 819032 h 838026"/>
              <a:gd name="connsiteX27" fmla="*/ 850631 w 1083122"/>
              <a:gd name="connsiteY27" fmla="*/ 771328 h 838026"/>
              <a:gd name="connsiteX28" fmla="*/ 879298 w 1083122"/>
              <a:gd name="connsiteY28" fmla="*/ 796571 h 838026"/>
              <a:gd name="connsiteX29" fmla="*/ 944491 w 1083122"/>
              <a:gd name="connsiteY29" fmla="*/ 740971 h 838026"/>
              <a:gd name="connsiteX30" fmla="*/ 979951 w 1083122"/>
              <a:gd name="connsiteY30" fmla="*/ 685260 h 838026"/>
              <a:gd name="connsiteX31" fmla="*/ 1057327 w 1083122"/>
              <a:gd name="connsiteY31" fmla="*/ 625982 h 838026"/>
              <a:gd name="connsiteX32" fmla="*/ 1014886 w 1083122"/>
              <a:gd name="connsiteY32" fmla="*/ 547987 h 838026"/>
              <a:gd name="connsiteX33" fmla="*/ 1020097 w 1083122"/>
              <a:gd name="connsiteY33" fmla="*/ 508162 h 838026"/>
              <a:gd name="connsiteX34" fmla="*/ 1064115 w 1083122"/>
              <a:gd name="connsiteY34" fmla="*/ 469845 h 838026"/>
              <a:gd name="connsiteX35" fmla="*/ 1083122 w 1083122"/>
              <a:gd name="connsiteY35" fmla="*/ 326000 h 838026"/>
              <a:gd name="connsiteX36" fmla="*/ 1050154 w 1083122"/>
              <a:gd name="connsiteY36" fmla="*/ 256606 h 838026"/>
              <a:gd name="connsiteX37" fmla="*/ 978398 w 1083122"/>
              <a:gd name="connsiteY37" fmla="*/ 202397 h 838026"/>
              <a:gd name="connsiteX38" fmla="*/ 1014663 w 1083122"/>
              <a:gd name="connsiteY38" fmla="*/ 126497 h 838026"/>
              <a:gd name="connsiteX39" fmla="*/ 926617 w 1083122"/>
              <a:gd name="connsiteY39" fmla="*/ 0 h 838026"/>
              <a:gd name="connsiteX40" fmla="*/ 818984 w 1083122"/>
              <a:gd name="connsiteY40" fmla="*/ 53489 h 838026"/>
              <a:gd name="connsiteX41" fmla="*/ 799434 w 1083122"/>
              <a:gd name="connsiteY41" fmla="*/ 157680 h 838026"/>
              <a:gd name="connsiteX42" fmla="*/ 806186 w 1083122"/>
              <a:gd name="connsiteY42" fmla="*/ 204558 h 838026"/>
              <a:gd name="connsiteX43" fmla="*/ 908000 w 1083122"/>
              <a:gd name="connsiteY43" fmla="*/ 245043 h 838026"/>
              <a:gd name="connsiteX44" fmla="*/ 926642 w 1083122"/>
              <a:gd name="connsiteY44" fmla="*/ 328231 h 838026"/>
              <a:gd name="connsiteX45" fmla="*/ 859162 w 1083122"/>
              <a:gd name="connsiteY45" fmla="*/ 424389 h 838026"/>
              <a:gd name="connsiteX46" fmla="*/ 865562 w 1083122"/>
              <a:gd name="connsiteY46" fmla="*/ 454747 h 838026"/>
              <a:gd name="connsiteX47" fmla="*/ 902896 w 1083122"/>
              <a:gd name="connsiteY47" fmla="*/ 470044 h 838026"/>
              <a:gd name="connsiteX48" fmla="*/ 889028 w 1083122"/>
              <a:gd name="connsiteY48" fmla="*/ 521966 h 838026"/>
              <a:gd name="connsiteX49" fmla="*/ 855637 w 1083122"/>
              <a:gd name="connsiteY49" fmla="*/ 570320 h 838026"/>
              <a:gd name="connsiteX50" fmla="*/ 820766 w 1083122"/>
              <a:gd name="connsiteY50" fmla="*/ 563165 h 838026"/>
              <a:gd name="connsiteX51" fmla="*/ 793967 w 1083122"/>
              <a:gd name="connsiteY51" fmla="*/ 601404 h 838026"/>
              <a:gd name="connsiteX52" fmla="*/ 763169 w 1083122"/>
              <a:gd name="connsiteY52" fmla="*/ 571839 h 838026"/>
              <a:gd name="connsiteX53" fmla="*/ 760612 w 1083122"/>
              <a:gd name="connsiteY53" fmla="*/ 544301 h 838026"/>
              <a:gd name="connsiteX54" fmla="*/ 709606 w 1083122"/>
              <a:gd name="connsiteY54" fmla="*/ 503100 h 838026"/>
              <a:gd name="connsiteX55" fmla="*/ 692774 w 1083122"/>
              <a:gd name="connsiteY55" fmla="*/ 474262 h 838026"/>
              <a:gd name="connsiteX56" fmla="*/ 686527 w 1083122"/>
              <a:gd name="connsiteY56" fmla="*/ 430815 h 838026"/>
              <a:gd name="connsiteX57" fmla="*/ 659958 w 1083122"/>
              <a:gd name="connsiteY57" fmla="*/ 403346 h 838026"/>
              <a:gd name="connsiteX58" fmla="*/ 626990 w 1083122"/>
              <a:gd name="connsiteY58" fmla="*/ 385997 h 838026"/>
              <a:gd name="connsiteX59" fmla="*/ 574627 w 1083122"/>
              <a:gd name="connsiteY59" fmla="*/ 421416 h 838026"/>
              <a:gd name="connsiteX60" fmla="*/ 529053 w 1083122"/>
              <a:gd name="connsiteY60" fmla="*/ 431534 h 838026"/>
              <a:gd name="connsiteX61" fmla="*/ 500932 w 1083122"/>
              <a:gd name="connsiteY61" fmla="*/ 347687 h 838026"/>
              <a:gd name="connsiteX62" fmla="*/ 445273 w 1083122"/>
              <a:gd name="connsiteY62" fmla="*/ 307930 h 838026"/>
              <a:gd name="connsiteX63" fmla="*/ 429370 w 1083122"/>
              <a:gd name="connsiteY63" fmla="*/ 284076 h 838026"/>
              <a:gd name="connsiteX64" fmla="*/ 437322 w 1083122"/>
              <a:gd name="connsiteY64" fmla="*/ 252271 h 838026"/>
              <a:gd name="connsiteX65" fmla="*/ 343847 w 1083122"/>
              <a:gd name="connsiteY65" fmla="*/ 182157 h 838026"/>
              <a:gd name="connsiteX66" fmla="*/ 266079 w 1083122"/>
              <a:gd name="connsiteY66" fmla="*/ 216130 h 838026"/>
              <a:gd name="connsiteX67" fmla="*/ 318052 w 1083122"/>
              <a:gd name="connsiteY67" fmla="*/ 252271 h 838026"/>
              <a:gd name="connsiteX68" fmla="*/ 226322 w 1083122"/>
              <a:gd name="connsiteY68" fmla="*/ 299255 h 838026"/>
              <a:gd name="connsiteX69" fmla="*/ 156505 w 1083122"/>
              <a:gd name="connsiteY69" fmla="*/ 357082 h 838026"/>
              <a:gd name="connsiteX70" fmla="*/ 114680 w 1083122"/>
              <a:gd name="connsiteY70" fmla="*/ 318139 h 838026"/>
              <a:gd name="connsiteX71" fmla="*/ 63610 w 1083122"/>
              <a:gd name="connsiteY71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63610 w 1083122"/>
              <a:gd name="connsiteY6" fmla="*/ 594177 h 838026"/>
              <a:gd name="connsiteX7" fmla="*/ 83198 w 1083122"/>
              <a:gd name="connsiteY7" fmla="*/ 748032 h 838026"/>
              <a:gd name="connsiteX8" fmla="*/ 125347 w 1083122"/>
              <a:gd name="connsiteY8" fmla="*/ 667247 h 838026"/>
              <a:gd name="connsiteX9" fmla="*/ 116214 w 1083122"/>
              <a:gd name="connsiteY9" fmla="*/ 617774 h 838026"/>
              <a:gd name="connsiteX10" fmla="*/ 168011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21736 w 1083122"/>
              <a:gd name="connsiteY13" fmla="*/ 410574 h 838026"/>
              <a:gd name="connsiteX14" fmla="*/ 373711 w 1083122"/>
              <a:gd name="connsiteY14" fmla="*/ 498762 h 838026"/>
              <a:gd name="connsiteX15" fmla="*/ 438680 w 1083122"/>
              <a:gd name="connsiteY15" fmla="*/ 515384 h 838026"/>
              <a:gd name="connsiteX16" fmla="*/ 477323 w 1083122"/>
              <a:gd name="connsiteY16" fmla="*/ 515461 h 838026"/>
              <a:gd name="connsiteX17" fmla="*/ 524204 w 1083122"/>
              <a:gd name="connsiteY17" fmla="*/ 598513 h 838026"/>
              <a:gd name="connsiteX18" fmla="*/ 534871 w 1083122"/>
              <a:gd name="connsiteY18" fmla="*/ 663569 h 838026"/>
              <a:gd name="connsiteX19" fmla="*/ 584711 w 1083122"/>
              <a:gd name="connsiteY19" fmla="*/ 715615 h 838026"/>
              <a:gd name="connsiteX20" fmla="*/ 597514 w 1083122"/>
              <a:gd name="connsiteY20" fmla="*/ 740917 h 838026"/>
              <a:gd name="connsiteX21" fmla="*/ 686375 w 1083122"/>
              <a:gd name="connsiteY21" fmla="*/ 786508 h 838026"/>
              <a:gd name="connsiteX22" fmla="*/ 677802 w 1083122"/>
              <a:gd name="connsiteY22" fmla="*/ 816091 h 838026"/>
              <a:gd name="connsiteX23" fmla="*/ 714107 w 1083122"/>
              <a:gd name="connsiteY23" fmla="*/ 836380 h 838026"/>
              <a:gd name="connsiteX24" fmla="*/ 771276 w 1083122"/>
              <a:gd name="connsiteY24" fmla="*/ 769106 h 838026"/>
              <a:gd name="connsiteX25" fmla="*/ 798816 w 1083122"/>
              <a:gd name="connsiteY25" fmla="*/ 829823 h 838026"/>
              <a:gd name="connsiteX26" fmla="*/ 820766 w 1083122"/>
              <a:gd name="connsiteY26" fmla="*/ 819032 h 838026"/>
              <a:gd name="connsiteX27" fmla="*/ 850631 w 1083122"/>
              <a:gd name="connsiteY27" fmla="*/ 771328 h 838026"/>
              <a:gd name="connsiteX28" fmla="*/ 879298 w 1083122"/>
              <a:gd name="connsiteY28" fmla="*/ 796571 h 838026"/>
              <a:gd name="connsiteX29" fmla="*/ 944491 w 1083122"/>
              <a:gd name="connsiteY29" fmla="*/ 740971 h 838026"/>
              <a:gd name="connsiteX30" fmla="*/ 979951 w 1083122"/>
              <a:gd name="connsiteY30" fmla="*/ 685260 h 838026"/>
              <a:gd name="connsiteX31" fmla="*/ 1057327 w 1083122"/>
              <a:gd name="connsiteY31" fmla="*/ 625982 h 838026"/>
              <a:gd name="connsiteX32" fmla="*/ 1014886 w 1083122"/>
              <a:gd name="connsiteY32" fmla="*/ 547987 h 838026"/>
              <a:gd name="connsiteX33" fmla="*/ 1020097 w 1083122"/>
              <a:gd name="connsiteY33" fmla="*/ 508162 h 838026"/>
              <a:gd name="connsiteX34" fmla="*/ 1064115 w 1083122"/>
              <a:gd name="connsiteY34" fmla="*/ 469845 h 838026"/>
              <a:gd name="connsiteX35" fmla="*/ 1083122 w 1083122"/>
              <a:gd name="connsiteY35" fmla="*/ 326000 h 838026"/>
              <a:gd name="connsiteX36" fmla="*/ 1050154 w 1083122"/>
              <a:gd name="connsiteY36" fmla="*/ 256606 h 838026"/>
              <a:gd name="connsiteX37" fmla="*/ 978398 w 1083122"/>
              <a:gd name="connsiteY37" fmla="*/ 202397 h 838026"/>
              <a:gd name="connsiteX38" fmla="*/ 1014663 w 1083122"/>
              <a:gd name="connsiteY38" fmla="*/ 126497 h 838026"/>
              <a:gd name="connsiteX39" fmla="*/ 926617 w 1083122"/>
              <a:gd name="connsiteY39" fmla="*/ 0 h 838026"/>
              <a:gd name="connsiteX40" fmla="*/ 818984 w 1083122"/>
              <a:gd name="connsiteY40" fmla="*/ 53489 h 838026"/>
              <a:gd name="connsiteX41" fmla="*/ 799434 w 1083122"/>
              <a:gd name="connsiteY41" fmla="*/ 157680 h 838026"/>
              <a:gd name="connsiteX42" fmla="*/ 806186 w 1083122"/>
              <a:gd name="connsiteY42" fmla="*/ 204558 h 838026"/>
              <a:gd name="connsiteX43" fmla="*/ 908000 w 1083122"/>
              <a:gd name="connsiteY43" fmla="*/ 245043 h 838026"/>
              <a:gd name="connsiteX44" fmla="*/ 926642 w 1083122"/>
              <a:gd name="connsiteY44" fmla="*/ 328231 h 838026"/>
              <a:gd name="connsiteX45" fmla="*/ 859162 w 1083122"/>
              <a:gd name="connsiteY45" fmla="*/ 424389 h 838026"/>
              <a:gd name="connsiteX46" fmla="*/ 865562 w 1083122"/>
              <a:gd name="connsiteY46" fmla="*/ 454747 h 838026"/>
              <a:gd name="connsiteX47" fmla="*/ 902896 w 1083122"/>
              <a:gd name="connsiteY47" fmla="*/ 470044 h 838026"/>
              <a:gd name="connsiteX48" fmla="*/ 889028 w 1083122"/>
              <a:gd name="connsiteY48" fmla="*/ 521966 h 838026"/>
              <a:gd name="connsiteX49" fmla="*/ 855637 w 1083122"/>
              <a:gd name="connsiteY49" fmla="*/ 570320 h 838026"/>
              <a:gd name="connsiteX50" fmla="*/ 820766 w 1083122"/>
              <a:gd name="connsiteY50" fmla="*/ 563165 h 838026"/>
              <a:gd name="connsiteX51" fmla="*/ 793967 w 1083122"/>
              <a:gd name="connsiteY51" fmla="*/ 601404 h 838026"/>
              <a:gd name="connsiteX52" fmla="*/ 763169 w 1083122"/>
              <a:gd name="connsiteY52" fmla="*/ 571839 h 838026"/>
              <a:gd name="connsiteX53" fmla="*/ 760612 w 1083122"/>
              <a:gd name="connsiteY53" fmla="*/ 544301 h 838026"/>
              <a:gd name="connsiteX54" fmla="*/ 709606 w 1083122"/>
              <a:gd name="connsiteY54" fmla="*/ 503100 h 838026"/>
              <a:gd name="connsiteX55" fmla="*/ 692774 w 1083122"/>
              <a:gd name="connsiteY55" fmla="*/ 474262 h 838026"/>
              <a:gd name="connsiteX56" fmla="*/ 686527 w 1083122"/>
              <a:gd name="connsiteY56" fmla="*/ 430815 h 838026"/>
              <a:gd name="connsiteX57" fmla="*/ 659958 w 1083122"/>
              <a:gd name="connsiteY57" fmla="*/ 403346 h 838026"/>
              <a:gd name="connsiteX58" fmla="*/ 626990 w 1083122"/>
              <a:gd name="connsiteY58" fmla="*/ 385997 h 838026"/>
              <a:gd name="connsiteX59" fmla="*/ 574627 w 1083122"/>
              <a:gd name="connsiteY59" fmla="*/ 421416 h 838026"/>
              <a:gd name="connsiteX60" fmla="*/ 529053 w 1083122"/>
              <a:gd name="connsiteY60" fmla="*/ 431534 h 838026"/>
              <a:gd name="connsiteX61" fmla="*/ 500932 w 1083122"/>
              <a:gd name="connsiteY61" fmla="*/ 347687 h 838026"/>
              <a:gd name="connsiteX62" fmla="*/ 445273 w 1083122"/>
              <a:gd name="connsiteY62" fmla="*/ 307930 h 838026"/>
              <a:gd name="connsiteX63" fmla="*/ 429370 w 1083122"/>
              <a:gd name="connsiteY63" fmla="*/ 284076 h 838026"/>
              <a:gd name="connsiteX64" fmla="*/ 437322 w 1083122"/>
              <a:gd name="connsiteY64" fmla="*/ 252271 h 838026"/>
              <a:gd name="connsiteX65" fmla="*/ 343847 w 1083122"/>
              <a:gd name="connsiteY65" fmla="*/ 182157 h 838026"/>
              <a:gd name="connsiteX66" fmla="*/ 266079 w 1083122"/>
              <a:gd name="connsiteY66" fmla="*/ 216130 h 838026"/>
              <a:gd name="connsiteX67" fmla="*/ 318052 w 1083122"/>
              <a:gd name="connsiteY67" fmla="*/ 252271 h 838026"/>
              <a:gd name="connsiteX68" fmla="*/ 226322 w 1083122"/>
              <a:gd name="connsiteY68" fmla="*/ 299255 h 838026"/>
              <a:gd name="connsiteX69" fmla="*/ 156505 w 1083122"/>
              <a:gd name="connsiteY69" fmla="*/ 357082 h 838026"/>
              <a:gd name="connsiteX70" fmla="*/ 114680 w 1083122"/>
              <a:gd name="connsiteY70" fmla="*/ 318139 h 838026"/>
              <a:gd name="connsiteX71" fmla="*/ 63610 w 1083122"/>
              <a:gd name="connsiteY71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63610 w 1083122"/>
              <a:gd name="connsiteY6" fmla="*/ 594177 h 838026"/>
              <a:gd name="connsiteX7" fmla="*/ 83198 w 1083122"/>
              <a:gd name="connsiteY7" fmla="*/ 748032 h 838026"/>
              <a:gd name="connsiteX8" fmla="*/ 125347 w 1083122"/>
              <a:gd name="connsiteY8" fmla="*/ 667247 h 838026"/>
              <a:gd name="connsiteX9" fmla="*/ 116214 w 1083122"/>
              <a:gd name="connsiteY9" fmla="*/ 617774 h 838026"/>
              <a:gd name="connsiteX10" fmla="*/ 168011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21736 w 1083122"/>
              <a:gd name="connsiteY13" fmla="*/ 410574 h 838026"/>
              <a:gd name="connsiteX14" fmla="*/ 373711 w 1083122"/>
              <a:gd name="connsiteY14" fmla="*/ 498762 h 838026"/>
              <a:gd name="connsiteX15" fmla="*/ 438680 w 1083122"/>
              <a:gd name="connsiteY15" fmla="*/ 515384 h 838026"/>
              <a:gd name="connsiteX16" fmla="*/ 477323 w 1083122"/>
              <a:gd name="connsiteY16" fmla="*/ 515461 h 838026"/>
              <a:gd name="connsiteX17" fmla="*/ 524204 w 1083122"/>
              <a:gd name="connsiteY17" fmla="*/ 598513 h 838026"/>
              <a:gd name="connsiteX18" fmla="*/ 534871 w 1083122"/>
              <a:gd name="connsiteY18" fmla="*/ 663569 h 838026"/>
              <a:gd name="connsiteX19" fmla="*/ 584711 w 1083122"/>
              <a:gd name="connsiteY19" fmla="*/ 715615 h 838026"/>
              <a:gd name="connsiteX20" fmla="*/ 597514 w 1083122"/>
              <a:gd name="connsiteY20" fmla="*/ 740917 h 838026"/>
              <a:gd name="connsiteX21" fmla="*/ 686375 w 1083122"/>
              <a:gd name="connsiteY21" fmla="*/ 786508 h 838026"/>
              <a:gd name="connsiteX22" fmla="*/ 677802 w 1083122"/>
              <a:gd name="connsiteY22" fmla="*/ 816091 h 838026"/>
              <a:gd name="connsiteX23" fmla="*/ 714107 w 1083122"/>
              <a:gd name="connsiteY23" fmla="*/ 836380 h 838026"/>
              <a:gd name="connsiteX24" fmla="*/ 771276 w 1083122"/>
              <a:gd name="connsiteY24" fmla="*/ 769106 h 838026"/>
              <a:gd name="connsiteX25" fmla="*/ 798816 w 1083122"/>
              <a:gd name="connsiteY25" fmla="*/ 829823 h 838026"/>
              <a:gd name="connsiteX26" fmla="*/ 820766 w 1083122"/>
              <a:gd name="connsiteY26" fmla="*/ 819032 h 838026"/>
              <a:gd name="connsiteX27" fmla="*/ 850631 w 1083122"/>
              <a:gd name="connsiteY27" fmla="*/ 771328 h 838026"/>
              <a:gd name="connsiteX28" fmla="*/ 879298 w 1083122"/>
              <a:gd name="connsiteY28" fmla="*/ 796571 h 838026"/>
              <a:gd name="connsiteX29" fmla="*/ 944491 w 1083122"/>
              <a:gd name="connsiteY29" fmla="*/ 740971 h 838026"/>
              <a:gd name="connsiteX30" fmla="*/ 979951 w 1083122"/>
              <a:gd name="connsiteY30" fmla="*/ 685260 h 838026"/>
              <a:gd name="connsiteX31" fmla="*/ 1057327 w 1083122"/>
              <a:gd name="connsiteY31" fmla="*/ 625982 h 838026"/>
              <a:gd name="connsiteX32" fmla="*/ 1014886 w 1083122"/>
              <a:gd name="connsiteY32" fmla="*/ 547987 h 838026"/>
              <a:gd name="connsiteX33" fmla="*/ 1020097 w 1083122"/>
              <a:gd name="connsiteY33" fmla="*/ 508162 h 838026"/>
              <a:gd name="connsiteX34" fmla="*/ 1064115 w 1083122"/>
              <a:gd name="connsiteY34" fmla="*/ 469845 h 838026"/>
              <a:gd name="connsiteX35" fmla="*/ 1083122 w 1083122"/>
              <a:gd name="connsiteY35" fmla="*/ 326000 h 838026"/>
              <a:gd name="connsiteX36" fmla="*/ 1050154 w 1083122"/>
              <a:gd name="connsiteY36" fmla="*/ 256606 h 838026"/>
              <a:gd name="connsiteX37" fmla="*/ 978398 w 1083122"/>
              <a:gd name="connsiteY37" fmla="*/ 202397 h 838026"/>
              <a:gd name="connsiteX38" fmla="*/ 1014663 w 1083122"/>
              <a:gd name="connsiteY38" fmla="*/ 126497 h 838026"/>
              <a:gd name="connsiteX39" fmla="*/ 926617 w 1083122"/>
              <a:gd name="connsiteY39" fmla="*/ 0 h 838026"/>
              <a:gd name="connsiteX40" fmla="*/ 818984 w 1083122"/>
              <a:gd name="connsiteY40" fmla="*/ 53489 h 838026"/>
              <a:gd name="connsiteX41" fmla="*/ 799434 w 1083122"/>
              <a:gd name="connsiteY41" fmla="*/ 157680 h 838026"/>
              <a:gd name="connsiteX42" fmla="*/ 806186 w 1083122"/>
              <a:gd name="connsiteY42" fmla="*/ 204558 h 838026"/>
              <a:gd name="connsiteX43" fmla="*/ 908000 w 1083122"/>
              <a:gd name="connsiteY43" fmla="*/ 245043 h 838026"/>
              <a:gd name="connsiteX44" fmla="*/ 926642 w 1083122"/>
              <a:gd name="connsiteY44" fmla="*/ 328231 h 838026"/>
              <a:gd name="connsiteX45" fmla="*/ 859162 w 1083122"/>
              <a:gd name="connsiteY45" fmla="*/ 424389 h 838026"/>
              <a:gd name="connsiteX46" fmla="*/ 865562 w 1083122"/>
              <a:gd name="connsiteY46" fmla="*/ 454747 h 838026"/>
              <a:gd name="connsiteX47" fmla="*/ 902896 w 1083122"/>
              <a:gd name="connsiteY47" fmla="*/ 470044 h 838026"/>
              <a:gd name="connsiteX48" fmla="*/ 889028 w 1083122"/>
              <a:gd name="connsiteY48" fmla="*/ 521966 h 838026"/>
              <a:gd name="connsiteX49" fmla="*/ 855637 w 1083122"/>
              <a:gd name="connsiteY49" fmla="*/ 570320 h 838026"/>
              <a:gd name="connsiteX50" fmla="*/ 820766 w 1083122"/>
              <a:gd name="connsiteY50" fmla="*/ 563165 h 838026"/>
              <a:gd name="connsiteX51" fmla="*/ 793967 w 1083122"/>
              <a:gd name="connsiteY51" fmla="*/ 601404 h 838026"/>
              <a:gd name="connsiteX52" fmla="*/ 763169 w 1083122"/>
              <a:gd name="connsiteY52" fmla="*/ 571839 h 838026"/>
              <a:gd name="connsiteX53" fmla="*/ 760612 w 1083122"/>
              <a:gd name="connsiteY53" fmla="*/ 544301 h 838026"/>
              <a:gd name="connsiteX54" fmla="*/ 709606 w 1083122"/>
              <a:gd name="connsiteY54" fmla="*/ 503100 h 838026"/>
              <a:gd name="connsiteX55" fmla="*/ 692774 w 1083122"/>
              <a:gd name="connsiteY55" fmla="*/ 474262 h 838026"/>
              <a:gd name="connsiteX56" fmla="*/ 686527 w 1083122"/>
              <a:gd name="connsiteY56" fmla="*/ 430815 h 838026"/>
              <a:gd name="connsiteX57" fmla="*/ 659958 w 1083122"/>
              <a:gd name="connsiteY57" fmla="*/ 403346 h 838026"/>
              <a:gd name="connsiteX58" fmla="*/ 626990 w 1083122"/>
              <a:gd name="connsiteY58" fmla="*/ 385997 h 838026"/>
              <a:gd name="connsiteX59" fmla="*/ 574627 w 1083122"/>
              <a:gd name="connsiteY59" fmla="*/ 421416 h 838026"/>
              <a:gd name="connsiteX60" fmla="*/ 529053 w 1083122"/>
              <a:gd name="connsiteY60" fmla="*/ 431534 h 838026"/>
              <a:gd name="connsiteX61" fmla="*/ 500932 w 1083122"/>
              <a:gd name="connsiteY61" fmla="*/ 347687 h 838026"/>
              <a:gd name="connsiteX62" fmla="*/ 445273 w 1083122"/>
              <a:gd name="connsiteY62" fmla="*/ 307930 h 838026"/>
              <a:gd name="connsiteX63" fmla="*/ 429370 w 1083122"/>
              <a:gd name="connsiteY63" fmla="*/ 284076 h 838026"/>
              <a:gd name="connsiteX64" fmla="*/ 437322 w 1083122"/>
              <a:gd name="connsiteY64" fmla="*/ 252271 h 838026"/>
              <a:gd name="connsiteX65" fmla="*/ 343847 w 1083122"/>
              <a:gd name="connsiteY65" fmla="*/ 182157 h 838026"/>
              <a:gd name="connsiteX66" fmla="*/ 266079 w 1083122"/>
              <a:gd name="connsiteY66" fmla="*/ 216130 h 838026"/>
              <a:gd name="connsiteX67" fmla="*/ 318052 w 1083122"/>
              <a:gd name="connsiteY67" fmla="*/ 252271 h 838026"/>
              <a:gd name="connsiteX68" fmla="*/ 226322 w 1083122"/>
              <a:gd name="connsiteY68" fmla="*/ 299255 h 838026"/>
              <a:gd name="connsiteX69" fmla="*/ 156505 w 1083122"/>
              <a:gd name="connsiteY69" fmla="*/ 357082 h 838026"/>
              <a:gd name="connsiteX70" fmla="*/ 114680 w 1083122"/>
              <a:gd name="connsiteY70" fmla="*/ 318139 h 838026"/>
              <a:gd name="connsiteX71" fmla="*/ 63610 w 1083122"/>
              <a:gd name="connsiteY71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63610 w 1083122"/>
              <a:gd name="connsiteY6" fmla="*/ 594177 h 838026"/>
              <a:gd name="connsiteX7" fmla="*/ 83198 w 1083122"/>
              <a:gd name="connsiteY7" fmla="*/ 748032 h 838026"/>
              <a:gd name="connsiteX8" fmla="*/ 125347 w 1083122"/>
              <a:gd name="connsiteY8" fmla="*/ 667247 h 838026"/>
              <a:gd name="connsiteX9" fmla="*/ 116214 w 1083122"/>
              <a:gd name="connsiteY9" fmla="*/ 617774 h 838026"/>
              <a:gd name="connsiteX10" fmla="*/ 168011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21736 w 1083122"/>
              <a:gd name="connsiteY13" fmla="*/ 410574 h 838026"/>
              <a:gd name="connsiteX14" fmla="*/ 365178 w 1083122"/>
              <a:gd name="connsiteY14" fmla="*/ 498762 h 838026"/>
              <a:gd name="connsiteX15" fmla="*/ 438680 w 1083122"/>
              <a:gd name="connsiteY15" fmla="*/ 515384 h 838026"/>
              <a:gd name="connsiteX16" fmla="*/ 477323 w 1083122"/>
              <a:gd name="connsiteY16" fmla="*/ 515461 h 838026"/>
              <a:gd name="connsiteX17" fmla="*/ 524204 w 1083122"/>
              <a:gd name="connsiteY17" fmla="*/ 598513 h 838026"/>
              <a:gd name="connsiteX18" fmla="*/ 534871 w 1083122"/>
              <a:gd name="connsiteY18" fmla="*/ 663569 h 838026"/>
              <a:gd name="connsiteX19" fmla="*/ 584711 w 1083122"/>
              <a:gd name="connsiteY19" fmla="*/ 715615 h 838026"/>
              <a:gd name="connsiteX20" fmla="*/ 597514 w 1083122"/>
              <a:gd name="connsiteY20" fmla="*/ 740917 h 838026"/>
              <a:gd name="connsiteX21" fmla="*/ 686375 w 1083122"/>
              <a:gd name="connsiteY21" fmla="*/ 786508 h 838026"/>
              <a:gd name="connsiteX22" fmla="*/ 677802 w 1083122"/>
              <a:gd name="connsiteY22" fmla="*/ 816091 h 838026"/>
              <a:gd name="connsiteX23" fmla="*/ 714107 w 1083122"/>
              <a:gd name="connsiteY23" fmla="*/ 836380 h 838026"/>
              <a:gd name="connsiteX24" fmla="*/ 771276 w 1083122"/>
              <a:gd name="connsiteY24" fmla="*/ 769106 h 838026"/>
              <a:gd name="connsiteX25" fmla="*/ 798816 w 1083122"/>
              <a:gd name="connsiteY25" fmla="*/ 829823 h 838026"/>
              <a:gd name="connsiteX26" fmla="*/ 820766 w 1083122"/>
              <a:gd name="connsiteY26" fmla="*/ 819032 h 838026"/>
              <a:gd name="connsiteX27" fmla="*/ 850631 w 1083122"/>
              <a:gd name="connsiteY27" fmla="*/ 771328 h 838026"/>
              <a:gd name="connsiteX28" fmla="*/ 879298 w 1083122"/>
              <a:gd name="connsiteY28" fmla="*/ 796571 h 838026"/>
              <a:gd name="connsiteX29" fmla="*/ 944491 w 1083122"/>
              <a:gd name="connsiteY29" fmla="*/ 740971 h 838026"/>
              <a:gd name="connsiteX30" fmla="*/ 979951 w 1083122"/>
              <a:gd name="connsiteY30" fmla="*/ 685260 h 838026"/>
              <a:gd name="connsiteX31" fmla="*/ 1057327 w 1083122"/>
              <a:gd name="connsiteY31" fmla="*/ 625982 h 838026"/>
              <a:gd name="connsiteX32" fmla="*/ 1014886 w 1083122"/>
              <a:gd name="connsiteY32" fmla="*/ 547987 h 838026"/>
              <a:gd name="connsiteX33" fmla="*/ 1020097 w 1083122"/>
              <a:gd name="connsiteY33" fmla="*/ 508162 h 838026"/>
              <a:gd name="connsiteX34" fmla="*/ 1064115 w 1083122"/>
              <a:gd name="connsiteY34" fmla="*/ 469845 h 838026"/>
              <a:gd name="connsiteX35" fmla="*/ 1083122 w 1083122"/>
              <a:gd name="connsiteY35" fmla="*/ 326000 h 838026"/>
              <a:gd name="connsiteX36" fmla="*/ 1050154 w 1083122"/>
              <a:gd name="connsiteY36" fmla="*/ 256606 h 838026"/>
              <a:gd name="connsiteX37" fmla="*/ 978398 w 1083122"/>
              <a:gd name="connsiteY37" fmla="*/ 202397 h 838026"/>
              <a:gd name="connsiteX38" fmla="*/ 1014663 w 1083122"/>
              <a:gd name="connsiteY38" fmla="*/ 126497 h 838026"/>
              <a:gd name="connsiteX39" fmla="*/ 926617 w 1083122"/>
              <a:gd name="connsiteY39" fmla="*/ 0 h 838026"/>
              <a:gd name="connsiteX40" fmla="*/ 818984 w 1083122"/>
              <a:gd name="connsiteY40" fmla="*/ 53489 h 838026"/>
              <a:gd name="connsiteX41" fmla="*/ 799434 w 1083122"/>
              <a:gd name="connsiteY41" fmla="*/ 157680 h 838026"/>
              <a:gd name="connsiteX42" fmla="*/ 806186 w 1083122"/>
              <a:gd name="connsiteY42" fmla="*/ 204558 h 838026"/>
              <a:gd name="connsiteX43" fmla="*/ 908000 w 1083122"/>
              <a:gd name="connsiteY43" fmla="*/ 245043 h 838026"/>
              <a:gd name="connsiteX44" fmla="*/ 926642 w 1083122"/>
              <a:gd name="connsiteY44" fmla="*/ 328231 h 838026"/>
              <a:gd name="connsiteX45" fmla="*/ 859162 w 1083122"/>
              <a:gd name="connsiteY45" fmla="*/ 424389 h 838026"/>
              <a:gd name="connsiteX46" fmla="*/ 865562 w 1083122"/>
              <a:gd name="connsiteY46" fmla="*/ 454747 h 838026"/>
              <a:gd name="connsiteX47" fmla="*/ 902896 w 1083122"/>
              <a:gd name="connsiteY47" fmla="*/ 470044 h 838026"/>
              <a:gd name="connsiteX48" fmla="*/ 889028 w 1083122"/>
              <a:gd name="connsiteY48" fmla="*/ 521966 h 838026"/>
              <a:gd name="connsiteX49" fmla="*/ 855637 w 1083122"/>
              <a:gd name="connsiteY49" fmla="*/ 570320 h 838026"/>
              <a:gd name="connsiteX50" fmla="*/ 820766 w 1083122"/>
              <a:gd name="connsiteY50" fmla="*/ 563165 h 838026"/>
              <a:gd name="connsiteX51" fmla="*/ 793967 w 1083122"/>
              <a:gd name="connsiteY51" fmla="*/ 601404 h 838026"/>
              <a:gd name="connsiteX52" fmla="*/ 763169 w 1083122"/>
              <a:gd name="connsiteY52" fmla="*/ 571839 h 838026"/>
              <a:gd name="connsiteX53" fmla="*/ 760612 w 1083122"/>
              <a:gd name="connsiteY53" fmla="*/ 544301 h 838026"/>
              <a:gd name="connsiteX54" fmla="*/ 709606 w 1083122"/>
              <a:gd name="connsiteY54" fmla="*/ 503100 h 838026"/>
              <a:gd name="connsiteX55" fmla="*/ 692774 w 1083122"/>
              <a:gd name="connsiteY55" fmla="*/ 474262 h 838026"/>
              <a:gd name="connsiteX56" fmla="*/ 686527 w 1083122"/>
              <a:gd name="connsiteY56" fmla="*/ 430815 h 838026"/>
              <a:gd name="connsiteX57" fmla="*/ 659958 w 1083122"/>
              <a:gd name="connsiteY57" fmla="*/ 403346 h 838026"/>
              <a:gd name="connsiteX58" fmla="*/ 626990 w 1083122"/>
              <a:gd name="connsiteY58" fmla="*/ 385997 h 838026"/>
              <a:gd name="connsiteX59" fmla="*/ 574627 w 1083122"/>
              <a:gd name="connsiteY59" fmla="*/ 421416 h 838026"/>
              <a:gd name="connsiteX60" fmla="*/ 529053 w 1083122"/>
              <a:gd name="connsiteY60" fmla="*/ 431534 h 838026"/>
              <a:gd name="connsiteX61" fmla="*/ 500932 w 1083122"/>
              <a:gd name="connsiteY61" fmla="*/ 347687 h 838026"/>
              <a:gd name="connsiteX62" fmla="*/ 445273 w 1083122"/>
              <a:gd name="connsiteY62" fmla="*/ 307930 h 838026"/>
              <a:gd name="connsiteX63" fmla="*/ 429370 w 1083122"/>
              <a:gd name="connsiteY63" fmla="*/ 284076 h 838026"/>
              <a:gd name="connsiteX64" fmla="*/ 437322 w 1083122"/>
              <a:gd name="connsiteY64" fmla="*/ 252271 h 838026"/>
              <a:gd name="connsiteX65" fmla="*/ 343847 w 1083122"/>
              <a:gd name="connsiteY65" fmla="*/ 182157 h 838026"/>
              <a:gd name="connsiteX66" fmla="*/ 266079 w 1083122"/>
              <a:gd name="connsiteY66" fmla="*/ 216130 h 838026"/>
              <a:gd name="connsiteX67" fmla="*/ 318052 w 1083122"/>
              <a:gd name="connsiteY67" fmla="*/ 252271 h 838026"/>
              <a:gd name="connsiteX68" fmla="*/ 226322 w 1083122"/>
              <a:gd name="connsiteY68" fmla="*/ 299255 h 838026"/>
              <a:gd name="connsiteX69" fmla="*/ 156505 w 1083122"/>
              <a:gd name="connsiteY69" fmla="*/ 357082 h 838026"/>
              <a:gd name="connsiteX70" fmla="*/ 114680 w 1083122"/>
              <a:gd name="connsiteY70" fmla="*/ 318139 h 838026"/>
              <a:gd name="connsiteX71" fmla="*/ 63610 w 1083122"/>
              <a:gd name="connsiteY71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63610 w 1083122"/>
              <a:gd name="connsiteY6" fmla="*/ 594177 h 838026"/>
              <a:gd name="connsiteX7" fmla="*/ 83198 w 1083122"/>
              <a:gd name="connsiteY7" fmla="*/ 748032 h 838026"/>
              <a:gd name="connsiteX8" fmla="*/ 125347 w 1083122"/>
              <a:gd name="connsiteY8" fmla="*/ 667247 h 838026"/>
              <a:gd name="connsiteX9" fmla="*/ 116214 w 1083122"/>
              <a:gd name="connsiteY9" fmla="*/ 617774 h 838026"/>
              <a:gd name="connsiteX10" fmla="*/ 168011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56505 w 1083122"/>
              <a:gd name="connsiteY70" fmla="*/ 357082 h 838026"/>
              <a:gd name="connsiteX71" fmla="*/ 114680 w 1083122"/>
              <a:gd name="connsiteY71" fmla="*/ 318139 h 838026"/>
              <a:gd name="connsiteX72" fmla="*/ 63610 w 1083122"/>
              <a:gd name="connsiteY72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63610 w 1083122"/>
              <a:gd name="connsiteY6" fmla="*/ 594177 h 838026"/>
              <a:gd name="connsiteX7" fmla="*/ 83198 w 1083122"/>
              <a:gd name="connsiteY7" fmla="*/ 748032 h 838026"/>
              <a:gd name="connsiteX8" fmla="*/ 125347 w 1083122"/>
              <a:gd name="connsiteY8" fmla="*/ 667247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56505 w 1083122"/>
              <a:gd name="connsiteY70" fmla="*/ 357082 h 838026"/>
              <a:gd name="connsiteX71" fmla="*/ 114680 w 1083122"/>
              <a:gd name="connsiteY71" fmla="*/ 318139 h 838026"/>
              <a:gd name="connsiteX72" fmla="*/ 63610 w 1083122"/>
              <a:gd name="connsiteY72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63610 w 1083122"/>
              <a:gd name="connsiteY6" fmla="*/ 594177 h 838026"/>
              <a:gd name="connsiteX7" fmla="*/ 83198 w 1083122"/>
              <a:gd name="connsiteY7" fmla="*/ 748032 h 838026"/>
              <a:gd name="connsiteX8" fmla="*/ 129614 w 1083122"/>
              <a:gd name="connsiteY8" fmla="*/ 656406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56505 w 1083122"/>
              <a:gd name="connsiteY70" fmla="*/ 357082 h 838026"/>
              <a:gd name="connsiteX71" fmla="*/ 114680 w 1083122"/>
              <a:gd name="connsiteY71" fmla="*/ 318139 h 838026"/>
              <a:gd name="connsiteX72" fmla="*/ 63610 w 1083122"/>
              <a:gd name="connsiteY72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63610 w 1083122"/>
              <a:gd name="connsiteY6" fmla="*/ 594177 h 838026"/>
              <a:gd name="connsiteX7" fmla="*/ 83198 w 1083122"/>
              <a:gd name="connsiteY7" fmla="*/ 754538 h 838026"/>
              <a:gd name="connsiteX8" fmla="*/ 129614 w 1083122"/>
              <a:gd name="connsiteY8" fmla="*/ 656406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56505 w 1083122"/>
              <a:gd name="connsiteY70" fmla="*/ 357082 h 838026"/>
              <a:gd name="connsiteX71" fmla="*/ 114680 w 1083122"/>
              <a:gd name="connsiteY71" fmla="*/ 318139 h 838026"/>
              <a:gd name="connsiteX72" fmla="*/ 63610 w 1083122"/>
              <a:gd name="connsiteY72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63610 w 1083122"/>
              <a:gd name="connsiteY6" fmla="*/ 594177 h 838026"/>
              <a:gd name="connsiteX7" fmla="*/ 83198 w 1083122"/>
              <a:gd name="connsiteY7" fmla="*/ 754538 h 838026"/>
              <a:gd name="connsiteX8" fmla="*/ 129614 w 1083122"/>
              <a:gd name="connsiteY8" fmla="*/ 656406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56505 w 1083122"/>
              <a:gd name="connsiteY70" fmla="*/ 357082 h 838026"/>
              <a:gd name="connsiteX71" fmla="*/ 114680 w 1083122"/>
              <a:gd name="connsiteY71" fmla="*/ 318139 h 838026"/>
              <a:gd name="connsiteX72" fmla="*/ 63610 w 1083122"/>
              <a:gd name="connsiteY72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46544 w 1083122"/>
              <a:gd name="connsiteY6" fmla="*/ 624535 h 838026"/>
              <a:gd name="connsiteX7" fmla="*/ 83198 w 1083122"/>
              <a:gd name="connsiteY7" fmla="*/ 754538 h 838026"/>
              <a:gd name="connsiteX8" fmla="*/ 129614 w 1083122"/>
              <a:gd name="connsiteY8" fmla="*/ 656406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56505 w 1083122"/>
              <a:gd name="connsiteY70" fmla="*/ 357082 h 838026"/>
              <a:gd name="connsiteX71" fmla="*/ 114680 w 1083122"/>
              <a:gd name="connsiteY71" fmla="*/ 318139 h 838026"/>
              <a:gd name="connsiteX72" fmla="*/ 63610 w 1083122"/>
              <a:gd name="connsiteY72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46544 w 1083122"/>
              <a:gd name="connsiteY6" fmla="*/ 624535 h 838026"/>
              <a:gd name="connsiteX7" fmla="*/ 83198 w 1083122"/>
              <a:gd name="connsiteY7" fmla="*/ 706834 h 838026"/>
              <a:gd name="connsiteX8" fmla="*/ 129614 w 1083122"/>
              <a:gd name="connsiteY8" fmla="*/ 656406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56505 w 1083122"/>
              <a:gd name="connsiteY70" fmla="*/ 357082 h 838026"/>
              <a:gd name="connsiteX71" fmla="*/ 114680 w 1083122"/>
              <a:gd name="connsiteY71" fmla="*/ 318139 h 838026"/>
              <a:gd name="connsiteX72" fmla="*/ 63610 w 1083122"/>
              <a:gd name="connsiteY72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39756 w 1083122"/>
              <a:gd name="connsiteY3" fmla="*/ 443102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46544 w 1083122"/>
              <a:gd name="connsiteY6" fmla="*/ 624535 h 838026"/>
              <a:gd name="connsiteX7" fmla="*/ 78931 w 1083122"/>
              <a:gd name="connsiteY7" fmla="*/ 769716 h 838026"/>
              <a:gd name="connsiteX8" fmla="*/ 129614 w 1083122"/>
              <a:gd name="connsiteY8" fmla="*/ 656406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56505 w 1083122"/>
              <a:gd name="connsiteY70" fmla="*/ 357082 h 838026"/>
              <a:gd name="connsiteX71" fmla="*/ 114680 w 1083122"/>
              <a:gd name="connsiteY71" fmla="*/ 318139 h 838026"/>
              <a:gd name="connsiteX72" fmla="*/ 63610 w 1083122"/>
              <a:gd name="connsiteY72" fmla="*/ 293472 h 838026"/>
              <a:gd name="connsiteX0" fmla="*/ 63610 w 1083122"/>
              <a:gd name="connsiteY0" fmla="*/ 293472 h 838026"/>
              <a:gd name="connsiteX1" fmla="*/ 31805 w 1083122"/>
              <a:gd name="connsiteY1" fmla="*/ 331784 h 838026"/>
              <a:gd name="connsiteX2" fmla="*/ 0 w 1083122"/>
              <a:gd name="connsiteY2" fmla="*/ 379492 h 838026"/>
              <a:gd name="connsiteX3" fmla="*/ 16291 w 1083122"/>
              <a:gd name="connsiteY3" fmla="*/ 451776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46544 w 1083122"/>
              <a:gd name="connsiteY6" fmla="*/ 624535 h 838026"/>
              <a:gd name="connsiteX7" fmla="*/ 78931 w 1083122"/>
              <a:gd name="connsiteY7" fmla="*/ 769716 h 838026"/>
              <a:gd name="connsiteX8" fmla="*/ 129614 w 1083122"/>
              <a:gd name="connsiteY8" fmla="*/ 656406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56505 w 1083122"/>
              <a:gd name="connsiteY70" fmla="*/ 357082 h 838026"/>
              <a:gd name="connsiteX71" fmla="*/ 114680 w 1083122"/>
              <a:gd name="connsiteY71" fmla="*/ 318139 h 838026"/>
              <a:gd name="connsiteX72" fmla="*/ 63610 w 1083122"/>
              <a:gd name="connsiteY72" fmla="*/ 293472 h 838026"/>
              <a:gd name="connsiteX0" fmla="*/ 63610 w 1083122"/>
              <a:gd name="connsiteY0" fmla="*/ 293472 h 838026"/>
              <a:gd name="connsiteX1" fmla="*/ 31805 w 1083122"/>
              <a:gd name="connsiteY1" fmla="*/ 349131 h 838026"/>
              <a:gd name="connsiteX2" fmla="*/ 0 w 1083122"/>
              <a:gd name="connsiteY2" fmla="*/ 379492 h 838026"/>
              <a:gd name="connsiteX3" fmla="*/ 16291 w 1083122"/>
              <a:gd name="connsiteY3" fmla="*/ 451776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46544 w 1083122"/>
              <a:gd name="connsiteY6" fmla="*/ 624535 h 838026"/>
              <a:gd name="connsiteX7" fmla="*/ 78931 w 1083122"/>
              <a:gd name="connsiteY7" fmla="*/ 769716 h 838026"/>
              <a:gd name="connsiteX8" fmla="*/ 129614 w 1083122"/>
              <a:gd name="connsiteY8" fmla="*/ 656406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56505 w 1083122"/>
              <a:gd name="connsiteY70" fmla="*/ 357082 h 838026"/>
              <a:gd name="connsiteX71" fmla="*/ 114680 w 1083122"/>
              <a:gd name="connsiteY71" fmla="*/ 318139 h 838026"/>
              <a:gd name="connsiteX72" fmla="*/ 63610 w 1083122"/>
              <a:gd name="connsiteY72" fmla="*/ 293472 h 838026"/>
              <a:gd name="connsiteX0" fmla="*/ 63610 w 1083122"/>
              <a:gd name="connsiteY0" fmla="*/ 293472 h 838026"/>
              <a:gd name="connsiteX1" fmla="*/ 31805 w 1083122"/>
              <a:gd name="connsiteY1" fmla="*/ 349131 h 838026"/>
              <a:gd name="connsiteX2" fmla="*/ 0 w 1083122"/>
              <a:gd name="connsiteY2" fmla="*/ 379492 h 838026"/>
              <a:gd name="connsiteX3" fmla="*/ 16291 w 1083122"/>
              <a:gd name="connsiteY3" fmla="*/ 451776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46544 w 1083122"/>
              <a:gd name="connsiteY6" fmla="*/ 624535 h 838026"/>
              <a:gd name="connsiteX7" fmla="*/ 78931 w 1083122"/>
              <a:gd name="connsiteY7" fmla="*/ 769716 h 838026"/>
              <a:gd name="connsiteX8" fmla="*/ 129614 w 1083122"/>
              <a:gd name="connsiteY8" fmla="*/ 656406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56505 w 1083122"/>
              <a:gd name="connsiteY70" fmla="*/ 357082 h 838026"/>
              <a:gd name="connsiteX71" fmla="*/ 114680 w 1083122"/>
              <a:gd name="connsiteY71" fmla="*/ 318139 h 838026"/>
              <a:gd name="connsiteX72" fmla="*/ 63610 w 1083122"/>
              <a:gd name="connsiteY72" fmla="*/ 293472 h 838026"/>
              <a:gd name="connsiteX0" fmla="*/ 63610 w 1083122"/>
              <a:gd name="connsiteY0" fmla="*/ 302146 h 838026"/>
              <a:gd name="connsiteX1" fmla="*/ 31805 w 1083122"/>
              <a:gd name="connsiteY1" fmla="*/ 349131 h 838026"/>
              <a:gd name="connsiteX2" fmla="*/ 0 w 1083122"/>
              <a:gd name="connsiteY2" fmla="*/ 379492 h 838026"/>
              <a:gd name="connsiteX3" fmla="*/ 16291 w 1083122"/>
              <a:gd name="connsiteY3" fmla="*/ 451776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46544 w 1083122"/>
              <a:gd name="connsiteY6" fmla="*/ 624535 h 838026"/>
              <a:gd name="connsiteX7" fmla="*/ 78931 w 1083122"/>
              <a:gd name="connsiteY7" fmla="*/ 769716 h 838026"/>
              <a:gd name="connsiteX8" fmla="*/ 129614 w 1083122"/>
              <a:gd name="connsiteY8" fmla="*/ 656406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56505 w 1083122"/>
              <a:gd name="connsiteY70" fmla="*/ 357082 h 838026"/>
              <a:gd name="connsiteX71" fmla="*/ 114680 w 1083122"/>
              <a:gd name="connsiteY71" fmla="*/ 318139 h 838026"/>
              <a:gd name="connsiteX72" fmla="*/ 63610 w 1083122"/>
              <a:gd name="connsiteY72" fmla="*/ 302146 h 838026"/>
              <a:gd name="connsiteX0" fmla="*/ 63610 w 1083122"/>
              <a:gd name="connsiteY0" fmla="*/ 302146 h 838026"/>
              <a:gd name="connsiteX1" fmla="*/ 27540 w 1083122"/>
              <a:gd name="connsiteY1" fmla="*/ 340457 h 838026"/>
              <a:gd name="connsiteX2" fmla="*/ 0 w 1083122"/>
              <a:gd name="connsiteY2" fmla="*/ 379492 h 838026"/>
              <a:gd name="connsiteX3" fmla="*/ 16291 w 1083122"/>
              <a:gd name="connsiteY3" fmla="*/ 451776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46544 w 1083122"/>
              <a:gd name="connsiteY6" fmla="*/ 624535 h 838026"/>
              <a:gd name="connsiteX7" fmla="*/ 78931 w 1083122"/>
              <a:gd name="connsiteY7" fmla="*/ 769716 h 838026"/>
              <a:gd name="connsiteX8" fmla="*/ 129614 w 1083122"/>
              <a:gd name="connsiteY8" fmla="*/ 656406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56505 w 1083122"/>
              <a:gd name="connsiteY70" fmla="*/ 357082 h 838026"/>
              <a:gd name="connsiteX71" fmla="*/ 114680 w 1083122"/>
              <a:gd name="connsiteY71" fmla="*/ 318139 h 838026"/>
              <a:gd name="connsiteX72" fmla="*/ 63610 w 1083122"/>
              <a:gd name="connsiteY72" fmla="*/ 302146 h 838026"/>
              <a:gd name="connsiteX0" fmla="*/ 63610 w 1083122"/>
              <a:gd name="connsiteY0" fmla="*/ 302146 h 838026"/>
              <a:gd name="connsiteX1" fmla="*/ 27540 w 1083122"/>
              <a:gd name="connsiteY1" fmla="*/ 340457 h 838026"/>
              <a:gd name="connsiteX2" fmla="*/ 0 w 1083122"/>
              <a:gd name="connsiteY2" fmla="*/ 379492 h 838026"/>
              <a:gd name="connsiteX3" fmla="*/ 16291 w 1083122"/>
              <a:gd name="connsiteY3" fmla="*/ 451776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46544 w 1083122"/>
              <a:gd name="connsiteY6" fmla="*/ 624535 h 838026"/>
              <a:gd name="connsiteX7" fmla="*/ 78931 w 1083122"/>
              <a:gd name="connsiteY7" fmla="*/ 769716 h 838026"/>
              <a:gd name="connsiteX8" fmla="*/ 129614 w 1083122"/>
              <a:gd name="connsiteY8" fmla="*/ 656406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56505 w 1083122"/>
              <a:gd name="connsiteY70" fmla="*/ 357082 h 838026"/>
              <a:gd name="connsiteX71" fmla="*/ 108280 w 1083122"/>
              <a:gd name="connsiteY71" fmla="*/ 324644 h 838026"/>
              <a:gd name="connsiteX72" fmla="*/ 63610 w 1083122"/>
              <a:gd name="connsiteY72" fmla="*/ 302146 h 838026"/>
              <a:gd name="connsiteX0" fmla="*/ 63610 w 1083122"/>
              <a:gd name="connsiteY0" fmla="*/ 302146 h 838026"/>
              <a:gd name="connsiteX1" fmla="*/ 27540 w 1083122"/>
              <a:gd name="connsiteY1" fmla="*/ 340457 h 838026"/>
              <a:gd name="connsiteX2" fmla="*/ 0 w 1083122"/>
              <a:gd name="connsiteY2" fmla="*/ 379492 h 838026"/>
              <a:gd name="connsiteX3" fmla="*/ 16291 w 1083122"/>
              <a:gd name="connsiteY3" fmla="*/ 451776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46544 w 1083122"/>
              <a:gd name="connsiteY6" fmla="*/ 624535 h 838026"/>
              <a:gd name="connsiteX7" fmla="*/ 78931 w 1083122"/>
              <a:gd name="connsiteY7" fmla="*/ 769716 h 838026"/>
              <a:gd name="connsiteX8" fmla="*/ 129614 w 1083122"/>
              <a:gd name="connsiteY8" fmla="*/ 656406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33040 w 1083122"/>
              <a:gd name="connsiteY70" fmla="*/ 363587 h 838026"/>
              <a:gd name="connsiteX71" fmla="*/ 108280 w 1083122"/>
              <a:gd name="connsiteY71" fmla="*/ 324644 h 838026"/>
              <a:gd name="connsiteX72" fmla="*/ 63610 w 1083122"/>
              <a:gd name="connsiteY72" fmla="*/ 302146 h 838026"/>
              <a:gd name="connsiteX0" fmla="*/ 63610 w 1083122"/>
              <a:gd name="connsiteY0" fmla="*/ 302146 h 838026"/>
              <a:gd name="connsiteX1" fmla="*/ 27540 w 1083122"/>
              <a:gd name="connsiteY1" fmla="*/ 340457 h 838026"/>
              <a:gd name="connsiteX2" fmla="*/ 0 w 1083122"/>
              <a:gd name="connsiteY2" fmla="*/ 379492 h 838026"/>
              <a:gd name="connsiteX3" fmla="*/ 16291 w 1083122"/>
              <a:gd name="connsiteY3" fmla="*/ 451776 h 838026"/>
              <a:gd name="connsiteX4" fmla="*/ 63610 w 1083122"/>
              <a:gd name="connsiteY4" fmla="*/ 482859 h 838026"/>
              <a:gd name="connsiteX5" fmla="*/ 31805 w 1083122"/>
              <a:gd name="connsiteY5" fmla="*/ 570323 h 838026"/>
              <a:gd name="connsiteX6" fmla="*/ 46544 w 1083122"/>
              <a:gd name="connsiteY6" fmla="*/ 624535 h 838026"/>
              <a:gd name="connsiteX7" fmla="*/ 78931 w 1083122"/>
              <a:gd name="connsiteY7" fmla="*/ 769716 h 838026"/>
              <a:gd name="connsiteX8" fmla="*/ 129614 w 1083122"/>
              <a:gd name="connsiteY8" fmla="*/ 656406 h 838026"/>
              <a:gd name="connsiteX9" fmla="*/ 116214 w 1083122"/>
              <a:gd name="connsiteY9" fmla="*/ 617774 h 838026"/>
              <a:gd name="connsiteX10" fmla="*/ 144546 w 1083122"/>
              <a:gd name="connsiteY10" fmla="*/ 593522 h 838026"/>
              <a:gd name="connsiteX11" fmla="*/ 222248 w 1083122"/>
              <a:gd name="connsiteY11" fmla="*/ 570323 h 838026"/>
              <a:gd name="connsiteX12" fmla="*/ 247460 w 1083122"/>
              <a:gd name="connsiteY12" fmla="*/ 497316 h 838026"/>
              <a:gd name="connsiteX13" fmla="*/ 306668 w 1083122"/>
              <a:gd name="connsiteY13" fmla="*/ 422220 h 838026"/>
              <a:gd name="connsiteX14" fmla="*/ 321736 w 1083122"/>
              <a:gd name="connsiteY14" fmla="*/ 410574 h 838026"/>
              <a:gd name="connsiteX15" fmla="*/ 365178 w 1083122"/>
              <a:gd name="connsiteY15" fmla="*/ 498762 h 838026"/>
              <a:gd name="connsiteX16" fmla="*/ 438680 w 1083122"/>
              <a:gd name="connsiteY16" fmla="*/ 515384 h 838026"/>
              <a:gd name="connsiteX17" fmla="*/ 477323 w 1083122"/>
              <a:gd name="connsiteY17" fmla="*/ 515461 h 838026"/>
              <a:gd name="connsiteX18" fmla="*/ 524204 w 1083122"/>
              <a:gd name="connsiteY18" fmla="*/ 598513 h 838026"/>
              <a:gd name="connsiteX19" fmla="*/ 534871 w 1083122"/>
              <a:gd name="connsiteY19" fmla="*/ 663569 h 838026"/>
              <a:gd name="connsiteX20" fmla="*/ 584711 w 1083122"/>
              <a:gd name="connsiteY20" fmla="*/ 715615 h 838026"/>
              <a:gd name="connsiteX21" fmla="*/ 597514 w 1083122"/>
              <a:gd name="connsiteY21" fmla="*/ 740917 h 838026"/>
              <a:gd name="connsiteX22" fmla="*/ 686375 w 1083122"/>
              <a:gd name="connsiteY22" fmla="*/ 786508 h 838026"/>
              <a:gd name="connsiteX23" fmla="*/ 677802 w 1083122"/>
              <a:gd name="connsiteY23" fmla="*/ 816091 h 838026"/>
              <a:gd name="connsiteX24" fmla="*/ 714107 w 1083122"/>
              <a:gd name="connsiteY24" fmla="*/ 836380 h 838026"/>
              <a:gd name="connsiteX25" fmla="*/ 771276 w 1083122"/>
              <a:gd name="connsiteY25" fmla="*/ 769106 h 838026"/>
              <a:gd name="connsiteX26" fmla="*/ 798816 w 1083122"/>
              <a:gd name="connsiteY26" fmla="*/ 829823 h 838026"/>
              <a:gd name="connsiteX27" fmla="*/ 820766 w 1083122"/>
              <a:gd name="connsiteY27" fmla="*/ 819032 h 838026"/>
              <a:gd name="connsiteX28" fmla="*/ 850631 w 1083122"/>
              <a:gd name="connsiteY28" fmla="*/ 771328 h 838026"/>
              <a:gd name="connsiteX29" fmla="*/ 879298 w 1083122"/>
              <a:gd name="connsiteY29" fmla="*/ 796571 h 838026"/>
              <a:gd name="connsiteX30" fmla="*/ 944491 w 1083122"/>
              <a:gd name="connsiteY30" fmla="*/ 740971 h 838026"/>
              <a:gd name="connsiteX31" fmla="*/ 979951 w 1083122"/>
              <a:gd name="connsiteY31" fmla="*/ 685260 h 838026"/>
              <a:gd name="connsiteX32" fmla="*/ 1057327 w 1083122"/>
              <a:gd name="connsiteY32" fmla="*/ 625982 h 838026"/>
              <a:gd name="connsiteX33" fmla="*/ 1014886 w 1083122"/>
              <a:gd name="connsiteY33" fmla="*/ 547987 h 838026"/>
              <a:gd name="connsiteX34" fmla="*/ 1020097 w 1083122"/>
              <a:gd name="connsiteY34" fmla="*/ 508162 h 838026"/>
              <a:gd name="connsiteX35" fmla="*/ 1064115 w 1083122"/>
              <a:gd name="connsiteY35" fmla="*/ 469845 h 838026"/>
              <a:gd name="connsiteX36" fmla="*/ 1083122 w 1083122"/>
              <a:gd name="connsiteY36" fmla="*/ 326000 h 838026"/>
              <a:gd name="connsiteX37" fmla="*/ 1050154 w 1083122"/>
              <a:gd name="connsiteY37" fmla="*/ 256606 h 838026"/>
              <a:gd name="connsiteX38" fmla="*/ 978398 w 1083122"/>
              <a:gd name="connsiteY38" fmla="*/ 202397 h 838026"/>
              <a:gd name="connsiteX39" fmla="*/ 1014663 w 1083122"/>
              <a:gd name="connsiteY39" fmla="*/ 126497 h 838026"/>
              <a:gd name="connsiteX40" fmla="*/ 926617 w 1083122"/>
              <a:gd name="connsiteY40" fmla="*/ 0 h 838026"/>
              <a:gd name="connsiteX41" fmla="*/ 818984 w 1083122"/>
              <a:gd name="connsiteY41" fmla="*/ 53489 h 838026"/>
              <a:gd name="connsiteX42" fmla="*/ 799434 w 1083122"/>
              <a:gd name="connsiteY42" fmla="*/ 157680 h 838026"/>
              <a:gd name="connsiteX43" fmla="*/ 806186 w 1083122"/>
              <a:gd name="connsiteY43" fmla="*/ 204558 h 838026"/>
              <a:gd name="connsiteX44" fmla="*/ 908000 w 1083122"/>
              <a:gd name="connsiteY44" fmla="*/ 245043 h 838026"/>
              <a:gd name="connsiteX45" fmla="*/ 926642 w 1083122"/>
              <a:gd name="connsiteY45" fmla="*/ 328231 h 838026"/>
              <a:gd name="connsiteX46" fmla="*/ 859162 w 1083122"/>
              <a:gd name="connsiteY46" fmla="*/ 424389 h 838026"/>
              <a:gd name="connsiteX47" fmla="*/ 865562 w 1083122"/>
              <a:gd name="connsiteY47" fmla="*/ 454747 h 838026"/>
              <a:gd name="connsiteX48" fmla="*/ 902896 w 1083122"/>
              <a:gd name="connsiteY48" fmla="*/ 470044 h 838026"/>
              <a:gd name="connsiteX49" fmla="*/ 889028 w 1083122"/>
              <a:gd name="connsiteY49" fmla="*/ 521966 h 838026"/>
              <a:gd name="connsiteX50" fmla="*/ 855637 w 1083122"/>
              <a:gd name="connsiteY50" fmla="*/ 570320 h 838026"/>
              <a:gd name="connsiteX51" fmla="*/ 820766 w 1083122"/>
              <a:gd name="connsiteY51" fmla="*/ 563165 h 838026"/>
              <a:gd name="connsiteX52" fmla="*/ 793967 w 1083122"/>
              <a:gd name="connsiteY52" fmla="*/ 601404 h 838026"/>
              <a:gd name="connsiteX53" fmla="*/ 763169 w 1083122"/>
              <a:gd name="connsiteY53" fmla="*/ 571839 h 838026"/>
              <a:gd name="connsiteX54" fmla="*/ 760612 w 1083122"/>
              <a:gd name="connsiteY54" fmla="*/ 544301 h 838026"/>
              <a:gd name="connsiteX55" fmla="*/ 709606 w 1083122"/>
              <a:gd name="connsiteY55" fmla="*/ 503100 h 838026"/>
              <a:gd name="connsiteX56" fmla="*/ 692774 w 1083122"/>
              <a:gd name="connsiteY56" fmla="*/ 474262 h 838026"/>
              <a:gd name="connsiteX57" fmla="*/ 686527 w 1083122"/>
              <a:gd name="connsiteY57" fmla="*/ 430815 h 838026"/>
              <a:gd name="connsiteX58" fmla="*/ 659958 w 1083122"/>
              <a:gd name="connsiteY58" fmla="*/ 403346 h 838026"/>
              <a:gd name="connsiteX59" fmla="*/ 626990 w 1083122"/>
              <a:gd name="connsiteY59" fmla="*/ 385997 h 838026"/>
              <a:gd name="connsiteX60" fmla="*/ 574627 w 1083122"/>
              <a:gd name="connsiteY60" fmla="*/ 421416 h 838026"/>
              <a:gd name="connsiteX61" fmla="*/ 529053 w 1083122"/>
              <a:gd name="connsiteY61" fmla="*/ 431534 h 838026"/>
              <a:gd name="connsiteX62" fmla="*/ 500932 w 1083122"/>
              <a:gd name="connsiteY62" fmla="*/ 347687 h 838026"/>
              <a:gd name="connsiteX63" fmla="*/ 445273 w 1083122"/>
              <a:gd name="connsiteY63" fmla="*/ 307930 h 838026"/>
              <a:gd name="connsiteX64" fmla="*/ 429370 w 1083122"/>
              <a:gd name="connsiteY64" fmla="*/ 284076 h 838026"/>
              <a:gd name="connsiteX65" fmla="*/ 437322 w 1083122"/>
              <a:gd name="connsiteY65" fmla="*/ 252271 h 838026"/>
              <a:gd name="connsiteX66" fmla="*/ 343847 w 1083122"/>
              <a:gd name="connsiteY66" fmla="*/ 182157 h 838026"/>
              <a:gd name="connsiteX67" fmla="*/ 266079 w 1083122"/>
              <a:gd name="connsiteY67" fmla="*/ 216130 h 838026"/>
              <a:gd name="connsiteX68" fmla="*/ 318052 w 1083122"/>
              <a:gd name="connsiteY68" fmla="*/ 252271 h 838026"/>
              <a:gd name="connsiteX69" fmla="*/ 226322 w 1083122"/>
              <a:gd name="connsiteY69" fmla="*/ 299255 h 838026"/>
              <a:gd name="connsiteX70" fmla="*/ 133040 w 1083122"/>
              <a:gd name="connsiteY70" fmla="*/ 363587 h 838026"/>
              <a:gd name="connsiteX71" fmla="*/ 123213 w 1083122"/>
              <a:gd name="connsiteY71" fmla="*/ 324644 h 838026"/>
              <a:gd name="connsiteX72" fmla="*/ 63610 w 1083122"/>
              <a:gd name="connsiteY72" fmla="*/ 302146 h 838026"/>
              <a:gd name="connsiteX0" fmla="*/ 63610 w 1083122"/>
              <a:gd name="connsiteY0" fmla="*/ 302146 h 838026"/>
              <a:gd name="connsiteX1" fmla="*/ 106147 w 1083122"/>
              <a:gd name="connsiteY1" fmla="*/ 311634 h 838026"/>
              <a:gd name="connsiteX2" fmla="*/ 27540 w 1083122"/>
              <a:gd name="connsiteY2" fmla="*/ 340457 h 838026"/>
              <a:gd name="connsiteX3" fmla="*/ 0 w 1083122"/>
              <a:gd name="connsiteY3" fmla="*/ 379492 h 838026"/>
              <a:gd name="connsiteX4" fmla="*/ 16291 w 1083122"/>
              <a:gd name="connsiteY4" fmla="*/ 451776 h 838026"/>
              <a:gd name="connsiteX5" fmla="*/ 63610 w 1083122"/>
              <a:gd name="connsiteY5" fmla="*/ 482859 h 838026"/>
              <a:gd name="connsiteX6" fmla="*/ 31805 w 1083122"/>
              <a:gd name="connsiteY6" fmla="*/ 570323 h 838026"/>
              <a:gd name="connsiteX7" fmla="*/ 46544 w 1083122"/>
              <a:gd name="connsiteY7" fmla="*/ 624535 h 838026"/>
              <a:gd name="connsiteX8" fmla="*/ 78931 w 1083122"/>
              <a:gd name="connsiteY8" fmla="*/ 769716 h 838026"/>
              <a:gd name="connsiteX9" fmla="*/ 129614 w 1083122"/>
              <a:gd name="connsiteY9" fmla="*/ 656406 h 838026"/>
              <a:gd name="connsiteX10" fmla="*/ 116214 w 1083122"/>
              <a:gd name="connsiteY10" fmla="*/ 617774 h 838026"/>
              <a:gd name="connsiteX11" fmla="*/ 144546 w 1083122"/>
              <a:gd name="connsiteY11" fmla="*/ 593522 h 838026"/>
              <a:gd name="connsiteX12" fmla="*/ 222248 w 1083122"/>
              <a:gd name="connsiteY12" fmla="*/ 570323 h 838026"/>
              <a:gd name="connsiteX13" fmla="*/ 247460 w 1083122"/>
              <a:gd name="connsiteY13" fmla="*/ 497316 h 838026"/>
              <a:gd name="connsiteX14" fmla="*/ 306668 w 1083122"/>
              <a:gd name="connsiteY14" fmla="*/ 422220 h 838026"/>
              <a:gd name="connsiteX15" fmla="*/ 321736 w 1083122"/>
              <a:gd name="connsiteY15" fmla="*/ 410574 h 838026"/>
              <a:gd name="connsiteX16" fmla="*/ 365178 w 1083122"/>
              <a:gd name="connsiteY16" fmla="*/ 498762 h 838026"/>
              <a:gd name="connsiteX17" fmla="*/ 438680 w 1083122"/>
              <a:gd name="connsiteY17" fmla="*/ 515384 h 838026"/>
              <a:gd name="connsiteX18" fmla="*/ 477323 w 1083122"/>
              <a:gd name="connsiteY18" fmla="*/ 515461 h 838026"/>
              <a:gd name="connsiteX19" fmla="*/ 524204 w 1083122"/>
              <a:gd name="connsiteY19" fmla="*/ 598513 h 838026"/>
              <a:gd name="connsiteX20" fmla="*/ 534871 w 1083122"/>
              <a:gd name="connsiteY20" fmla="*/ 663569 h 838026"/>
              <a:gd name="connsiteX21" fmla="*/ 584711 w 1083122"/>
              <a:gd name="connsiteY21" fmla="*/ 715615 h 838026"/>
              <a:gd name="connsiteX22" fmla="*/ 597514 w 1083122"/>
              <a:gd name="connsiteY22" fmla="*/ 740917 h 838026"/>
              <a:gd name="connsiteX23" fmla="*/ 686375 w 1083122"/>
              <a:gd name="connsiteY23" fmla="*/ 786508 h 838026"/>
              <a:gd name="connsiteX24" fmla="*/ 677802 w 1083122"/>
              <a:gd name="connsiteY24" fmla="*/ 816091 h 838026"/>
              <a:gd name="connsiteX25" fmla="*/ 714107 w 1083122"/>
              <a:gd name="connsiteY25" fmla="*/ 836380 h 838026"/>
              <a:gd name="connsiteX26" fmla="*/ 771276 w 1083122"/>
              <a:gd name="connsiteY26" fmla="*/ 769106 h 838026"/>
              <a:gd name="connsiteX27" fmla="*/ 798816 w 1083122"/>
              <a:gd name="connsiteY27" fmla="*/ 829823 h 838026"/>
              <a:gd name="connsiteX28" fmla="*/ 820766 w 1083122"/>
              <a:gd name="connsiteY28" fmla="*/ 819032 h 838026"/>
              <a:gd name="connsiteX29" fmla="*/ 850631 w 1083122"/>
              <a:gd name="connsiteY29" fmla="*/ 771328 h 838026"/>
              <a:gd name="connsiteX30" fmla="*/ 879298 w 1083122"/>
              <a:gd name="connsiteY30" fmla="*/ 796571 h 838026"/>
              <a:gd name="connsiteX31" fmla="*/ 944491 w 1083122"/>
              <a:gd name="connsiteY31" fmla="*/ 740971 h 838026"/>
              <a:gd name="connsiteX32" fmla="*/ 979951 w 1083122"/>
              <a:gd name="connsiteY32" fmla="*/ 685260 h 838026"/>
              <a:gd name="connsiteX33" fmla="*/ 1057327 w 1083122"/>
              <a:gd name="connsiteY33" fmla="*/ 625982 h 838026"/>
              <a:gd name="connsiteX34" fmla="*/ 1014886 w 1083122"/>
              <a:gd name="connsiteY34" fmla="*/ 547987 h 838026"/>
              <a:gd name="connsiteX35" fmla="*/ 1020097 w 1083122"/>
              <a:gd name="connsiteY35" fmla="*/ 508162 h 838026"/>
              <a:gd name="connsiteX36" fmla="*/ 1064115 w 1083122"/>
              <a:gd name="connsiteY36" fmla="*/ 469845 h 838026"/>
              <a:gd name="connsiteX37" fmla="*/ 1083122 w 1083122"/>
              <a:gd name="connsiteY37" fmla="*/ 326000 h 838026"/>
              <a:gd name="connsiteX38" fmla="*/ 1050154 w 1083122"/>
              <a:gd name="connsiteY38" fmla="*/ 256606 h 838026"/>
              <a:gd name="connsiteX39" fmla="*/ 978398 w 1083122"/>
              <a:gd name="connsiteY39" fmla="*/ 202397 h 838026"/>
              <a:gd name="connsiteX40" fmla="*/ 1014663 w 1083122"/>
              <a:gd name="connsiteY40" fmla="*/ 126497 h 838026"/>
              <a:gd name="connsiteX41" fmla="*/ 926617 w 1083122"/>
              <a:gd name="connsiteY41" fmla="*/ 0 h 838026"/>
              <a:gd name="connsiteX42" fmla="*/ 818984 w 1083122"/>
              <a:gd name="connsiteY42" fmla="*/ 53489 h 838026"/>
              <a:gd name="connsiteX43" fmla="*/ 799434 w 1083122"/>
              <a:gd name="connsiteY43" fmla="*/ 157680 h 838026"/>
              <a:gd name="connsiteX44" fmla="*/ 806186 w 1083122"/>
              <a:gd name="connsiteY44" fmla="*/ 204558 h 838026"/>
              <a:gd name="connsiteX45" fmla="*/ 908000 w 1083122"/>
              <a:gd name="connsiteY45" fmla="*/ 245043 h 838026"/>
              <a:gd name="connsiteX46" fmla="*/ 926642 w 1083122"/>
              <a:gd name="connsiteY46" fmla="*/ 328231 h 838026"/>
              <a:gd name="connsiteX47" fmla="*/ 859162 w 1083122"/>
              <a:gd name="connsiteY47" fmla="*/ 424389 h 838026"/>
              <a:gd name="connsiteX48" fmla="*/ 865562 w 1083122"/>
              <a:gd name="connsiteY48" fmla="*/ 454747 h 838026"/>
              <a:gd name="connsiteX49" fmla="*/ 902896 w 1083122"/>
              <a:gd name="connsiteY49" fmla="*/ 470044 h 838026"/>
              <a:gd name="connsiteX50" fmla="*/ 889028 w 1083122"/>
              <a:gd name="connsiteY50" fmla="*/ 521966 h 838026"/>
              <a:gd name="connsiteX51" fmla="*/ 855637 w 1083122"/>
              <a:gd name="connsiteY51" fmla="*/ 570320 h 838026"/>
              <a:gd name="connsiteX52" fmla="*/ 820766 w 1083122"/>
              <a:gd name="connsiteY52" fmla="*/ 563165 h 838026"/>
              <a:gd name="connsiteX53" fmla="*/ 793967 w 1083122"/>
              <a:gd name="connsiteY53" fmla="*/ 601404 h 838026"/>
              <a:gd name="connsiteX54" fmla="*/ 763169 w 1083122"/>
              <a:gd name="connsiteY54" fmla="*/ 571839 h 838026"/>
              <a:gd name="connsiteX55" fmla="*/ 760612 w 1083122"/>
              <a:gd name="connsiteY55" fmla="*/ 544301 h 838026"/>
              <a:gd name="connsiteX56" fmla="*/ 709606 w 1083122"/>
              <a:gd name="connsiteY56" fmla="*/ 503100 h 838026"/>
              <a:gd name="connsiteX57" fmla="*/ 692774 w 1083122"/>
              <a:gd name="connsiteY57" fmla="*/ 474262 h 838026"/>
              <a:gd name="connsiteX58" fmla="*/ 686527 w 1083122"/>
              <a:gd name="connsiteY58" fmla="*/ 430815 h 838026"/>
              <a:gd name="connsiteX59" fmla="*/ 659958 w 1083122"/>
              <a:gd name="connsiteY59" fmla="*/ 403346 h 838026"/>
              <a:gd name="connsiteX60" fmla="*/ 626990 w 1083122"/>
              <a:gd name="connsiteY60" fmla="*/ 385997 h 838026"/>
              <a:gd name="connsiteX61" fmla="*/ 574627 w 1083122"/>
              <a:gd name="connsiteY61" fmla="*/ 421416 h 838026"/>
              <a:gd name="connsiteX62" fmla="*/ 529053 w 1083122"/>
              <a:gd name="connsiteY62" fmla="*/ 431534 h 838026"/>
              <a:gd name="connsiteX63" fmla="*/ 500932 w 1083122"/>
              <a:gd name="connsiteY63" fmla="*/ 347687 h 838026"/>
              <a:gd name="connsiteX64" fmla="*/ 445273 w 1083122"/>
              <a:gd name="connsiteY64" fmla="*/ 307930 h 838026"/>
              <a:gd name="connsiteX65" fmla="*/ 429370 w 1083122"/>
              <a:gd name="connsiteY65" fmla="*/ 284076 h 838026"/>
              <a:gd name="connsiteX66" fmla="*/ 437322 w 1083122"/>
              <a:gd name="connsiteY66" fmla="*/ 252271 h 838026"/>
              <a:gd name="connsiteX67" fmla="*/ 343847 w 1083122"/>
              <a:gd name="connsiteY67" fmla="*/ 182157 h 838026"/>
              <a:gd name="connsiteX68" fmla="*/ 266079 w 1083122"/>
              <a:gd name="connsiteY68" fmla="*/ 216130 h 838026"/>
              <a:gd name="connsiteX69" fmla="*/ 318052 w 1083122"/>
              <a:gd name="connsiteY69" fmla="*/ 252271 h 838026"/>
              <a:gd name="connsiteX70" fmla="*/ 226322 w 1083122"/>
              <a:gd name="connsiteY70" fmla="*/ 299255 h 838026"/>
              <a:gd name="connsiteX71" fmla="*/ 133040 w 1083122"/>
              <a:gd name="connsiteY71" fmla="*/ 363587 h 838026"/>
              <a:gd name="connsiteX72" fmla="*/ 123213 w 1083122"/>
              <a:gd name="connsiteY72" fmla="*/ 324644 h 838026"/>
              <a:gd name="connsiteX73" fmla="*/ 63610 w 1083122"/>
              <a:gd name="connsiteY73" fmla="*/ 302146 h 838026"/>
              <a:gd name="connsiteX0" fmla="*/ 63610 w 1083122"/>
              <a:gd name="connsiteY0" fmla="*/ 302146 h 838026"/>
              <a:gd name="connsiteX1" fmla="*/ 37885 w 1083122"/>
              <a:gd name="connsiteY1" fmla="*/ 313802 h 838026"/>
              <a:gd name="connsiteX2" fmla="*/ 27540 w 1083122"/>
              <a:gd name="connsiteY2" fmla="*/ 340457 h 838026"/>
              <a:gd name="connsiteX3" fmla="*/ 0 w 1083122"/>
              <a:gd name="connsiteY3" fmla="*/ 379492 h 838026"/>
              <a:gd name="connsiteX4" fmla="*/ 16291 w 1083122"/>
              <a:gd name="connsiteY4" fmla="*/ 451776 h 838026"/>
              <a:gd name="connsiteX5" fmla="*/ 63610 w 1083122"/>
              <a:gd name="connsiteY5" fmla="*/ 482859 h 838026"/>
              <a:gd name="connsiteX6" fmla="*/ 31805 w 1083122"/>
              <a:gd name="connsiteY6" fmla="*/ 570323 h 838026"/>
              <a:gd name="connsiteX7" fmla="*/ 46544 w 1083122"/>
              <a:gd name="connsiteY7" fmla="*/ 624535 h 838026"/>
              <a:gd name="connsiteX8" fmla="*/ 78931 w 1083122"/>
              <a:gd name="connsiteY8" fmla="*/ 769716 h 838026"/>
              <a:gd name="connsiteX9" fmla="*/ 129614 w 1083122"/>
              <a:gd name="connsiteY9" fmla="*/ 656406 h 838026"/>
              <a:gd name="connsiteX10" fmla="*/ 116214 w 1083122"/>
              <a:gd name="connsiteY10" fmla="*/ 617774 h 838026"/>
              <a:gd name="connsiteX11" fmla="*/ 144546 w 1083122"/>
              <a:gd name="connsiteY11" fmla="*/ 593522 h 838026"/>
              <a:gd name="connsiteX12" fmla="*/ 222248 w 1083122"/>
              <a:gd name="connsiteY12" fmla="*/ 570323 h 838026"/>
              <a:gd name="connsiteX13" fmla="*/ 247460 w 1083122"/>
              <a:gd name="connsiteY13" fmla="*/ 497316 h 838026"/>
              <a:gd name="connsiteX14" fmla="*/ 306668 w 1083122"/>
              <a:gd name="connsiteY14" fmla="*/ 422220 h 838026"/>
              <a:gd name="connsiteX15" fmla="*/ 321736 w 1083122"/>
              <a:gd name="connsiteY15" fmla="*/ 410574 h 838026"/>
              <a:gd name="connsiteX16" fmla="*/ 365178 w 1083122"/>
              <a:gd name="connsiteY16" fmla="*/ 498762 h 838026"/>
              <a:gd name="connsiteX17" fmla="*/ 438680 w 1083122"/>
              <a:gd name="connsiteY17" fmla="*/ 515384 h 838026"/>
              <a:gd name="connsiteX18" fmla="*/ 477323 w 1083122"/>
              <a:gd name="connsiteY18" fmla="*/ 515461 h 838026"/>
              <a:gd name="connsiteX19" fmla="*/ 524204 w 1083122"/>
              <a:gd name="connsiteY19" fmla="*/ 598513 h 838026"/>
              <a:gd name="connsiteX20" fmla="*/ 534871 w 1083122"/>
              <a:gd name="connsiteY20" fmla="*/ 663569 h 838026"/>
              <a:gd name="connsiteX21" fmla="*/ 584711 w 1083122"/>
              <a:gd name="connsiteY21" fmla="*/ 715615 h 838026"/>
              <a:gd name="connsiteX22" fmla="*/ 597514 w 1083122"/>
              <a:gd name="connsiteY22" fmla="*/ 740917 h 838026"/>
              <a:gd name="connsiteX23" fmla="*/ 686375 w 1083122"/>
              <a:gd name="connsiteY23" fmla="*/ 786508 h 838026"/>
              <a:gd name="connsiteX24" fmla="*/ 677802 w 1083122"/>
              <a:gd name="connsiteY24" fmla="*/ 816091 h 838026"/>
              <a:gd name="connsiteX25" fmla="*/ 714107 w 1083122"/>
              <a:gd name="connsiteY25" fmla="*/ 836380 h 838026"/>
              <a:gd name="connsiteX26" fmla="*/ 771276 w 1083122"/>
              <a:gd name="connsiteY26" fmla="*/ 769106 h 838026"/>
              <a:gd name="connsiteX27" fmla="*/ 798816 w 1083122"/>
              <a:gd name="connsiteY27" fmla="*/ 829823 h 838026"/>
              <a:gd name="connsiteX28" fmla="*/ 820766 w 1083122"/>
              <a:gd name="connsiteY28" fmla="*/ 819032 h 838026"/>
              <a:gd name="connsiteX29" fmla="*/ 850631 w 1083122"/>
              <a:gd name="connsiteY29" fmla="*/ 771328 h 838026"/>
              <a:gd name="connsiteX30" fmla="*/ 879298 w 1083122"/>
              <a:gd name="connsiteY30" fmla="*/ 796571 h 838026"/>
              <a:gd name="connsiteX31" fmla="*/ 944491 w 1083122"/>
              <a:gd name="connsiteY31" fmla="*/ 740971 h 838026"/>
              <a:gd name="connsiteX32" fmla="*/ 979951 w 1083122"/>
              <a:gd name="connsiteY32" fmla="*/ 685260 h 838026"/>
              <a:gd name="connsiteX33" fmla="*/ 1057327 w 1083122"/>
              <a:gd name="connsiteY33" fmla="*/ 625982 h 838026"/>
              <a:gd name="connsiteX34" fmla="*/ 1014886 w 1083122"/>
              <a:gd name="connsiteY34" fmla="*/ 547987 h 838026"/>
              <a:gd name="connsiteX35" fmla="*/ 1020097 w 1083122"/>
              <a:gd name="connsiteY35" fmla="*/ 508162 h 838026"/>
              <a:gd name="connsiteX36" fmla="*/ 1064115 w 1083122"/>
              <a:gd name="connsiteY36" fmla="*/ 469845 h 838026"/>
              <a:gd name="connsiteX37" fmla="*/ 1083122 w 1083122"/>
              <a:gd name="connsiteY37" fmla="*/ 326000 h 838026"/>
              <a:gd name="connsiteX38" fmla="*/ 1050154 w 1083122"/>
              <a:gd name="connsiteY38" fmla="*/ 256606 h 838026"/>
              <a:gd name="connsiteX39" fmla="*/ 978398 w 1083122"/>
              <a:gd name="connsiteY39" fmla="*/ 202397 h 838026"/>
              <a:gd name="connsiteX40" fmla="*/ 1014663 w 1083122"/>
              <a:gd name="connsiteY40" fmla="*/ 126497 h 838026"/>
              <a:gd name="connsiteX41" fmla="*/ 926617 w 1083122"/>
              <a:gd name="connsiteY41" fmla="*/ 0 h 838026"/>
              <a:gd name="connsiteX42" fmla="*/ 818984 w 1083122"/>
              <a:gd name="connsiteY42" fmla="*/ 53489 h 838026"/>
              <a:gd name="connsiteX43" fmla="*/ 799434 w 1083122"/>
              <a:gd name="connsiteY43" fmla="*/ 157680 h 838026"/>
              <a:gd name="connsiteX44" fmla="*/ 806186 w 1083122"/>
              <a:gd name="connsiteY44" fmla="*/ 204558 h 838026"/>
              <a:gd name="connsiteX45" fmla="*/ 908000 w 1083122"/>
              <a:gd name="connsiteY45" fmla="*/ 245043 h 838026"/>
              <a:gd name="connsiteX46" fmla="*/ 926642 w 1083122"/>
              <a:gd name="connsiteY46" fmla="*/ 328231 h 838026"/>
              <a:gd name="connsiteX47" fmla="*/ 859162 w 1083122"/>
              <a:gd name="connsiteY47" fmla="*/ 424389 h 838026"/>
              <a:gd name="connsiteX48" fmla="*/ 865562 w 1083122"/>
              <a:gd name="connsiteY48" fmla="*/ 454747 h 838026"/>
              <a:gd name="connsiteX49" fmla="*/ 902896 w 1083122"/>
              <a:gd name="connsiteY49" fmla="*/ 470044 h 838026"/>
              <a:gd name="connsiteX50" fmla="*/ 889028 w 1083122"/>
              <a:gd name="connsiteY50" fmla="*/ 521966 h 838026"/>
              <a:gd name="connsiteX51" fmla="*/ 855637 w 1083122"/>
              <a:gd name="connsiteY51" fmla="*/ 570320 h 838026"/>
              <a:gd name="connsiteX52" fmla="*/ 820766 w 1083122"/>
              <a:gd name="connsiteY52" fmla="*/ 563165 h 838026"/>
              <a:gd name="connsiteX53" fmla="*/ 793967 w 1083122"/>
              <a:gd name="connsiteY53" fmla="*/ 601404 h 838026"/>
              <a:gd name="connsiteX54" fmla="*/ 763169 w 1083122"/>
              <a:gd name="connsiteY54" fmla="*/ 571839 h 838026"/>
              <a:gd name="connsiteX55" fmla="*/ 760612 w 1083122"/>
              <a:gd name="connsiteY55" fmla="*/ 544301 h 838026"/>
              <a:gd name="connsiteX56" fmla="*/ 709606 w 1083122"/>
              <a:gd name="connsiteY56" fmla="*/ 503100 h 838026"/>
              <a:gd name="connsiteX57" fmla="*/ 692774 w 1083122"/>
              <a:gd name="connsiteY57" fmla="*/ 474262 h 838026"/>
              <a:gd name="connsiteX58" fmla="*/ 686527 w 1083122"/>
              <a:gd name="connsiteY58" fmla="*/ 430815 h 838026"/>
              <a:gd name="connsiteX59" fmla="*/ 659958 w 1083122"/>
              <a:gd name="connsiteY59" fmla="*/ 403346 h 838026"/>
              <a:gd name="connsiteX60" fmla="*/ 626990 w 1083122"/>
              <a:gd name="connsiteY60" fmla="*/ 385997 h 838026"/>
              <a:gd name="connsiteX61" fmla="*/ 574627 w 1083122"/>
              <a:gd name="connsiteY61" fmla="*/ 421416 h 838026"/>
              <a:gd name="connsiteX62" fmla="*/ 529053 w 1083122"/>
              <a:gd name="connsiteY62" fmla="*/ 431534 h 838026"/>
              <a:gd name="connsiteX63" fmla="*/ 500932 w 1083122"/>
              <a:gd name="connsiteY63" fmla="*/ 347687 h 838026"/>
              <a:gd name="connsiteX64" fmla="*/ 445273 w 1083122"/>
              <a:gd name="connsiteY64" fmla="*/ 307930 h 838026"/>
              <a:gd name="connsiteX65" fmla="*/ 429370 w 1083122"/>
              <a:gd name="connsiteY65" fmla="*/ 284076 h 838026"/>
              <a:gd name="connsiteX66" fmla="*/ 437322 w 1083122"/>
              <a:gd name="connsiteY66" fmla="*/ 252271 h 838026"/>
              <a:gd name="connsiteX67" fmla="*/ 343847 w 1083122"/>
              <a:gd name="connsiteY67" fmla="*/ 182157 h 838026"/>
              <a:gd name="connsiteX68" fmla="*/ 266079 w 1083122"/>
              <a:gd name="connsiteY68" fmla="*/ 216130 h 838026"/>
              <a:gd name="connsiteX69" fmla="*/ 318052 w 1083122"/>
              <a:gd name="connsiteY69" fmla="*/ 252271 h 838026"/>
              <a:gd name="connsiteX70" fmla="*/ 226322 w 1083122"/>
              <a:gd name="connsiteY70" fmla="*/ 299255 h 838026"/>
              <a:gd name="connsiteX71" fmla="*/ 133040 w 1083122"/>
              <a:gd name="connsiteY71" fmla="*/ 363587 h 838026"/>
              <a:gd name="connsiteX72" fmla="*/ 123213 w 1083122"/>
              <a:gd name="connsiteY72" fmla="*/ 324644 h 838026"/>
              <a:gd name="connsiteX73" fmla="*/ 63610 w 1083122"/>
              <a:gd name="connsiteY73" fmla="*/ 302146 h 838026"/>
              <a:gd name="connsiteX0" fmla="*/ 63610 w 1083122"/>
              <a:gd name="connsiteY0" fmla="*/ 302146 h 838026"/>
              <a:gd name="connsiteX1" fmla="*/ 37885 w 1083122"/>
              <a:gd name="connsiteY1" fmla="*/ 313802 h 838026"/>
              <a:gd name="connsiteX2" fmla="*/ 27540 w 1083122"/>
              <a:gd name="connsiteY2" fmla="*/ 340457 h 838026"/>
              <a:gd name="connsiteX3" fmla="*/ 0 w 1083122"/>
              <a:gd name="connsiteY3" fmla="*/ 379492 h 838026"/>
              <a:gd name="connsiteX4" fmla="*/ 16291 w 1083122"/>
              <a:gd name="connsiteY4" fmla="*/ 451776 h 838026"/>
              <a:gd name="connsiteX5" fmla="*/ 63610 w 1083122"/>
              <a:gd name="connsiteY5" fmla="*/ 482859 h 838026"/>
              <a:gd name="connsiteX6" fmla="*/ 31805 w 1083122"/>
              <a:gd name="connsiteY6" fmla="*/ 570323 h 838026"/>
              <a:gd name="connsiteX7" fmla="*/ 46544 w 1083122"/>
              <a:gd name="connsiteY7" fmla="*/ 624535 h 838026"/>
              <a:gd name="connsiteX8" fmla="*/ 78931 w 1083122"/>
              <a:gd name="connsiteY8" fmla="*/ 769716 h 838026"/>
              <a:gd name="connsiteX9" fmla="*/ 129614 w 1083122"/>
              <a:gd name="connsiteY9" fmla="*/ 656406 h 838026"/>
              <a:gd name="connsiteX10" fmla="*/ 116214 w 1083122"/>
              <a:gd name="connsiteY10" fmla="*/ 617774 h 838026"/>
              <a:gd name="connsiteX11" fmla="*/ 144546 w 1083122"/>
              <a:gd name="connsiteY11" fmla="*/ 593522 h 838026"/>
              <a:gd name="connsiteX12" fmla="*/ 222248 w 1083122"/>
              <a:gd name="connsiteY12" fmla="*/ 570323 h 838026"/>
              <a:gd name="connsiteX13" fmla="*/ 247460 w 1083122"/>
              <a:gd name="connsiteY13" fmla="*/ 497316 h 838026"/>
              <a:gd name="connsiteX14" fmla="*/ 306668 w 1083122"/>
              <a:gd name="connsiteY14" fmla="*/ 422220 h 838026"/>
              <a:gd name="connsiteX15" fmla="*/ 321736 w 1083122"/>
              <a:gd name="connsiteY15" fmla="*/ 410574 h 838026"/>
              <a:gd name="connsiteX16" fmla="*/ 365178 w 1083122"/>
              <a:gd name="connsiteY16" fmla="*/ 498762 h 838026"/>
              <a:gd name="connsiteX17" fmla="*/ 438680 w 1083122"/>
              <a:gd name="connsiteY17" fmla="*/ 515384 h 838026"/>
              <a:gd name="connsiteX18" fmla="*/ 477323 w 1083122"/>
              <a:gd name="connsiteY18" fmla="*/ 515461 h 838026"/>
              <a:gd name="connsiteX19" fmla="*/ 524204 w 1083122"/>
              <a:gd name="connsiteY19" fmla="*/ 598513 h 838026"/>
              <a:gd name="connsiteX20" fmla="*/ 534871 w 1083122"/>
              <a:gd name="connsiteY20" fmla="*/ 663569 h 838026"/>
              <a:gd name="connsiteX21" fmla="*/ 584711 w 1083122"/>
              <a:gd name="connsiteY21" fmla="*/ 715615 h 838026"/>
              <a:gd name="connsiteX22" fmla="*/ 597514 w 1083122"/>
              <a:gd name="connsiteY22" fmla="*/ 740917 h 838026"/>
              <a:gd name="connsiteX23" fmla="*/ 686375 w 1083122"/>
              <a:gd name="connsiteY23" fmla="*/ 786508 h 838026"/>
              <a:gd name="connsiteX24" fmla="*/ 677802 w 1083122"/>
              <a:gd name="connsiteY24" fmla="*/ 816091 h 838026"/>
              <a:gd name="connsiteX25" fmla="*/ 714107 w 1083122"/>
              <a:gd name="connsiteY25" fmla="*/ 836380 h 838026"/>
              <a:gd name="connsiteX26" fmla="*/ 771276 w 1083122"/>
              <a:gd name="connsiteY26" fmla="*/ 769106 h 838026"/>
              <a:gd name="connsiteX27" fmla="*/ 798816 w 1083122"/>
              <a:gd name="connsiteY27" fmla="*/ 829823 h 838026"/>
              <a:gd name="connsiteX28" fmla="*/ 820766 w 1083122"/>
              <a:gd name="connsiteY28" fmla="*/ 819032 h 838026"/>
              <a:gd name="connsiteX29" fmla="*/ 850631 w 1083122"/>
              <a:gd name="connsiteY29" fmla="*/ 771328 h 838026"/>
              <a:gd name="connsiteX30" fmla="*/ 879298 w 1083122"/>
              <a:gd name="connsiteY30" fmla="*/ 796571 h 838026"/>
              <a:gd name="connsiteX31" fmla="*/ 944491 w 1083122"/>
              <a:gd name="connsiteY31" fmla="*/ 740971 h 838026"/>
              <a:gd name="connsiteX32" fmla="*/ 979951 w 1083122"/>
              <a:gd name="connsiteY32" fmla="*/ 685260 h 838026"/>
              <a:gd name="connsiteX33" fmla="*/ 1057327 w 1083122"/>
              <a:gd name="connsiteY33" fmla="*/ 625982 h 838026"/>
              <a:gd name="connsiteX34" fmla="*/ 1014886 w 1083122"/>
              <a:gd name="connsiteY34" fmla="*/ 547987 h 838026"/>
              <a:gd name="connsiteX35" fmla="*/ 1020097 w 1083122"/>
              <a:gd name="connsiteY35" fmla="*/ 508162 h 838026"/>
              <a:gd name="connsiteX36" fmla="*/ 1064115 w 1083122"/>
              <a:gd name="connsiteY36" fmla="*/ 469845 h 838026"/>
              <a:gd name="connsiteX37" fmla="*/ 1083122 w 1083122"/>
              <a:gd name="connsiteY37" fmla="*/ 326000 h 838026"/>
              <a:gd name="connsiteX38" fmla="*/ 1050154 w 1083122"/>
              <a:gd name="connsiteY38" fmla="*/ 256606 h 838026"/>
              <a:gd name="connsiteX39" fmla="*/ 978398 w 1083122"/>
              <a:gd name="connsiteY39" fmla="*/ 202397 h 838026"/>
              <a:gd name="connsiteX40" fmla="*/ 1014663 w 1083122"/>
              <a:gd name="connsiteY40" fmla="*/ 126497 h 838026"/>
              <a:gd name="connsiteX41" fmla="*/ 926617 w 1083122"/>
              <a:gd name="connsiteY41" fmla="*/ 0 h 838026"/>
              <a:gd name="connsiteX42" fmla="*/ 818984 w 1083122"/>
              <a:gd name="connsiteY42" fmla="*/ 53489 h 838026"/>
              <a:gd name="connsiteX43" fmla="*/ 799434 w 1083122"/>
              <a:gd name="connsiteY43" fmla="*/ 157680 h 838026"/>
              <a:gd name="connsiteX44" fmla="*/ 806186 w 1083122"/>
              <a:gd name="connsiteY44" fmla="*/ 204558 h 838026"/>
              <a:gd name="connsiteX45" fmla="*/ 908000 w 1083122"/>
              <a:gd name="connsiteY45" fmla="*/ 245043 h 838026"/>
              <a:gd name="connsiteX46" fmla="*/ 926642 w 1083122"/>
              <a:gd name="connsiteY46" fmla="*/ 328231 h 838026"/>
              <a:gd name="connsiteX47" fmla="*/ 859162 w 1083122"/>
              <a:gd name="connsiteY47" fmla="*/ 424389 h 838026"/>
              <a:gd name="connsiteX48" fmla="*/ 865562 w 1083122"/>
              <a:gd name="connsiteY48" fmla="*/ 454747 h 838026"/>
              <a:gd name="connsiteX49" fmla="*/ 902896 w 1083122"/>
              <a:gd name="connsiteY49" fmla="*/ 470044 h 838026"/>
              <a:gd name="connsiteX50" fmla="*/ 889028 w 1083122"/>
              <a:gd name="connsiteY50" fmla="*/ 521966 h 838026"/>
              <a:gd name="connsiteX51" fmla="*/ 855637 w 1083122"/>
              <a:gd name="connsiteY51" fmla="*/ 570320 h 838026"/>
              <a:gd name="connsiteX52" fmla="*/ 820766 w 1083122"/>
              <a:gd name="connsiteY52" fmla="*/ 563165 h 838026"/>
              <a:gd name="connsiteX53" fmla="*/ 793967 w 1083122"/>
              <a:gd name="connsiteY53" fmla="*/ 601404 h 838026"/>
              <a:gd name="connsiteX54" fmla="*/ 763169 w 1083122"/>
              <a:gd name="connsiteY54" fmla="*/ 571839 h 838026"/>
              <a:gd name="connsiteX55" fmla="*/ 760612 w 1083122"/>
              <a:gd name="connsiteY55" fmla="*/ 544301 h 838026"/>
              <a:gd name="connsiteX56" fmla="*/ 709606 w 1083122"/>
              <a:gd name="connsiteY56" fmla="*/ 503100 h 838026"/>
              <a:gd name="connsiteX57" fmla="*/ 692774 w 1083122"/>
              <a:gd name="connsiteY57" fmla="*/ 474262 h 838026"/>
              <a:gd name="connsiteX58" fmla="*/ 686527 w 1083122"/>
              <a:gd name="connsiteY58" fmla="*/ 430815 h 838026"/>
              <a:gd name="connsiteX59" fmla="*/ 659958 w 1083122"/>
              <a:gd name="connsiteY59" fmla="*/ 403346 h 838026"/>
              <a:gd name="connsiteX60" fmla="*/ 626990 w 1083122"/>
              <a:gd name="connsiteY60" fmla="*/ 385997 h 838026"/>
              <a:gd name="connsiteX61" fmla="*/ 574627 w 1083122"/>
              <a:gd name="connsiteY61" fmla="*/ 421416 h 838026"/>
              <a:gd name="connsiteX62" fmla="*/ 529053 w 1083122"/>
              <a:gd name="connsiteY62" fmla="*/ 431534 h 838026"/>
              <a:gd name="connsiteX63" fmla="*/ 500932 w 1083122"/>
              <a:gd name="connsiteY63" fmla="*/ 347687 h 838026"/>
              <a:gd name="connsiteX64" fmla="*/ 445273 w 1083122"/>
              <a:gd name="connsiteY64" fmla="*/ 307930 h 838026"/>
              <a:gd name="connsiteX65" fmla="*/ 429370 w 1083122"/>
              <a:gd name="connsiteY65" fmla="*/ 284076 h 838026"/>
              <a:gd name="connsiteX66" fmla="*/ 437322 w 1083122"/>
              <a:gd name="connsiteY66" fmla="*/ 252271 h 838026"/>
              <a:gd name="connsiteX67" fmla="*/ 343847 w 1083122"/>
              <a:gd name="connsiteY67" fmla="*/ 182157 h 838026"/>
              <a:gd name="connsiteX68" fmla="*/ 266079 w 1083122"/>
              <a:gd name="connsiteY68" fmla="*/ 216130 h 838026"/>
              <a:gd name="connsiteX69" fmla="*/ 318052 w 1083122"/>
              <a:gd name="connsiteY69" fmla="*/ 252271 h 838026"/>
              <a:gd name="connsiteX70" fmla="*/ 226322 w 1083122"/>
              <a:gd name="connsiteY70" fmla="*/ 299255 h 838026"/>
              <a:gd name="connsiteX71" fmla="*/ 133040 w 1083122"/>
              <a:gd name="connsiteY71" fmla="*/ 363587 h 838026"/>
              <a:gd name="connsiteX72" fmla="*/ 114680 w 1083122"/>
              <a:gd name="connsiteY72" fmla="*/ 335485 h 838026"/>
              <a:gd name="connsiteX73" fmla="*/ 63610 w 1083122"/>
              <a:gd name="connsiteY73" fmla="*/ 302146 h 838026"/>
              <a:gd name="connsiteX0" fmla="*/ 63610 w 1083122"/>
              <a:gd name="connsiteY0" fmla="*/ 302146 h 838026"/>
              <a:gd name="connsiteX1" fmla="*/ 37885 w 1083122"/>
              <a:gd name="connsiteY1" fmla="*/ 313802 h 838026"/>
              <a:gd name="connsiteX2" fmla="*/ 27540 w 1083122"/>
              <a:gd name="connsiteY2" fmla="*/ 340457 h 838026"/>
              <a:gd name="connsiteX3" fmla="*/ 0 w 1083122"/>
              <a:gd name="connsiteY3" fmla="*/ 379492 h 838026"/>
              <a:gd name="connsiteX4" fmla="*/ 16291 w 1083122"/>
              <a:gd name="connsiteY4" fmla="*/ 451776 h 838026"/>
              <a:gd name="connsiteX5" fmla="*/ 63610 w 1083122"/>
              <a:gd name="connsiteY5" fmla="*/ 482859 h 838026"/>
              <a:gd name="connsiteX6" fmla="*/ 31805 w 1083122"/>
              <a:gd name="connsiteY6" fmla="*/ 570323 h 838026"/>
              <a:gd name="connsiteX7" fmla="*/ 46544 w 1083122"/>
              <a:gd name="connsiteY7" fmla="*/ 624535 h 838026"/>
              <a:gd name="connsiteX8" fmla="*/ 78931 w 1083122"/>
              <a:gd name="connsiteY8" fmla="*/ 769716 h 838026"/>
              <a:gd name="connsiteX9" fmla="*/ 129614 w 1083122"/>
              <a:gd name="connsiteY9" fmla="*/ 656406 h 838026"/>
              <a:gd name="connsiteX10" fmla="*/ 116214 w 1083122"/>
              <a:gd name="connsiteY10" fmla="*/ 617774 h 838026"/>
              <a:gd name="connsiteX11" fmla="*/ 144546 w 1083122"/>
              <a:gd name="connsiteY11" fmla="*/ 593522 h 838026"/>
              <a:gd name="connsiteX12" fmla="*/ 222248 w 1083122"/>
              <a:gd name="connsiteY12" fmla="*/ 570323 h 838026"/>
              <a:gd name="connsiteX13" fmla="*/ 247460 w 1083122"/>
              <a:gd name="connsiteY13" fmla="*/ 497316 h 838026"/>
              <a:gd name="connsiteX14" fmla="*/ 306668 w 1083122"/>
              <a:gd name="connsiteY14" fmla="*/ 422220 h 838026"/>
              <a:gd name="connsiteX15" fmla="*/ 321736 w 1083122"/>
              <a:gd name="connsiteY15" fmla="*/ 410574 h 838026"/>
              <a:gd name="connsiteX16" fmla="*/ 365178 w 1083122"/>
              <a:gd name="connsiteY16" fmla="*/ 498762 h 838026"/>
              <a:gd name="connsiteX17" fmla="*/ 438680 w 1083122"/>
              <a:gd name="connsiteY17" fmla="*/ 515384 h 838026"/>
              <a:gd name="connsiteX18" fmla="*/ 477323 w 1083122"/>
              <a:gd name="connsiteY18" fmla="*/ 515461 h 838026"/>
              <a:gd name="connsiteX19" fmla="*/ 524204 w 1083122"/>
              <a:gd name="connsiteY19" fmla="*/ 598513 h 838026"/>
              <a:gd name="connsiteX20" fmla="*/ 534871 w 1083122"/>
              <a:gd name="connsiteY20" fmla="*/ 663569 h 838026"/>
              <a:gd name="connsiteX21" fmla="*/ 584711 w 1083122"/>
              <a:gd name="connsiteY21" fmla="*/ 715615 h 838026"/>
              <a:gd name="connsiteX22" fmla="*/ 597514 w 1083122"/>
              <a:gd name="connsiteY22" fmla="*/ 740917 h 838026"/>
              <a:gd name="connsiteX23" fmla="*/ 686375 w 1083122"/>
              <a:gd name="connsiteY23" fmla="*/ 786508 h 838026"/>
              <a:gd name="connsiteX24" fmla="*/ 677802 w 1083122"/>
              <a:gd name="connsiteY24" fmla="*/ 816091 h 838026"/>
              <a:gd name="connsiteX25" fmla="*/ 714107 w 1083122"/>
              <a:gd name="connsiteY25" fmla="*/ 836380 h 838026"/>
              <a:gd name="connsiteX26" fmla="*/ 771276 w 1083122"/>
              <a:gd name="connsiteY26" fmla="*/ 769106 h 838026"/>
              <a:gd name="connsiteX27" fmla="*/ 798816 w 1083122"/>
              <a:gd name="connsiteY27" fmla="*/ 829823 h 838026"/>
              <a:gd name="connsiteX28" fmla="*/ 820766 w 1083122"/>
              <a:gd name="connsiteY28" fmla="*/ 819032 h 838026"/>
              <a:gd name="connsiteX29" fmla="*/ 850631 w 1083122"/>
              <a:gd name="connsiteY29" fmla="*/ 771328 h 838026"/>
              <a:gd name="connsiteX30" fmla="*/ 879298 w 1083122"/>
              <a:gd name="connsiteY30" fmla="*/ 796571 h 838026"/>
              <a:gd name="connsiteX31" fmla="*/ 944491 w 1083122"/>
              <a:gd name="connsiteY31" fmla="*/ 740971 h 838026"/>
              <a:gd name="connsiteX32" fmla="*/ 979951 w 1083122"/>
              <a:gd name="connsiteY32" fmla="*/ 685260 h 838026"/>
              <a:gd name="connsiteX33" fmla="*/ 1057327 w 1083122"/>
              <a:gd name="connsiteY33" fmla="*/ 625982 h 838026"/>
              <a:gd name="connsiteX34" fmla="*/ 1014886 w 1083122"/>
              <a:gd name="connsiteY34" fmla="*/ 547987 h 838026"/>
              <a:gd name="connsiteX35" fmla="*/ 1020097 w 1083122"/>
              <a:gd name="connsiteY35" fmla="*/ 508162 h 838026"/>
              <a:gd name="connsiteX36" fmla="*/ 1064115 w 1083122"/>
              <a:gd name="connsiteY36" fmla="*/ 469845 h 838026"/>
              <a:gd name="connsiteX37" fmla="*/ 1083122 w 1083122"/>
              <a:gd name="connsiteY37" fmla="*/ 326000 h 838026"/>
              <a:gd name="connsiteX38" fmla="*/ 1050154 w 1083122"/>
              <a:gd name="connsiteY38" fmla="*/ 256606 h 838026"/>
              <a:gd name="connsiteX39" fmla="*/ 978398 w 1083122"/>
              <a:gd name="connsiteY39" fmla="*/ 202397 h 838026"/>
              <a:gd name="connsiteX40" fmla="*/ 1014663 w 1083122"/>
              <a:gd name="connsiteY40" fmla="*/ 126497 h 838026"/>
              <a:gd name="connsiteX41" fmla="*/ 926617 w 1083122"/>
              <a:gd name="connsiteY41" fmla="*/ 0 h 838026"/>
              <a:gd name="connsiteX42" fmla="*/ 818984 w 1083122"/>
              <a:gd name="connsiteY42" fmla="*/ 53489 h 838026"/>
              <a:gd name="connsiteX43" fmla="*/ 799434 w 1083122"/>
              <a:gd name="connsiteY43" fmla="*/ 157680 h 838026"/>
              <a:gd name="connsiteX44" fmla="*/ 806186 w 1083122"/>
              <a:gd name="connsiteY44" fmla="*/ 204558 h 838026"/>
              <a:gd name="connsiteX45" fmla="*/ 908000 w 1083122"/>
              <a:gd name="connsiteY45" fmla="*/ 245043 h 838026"/>
              <a:gd name="connsiteX46" fmla="*/ 926642 w 1083122"/>
              <a:gd name="connsiteY46" fmla="*/ 328231 h 838026"/>
              <a:gd name="connsiteX47" fmla="*/ 859162 w 1083122"/>
              <a:gd name="connsiteY47" fmla="*/ 424389 h 838026"/>
              <a:gd name="connsiteX48" fmla="*/ 865562 w 1083122"/>
              <a:gd name="connsiteY48" fmla="*/ 454747 h 838026"/>
              <a:gd name="connsiteX49" fmla="*/ 902896 w 1083122"/>
              <a:gd name="connsiteY49" fmla="*/ 470044 h 838026"/>
              <a:gd name="connsiteX50" fmla="*/ 889028 w 1083122"/>
              <a:gd name="connsiteY50" fmla="*/ 521966 h 838026"/>
              <a:gd name="connsiteX51" fmla="*/ 855637 w 1083122"/>
              <a:gd name="connsiteY51" fmla="*/ 570320 h 838026"/>
              <a:gd name="connsiteX52" fmla="*/ 820766 w 1083122"/>
              <a:gd name="connsiteY52" fmla="*/ 563165 h 838026"/>
              <a:gd name="connsiteX53" fmla="*/ 793967 w 1083122"/>
              <a:gd name="connsiteY53" fmla="*/ 601404 h 838026"/>
              <a:gd name="connsiteX54" fmla="*/ 763169 w 1083122"/>
              <a:gd name="connsiteY54" fmla="*/ 571839 h 838026"/>
              <a:gd name="connsiteX55" fmla="*/ 760612 w 1083122"/>
              <a:gd name="connsiteY55" fmla="*/ 544301 h 838026"/>
              <a:gd name="connsiteX56" fmla="*/ 709606 w 1083122"/>
              <a:gd name="connsiteY56" fmla="*/ 503100 h 838026"/>
              <a:gd name="connsiteX57" fmla="*/ 692774 w 1083122"/>
              <a:gd name="connsiteY57" fmla="*/ 474262 h 838026"/>
              <a:gd name="connsiteX58" fmla="*/ 686527 w 1083122"/>
              <a:gd name="connsiteY58" fmla="*/ 430815 h 838026"/>
              <a:gd name="connsiteX59" fmla="*/ 659958 w 1083122"/>
              <a:gd name="connsiteY59" fmla="*/ 403346 h 838026"/>
              <a:gd name="connsiteX60" fmla="*/ 626990 w 1083122"/>
              <a:gd name="connsiteY60" fmla="*/ 385997 h 838026"/>
              <a:gd name="connsiteX61" fmla="*/ 574627 w 1083122"/>
              <a:gd name="connsiteY61" fmla="*/ 421416 h 838026"/>
              <a:gd name="connsiteX62" fmla="*/ 529053 w 1083122"/>
              <a:gd name="connsiteY62" fmla="*/ 431534 h 838026"/>
              <a:gd name="connsiteX63" fmla="*/ 500932 w 1083122"/>
              <a:gd name="connsiteY63" fmla="*/ 347687 h 838026"/>
              <a:gd name="connsiteX64" fmla="*/ 445273 w 1083122"/>
              <a:gd name="connsiteY64" fmla="*/ 307930 h 838026"/>
              <a:gd name="connsiteX65" fmla="*/ 429370 w 1083122"/>
              <a:gd name="connsiteY65" fmla="*/ 284076 h 838026"/>
              <a:gd name="connsiteX66" fmla="*/ 437322 w 1083122"/>
              <a:gd name="connsiteY66" fmla="*/ 252271 h 838026"/>
              <a:gd name="connsiteX67" fmla="*/ 343847 w 1083122"/>
              <a:gd name="connsiteY67" fmla="*/ 182157 h 838026"/>
              <a:gd name="connsiteX68" fmla="*/ 266079 w 1083122"/>
              <a:gd name="connsiteY68" fmla="*/ 216130 h 838026"/>
              <a:gd name="connsiteX69" fmla="*/ 318052 w 1083122"/>
              <a:gd name="connsiteY69" fmla="*/ 252271 h 838026"/>
              <a:gd name="connsiteX70" fmla="*/ 226322 w 1083122"/>
              <a:gd name="connsiteY70" fmla="*/ 299255 h 838026"/>
              <a:gd name="connsiteX71" fmla="*/ 133040 w 1083122"/>
              <a:gd name="connsiteY71" fmla="*/ 363587 h 838026"/>
              <a:gd name="connsiteX72" fmla="*/ 125346 w 1083122"/>
              <a:gd name="connsiteY72" fmla="*/ 326812 h 838026"/>
              <a:gd name="connsiteX73" fmla="*/ 63610 w 1083122"/>
              <a:gd name="connsiteY73" fmla="*/ 302146 h 838026"/>
              <a:gd name="connsiteX0" fmla="*/ 63610 w 1083122"/>
              <a:gd name="connsiteY0" fmla="*/ 302146 h 838026"/>
              <a:gd name="connsiteX1" fmla="*/ 95482 w 1083122"/>
              <a:gd name="connsiteY1" fmla="*/ 305129 h 838026"/>
              <a:gd name="connsiteX2" fmla="*/ 37885 w 1083122"/>
              <a:gd name="connsiteY2" fmla="*/ 313802 h 838026"/>
              <a:gd name="connsiteX3" fmla="*/ 27540 w 1083122"/>
              <a:gd name="connsiteY3" fmla="*/ 340457 h 838026"/>
              <a:gd name="connsiteX4" fmla="*/ 0 w 1083122"/>
              <a:gd name="connsiteY4" fmla="*/ 379492 h 838026"/>
              <a:gd name="connsiteX5" fmla="*/ 16291 w 1083122"/>
              <a:gd name="connsiteY5" fmla="*/ 451776 h 838026"/>
              <a:gd name="connsiteX6" fmla="*/ 63610 w 1083122"/>
              <a:gd name="connsiteY6" fmla="*/ 482859 h 838026"/>
              <a:gd name="connsiteX7" fmla="*/ 31805 w 1083122"/>
              <a:gd name="connsiteY7" fmla="*/ 570323 h 838026"/>
              <a:gd name="connsiteX8" fmla="*/ 46544 w 1083122"/>
              <a:gd name="connsiteY8" fmla="*/ 624535 h 838026"/>
              <a:gd name="connsiteX9" fmla="*/ 78931 w 1083122"/>
              <a:gd name="connsiteY9" fmla="*/ 769716 h 838026"/>
              <a:gd name="connsiteX10" fmla="*/ 129614 w 1083122"/>
              <a:gd name="connsiteY10" fmla="*/ 656406 h 838026"/>
              <a:gd name="connsiteX11" fmla="*/ 116214 w 1083122"/>
              <a:gd name="connsiteY11" fmla="*/ 617774 h 838026"/>
              <a:gd name="connsiteX12" fmla="*/ 144546 w 1083122"/>
              <a:gd name="connsiteY12" fmla="*/ 593522 h 838026"/>
              <a:gd name="connsiteX13" fmla="*/ 222248 w 1083122"/>
              <a:gd name="connsiteY13" fmla="*/ 570323 h 838026"/>
              <a:gd name="connsiteX14" fmla="*/ 247460 w 1083122"/>
              <a:gd name="connsiteY14" fmla="*/ 497316 h 838026"/>
              <a:gd name="connsiteX15" fmla="*/ 306668 w 1083122"/>
              <a:gd name="connsiteY15" fmla="*/ 422220 h 838026"/>
              <a:gd name="connsiteX16" fmla="*/ 321736 w 1083122"/>
              <a:gd name="connsiteY16" fmla="*/ 410574 h 838026"/>
              <a:gd name="connsiteX17" fmla="*/ 365178 w 1083122"/>
              <a:gd name="connsiteY17" fmla="*/ 498762 h 838026"/>
              <a:gd name="connsiteX18" fmla="*/ 438680 w 1083122"/>
              <a:gd name="connsiteY18" fmla="*/ 515384 h 838026"/>
              <a:gd name="connsiteX19" fmla="*/ 477323 w 1083122"/>
              <a:gd name="connsiteY19" fmla="*/ 515461 h 838026"/>
              <a:gd name="connsiteX20" fmla="*/ 524204 w 1083122"/>
              <a:gd name="connsiteY20" fmla="*/ 598513 h 838026"/>
              <a:gd name="connsiteX21" fmla="*/ 534871 w 1083122"/>
              <a:gd name="connsiteY21" fmla="*/ 663569 h 838026"/>
              <a:gd name="connsiteX22" fmla="*/ 584711 w 1083122"/>
              <a:gd name="connsiteY22" fmla="*/ 715615 h 838026"/>
              <a:gd name="connsiteX23" fmla="*/ 597514 w 1083122"/>
              <a:gd name="connsiteY23" fmla="*/ 740917 h 838026"/>
              <a:gd name="connsiteX24" fmla="*/ 686375 w 1083122"/>
              <a:gd name="connsiteY24" fmla="*/ 786508 h 838026"/>
              <a:gd name="connsiteX25" fmla="*/ 677802 w 1083122"/>
              <a:gd name="connsiteY25" fmla="*/ 816091 h 838026"/>
              <a:gd name="connsiteX26" fmla="*/ 714107 w 1083122"/>
              <a:gd name="connsiteY26" fmla="*/ 836380 h 838026"/>
              <a:gd name="connsiteX27" fmla="*/ 771276 w 1083122"/>
              <a:gd name="connsiteY27" fmla="*/ 769106 h 838026"/>
              <a:gd name="connsiteX28" fmla="*/ 798816 w 1083122"/>
              <a:gd name="connsiteY28" fmla="*/ 829823 h 838026"/>
              <a:gd name="connsiteX29" fmla="*/ 820766 w 1083122"/>
              <a:gd name="connsiteY29" fmla="*/ 819032 h 838026"/>
              <a:gd name="connsiteX30" fmla="*/ 850631 w 1083122"/>
              <a:gd name="connsiteY30" fmla="*/ 771328 h 838026"/>
              <a:gd name="connsiteX31" fmla="*/ 879298 w 1083122"/>
              <a:gd name="connsiteY31" fmla="*/ 796571 h 838026"/>
              <a:gd name="connsiteX32" fmla="*/ 944491 w 1083122"/>
              <a:gd name="connsiteY32" fmla="*/ 740971 h 838026"/>
              <a:gd name="connsiteX33" fmla="*/ 979951 w 1083122"/>
              <a:gd name="connsiteY33" fmla="*/ 685260 h 838026"/>
              <a:gd name="connsiteX34" fmla="*/ 1057327 w 1083122"/>
              <a:gd name="connsiteY34" fmla="*/ 625982 h 838026"/>
              <a:gd name="connsiteX35" fmla="*/ 1014886 w 1083122"/>
              <a:gd name="connsiteY35" fmla="*/ 547987 h 838026"/>
              <a:gd name="connsiteX36" fmla="*/ 1020097 w 1083122"/>
              <a:gd name="connsiteY36" fmla="*/ 508162 h 838026"/>
              <a:gd name="connsiteX37" fmla="*/ 1064115 w 1083122"/>
              <a:gd name="connsiteY37" fmla="*/ 469845 h 838026"/>
              <a:gd name="connsiteX38" fmla="*/ 1083122 w 1083122"/>
              <a:gd name="connsiteY38" fmla="*/ 326000 h 838026"/>
              <a:gd name="connsiteX39" fmla="*/ 1050154 w 1083122"/>
              <a:gd name="connsiteY39" fmla="*/ 256606 h 838026"/>
              <a:gd name="connsiteX40" fmla="*/ 978398 w 1083122"/>
              <a:gd name="connsiteY40" fmla="*/ 202397 h 838026"/>
              <a:gd name="connsiteX41" fmla="*/ 1014663 w 1083122"/>
              <a:gd name="connsiteY41" fmla="*/ 126497 h 838026"/>
              <a:gd name="connsiteX42" fmla="*/ 926617 w 1083122"/>
              <a:gd name="connsiteY42" fmla="*/ 0 h 838026"/>
              <a:gd name="connsiteX43" fmla="*/ 818984 w 1083122"/>
              <a:gd name="connsiteY43" fmla="*/ 53489 h 838026"/>
              <a:gd name="connsiteX44" fmla="*/ 799434 w 1083122"/>
              <a:gd name="connsiteY44" fmla="*/ 157680 h 838026"/>
              <a:gd name="connsiteX45" fmla="*/ 806186 w 1083122"/>
              <a:gd name="connsiteY45" fmla="*/ 204558 h 838026"/>
              <a:gd name="connsiteX46" fmla="*/ 908000 w 1083122"/>
              <a:gd name="connsiteY46" fmla="*/ 245043 h 838026"/>
              <a:gd name="connsiteX47" fmla="*/ 926642 w 1083122"/>
              <a:gd name="connsiteY47" fmla="*/ 328231 h 838026"/>
              <a:gd name="connsiteX48" fmla="*/ 859162 w 1083122"/>
              <a:gd name="connsiteY48" fmla="*/ 424389 h 838026"/>
              <a:gd name="connsiteX49" fmla="*/ 865562 w 1083122"/>
              <a:gd name="connsiteY49" fmla="*/ 454747 h 838026"/>
              <a:gd name="connsiteX50" fmla="*/ 902896 w 1083122"/>
              <a:gd name="connsiteY50" fmla="*/ 470044 h 838026"/>
              <a:gd name="connsiteX51" fmla="*/ 889028 w 1083122"/>
              <a:gd name="connsiteY51" fmla="*/ 521966 h 838026"/>
              <a:gd name="connsiteX52" fmla="*/ 855637 w 1083122"/>
              <a:gd name="connsiteY52" fmla="*/ 570320 h 838026"/>
              <a:gd name="connsiteX53" fmla="*/ 820766 w 1083122"/>
              <a:gd name="connsiteY53" fmla="*/ 563165 h 838026"/>
              <a:gd name="connsiteX54" fmla="*/ 793967 w 1083122"/>
              <a:gd name="connsiteY54" fmla="*/ 601404 h 838026"/>
              <a:gd name="connsiteX55" fmla="*/ 763169 w 1083122"/>
              <a:gd name="connsiteY55" fmla="*/ 571839 h 838026"/>
              <a:gd name="connsiteX56" fmla="*/ 760612 w 1083122"/>
              <a:gd name="connsiteY56" fmla="*/ 544301 h 838026"/>
              <a:gd name="connsiteX57" fmla="*/ 709606 w 1083122"/>
              <a:gd name="connsiteY57" fmla="*/ 503100 h 838026"/>
              <a:gd name="connsiteX58" fmla="*/ 692774 w 1083122"/>
              <a:gd name="connsiteY58" fmla="*/ 474262 h 838026"/>
              <a:gd name="connsiteX59" fmla="*/ 686527 w 1083122"/>
              <a:gd name="connsiteY59" fmla="*/ 430815 h 838026"/>
              <a:gd name="connsiteX60" fmla="*/ 659958 w 1083122"/>
              <a:gd name="connsiteY60" fmla="*/ 403346 h 838026"/>
              <a:gd name="connsiteX61" fmla="*/ 626990 w 1083122"/>
              <a:gd name="connsiteY61" fmla="*/ 385997 h 838026"/>
              <a:gd name="connsiteX62" fmla="*/ 574627 w 1083122"/>
              <a:gd name="connsiteY62" fmla="*/ 421416 h 838026"/>
              <a:gd name="connsiteX63" fmla="*/ 529053 w 1083122"/>
              <a:gd name="connsiteY63" fmla="*/ 431534 h 838026"/>
              <a:gd name="connsiteX64" fmla="*/ 500932 w 1083122"/>
              <a:gd name="connsiteY64" fmla="*/ 347687 h 838026"/>
              <a:gd name="connsiteX65" fmla="*/ 445273 w 1083122"/>
              <a:gd name="connsiteY65" fmla="*/ 307930 h 838026"/>
              <a:gd name="connsiteX66" fmla="*/ 429370 w 1083122"/>
              <a:gd name="connsiteY66" fmla="*/ 284076 h 838026"/>
              <a:gd name="connsiteX67" fmla="*/ 437322 w 1083122"/>
              <a:gd name="connsiteY67" fmla="*/ 252271 h 838026"/>
              <a:gd name="connsiteX68" fmla="*/ 343847 w 1083122"/>
              <a:gd name="connsiteY68" fmla="*/ 182157 h 838026"/>
              <a:gd name="connsiteX69" fmla="*/ 266079 w 1083122"/>
              <a:gd name="connsiteY69" fmla="*/ 216130 h 838026"/>
              <a:gd name="connsiteX70" fmla="*/ 318052 w 1083122"/>
              <a:gd name="connsiteY70" fmla="*/ 252271 h 838026"/>
              <a:gd name="connsiteX71" fmla="*/ 226322 w 1083122"/>
              <a:gd name="connsiteY71" fmla="*/ 299255 h 838026"/>
              <a:gd name="connsiteX72" fmla="*/ 133040 w 1083122"/>
              <a:gd name="connsiteY72" fmla="*/ 363587 h 838026"/>
              <a:gd name="connsiteX73" fmla="*/ 125346 w 1083122"/>
              <a:gd name="connsiteY73" fmla="*/ 326812 h 838026"/>
              <a:gd name="connsiteX74" fmla="*/ 63610 w 1083122"/>
              <a:gd name="connsiteY74" fmla="*/ 302146 h 838026"/>
              <a:gd name="connsiteX0" fmla="*/ 63610 w 1083122"/>
              <a:gd name="connsiteY0" fmla="*/ 302146 h 838026"/>
              <a:gd name="connsiteX1" fmla="*/ 95482 w 1083122"/>
              <a:gd name="connsiteY1" fmla="*/ 328981 h 838026"/>
              <a:gd name="connsiteX2" fmla="*/ 37885 w 1083122"/>
              <a:gd name="connsiteY2" fmla="*/ 313802 h 838026"/>
              <a:gd name="connsiteX3" fmla="*/ 27540 w 1083122"/>
              <a:gd name="connsiteY3" fmla="*/ 340457 h 838026"/>
              <a:gd name="connsiteX4" fmla="*/ 0 w 1083122"/>
              <a:gd name="connsiteY4" fmla="*/ 379492 h 838026"/>
              <a:gd name="connsiteX5" fmla="*/ 16291 w 1083122"/>
              <a:gd name="connsiteY5" fmla="*/ 451776 h 838026"/>
              <a:gd name="connsiteX6" fmla="*/ 63610 w 1083122"/>
              <a:gd name="connsiteY6" fmla="*/ 482859 h 838026"/>
              <a:gd name="connsiteX7" fmla="*/ 31805 w 1083122"/>
              <a:gd name="connsiteY7" fmla="*/ 570323 h 838026"/>
              <a:gd name="connsiteX8" fmla="*/ 46544 w 1083122"/>
              <a:gd name="connsiteY8" fmla="*/ 624535 h 838026"/>
              <a:gd name="connsiteX9" fmla="*/ 78931 w 1083122"/>
              <a:gd name="connsiteY9" fmla="*/ 769716 h 838026"/>
              <a:gd name="connsiteX10" fmla="*/ 129614 w 1083122"/>
              <a:gd name="connsiteY10" fmla="*/ 656406 h 838026"/>
              <a:gd name="connsiteX11" fmla="*/ 116214 w 1083122"/>
              <a:gd name="connsiteY11" fmla="*/ 617774 h 838026"/>
              <a:gd name="connsiteX12" fmla="*/ 144546 w 1083122"/>
              <a:gd name="connsiteY12" fmla="*/ 593522 h 838026"/>
              <a:gd name="connsiteX13" fmla="*/ 222248 w 1083122"/>
              <a:gd name="connsiteY13" fmla="*/ 570323 h 838026"/>
              <a:gd name="connsiteX14" fmla="*/ 247460 w 1083122"/>
              <a:gd name="connsiteY14" fmla="*/ 497316 h 838026"/>
              <a:gd name="connsiteX15" fmla="*/ 306668 w 1083122"/>
              <a:gd name="connsiteY15" fmla="*/ 422220 h 838026"/>
              <a:gd name="connsiteX16" fmla="*/ 321736 w 1083122"/>
              <a:gd name="connsiteY16" fmla="*/ 410574 h 838026"/>
              <a:gd name="connsiteX17" fmla="*/ 365178 w 1083122"/>
              <a:gd name="connsiteY17" fmla="*/ 498762 h 838026"/>
              <a:gd name="connsiteX18" fmla="*/ 438680 w 1083122"/>
              <a:gd name="connsiteY18" fmla="*/ 515384 h 838026"/>
              <a:gd name="connsiteX19" fmla="*/ 477323 w 1083122"/>
              <a:gd name="connsiteY19" fmla="*/ 515461 h 838026"/>
              <a:gd name="connsiteX20" fmla="*/ 524204 w 1083122"/>
              <a:gd name="connsiteY20" fmla="*/ 598513 h 838026"/>
              <a:gd name="connsiteX21" fmla="*/ 534871 w 1083122"/>
              <a:gd name="connsiteY21" fmla="*/ 663569 h 838026"/>
              <a:gd name="connsiteX22" fmla="*/ 584711 w 1083122"/>
              <a:gd name="connsiteY22" fmla="*/ 715615 h 838026"/>
              <a:gd name="connsiteX23" fmla="*/ 597514 w 1083122"/>
              <a:gd name="connsiteY23" fmla="*/ 740917 h 838026"/>
              <a:gd name="connsiteX24" fmla="*/ 686375 w 1083122"/>
              <a:gd name="connsiteY24" fmla="*/ 786508 h 838026"/>
              <a:gd name="connsiteX25" fmla="*/ 677802 w 1083122"/>
              <a:gd name="connsiteY25" fmla="*/ 816091 h 838026"/>
              <a:gd name="connsiteX26" fmla="*/ 714107 w 1083122"/>
              <a:gd name="connsiteY26" fmla="*/ 836380 h 838026"/>
              <a:gd name="connsiteX27" fmla="*/ 771276 w 1083122"/>
              <a:gd name="connsiteY27" fmla="*/ 769106 h 838026"/>
              <a:gd name="connsiteX28" fmla="*/ 798816 w 1083122"/>
              <a:gd name="connsiteY28" fmla="*/ 829823 h 838026"/>
              <a:gd name="connsiteX29" fmla="*/ 820766 w 1083122"/>
              <a:gd name="connsiteY29" fmla="*/ 819032 h 838026"/>
              <a:gd name="connsiteX30" fmla="*/ 850631 w 1083122"/>
              <a:gd name="connsiteY30" fmla="*/ 771328 h 838026"/>
              <a:gd name="connsiteX31" fmla="*/ 879298 w 1083122"/>
              <a:gd name="connsiteY31" fmla="*/ 796571 h 838026"/>
              <a:gd name="connsiteX32" fmla="*/ 944491 w 1083122"/>
              <a:gd name="connsiteY32" fmla="*/ 740971 h 838026"/>
              <a:gd name="connsiteX33" fmla="*/ 979951 w 1083122"/>
              <a:gd name="connsiteY33" fmla="*/ 685260 h 838026"/>
              <a:gd name="connsiteX34" fmla="*/ 1057327 w 1083122"/>
              <a:gd name="connsiteY34" fmla="*/ 625982 h 838026"/>
              <a:gd name="connsiteX35" fmla="*/ 1014886 w 1083122"/>
              <a:gd name="connsiteY35" fmla="*/ 547987 h 838026"/>
              <a:gd name="connsiteX36" fmla="*/ 1020097 w 1083122"/>
              <a:gd name="connsiteY36" fmla="*/ 508162 h 838026"/>
              <a:gd name="connsiteX37" fmla="*/ 1064115 w 1083122"/>
              <a:gd name="connsiteY37" fmla="*/ 469845 h 838026"/>
              <a:gd name="connsiteX38" fmla="*/ 1083122 w 1083122"/>
              <a:gd name="connsiteY38" fmla="*/ 326000 h 838026"/>
              <a:gd name="connsiteX39" fmla="*/ 1050154 w 1083122"/>
              <a:gd name="connsiteY39" fmla="*/ 256606 h 838026"/>
              <a:gd name="connsiteX40" fmla="*/ 978398 w 1083122"/>
              <a:gd name="connsiteY40" fmla="*/ 202397 h 838026"/>
              <a:gd name="connsiteX41" fmla="*/ 1014663 w 1083122"/>
              <a:gd name="connsiteY41" fmla="*/ 126497 h 838026"/>
              <a:gd name="connsiteX42" fmla="*/ 926617 w 1083122"/>
              <a:gd name="connsiteY42" fmla="*/ 0 h 838026"/>
              <a:gd name="connsiteX43" fmla="*/ 818984 w 1083122"/>
              <a:gd name="connsiteY43" fmla="*/ 53489 h 838026"/>
              <a:gd name="connsiteX44" fmla="*/ 799434 w 1083122"/>
              <a:gd name="connsiteY44" fmla="*/ 157680 h 838026"/>
              <a:gd name="connsiteX45" fmla="*/ 806186 w 1083122"/>
              <a:gd name="connsiteY45" fmla="*/ 204558 h 838026"/>
              <a:gd name="connsiteX46" fmla="*/ 908000 w 1083122"/>
              <a:gd name="connsiteY46" fmla="*/ 245043 h 838026"/>
              <a:gd name="connsiteX47" fmla="*/ 926642 w 1083122"/>
              <a:gd name="connsiteY47" fmla="*/ 328231 h 838026"/>
              <a:gd name="connsiteX48" fmla="*/ 859162 w 1083122"/>
              <a:gd name="connsiteY48" fmla="*/ 424389 h 838026"/>
              <a:gd name="connsiteX49" fmla="*/ 865562 w 1083122"/>
              <a:gd name="connsiteY49" fmla="*/ 454747 h 838026"/>
              <a:gd name="connsiteX50" fmla="*/ 902896 w 1083122"/>
              <a:gd name="connsiteY50" fmla="*/ 470044 h 838026"/>
              <a:gd name="connsiteX51" fmla="*/ 889028 w 1083122"/>
              <a:gd name="connsiteY51" fmla="*/ 521966 h 838026"/>
              <a:gd name="connsiteX52" fmla="*/ 855637 w 1083122"/>
              <a:gd name="connsiteY52" fmla="*/ 570320 h 838026"/>
              <a:gd name="connsiteX53" fmla="*/ 820766 w 1083122"/>
              <a:gd name="connsiteY53" fmla="*/ 563165 h 838026"/>
              <a:gd name="connsiteX54" fmla="*/ 793967 w 1083122"/>
              <a:gd name="connsiteY54" fmla="*/ 601404 h 838026"/>
              <a:gd name="connsiteX55" fmla="*/ 763169 w 1083122"/>
              <a:gd name="connsiteY55" fmla="*/ 571839 h 838026"/>
              <a:gd name="connsiteX56" fmla="*/ 760612 w 1083122"/>
              <a:gd name="connsiteY56" fmla="*/ 544301 h 838026"/>
              <a:gd name="connsiteX57" fmla="*/ 709606 w 1083122"/>
              <a:gd name="connsiteY57" fmla="*/ 503100 h 838026"/>
              <a:gd name="connsiteX58" fmla="*/ 692774 w 1083122"/>
              <a:gd name="connsiteY58" fmla="*/ 474262 h 838026"/>
              <a:gd name="connsiteX59" fmla="*/ 686527 w 1083122"/>
              <a:gd name="connsiteY59" fmla="*/ 430815 h 838026"/>
              <a:gd name="connsiteX60" fmla="*/ 659958 w 1083122"/>
              <a:gd name="connsiteY60" fmla="*/ 403346 h 838026"/>
              <a:gd name="connsiteX61" fmla="*/ 626990 w 1083122"/>
              <a:gd name="connsiteY61" fmla="*/ 385997 h 838026"/>
              <a:gd name="connsiteX62" fmla="*/ 574627 w 1083122"/>
              <a:gd name="connsiteY62" fmla="*/ 421416 h 838026"/>
              <a:gd name="connsiteX63" fmla="*/ 529053 w 1083122"/>
              <a:gd name="connsiteY63" fmla="*/ 431534 h 838026"/>
              <a:gd name="connsiteX64" fmla="*/ 500932 w 1083122"/>
              <a:gd name="connsiteY64" fmla="*/ 347687 h 838026"/>
              <a:gd name="connsiteX65" fmla="*/ 445273 w 1083122"/>
              <a:gd name="connsiteY65" fmla="*/ 307930 h 838026"/>
              <a:gd name="connsiteX66" fmla="*/ 429370 w 1083122"/>
              <a:gd name="connsiteY66" fmla="*/ 284076 h 838026"/>
              <a:gd name="connsiteX67" fmla="*/ 437322 w 1083122"/>
              <a:gd name="connsiteY67" fmla="*/ 252271 h 838026"/>
              <a:gd name="connsiteX68" fmla="*/ 343847 w 1083122"/>
              <a:gd name="connsiteY68" fmla="*/ 182157 h 838026"/>
              <a:gd name="connsiteX69" fmla="*/ 266079 w 1083122"/>
              <a:gd name="connsiteY69" fmla="*/ 216130 h 838026"/>
              <a:gd name="connsiteX70" fmla="*/ 318052 w 1083122"/>
              <a:gd name="connsiteY70" fmla="*/ 252271 h 838026"/>
              <a:gd name="connsiteX71" fmla="*/ 226322 w 1083122"/>
              <a:gd name="connsiteY71" fmla="*/ 299255 h 838026"/>
              <a:gd name="connsiteX72" fmla="*/ 133040 w 1083122"/>
              <a:gd name="connsiteY72" fmla="*/ 363587 h 838026"/>
              <a:gd name="connsiteX73" fmla="*/ 125346 w 1083122"/>
              <a:gd name="connsiteY73" fmla="*/ 326812 h 838026"/>
              <a:gd name="connsiteX74" fmla="*/ 63610 w 1083122"/>
              <a:gd name="connsiteY74" fmla="*/ 302146 h 838026"/>
              <a:gd name="connsiteX0" fmla="*/ 63610 w 1083122"/>
              <a:gd name="connsiteY0" fmla="*/ 302146 h 838026"/>
              <a:gd name="connsiteX1" fmla="*/ 31486 w 1083122"/>
              <a:gd name="connsiteY1" fmla="*/ 287782 h 838026"/>
              <a:gd name="connsiteX2" fmla="*/ 37885 w 1083122"/>
              <a:gd name="connsiteY2" fmla="*/ 313802 h 838026"/>
              <a:gd name="connsiteX3" fmla="*/ 27540 w 1083122"/>
              <a:gd name="connsiteY3" fmla="*/ 340457 h 838026"/>
              <a:gd name="connsiteX4" fmla="*/ 0 w 1083122"/>
              <a:gd name="connsiteY4" fmla="*/ 379492 h 838026"/>
              <a:gd name="connsiteX5" fmla="*/ 16291 w 1083122"/>
              <a:gd name="connsiteY5" fmla="*/ 451776 h 838026"/>
              <a:gd name="connsiteX6" fmla="*/ 63610 w 1083122"/>
              <a:gd name="connsiteY6" fmla="*/ 482859 h 838026"/>
              <a:gd name="connsiteX7" fmla="*/ 31805 w 1083122"/>
              <a:gd name="connsiteY7" fmla="*/ 570323 h 838026"/>
              <a:gd name="connsiteX8" fmla="*/ 46544 w 1083122"/>
              <a:gd name="connsiteY8" fmla="*/ 624535 h 838026"/>
              <a:gd name="connsiteX9" fmla="*/ 78931 w 1083122"/>
              <a:gd name="connsiteY9" fmla="*/ 769716 h 838026"/>
              <a:gd name="connsiteX10" fmla="*/ 129614 w 1083122"/>
              <a:gd name="connsiteY10" fmla="*/ 656406 h 838026"/>
              <a:gd name="connsiteX11" fmla="*/ 116214 w 1083122"/>
              <a:gd name="connsiteY11" fmla="*/ 617774 h 838026"/>
              <a:gd name="connsiteX12" fmla="*/ 144546 w 1083122"/>
              <a:gd name="connsiteY12" fmla="*/ 593522 h 838026"/>
              <a:gd name="connsiteX13" fmla="*/ 222248 w 1083122"/>
              <a:gd name="connsiteY13" fmla="*/ 570323 h 838026"/>
              <a:gd name="connsiteX14" fmla="*/ 247460 w 1083122"/>
              <a:gd name="connsiteY14" fmla="*/ 497316 h 838026"/>
              <a:gd name="connsiteX15" fmla="*/ 306668 w 1083122"/>
              <a:gd name="connsiteY15" fmla="*/ 422220 h 838026"/>
              <a:gd name="connsiteX16" fmla="*/ 321736 w 1083122"/>
              <a:gd name="connsiteY16" fmla="*/ 410574 h 838026"/>
              <a:gd name="connsiteX17" fmla="*/ 365178 w 1083122"/>
              <a:gd name="connsiteY17" fmla="*/ 498762 h 838026"/>
              <a:gd name="connsiteX18" fmla="*/ 438680 w 1083122"/>
              <a:gd name="connsiteY18" fmla="*/ 515384 h 838026"/>
              <a:gd name="connsiteX19" fmla="*/ 477323 w 1083122"/>
              <a:gd name="connsiteY19" fmla="*/ 515461 h 838026"/>
              <a:gd name="connsiteX20" fmla="*/ 524204 w 1083122"/>
              <a:gd name="connsiteY20" fmla="*/ 598513 h 838026"/>
              <a:gd name="connsiteX21" fmla="*/ 534871 w 1083122"/>
              <a:gd name="connsiteY21" fmla="*/ 663569 h 838026"/>
              <a:gd name="connsiteX22" fmla="*/ 584711 w 1083122"/>
              <a:gd name="connsiteY22" fmla="*/ 715615 h 838026"/>
              <a:gd name="connsiteX23" fmla="*/ 597514 w 1083122"/>
              <a:gd name="connsiteY23" fmla="*/ 740917 h 838026"/>
              <a:gd name="connsiteX24" fmla="*/ 686375 w 1083122"/>
              <a:gd name="connsiteY24" fmla="*/ 786508 h 838026"/>
              <a:gd name="connsiteX25" fmla="*/ 677802 w 1083122"/>
              <a:gd name="connsiteY25" fmla="*/ 816091 h 838026"/>
              <a:gd name="connsiteX26" fmla="*/ 714107 w 1083122"/>
              <a:gd name="connsiteY26" fmla="*/ 836380 h 838026"/>
              <a:gd name="connsiteX27" fmla="*/ 771276 w 1083122"/>
              <a:gd name="connsiteY27" fmla="*/ 769106 h 838026"/>
              <a:gd name="connsiteX28" fmla="*/ 798816 w 1083122"/>
              <a:gd name="connsiteY28" fmla="*/ 829823 h 838026"/>
              <a:gd name="connsiteX29" fmla="*/ 820766 w 1083122"/>
              <a:gd name="connsiteY29" fmla="*/ 819032 h 838026"/>
              <a:gd name="connsiteX30" fmla="*/ 850631 w 1083122"/>
              <a:gd name="connsiteY30" fmla="*/ 771328 h 838026"/>
              <a:gd name="connsiteX31" fmla="*/ 879298 w 1083122"/>
              <a:gd name="connsiteY31" fmla="*/ 796571 h 838026"/>
              <a:gd name="connsiteX32" fmla="*/ 944491 w 1083122"/>
              <a:gd name="connsiteY32" fmla="*/ 740971 h 838026"/>
              <a:gd name="connsiteX33" fmla="*/ 979951 w 1083122"/>
              <a:gd name="connsiteY33" fmla="*/ 685260 h 838026"/>
              <a:gd name="connsiteX34" fmla="*/ 1057327 w 1083122"/>
              <a:gd name="connsiteY34" fmla="*/ 625982 h 838026"/>
              <a:gd name="connsiteX35" fmla="*/ 1014886 w 1083122"/>
              <a:gd name="connsiteY35" fmla="*/ 547987 h 838026"/>
              <a:gd name="connsiteX36" fmla="*/ 1020097 w 1083122"/>
              <a:gd name="connsiteY36" fmla="*/ 508162 h 838026"/>
              <a:gd name="connsiteX37" fmla="*/ 1064115 w 1083122"/>
              <a:gd name="connsiteY37" fmla="*/ 469845 h 838026"/>
              <a:gd name="connsiteX38" fmla="*/ 1083122 w 1083122"/>
              <a:gd name="connsiteY38" fmla="*/ 326000 h 838026"/>
              <a:gd name="connsiteX39" fmla="*/ 1050154 w 1083122"/>
              <a:gd name="connsiteY39" fmla="*/ 256606 h 838026"/>
              <a:gd name="connsiteX40" fmla="*/ 978398 w 1083122"/>
              <a:gd name="connsiteY40" fmla="*/ 202397 h 838026"/>
              <a:gd name="connsiteX41" fmla="*/ 1014663 w 1083122"/>
              <a:gd name="connsiteY41" fmla="*/ 126497 h 838026"/>
              <a:gd name="connsiteX42" fmla="*/ 926617 w 1083122"/>
              <a:gd name="connsiteY42" fmla="*/ 0 h 838026"/>
              <a:gd name="connsiteX43" fmla="*/ 818984 w 1083122"/>
              <a:gd name="connsiteY43" fmla="*/ 53489 h 838026"/>
              <a:gd name="connsiteX44" fmla="*/ 799434 w 1083122"/>
              <a:gd name="connsiteY44" fmla="*/ 157680 h 838026"/>
              <a:gd name="connsiteX45" fmla="*/ 806186 w 1083122"/>
              <a:gd name="connsiteY45" fmla="*/ 204558 h 838026"/>
              <a:gd name="connsiteX46" fmla="*/ 908000 w 1083122"/>
              <a:gd name="connsiteY46" fmla="*/ 245043 h 838026"/>
              <a:gd name="connsiteX47" fmla="*/ 926642 w 1083122"/>
              <a:gd name="connsiteY47" fmla="*/ 328231 h 838026"/>
              <a:gd name="connsiteX48" fmla="*/ 859162 w 1083122"/>
              <a:gd name="connsiteY48" fmla="*/ 424389 h 838026"/>
              <a:gd name="connsiteX49" fmla="*/ 865562 w 1083122"/>
              <a:gd name="connsiteY49" fmla="*/ 454747 h 838026"/>
              <a:gd name="connsiteX50" fmla="*/ 902896 w 1083122"/>
              <a:gd name="connsiteY50" fmla="*/ 470044 h 838026"/>
              <a:gd name="connsiteX51" fmla="*/ 889028 w 1083122"/>
              <a:gd name="connsiteY51" fmla="*/ 521966 h 838026"/>
              <a:gd name="connsiteX52" fmla="*/ 855637 w 1083122"/>
              <a:gd name="connsiteY52" fmla="*/ 570320 h 838026"/>
              <a:gd name="connsiteX53" fmla="*/ 820766 w 1083122"/>
              <a:gd name="connsiteY53" fmla="*/ 563165 h 838026"/>
              <a:gd name="connsiteX54" fmla="*/ 793967 w 1083122"/>
              <a:gd name="connsiteY54" fmla="*/ 601404 h 838026"/>
              <a:gd name="connsiteX55" fmla="*/ 763169 w 1083122"/>
              <a:gd name="connsiteY55" fmla="*/ 571839 h 838026"/>
              <a:gd name="connsiteX56" fmla="*/ 760612 w 1083122"/>
              <a:gd name="connsiteY56" fmla="*/ 544301 h 838026"/>
              <a:gd name="connsiteX57" fmla="*/ 709606 w 1083122"/>
              <a:gd name="connsiteY57" fmla="*/ 503100 h 838026"/>
              <a:gd name="connsiteX58" fmla="*/ 692774 w 1083122"/>
              <a:gd name="connsiteY58" fmla="*/ 474262 h 838026"/>
              <a:gd name="connsiteX59" fmla="*/ 686527 w 1083122"/>
              <a:gd name="connsiteY59" fmla="*/ 430815 h 838026"/>
              <a:gd name="connsiteX60" fmla="*/ 659958 w 1083122"/>
              <a:gd name="connsiteY60" fmla="*/ 403346 h 838026"/>
              <a:gd name="connsiteX61" fmla="*/ 626990 w 1083122"/>
              <a:gd name="connsiteY61" fmla="*/ 385997 h 838026"/>
              <a:gd name="connsiteX62" fmla="*/ 574627 w 1083122"/>
              <a:gd name="connsiteY62" fmla="*/ 421416 h 838026"/>
              <a:gd name="connsiteX63" fmla="*/ 529053 w 1083122"/>
              <a:gd name="connsiteY63" fmla="*/ 431534 h 838026"/>
              <a:gd name="connsiteX64" fmla="*/ 500932 w 1083122"/>
              <a:gd name="connsiteY64" fmla="*/ 347687 h 838026"/>
              <a:gd name="connsiteX65" fmla="*/ 445273 w 1083122"/>
              <a:gd name="connsiteY65" fmla="*/ 307930 h 838026"/>
              <a:gd name="connsiteX66" fmla="*/ 429370 w 1083122"/>
              <a:gd name="connsiteY66" fmla="*/ 284076 h 838026"/>
              <a:gd name="connsiteX67" fmla="*/ 437322 w 1083122"/>
              <a:gd name="connsiteY67" fmla="*/ 252271 h 838026"/>
              <a:gd name="connsiteX68" fmla="*/ 343847 w 1083122"/>
              <a:gd name="connsiteY68" fmla="*/ 182157 h 838026"/>
              <a:gd name="connsiteX69" fmla="*/ 266079 w 1083122"/>
              <a:gd name="connsiteY69" fmla="*/ 216130 h 838026"/>
              <a:gd name="connsiteX70" fmla="*/ 318052 w 1083122"/>
              <a:gd name="connsiteY70" fmla="*/ 252271 h 838026"/>
              <a:gd name="connsiteX71" fmla="*/ 226322 w 1083122"/>
              <a:gd name="connsiteY71" fmla="*/ 299255 h 838026"/>
              <a:gd name="connsiteX72" fmla="*/ 133040 w 1083122"/>
              <a:gd name="connsiteY72" fmla="*/ 363587 h 838026"/>
              <a:gd name="connsiteX73" fmla="*/ 125346 w 1083122"/>
              <a:gd name="connsiteY73" fmla="*/ 326812 h 838026"/>
              <a:gd name="connsiteX74" fmla="*/ 63610 w 1083122"/>
              <a:gd name="connsiteY74" fmla="*/ 302146 h 838026"/>
              <a:gd name="connsiteX0" fmla="*/ 99875 w 1083122"/>
              <a:gd name="connsiteY0" fmla="*/ 334671 h 838026"/>
              <a:gd name="connsiteX1" fmla="*/ 31486 w 1083122"/>
              <a:gd name="connsiteY1" fmla="*/ 287782 h 838026"/>
              <a:gd name="connsiteX2" fmla="*/ 37885 w 1083122"/>
              <a:gd name="connsiteY2" fmla="*/ 313802 h 838026"/>
              <a:gd name="connsiteX3" fmla="*/ 27540 w 1083122"/>
              <a:gd name="connsiteY3" fmla="*/ 340457 h 838026"/>
              <a:gd name="connsiteX4" fmla="*/ 0 w 1083122"/>
              <a:gd name="connsiteY4" fmla="*/ 379492 h 838026"/>
              <a:gd name="connsiteX5" fmla="*/ 16291 w 1083122"/>
              <a:gd name="connsiteY5" fmla="*/ 451776 h 838026"/>
              <a:gd name="connsiteX6" fmla="*/ 63610 w 1083122"/>
              <a:gd name="connsiteY6" fmla="*/ 482859 h 838026"/>
              <a:gd name="connsiteX7" fmla="*/ 31805 w 1083122"/>
              <a:gd name="connsiteY7" fmla="*/ 570323 h 838026"/>
              <a:gd name="connsiteX8" fmla="*/ 46544 w 1083122"/>
              <a:gd name="connsiteY8" fmla="*/ 624535 h 838026"/>
              <a:gd name="connsiteX9" fmla="*/ 78931 w 1083122"/>
              <a:gd name="connsiteY9" fmla="*/ 769716 h 838026"/>
              <a:gd name="connsiteX10" fmla="*/ 129614 w 1083122"/>
              <a:gd name="connsiteY10" fmla="*/ 656406 h 838026"/>
              <a:gd name="connsiteX11" fmla="*/ 116214 w 1083122"/>
              <a:gd name="connsiteY11" fmla="*/ 617774 h 838026"/>
              <a:gd name="connsiteX12" fmla="*/ 144546 w 1083122"/>
              <a:gd name="connsiteY12" fmla="*/ 593522 h 838026"/>
              <a:gd name="connsiteX13" fmla="*/ 222248 w 1083122"/>
              <a:gd name="connsiteY13" fmla="*/ 570323 h 838026"/>
              <a:gd name="connsiteX14" fmla="*/ 247460 w 1083122"/>
              <a:gd name="connsiteY14" fmla="*/ 497316 h 838026"/>
              <a:gd name="connsiteX15" fmla="*/ 306668 w 1083122"/>
              <a:gd name="connsiteY15" fmla="*/ 422220 h 838026"/>
              <a:gd name="connsiteX16" fmla="*/ 321736 w 1083122"/>
              <a:gd name="connsiteY16" fmla="*/ 410574 h 838026"/>
              <a:gd name="connsiteX17" fmla="*/ 365178 w 1083122"/>
              <a:gd name="connsiteY17" fmla="*/ 498762 h 838026"/>
              <a:gd name="connsiteX18" fmla="*/ 438680 w 1083122"/>
              <a:gd name="connsiteY18" fmla="*/ 515384 h 838026"/>
              <a:gd name="connsiteX19" fmla="*/ 477323 w 1083122"/>
              <a:gd name="connsiteY19" fmla="*/ 515461 h 838026"/>
              <a:gd name="connsiteX20" fmla="*/ 524204 w 1083122"/>
              <a:gd name="connsiteY20" fmla="*/ 598513 h 838026"/>
              <a:gd name="connsiteX21" fmla="*/ 534871 w 1083122"/>
              <a:gd name="connsiteY21" fmla="*/ 663569 h 838026"/>
              <a:gd name="connsiteX22" fmla="*/ 584711 w 1083122"/>
              <a:gd name="connsiteY22" fmla="*/ 715615 h 838026"/>
              <a:gd name="connsiteX23" fmla="*/ 597514 w 1083122"/>
              <a:gd name="connsiteY23" fmla="*/ 740917 h 838026"/>
              <a:gd name="connsiteX24" fmla="*/ 686375 w 1083122"/>
              <a:gd name="connsiteY24" fmla="*/ 786508 h 838026"/>
              <a:gd name="connsiteX25" fmla="*/ 677802 w 1083122"/>
              <a:gd name="connsiteY25" fmla="*/ 816091 h 838026"/>
              <a:gd name="connsiteX26" fmla="*/ 714107 w 1083122"/>
              <a:gd name="connsiteY26" fmla="*/ 836380 h 838026"/>
              <a:gd name="connsiteX27" fmla="*/ 771276 w 1083122"/>
              <a:gd name="connsiteY27" fmla="*/ 769106 h 838026"/>
              <a:gd name="connsiteX28" fmla="*/ 798816 w 1083122"/>
              <a:gd name="connsiteY28" fmla="*/ 829823 h 838026"/>
              <a:gd name="connsiteX29" fmla="*/ 820766 w 1083122"/>
              <a:gd name="connsiteY29" fmla="*/ 819032 h 838026"/>
              <a:gd name="connsiteX30" fmla="*/ 850631 w 1083122"/>
              <a:gd name="connsiteY30" fmla="*/ 771328 h 838026"/>
              <a:gd name="connsiteX31" fmla="*/ 879298 w 1083122"/>
              <a:gd name="connsiteY31" fmla="*/ 796571 h 838026"/>
              <a:gd name="connsiteX32" fmla="*/ 944491 w 1083122"/>
              <a:gd name="connsiteY32" fmla="*/ 740971 h 838026"/>
              <a:gd name="connsiteX33" fmla="*/ 979951 w 1083122"/>
              <a:gd name="connsiteY33" fmla="*/ 685260 h 838026"/>
              <a:gd name="connsiteX34" fmla="*/ 1057327 w 1083122"/>
              <a:gd name="connsiteY34" fmla="*/ 625982 h 838026"/>
              <a:gd name="connsiteX35" fmla="*/ 1014886 w 1083122"/>
              <a:gd name="connsiteY35" fmla="*/ 547987 h 838026"/>
              <a:gd name="connsiteX36" fmla="*/ 1020097 w 1083122"/>
              <a:gd name="connsiteY36" fmla="*/ 508162 h 838026"/>
              <a:gd name="connsiteX37" fmla="*/ 1064115 w 1083122"/>
              <a:gd name="connsiteY37" fmla="*/ 469845 h 838026"/>
              <a:gd name="connsiteX38" fmla="*/ 1083122 w 1083122"/>
              <a:gd name="connsiteY38" fmla="*/ 326000 h 838026"/>
              <a:gd name="connsiteX39" fmla="*/ 1050154 w 1083122"/>
              <a:gd name="connsiteY39" fmla="*/ 256606 h 838026"/>
              <a:gd name="connsiteX40" fmla="*/ 978398 w 1083122"/>
              <a:gd name="connsiteY40" fmla="*/ 202397 h 838026"/>
              <a:gd name="connsiteX41" fmla="*/ 1014663 w 1083122"/>
              <a:gd name="connsiteY41" fmla="*/ 126497 h 838026"/>
              <a:gd name="connsiteX42" fmla="*/ 926617 w 1083122"/>
              <a:gd name="connsiteY42" fmla="*/ 0 h 838026"/>
              <a:gd name="connsiteX43" fmla="*/ 818984 w 1083122"/>
              <a:gd name="connsiteY43" fmla="*/ 53489 h 838026"/>
              <a:gd name="connsiteX44" fmla="*/ 799434 w 1083122"/>
              <a:gd name="connsiteY44" fmla="*/ 157680 h 838026"/>
              <a:gd name="connsiteX45" fmla="*/ 806186 w 1083122"/>
              <a:gd name="connsiteY45" fmla="*/ 204558 h 838026"/>
              <a:gd name="connsiteX46" fmla="*/ 908000 w 1083122"/>
              <a:gd name="connsiteY46" fmla="*/ 245043 h 838026"/>
              <a:gd name="connsiteX47" fmla="*/ 926642 w 1083122"/>
              <a:gd name="connsiteY47" fmla="*/ 328231 h 838026"/>
              <a:gd name="connsiteX48" fmla="*/ 859162 w 1083122"/>
              <a:gd name="connsiteY48" fmla="*/ 424389 h 838026"/>
              <a:gd name="connsiteX49" fmla="*/ 865562 w 1083122"/>
              <a:gd name="connsiteY49" fmla="*/ 454747 h 838026"/>
              <a:gd name="connsiteX50" fmla="*/ 902896 w 1083122"/>
              <a:gd name="connsiteY50" fmla="*/ 470044 h 838026"/>
              <a:gd name="connsiteX51" fmla="*/ 889028 w 1083122"/>
              <a:gd name="connsiteY51" fmla="*/ 521966 h 838026"/>
              <a:gd name="connsiteX52" fmla="*/ 855637 w 1083122"/>
              <a:gd name="connsiteY52" fmla="*/ 570320 h 838026"/>
              <a:gd name="connsiteX53" fmla="*/ 820766 w 1083122"/>
              <a:gd name="connsiteY53" fmla="*/ 563165 h 838026"/>
              <a:gd name="connsiteX54" fmla="*/ 793967 w 1083122"/>
              <a:gd name="connsiteY54" fmla="*/ 601404 h 838026"/>
              <a:gd name="connsiteX55" fmla="*/ 763169 w 1083122"/>
              <a:gd name="connsiteY55" fmla="*/ 571839 h 838026"/>
              <a:gd name="connsiteX56" fmla="*/ 760612 w 1083122"/>
              <a:gd name="connsiteY56" fmla="*/ 544301 h 838026"/>
              <a:gd name="connsiteX57" fmla="*/ 709606 w 1083122"/>
              <a:gd name="connsiteY57" fmla="*/ 503100 h 838026"/>
              <a:gd name="connsiteX58" fmla="*/ 692774 w 1083122"/>
              <a:gd name="connsiteY58" fmla="*/ 474262 h 838026"/>
              <a:gd name="connsiteX59" fmla="*/ 686527 w 1083122"/>
              <a:gd name="connsiteY59" fmla="*/ 430815 h 838026"/>
              <a:gd name="connsiteX60" fmla="*/ 659958 w 1083122"/>
              <a:gd name="connsiteY60" fmla="*/ 403346 h 838026"/>
              <a:gd name="connsiteX61" fmla="*/ 626990 w 1083122"/>
              <a:gd name="connsiteY61" fmla="*/ 385997 h 838026"/>
              <a:gd name="connsiteX62" fmla="*/ 574627 w 1083122"/>
              <a:gd name="connsiteY62" fmla="*/ 421416 h 838026"/>
              <a:gd name="connsiteX63" fmla="*/ 529053 w 1083122"/>
              <a:gd name="connsiteY63" fmla="*/ 431534 h 838026"/>
              <a:gd name="connsiteX64" fmla="*/ 500932 w 1083122"/>
              <a:gd name="connsiteY64" fmla="*/ 347687 h 838026"/>
              <a:gd name="connsiteX65" fmla="*/ 445273 w 1083122"/>
              <a:gd name="connsiteY65" fmla="*/ 307930 h 838026"/>
              <a:gd name="connsiteX66" fmla="*/ 429370 w 1083122"/>
              <a:gd name="connsiteY66" fmla="*/ 284076 h 838026"/>
              <a:gd name="connsiteX67" fmla="*/ 437322 w 1083122"/>
              <a:gd name="connsiteY67" fmla="*/ 252271 h 838026"/>
              <a:gd name="connsiteX68" fmla="*/ 343847 w 1083122"/>
              <a:gd name="connsiteY68" fmla="*/ 182157 h 838026"/>
              <a:gd name="connsiteX69" fmla="*/ 266079 w 1083122"/>
              <a:gd name="connsiteY69" fmla="*/ 216130 h 838026"/>
              <a:gd name="connsiteX70" fmla="*/ 318052 w 1083122"/>
              <a:gd name="connsiteY70" fmla="*/ 252271 h 838026"/>
              <a:gd name="connsiteX71" fmla="*/ 226322 w 1083122"/>
              <a:gd name="connsiteY71" fmla="*/ 299255 h 838026"/>
              <a:gd name="connsiteX72" fmla="*/ 133040 w 1083122"/>
              <a:gd name="connsiteY72" fmla="*/ 363587 h 838026"/>
              <a:gd name="connsiteX73" fmla="*/ 125346 w 1083122"/>
              <a:gd name="connsiteY73" fmla="*/ 326812 h 838026"/>
              <a:gd name="connsiteX74" fmla="*/ 99875 w 1083122"/>
              <a:gd name="connsiteY74" fmla="*/ 334671 h 838026"/>
              <a:gd name="connsiteX0" fmla="*/ 99875 w 1083122"/>
              <a:gd name="connsiteY0" fmla="*/ 334671 h 838026"/>
              <a:gd name="connsiteX1" fmla="*/ 86949 w 1083122"/>
              <a:gd name="connsiteY1" fmla="*/ 305129 h 838026"/>
              <a:gd name="connsiteX2" fmla="*/ 37885 w 1083122"/>
              <a:gd name="connsiteY2" fmla="*/ 313802 h 838026"/>
              <a:gd name="connsiteX3" fmla="*/ 27540 w 1083122"/>
              <a:gd name="connsiteY3" fmla="*/ 340457 h 838026"/>
              <a:gd name="connsiteX4" fmla="*/ 0 w 1083122"/>
              <a:gd name="connsiteY4" fmla="*/ 379492 h 838026"/>
              <a:gd name="connsiteX5" fmla="*/ 16291 w 1083122"/>
              <a:gd name="connsiteY5" fmla="*/ 451776 h 838026"/>
              <a:gd name="connsiteX6" fmla="*/ 63610 w 1083122"/>
              <a:gd name="connsiteY6" fmla="*/ 482859 h 838026"/>
              <a:gd name="connsiteX7" fmla="*/ 31805 w 1083122"/>
              <a:gd name="connsiteY7" fmla="*/ 570323 h 838026"/>
              <a:gd name="connsiteX8" fmla="*/ 46544 w 1083122"/>
              <a:gd name="connsiteY8" fmla="*/ 624535 h 838026"/>
              <a:gd name="connsiteX9" fmla="*/ 78931 w 1083122"/>
              <a:gd name="connsiteY9" fmla="*/ 769716 h 838026"/>
              <a:gd name="connsiteX10" fmla="*/ 129614 w 1083122"/>
              <a:gd name="connsiteY10" fmla="*/ 656406 h 838026"/>
              <a:gd name="connsiteX11" fmla="*/ 116214 w 1083122"/>
              <a:gd name="connsiteY11" fmla="*/ 617774 h 838026"/>
              <a:gd name="connsiteX12" fmla="*/ 144546 w 1083122"/>
              <a:gd name="connsiteY12" fmla="*/ 593522 h 838026"/>
              <a:gd name="connsiteX13" fmla="*/ 222248 w 1083122"/>
              <a:gd name="connsiteY13" fmla="*/ 570323 h 838026"/>
              <a:gd name="connsiteX14" fmla="*/ 247460 w 1083122"/>
              <a:gd name="connsiteY14" fmla="*/ 497316 h 838026"/>
              <a:gd name="connsiteX15" fmla="*/ 306668 w 1083122"/>
              <a:gd name="connsiteY15" fmla="*/ 422220 h 838026"/>
              <a:gd name="connsiteX16" fmla="*/ 321736 w 1083122"/>
              <a:gd name="connsiteY16" fmla="*/ 410574 h 838026"/>
              <a:gd name="connsiteX17" fmla="*/ 365178 w 1083122"/>
              <a:gd name="connsiteY17" fmla="*/ 498762 h 838026"/>
              <a:gd name="connsiteX18" fmla="*/ 438680 w 1083122"/>
              <a:gd name="connsiteY18" fmla="*/ 515384 h 838026"/>
              <a:gd name="connsiteX19" fmla="*/ 477323 w 1083122"/>
              <a:gd name="connsiteY19" fmla="*/ 515461 h 838026"/>
              <a:gd name="connsiteX20" fmla="*/ 524204 w 1083122"/>
              <a:gd name="connsiteY20" fmla="*/ 598513 h 838026"/>
              <a:gd name="connsiteX21" fmla="*/ 534871 w 1083122"/>
              <a:gd name="connsiteY21" fmla="*/ 663569 h 838026"/>
              <a:gd name="connsiteX22" fmla="*/ 584711 w 1083122"/>
              <a:gd name="connsiteY22" fmla="*/ 715615 h 838026"/>
              <a:gd name="connsiteX23" fmla="*/ 597514 w 1083122"/>
              <a:gd name="connsiteY23" fmla="*/ 740917 h 838026"/>
              <a:gd name="connsiteX24" fmla="*/ 686375 w 1083122"/>
              <a:gd name="connsiteY24" fmla="*/ 786508 h 838026"/>
              <a:gd name="connsiteX25" fmla="*/ 677802 w 1083122"/>
              <a:gd name="connsiteY25" fmla="*/ 816091 h 838026"/>
              <a:gd name="connsiteX26" fmla="*/ 714107 w 1083122"/>
              <a:gd name="connsiteY26" fmla="*/ 836380 h 838026"/>
              <a:gd name="connsiteX27" fmla="*/ 771276 w 1083122"/>
              <a:gd name="connsiteY27" fmla="*/ 769106 h 838026"/>
              <a:gd name="connsiteX28" fmla="*/ 798816 w 1083122"/>
              <a:gd name="connsiteY28" fmla="*/ 829823 h 838026"/>
              <a:gd name="connsiteX29" fmla="*/ 820766 w 1083122"/>
              <a:gd name="connsiteY29" fmla="*/ 819032 h 838026"/>
              <a:gd name="connsiteX30" fmla="*/ 850631 w 1083122"/>
              <a:gd name="connsiteY30" fmla="*/ 771328 h 838026"/>
              <a:gd name="connsiteX31" fmla="*/ 879298 w 1083122"/>
              <a:gd name="connsiteY31" fmla="*/ 796571 h 838026"/>
              <a:gd name="connsiteX32" fmla="*/ 944491 w 1083122"/>
              <a:gd name="connsiteY32" fmla="*/ 740971 h 838026"/>
              <a:gd name="connsiteX33" fmla="*/ 979951 w 1083122"/>
              <a:gd name="connsiteY33" fmla="*/ 685260 h 838026"/>
              <a:gd name="connsiteX34" fmla="*/ 1057327 w 1083122"/>
              <a:gd name="connsiteY34" fmla="*/ 625982 h 838026"/>
              <a:gd name="connsiteX35" fmla="*/ 1014886 w 1083122"/>
              <a:gd name="connsiteY35" fmla="*/ 547987 h 838026"/>
              <a:gd name="connsiteX36" fmla="*/ 1020097 w 1083122"/>
              <a:gd name="connsiteY36" fmla="*/ 508162 h 838026"/>
              <a:gd name="connsiteX37" fmla="*/ 1064115 w 1083122"/>
              <a:gd name="connsiteY37" fmla="*/ 469845 h 838026"/>
              <a:gd name="connsiteX38" fmla="*/ 1083122 w 1083122"/>
              <a:gd name="connsiteY38" fmla="*/ 326000 h 838026"/>
              <a:gd name="connsiteX39" fmla="*/ 1050154 w 1083122"/>
              <a:gd name="connsiteY39" fmla="*/ 256606 h 838026"/>
              <a:gd name="connsiteX40" fmla="*/ 978398 w 1083122"/>
              <a:gd name="connsiteY40" fmla="*/ 202397 h 838026"/>
              <a:gd name="connsiteX41" fmla="*/ 1014663 w 1083122"/>
              <a:gd name="connsiteY41" fmla="*/ 126497 h 838026"/>
              <a:gd name="connsiteX42" fmla="*/ 926617 w 1083122"/>
              <a:gd name="connsiteY42" fmla="*/ 0 h 838026"/>
              <a:gd name="connsiteX43" fmla="*/ 818984 w 1083122"/>
              <a:gd name="connsiteY43" fmla="*/ 53489 h 838026"/>
              <a:gd name="connsiteX44" fmla="*/ 799434 w 1083122"/>
              <a:gd name="connsiteY44" fmla="*/ 157680 h 838026"/>
              <a:gd name="connsiteX45" fmla="*/ 806186 w 1083122"/>
              <a:gd name="connsiteY45" fmla="*/ 204558 h 838026"/>
              <a:gd name="connsiteX46" fmla="*/ 908000 w 1083122"/>
              <a:gd name="connsiteY46" fmla="*/ 245043 h 838026"/>
              <a:gd name="connsiteX47" fmla="*/ 926642 w 1083122"/>
              <a:gd name="connsiteY47" fmla="*/ 328231 h 838026"/>
              <a:gd name="connsiteX48" fmla="*/ 859162 w 1083122"/>
              <a:gd name="connsiteY48" fmla="*/ 424389 h 838026"/>
              <a:gd name="connsiteX49" fmla="*/ 865562 w 1083122"/>
              <a:gd name="connsiteY49" fmla="*/ 454747 h 838026"/>
              <a:gd name="connsiteX50" fmla="*/ 902896 w 1083122"/>
              <a:gd name="connsiteY50" fmla="*/ 470044 h 838026"/>
              <a:gd name="connsiteX51" fmla="*/ 889028 w 1083122"/>
              <a:gd name="connsiteY51" fmla="*/ 521966 h 838026"/>
              <a:gd name="connsiteX52" fmla="*/ 855637 w 1083122"/>
              <a:gd name="connsiteY52" fmla="*/ 570320 h 838026"/>
              <a:gd name="connsiteX53" fmla="*/ 820766 w 1083122"/>
              <a:gd name="connsiteY53" fmla="*/ 563165 h 838026"/>
              <a:gd name="connsiteX54" fmla="*/ 793967 w 1083122"/>
              <a:gd name="connsiteY54" fmla="*/ 601404 h 838026"/>
              <a:gd name="connsiteX55" fmla="*/ 763169 w 1083122"/>
              <a:gd name="connsiteY55" fmla="*/ 571839 h 838026"/>
              <a:gd name="connsiteX56" fmla="*/ 760612 w 1083122"/>
              <a:gd name="connsiteY56" fmla="*/ 544301 h 838026"/>
              <a:gd name="connsiteX57" fmla="*/ 709606 w 1083122"/>
              <a:gd name="connsiteY57" fmla="*/ 503100 h 838026"/>
              <a:gd name="connsiteX58" fmla="*/ 692774 w 1083122"/>
              <a:gd name="connsiteY58" fmla="*/ 474262 h 838026"/>
              <a:gd name="connsiteX59" fmla="*/ 686527 w 1083122"/>
              <a:gd name="connsiteY59" fmla="*/ 430815 h 838026"/>
              <a:gd name="connsiteX60" fmla="*/ 659958 w 1083122"/>
              <a:gd name="connsiteY60" fmla="*/ 403346 h 838026"/>
              <a:gd name="connsiteX61" fmla="*/ 626990 w 1083122"/>
              <a:gd name="connsiteY61" fmla="*/ 385997 h 838026"/>
              <a:gd name="connsiteX62" fmla="*/ 574627 w 1083122"/>
              <a:gd name="connsiteY62" fmla="*/ 421416 h 838026"/>
              <a:gd name="connsiteX63" fmla="*/ 529053 w 1083122"/>
              <a:gd name="connsiteY63" fmla="*/ 431534 h 838026"/>
              <a:gd name="connsiteX64" fmla="*/ 500932 w 1083122"/>
              <a:gd name="connsiteY64" fmla="*/ 347687 h 838026"/>
              <a:gd name="connsiteX65" fmla="*/ 445273 w 1083122"/>
              <a:gd name="connsiteY65" fmla="*/ 307930 h 838026"/>
              <a:gd name="connsiteX66" fmla="*/ 429370 w 1083122"/>
              <a:gd name="connsiteY66" fmla="*/ 284076 h 838026"/>
              <a:gd name="connsiteX67" fmla="*/ 437322 w 1083122"/>
              <a:gd name="connsiteY67" fmla="*/ 252271 h 838026"/>
              <a:gd name="connsiteX68" fmla="*/ 343847 w 1083122"/>
              <a:gd name="connsiteY68" fmla="*/ 182157 h 838026"/>
              <a:gd name="connsiteX69" fmla="*/ 266079 w 1083122"/>
              <a:gd name="connsiteY69" fmla="*/ 216130 h 838026"/>
              <a:gd name="connsiteX70" fmla="*/ 318052 w 1083122"/>
              <a:gd name="connsiteY70" fmla="*/ 252271 h 838026"/>
              <a:gd name="connsiteX71" fmla="*/ 226322 w 1083122"/>
              <a:gd name="connsiteY71" fmla="*/ 299255 h 838026"/>
              <a:gd name="connsiteX72" fmla="*/ 133040 w 1083122"/>
              <a:gd name="connsiteY72" fmla="*/ 363587 h 838026"/>
              <a:gd name="connsiteX73" fmla="*/ 125346 w 1083122"/>
              <a:gd name="connsiteY73" fmla="*/ 326812 h 838026"/>
              <a:gd name="connsiteX74" fmla="*/ 99875 w 1083122"/>
              <a:gd name="connsiteY74" fmla="*/ 334671 h 838026"/>
              <a:gd name="connsiteX0" fmla="*/ 106275 w 1083122"/>
              <a:gd name="connsiteY0" fmla="*/ 325998 h 838026"/>
              <a:gd name="connsiteX1" fmla="*/ 86949 w 1083122"/>
              <a:gd name="connsiteY1" fmla="*/ 305129 h 838026"/>
              <a:gd name="connsiteX2" fmla="*/ 37885 w 1083122"/>
              <a:gd name="connsiteY2" fmla="*/ 313802 h 838026"/>
              <a:gd name="connsiteX3" fmla="*/ 27540 w 1083122"/>
              <a:gd name="connsiteY3" fmla="*/ 340457 h 838026"/>
              <a:gd name="connsiteX4" fmla="*/ 0 w 1083122"/>
              <a:gd name="connsiteY4" fmla="*/ 379492 h 838026"/>
              <a:gd name="connsiteX5" fmla="*/ 16291 w 1083122"/>
              <a:gd name="connsiteY5" fmla="*/ 451776 h 838026"/>
              <a:gd name="connsiteX6" fmla="*/ 63610 w 1083122"/>
              <a:gd name="connsiteY6" fmla="*/ 482859 h 838026"/>
              <a:gd name="connsiteX7" fmla="*/ 31805 w 1083122"/>
              <a:gd name="connsiteY7" fmla="*/ 570323 h 838026"/>
              <a:gd name="connsiteX8" fmla="*/ 46544 w 1083122"/>
              <a:gd name="connsiteY8" fmla="*/ 624535 h 838026"/>
              <a:gd name="connsiteX9" fmla="*/ 78931 w 1083122"/>
              <a:gd name="connsiteY9" fmla="*/ 769716 h 838026"/>
              <a:gd name="connsiteX10" fmla="*/ 129614 w 1083122"/>
              <a:gd name="connsiteY10" fmla="*/ 656406 h 838026"/>
              <a:gd name="connsiteX11" fmla="*/ 116214 w 1083122"/>
              <a:gd name="connsiteY11" fmla="*/ 617774 h 838026"/>
              <a:gd name="connsiteX12" fmla="*/ 144546 w 1083122"/>
              <a:gd name="connsiteY12" fmla="*/ 593522 h 838026"/>
              <a:gd name="connsiteX13" fmla="*/ 222248 w 1083122"/>
              <a:gd name="connsiteY13" fmla="*/ 570323 h 838026"/>
              <a:gd name="connsiteX14" fmla="*/ 247460 w 1083122"/>
              <a:gd name="connsiteY14" fmla="*/ 497316 h 838026"/>
              <a:gd name="connsiteX15" fmla="*/ 306668 w 1083122"/>
              <a:gd name="connsiteY15" fmla="*/ 422220 h 838026"/>
              <a:gd name="connsiteX16" fmla="*/ 321736 w 1083122"/>
              <a:gd name="connsiteY16" fmla="*/ 410574 h 838026"/>
              <a:gd name="connsiteX17" fmla="*/ 365178 w 1083122"/>
              <a:gd name="connsiteY17" fmla="*/ 498762 h 838026"/>
              <a:gd name="connsiteX18" fmla="*/ 438680 w 1083122"/>
              <a:gd name="connsiteY18" fmla="*/ 515384 h 838026"/>
              <a:gd name="connsiteX19" fmla="*/ 477323 w 1083122"/>
              <a:gd name="connsiteY19" fmla="*/ 515461 h 838026"/>
              <a:gd name="connsiteX20" fmla="*/ 524204 w 1083122"/>
              <a:gd name="connsiteY20" fmla="*/ 598513 h 838026"/>
              <a:gd name="connsiteX21" fmla="*/ 534871 w 1083122"/>
              <a:gd name="connsiteY21" fmla="*/ 663569 h 838026"/>
              <a:gd name="connsiteX22" fmla="*/ 584711 w 1083122"/>
              <a:gd name="connsiteY22" fmla="*/ 715615 h 838026"/>
              <a:gd name="connsiteX23" fmla="*/ 597514 w 1083122"/>
              <a:gd name="connsiteY23" fmla="*/ 740917 h 838026"/>
              <a:gd name="connsiteX24" fmla="*/ 686375 w 1083122"/>
              <a:gd name="connsiteY24" fmla="*/ 786508 h 838026"/>
              <a:gd name="connsiteX25" fmla="*/ 677802 w 1083122"/>
              <a:gd name="connsiteY25" fmla="*/ 816091 h 838026"/>
              <a:gd name="connsiteX26" fmla="*/ 714107 w 1083122"/>
              <a:gd name="connsiteY26" fmla="*/ 836380 h 838026"/>
              <a:gd name="connsiteX27" fmla="*/ 771276 w 1083122"/>
              <a:gd name="connsiteY27" fmla="*/ 769106 h 838026"/>
              <a:gd name="connsiteX28" fmla="*/ 798816 w 1083122"/>
              <a:gd name="connsiteY28" fmla="*/ 829823 h 838026"/>
              <a:gd name="connsiteX29" fmla="*/ 820766 w 1083122"/>
              <a:gd name="connsiteY29" fmla="*/ 819032 h 838026"/>
              <a:gd name="connsiteX30" fmla="*/ 850631 w 1083122"/>
              <a:gd name="connsiteY30" fmla="*/ 771328 h 838026"/>
              <a:gd name="connsiteX31" fmla="*/ 879298 w 1083122"/>
              <a:gd name="connsiteY31" fmla="*/ 796571 h 838026"/>
              <a:gd name="connsiteX32" fmla="*/ 944491 w 1083122"/>
              <a:gd name="connsiteY32" fmla="*/ 740971 h 838026"/>
              <a:gd name="connsiteX33" fmla="*/ 979951 w 1083122"/>
              <a:gd name="connsiteY33" fmla="*/ 685260 h 838026"/>
              <a:gd name="connsiteX34" fmla="*/ 1057327 w 1083122"/>
              <a:gd name="connsiteY34" fmla="*/ 625982 h 838026"/>
              <a:gd name="connsiteX35" fmla="*/ 1014886 w 1083122"/>
              <a:gd name="connsiteY35" fmla="*/ 547987 h 838026"/>
              <a:gd name="connsiteX36" fmla="*/ 1020097 w 1083122"/>
              <a:gd name="connsiteY36" fmla="*/ 508162 h 838026"/>
              <a:gd name="connsiteX37" fmla="*/ 1064115 w 1083122"/>
              <a:gd name="connsiteY37" fmla="*/ 469845 h 838026"/>
              <a:gd name="connsiteX38" fmla="*/ 1083122 w 1083122"/>
              <a:gd name="connsiteY38" fmla="*/ 326000 h 838026"/>
              <a:gd name="connsiteX39" fmla="*/ 1050154 w 1083122"/>
              <a:gd name="connsiteY39" fmla="*/ 256606 h 838026"/>
              <a:gd name="connsiteX40" fmla="*/ 978398 w 1083122"/>
              <a:gd name="connsiteY40" fmla="*/ 202397 h 838026"/>
              <a:gd name="connsiteX41" fmla="*/ 1014663 w 1083122"/>
              <a:gd name="connsiteY41" fmla="*/ 126497 h 838026"/>
              <a:gd name="connsiteX42" fmla="*/ 926617 w 1083122"/>
              <a:gd name="connsiteY42" fmla="*/ 0 h 838026"/>
              <a:gd name="connsiteX43" fmla="*/ 818984 w 1083122"/>
              <a:gd name="connsiteY43" fmla="*/ 53489 h 838026"/>
              <a:gd name="connsiteX44" fmla="*/ 799434 w 1083122"/>
              <a:gd name="connsiteY44" fmla="*/ 157680 h 838026"/>
              <a:gd name="connsiteX45" fmla="*/ 806186 w 1083122"/>
              <a:gd name="connsiteY45" fmla="*/ 204558 h 838026"/>
              <a:gd name="connsiteX46" fmla="*/ 908000 w 1083122"/>
              <a:gd name="connsiteY46" fmla="*/ 245043 h 838026"/>
              <a:gd name="connsiteX47" fmla="*/ 926642 w 1083122"/>
              <a:gd name="connsiteY47" fmla="*/ 328231 h 838026"/>
              <a:gd name="connsiteX48" fmla="*/ 859162 w 1083122"/>
              <a:gd name="connsiteY48" fmla="*/ 424389 h 838026"/>
              <a:gd name="connsiteX49" fmla="*/ 865562 w 1083122"/>
              <a:gd name="connsiteY49" fmla="*/ 454747 h 838026"/>
              <a:gd name="connsiteX50" fmla="*/ 902896 w 1083122"/>
              <a:gd name="connsiteY50" fmla="*/ 470044 h 838026"/>
              <a:gd name="connsiteX51" fmla="*/ 889028 w 1083122"/>
              <a:gd name="connsiteY51" fmla="*/ 521966 h 838026"/>
              <a:gd name="connsiteX52" fmla="*/ 855637 w 1083122"/>
              <a:gd name="connsiteY52" fmla="*/ 570320 h 838026"/>
              <a:gd name="connsiteX53" fmla="*/ 820766 w 1083122"/>
              <a:gd name="connsiteY53" fmla="*/ 563165 h 838026"/>
              <a:gd name="connsiteX54" fmla="*/ 793967 w 1083122"/>
              <a:gd name="connsiteY54" fmla="*/ 601404 h 838026"/>
              <a:gd name="connsiteX55" fmla="*/ 763169 w 1083122"/>
              <a:gd name="connsiteY55" fmla="*/ 571839 h 838026"/>
              <a:gd name="connsiteX56" fmla="*/ 760612 w 1083122"/>
              <a:gd name="connsiteY56" fmla="*/ 544301 h 838026"/>
              <a:gd name="connsiteX57" fmla="*/ 709606 w 1083122"/>
              <a:gd name="connsiteY57" fmla="*/ 503100 h 838026"/>
              <a:gd name="connsiteX58" fmla="*/ 692774 w 1083122"/>
              <a:gd name="connsiteY58" fmla="*/ 474262 h 838026"/>
              <a:gd name="connsiteX59" fmla="*/ 686527 w 1083122"/>
              <a:gd name="connsiteY59" fmla="*/ 430815 h 838026"/>
              <a:gd name="connsiteX60" fmla="*/ 659958 w 1083122"/>
              <a:gd name="connsiteY60" fmla="*/ 403346 h 838026"/>
              <a:gd name="connsiteX61" fmla="*/ 626990 w 1083122"/>
              <a:gd name="connsiteY61" fmla="*/ 385997 h 838026"/>
              <a:gd name="connsiteX62" fmla="*/ 574627 w 1083122"/>
              <a:gd name="connsiteY62" fmla="*/ 421416 h 838026"/>
              <a:gd name="connsiteX63" fmla="*/ 529053 w 1083122"/>
              <a:gd name="connsiteY63" fmla="*/ 431534 h 838026"/>
              <a:gd name="connsiteX64" fmla="*/ 500932 w 1083122"/>
              <a:gd name="connsiteY64" fmla="*/ 347687 h 838026"/>
              <a:gd name="connsiteX65" fmla="*/ 445273 w 1083122"/>
              <a:gd name="connsiteY65" fmla="*/ 307930 h 838026"/>
              <a:gd name="connsiteX66" fmla="*/ 429370 w 1083122"/>
              <a:gd name="connsiteY66" fmla="*/ 284076 h 838026"/>
              <a:gd name="connsiteX67" fmla="*/ 437322 w 1083122"/>
              <a:gd name="connsiteY67" fmla="*/ 252271 h 838026"/>
              <a:gd name="connsiteX68" fmla="*/ 343847 w 1083122"/>
              <a:gd name="connsiteY68" fmla="*/ 182157 h 838026"/>
              <a:gd name="connsiteX69" fmla="*/ 266079 w 1083122"/>
              <a:gd name="connsiteY69" fmla="*/ 216130 h 838026"/>
              <a:gd name="connsiteX70" fmla="*/ 318052 w 1083122"/>
              <a:gd name="connsiteY70" fmla="*/ 252271 h 838026"/>
              <a:gd name="connsiteX71" fmla="*/ 226322 w 1083122"/>
              <a:gd name="connsiteY71" fmla="*/ 299255 h 838026"/>
              <a:gd name="connsiteX72" fmla="*/ 133040 w 1083122"/>
              <a:gd name="connsiteY72" fmla="*/ 363587 h 838026"/>
              <a:gd name="connsiteX73" fmla="*/ 125346 w 1083122"/>
              <a:gd name="connsiteY73" fmla="*/ 326812 h 838026"/>
              <a:gd name="connsiteX74" fmla="*/ 106275 w 1083122"/>
              <a:gd name="connsiteY74" fmla="*/ 325998 h 838026"/>
              <a:gd name="connsiteX0" fmla="*/ 106275 w 1083122"/>
              <a:gd name="connsiteY0" fmla="*/ 325998 h 838026"/>
              <a:gd name="connsiteX1" fmla="*/ 86949 w 1083122"/>
              <a:gd name="connsiteY1" fmla="*/ 305129 h 838026"/>
              <a:gd name="connsiteX2" fmla="*/ 37885 w 1083122"/>
              <a:gd name="connsiteY2" fmla="*/ 313802 h 838026"/>
              <a:gd name="connsiteX3" fmla="*/ 29673 w 1083122"/>
              <a:gd name="connsiteY3" fmla="*/ 346963 h 838026"/>
              <a:gd name="connsiteX4" fmla="*/ 0 w 1083122"/>
              <a:gd name="connsiteY4" fmla="*/ 379492 h 838026"/>
              <a:gd name="connsiteX5" fmla="*/ 16291 w 1083122"/>
              <a:gd name="connsiteY5" fmla="*/ 451776 h 838026"/>
              <a:gd name="connsiteX6" fmla="*/ 63610 w 1083122"/>
              <a:gd name="connsiteY6" fmla="*/ 482859 h 838026"/>
              <a:gd name="connsiteX7" fmla="*/ 31805 w 1083122"/>
              <a:gd name="connsiteY7" fmla="*/ 570323 h 838026"/>
              <a:gd name="connsiteX8" fmla="*/ 46544 w 1083122"/>
              <a:gd name="connsiteY8" fmla="*/ 624535 h 838026"/>
              <a:gd name="connsiteX9" fmla="*/ 78931 w 1083122"/>
              <a:gd name="connsiteY9" fmla="*/ 769716 h 838026"/>
              <a:gd name="connsiteX10" fmla="*/ 129614 w 1083122"/>
              <a:gd name="connsiteY10" fmla="*/ 656406 h 838026"/>
              <a:gd name="connsiteX11" fmla="*/ 116214 w 1083122"/>
              <a:gd name="connsiteY11" fmla="*/ 617774 h 838026"/>
              <a:gd name="connsiteX12" fmla="*/ 144546 w 1083122"/>
              <a:gd name="connsiteY12" fmla="*/ 593522 h 838026"/>
              <a:gd name="connsiteX13" fmla="*/ 222248 w 1083122"/>
              <a:gd name="connsiteY13" fmla="*/ 570323 h 838026"/>
              <a:gd name="connsiteX14" fmla="*/ 247460 w 1083122"/>
              <a:gd name="connsiteY14" fmla="*/ 497316 h 838026"/>
              <a:gd name="connsiteX15" fmla="*/ 306668 w 1083122"/>
              <a:gd name="connsiteY15" fmla="*/ 422220 h 838026"/>
              <a:gd name="connsiteX16" fmla="*/ 321736 w 1083122"/>
              <a:gd name="connsiteY16" fmla="*/ 410574 h 838026"/>
              <a:gd name="connsiteX17" fmla="*/ 365178 w 1083122"/>
              <a:gd name="connsiteY17" fmla="*/ 498762 h 838026"/>
              <a:gd name="connsiteX18" fmla="*/ 438680 w 1083122"/>
              <a:gd name="connsiteY18" fmla="*/ 515384 h 838026"/>
              <a:gd name="connsiteX19" fmla="*/ 477323 w 1083122"/>
              <a:gd name="connsiteY19" fmla="*/ 515461 h 838026"/>
              <a:gd name="connsiteX20" fmla="*/ 524204 w 1083122"/>
              <a:gd name="connsiteY20" fmla="*/ 598513 h 838026"/>
              <a:gd name="connsiteX21" fmla="*/ 534871 w 1083122"/>
              <a:gd name="connsiteY21" fmla="*/ 663569 h 838026"/>
              <a:gd name="connsiteX22" fmla="*/ 584711 w 1083122"/>
              <a:gd name="connsiteY22" fmla="*/ 715615 h 838026"/>
              <a:gd name="connsiteX23" fmla="*/ 597514 w 1083122"/>
              <a:gd name="connsiteY23" fmla="*/ 740917 h 838026"/>
              <a:gd name="connsiteX24" fmla="*/ 686375 w 1083122"/>
              <a:gd name="connsiteY24" fmla="*/ 786508 h 838026"/>
              <a:gd name="connsiteX25" fmla="*/ 677802 w 1083122"/>
              <a:gd name="connsiteY25" fmla="*/ 816091 h 838026"/>
              <a:gd name="connsiteX26" fmla="*/ 714107 w 1083122"/>
              <a:gd name="connsiteY26" fmla="*/ 836380 h 838026"/>
              <a:gd name="connsiteX27" fmla="*/ 771276 w 1083122"/>
              <a:gd name="connsiteY27" fmla="*/ 769106 h 838026"/>
              <a:gd name="connsiteX28" fmla="*/ 798816 w 1083122"/>
              <a:gd name="connsiteY28" fmla="*/ 829823 h 838026"/>
              <a:gd name="connsiteX29" fmla="*/ 820766 w 1083122"/>
              <a:gd name="connsiteY29" fmla="*/ 819032 h 838026"/>
              <a:gd name="connsiteX30" fmla="*/ 850631 w 1083122"/>
              <a:gd name="connsiteY30" fmla="*/ 771328 h 838026"/>
              <a:gd name="connsiteX31" fmla="*/ 879298 w 1083122"/>
              <a:gd name="connsiteY31" fmla="*/ 796571 h 838026"/>
              <a:gd name="connsiteX32" fmla="*/ 944491 w 1083122"/>
              <a:gd name="connsiteY32" fmla="*/ 740971 h 838026"/>
              <a:gd name="connsiteX33" fmla="*/ 979951 w 1083122"/>
              <a:gd name="connsiteY33" fmla="*/ 685260 h 838026"/>
              <a:gd name="connsiteX34" fmla="*/ 1057327 w 1083122"/>
              <a:gd name="connsiteY34" fmla="*/ 625982 h 838026"/>
              <a:gd name="connsiteX35" fmla="*/ 1014886 w 1083122"/>
              <a:gd name="connsiteY35" fmla="*/ 547987 h 838026"/>
              <a:gd name="connsiteX36" fmla="*/ 1020097 w 1083122"/>
              <a:gd name="connsiteY36" fmla="*/ 508162 h 838026"/>
              <a:gd name="connsiteX37" fmla="*/ 1064115 w 1083122"/>
              <a:gd name="connsiteY37" fmla="*/ 469845 h 838026"/>
              <a:gd name="connsiteX38" fmla="*/ 1083122 w 1083122"/>
              <a:gd name="connsiteY38" fmla="*/ 326000 h 838026"/>
              <a:gd name="connsiteX39" fmla="*/ 1050154 w 1083122"/>
              <a:gd name="connsiteY39" fmla="*/ 256606 h 838026"/>
              <a:gd name="connsiteX40" fmla="*/ 978398 w 1083122"/>
              <a:gd name="connsiteY40" fmla="*/ 202397 h 838026"/>
              <a:gd name="connsiteX41" fmla="*/ 1014663 w 1083122"/>
              <a:gd name="connsiteY41" fmla="*/ 126497 h 838026"/>
              <a:gd name="connsiteX42" fmla="*/ 926617 w 1083122"/>
              <a:gd name="connsiteY42" fmla="*/ 0 h 838026"/>
              <a:gd name="connsiteX43" fmla="*/ 818984 w 1083122"/>
              <a:gd name="connsiteY43" fmla="*/ 53489 h 838026"/>
              <a:gd name="connsiteX44" fmla="*/ 799434 w 1083122"/>
              <a:gd name="connsiteY44" fmla="*/ 157680 h 838026"/>
              <a:gd name="connsiteX45" fmla="*/ 806186 w 1083122"/>
              <a:gd name="connsiteY45" fmla="*/ 204558 h 838026"/>
              <a:gd name="connsiteX46" fmla="*/ 908000 w 1083122"/>
              <a:gd name="connsiteY46" fmla="*/ 245043 h 838026"/>
              <a:gd name="connsiteX47" fmla="*/ 926642 w 1083122"/>
              <a:gd name="connsiteY47" fmla="*/ 328231 h 838026"/>
              <a:gd name="connsiteX48" fmla="*/ 859162 w 1083122"/>
              <a:gd name="connsiteY48" fmla="*/ 424389 h 838026"/>
              <a:gd name="connsiteX49" fmla="*/ 865562 w 1083122"/>
              <a:gd name="connsiteY49" fmla="*/ 454747 h 838026"/>
              <a:gd name="connsiteX50" fmla="*/ 902896 w 1083122"/>
              <a:gd name="connsiteY50" fmla="*/ 470044 h 838026"/>
              <a:gd name="connsiteX51" fmla="*/ 889028 w 1083122"/>
              <a:gd name="connsiteY51" fmla="*/ 521966 h 838026"/>
              <a:gd name="connsiteX52" fmla="*/ 855637 w 1083122"/>
              <a:gd name="connsiteY52" fmla="*/ 570320 h 838026"/>
              <a:gd name="connsiteX53" fmla="*/ 820766 w 1083122"/>
              <a:gd name="connsiteY53" fmla="*/ 563165 h 838026"/>
              <a:gd name="connsiteX54" fmla="*/ 793967 w 1083122"/>
              <a:gd name="connsiteY54" fmla="*/ 601404 h 838026"/>
              <a:gd name="connsiteX55" fmla="*/ 763169 w 1083122"/>
              <a:gd name="connsiteY55" fmla="*/ 571839 h 838026"/>
              <a:gd name="connsiteX56" fmla="*/ 760612 w 1083122"/>
              <a:gd name="connsiteY56" fmla="*/ 544301 h 838026"/>
              <a:gd name="connsiteX57" fmla="*/ 709606 w 1083122"/>
              <a:gd name="connsiteY57" fmla="*/ 503100 h 838026"/>
              <a:gd name="connsiteX58" fmla="*/ 692774 w 1083122"/>
              <a:gd name="connsiteY58" fmla="*/ 474262 h 838026"/>
              <a:gd name="connsiteX59" fmla="*/ 686527 w 1083122"/>
              <a:gd name="connsiteY59" fmla="*/ 430815 h 838026"/>
              <a:gd name="connsiteX60" fmla="*/ 659958 w 1083122"/>
              <a:gd name="connsiteY60" fmla="*/ 403346 h 838026"/>
              <a:gd name="connsiteX61" fmla="*/ 626990 w 1083122"/>
              <a:gd name="connsiteY61" fmla="*/ 385997 h 838026"/>
              <a:gd name="connsiteX62" fmla="*/ 574627 w 1083122"/>
              <a:gd name="connsiteY62" fmla="*/ 421416 h 838026"/>
              <a:gd name="connsiteX63" fmla="*/ 529053 w 1083122"/>
              <a:gd name="connsiteY63" fmla="*/ 431534 h 838026"/>
              <a:gd name="connsiteX64" fmla="*/ 500932 w 1083122"/>
              <a:gd name="connsiteY64" fmla="*/ 347687 h 838026"/>
              <a:gd name="connsiteX65" fmla="*/ 445273 w 1083122"/>
              <a:gd name="connsiteY65" fmla="*/ 307930 h 838026"/>
              <a:gd name="connsiteX66" fmla="*/ 429370 w 1083122"/>
              <a:gd name="connsiteY66" fmla="*/ 284076 h 838026"/>
              <a:gd name="connsiteX67" fmla="*/ 437322 w 1083122"/>
              <a:gd name="connsiteY67" fmla="*/ 252271 h 838026"/>
              <a:gd name="connsiteX68" fmla="*/ 343847 w 1083122"/>
              <a:gd name="connsiteY68" fmla="*/ 182157 h 838026"/>
              <a:gd name="connsiteX69" fmla="*/ 266079 w 1083122"/>
              <a:gd name="connsiteY69" fmla="*/ 216130 h 838026"/>
              <a:gd name="connsiteX70" fmla="*/ 318052 w 1083122"/>
              <a:gd name="connsiteY70" fmla="*/ 252271 h 838026"/>
              <a:gd name="connsiteX71" fmla="*/ 226322 w 1083122"/>
              <a:gd name="connsiteY71" fmla="*/ 299255 h 838026"/>
              <a:gd name="connsiteX72" fmla="*/ 133040 w 1083122"/>
              <a:gd name="connsiteY72" fmla="*/ 363587 h 838026"/>
              <a:gd name="connsiteX73" fmla="*/ 125346 w 1083122"/>
              <a:gd name="connsiteY73" fmla="*/ 326812 h 838026"/>
              <a:gd name="connsiteX74" fmla="*/ 106275 w 1083122"/>
              <a:gd name="connsiteY74" fmla="*/ 325998 h 838026"/>
              <a:gd name="connsiteX0" fmla="*/ 106275 w 1083122"/>
              <a:gd name="connsiteY0" fmla="*/ 325998 h 838026"/>
              <a:gd name="connsiteX1" fmla="*/ 86949 w 1083122"/>
              <a:gd name="connsiteY1" fmla="*/ 305129 h 838026"/>
              <a:gd name="connsiteX2" fmla="*/ 37885 w 1083122"/>
              <a:gd name="connsiteY2" fmla="*/ 313802 h 838026"/>
              <a:gd name="connsiteX3" fmla="*/ 25407 w 1083122"/>
              <a:gd name="connsiteY3" fmla="*/ 346963 h 838026"/>
              <a:gd name="connsiteX4" fmla="*/ 0 w 1083122"/>
              <a:gd name="connsiteY4" fmla="*/ 379492 h 838026"/>
              <a:gd name="connsiteX5" fmla="*/ 16291 w 1083122"/>
              <a:gd name="connsiteY5" fmla="*/ 451776 h 838026"/>
              <a:gd name="connsiteX6" fmla="*/ 63610 w 1083122"/>
              <a:gd name="connsiteY6" fmla="*/ 482859 h 838026"/>
              <a:gd name="connsiteX7" fmla="*/ 31805 w 1083122"/>
              <a:gd name="connsiteY7" fmla="*/ 570323 h 838026"/>
              <a:gd name="connsiteX8" fmla="*/ 46544 w 1083122"/>
              <a:gd name="connsiteY8" fmla="*/ 624535 h 838026"/>
              <a:gd name="connsiteX9" fmla="*/ 78931 w 1083122"/>
              <a:gd name="connsiteY9" fmla="*/ 769716 h 838026"/>
              <a:gd name="connsiteX10" fmla="*/ 129614 w 1083122"/>
              <a:gd name="connsiteY10" fmla="*/ 656406 h 838026"/>
              <a:gd name="connsiteX11" fmla="*/ 116214 w 1083122"/>
              <a:gd name="connsiteY11" fmla="*/ 617774 h 838026"/>
              <a:gd name="connsiteX12" fmla="*/ 144546 w 1083122"/>
              <a:gd name="connsiteY12" fmla="*/ 593522 h 838026"/>
              <a:gd name="connsiteX13" fmla="*/ 222248 w 1083122"/>
              <a:gd name="connsiteY13" fmla="*/ 570323 h 838026"/>
              <a:gd name="connsiteX14" fmla="*/ 247460 w 1083122"/>
              <a:gd name="connsiteY14" fmla="*/ 497316 h 838026"/>
              <a:gd name="connsiteX15" fmla="*/ 306668 w 1083122"/>
              <a:gd name="connsiteY15" fmla="*/ 422220 h 838026"/>
              <a:gd name="connsiteX16" fmla="*/ 321736 w 1083122"/>
              <a:gd name="connsiteY16" fmla="*/ 410574 h 838026"/>
              <a:gd name="connsiteX17" fmla="*/ 365178 w 1083122"/>
              <a:gd name="connsiteY17" fmla="*/ 498762 h 838026"/>
              <a:gd name="connsiteX18" fmla="*/ 438680 w 1083122"/>
              <a:gd name="connsiteY18" fmla="*/ 515384 h 838026"/>
              <a:gd name="connsiteX19" fmla="*/ 477323 w 1083122"/>
              <a:gd name="connsiteY19" fmla="*/ 515461 h 838026"/>
              <a:gd name="connsiteX20" fmla="*/ 524204 w 1083122"/>
              <a:gd name="connsiteY20" fmla="*/ 598513 h 838026"/>
              <a:gd name="connsiteX21" fmla="*/ 534871 w 1083122"/>
              <a:gd name="connsiteY21" fmla="*/ 663569 h 838026"/>
              <a:gd name="connsiteX22" fmla="*/ 584711 w 1083122"/>
              <a:gd name="connsiteY22" fmla="*/ 715615 h 838026"/>
              <a:gd name="connsiteX23" fmla="*/ 597514 w 1083122"/>
              <a:gd name="connsiteY23" fmla="*/ 740917 h 838026"/>
              <a:gd name="connsiteX24" fmla="*/ 686375 w 1083122"/>
              <a:gd name="connsiteY24" fmla="*/ 786508 h 838026"/>
              <a:gd name="connsiteX25" fmla="*/ 677802 w 1083122"/>
              <a:gd name="connsiteY25" fmla="*/ 816091 h 838026"/>
              <a:gd name="connsiteX26" fmla="*/ 714107 w 1083122"/>
              <a:gd name="connsiteY26" fmla="*/ 836380 h 838026"/>
              <a:gd name="connsiteX27" fmla="*/ 771276 w 1083122"/>
              <a:gd name="connsiteY27" fmla="*/ 769106 h 838026"/>
              <a:gd name="connsiteX28" fmla="*/ 798816 w 1083122"/>
              <a:gd name="connsiteY28" fmla="*/ 829823 h 838026"/>
              <a:gd name="connsiteX29" fmla="*/ 820766 w 1083122"/>
              <a:gd name="connsiteY29" fmla="*/ 819032 h 838026"/>
              <a:gd name="connsiteX30" fmla="*/ 850631 w 1083122"/>
              <a:gd name="connsiteY30" fmla="*/ 771328 h 838026"/>
              <a:gd name="connsiteX31" fmla="*/ 879298 w 1083122"/>
              <a:gd name="connsiteY31" fmla="*/ 796571 h 838026"/>
              <a:gd name="connsiteX32" fmla="*/ 944491 w 1083122"/>
              <a:gd name="connsiteY32" fmla="*/ 740971 h 838026"/>
              <a:gd name="connsiteX33" fmla="*/ 979951 w 1083122"/>
              <a:gd name="connsiteY33" fmla="*/ 685260 h 838026"/>
              <a:gd name="connsiteX34" fmla="*/ 1057327 w 1083122"/>
              <a:gd name="connsiteY34" fmla="*/ 625982 h 838026"/>
              <a:gd name="connsiteX35" fmla="*/ 1014886 w 1083122"/>
              <a:gd name="connsiteY35" fmla="*/ 547987 h 838026"/>
              <a:gd name="connsiteX36" fmla="*/ 1020097 w 1083122"/>
              <a:gd name="connsiteY36" fmla="*/ 508162 h 838026"/>
              <a:gd name="connsiteX37" fmla="*/ 1064115 w 1083122"/>
              <a:gd name="connsiteY37" fmla="*/ 469845 h 838026"/>
              <a:gd name="connsiteX38" fmla="*/ 1083122 w 1083122"/>
              <a:gd name="connsiteY38" fmla="*/ 326000 h 838026"/>
              <a:gd name="connsiteX39" fmla="*/ 1050154 w 1083122"/>
              <a:gd name="connsiteY39" fmla="*/ 256606 h 838026"/>
              <a:gd name="connsiteX40" fmla="*/ 978398 w 1083122"/>
              <a:gd name="connsiteY40" fmla="*/ 202397 h 838026"/>
              <a:gd name="connsiteX41" fmla="*/ 1014663 w 1083122"/>
              <a:gd name="connsiteY41" fmla="*/ 126497 h 838026"/>
              <a:gd name="connsiteX42" fmla="*/ 926617 w 1083122"/>
              <a:gd name="connsiteY42" fmla="*/ 0 h 838026"/>
              <a:gd name="connsiteX43" fmla="*/ 818984 w 1083122"/>
              <a:gd name="connsiteY43" fmla="*/ 53489 h 838026"/>
              <a:gd name="connsiteX44" fmla="*/ 799434 w 1083122"/>
              <a:gd name="connsiteY44" fmla="*/ 157680 h 838026"/>
              <a:gd name="connsiteX45" fmla="*/ 806186 w 1083122"/>
              <a:gd name="connsiteY45" fmla="*/ 204558 h 838026"/>
              <a:gd name="connsiteX46" fmla="*/ 908000 w 1083122"/>
              <a:gd name="connsiteY46" fmla="*/ 245043 h 838026"/>
              <a:gd name="connsiteX47" fmla="*/ 926642 w 1083122"/>
              <a:gd name="connsiteY47" fmla="*/ 328231 h 838026"/>
              <a:gd name="connsiteX48" fmla="*/ 859162 w 1083122"/>
              <a:gd name="connsiteY48" fmla="*/ 424389 h 838026"/>
              <a:gd name="connsiteX49" fmla="*/ 865562 w 1083122"/>
              <a:gd name="connsiteY49" fmla="*/ 454747 h 838026"/>
              <a:gd name="connsiteX50" fmla="*/ 902896 w 1083122"/>
              <a:gd name="connsiteY50" fmla="*/ 470044 h 838026"/>
              <a:gd name="connsiteX51" fmla="*/ 889028 w 1083122"/>
              <a:gd name="connsiteY51" fmla="*/ 521966 h 838026"/>
              <a:gd name="connsiteX52" fmla="*/ 855637 w 1083122"/>
              <a:gd name="connsiteY52" fmla="*/ 570320 h 838026"/>
              <a:gd name="connsiteX53" fmla="*/ 820766 w 1083122"/>
              <a:gd name="connsiteY53" fmla="*/ 563165 h 838026"/>
              <a:gd name="connsiteX54" fmla="*/ 793967 w 1083122"/>
              <a:gd name="connsiteY54" fmla="*/ 601404 h 838026"/>
              <a:gd name="connsiteX55" fmla="*/ 763169 w 1083122"/>
              <a:gd name="connsiteY55" fmla="*/ 571839 h 838026"/>
              <a:gd name="connsiteX56" fmla="*/ 760612 w 1083122"/>
              <a:gd name="connsiteY56" fmla="*/ 544301 h 838026"/>
              <a:gd name="connsiteX57" fmla="*/ 709606 w 1083122"/>
              <a:gd name="connsiteY57" fmla="*/ 503100 h 838026"/>
              <a:gd name="connsiteX58" fmla="*/ 692774 w 1083122"/>
              <a:gd name="connsiteY58" fmla="*/ 474262 h 838026"/>
              <a:gd name="connsiteX59" fmla="*/ 686527 w 1083122"/>
              <a:gd name="connsiteY59" fmla="*/ 430815 h 838026"/>
              <a:gd name="connsiteX60" fmla="*/ 659958 w 1083122"/>
              <a:gd name="connsiteY60" fmla="*/ 403346 h 838026"/>
              <a:gd name="connsiteX61" fmla="*/ 626990 w 1083122"/>
              <a:gd name="connsiteY61" fmla="*/ 385997 h 838026"/>
              <a:gd name="connsiteX62" fmla="*/ 574627 w 1083122"/>
              <a:gd name="connsiteY62" fmla="*/ 421416 h 838026"/>
              <a:gd name="connsiteX63" fmla="*/ 529053 w 1083122"/>
              <a:gd name="connsiteY63" fmla="*/ 431534 h 838026"/>
              <a:gd name="connsiteX64" fmla="*/ 500932 w 1083122"/>
              <a:gd name="connsiteY64" fmla="*/ 347687 h 838026"/>
              <a:gd name="connsiteX65" fmla="*/ 445273 w 1083122"/>
              <a:gd name="connsiteY65" fmla="*/ 307930 h 838026"/>
              <a:gd name="connsiteX66" fmla="*/ 429370 w 1083122"/>
              <a:gd name="connsiteY66" fmla="*/ 284076 h 838026"/>
              <a:gd name="connsiteX67" fmla="*/ 437322 w 1083122"/>
              <a:gd name="connsiteY67" fmla="*/ 252271 h 838026"/>
              <a:gd name="connsiteX68" fmla="*/ 343847 w 1083122"/>
              <a:gd name="connsiteY68" fmla="*/ 182157 h 838026"/>
              <a:gd name="connsiteX69" fmla="*/ 266079 w 1083122"/>
              <a:gd name="connsiteY69" fmla="*/ 216130 h 838026"/>
              <a:gd name="connsiteX70" fmla="*/ 318052 w 1083122"/>
              <a:gd name="connsiteY70" fmla="*/ 252271 h 838026"/>
              <a:gd name="connsiteX71" fmla="*/ 226322 w 1083122"/>
              <a:gd name="connsiteY71" fmla="*/ 299255 h 838026"/>
              <a:gd name="connsiteX72" fmla="*/ 133040 w 1083122"/>
              <a:gd name="connsiteY72" fmla="*/ 363587 h 838026"/>
              <a:gd name="connsiteX73" fmla="*/ 125346 w 1083122"/>
              <a:gd name="connsiteY73" fmla="*/ 326812 h 838026"/>
              <a:gd name="connsiteX74" fmla="*/ 106275 w 1083122"/>
              <a:gd name="connsiteY74" fmla="*/ 325998 h 838026"/>
              <a:gd name="connsiteX0" fmla="*/ 106275 w 1083122"/>
              <a:gd name="connsiteY0" fmla="*/ 325998 h 838026"/>
              <a:gd name="connsiteX1" fmla="*/ 86949 w 1083122"/>
              <a:gd name="connsiteY1" fmla="*/ 305129 h 838026"/>
              <a:gd name="connsiteX2" fmla="*/ 37885 w 1083122"/>
              <a:gd name="connsiteY2" fmla="*/ 313802 h 838026"/>
              <a:gd name="connsiteX3" fmla="*/ 25407 w 1083122"/>
              <a:gd name="connsiteY3" fmla="*/ 346963 h 838026"/>
              <a:gd name="connsiteX4" fmla="*/ 0 w 1083122"/>
              <a:gd name="connsiteY4" fmla="*/ 379492 h 838026"/>
              <a:gd name="connsiteX5" fmla="*/ 16291 w 1083122"/>
              <a:gd name="connsiteY5" fmla="*/ 451776 h 838026"/>
              <a:gd name="connsiteX6" fmla="*/ 63610 w 1083122"/>
              <a:gd name="connsiteY6" fmla="*/ 482859 h 838026"/>
              <a:gd name="connsiteX7" fmla="*/ 31805 w 1083122"/>
              <a:gd name="connsiteY7" fmla="*/ 570323 h 838026"/>
              <a:gd name="connsiteX8" fmla="*/ 46544 w 1083122"/>
              <a:gd name="connsiteY8" fmla="*/ 624535 h 838026"/>
              <a:gd name="connsiteX9" fmla="*/ 78931 w 1083122"/>
              <a:gd name="connsiteY9" fmla="*/ 769716 h 838026"/>
              <a:gd name="connsiteX10" fmla="*/ 129614 w 1083122"/>
              <a:gd name="connsiteY10" fmla="*/ 656406 h 838026"/>
              <a:gd name="connsiteX11" fmla="*/ 116214 w 1083122"/>
              <a:gd name="connsiteY11" fmla="*/ 617774 h 838026"/>
              <a:gd name="connsiteX12" fmla="*/ 144546 w 1083122"/>
              <a:gd name="connsiteY12" fmla="*/ 593522 h 838026"/>
              <a:gd name="connsiteX13" fmla="*/ 222248 w 1083122"/>
              <a:gd name="connsiteY13" fmla="*/ 570323 h 838026"/>
              <a:gd name="connsiteX14" fmla="*/ 247460 w 1083122"/>
              <a:gd name="connsiteY14" fmla="*/ 497316 h 838026"/>
              <a:gd name="connsiteX15" fmla="*/ 306668 w 1083122"/>
              <a:gd name="connsiteY15" fmla="*/ 422220 h 838026"/>
              <a:gd name="connsiteX16" fmla="*/ 321736 w 1083122"/>
              <a:gd name="connsiteY16" fmla="*/ 410574 h 838026"/>
              <a:gd name="connsiteX17" fmla="*/ 365178 w 1083122"/>
              <a:gd name="connsiteY17" fmla="*/ 498762 h 838026"/>
              <a:gd name="connsiteX18" fmla="*/ 438680 w 1083122"/>
              <a:gd name="connsiteY18" fmla="*/ 515384 h 838026"/>
              <a:gd name="connsiteX19" fmla="*/ 477323 w 1083122"/>
              <a:gd name="connsiteY19" fmla="*/ 515461 h 838026"/>
              <a:gd name="connsiteX20" fmla="*/ 524204 w 1083122"/>
              <a:gd name="connsiteY20" fmla="*/ 598513 h 838026"/>
              <a:gd name="connsiteX21" fmla="*/ 534871 w 1083122"/>
              <a:gd name="connsiteY21" fmla="*/ 663569 h 838026"/>
              <a:gd name="connsiteX22" fmla="*/ 584711 w 1083122"/>
              <a:gd name="connsiteY22" fmla="*/ 715615 h 838026"/>
              <a:gd name="connsiteX23" fmla="*/ 597514 w 1083122"/>
              <a:gd name="connsiteY23" fmla="*/ 740917 h 838026"/>
              <a:gd name="connsiteX24" fmla="*/ 686375 w 1083122"/>
              <a:gd name="connsiteY24" fmla="*/ 786508 h 838026"/>
              <a:gd name="connsiteX25" fmla="*/ 677802 w 1083122"/>
              <a:gd name="connsiteY25" fmla="*/ 816091 h 838026"/>
              <a:gd name="connsiteX26" fmla="*/ 714107 w 1083122"/>
              <a:gd name="connsiteY26" fmla="*/ 836380 h 838026"/>
              <a:gd name="connsiteX27" fmla="*/ 771276 w 1083122"/>
              <a:gd name="connsiteY27" fmla="*/ 769106 h 838026"/>
              <a:gd name="connsiteX28" fmla="*/ 798816 w 1083122"/>
              <a:gd name="connsiteY28" fmla="*/ 829823 h 838026"/>
              <a:gd name="connsiteX29" fmla="*/ 820766 w 1083122"/>
              <a:gd name="connsiteY29" fmla="*/ 819032 h 838026"/>
              <a:gd name="connsiteX30" fmla="*/ 850631 w 1083122"/>
              <a:gd name="connsiteY30" fmla="*/ 771328 h 838026"/>
              <a:gd name="connsiteX31" fmla="*/ 879298 w 1083122"/>
              <a:gd name="connsiteY31" fmla="*/ 796571 h 838026"/>
              <a:gd name="connsiteX32" fmla="*/ 944491 w 1083122"/>
              <a:gd name="connsiteY32" fmla="*/ 740971 h 838026"/>
              <a:gd name="connsiteX33" fmla="*/ 979951 w 1083122"/>
              <a:gd name="connsiteY33" fmla="*/ 685260 h 838026"/>
              <a:gd name="connsiteX34" fmla="*/ 1057327 w 1083122"/>
              <a:gd name="connsiteY34" fmla="*/ 625982 h 838026"/>
              <a:gd name="connsiteX35" fmla="*/ 1014886 w 1083122"/>
              <a:gd name="connsiteY35" fmla="*/ 547987 h 838026"/>
              <a:gd name="connsiteX36" fmla="*/ 1020097 w 1083122"/>
              <a:gd name="connsiteY36" fmla="*/ 508162 h 838026"/>
              <a:gd name="connsiteX37" fmla="*/ 1064115 w 1083122"/>
              <a:gd name="connsiteY37" fmla="*/ 469845 h 838026"/>
              <a:gd name="connsiteX38" fmla="*/ 1083122 w 1083122"/>
              <a:gd name="connsiteY38" fmla="*/ 326000 h 838026"/>
              <a:gd name="connsiteX39" fmla="*/ 1050154 w 1083122"/>
              <a:gd name="connsiteY39" fmla="*/ 256606 h 838026"/>
              <a:gd name="connsiteX40" fmla="*/ 978398 w 1083122"/>
              <a:gd name="connsiteY40" fmla="*/ 202397 h 838026"/>
              <a:gd name="connsiteX41" fmla="*/ 1014663 w 1083122"/>
              <a:gd name="connsiteY41" fmla="*/ 126497 h 838026"/>
              <a:gd name="connsiteX42" fmla="*/ 926617 w 1083122"/>
              <a:gd name="connsiteY42" fmla="*/ 0 h 838026"/>
              <a:gd name="connsiteX43" fmla="*/ 818984 w 1083122"/>
              <a:gd name="connsiteY43" fmla="*/ 53489 h 838026"/>
              <a:gd name="connsiteX44" fmla="*/ 799434 w 1083122"/>
              <a:gd name="connsiteY44" fmla="*/ 157680 h 838026"/>
              <a:gd name="connsiteX45" fmla="*/ 806186 w 1083122"/>
              <a:gd name="connsiteY45" fmla="*/ 204558 h 838026"/>
              <a:gd name="connsiteX46" fmla="*/ 908000 w 1083122"/>
              <a:gd name="connsiteY46" fmla="*/ 245043 h 838026"/>
              <a:gd name="connsiteX47" fmla="*/ 926642 w 1083122"/>
              <a:gd name="connsiteY47" fmla="*/ 328231 h 838026"/>
              <a:gd name="connsiteX48" fmla="*/ 859162 w 1083122"/>
              <a:gd name="connsiteY48" fmla="*/ 424389 h 838026"/>
              <a:gd name="connsiteX49" fmla="*/ 865562 w 1083122"/>
              <a:gd name="connsiteY49" fmla="*/ 454747 h 838026"/>
              <a:gd name="connsiteX50" fmla="*/ 902896 w 1083122"/>
              <a:gd name="connsiteY50" fmla="*/ 470044 h 838026"/>
              <a:gd name="connsiteX51" fmla="*/ 889028 w 1083122"/>
              <a:gd name="connsiteY51" fmla="*/ 521966 h 838026"/>
              <a:gd name="connsiteX52" fmla="*/ 855637 w 1083122"/>
              <a:gd name="connsiteY52" fmla="*/ 570320 h 838026"/>
              <a:gd name="connsiteX53" fmla="*/ 820766 w 1083122"/>
              <a:gd name="connsiteY53" fmla="*/ 563165 h 838026"/>
              <a:gd name="connsiteX54" fmla="*/ 793967 w 1083122"/>
              <a:gd name="connsiteY54" fmla="*/ 601404 h 838026"/>
              <a:gd name="connsiteX55" fmla="*/ 763169 w 1083122"/>
              <a:gd name="connsiteY55" fmla="*/ 571839 h 838026"/>
              <a:gd name="connsiteX56" fmla="*/ 760612 w 1083122"/>
              <a:gd name="connsiteY56" fmla="*/ 544301 h 838026"/>
              <a:gd name="connsiteX57" fmla="*/ 709606 w 1083122"/>
              <a:gd name="connsiteY57" fmla="*/ 503100 h 838026"/>
              <a:gd name="connsiteX58" fmla="*/ 692774 w 1083122"/>
              <a:gd name="connsiteY58" fmla="*/ 474262 h 838026"/>
              <a:gd name="connsiteX59" fmla="*/ 686527 w 1083122"/>
              <a:gd name="connsiteY59" fmla="*/ 430815 h 838026"/>
              <a:gd name="connsiteX60" fmla="*/ 659958 w 1083122"/>
              <a:gd name="connsiteY60" fmla="*/ 403346 h 838026"/>
              <a:gd name="connsiteX61" fmla="*/ 626990 w 1083122"/>
              <a:gd name="connsiteY61" fmla="*/ 385997 h 838026"/>
              <a:gd name="connsiteX62" fmla="*/ 574627 w 1083122"/>
              <a:gd name="connsiteY62" fmla="*/ 421416 h 838026"/>
              <a:gd name="connsiteX63" fmla="*/ 529053 w 1083122"/>
              <a:gd name="connsiteY63" fmla="*/ 431534 h 838026"/>
              <a:gd name="connsiteX64" fmla="*/ 500932 w 1083122"/>
              <a:gd name="connsiteY64" fmla="*/ 347687 h 838026"/>
              <a:gd name="connsiteX65" fmla="*/ 445273 w 1083122"/>
              <a:gd name="connsiteY65" fmla="*/ 307930 h 838026"/>
              <a:gd name="connsiteX66" fmla="*/ 429370 w 1083122"/>
              <a:gd name="connsiteY66" fmla="*/ 284076 h 838026"/>
              <a:gd name="connsiteX67" fmla="*/ 437322 w 1083122"/>
              <a:gd name="connsiteY67" fmla="*/ 252271 h 838026"/>
              <a:gd name="connsiteX68" fmla="*/ 343847 w 1083122"/>
              <a:gd name="connsiteY68" fmla="*/ 182157 h 838026"/>
              <a:gd name="connsiteX69" fmla="*/ 266079 w 1083122"/>
              <a:gd name="connsiteY69" fmla="*/ 216130 h 838026"/>
              <a:gd name="connsiteX70" fmla="*/ 318052 w 1083122"/>
              <a:gd name="connsiteY70" fmla="*/ 252271 h 838026"/>
              <a:gd name="connsiteX71" fmla="*/ 226322 w 1083122"/>
              <a:gd name="connsiteY71" fmla="*/ 299255 h 838026"/>
              <a:gd name="connsiteX72" fmla="*/ 147972 w 1083122"/>
              <a:gd name="connsiteY72" fmla="*/ 365757 h 838026"/>
              <a:gd name="connsiteX73" fmla="*/ 125346 w 1083122"/>
              <a:gd name="connsiteY73" fmla="*/ 326812 h 838026"/>
              <a:gd name="connsiteX74" fmla="*/ 106275 w 1083122"/>
              <a:gd name="connsiteY74" fmla="*/ 325998 h 838026"/>
              <a:gd name="connsiteX0" fmla="*/ 106275 w 1083122"/>
              <a:gd name="connsiteY0" fmla="*/ 325998 h 838026"/>
              <a:gd name="connsiteX1" fmla="*/ 86949 w 1083122"/>
              <a:gd name="connsiteY1" fmla="*/ 305129 h 838026"/>
              <a:gd name="connsiteX2" fmla="*/ 37885 w 1083122"/>
              <a:gd name="connsiteY2" fmla="*/ 313802 h 838026"/>
              <a:gd name="connsiteX3" fmla="*/ 25407 w 1083122"/>
              <a:gd name="connsiteY3" fmla="*/ 346963 h 838026"/>
              <a:gd name="connsiteX4" fmla="*/ 0 w 1083122"/>
              <a:gd name="connsiteY4" fmla="*/ 379492 h 838026"/>
              <a:gd name="connsiteX5" fmla="*/ 16291 w 1083122"/>
              <a:gd name="connsiteY5" fmla="*/ 451776 h 838026"/>
              <a:gd name="connsiteX6" fmla="*/ 63610 w 1083122"/>
              <a:gd name="connsiteY6" fmla="*/ 482859 h 838026"/>
              <a:gd name="connsiteX7" fmla="*/ 31805 w 1083122"/>
              <a:gd name="connsiteY7" fmla="*/ 570323 h 838026"/>
              <a:gd name="connsiteX8" fmla="*/ 46544 w 1083122"/>
              <a:gd name="connsiteY8" fmla="*/ 624535 h 838026"/>
              <a:gd name="connsiteX9" fmla="*/ 78931 w 1083122"/>
              <a:gd name="connsiteY9" fmla="*/ 769716 h 838026"/>
              <a:gd name="connsiteX10" fmla="*/ 129614 w 1083122"/>
              <a:gd name="connsiteY10" fmla="*/ 656406 h 838026"/>
              <a:gd name="connsiteX11" fmla="*/ 116214 w 1083122"/>
              <a:gd name="connsiteY11" fmla="*/ 617774 h 838026"/>
              <a:gd name="connsiteX12" fmla="*/ 144546 w 1083122"/>
              <a:gd name="connsiteY12" fmla="*/ 593522 h 838026"/>
              <a:gd name="connsiteX13" fmla="*/ 222248 w 1083122"/>
              <a:gd name="connsiteY13" fmla="*/ 570323 h 838026"/>
              <a:gd name="connsiteX14" fmla="*/ 247460 w 1083122"/>
              <a:gd name="connsiteY14" fmla="*/ 497316 h 838026"/>
              <a:gd name="connsiteX15" fmla="*/ 306668 w 1083122"/>
              <a:gd name="connsiteY15" fmla="*/ 422220 h 838026"/>
              <a:gd name="connsiteX16" fmla="*/ 321736 w 1083122"/>
              <a:gd name="connsiteY16" fmla="*/ 410574 h 838026"/>
              <a:gd name="connsiteX17" fmla="*/ 365178 w 1083122"/>
              <a:gd name="connsiteY17" fmla="*/ 498762 h 838026"/>
              <a:gd name="connsiteX18" fmla="*/ 438680 w 1083122"/>
              <a:gd name="connsiteY18" fmla="*/ 515384 h 838026"/>
              <a:gd name="connsiteX19" fmla="*/ 477323 w 1083122"/>
              <a:gd name="connsiteY19" fmla="*/ 515461 h 838026"/>
              <a:gd name="connsiteX20" fmla="*/ 524204 w 1083122"/>
              <a:gd name="connsiteY20" fmla="*/ 598513 h 838026"/>
              <a:gd name="connsiteX21" fmla="*/ 534871 w 1083122"/>
              <a:gd name="connsiteY21" fmla="*/ 663569 h 838026"/>
              <a:gd name="connsiteX22" fmla="*/ 584711 w 1083122"/>
              <a:gd name="connsiteY22" fmla="*/ 715615 h 838026"/>
              <a:gd name="connsiteX23" fmla="*/ 597514 w 1083122"/>
              <a:gd name="connsiteY23" fmla="*/ 740917 h 838026"/>
              <a:gd name="connsiteX24" fmla="*/ 686375 w 1083122"/>
              <a:gd name="connsiteY24" fmla="*/ 786508 h 838026"/>
              <a:gd name="connsiteX25" fmla="*/ 677802 w 1083122"/>
              <a:gd name="connsiteY25" fmla="*/ 816091 h 838026"/>
              <a:gd name="connsiteX26" fmla="*/ 714107 w 1083122"/>
              <a:gd name="connsiteY26" fmla="*/ 836380 h 838026"/>
              <a:gd name="connsiteX27" fmla="*/ 771276 w 1083122"/>
              <a:gd name="connsiteY27" fmla="*/ 769106 h 838026"/>
              <a:gd name="connsiteX28" fmla="*/ 798816 w 1083122"/>
              <a:gd name="connsiteY28" fmla="*/ 829823 h 838026"/>
              <a:gd name="connsiteX29" fmla="*/ 820766 w 1083122"/>
              <a:gd name="connsiteY29" fmla="*/ 819032 h 838026"/>
              <a:gd name="connsiteX30" fmla="*/ 850631 w 1083122"/>
              <a:gd name="connsiteY30" fmla="*/ 771328 h 838026"/>
              <a:gd name="connsiteX31" fmla="*/ 879298 w 1083122"/>
              <a:gd name="connsiteY31" fmla="*/ 796571 h 838026"/>
              <a:gd name="connsiteX32" fmla="*/ 944491 w 1083122"/>
              <a:gd name="connsiteY32" fmla="*/ 740971 h 838026"/>
              <a:gd name="connsiteX33" fmla="*/ 979951 w 1083122"/>
              <a:gd name="connsiteY33" fmla="*/ 685260 h 838026"/>
              <a:gd name="connsiteX34" fmla="*/ 1057327 w 1083122"/>
              <a:gd name="connsiteY34" fmla="*/ 625982 h 838026"/>
              <a:gd name="connsiteX35" fmla="*/ 1014886 w 1083122"/>
              <a:gd name="connsiteY35" fmla="*/ 547987 h 838026"/>
              <a:gd name="connsiteX36" fmla="*/ 1020097 w 1083122"/>
              <a:gd name="connsiteY36" fmla="*/ 508162 h 838026"/>
              <a:gd name="connsiteX37" fmla="*/ 1064115 w 1083122"/>
              <a:gd name="connsiteY37" fmla="*/ 469845 h 838026"/>
              <a:gd name="connsiteX38" fmla="*/ 1083122 w 1083122"/>
              <a:gd name="connsiteY38" fmla="*/ 326000 h 838026"/>
              <a:gd name="connsiteX39" fmla="*/ 1050154 w 1083122"/>
              <a:gd name="connsiteY39" fmla="*/ 256606 h 838026"/>
              <a:gd name="connsiteX40" fmla="*/ 978398 w 1083122"/>
              <a:gd name="connsiteY40" fmla="*/ 202397 h 838026"/>
              <a:gd name="connsiteX41" fmla="*/ 1014663 w 1083122"/>
              <a:gd name="connsiteY41" fmla="*/ 126497 h 838026"/>
              <a:gd name="connsiteX42" fmla="*/ 926617 w 1083122"/>
              <a:gd name="connsiteY42" fmla="*/ 0 h 838026"/>
              <a:gd name="connsiteX43" fmla="*/ 818984 w 1083122"/>
              <a:gd name="connsiteY43" fmla="*/ 53489 h 838026"/>
              <a:gd name="connsiteX44" fmla="*/ 799434 w 1083122"/>
              <a:gd name="connsiteY44" fmla="*/ 157680 h 838026"/>
              <a:gd name="connsiteX45" fmla="*/ 806186 w 1083122"/>
              <a:gd name="connsiteY45" fmla="*/ 204558 h 838026"/>
              <a:gd name="connsiteX46" fmla="*/ 908000 w 1083122"/>
              <a:gd name="connsiteY46" fmla="*/ 245043 h 838026"/>
              <a:gd name="connsiteX47" fmla="*/ 926642 w 1083122"/>
              <a:gd name="connsiteY47" fmla="*/ 328231 h 838026"/>
              <a:gd name="connsiteX48" fmla="*/ 859162 w 1083122"/>
              <a:gd name="connsiteY48" fmla="*/ 424389 h 838026"/>
              <a:gd name="connsiteX49" fmla="*/ 865562 w 1083122"/>
              <a:gd name="connsiteY49" fmla="*/ 454747 h 838026"/>
              <a:gd name="connsiteX50" fmla="*/ 902896 w 1083122"/>
              <a:gd name="connsiteY50" fmla="*/ 470044 h 838026"/>
              <a:gd name="connsiteX51" fmla="*/ 889028 w 1083122"/>
              <a:gd name="connsiteY51" fmla="*/ 521966 h 838026"/>
              <a:gd name="connsiteX52" fmla="*/ 855637 w 1083122"/>
              <a:gd name="connsiteY52" fmla="*/ 570320 h 838026"/>
              <a:gd name="connsiteX53" fmla="*/ 820766 w 1083122"/>
              <a:gd name="connsiteY53" fmla="*/ 563165 h 838026"/>
              <a:gd name="connsiteX54" fmla="*/ 793967 w 1083122"/>
              <a:gd name="connsiteY54" fmla="*/ 601404 h 838026"/>
              <a:gd name="connsiteX55" fmla="*/ 763169 w 1083122"/>
              <a:gd name="connsiteY55" fmla="*/ 571839 h 838026"/>
              <a:gd name="connsiteX56" fmla="*/ 760612 w 1083122"/>
              <a:gd name="connsiteY56" fmla="*/ 544301 h 838026"/>
              <a:gd name="connsiteX57" fmla="*/ 709606 w 1083122"/>
              <a:gd name="connsiteY57" fmla="*/ 503100 h 838026"/>
              <a:gd name="connsiteX58" fmla="*/ 692774 w 1083122"/>
              <a:gd name="connsiteY58" fmla="*/ 474262 h 838026"/>
              <a:gd name="connsiteX59" fmla="*/ 686527 w 1083122"/>
              <a:gd name="connsiteY59" fmla="*/ 430815 h 838026"/>
              <a:gd name="connsiteX60" fmla="*/ 659958 w 1083122"/>
              <a:gd name="connsiteY60" fmla="*/ 403346 h 838026"/>
              <a:gd name="connsiteX61" fmla="*/ 626990 w 1083122"/>
              <a:gd name="connsiteY61" fmla="*/ 385997 h 838026"/>
              <a:gd name="connsiteX62" fmla="*/ 574627 w 1083122"/>
              <a:gd name="connsiteY62" fmla="*/ 421416 h 838026"/>
              <a:gd name="connsiteX63" fmla="*/ 529053 w 1083122"/>
              <a:gd name="connsiteY63" fmla="*/ 431534 h 838026"/>
              <a:gd name="connsiteX64" fmla="*/ 500932 w 1083122"/>
              <a:gd name="connsiteY64" fmla="*/ 347687 h 838026"/>
              <a:gd name="connsiteX65" fmla="*/ 445273 w 1083122"/>
              <a:gd name="connsiteY65" fmla="*/ 307930 h 838026"/>
              <a:gd name="connsiteX66" fmla="*/ 429370 w 1083122"/>
              <a:gd name="connsiteY66" fmla="*/ 284076 h 838026"/>
              <a:gd name="connsiteX67" fmla="*/ 437322 w 1083122"/>
              <a:gd name="connsiteY67" fmla="*/ 252271 h 838026"/>
              <a:gd name="connsiteX68" fmla="*/ 343847 w 1083122"/>
              <a:gd name="connsiteY68" fmla="*/ 182157 h 838026"/>
              <a:gd name="connsiteX69" fmla="*/ 266079 w 1083122"/>
              <a:gd name="connsiteY69" fmla="*/ 216130 h 838026"/>
              <a:gd name="connsiteX70" fmla="*/ 318052 w 1083122"/>
              <a:gd name="connsiteY70" fmla="*/ 252271 h 838026"/>
              <a:gd name="connsiteX71" fmla="*/ 226322 w 1083122"/>
              <a:gd name="connsiteY71" fmla="*/ 299255 h 838026"/>
              <a:gd name="connsiteX72" fmla="*/ 147972 w 1083122"/>
              <a:gd name="connsiteY72" fmla="*/ 365757 h 838026"/>
              <a:gd name="connsiteX73" fmla="*/ 123213 w 1083122"/>
              <a:gd name="connsiteY73" fmla="*/ 331148 h 838026"/>
              <a:gd name="connsiteX74" fmla="*/ 106275 w 1083122"/>
              <a:gd name="connsiteY74" fmla="*/ 325998 h 83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083122" h="838026">
                <a:moveTo>
                  <a:pt x="106275" y="325998"/>
                </a:moveTo>
                <a:cubicBezTo>
                  <a:pt x="101298" y="322384"/>
                  <a:pt x="91237" y="303186"/>
                  <a:pt x="86949" y="305129"/>
                </a:cubicBezTo>
                <a:cubicBezTo>
                  <a:pt x="82661" y="307072"/>
                  <a:pt x="49209" y="307914"/>
                  <a:pt x="37885" y="313802"/>
                </a:cubicBezTo>
                <a:cubicBezTo>
                  <a:pt x="26561" y="319690"/>
                  <a:pt x="43098" y="335653"/>
                  <a:pt x="25407" y="346963"/>
                </a:cubicBezTo>
                <a:lnTo>
                  <a:pt x="0" y="379492"/>
                </a:lnTo>
                <a:lnTo>
                  <a:pt x="16291" y="451776"/>
                </a:lnTo>
                <a:lnTo>
                  <a:pt x="63610" y="482859"/>
                </a:lnTo>
                <a:lnTo>
                  <a:pt x="31805" y="570323"/>
                </a:lnTo>
                <a:lnTo>
                  <a:pt x="46544" y="624535"/>
                </a:lnTo>
                <a:cubicBezTo>
                  <a:pt x="53073" y="677989"/>
                  <a:pt x="57470" y="746620"/>
                  <a:pt x="78931" y="769716"/>
                </a:cubicBezTo>
                <a:cubicBezTo>
                  <a:pt x="85870" y="745679"/>
                  <a:pt x="122675" y="680443"/>
                  <a:pt x="129614" y="656406"/>
                </a:cubicBezTo>
                <a:lnTo>
                  <a:pt x="116214" y="617774"/>
                </a:lnTo>
                <a:cubicBezTo>
                  <a:pt x="137746" y="609690"/>
                  <a:pt x="123014" y="601606"/>
                  <a:pt x="144546" y="593522"/>
                </a:cubicBezTo>
                <a:lnTo>
                  <a:pt x="222248" y="570323"/>
                </a:lnTo>
                <a:lnTo>
                  <a:pt x="247460" y="497316"/>
                </a:lnTo>
                <a:cubicBezTo>
                  <a:pt x="269329" y="473007"/>
                  <a:pt x="284799" y="446529"/>
                  <a:pt x="306668" y="422220"/>
                </a:cubicBezTo>
                <a:lnTo>
                  <a:pt x="321736" y="410574"/>
                </a:lnTo>
                <a:cubicBezTo>
                  <a:pt x="343327" y="431296"/>
                  <a:pt x="347853" y="469366"/>
                  <a:pt x="365178" y="498762"/>
                </a:cubicBezTo>
                <a:lnTo>
                  <a:pt x="438680" y="515384"/>
                </a:lnTo>
                <a:cubicBezTo>
                  <a:pt x="455593" y="521058"/>
                  <a:pt x="461647" y="502329"/>
                  <a:pt x="477323" y="515461"/>
                </a:cubicBezTo>
                <a:cubicBezTo>
                  <a:pt x="492999" y="528593"/>
                  <a:pt x="512480" y="578888"/>
                  <a:pt x="524204" y="598513"/>
                </a:cubicBezTo>
                <a:lnTo>
                  <a:pt x="534871" y="663569"/>
                </a:lnTo>
                <a:lnTo>
                  <a:pt x="584711" y="715615"/>
                </a:lnTo>
                <a:lnTo>
                  <a:pt x="597514" y="740917"/>
                </a:lnTo>
                <a:cubicBezTo>
                  <a:pt x="619313" y="757559"/>
                  <a:pt x="664576" y="769866"/>
                  <a:pt x="686375" y="786508"/>
                </a:cubicBezTo>
                <a:cubicBezTo>
                  <a:pt x="686361" y="798537"/>
                  <a:pt x="677816" y="804062"/>
                  <a:pt x="677802" y="816091"/>
                </a:cubicBezTo>
                <a:cubicBezTo>
                  <a:pt x="682780" y="821873"/>
                  <a:pt x="698528" y="844211"/>
                  <a:pt x="714107" y="836380"/>
                </a:cubicBezTo>
                <a:cubicBezTo>
                  <a:pt x="729686" y="828549"/>
                  <a:pt x="756802" y="768753"/>
                  <a:pt x="771276" y="769106"/>
                </a:cubicBezTo>
                <a:lnTo>
                  <a:pt x="798816" y="829823"/>
                </a:lnTo>
                <a:cubicBezTo>
                  <a:pt x="805998" y="835976"/>
                  <a:pt x="812130" y="828781"/>
                  <a:pt x="820766" y="819032"/>
                </a:cubicBezTo>
                <a:cubicBezTo>
                  <a:pt x="829402" y="809283"/>
                  <a:pt x="839809" y="772903"/>
                  <a:pt x="850631" y="771328"/>
                </a:cubicBezTo>
                <a:lnTo>
                  <a:pt x="879298" y="796571"/>
                </a:lnTo>
                <a:cubicBezTo>
                  <a:pt x="898896" y="775147"/>
                  <a:pt x="924893" y="762395"/>
                  <a:pt x="944491" y="740971"/>
                </a:cubicBezTo>
                <a:lnTo>
                  <a:pt x="979951" y="685260"/>
                </a:lnTo>
                <a:lnTo>
                  <a:pt x="1057327" y="625982"/>
                </a:lnTo>
                <a:cubicBezTo>
                  <a:pt x="1064572" y="598044"/>
                  <a:pt x="1021091" y="567624"/>
                  <a:pt x="1014886" y="547987"/>
                </a:cubicBezTo>
                <a:cubicBezTo>
                  <a:pt x="1008681" y="528350"/>
                  <a:pt x="1013314" y="520101"/>
                  <a:pt x="1020097" y="508162"/>
                </a:cubicBezTo>
                <a:cubicBezTo>
                  <a:pt x="1039036" y="497558"/>
                  <a:pt x="1049442" y="486954"/>
                  <a:pt x="1064115" y="469845"/>
                </a:cubicBezTo>
                <a:lnTo>
                  <a:pt x="1083122" y="326000"/>
                </a:lnTo>
                <a:cubicBezTo>
                  <a:pt x="1065733" y="305037"/>
                  <a:pt x="1078209" y="262390"/>
                  <a:pt x="1050154" y="256606"/>
                </a:cubicBezTo>
                <a:cubicBezTo>
                  <a:pt x="1019836" y="268893"/>
                  <a:pt x="1000183" y="222635"/>
                  <a:pt x="978398" y="202397"/>
                </a:cubicBezTo>
                <a:lnTo>
                  <a:pt x="1014663" y="126497"/>
                </a:lnTo>
                <a:lnTo>
                  <a:pt x="926617" y="0"/>
                </a:lnTo>
                <a:lnTo>
                  <a:pt x="818984" y="53489"/>
                </a:lnTo>
                <a:cubicBezTo>
                  <a:pt x="816023" y="89665"/>
                  <a:pt x="819460" y="128009"/>
                  <a:pt x="799434" y="157680"/>
                </a:cubicBezTo>
                <a:lnTo>
                  <a:pt x="806186" y="204558"/>
                </a:lnTo>
                <a:lnTo>
                  <a:pt x="908000" y="245043"/>
                </a:lnTo>
                <a:lnTo>
                  <a:pt x="926642" y="328231"/>
                </a:lnTo>
                <a:cubicBezTo>
                  <a:pt x="906282" y="342214"/>
                  <a:pt x="862456" y="399564"/>
                  <a:pt x="859162" y="424389"/>
                </a:cubicBezTo>
                <a:cubicBezTo>
                  <a:pt x="866273" y="431617"/>
                  <a:pt x="858451" y="447519"/>
                  <a:pt x="865562" y="454747"/>
                </a:cubicBezTo>
                <a:lnTo>
                  <a:pt x="902896" y="470044"/>
                </a:lnTo>
                <a:cubicBezTo>
                  <a:pt x="895429" y="485906"/>
                  <a:pt x="896495" y="506104"/>
                  <a:pt x="889028" y="521966"/>
                </a:cubicBezTo>
                <a:lnTo>
                  <a:pt x="855637" y="570320"/>
                </a:lnTo>
                <a:cubicBezTo>
                  <a:pt x="844724" y="578777"/>
                  <a:pt x="831679" y="554708"/>
                  <a:pt x="820766" y="563165"/>
                </a:cubicBezTo>
                <a:lnTo>
                  <a:pt x="793967" y="601404"/>
                </a:lnTo>
                <a:cubicBezTo>
                  <a:pt x="785790" y="601766"/>
                  <a:pt x="768728" y="581356"/>
                  <a:pt x="763169" y="571839"/>
                </a:cubicBezTo>
                <a:cubicBezTo>
                  <a:pt x="757610" y="562322"/>
                  <a:pt x="770961" y="554673"/>
                  <a:pt x="760612" y="544301"/>
                </a:cubicBezTo>
                <a:lnTo>
                  <a:pt x="709606" y="503100"/>
                </a:lnTo>
                <a:cubicBezTo>
                  <a:pt x="706129" y="492042"/>
                  <a:pt x="696251" y="485320"/>
                  <a:pt x="692774" y="474262"/>
                </a:cubicBezTo>
                <a:lnTo>
                  <a:pt x="686527" y="430815"/>
                </a:lnTo>
                <a:lnTo>
                  <a:pt x="659958" y="403346"/>
                </a:lnTo>
                <a:lnTo>
                  <a:pt x="626990" y="385997"/>
                </a:lnTo>
                <a:lnTo>
                  <a:pt x="574627" y="421416"/>
                </a:lnTo>
                <a:lnTo>
                  <a:pt x="529053" y="431534"/>
                </a:lnTo>
                <a:lnTo>
                  <a:pt x="500932" y="347687"/>
                </a:lnTo>
                <a:lnTo>
                  <a:pt x="445273" y="307930"/>
                </a:lnTo>
                <a:lnTo>
                  <a:pt x="429370" y="284076"/>
                </a:lnTo>
                <a:lnTo>
                  <a:pt x="437322" y="252271"/>
                </a:lnTo>
                <a:lnTo>
                  <a:pt x="343847" y="182157"/>
                </a:lnTo>
                <a:lnTo>
                  <a:pt x="266079" y="216130"/>
                </a:lnTo>
                <a:lnTo>
                  <a:pt x="318052" y="252271"/>
                </a:lnTo>
                <a:lnTo>
                  <a:pt x="226322" y="299255"/>
                </a:lnTo>
                <a:lnTo>
                  <a:pt x="147972" y="365757"/>
                </a:lnTo>
                <a:cubicBezTo>
                  <a:pt x="126877" y="369627"/>
                  <a:pt x="138696" y="341750"/>
                  <a:pt x="123213" y="331148"/>
                </a:cubicBezTo>
                <a:cubicBezTo>
                  <a:pt x="107731" y="320546"/>
                  <a:pt x="117599" y="324447"/>
                  <a:pt x="106275" y="325998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/>
          <p:cNvSpPr/>
          <p:nvPr/>
        </p:nvSpPr>
        <p:spPr>
          <a:xfrm>
            <a:off x="3122123" y="7593954"/>
            <a:ext cx="777026" cy="810831"/>
          </a:xfrm>
          <a:custGeom>
            <a:avLst/>
            <a:gdLst>
              <a:gd name="connsiteX0" fmla="*/ 270344 w 675861"/>
              <a:gd name="connsiteY0" fmla="*/ 0 h 715618"/>
              <a:gd name="connsiteX1" fmla="*/ 135172 w 675861"/>
              <a:gd name="connsiteY1" fmla="*/ 39757 h 715618"/>
              <a:gd name="connsiteX2" fmla="*/ 55659 w 675861"/>
              <a:gd name="connsiteY2" fmla="*/ 87465 h 715618"/>
              <a:gd name="connsiteX3" fmla="*/ 0 w 675861"/>
              <a:gd name="connsiteY3" fmla="*/ 135172 h 715618"/>
              <a:gd name="connsiteX4" fmla="*/ 39757 w 675861"/>
              <a:gd name="connsiteY4" fmla="*/ 246491 h 715618"/>
              <a:gd name="connsiteX5" fmla="*/ 111318 w 675861"/>
              <a:gd name="connsiteY5" fmla="*/ 270345 h 715618"/>
              <a:gd name="connsiteX6" fmla="*/ 174929 w 675861"/>
              <a:gd name="connsiteY6" fmla="*/ 349858 h 715618"/>
              <a:gd name="connsiteX7" fmla="*/ 206734 w 675861"/>
              <a:gd name="connsiteY7" fmla="*/ 397565 h 715618"/>
              <a:gd name="connsiteX8" fmla="*/ 206734 w 675861"/>
              <a:gd name="connsiteY8" fmla="*/ 492981 h 715618"/>
              <a:gd name="connsiteX9" fmla="*/ 238539 w 675861"/>
              <a:gd name="connsiteY9" fmla="*/ 516835 h 715618"/>
              <a:gd name="connsiteX10" fmla="*/ 230588 w 675861"/>
              <a:gd name="connsiteY10" fmla="*/ 572494 h 715618"/>
              <a:gd name="connsiteX11" fmla="*/ 190831 w 675861"/>
              <a:gd name="connsiteY11" fmla="*/ 612251 h 715618"/>
              <a:gd name="connsiteX12" fmla="*/ 246490 w 675861"/>
              <a:gd name="connsiteY12" fmla="*/ 652007 h 715618"/>
              <a:gd name="connsiteX13" fmla="*/ 357809 w 675861"/>
              <a:gd name="connsiteY13" fmla="*/ 675861 h 715618"/>
              <a:gd name="connsiteX14" fmla="*/ 405517 w 675861"/>
              <a:gd name="connsiteY14" fmla="*/ 636105 h 715618"/>
              <a:gd name="connsiteX15" fmla="*/ 445273 w 675861"/>
              <a:gd name="connsiteY15" fmla="*/ 659958 h 715618"/>
              <a:gd name="connsiteX16" fmla="*/ 500932 w 675861"/>
              <a:gd name="connsiteY16" fmla="*/ 683812 h 715618"/>
              <a:gd name="connsiteX17" fmla="*/ 636104 w 675861"/>
              <a:gd name="connsiteY17" fmla="*/ 715618 h 715618"/>
              <a:gd name="connsiteX18" fmla="*/ 675861 w 675861"/>
              <a:gd name="connsiteY18" fmla="*/ 628153 h 715618"/>
              <a:gd name="connsiteX19" fmla="*/ 659958 w 675861"/>
              <a:gd name="connsiteY19" fmla="*/ 628153 h 715618"/>
              <a:gd name="connsiteX20" fmla="*/ 620202 w 675861"/>
              <a:gd name="connsiteY20" fmla="*/ 636105 h 715618"/>
              <a:gd name="connsiteX21" fmla="*/ 604299 w 675861"/>
              <a:gd name="connsiteY21" fmla="*/ 580445 h 715618"/>
              <a:gd name="connsiteX22" fmla="*/ 620202 w 675861"/>
              <a:gd name="connsiteY22" fmla="*/ 532738 h 715618"/>
              <a:gd name="connsiteX23" fmla="*/ 572494 w 675861"/>
              <a:gd name="connsiteY23" fmla="*/ 429371 h 715618"/>
              <a:gd name="connsiteX24" fmla="*/ 540689 w 675861"/>
              <a:gd name="connsiteY24" fmla="*/ 429371 h 715618"/>
              <a:gd name="connsiteX25" fmla="*/ 492981 w 675861"/>
              <a:gd name="connsiteY25" fmla="*/ 413468 h 715618"/>
              <a:gd name="connsiteX26" fmla="*/ 445273 w 675861"/>
              <a:gd name="connsiteY26" fmla="*/ 405517 h 715618"/>
              <a:gd name="connsiteX27" fmla="*/ 477078 w 675861"/>
              <a:gd name="connsiteY27" fmla="*/ 270345 h 715618"/>
              <a:gd name="connsiteX28" fmla="*/ 477078 w 675861"/>
              <a:gd name="connsiteY28" fmla="*/ 198783 h 715618"/>
              <a:gd name="connsiteX29" fmla="*/ 302150 w 675861"/>
              <a:gd name="connsiteY29" fmla="*/ 190832 h 715618"/>
              <a:gd name="connsiteX30" fmla="*/ 286247 w 675861"/>
              <a:gd name="connsiteY30" fmla="*/ 119270 h 715618"/>
              <a:gd name="connsiteX31" fmla="*/ 270344 w 675861"/>
              <a:gd name="connsiteY31" fmla="*/ 0 h 715618"/>
              <a:gd name="connsiteX0" fmla="*/ 279869 w 685386"/>
              <a:gd name="connsiteY0" fmla="*/ 0 h 715618"/>
              <a:gd name="connsiteX1" fmla="*/ 144697 w 685386"/>
              <a:gd name="connsiteY1" fmla="*/ 39757 h 715618"/>
              <a:gd name="connsiteX2" fmla="*/ 65184 w 685386"/>
              <a:gd name="connsiteY2" fmla="*/ 87465 h 715618"/>
              <a:gd name="connsiteX3" fmla="*/ 0 w 685386"/>
              <a:gd name="connsiteY3" fmla="*/ 154222 h 715618"/>
              <a:gd name="connsiteX4" fmla="*/ 49282 w 685386"/>
              <a:gd name="connsiteY4" fmla="*/ 246491 h 715618"/>
              <a:gd name="connsiteX5" fmla="*/ 120843 w 685386"/>
              <a:gd name="connsiteY5" fmla="*/ 270345 h 715618"/>
              <a:gd name="connsiteX6" fmla="*/ 184454 w 685386"/>
              <a:gd name="connsiteY6" fmla="*/ 349858 h 715618"/>
              <a:gd name="connsiteX7" fmla="*/ 216259 w 685386"/>
              <a:gd name="connsiteY7" fmla="*/ 397565 h 715618"/>
              <a:gd name="connsiteX8" fmla="*/ 216259 w 685386"/>
              <a:gd name="connsiteY8" fmla="*/ 492981 h 715618"/>
              <a:gd name="connsiteX9" fmla="*/ 248064 w 685386"/>
              <a:gd name="connsiteY9" fmla="*/ 516835 h 715618"/>
              <a:gd name="connsiteX10" fmla="*/ 240113 w 685386"/>
              <a:gd name="connsiteY10" fmla="*/ 572494 h 715618"/>
              <a:gd name="connsiteX11" fmla="*/ 200356 w 685386"/>
              <a:gd name="connsiteY11" fmla="*/ 612251 h 715618"/>
              <a:gd name="connsiteX12" fmla="*/ 256015 w 685386"/>
              <a:gd name="connsiteY12" fmla="*/ 652007 h 715618"/>
              <a:gd name="connsiteX13" fmla="*/ 367334 w 685386"/>
              <a:gd name="connsiteY13" fmla="*/ 675861 h 715618"/>
              <a:gd name="connsiteX14" fmla="*/ 415042 w 685386"/>
              <a:gd name="connsiteY14" fmla="*/ 636105 h 715618"/>
              <a:gd name="connsiteX15" fmla="*/ 454798 w 685386"/>
              <a:gd name="connsiteY15" fmla="*/ 659958 h 715618"/>
              <a:gd name="connsiteX16" fmla="*/ 510457 w 685386"/>
              <a:gd name="connsiteY16" fmla="*/ 683812 h 715618"/>
              <a:gd name="connsiteX17" fmla="*/ 645629 w 685386"/>
              <a:gd name="connsiteY17" fmla="*/ 715618 h 715618"/>
              <a:gd name="connsiteX18" fmla="*/ 685386 w 685386"/>
              <a:gd name="connsiteY18" fmla="*/ 628153 h 715618"/>
              <a:gd name="connsiteX19" fmla="*/ 669483 w 685386"/>
              <a:gd name="connsiteY19" fmla="*/ 628153 h 715618"/>
              <a:gd name="connsiteX20" fmla="*/ 629727 w 685386"/>
              <a:gd name="connsiteY20" fmla="*/ 636105 h 715618"/>
              <a:gd name="connsiteX21" fmla="*/ 613824 w 685386"/>
              <a:gd name="connsiteY21" fmla="*/ 580445 h 715618"/>
              <a:gd name="connsiteX22" fmla="*/ 629727 w 685386"/>
              <a:gd name="connsiteY22" fmla="*/ 532738 h 715618"/>
              <a:gd name="connsiteX23" fmla="*/ 582019 w 685386"/>
              <a:gd name="connsiteY23" fmla="*/ 429371 h 715618"/>
              <a:gd name="connsiteX24" fmla="*/ 550214 w 685386"/>
              <a:gd name="connsiteY24" fmla="*/ 429371 h 715618"/>
              <a:gd name="connsiteX25" fmla="*/ 502506 w 685386"/>
              <a:gd name="connsiteY25" fmla="*/ 413468 h 715618"/>
              <a:gd name="connsiteX26" fmla="*/ 454798 w 685386"/>
              <a:gd name="connsiteY26" fmla="*/ 405517 h 715618"/>
              <a:gd name="connsiteX27" fmla="*/ 486603 w 685386"/>
              <a:gd name="connsiteY27" fmla="*/ 270345 h 715618"/>
              <a:gd name="connsiteX28" fmla="*/ 486603 w 685386"/>
              <a:gd name="connsiteY28" fmla="*/ 198783 h 715618"/>
              <a:gd name="connsiteX29" fmla="*/ 311675 w 685386"/>
              <a:gd name="connsiteY29" fmla="*/ 190832 h 715618"/>
              <a:gd name="connsiteX30" fmla="*/ 295772 w 685386"/>
              <a:gd name="connsiteY30" fmla="*/ 119270 h 715618"/>
              <a:gd name="connsiteX31" fmla="*/ 279869 w 685386"/>
              <a:gd name="connsiteY31" fmla="*/ 0 h 715618"/>
              <a:gd name="connsiteX0" fmla="*/ 279869 w 685386"/>
              <a:gd name="connsiteY0" fmla="*/ 0 h 715618"/>
              <a:gd name="connsiteX1" fmla="*/ 144697 w 685386"/>
              <a:gd name="connsiteY1" fmla="*/ 39757 h 715618"/>
              <a:gd name="connsiteX2" fmla="*/ 65184 w 685386"/>
              <a:gd name="connsiteY2" fmla="*/ 87465 h 715618"/>
              <a:gd name="connsiteX3" fmla="*/ 0 w 685386"/>
              <a:gd name="connsiteY3" fmla="*/ 154222 h 715618"/>
              <a:gd name="connsiteX4" fmla="*/ 34994 w 685386"/>
              <a:gd name="connsiteY4" fmla="*/ 251254 h 715618"/>
              <a:gd name="connsiteX5" fmla="*/ 120843 w 685386"/>
              <a:gd name="connsiteY5" fmla="*/ 270345 h 715618"/>
              <a:gd name="connsiteX6" fmla="*/ 184454 w 685386"/>
              <a:gd name="connsiteY6" fmla="*/ 349858 h 715618"/>
              <a:gd name="connsiteX7" fmla="*/ 216259 w 685386"/>
              <a:gd name="connsiteY7" fmla="*/ 397565 h 715618"/>
              <a:gd name="connsiteX8" fmla="*/ 216259 w 685386"/>
              <a:gd name="connsiteY8" fmla="*/ 492981 h 715618"/>
              <a:gd name="connsiteX9" fmla="*/ 248064 w 685386"/>
              <a:gd name="connsiteY9" fmla="*/ 516835 h 715618"/>
              <a:gd name="connsiteX10" fmla="*/ 240113 w 685386"/>
              <a:gd name="connsiteY10" fmla="*/ 572494 h 715618"/>
              <a:gd name="connsiteX11" fmla="*/ 200356 w 685386"/>
              <a:gd name="connsiteY11" fmla="*/ 612251 h 715618"/>
              <a:gd name="connsiteX12" fmla="*/ 256015 w 685386"/>
              <a:gd name="connsiteY12" fmla="*/ 652007 h 715618"/>
              <a:gd name="connsiteX13" fmla="*/ 367334 w 685386"/>
              <a:gd name="connsiteY13" fmla="*/ 675861 h 715618"/>
              <a:gd name="connsiteX14" fmla="*/ 415042 w 685386"/>
              <a:gd name="connsiteY14" fmla="*/ 636105 h 715618"/>
              <a:gd name="connsiteX15" fmla="*/ 454798 w 685386"/>
              <a:gd name="connsiteY15" fmla="*/ 659958 h 715618"/>
              <a:gd name="connsiteX16" fmla="*/ 510457 w 685386"/>
              <a:gd name="connsiteY16" fmla="*/ 683812 h 715618"/>
              <a:gd name="connsiteX17" fmla="*/ 645629 w 685386"/>
              <a:gd name="connsiteY17" fmla="*/ 715618 h 715618"/>
              <a:gd name="connsiteX18" fmla="*/ 685386 w 685386"/>
              <a:gd name="connsiteY18" fmla="*/ 628153 h 715618"/>
              <a:gd name="connsiteX19" fmla="*/ 669483 w 685386"/>
              <a:gd name="connsiteY19" fmla="*/ 628153 h 715618"/>
              <a:gd name="connsiteX20" fmla="*/ 629727 w 685386"/>
              <a:gd name="connsiteY20" fmla="*/ 636105 h 715618"/>
              <a:gd name="connsiteX21" fmla="*/ 613824 w 685386"/>
              <a:gd name="connsiteY21" fmla="*/ 580445 h 715618"/>
              <a:gd name="connsiteX22" fmla="*/ 629727 w 685386"/>
              <a:gd name="connsiteY22" fmla="*/ 532738 h 715618"/>
              <a:gd name="connsiteX23" fmla="*/ 582019 w 685386"/>
              <a:gd name="connsiteY23" fmla="*/ 429371 h 715618"/>
              <a:gd name="connsiteX24" fmla="*/ 550214 w 685386"/>
              <a:gd name="connsiteY24" fmla="*/ 429371 h 715618"/>
              <a:gd name="connsiteX25" fmla="*/ 502506 w 685386"/>
              <a:gd name="connsiteY25" fmla="*/ 413468 h 715618"/>
              <a:gd name="connsiteX26" fmla="*/ 454798 w 685386"/>
              <a:gd name="connsiteY26" fmla="*/ 405517 h 715618"/>
              <a:gd name="connsiteX27" fmla="*/ 486603 w 685386"/>
              <a:gd name="connsiteY27" fmla="*/ 270345 h 715618"/>
              <a:gd name="connsiteX28" fmla="*/ 486603 w 685386"/>
              <a:gd name="connsiteY28" fmla="*/ 198783 h 715618"/>
              <a:gd name="connsiteX29" fmla="*/ 311675 w 685386"/>
              <a:gd name="connsiteY29" fmla="*/ 190832 h 715618"/>
              <a:gd name="connsiteX30" fmla="*/ 295772 w 685386"/>
              <a:gd name="connsiteY30" fmla="*/ 119270 h 715618"/>
              <a:gd name="connsiteX31" fmla="*/ 279869 w 685386"/>
              <a:gd name="connsiteY31" fmla="*/ 0 h 715618"/>
              <a:gd name="connsiteX0" fmla="*/ 279869 w 685386"/>
              <a:gd name="connsiteY0" fmla="*/ 0 h 715618"/>
              <a:gd name="connsiteX1" fmla="*/ 144697 w 685386"/>
              <a:gd name="connsiteY1" fmla="*/ 39757 h 715618"/>
              <a:gd name="connsiteX2" fmla="*/ 65184 w 685386"/>
              <a:gd name="connsiteY2" fmla="*/ 87465 h 715618"/>
              <a:gd name="connsiteX3" fmla="*/ 0 w 685386"/>
              <a:gd name="connsiteY3" fmla="*/ 154222 h 715618"/>
              <a:gd name="connsiteX4" fmla="*/ 34994 w 685386"/>
              <a:gd name="connsiteY4" fmla="*/ 251254 h 715618"/>
              <a:gd name="connsiteX5" fmla="*/ 120843 w 685386"/>
              <a:gd name="connsiteY5" fmla="*/ 270345 h 715618"/>
              <a:gd name="connsiteX6" fmla="*/ 174929 w 685386"/>
              <a:gd name="connsiteY6" fmla="*/ 378433 h 715618"/>
              <a:gd name="connsiteX7" fmla="*/ 216259 w 685386"/>
              <a:gd name="connsiteY7" fmla="*/ 397565 h 715618"/>
              <a:gd name="connsiteX8" fmla="*/ 216259 w 685386"/>
              <a:gd name="connsiteY8" fmla="*/ 492981 h 715618"/>
              <a:gd name="connsiteX9" fmla="*/ 248064 w 685386"/>
              <a:gd name="connsiteY9" fmla="*/ 516835 h 715618"/>
              <a:gd name="connsiteX10" fmla="*/ 240113 w 685386"/>
              <a:gd name="connsiteY10" fmla="*/ 572494 h 715618"/>
              <a:gd name="connsiteX11" fmla="*/ 200356 w 685386"/>
              <a:gd name="connsiteY11" fmla="*/ 612251 h 715618"/>
              <a:gd name="connsiteX12" fmla="*/ 256015 w 685386"/>
              <a:gd name="connsiteY12" fmla="*/ 652007 h 715618"/>
              <a:gd name="connsiteX13" fmla="*/ 367334 w 685386"/>
              <a:gd name="connsiteY13" fmla="*/ 675861 h 715618"/>
              <a:gd name="connsiteX14" fmla="*/ 415042 w 685386"/>
              <a:gd name="connsiteY14" fmla="*/ 636105 h 715618"/>
              <a:gd name="connsiteX15" fmla="*/ 454798 w 685386"/>
              <a:gd name="connsiteY15" fmla="*/ 659958 h 715618"/>
              <a:gd name="connsiteX16" fmla="*/ 510457 w 685386"/>
              <a:gd name="connsiteY16" fmla="*/ 683812 h 715618"/>
              <a:gd name="connsiteX17" fmla="*/ 645629 w 685386"/>
              <a:gd name="connsiteY17" fmla="*/ 715618 h 715618"/>
              <a:gd name="connsiteX18" fmla="*/ 685386 w 685386"/>
              <a:gd name="connsiteY18" fmla="*/ 628153 h 715618"/>
              <a:gd name="connsiteX19" fmla="*/ 669483 w 685386"/>
              <a:gd name="connsiteY19" fmla="*/ 628153 h 715618"/>
              <a:gd name="connsiteX20" fmla="*/ 629727 w 685386"/>
              <a:gd name="connsiteY20" fmla="*/ 636105 h 715618"/>
              <a:gd name="connsiteX21" fmla="*/ 613824 w 685386"/>
              <a:gd name="connsiteY21" fmla="*/ 580445 h 715618"/>
              <a:gd name="connsiteX22" fmla="*/ 629727 w 685386"/>
              <a:gd name="connsiteY22" fmla="*/ 532738 h 715618"/>
              <a:gd name="connsiteX23" fmla="*/ 582019 w 685386"/>
              <a:gd name="connsiteY23" fmla="*/ 429371 h 715618"/>
              <a:gd name="connsiteX24" fmla="*/ 550214 w 685386"/>
              <a:gd name="connsiteY24" fmla="*/ 429371 h 715618"/>
              <a:gd name="connsiteX25" fmla="*/ 502506 w 685386"/>
              <a:gd name="connsiteY25" fmla="*/ 413468 h 715618"/>
              <a:gd name="connsiteX26" fmla="*/ 454798 w 685386"/>
              <a:gd name="connsiteY26" fmla="*/ 405517 h 715618"/>
              <a:gd name="connsiteX27" fmla="*/ 486603 w 685386"/>
              <a:gd name="connsiteY27" fmla="*/ 270345 h 715618"/>
              <a:gd name="connsiteX28" fmla="*/ 486603 w 685386"/>
              <a:gd name="connsiteY28" fmla="*/ 198783 h 715618"/>
              <a:gd name="connsiteX29" fmla="*/ 311675 w 685386"/>
              <a:gd name="connsiteY29" fmla="*/ 190832 h 715618"/>
              <a:gd name="connsiteX30" fmla="*/ 295772 w 685386"/>
              <a:gd name="connsiteY30" fmla="*/ 119270 h 715618"/>
              <a:gd name="connsiteX31" fmla="*/ 279869 w 685386"/>
              <a:gd name="connsiteY31" fmla="*/ 0 h 715618"/>
              <a:gd name="connsiteX0" fmla="*/ 279869 w 685386"/>
              <a:gd name="connsiteY0" fmla="*/ 0 h 715618"/>
              <a:gd name="connsiteX1" fmla="*/ 144697 w 685386"/>
              <a:gd name="connsiteY1" fmla="*/ 39757 h 715618"/>
              <a:gd name="connsiteX2" fmla="*/ 65184 w 685386"/>
              <a:gd name="connsiteY2" fmla="*/ 87465 h 715618"/>
              <a:gd name="connsiteX3" fmla="*/ 0 w 685386"/>
              <a:gd name="connsiteY3" fmla="*/ 154222 h 715618"/>
              <a:gd name="connsiteX4" fmla="*/ 34994 w 685386"/>
              <a:gd name="connsiteY4" fmla="*/ 251254 h 715618"/>
              <a:gd name="connsiteX5" fmla="*/ 120843 w 685386"/>
              <a:gd name="connsiteY5" fmla="*/ 270345 h 715618"/>
              <a:gd name="connsiteX6" fmla="*/ 174929 w 685386"/>
              <a:gd name="connsiteY6" fmla="*/ 378433 h 715618"/>
              <a:gd name="connsiteX7" fmla="*/ 178159 w 685386"/>
              <a:gd name="connsiteY7" fmla="*/ 421378 h 715618"/>
              <a:gd name="connsiteX8" fmla="*/ 216259 w 685386"/>
              <a:gd name="connsiteY8" fmla="*/ 492981 h 715618"/>
              <a:gd name="connsiteX9" fmla="*/ 248064 w 685386"/>
              <a:gd name="connsiteY9" fmla="*/ 516835 h 715618"/>
              <a:gd name="connsiteX10" fmla="*/ 240113 w 685386"/>
              <a:gd name="connsiteY10" fmla="*/ 572494 h 715618"/>
              <a:gd name="connsiteX11" fmla="*/ 200356 w 685386"/>
              <a:gd name="connsiteY11" fmla="*/ 612251 h 715618"/>
              <a:gd name="connsiteX12" fmla="*/ 256015 w 685386"/>
              <a:gd name="connsiteY12" fmla="*/ 652007 h 715618"/>
              <a:gd name="connsiteX13" fmla="*/ 367334 w 685386"/>
              <a:gd name="connsiteY13" fmla="*/ 675861 h 715618"/>
              <a:gd name="connsiteX14" fmla="*/ 415042 w 685386"/>
              <a:gd name="connsiteY14" fmla="*/ 636105 h 715618"/>
              <a:gd name="connsiteX15" fmla="*/ 454798 w 685386"/>
              <a:gd name="connsiteY15" fmla="*/ 659958 h 715618"/>
              <a:gd name="connsiteX16" fmla="*/ 510457 w 685386"/>
              <a:gd name="connsiteY16" fmla="*/ 683812 h 715618"/>
              <a:gd name="connsiteX17" fmla="*/ 645629 w 685386"/>
              <a:gd name="connsiteY17" fmla="*/ 715618 h 715618"/>
              <a:gd name="connsiteX18" fmla="*/ 685386 w 685386"/>
              <a:gd name="connsiteY18" fmla="*/ 628153 h 715618"/>
              <a:gd name="connsiteX19" fmla="*/ 669483 w 685386"/>
              <a:gd name="connsiteY19" fmla="*/ 628153 h 715618"/>
              <a:gd name="connsiteX20" fmla="*/ 629727 w 685386"/>
              <a:gd name="connsiteY20" fmla="*/ 636105 h 715618"/>
              <a:gd name="connsiteX21" fmla="*/ 613824 w 685386"/>
              <a:gd name="connsiteY21" fmla="*/ 580445 h 715618"/>
              <a:gd name="connsiteX22" fmla="*/ 629727 w 685386"/>
              <a:gd name="connsiteY22" fmla="*/ 532738 h 715618"/>
              <a:gd name="connsiteX23" fmla="*/ 582019 w 685386"/>
              <a:gd name="connsiteY23" fmla="*/ 429371 h 715618"/>
              <a:gd name="connsiteX24" fmla="*/ 550214 w 685386"/>
              <a:gd name="connsiteY24" fmla="*/ 429371 h 715618"/>
              <a:gd name="connsiteX25" fmla="*/ 502506 w 685386"/>
              <a:gd name="connsiteY25" fmla="*/ 413468 h 715618"/>
              <a:gd name="connsiteX26" fmla="*/ 454798 w 685386"/>
              <a:gd name="connsiteY26" fmla="*/ 405517 h 715618"/>
              <a:gd name="connsiteX27" fmla="*/ 486603 w 685386"/>
              <a:gd name="connsiteY27" fmla="*/ 270345 h 715618"/>
              <a:gd name="connsiteX28" fmla="*/ 486603 w 685386"/>
              <a:gd name="connsiteY28" fmla="*/ 198783 h 715618"/>
              <a:gd name="connsiteX29" fmla="*/ 311675 w 685386"/>
              <a:gd name="connsiteY29" fmla="*/ 190832 h 715618"/>
              <a:gd name="connsiteX30" fmla="*/ 295772 w 685386"/>
              <a:gd name="connsiteY30" fmla="*/ 119270 h 715618"/>
              <a:gd name="connsiteX31" fmla="*/ 279869 w 685386"/>
              <a:gd name="connsiteY31" fmla="*/ 0 h 715618"/>
              <a:gd name="connsiteX0" fmla="*/ 279869 w 685386"/>
              <a:gd name="connsiteY0" fmla="*/ 0 h 715618"/>
              <a:gd name="connsiteX1" fmla="*/ 144697 w 685386"/>
              <a:gd name="connsiteY1" fmla="*/ 39757 h 715618"/>
              <a:gd name="connsiteX2" fmla="*/ 65184 w 685386"/>
              <a:gd name="connsiteY2" fmla="*/ 87465 h 715618"/>
              <a:gd name="connsiteX3" fmla="*/ 0 w 685386"/>
              <a:gd name="connsiteY3" fmla="*/ 154222 h 715618"/>
              <a:gd name="connsiteX4" fmla="*/ 34994 w 685386"/>
              <a:gd name="connsiteY4" fmla="*/ 251254 h 715618"/>
              <a:gd name="connsiteX5" fmla="*/ 120843 w 685386"/>
              <a:gd name="connsiteY5" fmla="*/ 270345 h 715618"/>
              <a:gd name="connsiteX6" fmla="*/ 174929 w 685386"/>
              <a:gd name="connsiteY6" fmla="*/ 378433 h 715618"/>
              <a:gd name="connsiteX7" fmla="*/ 178159 w 685386"/>
              <a:gd name="connsiteY7" fmla="*/ 421378 h 715618"/>
              <a:gd name="connsiteX8" fmla="*/ 216259 w 685386"/>
              <a:gd name="connsiteY8" fmla="*/ 492981 h 715618"/>
              <a:gd name="connsiteX9" fmla="*/ 248064 w 685386"/>
              <a:gd name="connsiteY9" fmla="*/ 516835 h 715618"/>
              <a:gd name="connsiteX10" fmla="*/ 240113 w 685386"/>
              <a:gd name="connsiteY10" fmla="*/ 572494 h 715618"/>
              <a:gd name="connsiteX11" fmla="*/ 200356 w 685386"/>
              <a:gd name="connsiteY11" fmla="*/ 612251 h 715618"/>
              <a:gd name="connsiteX12" fmla="*/ 251252 w 685386"/>
              <a:gd name="connsiteY12" fmla="*/ 675819 h 715618"/>
              <a:gd name="connsiteX13" fmla="*/ 367334 w 685386"/>
              <a:gd name="connsiteY13" fmla="*/ 675861 h 715618"/>
              <a:gd name="connsiteX14" fmla="*/ 415042 w 685386"/>
              <a:gd name="connsiteY14" fmla="*/ 636105 h 715618"/>
              <a:gd name="connsiteX15" fmla="*/ 454798 w 685386"/>
              <a:gd name="connsiteY15" fmla="*/ 659958 h 715618"/>
              <a:gd name="connsiteX16" fmla="*/ 510457 w 685386"/>
              <a:gd name="connsiteY16" fmla="*/ 683812 h 715618"/>
              <a:gd name="connsiteX17" fmla="*/ 645629 w 685386"/>
              <a:gd name="connsiteY17" fmla="*/ 715618 h 715618"/>
              <a:gd name="connsiteX18" fmla="*/ 685386 w 685386"/>
              <a:gd name="connsiteY18" fmla="*/ 628153 h 715618"/>
              <a:gd name="connsiteX19" fmla="*/ 669483 w 685386"/>
              <a:gd name="connsiteY19" fmla="*/ 628153 h 715618"/>
              <a:gd name="connsiteX20" fmla="*/ 629727 w 685386"/>
              <a:gd name="connsiteY20" fmla="*/ 636105 h 715618"/>
              <a:gd name="connsiteX21" fmla="*/ 613824 w 685386"/>
              <a:gd name="connsiteY21" fmla="*/ 580445 h 715618"/>
              <a:gd name="connsiteX22" fmla="*/ 629727 w 685386"/>
              <a:gd name="connsiteY22" fmla="*/ 532738 h 715618"/>
              <a:gd name="connsiteX23" fmla="*/ 582019 w 685386"/>
              <a:gd name="connsiteY23" fmla="*/ 429371 h 715618"/>
              <a:gd name="connsiteX24" fmla="*/ 550214 w 685386"/>
              <a:gd name="connsiteY24" fmla="*/ 429371 h 715618"/>
              <a:gd name="connsiteX25" fmla="*/ 502506 w 685386"/>
              <a:gd name="connsiteY25" fmla="*/ 413468 h 715618"/>
              <a:gd name="connsiteX26" fmla="*/ 454798 w 685386"/>
              <a:gd name="connsiteY26" fmla="*/ 405517 h 715618"/>
              <a:gd name="connsiteX27" fmla="*/ 486603 w 685386"/>
              <a:gd name="connsiteY27" fmla="*/ 270345 h 715618"/>
              <a:gd name="connsiteX28" fmla="*/ 486603 w 685386"/>
              <a:gd name="connsiteY28" fmla="*/ 198783 h 715618"/>
              <a:gd name="connsiteX29" fmla="*/ 311675 w 685386"/>
              <a:gd name="connsiteY29" fmla="*/ 190832 h 715618"/>
              <a:gd name="connsiteX30" fmla="*/ 295772 w 685386"/>
              <a:gd name="connsiteY30" fmla="*/ 119270 h 715618"/>
              <a:gd name="connsiteX31" fmla="*/ 279869 w 685386"/>
              <a:gd name="connsiteY31" fmla="*/ 0 h 715618"/>
              <a:gd name="connsiteX0" fmla="*/ 279869 w 685386"/>
              <a:gd name="connsiteY0" fmla="*/ 0 h 715618"/>
              <a:gd name="connsiteX1" fmla="*/ 144697 w 685386"/>
              <a:gd name="connsiteY1" fmla="*/ 39757 h 715618"/>
              <a:gd name="connsiteX2" fmla="*/ 65184 w 685386"/>
              <a:gd name="connsiteY2" fmla="*/ 87465 h 715618"/>
              <a:gd name="connsiteX3" fmla="*/ 0 w 685386"/>
              <a:gd name="connsiteY3" fmla="*/ 154222 h 715618"/>
              <a:gd name="connsiteX4" fmla="*/ 34994 w 685386"/>
              <a:gd name="connsiteY4" fmla="*/ 251254 h 715618"/>
              <a:gd name="connsiteX5" fmla="*/ 120843 w 685386"/>
              <a:gd name="connsiteY5" fmla="*/ 270345 h 715618"/>
              <a:gd name="connsiteX6" fmla="*/ 174929 w 685386"/>
              <a:gd name="connsiteY6" fmla="*/ 378433 h 715618"/>
              <a:gd name="connsiteX7" fmla="*/ 178159 w 685386"/>
              <a:gd name="connsiteY7" fmla="*/ 421378 h 715618"/>
              <a:gd name="connsiteX8" fmla="*/ 216259 w 685386"/>
              <a:gd name="connsiteY8" fmla="*/ 492981 h 715618"/>
              <a:gd name="connsiteX9" fmla="*/ 248064 w 685386"/>
              <a:gd name="connsiteY9" fmla="*/ 516835 h 715618"/>
              <a:gd name="connsiteX10" fmla="*/ 240113 w 685386"/>
              <a:gd name="connsiteY10" fmla="*/ 572494 h 715618"/>
              <a:gd name="connsiteX11" fmla="*/ 200356 w 685386"/>
              <a:gd name="connsiteY11" fmla="*/ 612251 h 715618"/>
              <a:gd name="connsiteX12" fmla="*/ 251252 w 685386"/>
              <a:gd name="connsiteY12" fmla="*/ 675819 h 715618"/>
              <a:gd name="connsiteX13" fmla="*/ 367334 w 685386"/>
              <a:gd name="connsiteY13" fmla="*/ 675861 h 715618"/>
              <a:gd name="connsiteX14" fmla="*/ 415042 w 685386"/>
              <a:gd name="connsiteY14" fmla="*/ 636105 h 715618"/>
              <a:gd name="connsiteX15" fmla="*/ 454798 w 685386"/>
              <a:gd name="connsiteY15" fmla="*/ 659958 h 715618"/>
              <a:gd name="connsiteX16" fmla="*/ 510457 w 685386"/>
              <a:gd name="connsiteY16" fmla="*/ 683812 h 715618"/>
              <a:gd name="connsiteX17" fmla="*/ 559615 w 685386"/>
              <a:gd name="connsiteY17" fmla="*/ 715339 h 715618"/>
              <a:gd name="connsiteX18" fmla="*/ 645629 w 685386"/>
              <a:gd name="connsiteY18" fmla="*/ 715618 h 715618"/>
              <a:gd name="connsiteX19" fmla="*/ 685386 w 685386"/>
              <a:gd name="connsiteY19" fmla="*/ 628153 h 715618"/>
              <a:gd name="connsiteX20" fmla="*/ 669483 w 685386"/>
              <a:gd name="connsiteY20" fmla="*/ 628153 h 715618"/>
              <a:gd name="connsiteX21" fmla="*/ 629727 w 685386"/>
              <a:gd name="connsiteY21" fmla="*/ 636105 h 715618"/>
              <a:gd name="connsiteX22" fmla="*/ 613824 w 685386"/>
              <a:gd name="connsiteY22" fmla="*/ 580445 h 715618"/>
              <a:gd name="connsiteX23" fmla="*/ 629727 w 685386"/>
              <a:gd name="connsiteY23" fmla="*/ 532738 h 715618"/>
              <a:gd name="connsiteX24" fmla="*/ 582019 w 685386"/>
              <a:gd name="connsiteY24" fmla="*/ 429371 h 715618"/>
              <a:gd name="connsiteX25" fmla="*/ 550214 w 685386"/>
              <a:gd name="connsiteY25" fmla="*/ 429371 h 715618"/>
              <a:gd name="connsiteX26" fmla="*/ 502506 w 685386"/>
              <a:gd name="connsiteY26" fmla="*/ 413468 h 715618"/>
              <a:gd name="connsiteX27" fmla="*/ 454798 w 685386"/>
              <a:gd name="connsiteY27" fmla="*/ 405517 h 715618"/>
              <a:gd name="connsiteX28" fmla="*/ 486603 w 685386"/>
              <a:gd name="connsiteY28" fmla="*/ 270345 h 715618"/>
              <a:gd name="connsiteX29" fmla="*/ 486603 w 685386"/>
              <a:gd name="connsiteY29" fmla="*/ 198783 h 715618"/>
              <a:gd name="connsiteX30" fmla="*/ 311675 w 685386"/>
              <a:gd name="connsiteY30" fmla="*/ 190832 h 715618"/>
              <a:gd name="connsiteX31" fmla="*/ 295772 w 685386"/>
              <a:gd name="connsiteY31" fmla="*/ 119270 h 715618"/>
              <a:gd name="connsiteX32" fmla="*/ 279869 w 685386"/>
              <a:gd name="connsiteY32" fmla="*/ 0 h 715618"/>
              <a:gd name="connsiteX0" fmla="*/ 279869 w 685386"/>
              <a:gd name="connsiteY0" fmla="*/ 0 h 715618"/>
              <a:gd name="connsiteX1" fmla="*/ 144697 w 685386"/>
              <a:gd name="connsiteY1" fmla="*/ 39757 h 715618"/>
              <a:gd name="connsiteX2" fmla="*/ 65184 w 685386"/>
              <a:gd name="connsiteY2" fmla="*/ 87465 h 715618"/>
              <a:gd name="connsiteX3" fmla="*/ 0 w 685386"/>
              <a:gd name="connsiteY3" fmla="*/ 154222 h 715618"/>
              <a:gd name="connsiteX4" fmla="*/ 34994 w 685386"/>
              <a:gd name="connsiteY4" fmla="*/ 251254 h 715618"/>
              <a:gd name="connsiteX5" fmla="*/ 120843 w 685386"/>
              <a:gd name="connsiteY5" fmla="*/ 270345 h 715618"/>
              <a:gd name="connsiteX6" fmla="*/ 174929 w 685386"/>
              <a:gd name="connsiteY6" fmla="*/ 378433 h 715618"/>
              <a:gd name="connsiteX7" fmla="*/ 178159 w 685386"/>
              <a:gd name="connsiteY7" fmla="*/ 421378 h 715618"/>
              <a:gd name="connsiteX8" fmla="*/ 216259 w 685386"/>
              <a:gd name="connsiteY8" fmla="*/ 492981 h 715618"/>
              <a:gd name="connsiteX9" fmla="*/ 248064 w 685386"/>
              <a:gd name="connsiteY9" fmla="*/ 516835 h 715618"/>
              <a:gd name="connsiteX10" fmla="*/ 240113 w 685386"/>
              <a:gd name="connsiteY10" fmla="*/ 572494 h 715618"/>
              <a:gd name="connsiteX11" fmla="*/ 200356 w 685386"/>
              <a:gd name="connsiteY11" fmla="*/ 612251 h 715618"/>
              <a:gd name="connsiteX12" fmla="*/ 251252 w 685386"/>
              <a:gd name="connsiteY12" fmla="*/ 675819 h 715618"/>
              <a:gd name="connsiteX13" fmla="*/ 367334 w 685386"/>
              <a:gd name="connsiteY13" fmla="*/ 675861 h 715618"/>
              <a:gd name="connsiteX14" fmla="*/ 415042 w 685386"/>
              <a:gd name="connsiteY14" fmla="*/ 636105 h 715618"/>
              <a:gd name="connsiteX15" fmla="*/ 454798 w 685386"/>
              <a:gd name="connsiteY15" fmla="*/ 659958 h 715618"/>
              <a:gd name="connsiteX16" fmla="*/ 510457 w 685386"/>
              <a:gd name="connsiteY16" fmla="*/ 683812 h 715618"/>
              <a:gd name="connsiteX17" fmla="*/ 559615 w 685386"/>
              <a:gd name="connsiteY17" fmla="*/ 715339 h 715618"/>
              <a:gd name="connsiteX18" fmla="*/ 645629 w 685386"/>
              <a:gd name="connsiteY18" fmla="*/ 715618 h 715618"/>
              <a:gd name="connsiteX19" fmla="*/ 685386 w 685386"/>
              <a:gd name="connsiteY19" fmla="*/ 628153 h 715618"/>
              <a:gd name="connsiteX20" fmla="*/ 669483 w 685386"/>
              <a:gd name="connsiteY20" fmla="*/ 628153 h 715618"/>
              <a:gd name="connsiteX21" fmla="*/ 613824 w 685386"/>
              <a:gd name="connsiteY21" fmla="*/ 580445 h 715618"/>
              <a:gd name="connsiteX22" fmla="*/ 629727 w 685386"/>
              <a:gd name="connsiteY22" fmla="*/ 532738 h 715618"/>
              <a:gd name="connsiteX23" fmla="*/ 582019 w 685386"/>
              <a:gd name="connsiteY23" fmla="*/ 429371 h 715618"/>
              <a:gd name="connsiteX24" fmla="*/ 550214 w 685386"/>
              <a:gd name="connsiteY24" fmla="*/ 429371 h 715618"/>
              <a:gd name="connsiteX25" fmla="*/ 502506 w 685386"/>
              <a:gd name="connsiteY25" fmla="*/ 413468 h 715618"/>
              <a:gd name="connsiteX26" fmla="*/ 454798 w 685386"/>
              <a:gd name="connsiteY26" fmla="*/ 405517 h 715618"/>
              <a:gd name="connsiteX27" fmla="*/ 486603 w 685386"/>
              <a:gd name="connsiteY27" fmla="*/ 270345 h 715618"/>
              <a:gd name="connsiteX28" fmla="*/ 486603 w 685386"/>
              <a:gd name="connsiteY28" fmla="*/ 198783 h 715618"/>
              <a:gd name="connsiteX29" fmla="*/ 311675 w 685386"/>
              <a:gd name="connsiteY29" fmla="*/ 190832 h 715618"/>
              <a:gd name="connsiteX30" fmla="*/ 295772 w 685386"/>
              <a:gd name="connsiteY30" fmla="*/ 119270 h 715618"/>
              <a:gd name="connsiteX31" fmla="*/ 279869 w 685386"/>
              <a:gd name="connsiteY31" fmla="*/ 0 h 715618"/>
              <a:gd name="connsiteX0" fmla="*/ 279869 w 685386"/>
              <a:gd name="connsiteY0" fmla="*/ 0 h 715618"/>
              <a:gd name="connsiteX1" fmla="*/ 144697 w 685386"/>
              <a:gd name="connsiteY1" fmla="*/ 39757 h 715618"/>
              <a:gd name="connsiteX2" fmla="*/ 65184 w 685386"/>
              <a:gd name="connsiteY2" fmla="*/ 87465 h 715618"/>
              <a:gd name="connsiteX3" fmla="*/ 0 w 685386"/>
              <a:gd name="connsiteY3" fmla="*/ 154222 h 715618"/>
              <a:gd name="connsiteX4" fmla="*/ 34994 w 685386"/>
              <a:gd name="connsiteY4" fmla="*/ 251254 h 715618"/>
              <a:gd name="connsiteX5" fmla="*/ 120843 w 685386"/>
              <a:gd name="connsiteY5" fmla="*/ 270345 h 715618"/>
              <a:gd name="connsiteX6" fmla="*/ 174929 w 685386"/>
              <a:gd name="connsiteY6" fmla="*/ 378433 h 715618"/>
              <a:gd name="connsiteX7" fmla="*/ 178159 w 685386"/>
              <a:gd name="connsiteY7" fmla="*/ 421378 h 715618"/>
              <a:gd name="connsiteX8" fmla="*/ 216259 w 685386"/>
              <a:gd name="connsiteY8" fmla="*/ 492981 h 715618"/>
              <a:gd name="connsiteX9" fmla="*/ 248064 w 685386"/>
              <a:gd name="connsiteY9" fmla="*/ 516835 h 715618"/>
              <a:gd name="connsiteX10" fmla="*/ 240113 w 685386"/>
              <a:gd name="connsiteY10" fmla="*/ 572494 h 715618"/>
              <a:gd name="connsiteX11" fmla="*/ 200356 w 685386"/>
              <a:gd name="connsiteY11" fmla="*/ 612251 h 715618"/>
              <a:gd name="connsiteX12" fmla="*/ 251252 w 685386"/>
              <a:gd name="connsiteY12" fmla="*/ 675819 h 715618"/>
              <a:gd name="connsiteX13" fmla="*/ 367334 w 685386"/>
              <a:gd name="connsiteY13" fmla="*/ 675861 h 715618"/>
              <a:gd name="connsiteX14" fmla="*/ 415042 w 685386"/>
              <a:gd name="connsiteY14" fmla="*/ 636105 h 715618"/>
              <a:gd name="connsiteX15" fmla="*/ 454798 w 685386"/>
              <a:gd name="connsiteY15" fmla="*/ 659958 h 715618"/>
              <a:gd name="connsiteX16" fmla="*/ 510457 w 685386"/>
              <a:gd name="connsiteY16" fmla="*/ 683812 h 715618"/>
              <a:gd name="connsiteX17" fmla="*/ 559615 w 685386"/>
              <a:gd name="connsiteY17" fmla="*/ 715339 h 715618"/>
              <a:gd name="connsiteX18" fmla="*/ 645629 w 685386"/>
              <a:gd name="connsiteY18" fmla="*/ 715618 h 715618"/>
              <a:gd name="connsiteX19" fmla="*/ 685386 w 685386"/>
              <a:gd name="connsiteY19" fmla="*/ 628153 h 715618"/>
              <a:gd name="connsiteX20" fmla="*/ 613824 w 685386"/>
              <a:gd name="connsiteY20" fmla="*/ 580445 h 715618"/>
              <a:gd name="connsiteX21" fmla="*/ 629727 w 685386"/>
              <a:gd name="connsiteY21" fmla="*/ 532738 h 715618"/>
              <a:gd name="connsiteX22" fmla="*/ 582019 w 685386"/>
              <a:gd name="connsiteY22" fmla="*/ 429371 h 715618"/>
              <a:gd name="connsiteX23" fmla="*/ 550214 w 685386"/>
              <a:gd name="connsiteY23" fmla="*/ 429371 h 715618"/>
              <a:gd name="connsiteX24" fmla="*/ 502506 w 685386"/>
              <a:gd name="connsiteY24" fmla="*/ 413468 h 715618"/>
              <a:gd name="connsiteX25" fmla="*/ 454798 w 685386"/>
              <a:gd name="connsiteY25" fmla="*/ 405517 h 715618"/>
              <a:gd name="connsiteX26" fmla="*/ 486603 w 685386"/>
              <a:gd name="connsiteY26" fmla="*/ 270345 h 715618"/>
              <a:gd name="connsiteX27" fmla="*/ 486603 w 685386"/>
              <a:gd name="connsiteY27" fmla="*/ 198783 h 715618"/>
              <a:gd name="connsiteX28" fmla="*/ 311675 w 685386"/>
              <a:gd name="connsiteY28" fmla="*/ 190832 h 715618"/>
              <a:gd name="connsiteX29" fmla="*/ 295772 w 685386"/>
              <a:gd name="connsiteY29" fmla="*/ 119270 h 715618"/>
              <a:gd name="connsiteX30" fmla="*/ 279869 w 685386"/>
              <a:gd name="connsiteY30" fmla="*/ 0 h 715618"/>
              <a:gd name="connsiteX0" fmla="*/ 279869 w 699673"/>
              <a:gd name="connsiteY0" fmla="*/ 0 h 715618"/>
              <a:gd name="connsiteX1" fmla="*/ 144697 w 699673"/>
              <a:gd name="connsiteY1" fmla="*/ 39757 h 715618"/>
              <a:gd name="connsiteX2" fmla="*/ 65184 w 699673"/>
              <a:gd name="connsiteY2" fmla="*/ 87465 h 715618"/>
              <a:gd name="connsiteX3" fmla="*/ 0 w 699673"/>
              <a:gd name="connsiteY3" fmla="*/ 154222 h 715618"/>
              <a:gd name="connsiteX4" fmla="*/ 34994 w 699673"/>
              <a:gd name="connsiteY4" fmla="*/ 251254 h 715618"/>
              <a:gd name="connsiteX5" fmla="*/ 120843 w 699673"/>
              <a:gd name="connsiteY5" fmla="*/ 270345 h 715618"/>
              <a:gd name="connsiteX6" fmla="*/ 174929 w 699673"/>
              <a:gd name="connsiteY6" fmla="*/ 378433 h 715618"/>
              <a:gd name="connsiteX7" fmla="*/ 178159 w 699673"/>
              <a:gd name="connsiteY7" fmla="*/ 421378 h 715618"/>
              <a:gd name="connsiteX8" fmla="*/ 216259 w 699673"/>
              <a:gd name="connsiteY8" fmla="*/ 492981 h 715618"/>
              <a:gd name="connsiteX9" fmla="*/ 248064 w 699673"/>
              <a:gd name="connsiteY9" fmla="*/ 516835 h 715618"/>
              <a:gd name="connsiteX10" fmla="*/ 240113 w 699673"/>
              <a:gd name="connsiteY10" fmla="*/ 572494 h 715618"/>
              <a:gd name="connsiteX11" fmla="*/ 200356 w 699673"/>
              <a:gd name="connsiteY11" fmla="*/ 612251 h 715618"/>
              <a:gd name="connsiteX12" fmla="*/ 251252 w 699673"/>
              <a:gd name="connsiteY12" fmla="*/ 675819 h 715618"/>
              <a:gd name="connsiteX13" fmla="*/ 367334 w 699673"/>
              <a:gd name="connsiteY13" fmla="*/ 675861 h 715618"/>
              <a:gd name="connsiteX14" fmla="*/ 415042 w 699673"/>
              <a:gd name="connsiteY14" fmla="*/ 636105 h 715618"/>
              <a:gd name="connsiteX15" fmla="*/ 454798 w 699673"/>
              <a:gd name="connsiteY15" fmla="*/ 659958 h 715618"/>
              <a:gd name="connsiteX16" fmla="*/ 510457 w 699673"/>
              <a:gd name="connsiteY16" fmla="*/ 683812 h 715618"/>
              <a:gd name="connsiteX17" fmla="*/ 559615 w 699673"/>
              <a:gd name="connsiteY17" fmla="*/ 715339 h 715618"/>
              <a:gd name="connsiteX18" fmla="*/ 645629 w 699673"/>
              <a:gd name="connsiteY18" fmla="*/ 715618 h 715618"/>
              <a:gd name="connsiteX19" fmla="*/ 699673 w 699673"/>
              <a:gd name="connsiteY19" fmla="*/ 623391 h 715618"/>
              <a:gd name="connsiteX20" fmla="*/ 613824 w 699673"/>
              <a:gd name="connsiteY20" fmla="*/ 580445 h 715618"/>
              <a:gd name="connsiteX21" fmla="*/ 629727 w 699673"/>
              <a:gd name="connsiteY21" fmla="*/ 532738 h 715618"/>
              <a:gd name="connsiteX22" fmla="*/ 582019 w 699673"/>
              <a:gd name="connsiteY22" fmla="*/ 429371 h 715618"/>
              <a:gd name="connsiteX23" fmla="*/ 550214 w 699673"/>
              <a:gd name="connsiteY23" fmla="*/ 429371 h 715618"/>
              <a:gd name="connsiteX24" fmla="*/ 502506 w 699673"/>
              <a:gd name="connsiteY24" fmla="*/ 413468 h 715618"/>
              <a:gd name="connsiteX25" fmla="*/ 454798 w 699673"/>
              <a:gd name="connsiteY25" fmla="*/ 405517 h 715618"/>
              <a:gd name="connsiteX26" fmla="*/ 486603 w 699673"/>
              <a:gd name="connsiteY26" fmla="*/ 270345 h 715618"/>
              <a:gd name="connsiteX27" fmla="*/ 486603 w 699673"/>
              <a:gd name="connsiteY27" fmla="*/ 198783 h 715618"/>
              <a:gd name="connsiteX28" fmla="*/ 311675 w 699673"/>
              <a:gd name="connsiteY28" fmla="*/ 190832 h 715618"/>
              <a:gd name="connsiteX29" fmla="*/ 295772 w 699673"/>
              <a:gd name="connsiteY29" fmla="*/ 119270 h 715618"/>
              <a:gd name="connsiteX30" fmla="*/ 279869 w 699673"/>
              <a:gd name="connsiteY30" fmla="*/ 0 h 715618"/>
              <a:gd name="connsiteX0" fmla="*/ 279869 w 699673"/>
              <a:gd name="connsiteY0" fmla="*/ 0 h 715618"/>
              <a:gd name="connsiteX1" fmla="*/ 144697 w 699673"/>
              <a:gd name="connsiteY1" fmla="*/ 39757 h 715618"/>
              <a:gd name="connsiteX2" fmla="*/ 65184 w 699673"/>
              <a:gd name="connsiteY2" fmla="*/ 87465 h 715618"/>
              <a:gd name="connsiteX3" fmla="*/ 0 w 699673"/>
              <a:gd name="connsiteY3" fmla="*/ 154222 h 715618"/>
              <a:gd name="connsiteX4" fmla="*/ 34994 w 699673"/>
              <a:gd name="connsiteY4" fmla="*/ 251254 h 715618"/>
              <a:gd name="connsiteX5" fmla="*/ 120843 w 699673"/>
              <a:gd name="connsiteY5" fmla="*/ 270345 h 715618"/>
              <a:gd name="connsiteX6" fmla="*/ 174929 w 699673"/>
              <a:gd name="connsiteY6" fmla="*/ 378433 h 715618"/>
              <a:gd name="connsiteX7" fmla="*/ 216259 w 699673"/>
              <a:gd name="connsiteY7" fmla="*/ 402328 h 715618"/>
              <a:gd name="connsiteX8" fmla="*/ 216259 w 699673"/>
              <a:gd name="connsiteY8" fmla="*/ 492981 h 715618"/>
              <a:gd name="connsiteX9" fmla="*/ 248064 w 699673"/>
              <a:gd name="connsiteY9" fmla="*/ 516835 h 715618"/>
              <a:gd name="connsiteX10" fmla="*/ 240113 w 699673"/>
              <a:gd name="connsiteY10" fmla="*/ 572494 h 715618"/>
              <a:gd name="connsiteX11" fmla="*/ 200356 w 699673"/>
              <a:gd name="connsiteY11" fmla="*/ 612251 h 715618"/>
              <a:gd name="connsiteX12" fmla="*/ 251252 w 699673"/>
              <a:gd name="connsiteY12" fmla="*/ 675819 h 715618"/>
              <a:gd name="connsiteX13" fmla="*/ 367334 w 699673"/>
              <a:gd name="connsiteY13" fmla="*/ 675861 h 715618"/>
              <a:gd name="connsiteX14" fmla="*/ 415042 w 699673"/>
              <a:gd name="connsiteY14" fmla="*/ 636105 h 715618"/>
              <a:gd name="connsiteX15" fmla="*/ 454798 w 699673"/>
              <a:gd name="connsiteY15" fmla="*/ 659958 h 715618"/>
              <a:gd name="connsiteX16" fmla="*/ 510457 w 699673"/>
              <a:gd name="connsiteY16" fmla="*/ 683812 h 715618"/>
              <a:gd name="connsiteX17" fmla="*/ 559615 w 699673"/>
              <a:gd name="connsiteY17" fmla="*/ 715339 h 715618"/>
              <a:gd name="connsiteX18" fmla="*/ 645629 w 699673"/>
              <a:gd name="connsiteY18" fmla="*/ 715618 h 715618"/>
              <a:gd name="connsiteX19" fmla="*/ 699673 w 699673"/>
              <a:gd name="connsiteY19" fmla="*/ 623391 h 715618"/>
              <a:gd name="connsiteX20" fmla="*/ 613824 w 699673"/>
              <a:gd name="connsiteY20" fmla="*/ 580445 h 715618"/>
              <a:gd name="connsiteX21" fmla="*/ 629727 w 699673"/>
              <a:gd name="connsiteY21" fmla="*/ 532738 h 715618"/>
              <a:gd name="connsiteX22" fmla="*/ 582019 w 699673"/>
              <a:gd name="connsiteY22" fmla="*/ 429371 h 715618"/>
              <a:gd name="connsiteX23" fmla="*/ 550214 w 699673"/>
              <a:gd name="connsiteY23" fmla="*/ 429371 h 715618"/>
              <a:gd name="connsiteX24" fmla="*/ 502506 w 699673"/>
              <a:gd name="connsiteY24" fmla="*/ 413468 h 715618"/>
              <a:gd name="connsiteX25" fmla="*/ 454798 w 699673"/>
              <a:gd name="connsiteY25" fmla="*/ 405517 h 715618"/>
              <a:gd name="connsiteX26" fmla="*/ 486603 w 699673"/>
              <a:gd name="connsiteY26" fmla="*/ 270345 h 715618"/>
              <a:gd name="connsiteX27" fmla="*/ 486603 w 699673"/>
              <a:gd name="connsiteY27" fmla="*/ 198783 h 715618"/>
              <a:gd name="connsiteX28" fmla="*/ 311675 w 699673"/>
              <a:gd name="connsiteY28" fmla="*/ 190832 h 715618"/>
              <a:gd name="connsiteX29" fmla="*/ 295772 w 699673"/>
              <a:gd name="connsiteY29" fmla="*/ 119270 h 715618"/>
              <a:gd name="connsiteX30" fmla="*/ 279869 w 699673"/>
              <a:gd name="connsiteY30" fmla="*/ 0 h 715618"/>
              <a:gd name="connsiteX0" fmla="*/ 279869 w 699673"/>
              <a:gd name="connsiteY0" fmla="*/ 0 h 715618"/>
              <a:gd name="connsiteX1" fmla="*/ 144697 w 699673"/>
              <a:gd name="connsiteY1" fmla="*/ 39757 h 715618"/>
              <a:gd name="connsiteX2" fmla="*/ 65184 w 699673"/>
              <a:gd name="connsiteY2" fmla="*/ 87465 h 715618"/>
              <a:gd name="connsiteX3" fmla="*/ 0 w 699673"/>
              <a:gd name="connsiteY3" fmla="*/ 154222 h 715618"/>
              <a:gd name="connsiteX4" fmla="*/ 34994 w 699673"/>
              <a:gd name="connsiteY4" fmla="*/ 251254 h 715618"/>
              <a:gd name="connsiteX5" fmla="*/ 120843 w 699673"/>
              <a:gd name="connsiteY5" fmla="*/ 270345 h 715618"/>
              <a:gd name="connsiteX6" fmla="*/ 174929 w 699673"/>
              <a:gd name="connsiteY6" fmla="*/ 378433 h 715618"/>
              <a:gd name="connsiteX7" fmla="*/ 216259 w 699673"/>
              <a:gd name="connsiteY7" fmla="*/ 402328 h 715618"/>
              <a:gd name="connsiteX8" fmla="*/ 216259 w 699673"/>
              <a:gd name="connsiteY8" fmla="*/ 492981 h 715618"/>
              <a:gd name="connsiteX9" fmla="*/ 248064 w 699673"/>
              <a:gd name="connsiteY9" fmla="*/ 516835 h 715618"/>
              <a:gd name="connsiteX10" fmla="*/ 240113 w 699673"/>
              <a:gd name="connsiteY10" fmla="*/ 572494 h 715618"/>
              <a:gd name="connsiteX11" fmla="*/ 200356 w 699673"/>
              <a:gd name="connsiteY11" fmla="*/ 612251 h 715618"/>
              <a:gd name="connsiteX12" fmla="*/ 251252 w 699673"/>
              <a:gd name="connsiteY12" fmla="*/ 675819 h 715618"/>
              <a:gd name="connsiteX13" fmla="*/ 367334 w 699673"/>
              <a:gd name="connsiteY13" fmla="*/ 675861 h 715618"/>
              <a:gd name="connsiteX14" fmla="*/ 415042 w 699673"/>
              <a:gd name="connsiteY14" fmla="*/ 636105 h 715618"/>
              <a:gd name="connsiteX15" fmla="*/ 454798 w 699673"/>
              <a:gd name="connsiteY15" fmla="*/ 659958 h 715618"/>
              <a:gd name="connsiteX16" fmla="*/ 510457 w 699673"/>
              <a:gd name="connsiteY16" fmla="*/ 683812 h 715618"/>
              <a:gd name="connsiteX17" fmla="*/ 559615 w 699673"/>
              <a:gd name="connsiteY17" fmla="*/ 715339 h 715618"/>
              <a:gd name="connsiteX18" fmla="*/ 645629 w 699673"/>
              <a:gd name="connsiteY18" fmla="*/ 715618 h 715618"/>
              <a:gd name="connsiteX19" fmla="*/ 699673 w 699673"/>
              <a:gd name="connsiteY19" fmla="*/ 623391 h 715618"/>
              <a:gd name="connsiteX20" fmla="*/ 613824 w 699673"/>
              <a:gd name="connsiteY20" fmla="*/ 580445 h 715618"/>
              <a:gd name="connsiteX21" fmla="*/ 629727 w 699673"/>
              <a:gd name="connsiteY21" fmla="*/ 532738 h 715618"/>
              <a:gd name="connsiteX22" fmla="*/ 582019 w 699673"/>
              <a:gd name="connsiteY22" fmla="*/ 429371 h 715618"/>
              <a:gd name="connsiteX23" fmla="*/ 550214 w 699673"/>
              <a:gd name="connsiteY23" fmla="*/ 429371 h 715618"/>
              <a:gd name="connsiteX24" fmla="*/ 502506 w 699673"/>
              <a:gd name="connsiteY24" fmla="*/ 413468 h 715618"/>
              <a:gd name="connsiteX25" fmla="*/ 454798 w 699673"/>
              <a:gd name="connsiteY25" fmla="*/ 405517 h 715618"/>
              <a:gd name="connsiteX26" fmla="*/ 509077 w 699673"/>
              <a:gd name="connsiteY26" fmla="*/ 283253 h 715618"/>
              <a:gd name="connsiteX27" fmla="*/ 486603 w 699673"/>
              <a:gd name="connsiteY27" fmla="*/ 198783 h 715618"/>
              <a:gd name="connsiteX28" fmla="*/ 311675 w 699673"/>
              <a:gd name="connsiteY28" fmla="*/ 190832 h 715618"/>
              <a:gd name="connsiteX29" fmla="*/ 295772 w 699673"/>
              <a:gd name="connsiteY29" fmla="*/ 119270 h 715618"/>
              <a:gd name="connsiteX30" fmla="*/ 279869 w 699673"/>
              <a:gd name="connsiteY30" fmla="*/ 0 h 715618"/>
              <a:gd name="connsiteX0" fmla="*/ 279869 w 699673"/>
              <a:gd name="connsiteY0" fmla="*/ 0 h 715618"/>
              <a:gd name="connsiteX1" fmla="*/ 144697 w 699673"/>
              <a:gd name="connsiteY1" fmla="*/ 39757 h 715618"/>
              <a:gd name="connsiteX2" fmla="*/ 65184 w 699673"/>
              <a:gd name="connsiteY2" fmla="*/ 87465 h 715618"/>
              <a:gd name="connsiteX3" fmla="*/ 0 w 699673"/>
              <a:gd name="connsiteY3" fmla="*/ 154222 h 715618"/>
              <a:gd name="connsiteX4" fmla="*/ 34994 w 699673"/>
              <a:gd name="connsiteY4" fmla="*/ 251254 h 715618"/>
              <a:gd name="connsiteX5" fmla="*/ 120843 w 699673"/>
              <a:gd name="connsiteY5" fmla="*/ 270345 h 715618"/>
              <a:gd name="connsiteX6" fmla="*/ 174929 w 699673"/>
              <a:gd name="connsiteY6" fmla="*/ 378433 h 715618"/>
              <a:gd name="connsiteX7" fmla="*/ 216259 w 699673"/>
              <a:gd name="connsiteY7" fmla="*/ 402328 h 715618"/>
              <a:gd name="connsiteX8" fmla="*/ 216259 w 699673"/>
              <a:gd name="connsiteY8" fmla="*/ 492981 h 715618"/>
              <a:gd name="connsiteX9" fmla="*/ 248064 w 699673"/>
              <a:gd name="connsiteY9" fmla="*/ 516835 h 715618"/>
              <a:gd name="connsiteX10" fmla="*/ 240113 w 699673"/>
              <a:gd name="connsiteY10" fmla="*/ 572494 h 715618"/>
              <a:gd name="connsiteX11" fmla="*/ 200356 w 699673"/>
              <a:gd name="connsiteY11" fmla="*/ 612251 h 715618"/>
              <a:gd name="connsiteX12" fmla="*/ 251252 w 699673"/>
              <a:gd name="connsiteY12" fmla="*/ 675819 h 715618"/>
              <a:gd name="connsiteX13" fmla="*/ 367334 w 699673"/>
              <a:gd name="connsiteY13" fmla="*/ 675861 h 715618"/>
              <a:gd name="connsiteX14" fmla="*/ 415042 w 699673"/>
              <a:gd name="connsiteY14" fmla="*/ 636105 h 715618"/>
              <a:gd name="connsiteX15" fmla="*/ 454798 w 699673"/>
              <a:gd name="connsiteY15" fmla="*/ 659958 h 715618"/>
              <a:gd name="connsiteX16" fmla="*/ 510457 w 699673"/>
              <a:gd name="connsiteY16" fmla="*/ 683812 h 715618"/>
              <a:gd name="connsiteX17" fmla="*/ 559615 w 699673"/>
              <a:gd name="connsiteY17" fmla="*/ 715339 h 715618"/>
              <a:gd name="connsiteX18" fmla="*/ 645629 w 699673"/>
              <a:gd name="connsiteY18" fmla="*/ 715618 h 715618"/>
              <a:gd name="connsiteX19" fmla="*/ 699673 w 699673"/>
              <a:gd name="connsiteY19" fmla="*/ 623391 h 715618"/>
              <a:gd name="connsiteX20" fmla="*/ 613824 w 699673"/>
              <a:gd name="connsiteY20" fmla="*/ 580445 h 715618"/>
              <a:gd name="connsiteX21" fmla="*/ 629727 w 699673"/>
              <a:gd name="connsiteY21" fmla="*/ 532738 h 715618"/>
              <a:gd name="connsiteX22" fmla="*/ 582019 w 699673"/>
              <a:gd name="connsiteY22" fmla="*/ 429371 h 715618"/>
              <a:gd name="connsiteX23" fmla="*/ 550214 w 699673"/>
              <a:gd name="connsiteY23" fmla="*/ 429371 h 715618"/>
              <a:gd name="connsiteX24" fmla="*/ 502506 w 699673"/>
              <a:gd name="connsiteY24" fmla="*/ 413468 h 715618"/>
              <a:gd name="connsiteX25" fmla="*/ 486263 w 699673"/>
              <a:gd name="connsiteY25" fmla="*/ 409819 h 715618"/>
              <a:gd name="connsiteX26" fmla="*/ 509077 w 699673"/>
              <a:gd name="connsiteY26" fmla="*/ 283253 h 715618"/>
              <a:gd name="connsiteX27" fmla="*/ 486603 w 699673"/>
              <a:gd name="connsiteY27" fmla="*/ 198783 h 715618"/>
              <a:gd name="connsiteX28" fmla="*/ 311675 w 699673"/>
              <a:gd name="connsiteY28" fmla="*/ 190832 h 715618"/>
              <a:gd name="connsiteX29" fmla="*/ 295772 w 699673"/>
              <a:gd name="connsiteY29" fmla="*/ 119270 h 715618"/>
              <a:gd name="connsiteX30" fmla="*/ 279869 w 699673"/>
              <a:gd name="connsiteY30" fmla="*/ 0 h 715618"/>
              <a:gd name="connsiteX0" fmla="*/ 279869 w 699673"/>
              <a:gd name="connsiteY0" fmla="*/ 0 h 715618"/>
              <a:gd name="connsiteX1" fmla="*/ 144697 w 699673"/>
              <a:gd name="connsiteY1" fmla="*/ 39757 h 715618"/>
              <a:gd name="connsiteX2" fmla="*/ 65184 w 699673"/>
              <a:gd name="connsiteY2" fmla="*/ 87465 h 715618"/>
              <a:gd name="connsiteX3" fmla="*/ 0 w 699673"/>
              <a:gd name="connsiteY3" fmla="*/ 154222 h 715618"/>
              <a:gd name="connsiteX4" fmla="*/ 34994 w 699673"/>
              <a:gd name="connsiteY4" fmla="*/ 251254 h 715618"/>
              <a:gd name="connsiteX5" fmla="*/ 120843 w 699673"/>
              <a:gd name="connsiteY5" fmla="*/ 270345 h 715618"/>
              <a:gd name="connsiteX6" fmla="*/ 174929 w 699673"/>
              <a:gd name="connsiteY6" fmla="*/ 378433 h 715618"/>
              <a:gd name="connsiteX7" fmla="*/ 216259 w 699673"/>
              <a:gd name="connsiteY7" fmla="*/ 402328 h 715618"/>
              <a:gd name="connsiteX8" fmla="*/ 216259 w 699673"/>
              <a:gd name="connsiteY8" fmla="*/ 492981 h 715618"/>
              <a:gd name="connsiteX9" fmla="*/ 248064 w 699673"/>
              <a:gd name="connsiteY9" fmla="*/ 516835 h 715618"/>
              <a:gd name="connsiteX10" fmla="*/ 240113 w 699673"/>
              <a:gd name="connsiteY10" fmla="*/ 572494 h 715618"/>
              <a:gd name="connsiteX11" fmla="*/ 200356 w 699673"/>
              <a:gd name="connsiteY11" fmla="*/ 612251 h 715618"/>
              <a:gd name="connsiteX12" fmla="*/ 251252 w 699673"/>
              <a:gd name="connsiteY12" fmla="*/ 675819 h 715618"/>
              <a:gd name="connsiteX13" fmla="*/ 367334 w 699673"/>
              <a:gd name="connsiteY13" fmla="*/ 675861 h 715618"/>
              <a:gd name="connsiteX14" fmla="*/ 415042 w 699673"/>
              <a:gd name="connsiteY14" fmla="*/ 636105 h 715618"/>
              <a:gd name="connsiteX15" fmla="*/ 454798 w 699673"/>
              <a:gd name="connsiteY15" fmla="*/ 659958 h 715618"/>
              <a:gd name="connsiteX16" fmla="*/ 510457 w 699673"/>
              <a:gd name="connsiteY16" fmla="*/ 683812 h 715618"/>
              <a:gd name="connsiteX17" fmla="*/ 559615 w 699673"/>
              <a:gd name="connsiteY17" fmla="*/ 715339 h 715618"/>
              <a:gd name="connsiteX18" fmla="*/ 645629 w 699673"/>
              <a:gd name="connsiteY18" fmla="*/ 715618 h 715618"/>
              <a:gd name="connsiteX19" fmla="*/ 699673 w 699673"/>
              <a:gd name="connsiteY19" fmla="*/ 623391 h 715618"/>
              <a:gd name="connsiteX20" fmla="*/ 613824 w 699673"/>
              <a:gd name="connsiteY20" fmla="*/ 580445 h 715618"/>
              <a:gd name="connsiteX21" fmla="*/ 629727 w 699673"/>
              <a:gd name="connsiteY21" fmla="*/ 532738 h 715618"/>
              <a:gd name="connsiteX22" fmla="*/ 582019 w 699673"/>
              <a:gd name="connsiteY22" fmla="*/ 429371 h 715618"/>
              <a:gd name="connsiteX23" fmla="*/ 550214 w 699673"/>
              <a:gd name="connsiteY23" fmla="*/ 429371 h 715618"/>
              <a:gd name="connsiteX24" fmla="*/ 502506 w 699673"/>
              <a:gd name="connsiteY24" fmla="*/ 413468 h 715618"/>
              <a:gd name="connsiteX25" fmla="*/ 486263 w 699673"/>
              <a:gd name="connsiteY25" fmla="*/ 409819 h 715618"/>
              <a:gd name="connsiteX26" fmla="*/ 509077 w 699673"/>
              <a:gd name="connsiteY26" fmla="*/ 283253 h 715618"/>
              <a:gd name="connsiteX27" fmla="*/ 486603 w 699673"/>
              <a:gd name="connsiteY27" fmla="*/ 181572 h 715618"/>
              <a:gd name="connsiteX28" fmla="*/ 311675 w 699673"/>
              <a:gd name="connsiteY28" fmla="*/ 190832 h 715618"/>
              <a:gd name="connsiteX29" fmla="*/ 295772 w 699673"/>
              <a:gd name="connsiteY29" fmla="*/ 119270 h 715618"/>
              <a:gd name="connsiteX30" fmla="*/ 279869 w 699673"/>
              <a:gd name="connsiteY30" fmla="*/ 0 h 715618"/>
              <a:gd name="connsiteX0" fmla="*/ 279869 w 699673"/>
              <a:gd name="connsiteY0" fmla="*/ 0 h 715618"/>
              <a:gd name="connsiteX1" fmla="*/ 144697 w 699673"/>
              <a:gd name="connsiteY1" fmla="*/ 39757 h 715618"/>
              <a:gd name="connsiteX2" fmla="*/ 65184 w 699673"/>
              <a:gd name="connsiteY2" fmla="*/ 87465 h 715618"/>
              <a:gd name="connsiteX3" fmla="*/ 0 w 699673"/>
              <a:gd name="connsiteY3" fmla="*/ 154222 h 715618"/>
              <a:gd name="connsiteX4" fmla="*/ 34994 w 699673"/>
              <a:gd name="connsiteY4" fmla="*/ 251254 h 715618"/>
              <a:gd name="connsiteX5" fmla="*/ 120843 w 699673"/>
              <a:gd name="connsiteY5" fmla="*/ 270345 h 715618"/>
              <a:gd name="connsiteX6" fmla="*/ 174929 w 699673"/>
              <a:gd name="connsiteY6" fmla="*/ 378433 h 715618"/>
              <a:gd name="connsiteX7" fmla="*/ 216259 w 699673"/>
              <a:gd name="connsiteY7" fmla="*/ 402328 h 715618"/>
              <a:gd name="connsiteX8" fmla="*/ 216259 w 699673"/>
              <a:gd name="connsiteY8" fmla="*/ 492981 h 715618"/>
              <a:gd name="connsiteX9" fmla="*/ 248064 w 699673"/>
              <a:gd name="connsiteY9" fmla="*/ 516835 h 715618"/>
              <a:gd name="connsiteX10" fmla="*/ 240113 w 699673"/>
              <a:gd name="connsiteY10" fmla="*/ 572494 h 715618"/>
              <a:gd name="connsiteX11" fmla="*/ 200356 w 699673"/>
              <a:gd name="connsiteY11" fmla="*/ 612251 h 715618"/>
              <a:gd name="connsiteX12" fmla="*/ 251252 w 699673"/>
              <a:gd name="connsiteY12" fmla="*/ 675819 h 715618"/>
              <a:gd name="connsiteX13" fmla="*/ 367334 w 699673"/>
              <a:gd name="connsiteY13" fmla="*/ 675861 h 715618"/>
              <a:gd name="connsiteX14" fmla="*/ 415042 w 699673"/>
              <a:gd name="connsiteY14" fmla="*/ 636105 h 715618"/>
              <a:gd name="connsiteX15" fmla="*/ 454798 w 699673"/>
              <a:gd name="connsiteY15" fmla="*/ 659958 h 715618"/>
              <a:gd name="connsiteX16" fmla="*/ 510457 w 699673"/>
              <a:gd name="connsiteY16" fmla="*/ 683812 h 715618"/>
              <a:gd name="connsiteX17" fmla="*/ 559615 w 699673"/>
              <a:gd name="connsiteY17" fmla="*/ 715339 h 715618"/>
              <a:gd name="connsiteX18" fmla="*/ 645629 w 699673"/>
              <a:gd name="connsiteY18" fmla="*/ 715618 h 715618"/>
              <a:gd name="connsiteX19" fmla="*/ 699673 w 699673"/>
              <a:gd name="connsiteY19" fmla="*/ 623391 h 715618"/>
              <a:gd name="connsiteX20" fmla="*/ 613824 w 699673"/>
              <a:gd name="connsiteY20" fmla="*/ 580445 h 715618"/>
              <a:gd name="connsiteX21" fmla="*/ 629727 w 699673"/>
              <a:gd name="connsiteY21" fmla="*/ 532738 h 715618"/>
              <a:gd name="connsiteX22" fmla="*/ 582019 w 699673"/>
              <a:gd name="connsiteY22" fmla="*/ 429371 h 715618"/>
              <a:gd name="connsiteX23" fmla="*/ 550214 w 699673"/>
              <a:gd name="connsiteY23" fmla="*/ 429371 h 715618"/>
              <a:gd name="connsiteX24" fmla="*/ 502506 w 699673"/>
              <a:gd name="connsiteY24" fmla="*/ 413468 h 715618"/>
              <a:gd name="connsiteX25" fmla="*/ 486263 w 699673"/>
              <a:gd name="connsiteY25" fmla="*/ 409819 h 715618"/>
              <a:gd name="connsiteX26" fmla="*/ 518067 w 699673"/>
              <a:gd name="connsiteY26" fmla="*/ 283253 h 715618"/>
              <a:gd name="connsiteX27" fmla="*/ 486603 w 699673"/>
              <a:gd name="connsiteY27" fmla="*/ 181572 h 715618"/>
              <a:gd name="connsiteX28" fmla="*/ 311675 w 699673"/>
              <a:gd name="connsiteY28" fmla="*/ 190832 h 715618"/>
              <a:gd name="connsiteX29" fmla="*/ 295772 w 699673"/>
              <a:gd name="connsiteY29" fmla="*/ 119270 h 715618"/>
              <a:gd name="connsiteX30" fmla="*/ 279869 w 699673"/>
              <a:gd name="connsiteY30" fmla="*/ 0 h 715618"/>
              <a:gd name="connsiteX0" fmla="*/ 279869 w 699673"/>
              <a:gd name="connsiteY0" fmla="*/ 0 h 715618"/>
              <a:gd name="connsiteX1" fmla="*/ 144697 w 699673"/>
              <a:gd name="connsiteY1" fmla="*/ 39757 h 715618"/>
              <a:gd name="connsiteX2" fmla="*/ 65184 w 699673"/>
              <a:gd name="connsiteY2" fmla="*/ 87465 h 715618"/>
              <a:gd name="connsiteX3" fmla="*/ 0 w 699673"/>
              <a:gd name="connsiteY3" fmla="*/ 154222 h 715618"/>
              <a:gd name="connsiteX4" fmla="*/ 34994 w 699673"/>
              <a:gd name="connsiteY4" fmla="*/ 251254 h 715618"/>
              <a:gd name="connsiteX5" fmla="*/ 120843 w 699673"/>
              <a:gd name="connsiteY5" fmla="*/ 270345 h 715618"/>
              <a:gd name="connsiteX6" fmla="*/ 174929 w 699673"/>
              <a:gd name="connsiteY6" fmla="*/ 430066 h 715618"/>
              <a:gd name="connsiteX7" fmla="*/ 216259 w 699673"/>
              <a:gd name="connsiteY7" fmla="*/ 402328 h 715618"/>
              <a:gd name="connsiteX8" fmla="*/ 216259 w 699673"/>
              <a:gd name="connsiteY8" fmla="*/ 492981 h 715618"/>
              <a:gd name="connsiteX9" fmla="*/ 248064 w 699673"/>
              <a:gd name="connsiteY9" fmla="*/ 516835 h 715618"/>
              <a:gd name="connsiteX10" fmla="*/ 240113 w 699673"/>
              <a:gd name="connsiteY10" fmla="*/ 572494 h 715618"/>
              <a:gd name="connsiteX11" fmla="*/ 200356 w 699673"/>
              <a:gd name="connsiteY11" fmla="*/ 612251 h 715618"/>
              <a:gd name="connsiteX12" fmla="*/ 251252 w 699673"/>
              <a:gd name="connsiteY12" fmla="*/ 675819 h 715618"/>
              <a:gd name="connsiteX13" fmla="*/ 367334 w 699673"/>
              <a:gd name="connsiteY13" fmla="*/ 675861 h 715618"/>
              <a:gd name="connsiteX14" fmla="*/ 415042 w 699673"/>
              <a:gd name="connsiteY14" fmla="*/ 636105 h 715618"/>
              <a:gd name="connsiteX15" fmla="*/ 454798 w 699673"/>
              <a:gd name="connsiteY15" fmla="*/ 659958 h 715618"/>
              <a:gd name="connsiteX16" fmla="*/ 510457 w 699673"/>
              <a:gd name="connsiteY16" fmla="*/ 683812 h 715618"/>
              <a:gd name="connsiteX17" fmla="*/ 559615 w 699673"/>
              <a:gd name="connsiteY17" fmla="*/ 715339 h 715618"/>
              <a:gd name="connsiteX18" fmla="*/ 645629 w 699673"/>
              <a:gd name="connsiteY18" fmla="*/ 715618 h 715618"/>
              <a:gd name="connsiteX19" fmla="*/ 699673 w 699673"/>
              <a:gd name="connsiteY19" fmla="*/ 623391 h 715618"/>
              <a:gd name="connsiteX20" fmla="*/ 613824 w 699673"/>
              <a:gd name="connsiteY20" fmla="*/ 580445 h 715618"/>
              <a:gd name="connsiteX21" fmla="*/ 629727 w 699673"/>
              <a:gd name="connsiteY21" fmla="*/ 532738 h 715618"/>
              <a:gd name="connsiteX22" fmla="*/ 582019 w 699673"/>
              <a:gd name="connsiteY22" fmla="*/ 429371 h 715618"/>
              <a:gd name="connsiteX23" fmla="*/ 550214 w 699673"/>
              <a:gd name="connsiteY23" fmla="*/ 429371 h 715618"/>
              <a:gd name="connsiteX24" fmla="*/ 502506 w 699673"/>
              <a:gd name="connsiteY24" fmla="*/ 413468 h 715618"/>
              <a:gd name="connsiteX25" fmla="*/ 486263 w 699673"/>
              <a:gd name="connsiteY25" fmla="*/ 409819 h 715618"/>
              <a:gd name="connsiteX26" fmla="*/ 518067 w 699673"/>
              <a:gd name="connsiteY26" fmla="*/ 283253 h 715618"/>
              <a:gd name="connsiteX27" fmla="*/ 486603 w 699673"/>
              <a:gd name="connsiteY27" fmla="*/ 181572 h 715618"/>
              <a:gd name="connsiteX28" fmla="*/ 311675 w 699673"/>
              <a:gd name="connsiteY28" fmla="*/ 190832 h 715618"/>
              <a:gd name="connsiteX29" fmla="*/ 295772 w 699673"/>
              <a:gd name="connsiteY29" fmla="*/ 119270 h 715618"/>
              <a:gd name="connsiteX30" fmla="*/ 279869 w 699673"/>
              <a:gd name="connsiteY30" fmla="*/ 0 h 715618"/>
              <a:gd name="connsiteX0" fmla="*/ 279869 w 740128"/>
              <a:gd name="connsiteY0" fmla="*/ 0 h 715618"/>
              <a:gd name="connsiteX1" fmla="*/ 144697 w 740128"/>
              <a:gd name="connsiteY1" fmla="*/ 39757 h 715618"/>
              <a:gd name="connsiteX2" fmla="*/ 65184 w 740128"/>
              <a:gd name="connsiteY2" fmla="*/ 87465 h 715618"/>
              <a:gd name="connsiteX3" fmla="*/ 0 w 740128"/>
              <a:gd name="connsiteY3" fmla="*/ 154222 h 715618"/>
              <a:gd name="connsiteX4" fmla="*/ 34994 w 740128"/>
              <a:gd name="connsiteY4" fmla="*/ 251254 h 715618"/>
              <a:gd name="connsiteX5" fmla="*/ 120843 w 740128"/>
              <a:gd name="connsiteY5" fmla="*/ 270345 h 715618"/>
              <a:gd name="connsiteX6" fmla="*/ 174929 w 740128"/>
              <a:gd name="connsiteY6" fmla="*/ 430066 h 715618"/>
              <a:gd name="connsiteX7" fmla="*/ 216259 w 740128"/>
              <a:gd name="connsiteY7" fmla="*/ 402328 h 715618"/>
              <a:gd name="connsiteX8" fmla="*/ 216259 w 740128"/>
              <a:gd name="connsiteY8" fmla="*/ 492981 h 715618"/>
              <a:gd name="connsiteX9" fmla="*/ 248064 w 740128"/>
              <a:gd name="connsiteY9" fmla="*/ 516835 h 715618"/>
              <a:gd name="connsiteX10" fmla="*/ 240113 w 740128"/>
              <a:gd name="connsiteY10" fmla="*/ 572494 h 715618"/>
              <a:gd name="connsiteX11" fmla="*/ 200356 w 740128"/>
              <a:gd name="connsiteY11" fmla="*/ 612251 h 715618"/>
              <a:gd name="connsiteX12" fmla="*/ 251252 w 740128"/>
              <a:gd name="connsiteY12" fmla="*/ 675819 h 715618"/>
              <a:gd name="connsiteX13" fmla="*/ 367334 w 740128"/>
              <a:gd name="connsiteY13" fmla="*/ 675861 h 715618"/>
              <a:gd name="connsiteX14" fmla="*/ 415042 w 740128"/>
              <a:gd name="connsiteY14" fmla="*/ 636105 h 715618"/>
              <a:gd name="connsiteX15" fmla="*/ 454798 w 740128"/>
              <a:gd name="connsiteY15" fmla="*/ 659958 h 715618"/>
              <a:gd name="connsiteX16" fmla="*/ 510457 w 740128"/>
              <a:gd name="connsiteY16" fmla="*/ 683812 h 715618"/>
              <a:gd name="connsiteX17" fmla="*/ 559615 w 740128"/>
              <a:gd name="connsiteY17" fmla="*/ 715339 h 715618"/>
              <a:gd name="connsiteX18" fmla="*/ 645629 w 740128"/>
              <a:gd name="connsiteY18" fmla="*/ 715618 h 715618"/>
              <a:gd name="connsiteX19" fmla="*/ 740128 w 740128"/>
              <a:gd name="connsiteY19" fmla="*/ 640602 h 715618"/>
              <a:gd name="connsiteX20" fmla="*/ 613824 w 740128"/>
              <a:gd name="connsiteY20" fmla="*/ 580445 h 715618"/>
              <a:gd name="connsiteX21" fmla="*/ 629727 w 740128"/>
              <a:gd name="connsiteY21" fmla="*/ 532738 h 715618"/>
              <a:gd name="connsiteX22" fmla="*/ 582019 w 740128"/>
              <a:gd name="connsiteY22" fmla="*/ 429371 h 715618"/>
              <a:gd name="connsiteX23" fmla="*/ 550214 w 740128"/>
              <a:gd name="connsiteY23" fmla="*/ 429371 h 715618"/>
              <a:gd name="connsiteX24" fmla="*/ 502506 w 740128"/>
              <a:gd name="connsiteY24" fmla="*/ 413468 h 715618"/>
              <a:gd name="connsiteX25" fmla="*/ 486263 w 740128"/>
              <a:gd name="connsiteY25" fmla="*/ 409819 h 715618"/>
              <a:gd name="connsiteX26" fmla="*/ 518067 w 740128"/>
              <a:gd name="connsiteY26" fmla="*/ 283253 h 715618"/>
              <a:gd name="connsiteX27" fmla="*/ 486603 w 740128"/>
              <a:gd name="connsiteY27" fmla="*/ 181572 h 715618"/>
              <a:gd name="connsiteX28" fmla="*/ 311675 w 740128"/>
              <a:gd name="connsiteY28" fmla="*/ 190832 h 715618"/>
              <a:gd name="connsiteX29" fmla="*/ 295772 w 740128"/>
              <a:gd name="connsiteY29" fmla="*/ 119270 h 715618"/>
              <a:gd name="connsiteX30" fmla="*/ 279869 w 740128"/>
              <a:gd name="connsiteY30" fmla="*/ 0 h 715618"/>
              <a:gd name="connsiteX0" fmla="*/ 279869 w 740128"/>
              <a:gd name="connsiteY0" fmla="*/ 0 h 715618"/>
              <a:gd name="connsiteX1" fmla="*/ 144697 w 740128"/>
              <a:gd name="connsiteY1" fmla="*/ 39757 h 715618"/>
              <a:gd name="connsiteX2" fmla="*/ 65184 w 740128"/>
              <a:gd name="connsiteY2" fmla="*/ 87465 h 715618"/>
              <a:gd name="connsiteX3" fmla="*/ 0 w 740128"/>
              <a:gd name="connsiteY3" fmla="*/ 154222 h 715618"/>
              <a:gd name="connsiteX4" fmla="*/ 34994 w 740128"/>
              <a:gd name="connsiteY4" fmla="*/ 251254 h 715618"/>
              <a:gd name="connsiteX5" fmla="*/ 120843 w 740128"/>
              <a:gd name="connsiteY5" fmla="*/ 270345 h 715618"/>
              <a:gd name="connsiteX6" fmla="*/ 174929 w 740128"/>
              <a:gd name="connsiteY6" fmla="*/ 430066 h 715618"/>
              <a:gd name="connsiteX7" fmla="*/ 216259 w 740128"/>
              <a:gd name="connsiteY7" fmla="*/ 402328 h 715618"/>
              <a:gd name="connsiteX8" fmla="*/ 216259 w 740128"/>
              <a:gd name="connsiteY8" fmla="*/ 492981 h 715618"/>
              <a:gd name="connsiteX9" fmla="*/ 248064 w 740128"/>
              <a:gd name="connsiteY9" fmla="*/ 516835 h 715618"/>
              <a:gd name="connsiteX10" fmla="*/ 240113 w 740128"/>
              <a:gd name="connsiteY10" fmla="*/ 572494 h 715618"/>
              <a:gd name="connsiteX11" fmla="*/ 200356 w 740128"/>
              <a:gd name="connsiteY11" fmla="*/ 612251 h 715618"/>
              <a:gd name="connsiteX12" fmla="*/ 251252 w 740128"/>
              <a:gd name="connsiteY12" fmla="*/ 675819 h 715618"/>
              <a:gd name="connsiteX13" fmla="*/ 367334 w 740128"/>
              <a:gd name="connsiteY13" fmla="*/ 675861 h 715618"/>
              <a:gd name="connsiteX14" fmla="*/ 415042 w 740128"/>
              <a:gd name="connsiteY14" fmla="*/ 636105 h 715618"/>
              <a:gd name="connsiteX15" fmla="*/ 454798 w 740128"/>
              <a:gd name="connsiteY15" fmla="*/ 659958 h 715618"/>
              <a:gd name="connsiteX16" fmla="*/ 510457 w 740128"/>
              <a:gd name="connsiteY16" fmla="*/ 683812 h 715618"/>
              <a:gd name="connsiteX17" fmla="*/ 559615 w 740128"/>
              <a:gd name="connsiteY17" fmla="*/ 715339 h 715618"/>
              <a:gd name="connsiteX18" fmla="*/ 645629 w 740128"/>
              <a:gd name="connsiteY18" fmla="*/ 715618 h 715618"/>
              <a:gd name="connsiteX19" fmla="*/ 740128 w 740128"/>
              <a:gd name="connsiteY19" fmla="*/ 640602 h 715618"/>
              <a:gd name="connsiteX20" fmla="*/ 613824 w 740128"/>
              <a:gd name="connsiteY20" fmla="*/ 580445 h 715618"/>
              <a:gd name="connsiteX21" fmla="*/ 661193 w 740128"/>
              <a:gd name="connsiteY21" fmla="*/ 541344 h 715618"/>
              <a:gd name="connsiteX22" fmla="*/ 582019 w 740128"/>
              <a:gd name="connsiteY22" fmla="*/ 429371 h 715618"/>
              <a:gd name="connsiteX23" fmla="*/ 550214 w 740128"/>
              <a:gd name="connsiteY23" fmla="*/ 429371 h 715618"/>
              <a:gd name="connsiteX24" fmla="*/ 502506 w 740128"/>
              <a:gd name="connsiteY24" fmla="*/ 413468 h 715618"/>
              <a:gd name="connsiteX25" fmla="*/ 486263 w 740128"/>
              <a:gd name="connsiteY25" fmla="*/ 409819 h 715618"/>
              <a:gd name="connsiteX26" fmla="*/ 518067 w 740128"/>
              <a:gd name="connsiteY26" fmla="*/ 283253 h 715618"/>
              <a:gd name="connsiteX27" fmla="*/ 486603 w 740128"/>
              <a:gd name="connsiteY27" fmla="*/ 181572 h 715618"/>
              <a:gd name="connsiteX28" fmla="*/ 311675 w 740128"/>
              <a:gd name="connsiteY28" fmla="*/ 190832 h 715618"/>
              <a:gd name="connsiteX29" fmla="*/ 295772 w 740128"/>
              <a:gd name="connsiteY29" fmla="*/ 119270 h 715618"/>
              <a:gd name="connsiteX30" fmla="*/ 279869 w 740128"/>
              <a:gd name="connsiteY30" fmla="*/ 0 h 715618"/>
              <a:gd name="connsiteX0" fmla="*/ 279869 w 740128"/>
              <a:gd name="connsiteY0" fmla="*/ 0 h 715618"/>
              <a:gd name="connsiteX1" fmla="*/ 144697 w 740128"/>
              <a:gd name="connsiteY1" fmla="*/ 39757 h 715618"/>
              <a:gd name="connsiteX2" fmla="*/ 65184 w 740128"/>
              <a:gd name="connsiteY2" fmla="*/ 87465 h 715618"/>
              <a:gd name="connsiteX3" fmla="*/ 0 w 740128"/>
              <a:gd name="connsiteY3" fmla="*/ 154222 h 715618"/>
              <a:gd name="connsiteX4" fmla="*/ 34994 w 740128"/>
              <a:gd name="connsiteY4" fmla="*/ 251254 h 715618"/>
              <a:gd name="connsiteX5" fmla="*/ 120843 w 740128"/>
              <a:gd name="connsiteY5" fmla="*/ 270345 h 715618"/>
              <a:gd name="connsiteX6" fmla="*/ 174929 w 740128"/>
              <a:gd name="connsiteY6" fmla="*/ 430066 h 715618"/>
              <a:gd name="connsiteX7" fmla="*/ 216259 w 740128"/>
              <a:gd name="connsiteY7" fmla="*/ 402328 h 715618"/>
              <a:gd name="connsiteX8" fmla="*/ 216259 w 740128"/>
              <a:gd name="connsiteY8" fmla="*/ 492981 h 715618"/>
              <a:gd name="connsiteX9" fmla="*/ 248064 w 740128"/>
              <a:gd name="connsiteY9" fmla="*/ 516835 h 715618"/>
              <a:gd name="connsiteX10" fmla="*/ 240113 w 740128"/>
              <a:gd name="connsiteY10" fmla="*/ 572494 h 715618"/>
              <a:gd name="connsiteX11" fmla="*/ 200356 w 740128"/>
              <a:gd name="connsiteY11" fmla="*/ 612251 h 715618"/>
              <a:gd name="connsiteX12" fmla="*/ 251252 w 740128"/>
              <a:gd name="connsiteY12" fmla="*/ 675819 h 715618"/>
              <a:gd name="connsiteX13" fmla="*/ 367334 w 740128"/>
              <a:gd name="connsiteY13" fmla="*/ 675861 h 715618"/>
              <a:gd name="connsiteX14" fmla="*/ 415042 w 740128"/>
              <a:gd name="connsiteY14" fmla="*/ 636105 h 715618"/>
              <a:gd name="connsiteX15" fmla="*/ 454798 w 740128"/>
              <a:gd name="connsiteY15" fmla="*/ 659958 h 715618"/>
              <a:gd name="connsiteX16" fmla="*/ 510457 w 740128"/>
              <a:gd name="connsiteY16" fmla="*/ 683812 h 715618"/>
              <a:gd name="connsiteX17" fmla="*/ 559615 w 740128"/>
              <a:gd name="connsiteY17" fmla="*/ 715339 h 715618"/>
              <a:gd name="connsiteX18" fmla="*/ 645629 w 740128"/>
              <a:gd name="connsiteY18" fmla="*/ 715618 h 715618"/>
              <a:gd name="connsiteX19" fmla="*/ 740128 w 740128"/>
              <a:gd name="connsiteY19" fmla="*/ 640602 h 715618"/>
              <a:gd name="connsiteX20" fmla="*/ 613824 w 740128"/>
              <a:gd name="connsiteY20" fmla="*/ 580445 h 715618"/>
              <a:gd name="connsiteX21" fmla="*/ 661193 w 740128"/>
              <a:gd name="connsiteY21" fmla="*/ 541344 h 715618"/>
              <a:gd name="connsiteX22" fmla="*/ 582019 w 740128"/>
              <a:gd name="connsiteY22" fmla="*/ 429371 h 715618"/>
              <a:gd name="connsiteX23" fmla="*/ 568194 w 740128"/>
              <a:gd name="connsiteY23" fmla="*/ 437976 h 715618"/>
              <a:gd name="connsiteX24" fmla="*/ 502506 w 740128"/>
              <a:gd name="connsiteY24" fmla="*/ 413468 h 715618"/>
              <a:gd name="connsiteX25" fmla="*/ 486263 w 740128"/>
              <a:gd name="connsiteY25" fmla="*/ 409819 h 715618"/>
              <a:gd name="connsiteX26" fmla="*/ 518067 w 740128"/>
              <a:gd name="connsiteY26" fmla="*/ 283253 h 715618"/>
              <a:gd name="connsiteX27" fmla="*/ 486603 w 740128"/>
              <a:gd name="connsiteY27" fmla="*/ 181572 h 715618"/>
              <a:gd name="connsiteX28" fmla="*/ 311675 w 740128"/>
              <a:gd name="connsiteY28" fmla="*/ 190832 h 715618"/>
              <a:gd name="connsiteX29" fmla="*/ 295772 w 740128"/>
              <a:gd name="connsiteY29" fmla="*/ 119270 h 715618"/>
              <a:gd name="connsiteX30" fmla="*/ 279869 w 740128"/>
              <a:gd name="connsiteY30" fmla="*/ 0 h 715618"/>
              <a:gd name="connsiteX0" fmla="*/ 279869 w 740128"/>
              <a:gd name="connsiteY0" fmla="*/ 0 h 715618"/>
              <a:gd name="connsiteX1" fmla="*/ 144697 w 740128"/>
              <a:gd name="connsiteY1" fmla="*/ 39757 h 715618"/>
              <a:gd name="connsiteX2" fmla="*/ 65184 w 740128"/>
              <a:gd name="connsiteY2" fmla="*/ 87465 h 715618"/>
              <a:gd name="connsiteX3" fmla="*/ 0 w 740128"/>
              <a:gd name="connsiteY3" fmla="*/ 154222 h 715618"/>
              <a:gd name="connsiteX4" fmla="*/ 34994 w 740128"/>
              <a:gd name="connsiteY4" fmla="*/ 251254 h 715618"/>
              <a:gd name="connsiteX5" fmla="*/ 120843 w 740128"/>
              <a:gd name="connsiteY5" fmla="*/ 270345 h 715618"/>
              <a:gd name="connsiteX6" fmla="*/ 174929 w 740128"/>
              <a:gd name="connsiteY6" fmla="*/ 430066 h 715618"/>
              <a:gd name="connsiteX7" fmla="*/ 216259 w 740128"/>
              <a:gd name="connsiteY7" fmla="*/ 402328 h 715618"/>
              <a:gd name="connsiteX8" fmla="*/ 216259 w 740128"/>
              <a:gd name="connsiteY8" fmla="*/ 492981 h 715618"/>
              <a:gd name="connsiteX9" fmla="*/ 248064 w 740128"/>
              <a:gd name="connsiteY9" fmla="*/ 516835 h 715618"/>
              <a:gd name="connsiteX10" fmla="*/ 240113 w 740128"/>
              <a:gd name="connsiteY10" fmla="*/ 572494 h 715618"/>
              <a:gd name="connsiteX11" fmla="*/ 200356 w 740128"/>
              <a:gd name="connsiteY11" fmla="*/ 612251 h 715618"/>
              <a:gd name="connsiteX12" fmla="*/ 251252 w 740128"/>
              <a:gd name="connsiteY12" fmla="*/ 675819 h 715618"/>
              <a:gd name="connsiteX13" fmla="*/ 367334 w 740128"/>
              <a:gd name="connsiteY13" fmla="*/ 675861 h 715618"/>
              <a:gd name="connsiteX14" fmla="*/ 415042 w 740128"/>
              <a:gd name="connsiteY14" fmla="*/ 636105 h 715618"/>
              <a:gd name="connsiteX15" fmla="*/ 454798 w 740128"/>
              <a:gd name="connsiteY15" fmla="*/ 659958 h 715618"/>
              <a:gd name="connsiteX16" fmla="*/ 510457 w 740128"/>
              <a:gd name="connsiteY16" fmla="*/ 683812 h 715618"/>
              <a:gd name="connsiteX17" fmla="*/ 559615 w 740128"/>
              <a:gd name="connsiteY17" fmla="*/ 715339 h 715618"/>
              <a:gd name="connsiteX18" fmla="*/ 645629 w 740128"/>
              <a:gd name="connsiteY18" fmla="*/ 715618 h 715618"/>
              <a:gd name="connsiteX19" fmla="*/ 740128 w 740128"/>
              <a:gd name="connsiteY19" fmla="*/ 640602 h 715618"/>
              <a:gd name="connsiteX20" fmla="*/ 627309 w 740128"/>
              <a:gd name="connsiteY20" fmla="*/ 593354 h 715618"/>
              <a:gd name="connsiteX21" fmla="*/ 661193 w 740128"/>
              <a:gd name="connsiteY21" fmla="*/ 541344 h 715618"/>
              <a:gd name="connsiteX22" fmla="*/ 582019 w 740128"/>
              <a:gd name="connsiteY22" fmla="*/ 429371 h 715618"/>
              <a:gd name="connsiteX23" fmla="*/ 568194 w 740128"/>
              <a:gd name="connsiteY23" fmla="*/ 437976 h 715618"/>
              <a:gd name="connsiteX24" fmla="*/ 502506 w 740128"/>
              <a:gd name="connsiteY24" fmla="*/ 413468 h 715618"/>
              <a:gd name="connsiteX25" fmla="*/ 486263 w 740128"/>
              <a:gd name="connsiteY25" fmla="*/ 409819 h 715618"/>
              <a:gd name="connsiteX26" fmla="*/ 518067 w 740128"/>
              <a:gd name="connsiteY26" fmla="*/ 283253 h 715618"/>
              <a:gd name="connsiteX27" fmla="*/ 486603 w 740128"/>
              <a:gd name="connsiteY27" fmla="*/ 181572 h 715618"/>
              <a:gd name="connsiteX28" fmla="*/ 311675 w 740128"/>
              <a:gd name="connsiteY28" fmla="*/ 190832 h 715618"/>
              <a:gd name="connsiteX29" fmla="*/ 295772 w 740128"/>
              <a:gd name="connsiteY29" fmla="*/ 119270 h 715618"/>
              <a:gd name="connsiteX30" fmla="*/ 279869 w 740128"/>
              <a:gd name="connsiteY30" fmla="*/ 0 h 715618"/>
              <a:gd name="connsiteX0" fmla="*/ 279869 w 740128"/>
              <a:gd name="connsiteY0" fmla="*/ 0 h 724223"/>
              <a:gd name="connsiteX1" fmla="*/ 144697 w 740128"/>
              <a:gd name="connsiteY1" fmla="*/ 39757 h 724223"/>
              <a:gd name="connsiteX2" fmla="*/ 65184 w 740128"/>
              <a:gd name="connsiteY2" fmla="*/ 87465 h 724223"/>
              <a:gd name="connsiteX3" fmla="*/ 0 w 740128"/>
              <a:gd name="connsiteY3" fmla="*/ 154222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74929 w 740128"/>
              <a:gd name="connsiteY6" fmla="*/ 430066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48064 w 740128"/>
              <a:gd name="connsiteY9" fmla="*/ 516835 h 724223"/>
              <a:gd name="connsiteX10" fmla="*/ 240113 w 740128"/>
              <a:gd name="connsiteY10" fmla="*/ 572494 h 724223"/>
              <a:gd name="connsiteX11" fmla="*/ 200356 w 740128"/>
              <a:gd name="connsiteY11" fmla="*/ 612251 h 724223"/>
              <a:gd name="connsiteX12" fmla="*/ 251252 w 740128"/>
              <a:gd name="connsiteY12" fmla="*/ 675819 h 724223"/>
              <a:gd name="connsiteX13" fmla="*/ 367334 w 740128"/>
              <a:gd name="connsiteY13" fmla="*/ 675861 h 724223"/>
              <a:gd name="connsiteX14" fmla="*/ 415042 w 740128"/>
              <a:gd name="connsiteY14" fmla="*/ 636105 h 724223"/>
              <a:gd name="connsiteX15" fmla="*/ 454798 w 740128"/>
              <a:gd name="connsiteY15" fmla="*/ 659958 h 724223"/>
              <a:gd name="connsiteX16" fmla="*/ 510457 w 740128"/>
              <a:gd name="connsiteY16" fmla="*/ 683812 h 724223"/>
              <a:gd name="connsiteX17" fmla="*/ 559615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79869 w 740128"/>
              <a:gd name="connsiteY0" fmla="*/ 0 h 724223"/>
              <a:gd name="connsiteX1" fmla="*/ 144697 w 740128"/>
              <a:gd name="connsiteY1" fmla="*/ 39757 h 724223"/>
              <a:gd name="connsiteX2" fmla="*/ 65184 w 740128"/>
              <a:gd name="connsiteY2" fmla="*/ 87465 h 724223"/>
              <a:gd name="connsiteX3" fmla="*/ 0 w 740128"/>
              <a:gd name="connsiteY3" fmla="*/ 154222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74929 w 740128"/>
              <a:gd name="connsiteY6" fmla="*/ 430066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48064 w 740128"/>
              <a:gd name="connsiteY9" fmla="*/ 516835 h 724223"/>
              <a:gd name="connsiteX10" fmla="*/ 240113 w 740128"/>
              <a:gd name="connsiteY10" fmla="*/ 572494 h 724223"/>
              <a:gd name="connsiteX11" fmla="*/ 200356 w 740128"/>
              <a:gd name="connsiteY11" fmla="*/ 612251 h 724223"/>
              <a:gd name="connsiteX12" fmla="*/ 251252 w 740128"/>
              <a:gd name="connsiteY12" fmla="*/ 675819 h 724223"/>
              <a:gd name="connsiteX13" fmla="*/ 380819 w 740128"/>
              <a:gd name="connsiteY13" fmla="*/ 693072 h 724223"/>
              <a:gd name="connsiteX14" fmla="*/ 415042 w 740128"/>
              <a:gd name="connsiteY14" fmla="*/ 636105 h 724223"/>
              <a:gd name="connsiteX15" fmla="*/ 454798 w 740128"/>
              <a:gd name="connsiteY15" fmla="*/ 659958 h 724223"/>
              <a:gd name="connsiteX16" fmla="*/ 510457 w 740128"/>
              <a:gd name="connsiteY16" fmla="*/ 683812 h 724223"/>
              <a:gd name="connsiteX17" fmla="*/ 559615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79869 w 740128"/>
              <a:gd name="connsiteY0" fmla="*/ 0 h 724223"/>
              <a:gd name="connsiteX1" fmla="*/ 144697 w 740128"/>
              <a:gd name="connsiteY1" fmla="*/ 39757 h 724223"/>
              <a:gd name="connsiteX2" fmla="*/ 65184 w 740128"/>
              <a:gd name="connsiteY2" fmla="*/ 87465 h 724223"/>
              <a:gd name="connsiteX3" fmla="*/ 0 w 740128"/>
              <a:gd name="connsiteY3" fmla="*/ 154222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74929 w 740128"/>
              <a:gd name="connsiteY6" fmla="*/ 430066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48064 w 740128"/>
              <a:gd name="connsiteY9" fmla="*/ 516835 h 724223"/>
              <a:gd name="connsiteX10" fmla="*/ 240113 w 740128"/>
              <a:gd name="connsiteY10" fmla="*/ 572494 h 724223"/>
              <a:gd name="connsiteX11" fmla="*/ 200356 w 740128"/>
              <a:gd name="connsiteY11" fmla="*/ 612251 h 724223"/>
              <a:gd name="connsiteX12" fmla="*/ 251252 w 740128"/>
              <a:gd name="connsiteY12" fmla="*/ 675819 h 724223"/>
              <a:gd name="connsiteX13" fmla="*/ 380819 w 740128"/>
              <a:gd name="connsiteY13" fmla="*/ 693072 h 724223"/>
              <a:gd name="connsiteX14" fmla="*/ 415042 w 740128"/>
              <a:gd name="connsiteY14" fmla="*/ 636105 h 724223"/>
              <a:gd name="connsiteX15" fmla="*/ 454798 w 740128"/>
              <a:gd name="connsiteY15" fmla="*/ 659958 h 724223"/>
              <a:gd name="connsiteX16" fmla="*/ 510457 w 740128"/>
              <a:gd name="connsiteY16" fmla="*/ 683812 h 724223"/>
              <a:gd name="connsiteX17" fmla="*/ 559615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79869 w 740128"/>
              <a:gd name="connsiteY0" fmla="*/ 0 h 724223"/>
              <a:gd name="connsiteX1" fmla="*/ 144697 w 740128"/>
              <a:gd name="connsiteY1" fmla="*/ 39757 h 724223"/>
              <a:gd name="connsiteX2" fmla="*/ 65184 w 740128"/>
              <a:gd name="connsiteY2" fmla="*/ 87465 h 724223"/>
              <a:gd name="connsiteX3" fmla="*/ 0 w 740128"/>
              <a:gd name="connsiteY3" fmla="*/ 154222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74929 w 740128"/>
              <a:gd name="connsiteY6" fmla="*/ 430066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48064 w 740128"/>
              <a:gd name="connsiteY9" fmla="*/ 516835 h 724223"/>
              <a:gd name="connsiteX10" fmla="*/ 240113 w 740128"/>
              <a:gd name="connsiteY10" fmla="*/ 572494 h 724223"/>
              <a:gd name="connsiteX11" fmla="*/ 200356 w 740128"/>
              <a:gd name="connsiteY11" fmla="*/ 646673 h 724223"/>
              <a:gd name="connsiteX12" fmla="*/ 251252 w 740128"/>
              <a:gd name="connsiteY12" fmla="*/ 675819 h 724223"/>
              <a:gd name="connsiteX13" fmla="*/ 380819 w 740128"/>
              <a:gd name="connsiteY13" fmla="*/ 693072 h 724223"/>
              <a:gd name="connsiteX14" fmla="*/ 415042 w 740128"/>
              <a:gd name="connsiteY14" fmla="*/ 636105 h 724223"/>
              <a:gd name="connsiteX15" fmla="*/ 454798 w 740128"/>
              <a:gd name="connsiteY15" fmla="*/ 659958 h 724223"/>
              <a:gd name="connsiteX16" fmla="*/ 510457 w 740128"/>
              <a:gd name="connsiteY16" fmla="*/ 683812 h 724223"/>
              <a:gd name="connsiteX17" fmla="*/ 559615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79869 w 740128"/>
              <a:gd name="connsiteY0" fmla="*/ 0 h 724223"/>
              <a:gd name="connsiteX1" fmla="*/ 144697 w 740128"/>
              <a:gd name="connsiteY1" fmla="*/ 39757 h 724223"/>
              <a:gd name="connsiteX2" fmla="*/ 65184 w 740128"/>
              <a:gd name="connsiteY2" fmla="*/ 87465 h 724223"/>
              <a:gd name="connsiteX3" fmla="*/ 0 w 740128"/>
              <a:gd name="connsiteY3" fmla="*/ 154222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74929 w 740128"/>
              <a:gd name="connsiteY6" fmla="*/ 430066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21094 w 740128"/>
              <a:gd name="connsiteY9" fmla="*/ 525441 h 724223"/>
              <a:gd name="connsiteX10" fmla="*/ 240113 w 740128"/>
              <a:gd name="connsiteY10" fmla="*/ 572494 h 724223"/>
              <a:gd name="connsiteX11" fmla="*/ 200356 w 740128"/>
              <a:gd name="connsiteY11" fmla="*/ 646673 h 724223"/>
              <a:gd name="connsiteX12" fmla="*/ 251252 w 740128"/>
              <a:gd name="connsiteY12" fmla="*/ 675819 h 724223"/>
              <a:gd name="connsiteX13" fmla="*/ 380819 w 740128"/>
              <a:gd name="connsiteY13" fmla="*/ 693072 h 724223"/>
              <a:gd name="connsiteX14" fmla="*/ 415042 w 740128"/>
              <a:gd name="connsiteY14" fmla="*/ 636105 h 724223"/>
              <a:gd name="connsiteX15" fmla="*/ 454798 w 740128"/>
              <a:gd name="connsiteY15" fmla="*/ 659958 h 724223"/>
              <a:gd name="connsiteX16" fmla="*/ 510457 w 740128"/>
              <a:gd name="connsiteY16" fmla="*/ 683812 h 724223"/>
              <a:gd name="connsiteX17" fmla="*/ 559615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79869 w 740128"/>
              <a:gd name="connsiteY0" fmla="*/ 0 h 724223"/>
              <a:gd name="connsiteX1" fmla="*/ 144697 w 740128"/>
              <a:gd name="connsiteY1" fmla="*/ 39757 h 724223"/>
              <a:gd name="connsiteX2" fmla="*/ 65184 w 740128"/>
              <a:gd name="connsiteY2" fmla="*/ 87465 h 724223"/>
              <a:gd name="connsiteX3" fmla="*/ 0 w 740128"/>
              <a:gd name="connsiteY3" fmla="*/ 154222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74929 w 740128"/>
              <a:gd name="connsiteY6" fmla="*/ 430066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21094 w 740128"/>
              <a:gd name="connsiteY9" fmla="*/ 525441 h 724223"/>
              <a:gd name="connsiteX10" fmla="*/ 240113 w 740128"/>
              <a:gd name="connsiteY10" fmla="*/ 572494 h 724223"/>
              <a:gd name="connsiteX11" fmla="*/ 200356 w 740128"/>
              <a:gd name="connsiteY11" fmla="*/ 646673 h 724223"/>
              <a:gd name="connsiteX12" fmla="*/ 251252 w 740128"/>
              <a:gd name="connsiteY12" fmla="*/ 675819 h 724223"/>
              <a:gd name="connsiteX13" fmla="*/ 380819 w 740128"/>
              <a:gd name="connsiteY13" fmla="*/ 693072 h 724223"/>
              <a:gd name="connsiteX14" fmla="*/ 424032 w 740128"/>
              <a:gd name="connsiteY14" fmla="*/ 649013 h 724223"/>
              <a:gd name="connsiteX15" fmla="*/ 454798 w 740128"/>
              <a:gd name="connsiteY15" fmla="*/ 659958 h 724223"/>
              <a:gd name="connsiteX16" fmla="*/ 510457 w 740128"/>
              <a:gd name="connsiteY16" fmla="*/ 683812 h 724223"/>
              <a:gd name="connsiteX17" fmla="*/ 559615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79869 w 740128"/>
              <a:gd name="connsiteY0" fmla="*/ 0 h 724223"/>
              <a:gd name="connsiteX1" fmla="*/ 144697 w 740128"/>
              <a:gd name="connsiteY1" fmla="*/ 39757 h 724223"/>
              <a:gd name="connsiteX2" fmla="*/ 65184 w 740128"/>
              <a:gd name="connsiteY2" fmla="*/ 87465 h 724223"/>
              <a:gd name="connsiteX3" fmla="*/ 0 w 740128"/>
              <a:gd name="connsiteY3" fmla="*/ 154222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74929 w 740128"/>
              <a:gd name="connsiteY6" fmla="*/ 430066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21094 w 740128"/>
              <a:gd name="connsiteY9" fmla="*/ 525441 h 724223"/>
              <a:gd name="connsiteX10" fmla="*/ 240113 w 740128"/>
              <a:gd name="connsiteY10" fmla="*/ 572494 h 724223"/>
              <a:gd name="connsiteX11" fmla="*/ 200356 w 740128"/>
              <a:gd name="connsiteY11" fmla="*/ 646673 h 724223"/>
              <a:gd name="connsiteX12" fmla="*/ 251252 w 740128"/>
              <a:gd name="connsiteY12" fmla="*/ 675819 h 724223"/>
              <a:gd name="connsiteX13" fmla="*/ 394304 w 740128"/>
              <a:gd name="connsiteY13" fmla="*/ 693072 h 724223"/>
              <a:gd name="connsiteX14" fmla="*/ 424032 w 740128"/>
              <a:gd name="connsiteY14" fmla="*/ 649013 h 724223"/>
              <a:gd name="connsiteX15" fmla="*/ 454798 w 740128"/>
              <a:gd name="connsiteY15" fmla="*/ 659958 h 724223"/>
              <a:gd name="connsiteX16" fmla="*/ 510457 w 740128"/>
              <a:gd name="connsiteY16" fmla="*/ 683812 h 724223"/>
              <a:gd name="connsiteX17" fmla="*/ 559615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79869 w 740128"/>
              <a:gd name="connsiteY0" fmla="*/ 0 h 724223"/>
              <a:gd name="connsiteX1" fmla="*/ 144697 w 740128"/>
              <a:gd name="connsiteY1" fmla="*/ 39757 h 724223"/>
              <a:gd name="connsiteX2" fmla="*/ 65184 w 740128"/>
              <a:gd name="connsiteY2" fmla="*/ 87465 h 724223"/>
              <a:gd name="connsiteX3" fmla="*/ 0 w 740128"/>
              <a:gd name="connsiteY3" fmla="*/ 154222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74929 w 740128"/>
              <a:gd name="connsiteY6" fmla="*/ 430066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21094 w 740128"/>
              <a:gd name="connsiteY9" fmla="*/ 525441 h 724223"/>
              <a:gd name="connsiteX10" fmla="*/ 240113 w 740128"/>
              <a:gd name="connsiteY10" fmla="*/ 572494 h 724223"/>
              <a:gd name="connsiteX11" fmla="*/ 200356 w 740128"/>
              <a:gd name="connsiteY11" fmla="*/ 646673 h 724223"/>
              <a:gd name="connsiteX12" fmla="*/ 251252 w 740128"/>
              <a:gd name="connsiteY12" fmla="*/ 675819 h 724223"/>
              <a:gd name="connsiteX13" fmla="*/ 394304 w 740128"/>
              <a:gd name="connsiteY13" fmla="*/ 693072 h 724223"/>
              <a:gd name="connsiteX14" fmla="*/ 424032 w 740128"/>
              <a:gd name="connsiteY14" fmla="*/ 649013 h 724223"/>
              <a:gd name="connsiteX15" fmla="*/ 454798 w 740128"/>
              <a:gd name="connsiteY15" fmla="*/ 681472 h 724223"/>
              <a:gd name="connsiteX16" fmla="*/ 510457 w 740128"/>
              <a:gd name="connsiteY16" fmla="*/ 683812 h 724223"/>
              <a:gd name="connsiteX17" fmla="*/ 559615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79869 w 740128"/>
              <a:gd name="connsiteY0" fmla="*/ 0 h 724223"/>
              <a:gd name="connsiteX1" fmla="*/ 144697 w 740128"/>
              <a:gd name="connsiteY1" fmla="*/ 39757 h 724223"/>
              <a:gd name="connsiteX2" fmla="*/ 65184 w 740128"/>
              <a:gd name="connsiteY2" fmla="*/ 87465 h 724223"/>
              <a:gd name="connsiteX3" fmla="*/ 0 w 740128"/>
              <a:gd name="connsiteY3" fmla="*/ 154222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74929 w 740128"/>
              <a:gd name="connsiteY6" fmla="*/ 430066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21094 w 740128"/>
              <a:gd name="connsiteY9" fmla="*/ 525441 h 724223"/>
              <a:gd name="connsiteX10" fmla="*/ 240113 w 740128"/>
              <a:gd name="connsiteY10" fmla="*/ 572494 h 724223"/>
              <a:gd name="connsiteX11" fmla="*/ 200356 w 740128"/>
              <a:gd name="connsiteY11" fmla="*/ 646673 h 724223"/>
              <a:gd name="connsiteX12" fmla="*/ 251252 w 740128"/>
              <a:gd name="connsiteY12" fmla="*/ 675819 h 724223"/>
              <a:gd name="connsiteX13" fmla="*/ 394304 w 740128"/>
              <a:gd name="connsiteY13" fmla="*/ 693072 h 724223"/>
              <a:gd name="connsiteX14" fmla="*/ 424032 w 740128"/>
              <a:gd name="connsiteY14" fmla="*/ 649013 h 724223"/>
              <a:gd name="connsiteX15" fmla="*/ 454798 w 740128"/>
              <a:gd name="connsiteY15" fmla="*/ 681472 h 724223"/>
              <a:gd name="connsiteX16" fmla="*/ 510457 w 740128"/>
              <a:gd name="connsiteY16" fmla="*/ 705325 h 724223"/>
              <a:gd name="connsiteX17" fmla="*/ 559615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79869 w 740128"/>
              <a:gd name="connsiteY0" fmla="*/ 0 h 724223"/>
              <a:gd name="connsiteX1" fmla="*/ 144697 w 740128"/>
              <a:gd name="connsiteY1" fmla="*/ 39757 h 724223"/>
              <a:gd name="connsiteX2" fmla="*/ 65184 w 740128"/>
              <a:gd name="connsiteY2" fmla="*/ 87465 h 724223"/>
              <a:gd name="connsiteX3" fmla="*/ 0 w 740128"/>
              <a:gd name="connsiteY3" fmla="*/ 154222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74929 w 740128"/>
              <a:gd name="connsiteY6" fmla="*/ 430066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21094 w 740128"/>
              <a:gd name="connsiteY9" fmla="*/ 525441 h 724223"/>
              <a:gd name="connsiteX10" fmla="*/ 240113 w 740128"/>
              <a:gd name="connsiteY10" fmla="*/ 572494 h 724223"/>
              <a:gd name="connsiteX11" fmla="*/ 200356 w 740128"/>
              <a:gd name="connsiteY11" fmla="*/ 646673 h 724223"/>
              <a:gd name="connsiteX12" fmla="*/ 251252 w 740128"/>
              <a:gd name="connsiteY12" fmla="*/ 675819 h 724223"/>
              <a:gd name="connsiteX13" fmla="*/ 394304 w 740128"/>
              <a:gd name="connsiteY13" fmla="*/ 693072 h 724223"/>
              <a:gd name="connsiteX14" fmla="*/ 424032 w 740128"/>
              <a:gd name="connsiteY14" fmla="*/ 649013 h 724223"/>
              <a:gd name="connsiteX15" fmla="*/ 454798 w 740128"/>
              <a:gd name="connsiteY15" fmla="*/ 681472 h 724223"/>
              <a:gd name="connsiteX16" fmla="*/ 510457 w 740128"/>
              <a:gd name="connsiteY16" fmla="*/ 705325 h 724223"/>
              <a:gd name="connsiteX17" fmla="*/ 555120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79869 w 740128"/>
              <a:gd name="connsiteY0" fmla="*/ 0 h 724223"/>
              <a:gd name="connsiteX1" fmla="*/ 144697 w 740128"/>
              <a:gd name="connsiteY1" fmla="*/ 39757 h 724223"/>
              <a:gd name="connsiteX2" fmla="*/ 65184 w 740128"/>
              <a:gd name="connsiteY2" fmla="*/ 87465 h 724223"/>
              <a:gd name="connsiteX3" fmla="*/ 0 w 740128"/>
              <a:gd name="connsiteY3" fmla="*/ 154222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83919 w 740128"/>
              <a:gd name="connsiteY6" fmla="*/ 408552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21094 w 740128"/>
              <a:gd name="connsiteY9" fmla="*/ 525441 h 724223"/>
              <a:gd name="connsiteX10" fmla="*/ 240113 w 740128"/>
              <a:gd name="connsiteY10" fmla="*/ 572494 h 724223"/>
              <a:gd name="connsiteX11" fmla="*/ 200356 w 740128"/>
              <a:gd name="connsiteY11" fmla="*/ 646673 h 724223"/>
              <a:gd name="connsiteX12" fmla="*/ 251252 w 740128"/>
              <a:gd name="connsiteY12" fmla="*/ 675819 h 724223"/>
              <a:gd name="connsiteX13" fmla="*/ 394304 w 740128"/>
              <a:gd name="connsiteY13" fmla="*/ 693072 h 724223"/>
              <a:gd name="connsiteX14" fmla="*/ 424032 w 740128"/>
              <a:gd name="connsiteY14" fmla="*/ 649013 h 724223"/>
              <a:gd name="connsiteX15" fmla="*/ 454798 w 740128"/>
              <a:gd name="connsiteY15" fmla="*/ 681472 h 724223"/>
              <a:gd name="connsiteX16" fmla="*/ 510457 w 740128"/>
              <a:gd name="connsiteY16" fmla="*/ 705325 h 724223"/>
              <a:gd name="connsiteX17" fmla="*/ 555120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79869 w 740128"/>
              <a:gd name="connsiteY0" fmla="*/ 0 h 724223"/>
              <a:gd name="connsiteX1" fmla="*/ 144697 w 740128"/>
              <a:gd name="connsiteY1" fmla="*/ 39757 h 724223"/>
              <a:gd name="connsiteX2" fmla="*/ 65184 w 740128"/>
              <a:gd name="connsiteY2" fmla="*/ 87465 h 724223"/>
              <a:gd name="connsiteX3" fmla="*/ 0 w 740128"/>
              <a:gd name="connsiteY3" fmla="*/ 149920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83919 w 740128"/>
              <a:gd name="connsiteY6" fmla="*/ 408552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21094 w 740128"/>
              <a:gd name="connsiteY9" fmla="*/ 525441 h 724223"/>
              <a:gd name="connsiteX10" fmla="*/ 240113 w 740128"/>
              <a:gd name="connsiteY10" fmla="*/ 572494 h 724223"/>
              <a:gd name="connsiteX11" fmla="*/ 200356 w 740128"/>
              <a:gd name="connsiteY11" fmla="*/ 646673 h 724223"/>
              <a:gd name="connsiteX12" fmla="*/ 251252 w 740128"/>
              <a:gd name="connsiteY12" fmla="*/ 675819 h 724223"/>
              <a:gd name="connsiteX13" fmla="*/ 394304 w 740128"/>
              <a:gd name="connsiteY13" fmla="*/ 693072 h 724223"/>
              <a:gd name="connsiteX14" fmla="*/ 424032 w 740128"/>
              <a:gd name="connsiteY14" fmla="*/ 649013 h 724223"/>
              <a:gd name="connsiteX15" fmla="*/ 454798 w 740128"/>
              <a:gd name="connsiteY15" fmla="*/ 681472 h 724223"/>
              <a:gd name="connsiteX16" fmla="*/ 510457 w 740128"/>
              <a:gd name="connsiteY16" fmla="*/ 705325 h 724223"/>
              <a:gd name="connsiteX17" fmla="*/ 555120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79869 w 740128"/>
              <a:gd name="connsiteY0" fmla="*/ 0 h 724223"/>
              <a:gd name="connsiteX1" fmla="*/ 144697 w 740128"/>
              <a:gd name="connsiteY1" fmla="*/ 39757 h 724223"/>
              <a:gd name="connsiteX2" fmla="*/ 65184 w 740128"/>
              <a:gd name="connsiteY2" fmla="*/ 65951 h 724223"/>
              <a:gd name="connsiteX3" fmla="*/ 0 w 740128"/>
              <a:gd name="connsiteY3" fmla="*/ 149920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83919 w 740128"/>
              <a:gd name="connsiteY6" fmla="*/ 408552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21094 w 740128"/>
              <a:gd name="connsiteY9" fmla="*/ 525441 h 724223"/>
              <a:gd name="connsiteX10" fmla="*/ 240113 w 740128"/>
              <a:gd name="connsiteY10" fmla="*/ 572494 h 724223"/>
              <a:gd name="connsiteX11" fmla="*/ 200356 w 740128"/>
              <a:gd name="connsiteY11" fmla="*/ 646673 h 724223"/>
              <a:gd name="connsiteX12" fmla="*/ 251252 w 740128"/>
              <a:gd name="connsiteY12" fmla="*/ 675819 h 724223"/>
              <a:gd name="connsiteX13" fmla="*/ 394304 w 740128"/>
              <a:gd name="connsiteY13" fmla="*/ 693072 h 724223"/>
              <a:gd name="connsiteX14" fmla="*/ 424032 w 740128"/>
              <a:gd name="connsiteY14" fmla="*/ 649013 h 724223"/>
              <a:gd name="connsiteX15" fmla="*/ 454798 w 740128"/>
              <a:gd name="connsiteY15" fmla="*/ 681472 h 724223"/>
              <a:gd name="connsiteX16" fmla="*/ 510457 w 740128"/>
              <a:gd name="connsiteY16" fmla="*/ 705325 h 724223"/>
              <a:gd name="connsiteX17" fmla="*/ 555120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79869 w 740128"/>
              <a:gd name="connsiteY0" fmla="*/ 0 h 724223"/>
              <a:gd name="connsiteX1" fmla="*/ 144697 w 740128"/>
              <a:gd name="connsiteY1" fmla="*/ 18243 h 724223"/>
              <a:gd name="connsiteX2" fmla="*/ 65184 w 740128"/>
              <a:gd name="connsiteY2" fmla="*/ 65951 h 724223"/>
              <a:gd name="connsiteX3" fmla="*/ 0 w 740128"/>
              <a:gd name="connsiteY3" fmla="*/ 149920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83919 w 740128"/>
              <a:gd name="connsiteY6" fmla="*/ 408552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21094 w 740128"/>
              <a:gd name="connsiteY9" fmla="*/ 525441 h 724223"/>
              <a:gd name="connsiteX10" fmla="*/ 240113 w 740128"/>
              <a:gd name="connsiteY10" fmla="*/ 572494 h 724223"/>
              <a:gd name="connsiteX11" fmla="*/ 200356 w 740128"/>
              <a:gd name="connsiteY11" fmla="*/ 646673 h 724223"/>
              <a:gd name="connsiteX12" fmla="*/ 251252 w 740128"/>
              <a:gd name="connsiteY12" fmla="*/ 675819 h 724223"/>
              <a:gd name="connsiteX13" fmla="*/ 394304 w 740128"/>
              <a:gd name="connsiteY13" fmla="*/ 693072 h 724223"/>
              <a:gd name="connsiteX14" fmla="*/ 424032 w 740128"/>
              <a:gd name="connsiteY14" fmla="*/ 649013 h 724223"/>
              <a:gd name="connsiteX15" fmla="*/ 454798 w 740128"/>
              <a:gd name="connsiteY15" fmla="*/ 681472 h 724223"/>
              <a:gd name="connsiteX16" fmla="*/ 510457 w 740128"/>
              <a:gd name="connsiteY16" fmla="*/ 705325 h 724223"/>
              <a:gd name="connsiteX17" fmla="*/ 555120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79869 w 740128"/>
              <a:gd name="connsiteY0" fmla="*/ 0 h 724223"/>
              <a:gd name="connsiteX1" fmla="*/ 144697 w 740128"/>
              <a:gd name="connsiteY1" fmla="*/ 18243 h 724223"/>
              <a:gd name="connsiteX2" fmla="*/ 65184 w 740128"/>
              <a:gd name="connsiteY2" fmla="*/ 65951 h 724223"/>
              <a:gd name="connsiteX3" fmla="*/ 0 w 740128"/>
              <a:gd name="connsiteY3" fmla="*/ 149920 h 724223"/>
              <a:gd name="connsiteX4" fmla="*/ 34994 w 740128"/>
              <a:gd name="connsiteY4" fmla="*/ 251254 h 724223"/>
              <a:gd name="connsiteX5" fmla="*/ 120843 w 740128"/>
              <a:gd name="connsiteY5" fmla="*/ 270345 h 724223"/>
              <a:gd name="connsiteX6" fmla="*/ 183919 w 740128"/>
              <a:gd name="connsiteY6" fmla="*/ 408552 h 724223"/>
              <a:gd name="connsiteX7" fmla="*/ 216259 w 740128"/>
              <a:gd name="connsiteY7" fmla="*/ 402328 h 724223"/>
              <a:gd name="connsiteX8" fmla="*/ 216259 w 740128"/>
              <a:gd name="connsiteY8" fmla="*/ 492981 h 724223"/>
              <a:gd name="connsiteX9" fmla="*/ 221094 w 740128"/>
              <a:gd name="connsiteY9" fmla="*/ 525441 h 724223"/>
              <a:gd name="connsiteX10" fmla="*/ 240113 w 740128"/>
              <a:gd name="connsiteY10" fmla="*/ 572494 h 724223"/>
              <a:gd name="connsiteX11" fmla="*/ 200356 w 740128"/>
              <a:gd name="connsiteY11" fmla="*/ 646673 h 724223"/>
              <a:gd name="connsiteX12" fmla="*/ 251252 w 740128"/>
              <a:gd name="connsiteY12" fmla="*/ 675819 h 724223"/>
              <a:gd name="connsiteX13" fmla="*/ 394304 w 740128"/>
              <a:gd name="connsiteY13" fmla="*/ 693072 h 724223"/>
              <a:gd name="connsiteX14" fmla="*/ 424032 w 740128"/>
              <a:gd name="connsiteY14" fmla="*/ 649013 h 724223"/>
              <a:gd name="connsiteX15" fmla="*/ 454798 w 740128"/>
              <a:gd name="connsiteY15" fmla="*/ 681472 h 724223"/>
              <a:gd name="connsiteX16" fmla="*/ 510457 w 740128"/>
              <a:gd name="connsiteY16" fmla="*/ 705325 h 724223"/>
              <a:gd name="connsiteX17" fmla="*/ 555120 w 740128"/>
              <a:gd name="connsiteY17" fmla="*/ 715339 h 724223"/>
              <a:gd name="connsiteX18" fmla="*/ 704064 w 740128"/>
              <a:gd name="connsiteY18" fmla="*/ 724223 h 724223"/>
              <a:gd name="connsiteX19" fmla="*/ 740128 w 740128"/>
              <a:gd name="connsiteY19" fmla="*/ 640602 h 724223"/>
              <a:gd name="connsiteX20" fmla="*/ 627309 w 740128"/>
              <a:gd name="connsiteY20" fmla="*/ 593354 h 724223"/>
              <a:gd name="connsiteX21" fmla="*/ 661193 w 740128"/>
              <a:gd name="connsiteY21" fmla="*/ 541344 h 724223"/>
              <a:gd name="connsiteX22" fmla="*/ 582019 w 740128"/>
              <a:gd name="connsiteY22" fmla="*/ 429371 h 724223"/>
              <a:gd name="connsiteX23" fmla="*/ 568194 w 740128"/>
              <a:gd name="connsiteY23" fmla="*/ 437976 h 724223"/>
              <a:gd name="connsiteX24" fmla="*/ 502506 w 740128"/>
              <a:gd name="connsiteY24" fmla="*/ 413468 h 724223"/>
              <a:gd name="connsiteX25" fmla="*/ 486263 w 740128"/>
              <a:gd name="connsiteY25" fmla="*/ 409819 h 724223"/>
              <a:gd name="connsiteX26" fmla="*/ 518067 w 740128"/>
              <a:gd name="connsiteY26" fmla="*/ 283253 h 724223"/>
              <a:gd name="connsiteX27" fmla="*/ 486603 w 740128"/>
              <a:gd name="connsiteY27" fmla="*/ 181572 h 724223"/>
              <a:gd name="connsiteX28" fmla="*/ 311675 w 740128"/>
              <a:gd name="connsiteY28" fmla="*/ 190832 h 724223"/>
              <a:gd name="connsiteX29" fmla="*/ 295772 w 740128"/>
              <a:gd name="connsiteY29" fmla="*/ 119270 h 724223"/>
              <a:gd name="connsiteX30" fmla="*/ 279869 w 740128"/>
              <a:gd name="connsiteY30" fmla="*/ 0 h 724223"/>
              <a:gd name="connsiteX0" fmla="*/ 281825 w 742084"/>
              <a:gd name="connsiteY0" fmla="*/ 0 h 724223"/>
              <a:gd name="connsiteX1" fmla="*/ 146653 w 742084"/>
              <a:gd name="connsiteY1" fmla="*/ 18243 h 724223"/>
              <a:gd name="connsiteX2" fmla="*/ 67140 w 742084"/>
              <a:gd name="connsiteY2" fmla="*/ 65951 h 724223"/>
              <a:gd name="connsiteX3" fmla="*/ 1956 w 742084"/>
              <a:gd name="connsiteY3" fmla="*/ 149920 h 724223"/>
              <a:gd name="connsiteX4" fmla="*/ 1670 w 742084"/>
              <a:gd name="connsiteY4" fmla="*/ 219304 h 724223"/>
              <a:gd name="connsiteX5" fmla="*/ 36950 w 742084"/>
              <a:gd name="connsiteY5" fmla="*/ 251254 h 724223"/>
              <a:gd name="connsiteX6" fmla="*/ 122799 w 742084"/>
              <a:gd name="connsiteY6" fmla="*/ 270345 h 724223"/>
              <a:gd name="connsiteX7" fmla="*/ 185875 w 742084"/>
              <a:gd name="connsiteY7" fmla="*/ 408552 h 724223"/>
              <a:gd name="connsiteX8" fmla="*/ 218215 w 742084"/>
              <a:gd name="connsiteY8" fmla="*/ 402328 h 724223"/>
              <a:gd name="connsiteX9" fmla="*/ 218215 w 742084"/>
              <a:gd name="connsiteY9" fmla="*/ 492981 h 724223"/>
              <a:gd name="connsiteX10" fmla="*/ 223050 w 742084"/>
              <a:gd name="connsiteY10" fmla="*/ 525441 h 724223"/>
              <a:gd name="connsiteX11" fmla="*/ 242069 w 742084"/>
              <a:gd name="connsiteY11" fmla="*/ 572494 h 724223"/>
              <a:gd name="connsiteX12" fmla="*/ 202312 w 742084"/>
              <a:gd name="connsiteY12" fmla="*/ 646673 h 724223"/>
              <a:gd name="connsiteX13" fmla="*/ 253208 w 742084"/>
              <a:gd name="connsiteY13" fmla="*/ 675819 h 724223"/>
              <a:gd name="connsiteX14" fmla="*/ 396260 w 742084"/>
              <a:gd name="connsiteY14" fmla="*/ 693072 h 724223"/>
              <a:gd name="connsiteX15" fmla="*/ 425988 w 742084"/>
              <a:gd name="connsiteY15" fmla="*/ 649013 h 724223"/>
              <a:gd name="connsiteX16" fmla="*/ 456754 w 742084"/>
              <a:gd name="connsiteY16" fmla="*/ 681472 h 724223"/>
              <a:gd name="connsiteX17" fmla="*/ 512413 w 742084"/>
              <a:gd name="connsiteY17" fmla="*/ 705325 h 724223"/>
              <a:gd name="connsiteX18" fmla="*/ 557076 w 742084"/>
              <a:gd name="connsiteY18" fmla="*/ 715339 h 724223"/>
              <a:gd name="connsiteX19" fmla="*/ 706020 w 742084"/>
              <a:gd name="connsiteY19" fmla="*/ 724223 h 724223"/>
              <a:gd name="connsiteX20" fmla="*/ 742084 w 742084"/>
              <a:gd name="connsiteY20" fmla="*/ 640602 h 724223"/>
              <a:gd name="connsiteX21" fmla="*/ 629265 w 742084"/>
              <a:gd name="connsiteY21" fmla="*/ 593354 h 724223"/>
              <a:gd name="connsiteX22" fmla="*/ 663149 w 742084"/>
              <a:gd name="connsiteY22" fmla="*/ 541344 h 724223"/>
              <a:gd name="connsiteX23" fmla="*/ 583975 w 742084"/>
              <a:gd name="connsiteY23" fmla="*/ 429371 h 724223"/>
              <a:gd name="connsiteX24" fmla="*/ 570150 w 742084"/>
              <a:gd name="connsiteY24" fmla="*/ 437976 h 724223"/>
              <a:gd name="connsiteX25" fmla="*/ 504462 w 742084"/>
              <a:gd name="connsiteY25" fmla="*/ 413468 h 724223"/>
              <a:gd name="connsiteX26" fmla="*/ 488219 w 742084"/>
              <a:gd name="connsiteY26" fmla="*/ 409819 h 724223"/>
              <a:gd name="connsiteX27" fmla="*/ 520023 w 742084"/>
              <a:gd name="connsiteY27" fmla="*/ 283253 h 724223"/>
              <a:gd name="connsiteX28" fmla="*/ 488559 w 742084"/>
              <a:gd name="connsiteY28" fmla="*/ 181572 h 724223"/>
              <a:gd name="connsiteX29" fmla="*/ 313631 w 742084"/>
              <a:gd name="connsiteY29" fmla="*/ 190832 h 724223"/>
              <a:gd name="connsiteX30" fmla="*/ 297728 w 742084"/>
              <a:gd name="connsiteY30" fmla="*/ 119270 h 724223"/>
              <a:gd name="connsiteX31" fmla="*/ 281825 w 742084"/>
              <a:gd name="connsiteY31" fmla="*/ 0 h 724223"/>
              <a:gd name="connsiteX0" fmla="*/ 281825 w 742084"/>
              <a:gd name="connsiteY0" fmla="*/ 0 h 724223"/>
              <a:gd name="connsiteX1" fmla="*/ 146653 w 742084"/>
              <a:gd name="connsiteY1" fmla="*/ 18243 h 724223"/>
              <a:gd name="connsiteX2" fmla="*/ 73883 w 742084"/>
              <a:gd name="connsiteY2" fmla="*/ 74556 h 724223"/>
              <a:gd name="connsiteX3" fmla="*/ 1956 w 742084"/>
              <a:gd name="connsiteY3" fmla="*/ 149920 h 724223"/>
              <a:gd name="connsiteX4" fmla="*/ 1670 w 742084"/>
              <a:gd name="connsiteY4" fmla="*/ 219304 h 724223"/>
              <a:gd name="connsiteX5" fmla="*/ 36950 w 742084"/>
              <a:gd name="connsiteY5" fmla="*/ 251254 h 724223"/>
              <a:gd name="connsiteX6" fmla="*/ 122799 w 742084"/>
              <a:gd name="connsiteY6" fmla="*/ 270345 h 724223"/>
              <a:gd name="connsiteX7" fmla="*/ 185875 w 742084"/>
              <a:gd name="connsiteY7" fmla="*/ 408552 h 724223"/>
              <a:gd name="connsiteX8" fmla="*/ 218215 w 742084"/>
              <a:gd name="connsiteY8" fmla="*/ 402328 h 724223"/>
              <a:gd name="connsiteX9" fmla="*/ 218215 w 742084"/>
              <a:gd name="connsiteY9" fmla="*/ 492981 h 724223"/>
              <a:gd name="connsiteX10" fmla="*/ 223050 w 742084"/>
              <a:gd name="connsiteY10" fmla="*/ 525441 h 724223"/>
              <a:gd name="connsiteX11" fmla="*/ 242069 w 742084"/>
              <a:gd name="connsiteY11" fmla="*/ 572494 h 724223"/>
              <a:gd name="connsiteX12" fmla="*/ 202312 w 742084"/>
              <a:gd name="connsiteY12" fmla="*/ 646673 h 724223"/>
              <a:gd name="connsiteX13" fmla="*/ 253208 w 742084"/>
              <a:gd name="connsiteY13" fmla="*/ 675819 h 724223"/>
              <a:gd name="connsiteX14" fmla="*/ 396260 w 742084"/>
              <a:gd name="connsiteY14" fmla="*/ 693072 h 724223"/>
              <a:gd name="connsiteX15" fmla="*/ 425988 w 742084"/>
              <a:gd name="connsiteY15" fmla="*/ 649013 h 724223"/>
              <a:gd name="connsiteX16" fmla="*/ 456754 w 742084"/>
              <a:gd name="connsiteY16" fmla="*/ 681472 h 724223"/>
              <a:gd name="connsiteX17" fmla="*/ 512413 w 742084"/>
              <a:gd name="connsiteY17" fmla="*/ 705325 h 724223"/>
              <a:gd name="connsiteX18" fmla="*/ 557076 w 742084"/>
              <a:gd name="connsiteY18" fmla="*/ 715339 h 724223"/>
              <a:gd name="connsiteX19" fmla="*/ 706020 w 742084"/>
              <a:gd name="connsiteY19" fmla="*/ 724223 h 724223"/>
              <a:gd name="connsiteX20" fmla="*/ 742084 w 742084"/>
              <a:gd name="connsiteY20" fmla="*/ 640602 h 724223"/>
              <a:gd name="connsiteX21" fmla="*/ 629265 w 742084"/>
              <a:gd name="connsiteY21" fmla="*/ 593354 h 724223"/>
              <a:gd name="connsiteX22" fmla="*/ 663149 w 742084"/>
              <a:gd name="connsiteY22" fmla="*/ 541344 h 724223"/>
              <a:gd name="connsiteX23" fmla="*/ 583975 w 742084"/>
              <a:gd name="connsiteY23" fmla="*/ 429371 h 724223"/>
              <a:gd name="connsiteX24" fmla="*/ 570150 w 742084"/>
              <a:gd name="connsiteY24" fmla="*/ 437976 h 724223"/>
              <a:gd name="connsiteX25" fmla="*/ 504462 w 742084"/>
              <a:gd name="connsiteY25" fmla="*/ 413468 h 724223"/>
              <a:gd name="connsiteX26" fmla="*/ 488219 w 742084"/>
              <a:gd name="connsiteY26" fmla="*/ 409819 h 724223"/>
              <a:gd name="connsiteX27" fmla="*/ 520023 w 742084"/>
              <a:gd name="connsiteY27" fmla="*/ 283253 h 724223"/>
              <a:gd name="connsiteX28" fmla="*/ 488559 w 742084"/>
              <a:gd name="connsiteY28" fmla="*/ 181572 h 724223"/>
              <a:gd name="connsiteX29" fmla="*/ 313631 w 742084"/>
              <a:gd name="connsiteY29" fmla="*/ 190832 h 724223"/>
              <a:gd name="connsiteX30" fmla="*/ 297728 w 742084"/>
              <a:gd name="connsiteY30" fmla="*/ 119270 h 724223"/>
              <a:gd name="connsiteX31" fmla="*/ 281825 w 742084"/>
              <a:gd name="connsiteY31" fmla="*/ 0 h 724223"/>
              <a:gd name="connsiteX0" fmla="*/ 281825 w 742084"/>
              <a:gd name="connsiteY0" fmla="*/ 0 h 724223"/>
              <a:gd name="connsiteX1" fmla="*/ 146653 w 742084"/>
              <a:gd name="connsiteY1" fmla="*/ 18243 h 724223"/>
              <a:gd name="connsiteX2" fmla="*/ 73883 w 742084"/>
              <a:gd name="connsiteY2" fmla="*/ 74556 h 724223"/>
              <a:gd name="connsiteX3" fmla="*/ 1956 w 742084"/>
              <a:gd name="connsiteY3" fmla="*/ 149920 h 724223"/>
              <a:gd name="connsiteX4" fmla="*/ 1670 w 742084"/>
              <a:gd name="connsiteY4" fmla="*/ 219304 h 724223"/>
              <a:gd name="connsiteX5" fmla="*/ 36950 w 742084"/>
              <a:gd name="connsiteY5" fmla="*/ 251254 h 724223"/>
              <a:gd name="connsiteX6" fmla="*/ 122799 w 742084"/>
              <a:gd name="connsiteY6" fmla="*/ 270345 h 724223"/>
              <a:gd name="connsiteX7" fmla="*/ 185875 w 742084"/>
              <a:gd name="connsiteY7" fmla="*/ 408552 h 724223"/>
              <a:gd name="connsiteX8" fmla="*/ 218215 w 742084"/>
              <a:gd name="connsiteY8" fmla="*/ 402328 h 724223"/>
              <a:gd name="connsiteX9" fmla="*/ 218215 w 742084"/>
              <a:gd name="connsiteY9" fmla="*/ 492981 h 724223"/>
              <a:gd name="connsiteX10" fmla="*/ 223050 w 742084"/>
              <a:gd name="connsiteY10" fmla="*/ 525441 h 724223"/>
              <a:gd name="connsiteX11" fmla="*/ 242069 w 742084"/>
              <a:gd name="connsiteY11" fmla="*/ 572494 h 724223"/>
              <a:gd name="connsiteX12" fmla="*/ 202312 w 742084"/>
              <a:gd name="connsiteY12" fmla="*/ 646673 h 724223"/>
              <a:gd name="connsiteX13" fmla="*/ 253208 w 742084"/>
              <a:gd name="connsiteY13" fmla="*/ 675819 h 724223"/>
              <a:gd name="connsiteX14" fmla="*/ 396260 w 742084"/>
              <a:gd name="connsiteY14" fmla="*/ 693072 h 724223"/>
              <a:gd name="connsiteX15" fmla="*/ 425988 w 742084"/>
              <a:gd name="connsiteY15" fmla="*/ 649013 h 724223"/>
              <a:gd name="connsiteX16" fmla="*/ 456754 w 742084"/>
              <a:gd name="connsiteY16" fmla="*/ 681472 h 724223"/>
              <a:gd name="connsiteX17" fmla="*/ 512413 w 742084"/>
              <a:gd name="connsiteY17" fmla="*/ 705325 h 724223"/>
              <a:gd name="connsiteX18" fmla="*/ 557076 w 742084"/>
              <a:gd name="connsiteY18" fmla="*/ 715339 h 724223"/>
              <a:gd name="connsiteX19" fmla="*/ 706020 w 742084"/>
              <a:gd name="connsiteY19" fmla="*/ 724223 h 724223"/>
              <a:gd name="connsiteX20" fmla="*/ 742084 w 742084"/>
              <a:gd name="connsiteY20" fmla="*/ 640602 h 724223"/>
              <a:gd name="connsiteX21" fmla="*/ 629265 w 742084"/>
              <a:gd name="connsiteY21" fmla="*/ 593354 h 724223"/>
              <a:gd name="connsiteX22" fmla="*/ 663149 w 742084"/>
              <a:gd name="connsiteY22" fmla="*/ 541344 h 724223"/>
              <a:gd name="connsiteX23" fmla="*/ 583975 w 742084"/>
              <a:gd name="connsiteY23" fmla="*/ 429371 h 724223"/>
              <a:gd name="connsiteX24" fmla="*/ 570150 w 742084"/>
              <a:gd name="connsiteY24" fmla="*/ 437976 h 724223"/>
              <a:gd name="connsiteX25" fmla="*/ 504462 w 742084"/>
              <a:gd name="connsiteY25" fmla="*/ 413468 h 724223"/>
              <a:gd name="connsiteX26" fmla="*/ 488219 w 742084"/>
              <a:gd name="connsiteY26" fmla="*/ 409819 h 724223"/>
              <a:gd name="connsiteX27" fmla="*/ 520023 w 742084"/>
              <a:gd name="connsiteY27" fmla="*/ 283253 h 724223"/>
              <a:gd name="connsiteX28" fmla="*/ 488559 w 742084"/>
              <a:gd name="connsiteY28" fmla="*/ 181572 h 724223"/>
              <a:gd name="connsiteX29" fmla="*/ 313631 w 742084"/>
              <a:gd name="connsiteY29" fmla="*/ 190832 h 724223"/>
              <a:gd name="connsiteX30" fmla="*/ 297728 w 742084"/>
              <a:gd name="connsiteY30" fmla="*/ 119270 h 724223"/>
              <a:gd name="connsiteX31" fmla="*/ 281825 w 742084"/>
              <a:gd name="connsiteY31" fmla="*/ 0 h 724223"/>
              <a:gd name="connsiteX0" fmla="*/ 281825 w 742084"/>
              <a:gd name="connsiteY0" fmla="*/ 0 h 724223"/>
              <a:gd name="connsiteX1" fmla="*/ 146653 w 742084"/>
              <a:gd name="connsiteY1" fmla="*/ 18243 h 724223"/>
              <a:gd name="connsiteX2" fmla="*/ 64893 w 742084"/>
              <a:gd name="connsiteY2" fmla="*/ 65951 h 724223"/>
              <a:gd name="connsiteX3" fmla="*/ 1956 w 742084"/>
              <a:gd name="connsiteY3" fmla="*/ 149920 h 724223"/>
              <a:gd name="connsiteX4" fmla="*/ 1670 w 742084"/>
              <a:gd name="connsiteY4" fmla="*/ 219304 h 724223"/>
              <a:gd name="connsiteX5" fmla="*/ 36950 w 742084"/>
              <a:gd name="connsiteY5" fmla="*/ 251254 h 724223"/>
              <a:gd name="connsiteX6" fmla="*/ 122799 w 742084"/>
              <a:gd name="connsiteY6" fmla="*/ 270345 h 724223"/>
              <a:gd name="connsiteX7" fmla="*/ 185875 w 742084"/>
              <a:gd name="connsiteY7" fmla="*/ 408552 h 724223"/>
              <a:gd name="connsiteX8" fmla="*/ 218215 w 742084"/>
              <a:gd name="connsiteY8" fmla="*/ 402328 h 724223"/>
              <a:gd name="connsiteX9" fmla="*/ 218215 w 742084"/>
              <a:gd name="connsiteY9" fmla="*/ 492981 h 724223"/>
              <a:gd name="connsiteX10" fmla="*/ 223050 w 742084"/>
              <a:gd name="connsiteY10" fmla="*/ 525441 h 724223"/>
              <a:gd name="connsiteX11" fmla="*/ 242069 w 742084"/>
              <a:gd name="connsiteY11" fmla="*/ 572494 h 724223"/>
              <a:gd name="connsiteX12" fmla="*/ 202312 w 742084"/>
              <a:gd name="connsiteY12" fmla="*/ 646673 h 724223"/>
              <a:gd name="connsiteX13" fmla="*/ 253208 w 742084"/>
              <a:gd name="connsiteY13" fmla="*/ 675819 h 724223"/>
              <a:gd name="connsiteX14" fmla="*/ 396260 w 742084"/>
              <a:gd name="connsiteY14" fmla="*/ 693072 h 724223"/>
              <a:gd name="connsiteX15" fmla="*/ 425988 w 742084"/>
              <a:gd name="connsiteY15" fmla="*/ 649013 h 724223"/>
              <a:gd name="connsiteX16" fmla="*/ 456754 w 742084"/>
              <a:gd name="connsiteY16" fmla="*/ 681472 h 724223"/>
              <a:gd name="connsiteX17" fmla="*/ 512413 w 742084"/>
              <a:gd name="connsiteY17" fmla="*/ 705325 h 724223"/>
              <a:gd name="connsiteX18" fmla="*/ 557076 w 742084"/>
              <a:gd name="connsiteY18" fmla="*/ 715339 h 724223"/>
              <a:gd name="connsiteX19" fmla="*/ 706020 w 742084"/>
              <a:gd name="connsiteY19" fmla="*/ 724223 h 724223"/>
              <a:gd name="connsiteX20" fmla="*/ 742084 w 742084"/>
              <a:gd name="connsiteY20" fmla="*/ 640602 h 724223"/>
              <a:gd name="connsiteX21" fmla="*/ 629265 w 742084"/>
              <a:gd name="connsiteY21" fmla="*/ 593354 h 724223"/>
              <a:gd name="connsiteX22" fmla="*/ 663149 w 742084"/>
              <a:gd name="connsiteY22" fmla="*/ 541344 h 724223"/>
              <a:gd name="connsiteX23" fmla="*/ 583975 w 742084"/>
              <a:gd name="connsiteY23" fmla="*/ 429371 h 724223"/>
              <a:gd name="connsiteX24" fmla="*/ 570150 w 742084"/>
              <a:gd name="connsiteY24" fmla="*/ 437976 h 724223"/>
              <a:gd name="connsiteX25" fmla="*/ 504462 w 742084"/>
              <a:gd name="connsiteY25" fmla="*/ 413468 h 724223"/>
              <a:gd name="connsiteX26" fmla="*/ 488219 w 742084"/>
              <a:gd name="connsiteY26" fmla="*/ 409819 h 724223"/>
              <a:gd name="connsiteX27" fmla="*/ 520023 w 742084"/>
              <a:gd name="connsiteY27" fmla="*/ 283253 h 724223"/>
              <a:gd name="connsiteX28" fmla="*/ 488559 w 742084"/>
              <a:gd name="connsiteY28" fmla="*/ 181572 h 724223"/>
              <a:gd name="connsiteX29" fmla="*/ 313631 w 742084"/>
              <a:gd name="connsiteY29" fmla="*/ 190832 h 724223"/>
              <a:gd name="connsiteX30" fmla="*/ 297728 w 742084"/>
              <a:gd name="connsiteY30" fmla="*/ 119270 h 724223"/>
              <a:gd name="connsiteX31" fmla="*/ 281825 w 742084"/>
              <a:gd name="connsiteY31" fmla="*/ 0 h 724223"/>
              <a:gd name="connsiteX0" fmla="*/ 281611 w 741870"/>
              <a:gd name="connsiteY0" fmla="*/ 0 h 724223"/>
              <a:gd name="connsiteX1" fmla="*/ 146439 w 741870"/>
              <a:gd name="connsiteY1" fmla="*/ 18243 h 724223"/>
              <a:gd name="connsiteX2" fmla="*/ 64679 w 741870"/>
              <a:gd name="connsiteY2" fmla="*/ 65951 h 724223"/>
              <a:gd name="connsiteX3" fmla="*/ 3989 w 741870"/>
              <a:gd name="connsiteY3" fmla="*/ 145617 h 724223"/>
              <a:gd name="connsiteX4" fmla="*/ 1456 w 741870"/>
              <a:gd name="connsiteY4" fmla="*/ 219304 h 724223"/>
              <a:gd name="connsiteX5" fmla="*/ 36736 w 741870"/>
              <a:gd name="connsiteY5" fmla="*/ 251254 h 724223"/>
              <a:gd name="connsiteX6" fmla="*/ 122585 w 741870"/>
              <a:gd name="connsiteY6" fmla="*/ 270345 h 724223"/>
              <a:gd name="connsiteX7" fmla="*/ 185661 w 741870"/>
              <a:gd name="connsiteY7" fmla="*/ 408552 h 724223"/>
              <a:gd name="connsiteX8" fmla="*/ 218001 w 741870"/>
              <a:gd name="connsiteY8" fmla="*/ 402328 h 724223"/>
              <a:gd name="connsiteX9" fmla="*/ 218001 w 741870"/>
              <a:gd name="connsiteY9" fmla="*/ 492981 h 724223"/>
              <a:gd name="connsiteX10" fmla="*/ 222836 w 741870"/>
              <a:gd name="connsiteY10" fmla="*/ 525441 h 724223"/>
              <a:gd name="connsiteX11" fmla="*/ 241855 w 741870"/>
              <a:gd name="connsiteY11" fmla="*/ 572494 h 724223"/>
              <a:gd name="connsiteX12" fmla="*/ 202098 w 741870"/>
              <a:gd name="connsiteY12" fmla="*/ 646673 h 724223"/>
              <a:gd name="connsiteX13" fmla="*/ 252994 w 741870"/>
              <a:gd name="connsiteY13" fmla="*/ 675819 h 724223"/>
              <a:gd name="connsiteX14" fmla="*/ 396046 w 741870"/>
              <a:gd name="connsiteY14" fmla="*/ 693072 h 724223"/>
              <a:gd name="connsiteX15" fmla="*/ 425774 w 741870"/>
              <a:gd name="connsiteY15" fmla="*/ 649013 h 724223"/>
              <a:gd name="connsiteX16" fmla="*/ 456540 w 741870"/>
              <a:gd name="connsiteY16" fmla="*/ 681472 h 724223"/>
              <a:gd name="connsiteX17" fmla="*/ 512199 w 741870"/>
              <a:gd name="connsiteY17" fmla="*/ 705325 h 724223"/>
              <a:gd name="connsiteX18" fmla="*/ 556862 w 741870"/>
              <a:gd name="connsiteY18" fmla="*/ 715339 h 724223"/>
              <a:gd name="connsiteX19" fmla="*/ 705806 w 741870"/>
              <a:gd name="connsiteY19" fmla="*/ 724223 h 724223"/>
              <a:gd name="connsiteX20" fmla="*/ 741870 w 741870"/>
              <a:gd name="connsiteY20" fmla="*/ 640602 h 724223"/>
              <a:gd name="connsiteX21" fmla="*/ 629051 w 741870"/>
              <a:gd name="connsiteY21" fmla="*/ 593354 h 724223"/>
              <a:gd name="connsiteX22" fmla="*/ 662935 w 741870"/>
              <a:gd name="connsiteY22" fmla="*/ 541344 h 724223"/>
              <a:gd name="connsiteX23" fmla="*/ 583761 w 741870"/>
              <a:gd name="connsiteY23" fmla="*/ 429371 h 724223"/>
              <a:gd name="connsiteX24" fmla="*/ 569936 w 741870"/>
              <a:gd name="connsiteY24" fmla="*/ 437976 h 724223"/>
              <a:gd name="connsiteX25" fmla="*/ 504248 w 741870"/>
              <a:gd name="connsiteY25" fmla="*/ 413468 h 724223"/>
              <a:gd name="connsiteX26" fmla="*/ 488005 w 741870"/>
              <a:gd name="connsiteY26" fmla="*/ 409819 h 724223"/>
              <a:gd name="connsiteX27" fmla="*/ 519809 w 741870"/>
              <a:gd name="connsiteY27" fmla="*/ 283253 h 724223"/>
              <a:gd name="connsiteX28" fmla="*/ 488345 w 741870"/>
              <a:gd name="connsiteY28" fmla="*/ 181572 h 724223"/>
              <a:gd name="connsiteX29" fmla="*/ 313417 w 741870"/>
              <a:gd name="connsiteY29" fmla="*/ 190832 h 724223"/>
              <a:gd name="connsiteX30" fmla="*/ 297514 w 741870"/>
              <a:gd name="connsiteY30" fmla="*/ 119270 h 724223"/>
              <a:gd name="connsiteX31" fmla="*/ 281611 w 741870"/>
              <a:gd name="connsiteY31" fmla="*/ 0 h 724223"/>
              <a:gd name="connsiteX0" fmla="*/ 281611 w 741870"/>
              <a:gd name="connsiteY0" fmla="*/ 0 h 724223"/>
              <a:gd name="connsiteX1" fmla="*/ 146439 w 741870"/>
              <a:gd name="connsiteY1" fmla="*/ 18243 h 724223"/>
              <a:gd name="connsiteX2" fmla="*/ 64679 w 741870"/>
              <a:gd name="connsiteY2" fmla="*/ 65951 h 724223"/>
              <a:gd name="connsiteX3" fmla="*/ 3989 w 741870"/>
              <a:gd name="connsiteY3" fmla="*/ 134861 h 724223"/>
              <a:gd name="connsiteX4" fmla="*/ 1456 w 741870"/>
              <a:gd name="connsiteY4" fmla="*/ 219304 h 724223"/>
              <a:gd name="connsiteX5" fmla="*/ 36736 w 741870"/>
              <a:gd name="connsiteY5" fmla="*/ 251254 h 724223"/>
              <a:gd name="connsiteX6" fmla="*/ 122585 w 741870"/>
              <a:gd name="connsiteY6" fmla="*/ 270345 h 724223"/>
              <a:gd name="connsiteX7" fmla="*/ 185661 w 741870"/>
              <a:gd name="connsiteY7" fmla="*/ 408552 h 724223"/>
              <a:gd name="connsiteX8" fmla="*/ 218001 w 741870"/>
              <a:gd name="connsiteY8" fmla="*/ 402328 h 724223"/>
              <a:gd name="connsiteX9" fmla="*/ 218001 w 741870"/>
              <a:gd name="connsiteY9" fmla="*/ 492981 h 724223"/>
              <a:gd name="connsiteX10" fmla="*/ 222836 w 741870"/>
              <a:gd name="connsiteY10" fmla="*/ 525441 h 724223"/>
              <a:gd name="connsiteX11" fmla="*/ 241855 w 741870"/>
              <a:gd name="connsiteY11" fmla="*/ 572494 h 724223"/>
              <a:gd name="connsiteX12" fmla="*/ 202098 w 741870"/>
              <a:gd name="connsiteY12" fmla="*/ 646673 h 724223"/>
              <a:gd name="connsiteX13" fmla="*/ 252994 w 741870"/>
              <a:gd name="connsiteY13" fmla="*/ 675819 h 724223"/>
              <a:gd name="connsiteX14" fmla="*/ 396046 w 741870"/>
              <a:gd name="connsiteY14" fmla="*/ 693072 h 724223"/>
              <a:gd name="connsiteX15" fmla="*/ 425774 w 741870"/>
              <a:gd name="connsiteY15" fmla="*/ 649013 h 724223"/>
              <a:gd name="connsiteX16" fmla="*/ 456540 w 741870"/>
              <a:gd name="connsiteY16" fmla="*/ 681472 h 724223"/>
              <a:gd name="connsiteX17" fmla="*/ 512199 w 741870"/>
              <a:gd name="connsiteY17" fmla="*/ 705325 h 724223"/>
              <a:gd name="connsiteX18" fmla="*/ 556862 w 741870"/>
              <a:gd name="connsiteY18" fmla="*/ 715339 h 724223"/>
              <a:gd name="connsiteX19" fmla="*/ 705806 w 741870"/>
              <a:gd name="connsiteY19" fmla="*/ 724223 h 724223"/>
              <a:gd name="connsiteX20" fmla="*/ 741870 w 741870"/>
              <a:gd name="connsiteY20" fmla="*/ 640602 h 724223"/>
              <a:gd name="connsiteX21" fmla="*/ 629051 w 741870"/>
              <a:gd name="connsiteY21" fmla="*/ 593354 h 724223"/>
              <a:gd name="connsiteX22" fmla="*/ 662935 w 741870"/>
              <a:gd name="connsiteY22" fmla="*/ 541344 h 724223"/>
              <a:gd name="connsiteX23" fmla="*/ 583761 w 741870"/>
              <a:gd name="connsiteY23" fmla="*/ 429371 h 724223"/>
              <a:gd name="connsiteX24" fmla="*/ 569936 w 741870"/>
              <a:gd name="connsiteY24" fmla="*/ 437976 h 724223"/>
              <a:gd name="connsiteX25" fmla="*/ 504248 w 741870"/>
              <a:gd name="connsiteY25" fmla="*/ 413468 h 724223"/>
              <a:gd name="connsiteX26" fmla="*/ 488005 w 741870"/>
              <a:gd name="connsiteY26" fmla="*/ 409819 h 724223"/>
              <a:gd name="connsiteX27" fmla="*/ 519809 w 741870"/>
              <a:gd name="connsiteY27" fmla="*/ 283253 h 724223"/>
              <a:gd name="connsiteX28" fmla="*/ 488345 w 741870"/>
              <a:gd name="connsiteY28" fmla="*/ 181572 h 724223"/>
              <a:gd name="connsiteX29" fmla="*/ 313417 w 741870"/>
              <a:gd name="connsiteY29" fmla="*/ 190832 h 724223"/>
              <a:gd name="connsiteX30" fmla="*/ 297514 w 741870"/>
              <a:gd name="connsiteY30" fmla="*/ 119270 h 724223"/>
              <a:gd name="connsiteX31" fmla="*/ 281611 w 741870"/>
              <a:gd name="connsiteY31" fmla="*/ 0 h 724223"/>
              <a:gd name="connsiteX0" fmla="*/ 277622 w 737881"/>
              <a:gd name="connsiteY0" fmla="*/ 0 h 724223"/>
              <a:gd name="connsiteX1" fmla="*/ 142450 w 737881"/>
              <a:gd name="connsiteY1" fmla="*/ 18243 h 724223"/>
              <a:gd name="connsiteX2" fmla="*/ 60690 w 737881"/>
              <a:gd name="connsiteY2" fmla="*/ 65951 h 724223"/>
              <a:gd name="connsiteX3" fmla="*/ 0 w 737881"/>
              <a:gd name="connsiteY3" fmla="*/ 134861 h 724223"/>
              <a:gd name="connsiteX4" fmla="*/ 8705 w 737881"/>
              <a:gd name="connsiteY4" fmla="*/ 215002 h 724223"/>
              <a:gd name="connsiteX5" fmla="*/ 32747 w 737881"/>
              <a:gd name="connsiteY5" fmla="*/ 251254 h 724223"/>
              <a:gd name="connsiteX6" fmla="*/ 118596 w 737881"/>
              <a:gd name="connsiteY6" fmla="*/ 270345 h 724223"/>
              <a:gd name="connsiteX7" fmla="*/ 181672 w 737881"/>
              <a:gd name="connsiteY7" fmla="*/ 408552 h 724223"/>
              <a:gd name="connsiteX8" fmla="*/ 214012 w 737881"/>
              <a:gd name="connsiteY8" fmla="*/ 402328 h 724223"/>
              <a:gd name="connsiteX9" fmla="*/ 214012 w 737881"/>
              <a:gd name="connsiteY9" fmla="*/ 492981 h 724223"/>
              <a:gd name="connsiteX10" fmla="*/ 218847 w 737881"/>
              <a:gd name="connsiteY10" fmla="*/ 525441 h 724223"/>
              <a:gd name="connsiteX11" fmla="*/ 237866 w 737881"/>
              <a:gd name="connsiteY11" fmla="*/ 572494 h 724223"/>
              <a:gd name="connsiteX12" fmla="*/ 198109 w 737881"/>
              <a:gd name="connsiteY12" fmla="*/ 646673 h 724223"/>
              <a:gd name="connsiteX13" fmla="*/ 249005 w 737881"/>
              <a:gd name="connsiteY13" fmla="*/ 675819 h 724223"/>
              <a:gd name="connsiteX14" fmla="*/ 392057 w 737881"/>
              <a:gd name="connsiteY14" fmla="*/ 693072 h 724223"/>
              <a:gd name="connsiteX15" fmla="*/ 421785 w 737881"/>
              <a:gd name="connsiteY15" fmla="*/ 649013 h 724223"/>
              <a:gd name="connsiteX16" fmla="*/ 452551 w 737881"/>
              <a:gd name="connsiteY16" fmla="*/ 681472 h 724223"/>
              <a:gd name="connsiteX17" fmla="*/ 508210 w 737881"/>
              <a:gd name="connsiteY17" fmla="*/ 705325 h 724223"/>
              <a:gd name="connsiteX18" fmla="*/ 552873 w 737881"/>
              <a:gd name="connsiteY18" fmla="*/ 715339 h 724223"/>
              <a:gd name="connsiteX19" fmla="*/ 701817 w 737881"/>
              <a:gd name="connsiteY19" fmla="*/ 724223 h 724223"/>
              <a:gd name="connsiteX20" fmla="*/ 737881 w 737881"/>
              <a:gd name="connsiteY20" fmla="*/ 640602 h 724223"/>
              <a:gd name="connsiteX21" fmla="*/ 625062 w 737881"/>
              <a:gd name="connsiteY21" fmla="*/ 593354 h 724223"/>
              <a:gd name="connsiteX22" fmla="*/ 658946 w 737881"/>
              <a:gd name="connsiteY22" fmla="*/ 541344 h 724223"/>
              <a:gd name="connsiteX23" fmla="*/ 579772 w 737881"/>
              <a:gd name="connsiteY23" fmla="*/ 429371 h 724223"/>
              <a:gd name="connsiteX24" fmla="*/ 565947 w 737881"/>
              <a:gd name="connsiteY24" fmla="*/ 437976 h 724223"/>
              <a:gd name="connsiteX25" fmla="*/ 500259 w 737881"/>
              <a:gd name="connsiteY25" fmla="*/ 413468 h 724223"/>
              <a:gd name="connsiteX26" fmla="*/ 484016 w 737881"/>
              <a:gd name="connsiteY26" fmla="*/ 409819 h 724223"/>
              <a:gd name="connsiteX27" fmla="*/ 515820 w 737881"/>
              <a:gd name="connsiteY27" fmla="*/ 283253 h 724223"/>
              <a:gd name="connsiteX28" fmla="*/ 484356 w 737881"/>
              <a:gd name="connsiteY28" fmla="*/ 181572 h 724223"/>
              <a:gd name="connsiteX29" fmla="*/ 309428 w 737881"/>
              <a:gd name="connsiteY29" fmla="*/ 190832 h 724223"/>
              <a:gd name="connsiteX30" fmla="*/ 293525 w 737881"/>
              <a:gd name="connsiteY30" fmla="*/ 119270 h 724223"/>
              <a:gd name="connsiteX31" fmla="*/ 277622 w 737881"/>
              <a:gd name="connsiteY31" fmla="*/ 0 h 724223"/>
              <a:gd name="connsiteX0" fmla="*/ 277622 w 737881"/>
              <a:gd name="connsiteY0" fmla="*/ 0 h 724223"/>
              <a:gd name="connsiteX1" fmla="*/ 142450 w 737881"/>
              <a:gd name="connsiteY1" fmla="*/ 18243 h 724223"/>
              <a:gd name="connsiteX2" fmla="*/ 60690 w 737881"/>
              <a:gd name="connsiteY2" fmla="*/ 65951 h 724223"/>
              <a:gd name="connsiteX3" fmla="*/ 0 w 737881"/>
              <a:gd name="connsiteY3" fmla="*/ 134861 h 724223"/>
              <a:gd name="connsiteX4" fmla="*/ 6458 w 737881"/>
              <a:gd name="connsiteY4" fmla="*/ 227911 h 724223"/>
              <a:gd name="connsiteX5" fmla="*/ 32747 w 737881"/>
              <a:gd name="connsiteY5" fmla="*/ 251254 h 724223"/>
              <a:gd name="connsiteX6" fmla="*/ 118596 w 737881"/>
              <a:gd name="connsiteY6" fmla="*/ 270345 h 724223"/>
              <a:gd name="connsiteX7" fmla="*/ 181672 w 737881"/>
              <a:gd name="connsiteY7" fmla="*/ 408552 h 724223"/>
              <a:gd name="connsiteX8" fmla="*/ 214012 w 737881"/>
              <a:gd name="connsiteY8" fmla="*/ 402328 h 724223"/>
              <a:gd name="connsiteX9" fmla="*/ 214012 w 737881"/>
              <a:gd name="connsiteY9" fmla="*/ 492981 h 724223"/>
              <a:gd name="connsiteX10" fmla="*/ 218847 w 737881"/>
              <a:gd name="connsiteY10" fmla="*/ 525441 h 724223"/>
              <a:gd name="connsiteX11" fmla="*/ 237866 w 737881"/>
              <a:gd name="connsiteY11" fmla="*/ 572494 h 724223"/>
              <a:gd name="connsiteX12" fmla="*/ 198109 w 737881"/>
              <a:gd name="connsiteY12" fmla="*/ 646673 h 724223"/>
              <a:gd name="connsiteX13" fmla="*/ 249005 w 737881"/>
              <a:gd name="connsiteY13" fmla="*/ 675819 h 724223"/>
              <a:gd name="connsiteX14" fmla="*/ 392057 w 737881"/>
              <a:gd name="connsiteY14" fmla="*/ 693072 h 724223"/>
              <a:gd name="connsiteX15" fmla="*/ 421785 w 737881"/>
              <a:gd name="connsiteY15" fmla="*/ 649013 h 724223"/>
              <a:gd name="connsiteX16" fmla="*/ 452551 w 737881"/>
              <a:gd name="connsiteY16" fmla="*/ 681472 h 724223"/>
              <a:gd name="connsiteX17" fmla="*/ 508210 w 737881"/>
              <a:gd name="connsiteY17" fmla="*/ 705325 h 724223"/>
              <a:gd name="connsiteX18" fmla="*/ 552873 w 737881"/>
              <a:gd name="connsiteY18" fmla="*/ 715339 h 724223"/>
              <a:gd name="connsiteX19" fmla="*/ 701817 w 737881"/>
              <a:gd name="connsiteY19" fmla="*/ 724223 h 724223"/>
              <a:gd name="connsiteX20" fmla="*/ 737881 w 737881"/>
              <a:gd name="connsiteY20" fmla="*/ 640602 h 724223"/>
              <a:gd name="connsiteX21" fmla="*/ 625062 w 737881"/>
              <a:gd name="connsiteY21" fmla="*/ 593354 h 724223"/>
              <a:gd name="connsiteX22" fmla="*/ 658946 w 737881"/>
              <a:gd name="connsiteY22" fmla="*/ 541344 h 724223"/>
              <a:gd name="connsiteX23" fmla="*/ 579772 w 737881"/>
              <a:gd name="connsiteY23" fmla="*/ 429371 h 724223"/>
              <a:gd name="connsiteX24" fmla="*/ 565947 w 737881"/>
              <a:gd name="connsiteY24" fmla="*/ 437976 h 724223"/>
              <a:gd name="connsiteX25" fmla="*/ 500259 w 737881"/>
              <a:gd name="connsiteY25" fmla="*/ 413468 h 724223"/>
              <a:gd name="connsiteX26" fmla="*/ 484016 w 737881"/>
              <a:gd name="connsiteY26" fmla="*/ 409819 h 724223"/>
              <a:gd name="connsiteX27" fmla="*/ 515820 w 737881"/>
              <a:gd name="connsiteY27" fmla="*/ 283253 h 724223"/>
              <a:gd name="connsiteX28" fmla="*/ 484356 w 737881"/>
              <a:gd name="connsiteY28" fmla="*/ 181572 h 724223"/>
              <a:gd name="connsiteX29" fmla="*/ 309428 w 737881"/>
              <a:gd name="connsiteY29" fmla="*/ 190832 h 724223"/>
              <a:gd name="connsiteX30" fmla="*/ 293525 w 737881"/>
              <a:gd name="connsiteY30" fmla="*/ 119270 h 724223"/>
              <a:gd name="connsiteX31" fmla="*/ 277622 w 737881"/>
              <a:gd name="connsiteY31" fmla="*/ 0 h 724223"/>
              <a:gd name="connsiteX0" fmla="*/ 277622 w 737881"/>
              <a:gd name="connsiteY0" fmla="*/ 0 h 724223"/>
              <a:gd name="connsiteX1" fmla="*/ 142450 w 737881"/>
              <a:gd name="connsiteY1" fmla="*/ 18243 h 724223"/>
              <a:gd name="connsiteX2" fmla="*/ 60690 w 737881"/>
              <a:gd name="connsiteY2" fmla="*/ 65951 h 724223"/>
              <a:gd name="connsiteX3" fmla="*/ 0 w 737881"/>
              <a:gd name="connsiteY3" fmla="*/ 134861 h 724223"/>
              <a:gd name="connsiteX4" fmla="*/ 6458 w 737881"/>
              <a:gd name="connsiteY4" fmla="*/ 227911 h 724223"/>
              <a:gd name="connsiteX5" fmla="*/ 32747 w 737881"/>
              <a:gd name="connsiteY5" fmla="*/ 251254 h 724223"/>
              <a:gd name="connsiteX6" fmla="*/ 168042 w 737881"/>
              <a:gd name="connsiteY6" fmla="*/ 298313 h 724223"/>
              <a:gd name="connsiteX7" fmla="*/ 181672 w 737881"/>
              <a:gd name="connsiteY7" fmla="*/ 408552 h 724223"/>
              <a:gd name="connsiteX8" fmla="*/ 214012 w 737881"/>
              <a:gd name="connsiteY8" fmla="*/ 402328 h 724223"/>
              <a:gd name="connsiteX9" fmla="*/ 214012 w 737881"/>
              <a:gd name="connsiteY9" fmla="*/ 492981 h 724223"/>
              <a:gd name="connsiteX10" fmla="*/ 218847 w 737881"/>
              <a:gd name="connsiteY10" fmla="*/ 525441 h 724223"/>
              <a:gd name="connsiteX11" fmla="*/ 237866 w 737881"/>
              <a:gd name="connsiteY11" fmla="*/ 572494 h 724223"/>
              <a:gd name="connsiteX12" fmla="*/ 198109 w 737881"/>
              <a:gd name="connsiteY12" fmla="*/ 646673 h 724223"/>
              <a:gd name="connsiteX13" fmla="*/ 249005 w 737881"/>
              <a:gd name="connsiteY13" fmla="*/ 675819 h 724223"/>
              <a:gd name="connsiteX14" fmla="*/ 392057 w 737881"/>
              <a:gd name="connsiteY14" fmla="*/ 693072 h 724223"/>
              <a:gd name="connsiteX15" fmla="*/ 421785 w 737881"/>
              <a:gd name="connsiteY15" fmla="*/ 649013 h 724223"/>
              <a:gd name="connsiteX16" fmla="*/ 452551 w 737881"/>
              <a:gd name="connsiteY16" fmla="*/ 681472 h 724223"/>
              <a:gd name="connsiteX17" fmla="*/ 508210 w 737881"/>
              <a:gd name="connsiteY17" fmla="*/ 705325 h 724223"/>
              <a:gd name="connsiteX18" fmla="*/ 552873 w 737881"/>
              <a:gd name="connsiteY18" fmla="*/ 715339 h 724223"/>
              <a:gd name="connsiteX19" fmla="*/ 701817 w 737881"/>
              <a:gd name="connsiteY19" fmla="*/ 724223 h 724223"/>
              <a:gd name="connsiteX20" fmla="*/ 737881 w 737881"/>
              <a:gd name="connsiteY20" fmla="*/ 640602 h 724223"/>
              <a:gd name="connsiteX21" fmla="*/ 625062 w 737881"/>
              <a:gd name="connsiteY21" fmla="*/ 593354 h 724223"/>
              <a:gd name="connsiteX22" fmla="*/ 658946 w 737881"/>
              <a:gd name="connsiteY22" fmla="*/ 541344 h 724223"/>
              <a:gd name="connsiteX23" fmla="*/ 579772 w 737881"/>
              <a:gd name="connsiteY23" fmla="*/ 429371 h 724223"/>
              <a:gd name="connsiteX24" fmla="*/ 565947 w 737881"/>
              <a:gd name="connsiteY24" fmla="*/ 437976 h 724223"/>
              <a:gd name="connsiteX25" fmla="*/ 500259 w 737881"/>
              <a:gd name="connsiteY25" fmla="*/ 413468 h 724223"/>
              <a:gd name="connsiteX26" fmla="*/ 484016 w 737881"/>
              <a:gd name="connsiteY26" fmla="*/ 409819 h 724223"/>
              <a:gd name="connsiteX27" fmla="*/ 515820 w 737881"/>
              <a:gd name="connsiteY27" fmla="*/ 283253 h 724223"/>
              <a:gd name="connsiteX28" fmla="*/ 484356 w 737881"/>
              <a:gd name="connsiteY28" fmla="*/ 181572 h 724223"/>
              <a:gd name="connsiteX29" fmla="*/ 309428 w 737881"/>
              <a:gd name="connsiteY29" fmla="*/ 190832 h 724223"/>
              <a:gd name="connsiteX30" fmla="*/ 293525 w 737881"/>
              <a:gd name="connsiteY30" fmla="*/ 119270 h 724223"/>
              <a:gd name="connsiteX31" fmla="*/ 277622 w 737881"/>
              <a:gd name="connsiteY31" fmla="*/ 0 h 724223"/>
              <a:gd name="connsiteX0" fmla="*/ 277622 w 737881"/>
              <a:gd name="connsiteY0" fmla="*/ 0 h 724223"/>
              <a:gd name="connsiteX1" fmla="*/ 142450 w 737881"/>
              <a:gd name="connsiteY1" fmla="*/ 18243 h 724223"/>
              <a:gd name="connsiteX2" fmla="*/ 60690 w 737881"/>
              <a:gd name="connsiteY2" fmla="*/ 65951 h 724223"/>
              <a:gd name="connsiteX3" fmla="*/ 0 w 737881"/>
              <a:gd name="connsiteY3" fmla="*/ 134861 h 724223"/>
              <a:gd name="connsiteX4" fmla="*/ 6458 w 737881"/>
              <a:gd name="connsiteY4" fmla="*/ 227911 h 724223"/>
              <a:gd name="connsiteX5" fmla="*/ 32747 w 737881"/>
              <a:gd name="connsiteY5" fmla="*/ 251254 h 724223"/>
              <a:gd name="connsiteX6" fmla="*/ 156804 w 737881"/>
              <a:gd name="connsiteY6" fmla="*/ 300465 h 724223"/>
              <a:gd name="connsiteX7" fmla="*/ 181672 w 737881"/>
              <a:gd name="connsiteY7" fmla="*/ 408552 h 724223"/>
              <a:gd name="connsiteX8" fmla="*/ 214012 w 737881"/>
              <a:gd name="connsiteY8" fmla="*/ 402328 h 724223"/>
              <a:gd name="connsiteX9" fmla="*/ 214012 w 737881"/>
              <a:gd name="connsiteY9" fmla="*/ 492981 h 724223"/>
              <a:gd name="connsiteX10" fmla="*/ 218847 w 737881"/>
              <a:gd name="connsiteY10" fmla="*/ 525441 h 724223"/>
              <a:gd name="connsiteX11" fmla="*/ 237866 w 737881"/>
              <a:gd name="connsiteY11" fmla="*/ 572494 h 724223"/>
              <a:gd name="connsiteX12" fmla="*/ 198109 w 737881"/>
              <a:gd name="connsiteY12" fmla="*/ 646673 h 724223"/>
              <a:gd name="connsiteX13" fmla="*/ 249005 w 737881"/>
              <a:gd name="connsiteY13" fmla="*/ 675819 h 724223"/>
              <a:gd name="connsiteX14" fmla="*/ 392057 w 737881"/>
              <a:gd name="connsiteY14" fmla="*/ 693072 h 724223"/>
              <a:gd name="connsiteX15" fmla="*/ 421785 w 737881"/>
              <a:gd name="connsiteY15" fmla="*/ 649013 h 724223"/>
              <a:gd name="connsiteX16" fmla="*/ 452551 w 737881"/>
              <a:gd name="connsiteY16" fmla="*/ 681472 h 724223"/>
              <a:gd name="connsiteX17" fmla="*/ 508210 w 737881"/>
              <a:gd name="connsiteY17" fmla="*/ 705325 h 724223"/>
              <a:gd name="connsiteX18" fmla="*/ 552873 w 737881"/>
              <a:gd name="connsiteY18" fmla="*/ 715339 h 724223"/>
              <a:gd name="connsiteX19" fmla="*/ 701817 w 737881"/>
              <a:gd name="connsiteY19" fmla="*/ 724223 h 724223"/>
              <a:gd name="connsiteX20" fmla="*/ 737881 w 737881"/>
              <a:gd name="connsiteY20" fmla="*/ 640602 h 724223"/>
              <a:gd name="connsiteX21" fmla="*/ 625062 w 737881"/>
              <a:gd name="connsiteY21" fmla="*/ 593354 h 724223"/>
              <a:gd name="connsiteX22" fmla="*/ 658946 w 737881"/>
              <a:gd name="connsiteY22" fmla="*/ 541344 h 724223"/>
              <a:gd name="connsiteX23" fmla="*/ 579772 w 737881"/>
              <a:gd name="connsiteY23" fmla="*/ 429371 h 724223"/>
              <a:gd name="connsiteX24" fmla="*/ 565947 w 737881"/>
              <a:gd name="connsiteY24" fmla="*/ 437976 h 724223"/>
              <a:gd name="connsiteX25" fmla="*/ 500259 w 737881"/>
              <a:gd name="connsiteY25" fmla="*/ 413468 h 724223"/>
              <a:gd name="connsiteX26" fmla="*/ 484016 w 737881"/>
              <a:gd name="connsiteY26" fmla="*/ 409819 h 724223"/>
              <a:gd name="connsiteX27" fmla="*/ 515820 w 737881"/>
              <a:gd name="connsiteY27" fmla="*/ 283253 h 724223"/>
              <a:gd name="connsiteX28" fmla="*/ 484356 w 737881"/>
              <a:gd name="connsiteY28" fmla="*/ 181572 h 724223"/>
              <a:gd name="connsiteX29" fmla="*/ 309428 w 737881"/>
              <a:gd name="connsiteY29" fmla="*/ 190832 h 724223"/>
              <a:gd name="connsiteX30" fmla="*/ 293525 w 737881"/>
              <a:gd name="connsiteY30" fmla="*/ 119270 h 724223"/>
              <a:gd name="connsiteX31" fmla="*/ 277622 w 737881"/>
              <a:gd name="connsiteY31" fmla="*/ 0 h 724223"/>
              <a:gd name="connsiteX0" fmla="*/ 273127 w 737881"/>
              <a:gd name="connsiteY0" fmla="*/ 0 h 730677"/>
              <a:gd name="connsiteX1" fmla="*/ 142450 w 737881"/>
              <a:gd name="connsiteY1" fmla="*/ 24697 h 730677"/>
              <a:gd name="connsiteX2" fmla="*/ 60690 w 737881"/>
              <a:gd name="connsiteY2" fmla="*/ 72405 h 730677"/>
              <a:gd name="connsiteX3" fmla="*/ 0 w 737881"/>
              <a:gd name="connsiteY3" fmla="*/ 141315 h 730677"/>
              <a:gd name="connsiteX4" fmla="*/ 6458 w 737881"/>
              <a:gd name="connsiteY4" fmla="*/ 234365 h 730677"/>
              <a:gd name="connsiteX5" fmla="*/ 32747 w 737881"/>
              <a:gd name="connsiteY5" fmla="*/ 257708 h 730677"/>
              <a:gd name="connsiteX6" fmla="*/ 156804 w 737881"/>
              <a:gd name="connsiteY6" fmla="*/ 306919 h 730677"/>
              <a:gd name="connsiteX7" fmla="*/ 181672 w 737881"/>
              <a:gd name="connsiteY7" fmla="*/ 415006 h 730677"/>
              <a:gd name="connsiteX8" fmla="*/ 214012 w 737881"/>
              <a:gd name="connsiteY8" fmla="*/ 408782 h 730677"/>
              <a:gd name="connsiteX9" fmla="*/ 214012 w 737881"/>
              <a:gd name="connsiteY9" fmla="*/ 499435 h 730677"/>
              <a:gd name="connsiteX10" fmla="*/ 218847 w 737881"/>
              <a:gd name="connsiteY10" fmla="*/ 531895 h 730677"/>
              <a:gd name="connsiteX11" fmla="*/ 237866 w 737881"/>
              <a:gd name="connsiteY11" fmla="*/ 578948 h 730677"/>
              <a:gd name="connsiteX12" fmla="*/ 198109 w 737881"/>
              <a:gd name="connsiteY12" fmla="*/ 653127 h 730677"/>
              <a:gd name="connsiteX13" fmla="*/ 249005 w 737881"/>
              <a:gd name="connsiteY13" fmla="*/ 682273 h 730677"/>
              <a:gd name="connsiteX14" fmla="*/ 392057 w 737881"/>
              <a:gd name="connsiteY14" fmla="*/ 699526 h 730677"/>
              <a:gd name="connsiteX15" fmla="*/ 421785 w 737881"/>
              <a:gd name="connsiteY15" fmla="*/ 655467 h 730677"/>
              <a:gd name="connsiteX16" fmla="*/ 452551 w 737881"/>
              <a:gd name="connsiteY16" fmla="*/ 687926 h 730677"/>
              <a:gd name="connsiteX17" fmla="*/ 508210 w 737881"/>
              <a:gd name="connsiteY17" fmla="*/ 711779 h 730677"/>
              <a:gd name="connsiteX18" fmla="*/ 552873 w 737881"/>
              <a:gd name="connsiteY18" fmla="*/ 721793 h 730677"/>
              <a:gd name="connsiteX19" fmla="*/ 701817 w 737881"/>
              <a:gd name="connsiteY19" fmla="*/ 730677 h 730677"/>
              <a:gd name="connsiteX20" fmla="*/ 737881 w 737881"/>
              <a:gd name="connsiteY20" fmla="*/ 647056 h 730677"/>
              <a:gd name="connsiteX21" fmla="*/ 625062 w 737881"/>
              <a:gd name="connsiteY21" fmla="*/ 599808 h 730677"/>
              <a:gd name="connsiteX22" fmla="*/ 658946 w 737881"/>
              <a:gd name="connsiteY22" fmla="*/ 547798 h 730677"/>
              <a:gd name="connsiteX23" fmla="*/ 579772 w 737881"/>
              <a:gd name="connsiteY23" fmla="*/ 435825 h 730677"/>
              <a:gd name="connsiteX24" fmla="*/ 565947 w 737881"/>
              <a:gd name="connsiteY24" fmla="*/ 444430 h 730677"/>
              <a:gd name="connsiteX25" fmla="*/ 500259 w 737881"/>
              <a:gd name="connsiteY25" fmla="*/ 419922 h 730677"/>
              <a:gd name="connsiteX26" fmla="*/ 484016 w 737881"/>
              <a:gd name="connsiteY26" fmla="*/ 416273 h 730677"/>
              <a:gd name="connsiteX27" fmla="*/ 515820 w 737881"/>
              <a:gd name="connsiteY27" fmla="*/ 289707 h 730677"/>
              <a:gd name="connsiteX28" fmla="*/ 484356 w 737881"/>
              <a:gd name="connsiteY28" fmla="*/ 188026 h 730677"/>
              <a:gd name="connsiteX29" fmla="*/ 309428 w 737881"/>
              <a:gd name="connsiteY29" fmla="*/ 197286 h 730677"/>
              <a:gd name="connsiteX30" fmla="*/ 293525 w 737881"/>
              <a:gd name="connsiteY30" fmla="*/ 125724 h 730677"/>
              <a:gd name="connsiteX31" fmla="*/ 273127 w 737881"/>
              <a:gd name="connsiteY31" fmla="*/ 0 h 730677"/>
              <a:gd name="connsiteX0" fmla="*/ 273127 w 737881"/>
              <a:gd name="connsiteY0" fmla="*/ 0 h 730677"/>
              <a:gd name="connsiteX1" fmla="*/ 142450 w 737881"/>
              <a:gd name="connsiteY1" fmla="*/ 24697 h 730677"/>
              <a:gd name="connsiteX2" fmla="*/ 60690 w 737881"/>
              <a:gd name="connsiteY2" fmla="*/ 72405 h 730677"/>
              <a:gd name="connsiteX3" fmla="*/ 0 w 737881"/>
              <a:gd name="connsiteY3" fmla="*/ 141315 h 730677"/>
              <a:gd name="connsiteX4" fmla="*/ 6458 w 737881"/>
              <a:gd name="connsiteY4" fmla="*/ 234365 h 730677"/>
              <a:gd name="connsiteX5" fmla="*/ 32747 w 737881"/>
              <a:gd name="connsiteY5" fmla="*/ 257708 h 730677"/>
              <a:gd name="connsiteX6" fmla="*/ 156804 w 737881"/>
              <a:gd name="connsiteY6" fmla="*/ 306919 h 730677"/>
              <a:gd name="connsiteX7" fmla="*/ 181672 w 737881"/>
              <a:gd name="connsiteY7" fmla="*/ 415006 h 730677"/>
              <a:gd name="connsiteX8" fmla="*/ 214012 w 737881"/>
              <a:gd name="connsiteY8" fmla="*/ 408782 h 730677"/>
              <a:gd name="connsiteX9" fmla="*/ 214012 w 737881"/>
              <a:gd name="connsiteY9" fmla="*/ 499435 h 730677"/>
              <a:gd name="connsiteX10" fmla="*/ 218847 w 737881"/>
              <a:gd name="connsiteY10" fmla="*/ 531895 h 730677"/>
              <a:gd name="connsiteX11" fmla="*/ 237866 w 737881"/>
              <a:gd name="connsiteY11" fmla="*/ 578948 h 730677"/>
              <a:gd name="connsiteX12" fmla="*/ 198109 w 737881"/>
              <a:gd name="connsiteY12" fmla="*/ 653127 h 730677"/>
              <a:gd name="connsiteX13" fmla="*/ 249005 w 737881"/>
              <a:gd name="connsiteY13" fmla="*/ 682273 h 730677"/>
              <a:gd name="connsiteX14" fmla="*/ 392057 w 737881"/>
              <a:gd name="connsiteY14" fmla="*/ 699526 h 730677"/>
              <a:gd name="connsiteX15" fmla="*/ 421785 w 737881"/>
              <a:gd name="connsiteY15" fmla="*/ 655467 h 730677"/>
              <a:gd name="connsiteX16" fmla="*/ 452551 w 737881"/>
              <a:gd name="connsiteY16" fmla="*/ 687926 h 730677"/>
              <a:gd name="connsiteX17" fmla="*/ 508210 w 737881"/>
              <a:gd name="connsiteY17" fmla="*/ 711779 h 730677"/>
              <a:gd name="connsiteX18" fmla="*/ 552873 w 737881"/>
              <a:gd name="connsiteY18" fmla="*/ 721793 h 730677"/>
              <a:gd name="connsiteX19" fmla="*/ 701817 w 737881"/>
              <a:gd name="connsiteY19" fmla="*/ 730677 h 730677"/>
              <a:gd name="connsiteX20" fmla="*/ 737881 w 737881"/>
              <a:gd name="connsiteY20" fmla="*/ 647056 h 730677"/>
              <a:gd name="connsiteX21" fmla="*/ 625062 w 737881"/>
              <a:gd name="connsiteY21" fmla="*/ 599808 h 730677"/>
              <a:gd name="connsiteX22" fmla="*/ 658946 w 737881"/>
              <a:gd name="connsiteY22" fmla="*/ 547798 h 730677"/>
              <a:gd name="connsiteX23" fmla="*/ 579772 w 737881"/>
              <a:gd name="connsiteY23" fmla="*/ 435825 h 730677"/>
              <a:gd name="connsiteX24" fmla="*/ 565947 w 737881"/>
              <a:gd name="connsiteY24" fmla="*/ 444430 h 730677"/>
              <a:gd name="connsiteX25" fmla="*/ 500259 w 737881"/>
              <a:gd name="connsiteY25" fmla="*/ 419922 h 730677"/>
              <a:gd name="connsiteX26" fmla="*/ 484016 w 737881"/>
              <a:gd name="connsiteY26" fmla="*/ 416273 h 730677"/>
              <a:gd name="connsiteX27" fmla="*/ 515820 w 737881"/>
              <a:gd name="connsiteY27" fmla="*/ 289707 h 730677"/>
              <a:gd name="connsiteX28" fmla="*/ 484356 w 737881"/>
              <a:gd name="connsiteY28" fmla="*/ 188026 h 730677"/>
              <a:gd name="connsiteX29" fmla="*/ 282458 w 737881"/>
              <a:gd name="connsiteY29" fmla="*/ 216648 h 730677"/>
              <a:gd name="connsiteX30" fmla="*/ 293525 w 737881"/>
              <a:gd name="connsiteY30" fmla="*/ 125724 h 730677"/>
              <a:gd name="connsiteX31" fmla="*/ 273127 w 737881"/>
              <a:gd name="connsiteY31" fmla="*/ 0 h 730677"/>
              <a:gd name="connsiteX0" fmla="*/ 273127 w 737881"/>
              <a:gd name="connsiteY0" fmla="*/ 0 h 730677"/>
              <a:gd name="connsiteX1" fmla="*/ 142450 w 737881"/>
              <a:gd name="connsiteY1" fmla="*/ 24697 h 730677"/>
              <a:gd name="connsiteX2" fmla="*/ 60690 w 737881"/>
              <a:gd name="connsiteY2" fmla="*/ 72405 h 730677"/>
              <a:gd name="connsiteX3" fmla="*/ 0 w 737881"/>
              <a:gd name="connsiteY3" fmla="*/ 141315 h 730677"/>
              <a:gd name="connsiteX4" fmla="*/ 6458 w 737881"/>
              <a:gd name="connsiteY4" fmla="*/ 234365 h 730677"/>
              <a:gd name="connsiteX5" fmla="*/ 32747 w 737881"/>
              <a:gd name="connsiteY5" fmla="*/ 257708 h 730677"/>
              <a:gd name="connsiteX6" fmla="*/ 156804 w 737881"/>
              <a:gd name="connsiteY6" fmla="*/ 306919 h 730677"/>
              <a:gd name="connsiteX7" fmla="*/ 181672 w 737881"/>
              <a:gd name="connsiteY7" fmla="*/ 415006 h 730677"/>
              <a:gd name="connsiteX8" fmla="*/ 214012 w 737881"/>
              <a:gd name="connsiteY8" fmla="*/ 408782 h 730677"/>
              <a:gd name="connsiteX9" fmla="*/ 214012 w 737881"/>
              <a:gd name="connsiteY9" fmla="*/ 499435 h 730677"/>
              <a:gd name="connsiteX10" fmla="*/ 218847 w 737881"/>
              <a:gd name="connsiteY10" fmla="*/ 531895 h 730677"/>
              <a:gd name="connsiteX11" fmla="*/ 237866 w 737881"/>
              <a:gd name="connsiteY11" fmla="*/ 578948 h 730677"/>
              <a:gd name="connsiteX12" fmla="*/ 198109 w 737881"/>
              <a:gd name="connsiteY12" fmla="*/ 653127 h 730677"/>
              <a:gd name="connsiteX13" fmla="*/ 249005 w 737881"/>
              <a:gd name="connsiteY13" fmla="*/ 682273 h 730677"/>
              <a:gd name="connsiteX14" fmla="*/ 392057 w 737881"/>
              <a:gd name="connsiteY14" fmla="*/ 699526 h 730677"/>
              <a:gd name="connsiteX15" fmla="*/ 421785 w 737881"/>
              <a:gd name="connsiteY15" fmla="*/ 655467 h 730677"/>
              <a:gd name="connsiteX16" fmla="*/ 452551 w 737881"/>
              <a:gd name="connsiteY16" fmla="*/ 687926 h 730677"/>
              <a:gd name="connsiteX17" fmla="*/ 508210 w 737881"/>
              <a:gd name="connsiteY17" fmla="*/ 711779 h 730677"/>
              <a:gd name="connsiteX18" fmla="*/ 552873 w 737881"/>
              <a:gd name="connsiteY18" fmla="*/ 721793 h 730677"/>
              <a:gd name="connsiteX19" fmla="*/ 701817 w 737881"/>
              <a:gd name="connsiteY19" fmla="*/ 730677 h 730677"/>
              <a:gd name="connsiteX20" fmla="*/ 737881 w 737881"/>
              <a:gd name="connsiteY20" fmla="*/ 647056 h 730677"/>
              <a:gd name="connsiteX21" fmla="*/ 625062 w 737881"/>
              <a:gd name="connsiteY21" fmla="*/ 599808 h 730677"/>
              <a:gd name="connsiteX22" fmla="*/ 658946 w 737881"/>
              <a:gd name="connsiteY22" fmla="*/ 547798 h 730677"/>
              <a:gd name="connsiteX23" fmla="*/ 579772 w 737881"/>
              <a:gd name="connsiteY23" fmla="*/ 435825 h 730677"/>
              <a:gd name="connsiteX24" fmla="*/ 565947 w 737881"/>
              <a:gd name="connsiteY24" fmla="*/ 444430 h 730677"/>
              <a:gd name="connsiteX25" fmla="*/ 500259 w 737881"/>
              <a:gd name="connsiteY25" fmla="*/ 419922 h 730677"/>
              <a:gd name="connsiteX26" fmla="*/ 484016 w 737881"/>
              <a:gd name="connsiteY26" fmla="*/ 416273 h 730677"/>
              <a:gd name="connsiteX27" fmla="*/ 515820 w 737881"/>
              <a:gd name="connsiteY27" fmla="*/ 289707 h 730677"/>
              <a:gd name="connsiteX28" fmla="*/ 484356 w 737881"/>
              <a:gd name="connsiteY28" fmla="*/ 188026 h 730677"/>
              <a:gd name="connsiteX29" fmla="*/ 282458 w 737881"/>
              <a:gd name="connsiteY29" fmla="*/ 216648 h 730677"/>
              <a:gd name="connsiteX30" fmla="*/ 280040 w 737881"/>
              <a:gd name="connsiteY30" fmla="*/ 123573 h 730677"/>
              <a:gd name="connsiteX31" fmla="*/ 273127 w 737881"/>
              <a:gd name="connsiteY31" fmla="*/ 0 h 730677"/>
              <a:gd name="connsiteX0" fmla="*/ 277621 w 737881"/>
              <a:gd name="connsiteY0" fmla="*/ 0 h 726375"/>
              <a:gd name="connsiteX1" fmla="*/ 142450 w 737881"/>
              <a:gd name="connsiteY1" fmla="*/ 20395 h 726375"/>
              <a:gd name="connsiteX2" fmla="*/ 60690 w 737881"/>
              <a:gd name="connsiteY2" fmla="*/ 68103 h 726375"/>
              <a:gd name="connsiteX3" fmla="*/ 0 w 737881"/>
              <a:gd name="connsiteY3" fmla="*/ 137013 h 726375"/>
              <a:gd name="connsiteX4" fmla="*/ 6458 w 737881"/>
              <a:gd name="connsiteY4" fmla="*/ 230063 h 726375"/>
              <a:gd name="connsiteX5" fmla="*/ 32747 w 737881"/>
              <a:gd name="connsiteY5" fmla="*/ 253406 h 726375"/>
              <a:gd name="connsiteX6" fmla="*/ 156804 w 737881"/>
              <a:gd name="connsiteY6" fmla="*/ 302617 h 726375"/>
              <a:gd name="connsiteX7" fmla="*/ 181672 w 737881"/>
              <a:gd name="connsiteY7" fmla="*/ 410704 h 726375"/>
              <a:gd name="connsiteX8" fmla="*/ 214012 w 737881"/>
              <a:gd name="connsiteY8" fmla="*/ 404480 h 726375"/>
              <a:gd name="connsiteX9" fmla="*/ 214012 w 737881"/>
              <a:gd name="connsiteY9" fmla="*/ 495133 h 726375"/>
              <a:gd name="connsiteX10" fmla="*/ 218847 w 737881"/>
              <a:gd name="connsiteY10" fmla="*/ 527593 h 726375"/>
              <a:gd name="connsiteX11" fmla="*/ 237866 w 737881"/>
              <a:gd name="connsiteY11" fmla="*/ 574646 h 726375"/>
              <a:gd name="connsiteX12" fmla="*/ 198109 w 737881"/>
              <a:gd name="connsiteY12" fmla="*/ 648825 h 726375"/>
              <a:gd name="connsiteX13" fmla="*/ 249005 w 737881"/>
              <a:gd name="connsiteY13" fmla="*/ 677971 h 726375"/>
              <a:gd name="connsiteX14" fmla="*/ 392057 w 737881"/>
              <a:gd name="connsiteY14" fmla="*/ 695224 h 726375"/>
              <a:gd name="connsiteX15" fmla="*/ 421785 w 737881"/>
              <a:gd name="connsiteY15" fmla="*/ 651165 h 726375"/>
              <a:gd name="connsiteX16" fmla="*/ 452551 w 737881"/>
              <a:gd name="connsiteY16" fmla="*/ 683624 h 726375"/>
              <a:gd name="connsiteX17" fmla="*/ 508210 w 737881"/>
              <a:gd name="connsiteY17" fmla="*/ 707477 h 726375"/>
              <a:gd name="connsiteX18" fmla="*/ 552873 w 737881"/>
              <a:gd name="connsiteY18" fmla="*/ 717491 h 726375"/>
              <a:gd name="connsiteX19" fmla="*/ 701817 w 737881"/>
              <a:gd name="connsiteY19" fmla="*/ 726375 h 726375"/>
              <a:gd name="connsiteX20" fmla="*/ 737881 w 737881"/>
              <a:gd name="connsiteY20" fmla="*/ 642754 h 726375"/>
              <a:gd name="connsiteX21" fmla="*/ 625062 w 737881"/>
              <a:gd name="connsiteY21" fmla="*/ 595506 h 726375"/>
              <a:gd name="connsiteX22" fmla="*/ 658946 w 737881"/>
              <a:gd name="connsiteY22" fmla="*/ 543496 h 726375"/>
              <a:gd name="connsiteX23" fmla="*/ 579772 w 737881"/>
              <a:gd name="connsiteY23" fmla="*/ 431523 h 726375"/>
              <a:gd name="connsiteX24" fmla="*/ 565947 w 737881"/>
              <a:gd name="connsiteY24" fmla="*/ 440128 h 726375"/>
              <a:gd name="connsiteX25" fmla="*/ 500259 w 737881"/>
              <a:gd name="connsiteY25" fmla="*/ 415620 h 726375"/>
              <a:gd name="connsiteX26" fmla="*/ 484016 w 737881"/>
              <a:gd name="connsiteY26" fmla="*/ 411971 h 726375"/>
              <a:gd name="connsiteX27" fmla="*/ 515820 w 737881"/>
              <a:gd name="connsiteY27" fmla="*/ 285405 h 726375"/>
              <a:gd name="connsiteX28" fmla="*/ 484356 w 737881"/>
              <a:gd name="connsiteY28" fmla="*/ 183724 h 726375"/>
              <a:gd name="connsiteX29" fmla="*/ 282458 w 737881"/>
              <a:gd name="connsiteY29" fmla="*/ 212346 h 726375"/>
              <a:gd name="connsiteX30" fmla="*/ 280040 w 737881"/>
              <a:gd name="connsiteY30" fmla="*/ 119271 h 726375"/>
              <a:gd name="connsiteX31" fmla="*/ 277621 w 737881"/>
              <a:gd name="connsiteY31" fmla="*/ 0 h 726375"/>
              <a:gd name="connsiteX0" fmla="*/ 277621 w 737881"/>
              <a:gd name="connsiteY0" fmla="*/ 0 h 726375"/>
              <a:gd name="connsiteX1" fmla="*/ 142450 w 737881"/>
              <a:gd name="connsiteY1" fmla="*/ 20395 h 726375"/>
              <a:gd name="connsiteX2" fmla="*/ 60690 w 737881"/>
              <a:gd name="connsiteY2" fmla="*/ 68103 h 726375"/>
              <a:gd name="connsiteX3" fmla="*/ 0 w 737881"/>
              <a:gd name="connsiteY3" fmla="*/ 137013 h 726375"/>
              <a:gd name="connsiteX4" fmla="*/ 6458 w 737881"/>
              <a:gd name="connsiteY4" fmla="*/ 230063 h 726375"/>
              <a:gd name="connsiteX5" fmla="*/ 32747 w 737881"/>
              <a:gd name="connsiteY5" fmla="*/ 253406 h 726375"/>
              <a:gd name="connsiteX6" fmla="*/ 156804 w 737881"/>
              <a:gd name="connsiteY6" fmla="*/ 302617 h 726375"/>
              <a:gd name="connsiteX7" fmla="*/ 181672 w 737881"/>
              <a:gd name="connsiteY7" fmla="*/ 410704 h 726375"/>
              <a:gd name="connsiteX8" fmla="*/ 214012 w 737881"/>
              <a:gd name="connsiteY8" fmla="*/ 404480 h 726375"/>
              <a:gd name="connsiteX9" fmla="*/ 214012 w 737881"/>
              <a:gd name="connsiteY9" fmla="*/ 495133 h 726375"/>
              <a:gd name="connsiteX10" fmla="*/ 218847 w 737881"/>
              <a:gd name="connsiteY10" fmla="*/ 527593 h 726375"/>
              <a:gd name="connsiteX11" fmla="*/ 237866 w 737881"/>
              <a:gd name="connsiteY11" fmla="*/ 574646 h 726375"/>
              <a:gd name="connsiteX12" fmla="*/ 198109 w 737881"/>
              <a:gd name="connsiteY12" fmla="*/ 648825 h 726375"/>
              <a:gd name="connsiteX13" fmla="*/ 249005 w 737881"/>
              <a:gd name="connsiteY13" fmla="*/ 677971 h 726375"/>
              <a:gd name="connsiteX14" fmla="*/ 392057 w 737881"/>
              <a:gd name="connsiteY14" fmla="*/ 695224 h 726375"/>
              <a:gd name="connsiteX15" fmla="*/ 421785 w 737881"/>
              <a:gd name="connsiteY15" fmla="*/ 651165 h 726375"/>
              <a:gd name="connsiteX16" fmla="*/ 452551 w 737881"/>
              <a:gd name="connsiteY16" fmla="*/ 683624 h 726375"/>
              <a:gd name="connsiteX17" fmla="*/ 508210 w 737881"/>
              <a:gd name="connsiteY17" fmla="*/ 707477 h 726375"/>
              <a:gd name="connsiteX18" fmla="*/ 552873 w 737881"/>
              <a:gd name="connsiteY18" fmla="*/ 717491 h 726375"/>
              <a:gd name="connsiteX19" fmla="*/ 701817 w 737881"/>
              <a:gd name="connsiteY19" fmla="*/ 726375 h 726375"/>
              <a:gd name="connsiteX20" fmla="*/ 737881 w 737881"/>
              <a:gd name="connsiteY20" fmla="*/ 642754 h 726375"/>
              <a:gd name="connsiteX21" fmla="*/ 625062 w 737881"/>
              <a:gd name="connsiteY21" fmla="*/ 595506 h 726375"/>
              <a:gd name="connsiteX22" fmla="*/ 658946 w 737881"/>
              <a:gd name="connsiteY22" fmla="*/ 543496 h 726375"/>
              <a:gd name="connsiteX23" fmla="*/ 579772 w 737881"/>
              <a:gd name="connsiteY23" fmla="*/ 431523 h 726375"/>
              <a:gd name="connsiteX24" fmla="*/ 565947 w 737881"/>
              <a:gd name="connsiteY24" fmla="*/ 440128 h 726375"/>
              <a:gd name="connsiteX25" fmla="*/ 500259 w 737881"/>
              <a:gd name="connsiteY25" fmla="*/ 415620 h 726375"/>
              <a:gd name="connsiteX26" fmla="*/ 484016 w 737881"/>
              <a:gd name="connsiteY26" fmla="*/ 411971 h 726375"/>
              <a:gd name="connsiteX27" fmla="*/ 515820 w 737881"/>
              <a:gd name="connsiteY27" fmla="*/ 285405 h 726375"/>
              <a:gd name="connsiteX28" fmla="*/ 484356 w 737881"/>
              <a:gd name="connsiteY28" fmla="*/ 183724 h 726375"/>
              <a:gd name="connsiteX29" fmla="*/ 282458 w 737881"/>
              <a:gd name="connsiteY29" fmla="*/ 212346 h 726375"/>
              <a:gd name="connsiteX30" fmla="*/ 280040 w 737881"/>
              <a:gd name="connsiteY30" fmla="*/ 119271 h 726375"/>
              <a:gd name="connsiteX31" fmla="*/ 277621 w 737881"/>
              <a:gd name="connsiteY31" fmla="*/ 0 h 726375"/>
              <a:gd name="connsiteX0" fmla="*/ 277621 w 737881"/>
              <a:gd name="connsiteY0" fmla="*/ 0 h 726375"/>
              <a:gd name="connsiteX1" fmla="*/ 142450 w 737881"/>
              <a:gd name="connsiteY1" fmla="*/ 20395 h 726375"/>
              <a:gd name="connsiteX2" fmla="*/ 60690 w 737881"/>
              <a:gd name="connsiteY2" fmla="*/ 68103 h 726375"/>
              <a:gd name="connsiteX3" fmla="*/ 0 w 737881"/>
              <a:gd name="connsiteY3" fmla="*/ 137013 h 726375"/>
              <a:gd name="connsiteX4" fmla="*/ 6458 w 737881"/>
              <a:gd name="connsiteY4" fmla="*/ 230063 h 726375"/>
              <a:gd name="connsiteX5" fmla="*/ 32747 w 737881"/>
              <a:gd name="connsiteY5" fmla="*/ 253406 h 726375"/>
              <a:gd name="connsiteX6" fmla="*/ 156804 w 737881"/>
              <a:gd name="connsiteY6" fmla="*/ 302617 h 726375"/>
              <a:gd name="connsiteX7" fmla="*/ 181672 w 737881"/>
              <a:gd name="connsiteY7" fmla="*/ 410704 h 726375"/>
              <a:gd name="connsiteX8" fmla="*/ 214012 w 737881"/>
              <a:gd name="connsiteY8" fmla="*/ 404480 h 726375"/>
              <a:gd name="connsiteX9" fmla="*/ 214012 w 737881"/>
              <a:gd name="connsiteY9" fmla="*/ 495133 h 726375"/>
              <a:gd name="connsiteX10" fmla="*/ 218847 w 737881"/>
              <a:gd name="connsiteY10" fmla="*/ 527593 h 726375"/>
              <a:gd name="connsiteX11" fmla="*/ 237866 w 737881"/>
              <a:gd name="connsiteY11" fmla="*/ 574646 h 726375"/>
              <a:gd name="connsiteX12" fmla="*/ 198109 w 737881"/>
              <a:gd name="connsiteY12" fmla="*/ 648825 h 726375"/>
              <a:gd name="connsiteX13" fmla="*/ 249005 w 737881"/>
              <a:gd name="connsiteY13" fmla="*/ 677971 h 726375"/>
              <a:gd name="connsiteX14" fmla="*/ 392057 w 737881"/>
              <a:gd name="connsiteY14" fmla="*/ 695224 h 726375"/>
              <a:gd name="connsiteX15" fmla="*/ 421785 w 737881"/>
              <a:gd name="connsiteY15" fmla="*/ 651165 h 726375"/>
              <a:gd name="connsiteX16" fmla="*/ 452551 w 737881"/>
              <a:gd name="connsiteY16" fmla="*/ 683624 h 726375"/>
              <a:gd name="connsiteX17" fmla="*/ 508210 w 737881"/>
              <a:gd name="connsiteY17" fmla="*/ 707477 h 726375"/>
              <a:gd name="connsiteX18" fmla="*/ 552873 w 737881"/>
              <a:gd name="connsiteY18" fmla="*/ 717491 h 726375"/>
              <a:gd name="connsiteX19" fmla="*/ 701817 w 737881"/>
              <a:gd name="connsiteY19" fmla="*/ 726375 h 726375"/>
              <a:gd name="connsiteX20" fmla="*/ 737881 w 737881"/>
              <a:gd name="connsiteY20" fmla="*/ 642754 h 726375"/>
              <a:gd name="connsiteX21" fmla="*/ 625062 w 737881"/>
              <a:gd name="connsiteY21" fmla="*/ 595506 h 726375"/>
              <a:gd name="connsiteX22" fmla="*/ 658946 w 737881"/>
              <a:gd name="connsiteY22" fmla="*/ 543496 h 726375"/>
              <a:gd name="connsiteX23" fmla="*/ 579772 w 737881"/>
              <a:gd name="connsiteY23" fmla="*/ 431523 h 726375"/>
              <a:gd name="connsiteX24" fmla="*/ 565947 w 737881"/>
              <a:gd name="connsiteY24" fmla="*/ 440128 h 726375"/>
              <a:gd name="connsiteX25" fmla="*/ 500259 w 737881"/>
              <a:gd name="connsiteY25" fmla="*/ 415620 h 726375"/>
              <a:gd name="connsiteX26" fmla="*/ 484016 w 737881"/>
              <a:gd name="connsiteY26" fmla="*/ 411971 h 726375"/>
              <a:gd name="connsiteX27" fmla="*/ 515820 w 737881"/>
              <a:gd name="connsiteY27" fmla="*/ 285405 h 726375"/>
              <a:gd name="connsiteX28" fmla="*/ 488850 w 737881"/>
              <a:gd name="connsiteY28" fmla="*/ 181573 h 726375"/>
              <a:gd name="connsiteX29" fmla="*/ 282458 w 737881"/>
              <a:gd name="connsiteY29" fmla="*/ 212346 h 726375"/>
              <a:gd name="connsiteX30" fmla="*/ 280040 w 737881"/>
              <a:gd name="connsiteY30" fmla="*/ 119271 h 726375"/>
              <a:gd name="connsiteX31" fmla="*/ 277621 w 737881"/>
              <a:gd name="connsiteY31" fmla="*/ 0 h 726375"/>
              <a:gd name="connsiteX0" fmla="*/ 277621 w 737881"/>
              <a:gd name="connsiteY0" fmla="*/ 0 h 726375"/>
              <a:gd name="connsiteX1" fmla="*/ 142450 w 737881"/>
              <a:gd name="connsiteY1" fmla="*/ 20395 h 726375"/>
              <a:gd name="connsiteX2" fmla="*/ 60690 w 737881"/>
              <a:gd name="connsiteY2" fmla="*/ 68103 h 726375"/>
              <a:gd name="connsiteX3" fmla="*/ 0 w 737881"/>
              <a:gd name="connsiteY3" fmla="*/ 137013 h 726375"/>
              <a:gd name="connsiteX4" fmla="*/ 6458 w 737881"/>
              <a:gd name="connsiteY4" fmla="*/ 230063 h 726375"/>
              <a:gd name="connsiteX5" fmla="*/ 32747 w 737881"/>
              <a:gd name="connsiteY5" fmla="*/ 253406 h 726375"/>
              <a:gd name="connsiteX6" fmla="*/ 156804 w 737881"/>
              <a:gd name="connsiteY6" fmla="*/ 302617 h 726375"/>
              <a:gd name="connsiteX7" fmla="*/ 181672 w 737881"/>
              <a:gd name="connsiteY7" fmla="*/ 410704 h 726375"/>
              <a:gd name="connsiteX8" fmla="*/ 214012 w 737881"/>
              <a:gd name="connsiteY8" fmla="*/ 404480 h 726375"/>
              <a:gd name="connsiteX9" fmla="*/ 214012 w 737881"/>
              <a:gd name="connsiteY9" fmla="*/ 495133 h 726375"/>
              <a:gd name="connsiteX10" fmla="*/ 218847 w 737881"/>
              <a:gd name="connsiteY10" fmla="*/ 527593 h 726375"/>
              <a:gd name="connsiteX11" fmla="*/ 237866 w 737881"/>
              <a:gd name="connsiteY11" fmla="*/ 574646 h 726375"/>
              <a:gd name="connsiteX12" fmla="*/ 198109 w 737881"/>
              <a:gd name="connsiteY12" fmla="*/ 648825 h 726375"/>
              <a:gd name="connsiteX13" fmla="*/ 249005 w 737881"/>
              <a:gd name="connsiteY13" fmla="*/ 677971 h 726375"/>
              <a:gd name="connsiteX14" fmla="*/ 392057 w 737881"/>
              <a:gd name="connsiteY14" fmla="*/ 695224 h 726375"/>
              <a:gd name="connsiteX15" fmla="*/ 421785 w 737881"/>
              <a:gd name="connsiteY15" fmla="*/ 651165 h 726375"/>
              <a:gd name="connsiteX16" fmla="*/ 452551 w 737881"/>
              <a:gd name="connsiteY16" fmla="*/ 683624 h 726375"/>
              <a:gd name="connsiteX17" fmla="*/ 508210 w 737881"/>
              <a:gd name="connsiteY17" fmla="*/ 707477 h 726375"/>
              <a:gd name="connsiteX18" fmla="*/ 552873 w 737881"/>
              <a:gd name="connsiteY18" fmla="*/ 717491 h 726375"/>
              <a:gd name="connsiteX19" fmla="*/ 701817 w 737881"/>
              <a:gd name="connsiteY19" fmla="*/ 726375 h 726375"/>
              <a:gd name="connsiteX20" fmla="*/ 737881 w 737881"/>
              <a:gd name="connsiteY20" fmla="*/ 642754 h 726375"/>
              <a:gd name="connsiteX21" fmla="*/ 625062 w 737881"/>
              <a:gd name="connsiteY21" fmla="*/ 595506 h 726375"/>
              <a:gd name="connsiteX22" fmla="*/ 658946 w 737881"/>
              <a:gd name="connsiteY22" fmla="*/ 543496 h 726375"/>
              <a:gd name="connsiteX23" fmla="*/ 597752 w 737881"/>
              <a:gd name="connsiteY23" fmla="*/ 429371 h 726375"/>
              <a:gd name="connsiteX24" fmla="*/ 565947 w 737881"/>
              <a:gd name="connsiteY24" fmla="*/ 440128 h 726375"/>
              <a:gd name="connsiteX25" fmla="*/ 500259 w 737881"/>
              <a:gd name="connsiteY25" fmla="*/ 415620 h 726375"/>
              <a:gd name="connsiteX26" fmla="*/ 484016 w 737881"/>
              <a:gd name="connsiteY26" fmla="*/ 411971 h 726375"/>
              <a:gd name="connsiteX27" fmla="*/ 515820 w 737881"/>
              <a:gd name="connsiteY27" fmla="*/ 285405 h 726375"/>
              <a:gd name="connsiteX28" fmla="*/ 488850 w 737881"/>
              <a:gd name="connsiteY28" fmla="*/ 181573 h 726375"/>
              <a:gd name="connsiteX29" fmla="*/ 282458 w 737881"/>
              <a:gd name="connsiteY29" fmla="*/ 212346 h 726375"/>
              <a:gd name="connsiteX30" fmla="*/ 280040 w 737881"/>
              <a:gd name="connsiteY30" fmla="*/ 119271 h 726375"/>
              <a:gd name="connsiteX31" fmla="*/ 277621 w 737881"/>
              <a:gd name="connsiteY31" fmla="*/ 0 h 726375"/>
              <a:gd name="connsiteX0" fmla="*/ 277621 w 737881"/>
              <a:gd name="connsiteY0" fmla="*/ 0 h 726375"/>
              <a:gd name="connsiteX1" fmla="*/ 142450 w 737881"/>
              <a:gd name="connsiteY1" fmla="*/ 20395 h 726375"/>
              <a:gd name="connsiteX2" fmla="*/ 60690 w 737881"/>
              <a:gd name="connsiteY2" fmla="*/ 68103 h 726375"/>
              <a:gd name="connsiteX3" fmla="*/ 0 w 737881"/>
              <a:gd name="connsiteY3" fmla="*/ 137013 h 726375"/>
              <a:gd name="connsiteX4" fmla="*/ 6458 w 737881"/>
              <a:gd name="connsiteY4" fmla="*/ 230063 h 726375"/>
              <a:gd name="connsiteX5" fmla="*/ 32747 w 737881"/>
              <a:gd name="connsiteY5" fmla="*/ 253406 h 726375"/>
              <a:gd name="connsiteX6" fmla="*/ 156804 w 737881"/>
              <a:gd name="connsiteY6" fmla="*/ 302617 h 726375"/>
              <a:gd name="connsiteX7" fmla="*/ 181672 w 737881"/>
              <a:gd name="connsiteY7" fmla="*/ 410704 h 726375"/>
              <a:gd name="connsiteX8" fmla="*/ 214012 w 737881"/>
              <a:gd name="connsiteY8" fmla="*/ 404480 h 726375"/>
              <a:gd name="connsiteX9" fmla="*/ 214012 w 737881"/>
              <a:gd name="connsiteY9" fmla="*/ 495133 h 726375"/>
              <a:gd name="connsiteX10" fmla="*/ 218847 w 737881"/>
              <a:gd name="connsiteY10" fmla="*/ 527593 h 726375"/>
              <a:gd name="connsiteX11" fmla="*/ 237866 w 737881"/>
              <a:gd name="connsiteY11" fmla="*/ 574646 h 726375"/>
              <a:gd name="connsiteX12" fmla="*/ 198109 w 737881"/>
              <a:gd name="connsiteY12" fmla="*/ 648825 h 726375"/>
              <a:gd name="connsiteX13" fmla="*/ 249005 w 737881"/>
              <a:gd name="connsiteY13" fmla="*/ 677971 h 726375"/>
              <a:gd name="connsiteX14" fmla="*/ 392057 w 737881"/>
              <a:gd name="connsiteY14" fmla="*/ 695224 h 726375"/>
              <a:gd name="connsiteX15" fmla="*/ 421785 w 737881"/>
              <a:gd name="connsiteY15" fmla="*/ 651165 h 726375"/>
              <a:gd name="connsiteX16" fmla="*/ 452551 w 737881"/>
              <a:gd name="connsiteY16" fmla="*/ 683624 h 726375"/>
              <a:gd name="connsiteX17" fmla="*/ 508210 w 737881"/>
              <a:gd name="connsiteY17" fmla="*/ 707477 h 726375"/>
              <a:gd name="connsiteX18" fmla="*/ 552873 w 737881"/>
              <a:gd name="connsiteY18" fmla="*/ 717491 h 726375"/>
              <a:gd name="connsiteX19" fmla="*/ 701817 w 737881"/>
              <a:gd name="connsiteY19" fmla="*/ 726375 h 726375"/>
              <a:gd name="connsiteX20" fmla="*/ 737881 w 737881"/>
              <a:gd name="connsiteY20" fmla="*/ 642754 h 726375"/>
              <a:gd name="connsiteX21" fmla="*/ 625062 w 737881"/>
              <a:gd name="connsiteY21" fmla="*/ 595506 h 726375"/>
              <a:gd name="connsiteX22" fmla="*/ 658946 w 737881"/>
              <a:gd name="connsiteY22" fmla="*/ 543496 h 726375"/>
              <a:gd name="connsiteX23" fmla="*/ 597752 w 737881"/>
              <a:gd name="connsiteY23" fmla="*/ 429371 h 726375"/>
              <a:gd name="connsiteX24" fmla="*/ 565947 w 737881"/>
              <a:gd name="connsiteY24" fmla="*/ 440128 h 726375"/>
              <a:gd name="connsiteX25" fmla="*/ 484016 w 737881"/>
              <a:gd name="connsiteY25" fmla="*/ 411971 h 726375"/>
              <a:gd name="connsiteX26" fmla="*/ 515820 w 737881"/>
              <a:gd name="connsiteY26" fmla="*/ 285405 h 726375"/>
              <a:gd name="connsiteX27" fmla="*/ 488850 w 737881"/>
              <a:gd name="connsiteY27" fmla="*/ 181573 h 726375"/>
              <a:gd name="connsiteX28" fmla="*/ 282458 w 737881"/>
              <a:gd name="connsiteY28" fmla="*/ 212346 h 726375"/>
              <a:gd name="connsiteX29" fmla="*/ 280040 w 737881"/>
              <a:gd name="connsiteY29" fmla="*/ 119271 h 726375"/>
              <a:gd name="connsiteX30" fmla="*/ 277621 w 737881"/>
              <a:gd name="connsiteY30" fmla="*/ 0 h 726375"/>
              <a:gd name="connsiteX0" fmla="*/ 277621 w 737881"/>
              <a:gd name="connsiteY0" fmla="*/ 0 h 726375"/>
              <a:gd name="connsiteX1" fmla="*/ 142450 w 737881"/>
              <a:gd name="connsiteY1" fmla="*/ 20395 h 726375"/>
              <a:gd name="connsiteX2" fmla="*/ 60690 w 737881"/>
              <a:gd name="connsiteY2" fmla="*/ 68103 h 726375"/>
              <a:gd name="connsiteX3" fmla="*/ 0 w 737881"/>
              <a:gd name="connsiteY3" fmla="*/ 137013 h 726375"/>
              <a:gd name="connsiteX4" fmla="*/ 6458 w 737881"/>
              <a:gd name="connsiteY4" fmla="*/ 230063 h 726375"/>
              <a:gd name="connsiteX5" fmla="*/ 32747 w 737881"/>
              <a:gd name="connsiteY5" fmla="*/ 253406 h 726375"/>
              <a:gd name="connsiteX6" fmla="*/ 156804 w 737881"/>
              <a:gd name="connsiteY6" fmla="*/ 302617 h 726375"/>
              <a:gd name="connsiteX7" fmla="*/ 181672 w 737881"/>
              <a:gd name="connsiteY7" fmla="*/ 410704 h 726375"/>
              <a:gd name="connsiteX8" fmla="*/ 214012 w 737881"/>
              <a:gd name="connsiteY8" fmla="*/ 404480 h 726375"/>
              <a:gd name="connsiteX9" fmla="*/ 214012 w 737881"/>
              <a:gd name="connsiteY9" fmla="*/ 495133 h 726375"/>
              <a:gd name="connsiteX10" fmla="*/ 218847 w 737881"/>
              <a:gd name="connsiteY10" fmla="*/ 527593 h 726375"/>
              <a:gd name="connsiteX11" fmla="*/ 237866 w 737881"/>
              <a:gd name="connsiteY11" fmla="*/ 574646 h 726375"/>
              <a:gd name="connsiteX12" fmla="*/ 198109 w 737881"/>
              <a:gd name="connsiteY12" fmla="*/ 648825 h 726375"/>
              <a:gd name="connsiteX13" fmla="*/ 249005 w 737881"/>
              <a:gd name="connsiteY13" fmla="*/ 677971 h 726375"/>
              <a:gd name="connsiteX14" fmla="*/ 392057 w 737881"/>
              <a:gd name="connsiteY14" fmla="*/ 695224 h 726375"/>
              <a:gd name="connsiteX15" fmla="*/ 421785 w 737881"/>
              <a:gd name="connsiteY15" fmla="*/ 651165 h 726375"/>
              <a:gd name="connsiteX16" fmla="*/ 452551 w 737881"/>
              <a:gd name="connsiteY16" fmla="*/ 683624 h 726375"/>
              <a:gd name="connsiteX17" fmla="*/ 508210 w 737881"/>
              <a:gd name="connsiteY17" fmla="*/ 707477 h 726375"/>
              <a:gd name="connsiteX18" fmla="*/ 552873 w 737881"/>
              <a:gd name="connsiteY18" fmla="*/ 717491 h 726375"/>
              <a:gd name="connsiteX19" fmla="*/ 701817 w 737881"/>
              <a:gd name="connsiteY19" fmla="*/ 726375 h 726375"/>
              <a:gd name="connsiteX20" fmla="*/ 737881 w 737881"/>
              <a:gd name="connsiteY20" fmla="*/ 642754 h 726375"/>
              <a:gd name="connsiteX21" fmla="*/ 625062 w 737881"/>
              <a:gd name="connsiteY21" fmla="*/ 595506 h 726375"/>
              <a:gd name="connsiteX22" fmla="*/ 658946 w 737881"/>
              <a:gd name="connsiteY22" fmla="*/ 543496 h 726375"/>
              <a:gd name="connsiteX23" fmla="*/ 597752 w 737881"/>
              <a:gd name="connsiteY23" fmla="*/ 429371 h 726375"/>
              <a:gd name="connsiteX24" fmla="*/ 561451 w 737881"/>
              <a:gd name="connsiteY24" fmla="*/ 450885 h 726375"/>
              <a:gd name="connsiteX25" fmla="*/ 484016 w 737881"/>
              <a:gd name="connsiteY25" fmla="*/ 411971 h 726375"/>
              <a:gd name="connsiteX26" fmla="*/ 515820 w 737881"/>
              <a:gd name="connsiteY26" fmla="*/ 285405 h 726375"/>
              <a:gd name="connsiteX27" fmla="*/ 488850 w 737881"/>
              <a:gd name="connsiteY27" fmla="*/ 181573 h 726375"/>
              <a:gd name="connsiteX28" fmla="*/ 282458 w 737881"/>
              <a:gd name="connsiteY28" fmla="*/ 212346 h 726375"/>
              <a:gd name="connsiteX29" fmla="*/ 280040 w 737881"/>
              <a:gd name="connsiteY29" fmla="*/ 119271 h 726375"/>
              <a:gd name="connsiteX30" fmla="*/ 277621 w 737881"/>
              <a:gd name="connsiteY30" fmla="*/ 0 h 726375"/>
              <a:gd name="connsiteX0" fmla="*/ 277621 w 737881"/>
              <a:gd name="connsiteY0" fmla="*/ 0 h 726375"/>
              <a:gd name="connsiteX1" fmla="*/ 142450 w 737881"/>
              <a:gd name="connsiteY1" fmla="*/ 20395 h 726375"/>
              <a:gd name="connsiteX2" fmla="*/ 60690 w 737881"/>
              <a:gd name="connsiteY2" fmla="*/ 68103 h 726375"/>
              <a:gd name="connsiteX3" fmla="*/ 0 w 737881"/>
              <a:gd name="connsiteY3" fmla="*/ 137013 h 726375"/>
              <a:gd name="connsiteX4" fmla="*/ 6458 w 737881"/>
              <a:gd name="connsiteY4" fmla="*/ 230063 h 726375"/>
              <a:gd name="connsiteX5" fmla="*/ 32747 w 737881"/>
              <a:gd name="connsiteY5" fmla="*/ 253406 h 726375"/>
              <a:gd name="connsiteX6" fmla="*/ 156804 w 737881"/>
              <a:gd name="connsiteY6" fmla="*/ 302617 h 726375"/>
              <a:gd name="connsiteX7" fmla="*/ 181672 w 737881"/>
              <a:gd name="connsiteY7" fmla="*/ 410704 h 726375"/>
              <a:gd name="connsiteX8" fmla="*/ 214012 w 737881"/>
              <a:gd name="connsiteY8" fmla="*/ 404480 h 726375"/>
              <a:gd name="connsiteX9" fmla="*/ 214012 w 737881"/>
              <a:gd name="connsiteY9" fmla="*/ 495133 h 726375"/>
              <a:gd name="connsiteX10" fmla="*/ 218847 w 737881"/>
              <a:gd name="connsiteY10" fmla="*/ 527593 h 726375"/>
              <a:gd name="connsiteX11" fmla="*/ 237866 w 737881"/>
              <a:gd name="connsiteY11" fmla="*/ 574646 h 726375"/>
              <a:gd name="connsiteX12" fmla="*/ 198109 w 737881"/>
              <a:gd name="connsiteY12" fmla="*/ 648825 h 726375"/>
              <a:gd name="connsiteX13" fmla="*/ 249005 w 737881"/>
              <a:gd name="connsiteY13" fmla="*/ 677971 h 726375"/>
              <a:gd name="connsiteX14" fmla="*/ 392057 w 737881"/>
              <a:gd name="connsiteY14" fmla="*/ 695224 h 726375"/>
              <a:gd name="connsiteX15" fmla="*/ 421785 w 737881"/>
              <a:gd name="connsiteY15" fmla="*/ 651165 h 726375"/>
              <a:gd name="connsiteX16" fmla="*/ 452551 w 737881"/>
              <a:gd name="connsiteY16" fmla="*/ 683624 h 726375"/>
              <a:gd name="connsiteX17" fmla="*/ 508210 w 737881"/>
              <a:gd name="connsiteY17" fmla="*/ 707477 h 726375"/>
              <a:gd name="connsiteX18" fmla="*/ 552873 w 737881"/>
              <a:gd name="connsiteY18" fmla="*/ 717491 h 726375"/>
              <a:gd name="connsiteX19" fmla="*/ 701817 w 737881"/>
              <a:gd name="connsiteY19" fmla="*/ 726375 h 726375"/>
              <a:gd name="connsiteX20" fmla="*/ 737881 w 737881"/>
              <a:gd name="connsiteY20" fmla="*/ 642754 h 726375"/>
              <a:gd name="connsiteX21" fmla="*/ 625062 w 737881"/>
              <a:gd name="connsiteY21" fmla="*/ 595506 h 726375"/>
              <a:gd name="connsiteX22" fmla="*/ 658946 w 737881"/>
              <a:gd name="connsiteY22" fmla="*/ 543496 h 726375"/>
              <a:gd name="connsiteX23" fmla="*/ 597752 w 737881"/>
              <a:gd name="connsiteY23" fmla="*/ 429371 h 726375"/>
              <a:gd name="connsiteX24" fmla="*/ 561451 w 737881"/>
              <a:gd name="connsiteY24" fmla="*/ 450885 h 726375"/>
              <a:gd name="connsiteX25" fmla="*/ 495253 w 737881"/>
              <a:gd name="connsiteY25" fmla="*/ 407669 h 726375"/>
              <a:gd name="connsiteX26" fmla="*/ 515820 w 737881"/>
              <a:gd name="connsiteY26" fmla="*/ 285405 h 726375"/>
              <a:gd name="connsiteX27" fmla="*/ 488850 w 737881"/>
              <a:gd name="connsiteY27" fmla="*/ 181573 h 726375"/>
              <a:gd name="connsiteX28" fmla="*/ 282458 w 737881"/>
              <a:gd name="connsiteY28" fmla="*/ 212346 h 726375"/>
              <a:gd name="connsiteX29" fmla="*/ 280040 w 737881"/>
              <a:gd name="connsiteY29" fmla="*/ 119271 h 726375"/>
              <a:gd name="connsiteX30" fmla="*/ 277621 w 737881"/>
              <a:gd name="connsiteY30" fmla="*/ 0 h 726375"/>
              <a:gd name="connsiteX0" fmla="*/ 277621 w 737881"/>
              <a:gd name="connsiteY0" fmla="*/ 0 h 726375"/>
              <a:gd name="connsiteX1" fmla="*/ 142450 w 737881"/>
              <a:gd name="connsiteY1" fmla="*/ 20395 h 726375"/>
              <a:gd name="connsiteX2" fmla="*/ 60690 w 737881"/>
              <a:gd name="connsiteY2" fmla="*/ 68103 h 726375"/>
              <a:gd name="connsiteX3" fmla="*/ 0 w 737881"/>
              <a:gd name="connsiteY3" fmla="*/ 137013 h 726375"/>
              <a:gd name="connsiteX4" fmla="*/ 6458 w 737881"/>
              <a:gd name="connsiteY4" fmla="*/ 230063 h 726375"/>
              <a:gd name="connsiteX5" fmla="*/ 32747 w 737881"/>
              <a:gd name="connsiteY5" fmla="*/ 253406 h 726375"/>
              <a:gd name="connsiteX6" fmla="*/ 156804 w 737881"/>
              <a:gd name="connsiteY6" fmla="*/ 302617 h 726375"/>
              <a:gd name="connsiteX7" fmla="*/ 181672 w 737881"/>
              <a:gd name="connsiteY7" fmla="*/ 410704 h 726375"/>
              <a:gd name="connsiteX8" fmla="*/ 214012 w 737881"/>
              <a:gd name="connsiteY8" fmla="*/ 404480 h 726375"/>
              <a:gd name="connsiteX9" fmla="*/ 214012 w 737881"/>
              <a:gd name="connsiteY9" fmla="*/ 495133 h 726375"/>
              <a:gd name="connsiteX10" fmla="*/ 218847 w 737881"/>
              <a:gd name="connsiteY10" fmla="*/ 527593 h 726375"/>
              <a:gd name="connsiteX11" fmla="*/ 237866 w 737881"/>
              <a:gd name="connsiteY11" fmla="*/ 574646 h 726375"/>
              <a:gd name="connsiteX12" fmla="*/ 198109 w 737881"/>
              <a:gd name="connsiteY12" fmla="*/ 648825 h 726375"/>
              <a:gd name="connsiteX13" fmla="*/ 249005 w 737881"/>
              <a:gd name="connsiteY13" fmla="*/ 677971 h 726375"/>
              <a:gd name="connsiteX14" fmla="*/ 392057 w 737881"/>
              <a:gd name="connsiteY14" fmla="*/ 695224 h 726375"/>
              <a:gd name="connsiteX15" fmla="*/ 421785 w 737881"/>
              <a:gd name="connsiteY15" fmla="*/ 651165 h 726375"/>
              <a:gd name="connsiteX16" fmla="*/ 452551 w 737881"/>
              <a:gd name="connsiteY16" fmla="*/ 683624 h 726375"/>
              <a:gd name="connsiteX17" fmla="*/ 508210 w 737881"/>
              <a:gd name="connsiteY17" fmla="*/ 707477 h 726375"/>
              <a:gd name="connsiteX18" fmla="*/ 552873 w 737881"/>
              <a:gd name="connsiteY18" fmla="*/ 717491 h 726375"/>
              <a:gd name="connsiteX19" fmla="*/ 701817 w 737881"/>
              <a:gd name="connsiteY19" fmla="*/ 726375 h 726375"/>
              <a:gd name="connsiteX20" fmla="*/ 737881 w 737881"/>
              <a:gd name="connsiteY20" fmla="*/ 642754 h 726375"/>
              <a:gd name="connsiteX21" fmla="*/ 625062 w 737881"/>
              <a:gd name="connsiteY21" fmla="*/ 595506 h 726375"/>
              <a:gd name="connsiteX22" fmla="*/ 658946 w 737881"/>
              <a:gd name="connsiteY22" fmla="*/ 543496 h 726375"/>
              <a:gd name="connsiteX23" fmla="*/ 597752 w 737881"/>
              <a:gd name="connsiteY23" fmla="*/ 429371 h 726375"/>
              <a:gd name="connsiteX24" fmla="*/ 554709 w 737881"/>
              <a:gd name="connsiteY24" fmla="*/ 448734 h 726375"/>
              <a:gd name="connsiteX25" fmla="*/ 495253 w 737881"/>
              <a:gd name="connsiteY25" fmla="*/ 407669 h 726375"/>
              <a:gd name="connsiteX26" fmla="*/ 515820 w 737881"/>
              <a:gd name="connsiteY26" fmla="*/ 285405 h 726375"/>
              <a:gd name="connsiteX27" fmla="*/ 488850 w 737881"/>
              <a:gd name="connsiteY27" fmla="*/ 181573 h 726375"/>
              <a:gd name="connsiteX28" fmla="*/ 282458 w 737881"/>
              <a:gd name="connsiteY28" fmla="*/ 212346 h 726375"/>
              <a:gd name="connsiteX29" fmla="*/ 280040 w 737881"/>
              <a:gd name="connsiteY29" fmla="*/ 119271 h 726375"/>
              <a:gd name="connsiteX30" fmla="*/ 277621 w 737881"/>
              <a:gd name="connsiteY30" fmla="*/ 0 h 726375"/>
              <a:gd name="connsiteX0" fmla="*/ 277621 w 737881"/>
              <a:gd name="connsiteY0" fmla="*/ 0 h 726375"/>
              <a:gd name="connsiteX1" fmla="*/ 142450 w 737881"/>
              <a:gd name="connsiteY1" fmla="*/ 20395 h 726375"/>
              <a:gd name="connsiteX2" fmla="*/ 60690 w 737881"/>
              <a:gd name="connsiteY2" fmla="*/ 68103 h 726375"/>
              <a:gd name="connsiteX3" fmla="*/ 0 w 737881"/>
              <a:gd name="connsiteY3" fmla="*/ 137013 h 726375"/>
              <a:gd name="connsiteX4" fmla="*/ 6458 w 737881"/>
              <a:gd name="connsiteY4" fmla="*/ 230063 h 726375"/>
              <a:gd name="connsiteX5" fmla="*/ 32747 w 737881"/>
              <a:gd name="connsiteY5" fmla="*/ 253406 h 726375"/>
              <a:gd name="connsiteX6" fmla="*/ 156804 w 737881"/>
              <a:gd name="connsiteY6" fmla="*/ 302617 h 726375"/>
              <a:gd name="connsiteX7" fmla="*/ 181672 w 737881"/>
              <a:gd name="connsiteY7" fmla="*/ 410704 h 726375"/>
              <a:gd name="connsiteX8" fmla="*/ 214012 w 737881"/>
              <a:gd name="connsiteY8" fmla="*/ 404480 h 726375"/>
              <a:gd name="connsiteX9" fmla="*/ 214012 w 737881"/>
              <a:gd name="connsiteY9" fmla="*/ 495133 h 726375"/>
              <a:gd name="connsiteX10" fmla="*/ 218847 w 737881"/>
              <a:gd name="connsiteY10" fmla="*/ 527593 h 726375"/>
              <a:gd name="connsiteX11" fmla="*/ 237866 w 737881"/>
              <a:gd name="connsiteY11" fmla="*/ 574646 h 726375"/>
              <a:gd name="connsiteX12" fmla="*/ 198109 w 737881"/>
              <a:gd name="connsiteY12" fmla="*/ 648825 h 726375"/>
              <a:gd name="connsiteX13" fmla="*/ 249005 w 737881"/>
              <a:gd name="connsiteY13" fmla="*/ 677971 h 726375"/>
              <a:gd name="connsiteX14" fmla="*/ 392057 w 737881"/>
              <a:gd name="connsiteY14" fmla="*/ 695224 h 726375"/>
              <a:gd name="connsiteX15" fmla="*/ 421785 w 737881"/>
              <a:gd name="connsiteY15" fmla="*/ 651165 h 726375"/>
              <a:gd name="connsiteX16" fmla="*/ 452551 w 737881"/>
              <a:gd name="connsiteY16" fmla="*/ 683624 h 726375"/>
              <a:gd name="connsiteX17" fmla="*/ 508210 w 737881"/>
              <a:gd name="connsiteY17" fmla="*/ 707477 h 726375"/>
              <a:gd name="connsiteX18" fmla="*/ 552873 w 737881"/>
              <a:gd name="connsiteY18" fmla="*/ 717491 h 726375"/>
              <a:gd name="connsiteX19" fmla="*/ 701817 w 737881"/>
              <a:gd name="connsiteY19" fmla="*/ 726375 h 726375"/>
              <a:gd name="connsiteX20" fmla="*/ 737881 w 737881"/>
              <a:gd name="connsiteY20" fmla="*/ 642754 h 726375"/>
              <a:gd name="connsiteX21" fmla="*/ 625062 w 737881"/>
              <a:gd name="connsiteY21" fmla="*/ 595506 h 726375"/>
              <a:gd name="connsiteX22" fmla="*/ 658946 w 737881"/>
              <a:gd name="connsiteY22" fmla="*/ 543496 h 726375"/>
              <a:gd name="connsiteX23" fmla="*/ 595505 w 737881"/>
              <a:gd name="connsiteY23" fmla="*/ 420765 h 726375"/>
              <a:gd name="connsiteX24" fmla="*/ 554709 w 737881"/>
              <a:gd name="connsiteY24" fmla="*/ 448734 h 726375"/>
              <a:gd name="connsiteX25" fmla="*/ 495253 w 737881"/>
              <a:gd name="connsiteY25" fmla="*/ 407669 h 726375"/>
              <a:gd name="connsiteX26" fmla="*/ 515820 w 737881"/>
              <a:gd name="connsiteY26" fmla="*/ 285405 h 726375"/>
              <a:gd name="connsiteX27" fmla="*/ 488850 w 737881"/>
              <a:gd name="connsiteY27" fmla="*/ 181573 h 726375"/>
              <a:gd name="connsiteX28" fmla="*/ 282458 w 737881"/>
              <a:gd name="connsiteY28" fmla="*/ 212346 h 726375"/>
              <a:gd name="connsiteX29" fmla="*/ 280040 w 737881"/>
              <a:gd name="connsiteY29" fmla="*/ 119271 h 726375"/>
              <a:gd name="connsiteX30" fmla="*/ 277621 w 737881"/>
              <a:gd name="connsiteY30" fmla="*/ 0 h 726375"/>
              <a:gd name="connsiteX0" fmla="*/ 277621 w 737881"/>
              <a:gd name="connsiteY0" fmla="*/ 0 h 726375"/>
              <a:gd name="connsiteX1" fmla="*/ 142450 w 737881"/>
              <a:gd name="connsiteY1" fmla="*/ 20395 h 726375"/>
              <a:gd name="connsiteX2" fmla="*/ 60690 w 737881"/>
              <a:gd name="connsiteY2" fmla="*/ 68103 h 726375"/>
              <a:gd name="connsiteX3" fmla="*/ 0 w 737881"/>
              <a:gd name="connsiteY3" fmla="*/ 137013 h 726375"/>
              <a:gd name="connsiteX4" fmla="*/ 6458 w 737881"/>
              <a:gd name="connsiteY4" fmla="*/ 230063 h 726375"/>
              <a:gd name="connsiteX5" fmla="*/ 32747 w 737881"/>
              <a:gd name="connsiteY5" fmla="*/ 253406 h 726375"/>
              <a:gd name="connsiteX6" fmla="*/ 156804 w 737881"/>
              <a:gd name="connsiteY6" fmla="*/ 302617 h 726375"/>
              <a:gd name="connsiteX7" fmla="*/ 181672 w 737881"/>
              <a:gd name="connsiteY7" fmla="*/ 410704 h 726375"/>
              <a:gd name="connsiteX8" fmla="*/ 214012 w 737881"/>
              <a:gd name="connsiteY8" fmla="*/ 404480 h 726375"/>
              <a:gd name="connsiteX9" fmla="*/ 214012 w 737881"/>
              <a:gd name="connsiteY9" fmla="*/ 495133 h 726375"/>
              <a:gd name="connsiteX10" fmla="*/ 218847 w 737881"/>
              <a:gd name="connsiteY10" fmla="*/ 527593 h 726375"/>
              <a:gd name="connsiteX11" fmla="*/ 237866 w 737881"/>
              <a:gd name="connsiteY11" fmla="*/ 574646 h 726375"/>
              <a:gd name="connsiteX12" fmla="*/ 198109 w 737881"/>
              <a:gd name="connsiteY12" fmla="*/ 648825 h 726375"/>
              <a:gd name="connsiteX13" fmla="*/ 249005 w 737881"/>
              <a:gd name="connsiteY13" fmla="*/ 677971 h 726375"/>
              <a:gd name="connsiteX14" fmla="*/ 392057 w 737881"/>
              <a:gd name="connsiteY14" fmla="*/ 695224 h 726375"/>
              <a:gd name="connsiteX15" fmla="*/ 421785 w 737881"/>
              <a:gd name="connsiteY15" fmla="*/ 651165 h 726375"/>
              <a:gd name="connsiteX16" fmla="*/ 452551 w 737881"/>
              <a:gd name="connsiteY16" fmla="*/ 683624 h 726375"/>
              <a:gd name="connsiteX17" fmla="*/ 508210 w 737881"/>
              <a:gd name="connsiteY17" fmla="*/ 707477 h 726375"/>
              <a:gd name="connsiteX18" fmla="*/ 552873 w 737881"/>
              <a:gd name="connsiteY18" fmla="*/ 717491 h 726375"/>
              <a:gd name="connsiteX19" fmla="*/ 701817 w 737881"/>
              <a:gd name="connsiteY19" fmla="*/ 726375 h 726375"/>
              <a:gd name="connsiteX20" fmla="*/ 737881 w 737881"/>
              <a:gd name="connsiteY20" fmla="*/ 642754 h 726375"/>
              <a:gd name="connsiteX21" fmla="*/ 625062 w 737881"/>
              <a:gd name="connsiteY21" fmla="*/ 595506 h 726375"/>
              <a:gd name="connsiteX22" fmla="*/ 658946 w 737881"/>
              <a:gd name="connsiteY22" fmla="*/ 543496 h 726375"/>
              <a:gd name="connsiteX23" fmla="*/ 595505 w 737881"/>
              <a:gd name="connsiteY23" fmla="*/ 420765 h 726375"/>
              <a:gd name="connsiteX24" fmla="*/ 545719 w 737881"/>
              <a:gd name="connsiteY24" fmla="*/ 442279 h 726375"/>
              <a:gd name="connsiteX25" fmla="*/ 495253 w 737881"/>
              <a:gd name="connsiteY25" fmla="*/ 407669 h 726375"/>
              <a:gd name="connsiteX26" fmla="*/ 515820 w 737881"/>
              <a:gd name="connsiteY26" fmla="*/ 285405 h 726375"/>
              <a:gd name="connsiteX27" fmla="*/ 488850 w 737881"/>
              <a:gd name="connsiteY27" fmla="*/ 181573 h 726375"/>
              <a:gd name="connsiteX28" fmla="*/ 282458 w 737881"/>
              <a:gd name="connsiteY28" fmla="*/ 212346 h 726375"/>
              <a:gd name="connsiteX29" fmla="*/ 280040 w 737881"/>
              <a:gd name="connsiteY29" fmla="*/ 119271 h 726375"/>
              <a:gd name="connsiteX30" fmla="*/ 277621 w 737881"/>
              <a:gd name="connsiteY30" fmla="*/ 0 h 726375"/>
              <a:gd name="connsiteX0" fmla="*/ 277621 w 737881"/>
              <a:gd name="connsiteY0" fmla="*/ 0 h 726375"/>
              <a:gd name="connsiteX1" fmla="*/ 142450 w 737881"/>
              <a:gd name="connsiteY1" fmla="*/ 20395 h 726375"/>
              <a:gd name="connsiteX2" fmla="*/ 60690 w 737881"/>
              <a:gd name="connsiteY2" fmla="*/ 68103 h 726375"/>
              <a:gd name="connsiteX3" fmla="*/ 0 w 737881"/>
              <a:gd name="connsiteY3" fmla="*/ 137013 h 726375"/>
              <a:gd name="connsiteX4" fmla="*/ 6458 w 737881"/>
              <a:gd name="connsiteY4" fmla="*/ 230063 h 726375"/>
              <a:gd name="connsiteX5" fmla="*/ 32747 w 737881"/>
              <a:gd name="connsiteY5" fmla="*/ 253406 h 726375"/>
              <a:gd name="connsiteX6" fmla="*/ 156804 w 737881"/>
              <a:gd name="connsiteY6" fmla="*/ 302617 h 726375"/>
              <a:gd name="connsiteX7" fmla="*/ 181672 w 737881"/>
              <a:gd name="connsiteY7" fmla="*/ 410704 h 726375"/>
              <a:gd name="connsiteX8" fmla="*/ 214012 w 737881"/>
              <a:gd name="connsiteY8" fmla="*/ 404480 h 726375"/>
              <a:gd name="connsiteX9" fmla="*/ 214012 w 737881"/>
              <a:gd name="connsiteY9" fmla="*/ 495133 h 726375"/>
              <a:gd name="connsiteX10" fmla="*/ 218847 w 737881"/>
              <a:gd name="connsiteY10" fmla="*/ 527593 h 726375"/>
              <a:gd name="connsiteX11" fmla="*/ 237866 w 737881"/>
              <a:gd name="connsiteY11" fmla="*/ 574646 h 726375"/>
              <a:gd name="connsiteX12" fmla="*/ 198109 w 737881"/>
              <a:gd name="connsiteY12" fmla="*/ 648825 h 726375"/>
              <a:gd name="connsiteX13" fmla="*/ 249005 w 737881"/>
              <a:gd name="connsiteY13" fmla="*/ 677971 h 726375"/>
              <a:gd name="connsiteX14" fmla="*/ 392057 w 737881"/>
              <a:gd name="connsiteY14" fmla="*/ 695224 h 726375"/>
              <a:gd name="connsiteX15" fmla="*/ 421785 w 737881"/>
              <a:gd name="connsiteY15" fmla="*/ 651165 h 726375"/>
              <a:gd name="connsiteX16" fmla="*/ 452551 w 737881"/>
              <a:gd name="connsiteY16" fmla="*/ 683624 h 726375"/>
              <a:gd name="connsiteX17" fmla="*/ 508210 w 737881"/>
              <a:gd name="connsiteY17" fmla="*/ 707477 h 726375"/>
              <a:gd name="connsiteX18" fmla="*/ 552873 w 737881"/>
              <a:gd name="connsiteY18" fmla="*/ 717491 h 726375"/>
              <a:gd name="connsiteX19" fmla="*/ 701817 w 737881"/>
              <a:gd name="connsiteY19" fmla="*/ 726375 h 726375"/>
              <a:gd name="connsiteX20" fmla="*/ 737881 w 737881"/>
              <a:gd name="connsiteY20" fmla="*/ 642754 h 726375"/>
              <a:gd name="connsiteX21" fmla="*/ 625062 w 737881"/>
              <a:gd name="connsiteY21" fmla="*/ 595506 h 726375"/>
              <a:gd name="connsiteX22" fmla="*/ 667936 w 737881"/>
              <a:gd name="connsiteY22" fmla="*/ 543496 h 726375"/>
              <a:gd name="connsiteX23" fmla="*/ 595505 w 737881"/>
              <a:gd name="connsiteY23" fmla="*/ 420765 h 726375"/>
              <a:gd name="connsiteX24" fmla="*/ 545719 w 737881"/>
              <a:gd name="connsiteY24" fmla="*/ 442279 h 726375"/>
              <a:gd name="connsiteX25" fmla="*/ 495253 w 737881"/>
              <a:gd name="connsiteY25" fmla="*/ 407669 h 726375"/>
              <a:gd name="connsiteX26" fmla="*/ 515820 w 737881"/>
              <a:gd name="connsiteY26" fmla="*/ 285405 h 726375"/>
              <a:gd name="connsiteX27" fmla="*/ 488850 w 737881"/>
              <a:gd name="connsiteY27" fmla="*/ 181573 h 726375"/>
              <a:gd name="connsiteX28" fmla="*/ 282458 w 737881"/>
              <a:gd name="connsiteY28" fmla="*/ 212346 h 726375"/>
              <a:gd name="connsiteX29" fmla="*/ 280040 w 737881"/>
              <a:gd name="connsiteY29" fmla="*/ 119271 h 726375"/>
              <a:gd name="connsiteX30" fmla="*/ 277621 w 737881"/>
              <a:gd name="connsiteY30" fmla="*/ 0 h 726375"/>
              <a:gd name="connsiteX0" fmla="*/ 277621 w 737881"/>
              <a:gd name="connsiteY0" fmla="*/ 0 h 726375"/>
              <a:gd name="connsiteX1" fmla="*/ 142450 w 737881"/>
              <a:gd name="connsiteY1" fmla="*/ 20395 h 726375"/>
              <a:gd name="connsiteX2" fmla="*/ 60690 w 737881"/>
              <a:gd name="connsiteY2" fmla="*/ 68103 h 726375"/>
              <a:gd name="connsiteX3" fmla="*/ 0 w 737881"/>
              <a:gd name="connsiteY3" fmla="*/ 137013 h 726375"/>
              <a:gd name="connsiteX4" fmla="*/ 6458 w 737881"/>
              <a:gd name="connsiteY4" fmla="*/ 230063 h 726375"/>
              <a:gd name="connsiteX5" fmla="*/ 32747 w 737881"/>
              <a:gd name="connsiteY5" fmla="*/ 253406 h 726375"/>
              <a:gd name="connsiteX6" fmla="*/ 156804 w 737881"/>
              <a:gd name="connsiteY6" fmla="*/ 302617 h 726375"/>
              <a:gd name="connsiteX7" fmla="*/ 181672 w 737881"/>
              <a:gd name="connsiteY7" fmla="*/ 410704 h 726375"/>
              <a:gd name="connsiteX8" fmla="*/ 214012 w 737881"/>
              <a:gd name="connsiteY8" fmla="*/ 404480 h 726375"/>
              <a:gd name="connsiteX9" fmla="*/ 214012 w 737881"/>
              <a:gd name="connsiteY9" fmla="*/ 495133 h 726375"/>
              <a:gd name="connsiteX10" fmla="*/ 218847 w 737881"/>
              <a:gd name="connsiteY10" fmla="*/ 527593 h 726375"/>
              <a:gd name="connsiteX11" fmla="*/ 237866 w 737881"/>
              <a:gd name="connsiteY11" fmla="*/ 574646 h 726375"/>
              <a:gd name="connsiteX12" fmla="*/ 198109 w 737881"/>
              <a:gd name="connsiteY12" fmla="*/ 648825 h 726375"/>
              <a:gd name="connsiteX13" fmla="*/ 249005 w 737881"/>
              <a:gd name="connsiteY13" fmla="*/ 677971 h 726375"/>
              <a:gd name="connsiteX14" fmla="*/ 392057 w 737881"/>
              <a:gd name="connsiteY14" fmla="*/ 695224 h 726375"/>
              <a:gd name="connsiteX15" fmla="*/ 421785 w 737881"/>
              <a:gd name="connsiteY15" fmla="*/ 651165 h 726375"/>
              <a:gd name="connsiteX16" fmla="*/ 452551 w 737881"/>
              <a:gd name="connsiteY16" fmla="*/ 683624 h 726375"/>
              <a:gd name="connsiteX17" fmla="*/ 508210 w 737881"/>
              <a:gd name="connsiteY17" fmla="*/ 707477 h 726375"/>
              <a:gd name="connsiteX18" fmla="*/ 552873 w 737881"/>
              <a:gd name="connsiteY18" fmla="*/ 717491 h 726375"/>
              <a:gd name="connsiteX19" fmla="*/ 701817 w 737881"/>
              <a:gd name="connsiteY19" fmla="*/ 726375 h 726375"/>
              <a:gd name="connsiteX20" fmla="*/ 737881 w 737881"/>
              <a:gd name="connsiteY20" fmla="*/ 642754 h 726375"/>
              <a:gd name="connsiteX21" fmla="*/ 625062 w 737881"/>
              <a:gd name="connsiteY21" fmla="*/ 595506 h 726375"/>
              <a:gd name="connsiteX22" fmla="*/ 667936 w 737881"/>
              <a:gd name="connsiteY22" fmla="*/ 543496 h 726375"/>
              <a:gd name="connsiteX23" fmla="*/ 595505 w 737881"/>
              <a:gd name="connsiteY23" fmla="*/ 420765 h 726375"/>
              <a:gd name="connsiteX24" fmla="*/ 545719 w 737881"/>
              <a:gd name="connsiteY24" fmla="*/ 442279 h 726375"/>
              <a:gd name="connsiteX25" fmla="*/ 495253 w 737881"/>
              <a:gd name="connsiteY25" fmla="*/ 407669 h 726375"/>
              <a:gd name="connsiteX26" fmla="*/ 515820 w 737881"/>
              <a:gd name="connsiteY26" fmla="*/ 285405 h 726375"/>
              <a:gd name="connsiteX27" fmla="*/ 488850 w 737881"/>
              <a:gd name="connsiteY27" fmla="*/ 181573 h 726375"/>
              <a:gd name="connsiteX28" fmla="*/ 282458 w 737881"/>
              <a:gd name="connsiteY28" fmla="*/ 212346 h 726375"/>
              <a:gd name="connsiteX29" fmla="*/ 280040 w 737881"/>
              <a:gd name="connsiteY29" fmla="*/ 119271 h 726375"/>
              <a:gd name="connsiteX30" fmla="*/ 277621 w 737881"/>
              <a:gd name="connsiteY30" fmla="*/ 0 h 726375"/>
              <a:gd name="connsiteX0" fmla="*/ 277621 w 737881"/>
              <a:gd name="connsiteY0" fmla="*/ 0 h 726375"/>
              <a:gd name="connsiteX1" fmla="*/ 142450 w 737881"/>
              <a:gd name="connsiteY1" fmla="*/ 20395 h 726375"/>
              <a:gd name="connsiteX2" fmla="*/ 60690 w 737881"/>
              <a:gd name="connsiteY2" fmla="*/ 68103 h 726375"/>
              <a:gd name="connsiteX3" fmla="*/ 0 w 737881"/>
              <a:gd name="connsiteY3" fmla="*/ 137013 h 726375"/>
              <a:gd name="connsiteX4" fmla="*/ 6458 w 737881"/>
              <a:gd name="connsiteY4" fmla="*/ 230063 h 726375"/>
              <a:gd name="connsiteX5" fmla="*/ 32747 w 737881"/>
              <a:gd name="connsiteY5" fmla="*/ 253406 h 726375"/>
              <a:gd name="connsiteX6" fmla="*/ 156804 w 737881"/>
              <a:gd name="connsiteY6" fmla="*/ 302617 h 726375"/>
              <a:gd name="connsiteX7" fmla="*/ 181672 w 737881"/>
              <a:gd name="connsiteY7" fmla="*/ 410704 h 726375"/>
              <a:gd name="connsiteX8" fmla="*/ 214012 w 737881"/>
              <a:gd name="connsiteY8" fmla="*/ 404480 h 726375"/>
              <a:gd name="connsiteX9" fmla="*/ 214012 w 737881"/>
              <a:gd name="connsiteY9" fmla="*/ 495133 h 726375"/>
              <a:gd name="connsiteX10" fmla="*/ 218847 w 737881"/>
              <a:gd name="connsiteY10" fmla="*/ 527593 h 726375"/>
              <a:gd name="connsiteX11" fmla="*/ 237866 w 737881"/>
              <a:gd name="connsiteY11" fmla="*/ 574646 h 726375"/>
              <a:gd name="connsiteX12" fmla="*/ 198109 w 737881"/>
              <a:gd name="connsiteY12" fmla="*/ 648825 h 726375"/>
              <a:gd name="connsiteX13" fmla="*/ 249005 w 737881"/>
              <a:gd name="connsiteY13" fmla="*/ 677971 h 726375"/>
              <a:gd name="connsiteX14" fmla="*/ 392057 w 737881"/>
              <a:gd name="connsiteY14" fmla="*/ 695224 h 726375"/>
              <a:gd name="connsiteX15" fmla="*/ 421785 w 737881"/>
              <a:gd name="connsiteY15" fmla="*/ 651165 h 726375"/>
              <a:gd name="connsiteX16" fmla="*/ 452551 w 737881"/>
              <a:gd name="connsiteY16" fmla="*/ 683624 h 726375"/>
              <a:gd name="connsiteX17" fmla="*/ 508210 w 737881"/>
              <a:gd name="connsiteY17" fmla="*/ 707477 h 726375"/>
              <a:gd name="connsiteX18" fmla="*/ 552873 w 737881"/>
              <a:gd name="connsiteY18" fmla="*/ 717491 h 726375"/>
              <a:gd name="connsiteX19" fmla="*/ 701817 w 737881"/>
              <a:gd name="connsiteY19" fmla="*/ 726375 h 726375"/>
              <a:gd name="connsiteX20" fmla="*/ 737881 w 737881"/>
              <a:gd name="connsiteY20" fmla="*/ 642754 h 726375"/>
              <a:gd name="connsiteX21" fmla="*/ 682957 w 737881"/>
              <a:gd name="connsiteY21" fmla="*/ 649577 h 726375"/>
              <a:gd name="connsiteX22" fmla="*/ 625062 w 737881"/>
              <a:gd name="connsiteY22" fmla="*/ 595506 h 726375"/>
              <a:gd name="connsiteX23" fmla="*/ 667936 w 737881"/>
              <a:gd name="connsiteY23" fmla="*/ 543496 h 726375"/>
              <a:gd name="connsiteX24" fmla="*/ 595505 w 737881"/>
              <a:gd name="connsiteY24" fmla="*/ 420765 h 726375"/>
              <a:gd name="connsiteX25" fmla="*/ 545719 w 737881"/>
              <a:gd name="connsiteY25" fmla="*/ 442279 h 726375"/>
              <a:gd name="connsiteX26" fmla="*/ 495253 w 737881"/>
              <a:gd name="connsiteY26" fmla="*/ 407669 h 726375"/>
              <a:gd name="connsiteX27" fmla="*/ 515820 w 737881"/>
              <a:gd name="connsiteY27" fmla="*/ 285405 h 726375"/>
              <a:gd name="connsiteX28" fmla="*/ 488850 w 737881"/>
              <a:gd name="connsiteY28" fmla="*/ 181573 h 726375"/>
              <a:gd name="connsiteX29" fmla="*/ 282458 w 737881"/>
              <a:gd name="connsiteY29" fmla="*/ 212346 h 726375"/>
              <a:gd name="connsiteX30" fmla="*/ 280040 w 737881"/>
              <a:gd name="connsiteY30" fmla="*/ 119271 h 726375"/>
              <a:gd name="connsiteX31" fmla="*/ 277621 w 737881"/>
              <a:gd name="connsiteY31" fmla="*/ 0 h 726375"/>
              <a:gd name="connsiteX0" fmla="*/ 277621 w 733386"/>
              <a:gd name="connsiteY0" fmla="*/ 0 h 726375"/>
              <a:gd name="connsiteX1" fmla="*/ 142450 w 733386"/>
              <a:gd name="connsiteY1" fmla="*/ 20395 h 726375"/>
              <a:gd name="connsiteX2" fmla="*/ 60690 w 733386"/>
              <a:gd name="connsiteY2" fmla="*/ 68103 h 726375"/>
              <a:gd name="connsiteX3" fmla="*/ 0 w 733386"/>
              <a:gd name="connsiteY3" fmla="*/ 137013 h 726375"/>
              <a:gd name="connsiteX4" fmla="*/ 6458 w 733386"/>
              <a:gd name="connsiteY4" fmla="*/ 230063 h 726375"/>
              <a:gd name="connsiteX5" fmla="*/ 32747 w 733386"/>
              <a:gd name="connsiteY5" fmla="*/ 253406 h 726375"/>
              <a:gd name="connsiteX6" fmla="*/ 156804 w 733386"/>
              <a:gd name="connsiteY6" fmla="*/ 302617 h 726375"/>
              <a:gd name="connsiteX7" fmla="*/ 181672 w 733386"/>
              <a:gd name="connsiteY7" fmla="*/ 410704 h 726375"/>
              <a:gd name="connsiteX8" fmla="*/ 214012 w 733386"/>
              <a:gd name="connsiteY8" fmla="*/ 404480 h 726375"/>
              <a:gd name="connsiteX9" fmla="*/ 214012 w 733386"/>
              <a:gd name="connsiteY9" fmla="*/ 495133 h 726375"/>
              <a:gd name="connsiteX10" fmla="*/ 218847 w 733386"/>
              <a:gd name="connsiteY10" fmla="*/ 527593 h 726375"/>
              <a:gd name="connsiteX11" fmla="*/ 237866 w 733386"/>
              <a:gd name="connsiteY11" fmla="*/ 574646 h 726375"/>
              <a:gd name="connsiteX12" fmla="*/ 198109 w 733386"/>
              <a:gd name="connsiteY12" fmla="*/ 648825 h 726375"/>
              <a:gd name="connsiteX13" fmla="*/ 249005 w 733386"/>
              <a:gd name="connsiteY13" fmla="*/ 677971 h 726375"/>
              <a:gd name="connsiteX14" fmla="*/ 392057 w 733386"/>
              <a:gd name="connsiteY14" fmla="*/ 695224 h 726375"/>
              <a:gd name="connsiteX15" fmla="*/ 421785 w 733386"/>
              <a:gd name="connsiteY15" fmla="*/ 651165 h 726375"/>
              <a:gd name="connsiteX16" fmla="*/ 452551 w 733386"/>
              <a:gd name="connsiteY16" fmla="*/ 683624 h 726375"/>
              <a:gd name="connsiteX17" fmla="*/ 508210 w 733386"/>
              <a:gd name="connsiteY17" fmla="*/ 707477 h 726375"/>
              <a:gd name="connsiteX18" fmla="*/ 552873 w 733386"/>
              <a:gd name="connsiteY18" fmla="*/ 717491 h 726375"/>
              <a:gd name="connsiteX19" fmla="*/ 701817 w 733386"/>
              <a:gd name="connsiteY19" fmla="*/ 726375 h 726375"/>
              <a:gd name="connsiteX20" fmla="*/ 733386 w 733386"/>
              <a:gd name="connsiteY20" fmla="*/ 629845 h 726375"/>
              <a:gd name="connsiteX21" fmla="*/ 682957 w 733386"/>
              <a:gd name="connsiteY21" fmla="*/ 649577 h 726375"/>
              <a:gd name="connsiteX22" fmla="*/ 625062 w 733386"/>
              <a:gd name="connsiteY22" fmla="*/ 595506 h 726375"/>
              <a:gd name="connsiteX23" fmla="*/ 667936 w 733386"/>
              <a:gd name="connsiteY23" fmla="*/ 543496 h 726375"/>
              <a:gd name="connsiteX24" fmla="*/ 595505 w 733386"/>
              <a:gd name="connsiteY24" fmla="*/ 420765 h 726375"/>
              <a:gd name="connsiteX25" fmla="*/ 545719 w 733386"/>
              <a:gd name="connsiteY25" fmla="*/ 442279 h 726375"/>
              <a:gd name="connsiteX26" fmla="*/ 495253 w 733386"/>
              <a:gd name="connsiteY26" fmla="*/ 407669 h 726375"/>
              <a:gd name="connsiteX27" fmla="*/ 515820 w 733386"/>
              <a:gd name="connsiteY27" fmla="*/ 285405 h 726375"/>
              <a:gd name="connsiteX28" fmla="*/ 488850 w 733386"/>
              <a:gd name="connsiteY28" fmla="*/ 181573 h 726375"/>
              <a:gd name="connsiteX29" fmla="*/ 282458 w 733386"/>
              <a:gd name="connsiteY29" fmla="*/ 212346 h 726375"/>
              <a:gd name="connsiteX30" fmla="*/ 280040 w 733386"/>
              <a:gd name="connsiteY30" fmla="*/ 119271 h 726375"/>
              <a:gd name="connsiteX31" fmla="*/ 277621 w 733386"/>
              <a:gd name="connsiteY31" fmla="*/ 0 h 726375"/>
              <a:gd name="connsiteX0" fmla="*/ 277621 w 733386"/>
              <a:gd name="connsiteY0" fmla="*/ 0 h 732551"/>
              <a:gd name="connsiteX1" fmla="*/ 142450 w 733386"/>
              <a:gd name="connsiteY1" fmla="*/ 20395 h 732551"/>
              <a:gd name="connsiteX2" fmla="*/ 60690 w 733386"/>
              <a:gd name="connsiteY2" fmla="*/ 68103 h 732551"/>
              <a:gd name="connsiteX3" fmla="*/ 0 w 733386"/>
              <a:gd name="connsiteY3" fmla="*/ 137013 h 732551"/>
              <a:gd name="connsiteX4" fmla="*/ 6458 w 733386"/>
              <a:gd name="connsiteY4" fmla="*/ 230063 h 732551"/>
              <a:gd name="connsiteX5" fmla="*/ 32747 w 733386"/>
              <a:gd name="connsiteY5" fmla="*/ 253406 h 732551"/>
              <a:gd name="connsiteX6" fmla="*/ 156804 w 733386"/>
              <a:gd name="connsiteY6" fmla="*/ 302617 h 732551"/>
              <a:gd name="connsiteX7" fmla="*/ 181672 w 733386"/>
              <a:gd name="connsiteY7" fmla="*/ 410704 h 732551"/>
              <a:gd name="connsiteX8" fmla="*/ 214012 w 733386"/>
              <a:gd name="connsiteY8" fmla="*/ 404480 h 732551"/>
              <a:gd name="connsiteX9" fmla="*/ 214012 w 733386"/>
              <a:gd name="connsiteY9" fmla="*/ 495133 h 732551"/>
              <a:gd name="connsiteX10" fmla="*/ 218847 w 733386"/>
              <a:gd name="connsiteY10" fmla="*/ 527593 h 732551"/>
              <a:gd name="connsiteX11" fmla="*/ 237866 w 733386"/>
              <a:gd name="connsiteY11" fmla="*/ 574646 h 732551"/>
              <a:gd name="connsiteX12" fmla="*/ 198109 w 733386"/>
              <a:gd name="connsiteY12" fmla="*/ 648825 h 732551"/>
              <a:gd name="connsiteX13" fmla="*/ 249005 w 733386"/>
              <a:gd name="connsiteY13" fmla="*/ 677971 h 732551"/>
              <a:gd name="connsiteX14" fmla="*/ 392057 w 733386"/>
              <a:gd name="connsiteY14" fmla="*/ 695224 h 732551"/>
              <a:gd name="connsiteX15" fmla="*/ 421785 w 733386"/>
              <a:gd name="connsiteY15" fmla="*/ 651165 h 732551"/>
              <a:gd name="connsiteX16" fmla="*/ 452551 w 733386"/>
              <a:gd name="connsiteY16" fmla="*/ 683624 h 732551"/>
              <a:gd name="connsiteX17" fmla="*/ 508210 w 733386"/>
              <a:gd name="connsiteY17" fmla="*/ 707477 h 732551"/>
              <a:gd name="connsiteX18" fmla="*/ 552873 w 733386"/>
              <a:gd name="connsiteY18" fmla="*/ 732551 h 732551"/>
              <a:gd name="connsiteX19" fmla="*/ 701817 w 733386"/>
              <a:gd name="connsiteY19" fmla="*/ 726375 h 732551"/>
              <a:gd name="connsiteX20" fmla="*/ 733386 w 733386"/>
              <a:gd name="connsiteY20" fmla="*/ 629845 h 732551"/>
              <a:gd name="connsiteX21" fmla="*/ 682957 w 733386"/>
              <a:gd name="connsiteY21" fmla="*/ 649577 h 732551"/>
              <a:gd name="connsiteX22" fmla="*/ 625062 w 733386"/>
              <a:gd name="connsiteY22" fmla="*/ 595506 h 732551"/>
              <a:gd name="connsiteX23" fmla="*/ 667936 w 733386"/>
              <a:gd name="connsiteY23" fmla="*/ 543496 h 732551"/>
              <a:gd name="connsiteX24" fmla="*/ 595505 w 733386"/>
              <a:gd name="connsiteY24" fmla="*/ 420765 h 732551"/>
              <a:gd name="connsiteX25" fmla="*/ 545719 w 733386"/>
              <a:gd name="connsiteY25" fmla="*/ 442279 h 732551"/>
              <a:gd name="connsiteX26" fmla="*/ 495253 w 733386"/>
              <a:gd name="connsiteY26" fmla="*/ 407669 h 732551"/>
              <a:gd name="connsiteX27" fmla="*/ 515820 w 733386"/>
              <a:gd name="connsiteY27" fmla="*/ 285405 h 732551"/>
              <a:gd name="connsiteX28" fmla="*/ 488850 w 733386"/>
              <a:gd name="connsiteY28" fmla="*/ 181573 h 732551"/>
              <a:gd name="connsiteX29" fmla="*/ 282458 w 733386"/>
              <a:gd name="connsiteY29" fmla="*/ 212346 h 732551"/>
              <a:gd name="connsiteX30" fmla="*/ 280040 w 733386"/>
              <a:gd name="connsiteY30" fmla="*/ 119271 h 732551"/>
              <a:gd name="connsiteX31" fmla="*/ 277621 w 733386"/>
              <a:gd name="connsiteY31" fmla="*/ 0 h 732551"/>
              <a:gd name="connsiteX0" fmla="*/ 277621 w 733386"/>
              <a:gd name="connsiteY0" fmla="*/ 0 h 732551"/>
              <a:gd name="connsiteX1" fmla="*/ 142450 w 733386"/>
              <a:gd name="connsiteY1" fmla="*/ 20395 h 732551"/>
              <a:gd name="connsiteX2" fmla="*/ 60690 w 733386"/>
              <a:gd name="connsiteY2" fmla="*/ 68103 h 732551"/>
              <a:gd name="connsiteX3" fmla="*/ 0 w 733386"/>
              <a:gd name="connsiteY3" fmla="*/ 137013 h 732551"/>
              <a:gd name="connsiteX4" fmla="*/ 6458 w 733386"/>
              <a:gd name="connsiteY4" fmla="*/ 230063 h 732551"/>
              <a:gd name="connsiteX5" fmla="*/ 32747 w 733386"/>
              <a:gd name="connsiteY5" fmla="*/ 253406 h 732551"/>
              <a:gd name="connsiteX6" fmla="*/ 156804 w 733386"/>
              <a:gd name="connsiteY6" fmla="*/ 302617 h 732551"/>
              <a:gd name="connsiteX7" fmla="*/ 181672 w 733386"/>
              <a:gd name="connsiteY7" fmla="*/ 410704 h 732551"/>
              <a:gd name="connsiteX8" fmla="*/ 214012 w 733386"/>
              <a:gd name="connsiteY8" fmla="*/ 404480 h 732551"/>
              <a:gd name="connsiteX9" fmla="*/ 214012 w 733386"/>
              <a:gd name="connsiteY9" fmla="*/ 495133 h 732551"/>
              <a:gd name="connsiteX10" fmla="*/ 218847 w 733386"/>
              <a:gd name="connsiteY10" fmla="*/ 527593 h 732551"/>
              <a:gd name="connsiteX11" fmla="*/ 237866 w 733386"/>
              <a:gd name="connsiteY11" fmla="*/ 574646 h 732551"/>
              <a:gd name="connsiteX12" fmla="*/ 198109 w 733386"/>
              <a:gd name="connsiteY12" fmla="*/ 648825 h 732551"/>
              <a:gd name="connsiteX13" fmla="*/ 249005 w 733386"/>
              <a:gd name="connsiteY13" fmla="*/ 677971 h 732551"/>
              <a:gd name="connsiteX14" fmla="*/ 389809 w 733386"/>
              <a:gd name="connsiteY14" fmla="*/ 708132 h 732551"/>
              <a:gd name="connsiteX15" fmla="*/ 421785 w 733386"/>
              <a:gd name="connsiteY15" fmla="*/ 651165 h 732551"/>
              <a:gd name="connsiteX16" fmla="*/ 452551 w 733386"/>
              <a:gd name="connsiteY16" fmla="*/ 683624 h 732551"/>
              <a:gd name="connsiteX17" fmla="*/ 508210 w 733386"/>
              <a:gd name="connsiteY17" fmla="*/ 707477 h 732551"/>
              <a:gd name="connsiteX18" fmla="*/ 552873 w 733386"/>
              <a:gd name="connsiteY18" fmla="*/ 732551 h 732551"/>
              <a:gd name="connsiteX19" fmla="*/ 701817 w 733386"/>
              <a:gd name="connsiteY19" fmla="*/ 726375 h 732551"/>
              <a:gd name="connsiteX20" fmla="*/ 733386 w 733386"/>
              <a:gd name="connsiteY20" fmla="*/ 629845 h 732551"/>
              <a:gd name="connsiteX21" fmla="*/ 682957 w 733386"/>
              <a:gd name="connsiteY21" fmla="*/ 649577 h 732551"/>
              <a:gd name="connsiteX22" fmla="*/ 625062 w 733386"/>
              <a:gd name="connsiteY22" fmla="*/ 595506 h 732551"/>
              <a:gd name="connsiteX23" fmla="*/ 667936 w 733386"/>
              <a:gd name="connsiteY23" fmla="*/ 543496 h 732551"/>
              <a:gd name="connsiteX24" fmla="*/ 595505 w 733386"/>
              <a:gd name="connsiteY24" fmla="*/ 420765 h 732551"/>
              <a:gd name="connsiteX25" fmla="*/ 545719 w 733386"/>
              <a:gd name="connsiteY25" fmla="*/ 442279 h 732551"/>
              <a:gd name="connsiteX26" fmla="*/ 495253 w 733386"/>
              <a:gd name="connsiteY26" fmla="*/ 407669 h 732551"/>
              <a:gd name="connsiteX27" fmla="*/ 515820 w 733386"/>
              <a:gd name="connsiteY27" fmla="*/ 285405 h 732551"/>
              <a:gd name="connsiteX28" fmla="*/ 488850 w 733386"/>
              <a:gd name="connsiteY28" fmla="*/ 181573 h 732551"/>
              <a:gd name="connsiteX29" fmla="*/ 282458 w 733386"/>
              <a:gd name="connsiteY29" fmla="*/ 212346 h 732551"/>
              <a:gd name="connsiteX30" fmla="*/ 280040 w 733386"/>
              <a:gd name="connsiteY30" fmla="*/ 119271 h 732551"/>
              <a:gd name="connsiteX31" fmla="*/ 277621 w 733386"/>
              <a:gd name="connsiteY31" fmla="*/ 0 h 732551"/>
              <a:gd name="connsiteX0" fmla="*/ 277621 w 733386"/>
              <a:gd name="connsiteY0" fmla="*/ 0 h 732551"/>
              <a:gd name="connsiteX1" fmla="*/ 142450 w 733386"/>
              <a:gd name="connsiteY1" fmla="*/ 20395 h 732551"/>
              <a:gd name="connsiteX2" fmla="*/ 60690 w 733386"/>
              <a:gd name="connsiteY2" fmla="*/ 68103 h 732551"/>
              <a:gd name="connsiteX3" fmla="*/ 0 w 733386"/>
              <a:gd name="connsiteY3" fmla="*/ 137013 h 732551"/>
              <a:gd name="connsiteX4" fmla="*/ 6458 w 733386"/>
              <a:gd name="connsiteY4" fmla="*/ 230063 h 732551"/>
              <a:gd name="connsiteX5" fmla="*/ 32747 w 733386"/>
              <a:gd name="connsiteY5" fmla="*/ 253406 h 732551"/>
              <a:gd name="connsiteX6" fmla="*/ 156804 w 733386"/>
              <a:gd name="connsiteY6" fmla="*/ 302617 h 732551"/>
              <a:gd name="connsiteX7" fmla="*/ 181672 w 733386"/>
              <a:gd name="connsiteY7" fmla="*/ 410704 h 732551"/>
              <a:gd name="connsiteX8" fmla="*/ 214012 w 733386"/>
              <a:gd name="connsiteY8" fmla="*/ 404480 h 732551"/>
              <a:gd name="connsiteX9" fmla="*/ 214012 w 733386"/>
              <a:gd name="connsiteY9" fmla="*/ 495133 h 732551"/>
              <a:gd name="connsiteX10" fmla="*/ 218847 w 733386"/>
              <a:gd name="connsiteY10" fmla="*/ 527593 h 732551"/>
              <a:gd name="connsiteX11" fmla="*/ 237866 w 733386"/>
              <a:gd name="connsiteY11" fmla="*/ 574646 h 732551"/>
              <a:gd name="connsiteX12" fmla="*/ 198109 w 733386"/>
              <a:gd name="connsiteY12" fmla="*/ 648825 h 732551"/>
              <a:gd name="connsiteX13" fmla="*/ 240015 w 733386"/>
              <a:gd name="connsiteY13" fmla="*/ 688728 h 732551"/>
              <a:gd name="connsiteX14" fmla="*/ 389809 w 733386"/>
              <a:gd name="connsiteY14" fmla="*/ 708132 h 732551"/>
              <a:gd name="connsiteX15" fmla="*/ 421785 w 733386"/>
              <a:gd name="connsiteY15" fmla="*/ 651165 h 732551"/>
              <a:gd name="connsiteX16" fmla="*/ 452551 w 733386"/>
              <a:gd name="connsiteY16" fmla="*/ 683624 h 732551"/>
              <a:gd name="connsiteX17" fmla="*/ 508210 w 733386"/>
              <a:gd name="connsiteY17" fmla="*/ 707477 h 732551"/>
              <a:gd name="connsiteX18" fmla="*/ 552873 w 733386"/>
              <a:gd name="connsiteY18" fmla="*/ 732551 h 732551"/>
              <a:gd name="connsiteX19" fmla="*/ 701817 w 733386"/>
              <a:gd name="connsiteY19" fmla="*/ 726375 h 732551"/>
              <a:gd name="connsiteX20" fmla="*/ 733386 w 733386"/>
              <a:gd name="connsiteY20" fmla="*/ 629845 h 732551"/>
              <a:gd name="connsiteX21" fmla="*/ 682957 w 733386"/>
              <a:gd name="connsiteY21" fmla="*/ 649577 h 732551"/>
              <a:gd name="connsiteX22" fmla="*/ 625062 w 733386"/>
              <a:gd name="connsiteY22" fmla="*/ 595506 h 732551"/>
              <a:gd name="connsiteX23" fmla="*/ 667936 w 733386"/>
              <a:gd name="connsiteY23" fmla="*/ 543496 h 732551"/>
              <a:gd name="connsiteX24" fmla="*/ 595505 w 733386"/>
              <a:gd name="connsiteY24" fmla="*/ 420765 h 732551"/>
              <a:gd name="connsiteX25" fmla="*/ 545719 w 733386"/>
              <a:gd name="connsiteY25" fmla="*/ 442279 h 732551"/>
              <a:gd name="connsiteX26" fmla="*/ 495253 w 733386"/>
              <a:gd name="connsiteY26" fmla="*/ 407669 h 732551"/>
              <a:gd name="connsiteX27" fmla="*/ 515820 w 733386"/>
              <a:gd name="connsiteY27" fmla="*/ 285405 h 732551"/>
              <a:gd name="connsiteX28" fmla="*/ 488850 w 733386"/>
              <a:gd name="connsiteY28" fmla="*/ 181573 h 732551"/>
              <a:gd name="connsiteX29" fmla="*/ 282458 w 733386"/>
              <a:gd name="connsiteY29" fmla="*/ 212346 h 732551"/>
              <a:gd name="connsiteX30" fmla="*/ 280040 w 733386"/>
              <a:gd name="connsiteY30" fmla="*/ 119271 h 732551"/>
              <a:gd name="connsiteX31" fmla="*/ 277621 w 733386"/>
              <a:gd name="connsiteY31" fmla="*/ 0 h 732551"/>
              <a:gd name="connsiteX0" fmla="*/ 277621 w 733386"/>
              <a:gd name="connsiteY0" fmla="*/ 0 h 732551"/>
              <a:gd name="connsiteX1" fmla="*/ 142450 w 733386"/>
              <a:gd name="connsiteY1" fmla="*/ 20395 h 732551"/>
              <a:gd name="connsiteX2" fmla="*/ 60690 w 733386"/>
              <a:gd name="connsiteY2" fmla="*/ 68103 h 732551"/>
              <a:gd name="connsiteX3" fmla="*/ 0 w 733386"/>
              <a:gd name="connsiteY3" fmla="*/ 137013 h 732551"/>
              <a:gd name="connsiteX4" fmla="*/ 6458 w 733386"/>
              <a:gd name="connsiteY4" fmla="*/ 230063 h 732551"/>
              <a:gd name="connsiteX5" fmla="*/ 32747 w 733386"/>
              <a:gd name="connsiteY5" fmla="*/ 253406 h 732551"/>
              <a:gd name="connsiteX6" fmla="*/ 156804 w 733386"/>
              <a:gd name="connsiteY6" fmla="*/ 302617 h 732551"/>
              <a:gd name="connsiteX7" fmla="*/ 181672 w 733386"/>
              <a:gd name="connsiteY7" fmla="*/ 410704 h 732551"/>
              <a:gd name="connsiteX8" fmla="*/ 214012 w 733386"/>
              <a:gd name="connsiteY8" fmla="*/ 404480 h 732551"/>
              <a:gd name="connsiteX9" fmla="*/ 214012 w 733386"/>
              <a:gd name="connsiteY9" fmla="*/ 495133 h 732551"/>
              <a:gd name="connsiteX10" fmla="*/ 218847 w 733386"/>
              <a:gd name="connsiteY10" fmla="*/ 527593 h 732551"/>
              <a:gd name="connsiteX11" fmla="*/ 237866 w 733386"/>
              <a:gd name="connsiteY11" fmla="*/ 574646 h 732551"/>
              <a:gd name="connsiteX12" fmla="*/ 198109 w 733386"/>
              <a:gd name="connsiteY12" fmla="*/ 648825 h 732551"/>
              <a:gd name="connsiteX13" fmla="*/ 240015 w 733386"/>
              <a:gd name="connsiteY13" fmla="*/ 688728 h 732551"/>
              <a:gd name="connsiteX14" fmla="*/ 389809 w 733386"/>
              <a:gd name="connsiteY14" fmla="*/ 708132 h 732551"/>
              <a:gd name="connsiteX15" fmla="*/ 421785 w 733386"/>
              <a:gd name="connsiteY15" fmla="*/ 651165 h 732551"/>
              <a:gd name="connsiteX16" fmla="*/ 452551 w 733386"/>
              <a:gd name="connsiteY16" fmla="*/ 683624 h 732551"/>
              <a:gd name="connsiteX17" fmla="*/ 508210 w 733386"/>
              <a:gd name="connsiteY17" fmla="*/ 707477 h 732551"/>
              <a:gd name="connsiteX18" fmla="*/ 552873 w 733386"/>
              <a:gd name="connsiteY18" fmla="*/ 732551 h 732551"/>
              <a:gd name="connsiteX19" fmla="*/ 701817 w 733386"/>
              <a:gd name="connsiteY19" fmla="*/ 726375 h 732551"/>
              <a:gd name="connsiteX20" fmla="*/ 733386 w 733386"/>
              <a:gd name="connsiteY20" fmla="*/ 629845 h 732551"/>
              <a:gd name="connsiteX21" fmla="*/ 682957 w 733386"/>
              <a:gd name="connsiteY21" fmla="*/ 649577 h 732551"/>
              <a:gd name="connsiteX22" fmla="*/ 625062 w 733386"/>
              <a:gd name="connsiteY22" fmla="*/ 595506 h 732551"/>
              <a:gd name="connsiteX23" fmla="*/ 667936 w 733386"/>
              <a:gd name="connsiteY23" fmla="*/ 543496 h 732551"/>
              <a:gd name="connsiteX24" fmla="*/ 595505 w 733386"/>
              <a:gd name="connsiteY24" fmla="*/ 420765 h 732551"/>
              <a:gd name="connsiteX25" fmla="*/ 545719 w 733386"/>
              <a:gd name="connsiteY25" fmla="*/ 442279 h 732551"/>
              <a:gd name="connsiteX26" fmla="*/ 495253 w 733386"/>
              <a:gd name="connsiteY26" fmla="*/ 407669 h 732551"/>
              <a:gd name="connsiteX27" fmla="*/ 515820 w 733386"/>
              <a:gd name="connsiteY27" fmla="*/ 285405 h 732551"/>
              <a:gd name="connsiteX28" fmla="*/ 488850 w 733386"/>
              <a:gd name="connsiteY28" fmla="*/ 181573 h 732551"/>
              <a:gd name="connsiteX29" fmla="*/ 282458 w 733386"/>
              <a:gd name="connsiteY29" fmla="*/ 212346 h 732551"/>
              <a:gd name="connsiteX30" fmla="*/ 280040 w 733386"/>
              <a:gd name="connsiteY30" fmla="*/ 119271 h 732551"/>
              <a:gd name="connsiteX31" fmla="*/ 277621 w 733386"/>
              <a:gd name="connsiteY31" fmla="*/ 0 h 732551"/>
              <a:gd name="connsiteX0" fmla="*/ 277621 w 733386"/>
              <a:gd name="connsiteY0" fmla="*/ 0 h 732551"/>
              <a:gd name="connsiteX1" fmla="*/ 142450 w 733386"/>
              <a:gd name="connsiteY1" fmla="*/ 20395 h 732551"/>
              <a:gd name="connsiteX2" fmla="*/ 60690 w 733386"/>
              <a:gd name="connsiteY2" fmla="*/ 68103 h 732551"/>
              <a:gd name="connsiteX3" fmla="*/ 0 w 733386"/>
              <a:gd name="connsiteY3" fmla="*/ 137013 h 732551"/>
              <a:gd name="connsiteX4" fmla="*/ 6458 w 733386"/>
              <a:gd name="connsiteY4" fmla="*/ 230063 h 732551"/>
              <a:gd name="connsiteX5" fmla="*/ 32747 w 733386"/>
              <a:gd name="connsiteY5" fmla="*/ 253406 h 732551"/>
              <a:gd name="connsiteX6" fmla="*/ 156804 w 733386"/>
              <a:gd name="connsiteY6" fmla="*/ 302617 h 732551"/>
              <a:gd name="connsiteX7" fmla="*/ 181672 w 733386"/>
              <a:gd name="connsiteY7" fmla="*/ 410704 h 732551"/>
              <a:gd name="connsiteX8" fmla="*/ 214012 w 733386"/>
              <a:gd name="connsiteY8" fmla="*/ 404480 h 732551"/>
              <a:gd name="connsiteX9" fmla="*/ 214012 w 733386"/>
              <a:gd name="connsiteY9" fmla="*/ 495133 h 732551"/>
              <a:gd name="connsiteX10" fmla="*/ 218847 w 733386"/>
              <a:gd name="connsiteY10" fmla="*/ 527593 h 732551"/>
              <a:gd name="connsiteX11" fmla="*/ 237866 w 733386"/>
              <a:gd name="connsiteY11" fmla="*/ 559586 h 732551"/>
              <a:gd name="connsiteX12" fmla="*/ 198109 w 733386"/>
              <a:gd name="connsiteY12" fmla="*/ 648825 h 732551"/>
              <a:gd name="connsiteX13" fmla="*/ 240015 w 733386"/>
              <a:gd name="connsiteY13" fmla="*/ 688728 h 732551"/>
              <a:gd name="connsiteX14" fmla="*/ 389809 w 733386"/>
              <a:gd name="connsiteY14" fmla="*/ 708132 h 732551"/>
              <a:gd name="connsiteX15" fmla="*/ 421785 w 733386"/>
              <a:gd name="connsiteY15" fmla="*/ 651165 h 732551"/>
              <a:gd name="connsiteX16" fmla="*/ 452551 w 733386"/>
              <a:gd name="connsiteY16" fmla="*/ 683624 h 732551"/>
              <a:gd name="connsiteX17" fmla="*/ 508210 w 733386"/>
              <a:gd name="connsiteY17" fmla="*/ 707477 h 732551"/>
              <a:gd name="connsiteX18" fmla="*/ 552873 w 733386"/>
              <a:gd name="connsiteY18" fmla="*/ 732551 h 732551"/>
              <a:gd name="connsiteX19" fmla="*/ 701817 w 733386"/>
              <a:gd name="connsiteY19" fmla="*/ 726375 h 732551"/>
              <a:gd name="connsiteX20" fmla="*/ 733386 w 733386"/>
              <a:gd name="connsiteY20" fmla="*/ 629845 h 732551"/>
              <a:gd name="connsiteX21" fmla="*/ 682957 w 733386"/>
              <a:gd name="connsiteY21" fmla="*/ 649577 h 732551"/>
              <a:gd name="connsiteX22" fmla="*/ 625062 w 733386"/>
              <a:gd name="connsiteY22" fmla="*/ 595506 h 732551"/>
              <a:gd name="connsiteX23" fmla="*/ 667936 w 733386"/>
              <a:gd name="connsiteY23" fmla="*/ 543496 h 732551"/>
              <a:gd name="connsiteX24" fmla="*/ 595505 w 733386"/>
              <a:gd name="connsiteY24" fmla="*/ 420765 h 732551"/>
              <a:gd name="connsiteX25" fmla="*/ 545719 w 733386"/>
              <a:gd name="connsiteY25" fmla="*/ 442279 h 732551"/>
              <a:gd name="connsiteX26" fmla="*/ 495253 w 733386"/>
              <a:gd name="connsiteY26" fmla="*/ 407669 h 732551"/>
              <a:gd name="connsiteX27" fmla="*/ 515820 w 733386"/>
              <a:gd name="connsiteY27" fmla="*/ 285405 h 732551"/>
              <a:gd name="connsiteX28" fmla="*/ 488850 w 733386"/>
              <a:gd name="connsiteY28" fmla="*/ 181573 h 732551"/>
              <a:gd name="connsiteX29" fmla="*/ 282458 w 733386"/>
              <a:gd name="connsiteY29" fmla="*/ 212346 h 732551"/>
              <a:gd name="connsiteX30" fmla="*/ 280040 w 733386"/>
              <a:gd name="connsiteY30" fmla="*/ 119271 h 732551"/>
              <a:gd name="connsiteX31" fmla="*/ 277621 w 733386"/>
              <a:gd name="connsiteY31" fmla="*/ 0 h 732551"/>
              <a:gd name="connsiteX0" fmla="*/ 277621 w 733386"/>
              <a:gd name="connsiteY0" fmla="*/ 0 h 732551"/>
              <a:gd name="connsiteX1" fmla="*/ 142450 w 733386"/>
              <a:gd name="connsiteY1" fmla="*/ 20395 h 732551"/>
              <a:gd name="connsiteX2" fmla="*/ 60690 w 733386"/>
              <a:gd name="connsiteY2" fmla="*/ 68103 h 732551"/>
              <a:gd name="connsiteX3" fmla="*/ 0 w 733386"/>
              <a:gd name="connsiteY3" fmla="*/ 137013 h 732551"/>
              <a:gd name="connsiteX4" fmla="*/ 6458 w 733386"/>
              <a:gd name="connsiteY4" fmla="*/ 230063 h 732551"/>
              <a:gd name="connsiteX5" fmla="*/ 32747 w 733386"/>
              <a:gd name="connsiteY5" fmla="*/ 253406 h 732551"/>
              <a:gd name="connsiteX6" fmla="*/ 156804 w 733386"/>
              <a:gd name="connsiteY6" fmla="*/ 302617 h 732551"/>
              <a:gd name="connsiteX7" fmla="*/ 181672 w 733386"/>
              <a:gd name="connsiteY7" fmla="*/ 410704 h 732551"/>
              <a:gd name="connsiteX8" fmla="*/ 214012 w 733386"/>
              <a:gd name="connsiteY8" fmla="*/ 404480 h 732551"/>
              <a:gd name="connsiteX9" fmla="*/ 214012 w 733386"/>
              <a:gd name="connsiteY9" fmla="*/ 495133 h 732551"/>
              <a:gd name="connsiteX10" fmla="*/ 230084 w 733386"/>
              <a:gd name="connsiteY10" fmla="*/ 538350 h 732551"/>
              <a:gd name="connsiteX11" fmla="*/ 237866 w 733386"/>
              <a:gd name="connsiteY11" fmla="*/ 559586 h 732551"/>
              <a:gd name="connsiteX12" fmla="*/ 198109 w 733386"/>
              <a:gd name="connsiteY12" fmla="*/ 648825 h 732551"/>
              <a:gd name="connsiteX13" fmla="*/ 240015 w 733386"/>
              <a:gd name="connsiteY13" fmla="*/ 688728 h 732551"/>
              <a:gd name="connsiteX14" fmla="*/ 389809 w 733386"/>
              <a:gd name="connsiteY14" fmla="*/ 708132 h 732551"/>
              <a:gd name="connsiteX15" fmla="*/ 421785 w 733386"/>
              <a:gd name="connsiteY15" fmla="*/ 651165 h 732551"/>
              <a:gd name="connsiteX16" fmla="*/ 452551 w 733386"/>
              <a:gd name="connsiteY16" fmla="*/ 683624 h 732551"/>
              <a:gd name="connsiteX17" fmla="*/ 508210 w 733386"/>
              <a:gd name="connsiteY17" fmla="*/ 707477 h 732551"/>
              <a:gd name="connsiteX18" fmla="*/ 552873 w 733386"/>
              <a:gd name="connsiteY18" fmla="*/ 732551 h 732551"/>
              <a:gd name="connsiteX19" fmla="*/ 701817 w 733386"/>
              <a:gd name="connsiteY19" fmla="*/ 726375 h 732551"/>
              <a:gd name="connsiteX20" fmla="*/ 733386 w 733386"/>
              <a:gd name="connsiteY20" fmla="*/ 629845 h 732551"/>
              <a:gd name="connsiteX21" fmla="*/ 682957 w 733386"/>
              <a:gd name="connsiteY21" fmla="*/ 649577 h 732551"/>
              <a:gd name="connsiteX22" fmla="*/ 625062 w 733386"/>
              <a:gd name="connsiteY22" fmla="*/ 595506 h 732551"/>
              <a:gd name="connsiteX23" fmla="*/ 667936 w 733386"/>
              <a:gd name="connsiteY23" fmla="*/ 543496 h 732551"/>
              <a:gd name="connsiteX24" fmla="*/ 595505 w 733386"/>
              <a:gd name="connsiteY24" fmla="*/ 420765 h 732551"/>
              <a:gd name="connsiteX25" fmla="*/ 545719 w 733386"/>
              <a:gd name="connsiteY25" fmla="*/ 442279 h 732551"/>
              <a:gd name="connsiteX26" fmla="*/ 495253 w 733386"/>
              <a:gd name="connsiteY26" fmla="*/ 407669 h 732551"/>
              <a:gd name="connsiteX27" fmla="*/ 515820 w 733386"/>
              <a:gd name="connsiteY27" fmla="*/ 285405 h 732551"/>
              <a:gd name="connsiteX28" fmla="*/ 488850 w 733386"/>
              <a:gd name="connsiteY28" fmla="*/ 181573 h 732551"/>
              <a:gd name="connsiteX29" fmla="*/ 282458 w 733386"/>
              <a:gd name="connsiteY29" fmla="*/ 212346 h 732551"/>
              <a:gd name="connsiteX30" fmla="*/ 280040 w 733386"/>
              <a:gd name="connsiteY30" fmla="*/ 119271 h 732551"/>
              <a:gd name="connsiteX31" fmla="*/ 277621 w 733386"/>
              <a:gd name="connsiteY31" fmla="*/ 0 h 732551"/>
              <a:gd name="connsiteX0" fmla="*/ 277621 w 733386"/>
              <a:gd name="connsiteY0" fmla="*/ 0 h 732551"/>
              <a:gd name="connsiteX1" fmla="*/ 142450 w 733386"/>
              <a:gd name="connsiteY1" fmla="*/ 20395 h 732551"/>
              <a:gd name="connsiteX2" fmla="*/ 60690 w 733386"/>
              <a:gd name="connsiteY2" fmla="*/ 68103 h 732551"/>
              <a:gd name="connsiteX3" fmla="*/ 0 w 733386"/>
              <a:gd name="connsiteY3" fmla="*/ 137013 h 732551"/>
              <a:gd name="connsiteX4" fmla="*/ 6458 w 733386"/>
              <a:gd name="connsiteY4" fmla="*/ 230063 h 732551"/>
              <a:gd name="connsiteX5" fmla="*/ 32747 w 733386"/>
              <a:gd name="connsiteY5" fmla="*/ 253406 h 732551"/>
              <a:gd name="connsiteX6" fmla="*/ 156804 w 733386"/>
              <a:gd name="connsiteY6" fmla="*/ 302617 h 732551"/>
              <a:gd name="connsiteX7" fmla="*/ 181672 w 733386"/>
              <a:gd name="connsiteY7" fmla="*/ 410704 h 732551"/>
              <a:gd name="connsiteX8" fmla="*/ 214012 w 733386"/>
              <a:gd name="connsiteY8" fmla="*/ 404480 h 732551"/>
              <a:gd name="connsiteX9" fmla="*/ 205022 w 733386"/>
              <a:gd name="connsiteY9" fmla="*/ 520950 h 732551"/>
              <a:gd name="connsiteX10" fmla="*/ 230084 w 733386"/>
              <a:gd name="connsiteY10" fmla="*/ 538350 h 732551"/>
              <a:gd name="connsiteX11" fmla="*/ 237866 w 733386"/>
              <a:gd name="connsiteY11" fmla="*/ 559586 h 732551"/>
              <a:gd name="connsiteX12" fmla="*/ 198109 w 733386"/>
              <a:gd name="connsiteY12" fmla="*/ 648825 h 732551"/>
              <a:gd name="connsiteX13" fmla="*/ 240015 w 733386"/>
              <a:gd name="connsiteY13" fmla="*/ 688728 h 732551"/>
              <a:gd name="connsiteX14" fmla="*/ 389809 w 733386"/>
              <a:gd name="connsiteY14" fmla="*/ 708132 h 732551"/>
              <a:gd name="connsiteX15" fmla="*/ 421785 w 733386"/>
              <a:gd name="connsiteY15" fmla="*/ 651165 h 732551"/>
              <a:gd name="connsiteX16" fmla="*/ 452551 w 733386"/>
              <a:gd name="connsiteY16" fmla="*/ 683624 h 732551"/>
              <a:gd name="connsiteX17" fmla="*/ 508210 w 733386"/>
              <a:gd name="connsiteY17" fmla="*/ 707477 h 732551"/>
              <a:gd name="connsiteX18" fmla="*/ 552873 w 733386"/>
              <a:gd name="connsiteY18" fmla="*/ 732551 h 732551"/>
              <a:gd name="connsiteX19" fmla="*/ 701817 w 733386"/>
              <a:gd name="connsiteY19" fmla="*/ 726375 h 732551"/>
              <a:gd name="connsiteX20" fmla="*/ 733386 w 733386"/>
              <a:gd name="connsiteY20" fmla="*/ 629845 h 732551"/>
              <a:gd name="connsiteX21" fmla="*/ 682957 w 733386"/>
              <a:gd name="connsiteY21" fmla="*/ 649577 h 732551"/>
              <a:gd name="connsiteX22" fmla="*/ 625062 w 733386"/>
              <a:gd name="connsiteY22" fmla="*/ 595506 h 732551"/>
              <a:gd name="connsiteX23" fmla="*/ 667936 w 733386"/>
              <a:gd name="connsiteY23" fmla="*/ 543496 h 732551"/>
              <a:gd name="connsiteX24" fmla="*/ 595505 w 733386"/>
              <a:gd name="connsiteY24" fmla="*/ 420765 h 732551"/>
              <a:gd name="connsiteX25" fmla="*/ 545719 w 733386"/>
              <a:gd name="connsiteY25" fmla="*/ 442279 h 732551"/>
              <a:gd name="connsiteX26" fmla="*/ 495253 w 733386"/>
              <a:gd name="connsiteY26" fmla="*/ 407669 h 732551"/>
              <a:gd name="connsiteX27" fmla="*/ 515820 w 733386"/>
              <a:gd name="connsiteY27" fmla="*/ 285405 h 732551"/>
              <a:gd name="connsiteX28" fmla="*/ 488850 w 733386"/>
              <a:gd name="connsiteY28" fmla="*/ 181573 h 732551"/>
              <a:gd name="connsiteX29" fmla="*/ 282458 w 733386"/>
              <a:gd name="connsiteY29" fmla="*/ 212346 h 732551"/>
              <a:gd name="connsiteX30" fmla="*/ 280040 w 733386"/>
              <a:gd name="connsiteY30" fmla="*/ 119271 h 732551"/>
              <a:gd name="connsiteX31" fmla="*/ 277621 w 733386"/>
              <a:gd name="connsiteY31" fmla="*/ 0 h 732551"/>
              <a:gd name="connsiteX0" fmla="*/ 277621 w 733386"/>
              <a:gd name="connsiteY0" fmla="*/ 0 h 732551"/>
              <a:gd name="connsiteX1" fmla="*/ 142450 w 733386"/>
              <a:gd name="connsiteY1" fmla="*/ 20395 h 732551"/>
              <a:gd name="connsiteX2" fmla="*/ 60690 w 733386"/>
              <a:gd name="connsiteY2" fmla="*/ 68103 h 732551"/>
              <a:gd name="connsiteX3" fmla="*/ 0 w 733386"/>
              <a:gd name="connsiteY3" fmla="*/ 137013 h 732551"/>
              <a:gd name="connsiteX4" fmla="*/ 6458 w 733386"/>
              <a:gd name="connsiteY4" fmla="*/ 230063 h 732551"/>
              <a:gd name="connsiteX5" fmla="*/ 32747 w 733386"/>
              <a:gd name="connsiteY5" fmla="*/ 253406 h 732551"/>
              <a:gd name="connsiteX6" fmla="*/ 156804 w 733386"/>
              <a:gd name="connsiteY6" fmla="*/ 302617 h 732551"/>
              <a:gd name="connsiteX7" fmla="*/ 179424 w 733386"/>
              <a:gd name="connsiteY7" fmla="*/ 430066 h 732551"/>
              <a:gd name="connsiteX8" fmla="*/ 214012 w 733386"/>
              <a:gd name="connsiteY8" fmla="*/ 404480 h 732551"/>
              <a:gd name="connsiteX9" fmla="*/ 205022 w 733386"/>
              <a:gd name="connsiteY9" fmla="*/ 520950 h 732551"/>
              <a:gd name="connsiteX10" fmla="*/ 230084 w 733386"/>
              <a:gd name="connsiteY10" fmla="*/ 538350 h 732551"/>
              <a:gd name="connsiteX11" fmla="*/ 237866 w 733386"/>
              <a:gd name="connsiteY11" fmla="*/ 559586 h 732551"/>
              <a:gd name="connsiteX12" fmla="*/ 198109 w 733386"/>
              <a:gd name="connsiteY12" fmla="*/ 648825 h 732551"/>
              <a:gd name="connsiteX13" fmla="*/ 240015 w 733386"/>
              <a:gd name="connsiteY13" fmla="*/ 688728 h 732551"/>
              <a:gd name="connsiteX14" fmla="*/ 389809 w 733386"/>
              <a:gd name="connsiteY14" fmla="*/ 708132 h 732551"/>
              <a:gd name="connsiteX15" fmla="*/ 421785 w 733386"/>
              <a:gd name="connsiteY15" fmla="*/ 651165 h 732551"/>
              <a:gd name="connsiteX16" fmla="*/ 452551 w 733386"/>
              <a:gd name="connsiteY16" fmla="*/ 683624 h 732551"/>
              <a:gd name="connsiteX17" fmla="*/ 508210 w 733386"/>
              <a:gd name="connsiteY17" fmla="*/ 707477 h 732551"/>
              <a:gd name="connsiteX18" fmla="*/ 552873 w 733386"/>
              <a:gd name="connsiteY18" fmla="*/ 732551 h 732551"/>
              <a:gd name="connsiteX19" fmla="*/ 701817 w 733386"/>
              <a:gd name="connsiteY19" fmla="*/ 726375 h 732551"/>
              <a:gd name="connsiteX20" fmla="*/ 733386 w 733386"/>
              <a:gd name="connsiteY20" fmla="*/ 629845 h 732551"/>
              <a:gd name="connsiteX21" fmla="*/ 682957 w 733386"/>
              <a:gd name="connsiteY21" fmla="*/ 649577 h 732551"/>
              <a:gd name="connsiteX22" fmla="*/ 625062 w 733386"/>
              <a:gd name="connsiteY22" fmla="*/ 595506 h 732551"/>
              <a:gd name="connsiteX23" fmla="*/ 667936 w 733386"/>
              <a:gd name="connsiteY23" fmla="*/ 543496 h 732551"/>
              <a:gd name="connsiteX24" fmla="*/ 595505 w 733386"/>
              <a:gd name="connsiteY24" fmla="*/ 420765 h 732551"/>
              <a:gd name="connsiteX25" fmla="*/ 545719 w 733386"/>
              <a:gd name="connsiteY25" fmla="*/ 442279 h 732551"/>
              <a:gd name="connsiteX26" fmla="*/ 495253 w 733386"/>
              <a:gd name="connsiteY26" fmla="*/ 407669 h 732551"/>
              <a:gd name="connsiteX27" fmla="*/ 515820 w 733386"/>
              <a:gd name="connsiteY27" fmla="*/ 285405 h 732551"/>
              <a:gd name="connsiteX28" fmla="*/ 488850 w 733386"/>
              <a:gd name="connsiteY28" fmla="*/ 181573 h 732551"/>
              <a:gd name="connsiteX29" fmla="*/ 282458 w 733386"/>
              <a:gd name="connsiteY29" fmla="*/ 212346 h 732551"/>
              <a:gd name="connsiteX30" fmla="*/ 280040 w 733386"/>
              <a:gd name="connsiteY30" fmla="*/ 119271 h 732551"/>
              <a:gd name="connsiteX31" fmla="*/ 277621 w 733386"/>
              <a:gd name="connsiteY31" fmla="*/ 0 h 732551"/>
              <a:gd name="connsiteX0" fmla="*/ 277621 w 733386"/>
              <a:gd name="connsiteY0" fmla="*/ 0 h 732551"/>
              <a:gd name="connsiteX1" fmla="*/ 142450 w 733386"/>
              <a:gd name="connsiteY1" fmla="*/ 20395 h 732551"/>
              <a:gd name="connsiteX2" fmla="*/ 60690 w 733386"/>
              <a:gd name="connsiteY2" fmla="*/ 68103 h 732551"/>
              <a:gd name="connsiteX3" fmla="*/ 0 w 733386"/>
              <a:gd name="connsiteY3" fmla="*/ 137013 h 732551"/>
              <a:gd name="connsiteX4" fmla="*/ 6458 w 733386"/>
              <a:gd name="connsiteY4" fmla="*/ 230063 h 732551"/>
              <a:gd name="connsiteX5" fmla="*/ 32747 w 733386"/>
              <a:gd name="connsiteY5" fmla="*/ 253406 h 732551"/>
              <a:gd name="connsiteX6" fmla="*/ 156804 w 733386"/>
              <a:gd name="connsiteY6" fmla="*/ 302617 h 732551"/>
              <a:gd name="connsiteX7" fmla="*/ 179424 w 733386"/>
              <a:gd name="connsiteY7" fmla="*/ 430066 h 732551"/>
              <a:gd name="connsiteX8" fmla="*/ 229745 w 733386"/>
              <a:gd name="connsiteY8" fmla="*/ 410934 h 732551"/>
              <a:gd name="connsiteX9" fmla="*/ 205022 w 733386"/>
              <a:gd name="connsiteY9" fmla="*/ 520950 h 732551"/>
              <a:gd name="connsiteX10" fmla="*/ 230084 w 733386"/>
              <a:gd name="connsiteY10" fmla="*/ 538350 h 732551"/>
              <a:gd name="connsiteX11" fmla="*/ 237866 w 733386"/>
              <a:gd name="connsiteY11" fmla="*/ 559586 h 732551"/>
              <a:gd name="connsiteX12" fmla="*/ 198109 w 733386"/>
              <a:gd name="connsiteY12" fmla="*/ 648825 h 732551"/>
              <a:gd name="connsiteX13" fmla="*/ 240015 w 733386"/>
              <a:gd name="connsiteY13" fmla="*/ 688728 h 732551"/>
              <a:gd name="connsiteX14" fmla="*/ 389809 w 733386"/>
              <a:gd name="connsiteY14" fmla="*/ 708132 h 732551"/>
              <a:gd name="connsiteX15" fmla="*/ 421785 w 733386"/>
              <a:gd name="connsiteY15" fmla="*/ 651165 h 732551"/>
              <a:gd name="connsiteX16" fmla="*/ 452551 w 733386"/>
              <a:gd name="connsiteY16" fmla="*/ 683624 h 732551"/>
              <a:gd name="connsiteX17" fmla="*/ 508210 w 733386"/>
              <a:gd name="connsiteY17" fmla="*/ 707477 h 732551"/>
              <a:gd name="connsiteX18" fmla="*/ 552873 w 733386"/>
              <a:gd name="connsiteY18" fmla="*/ 732551 h 732551"/>
              <a:gd name="connsiteX19" fmla="*/ 701817 w 733386"/>
              <a:gd name="connsiteY19" fmla="*/ 726375 h 732551"/>
              <a:gd name="connsiteX20" fmla="*/ 733386 w 733386"/>
              <a:gd name="connsiteY20" fmla="*/ 629845 h 732551"/>
              <a:gd name="connsiteX21" fmla="*/ 682957 w 733386"/>
              <a:gd name="connsiteY21" fmla="*/ 649577 h 732551"/>
              <a:gd name="connsiteX22" fmla="*/ 625062 w 733386"/>
              <a:gd name="connsiteY22" fmla="*/ 595506 h 732551"/>
              <a:gd name="connsiteX23" fmla="*/ 667936 w 733386"/>
              <a:gd name="connsiteY23" fmla="*/ 543496 h 732551"/>
              <a:gd name="connsiteX24" fmla="*/ 595505 w 733386"/>
              <a:gd name="connsiteY24" fmla="*/ 420765 h 732551"/>
              <a:gd name="connsiteX25" fmla="*/ 545719 w 733386"/>
              <a:gd name="connsiteY25" fmla="*/ 442279 h 732551"/>
              <a:gd name="connsiteX26" fmla="*/ 495253 w 733386"/>
              <a:gd name="connsiteY26" fmla="*/ 407669 h 732551"/>
              <a:gd name="connsiteX27" fmla="*/ 515820 w 733386"/>
              <a:gd name="connsiteY27" fmla="*/ 285405 h 732551"/>
              <a:gd name="connsiteX28" fmla="*/ 488850 w 733386"/>
              <a:gd name="connsiteY28" fmla="*/ 181573 h 732551"/>
              <a:gd name="connsiteX29" fmla="*/ 282458 w 733386"/>
              <a:gd name="connsiteY29" fmla="*/ 212346 h 732551"/>
              <a:gd name="connsiteX30" fmla="*/ 280040 w 733386"/>
              <a:gd name="connsiteY30" fmla="*/ 119271 h 732551"/>
              <a:gd name="connsiteX31" fmla="*/ 277621 w 733386"/>
              <a:gd name="connsiteY31" fmla="*/ 0 h 732551"/>
              <a:gd name="connsiteX0" fmla="*/ 277621 w 733386"/>
              <a:gd name="connsiteY0" fmla="*/ 0 h 732551"/>
              <a:gd name="connsiteX1" fmla="*/ 142450 w 733386"/>
              <a:gd name="connsiteY1" fmla="*/ 20395 h 732551"/>
              <a:gd name="connsiteX2" fmla="*/ 60690 w 733386"/>
              <a:gd name="connsiteY2" fmla="*/ 68103 h 732551"/>
              <a:gd name="connsiteX3" fmla="*/ 0 w 733386"/>
              <a:gd name="connsiteY3" fmla="*/ 137013 h 732551"/>
              <a:gd name="connsiteX4" fmla="*/ 6458 w 733386"/>
              <a:gd name="connsiteY4" fmla="*/ 230063 h 732551"/>
              <a:gd name="connsiteX5" fmla="*/ 32747 w 733386"/>
              <a:gd name="connsiteY5" fmla="*/ 253406 h 732551"/>
              <a:gd name="connsiteX6" fmla="*/ 76128 w 733386"/>
              <a:gd name="connsiteY6" fmla="*/ 260181 h 732551"/>
              <a:gd name="connsiteX7" fmla="*/ 156804 w 733386"/>
              <a:gd name="connsiteY7" fmla="*/ 302617 h 732551"/>
              <a:gd name="connsiteX8" fmla="*/ 179424 w 733386"/>
              <a:gd name="connsiteY8" fmla="*/ 430066 h 732551"/>
              <a:gd name="connsiteX9" fmla="*/ 229745 w 733386"/>
              <a:gd name="connsiteY9" fmla="*/ 410934 h 732551"/>
              <a:gd name="connsiteX10" fmla="*/ 205022 w 733386"/>
              <a:gd name="connsiteY10" fmla="*/ 520950 h 732551"/>
              <a:gd name="connsiteX11" fmla="*/ 230084 w 733386"/>
              <a:gd name="connsiteY11" fmla="*/ 538350 h 732551"/>
              <a:gd name="connsiteX12" fmla="*/ 237866 w 733386"/>
              <a:gd name="connsiteY12" fmla="*/ 559586 h 732551"/>
              <a:gd name="connsiteX13" fmla="*/ 198109 w 733386"/>
              <a:gd name="connsiteY13" fmla="*/ 648825 h 732551"/>
              <a:gd name="connsiteX14" fmla="*/ 240015 w 733386"/>
              <a:gd name="connsiteY14" fmla="*/ 688728 h 732551"/>
              <a:gd name="connsiteX15" fmla="*/ 389809 w 733386"/>
              <a:gd name="connsiteY15" fmla="*/ 708132 h 732551"/>
              <a:gd name="connsiteX16" fmla="*/ 421785 w 733386"/>
              <a:gd name="connsiteY16" fmla="*/ 651165 h 732551"/>
              <a:gd name="connsiteX17" fmla="*/ 452551 w 733386"/>
              <a:gd name="connsiteY17" fmla="*/ 683624 h 732551"/>
              <a:gd name="connsiteX18" fmla="*/ 508210 w 733386"/>
              <a:gd name="connsiteY18" fmla="*/ 707477 h 732551"/>
              <a:gd name="connsiteX19" fmla="*/ 552873 w 733386"/>
              <a:gd name="connsiteY19" fmla="*/ 732551 h 732551"/>
              <a:gd name="connsiteX20" fmla="*/ 701817 w 733386"/>
              <a:gd name="connsiteY20" fmla="*/ 726375 h 732551"/>
              <a:gd name="connsiteX21" fmla="*/ 733386 w 733386"/>
              <a:gd name="connsiteY21" fmla="*/ 629845 h 732551"/>
              <a:gd name="connsiteX22" fmla="*/ 682957 w 733386"/>
              <a:gd name="connsiteY22" fmla="*/ 649577 h 732551"/>
              <a:gd name="connsiteX23" fmla="*/ 625062 w 733386"/>
              <a:gd name="connsiteY23" fmla="*/ 595506 h 732551"/>
              <a:gd name="connsiteX24" fmla="*/ 667936 w 733386"/>
              <a:gd name="connsiteY24" fmla="*/ 543496 h 732551"/>
              <a:gd name="connsiteX25" fmla="*/ 595505 w 733386"/>
              <a:gd name="connsiteY25" fmla="*/ 420765 h 732551"/>
              <a:gd name="connsiteX26" fmla="*/ 545719 w 733386"/>
              <a:gd name="connsiteY26" fmla="*/ 442279 h 732551"/>
              <a:gd name="connsiteX27" fmla="*/ 495253 w 733386"/>
              <a:gd name="connsiteY27" fmla="*/ 407669 h 732551"/>
              <a:gd name="connsiteX28" fmla="*/ 515820 w 733386"/>
              <a:gd name="connsiteY28" fmla="*/ 285405 h 732551"/>
              <a:gd name="connsiteX29" fmla="*/ 488850 w 733386"/>
              <a:gd name="connsiteY29" fmla="*/ 181573 h 732551"/>
              <a:gd name="connsiteX30" fmla="*/ 282458 w 733386"/>
              <a:gd name="connsiteY30" fmla="*/ 212346 h 732551"/>
              <a:gd name="connsiteX31" fmla="*/ 280040 w 733386"/>
              <a:gd name="connsiteY31" fmla="*/ 119271 h 732551"/>
              <a:gd name="connsiteX32" fmla="*/ 277621 w 733386"/>
              <a:gd name="connsiteY32" fmla="*/ 0 h 73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3386" h="732551">
                <a:moveTo>
                  <a:pt x="277621" y="0"/>
                </a:moveTo>
                <a:cubicBezTo>
                  <a:pt x="232564" y="6081"/>
                  <a:pt x="187507" y="-2897"/>
                  <a:pt x="142450" y="20395"/>
                </a:cubicBezTo>
                <a:lnTo>
                  <a:pt x="60690" y="68103"/>
                </a:lnTo>
                <a:cubicBezTo>
                  <a:pt x="23229" y="86769"/>
                  <a:pt x="23976" y="111892"/>
                  <a:pt x="0" y="137013"/>
                </a:cubicBezTo>
                <a:cubicBezTo>
                  <a:pt x="5898" y="154404"/>
                  <a:pt x="560" y="212672"/>
                  <a:pt x="6458" y="230063"/>
                </a:cubicBezTo>
                <a:lnTo>
                  <a:pt x="32747" y="253406"/>
                </a:lnTo>
                <a:cubicBezTo>
                  <a:pt x="45709" y="257816"/>
                  <a:pt x="63166" y="255771"/>
                  <a:pt x="76128" y="260181"/>
                </a:cubicBezTo>
                <a:lnTo>
                  <a:pt x="156804" y="302617"/>
                </a:lnTo>
                <a:lnTo>
                  <a:pt x="179424" y="430066"/>
                </a:lnTo>
                <a:lnTo>
                  <a:pt x="229745" y="410934"/>
                </a:lnTo>
                <a:lnTo>
                  <a:pt x="205022" y="520950"/>
                </a:lnTo>
                <a:lnTo>
                  <a:pt x="230084" y="538350"/>
                </a:lnTo>
                <a:lnTo>
                  <a:pt x="237866" y="559586"/>
                </a:lnTo>
                <a:lnTo>
                  <a:pt x="198109" y="648825"/>
                </a:lnTo>
                <a:cubicBezTo>
                  <a:pt x="212078" y="662126"/>
                  <a:pt x="223798" y="686184"/>
                  <a:pt x="240015" y="688728"/>
                </a:cubicBezTo>
                <a:lnTo>
                  <a:pt x="389809" y="708132"/>
                </a:lnTo>
                <a:lnTo>
                  <a:pt x="421785" y="651165"/>
                </a:lnTo>
                <a:lnTo>
                  <a:pt x="452551" y="683624"/>
                </a:lnTo>
                <a:lnTo>
                  <a:pt x="508210" y="707477"/>
                </a:lnTo>
                <a:cubicBezTo>
                  <a:pt x="529358" y="708461"/>
                  <a:pt x="531725" y="731567"/>
                  <a:pt x="552873" y="732551"/>
                </a:cubicBezTo>
                <a:lnTo>
                  <a:pt x="701817" y="726375"/>
                </a:lnTo>
                <a:lnTo>
                  <a:pt x="733386" y="629845"/>
                </a:lnTo>
                <a:cubicBezTo>
                  <a:pt x="716576" y="621362"/>
                  <a:pt x="699767" y="658060"/>
                  <a:pt x="682957" y="649577"/>
                </a:cubicBezTo>
                <a:lnTo>
                  <a:pt x="625062" y="595506"/>
                </a:lnTo>
                <a:lnTo>
                  <a:pt x="667936" y="543496"/>
                </a:lnTo>
                <a:lnTo>
                  <a:pt x="595505" y="420765"/>
                </a:lnTo>
                <a:lnTo>
                  <a:pt x="545719" y="442279"/>
                </a:lnTo>
                <a:lnTo>
                  <a:pt x="495253" y="407669"/>
                </a:lnTo>
                <a:lnTo>
                  <a:pt x="515820" y="285405"/>
                </a:lnTo>
                <a:lnTo>
                  <a:pt x="488850" y="181573"/>
                </a:lnTo>
                <a:lnTo>
                  <a:pt x="282458" y="212346"/>
                </a:lnTo>
                <a:lnTo>
                  <a:pt x="280040" y="119271"/>
                </a:lnTo>
                <a:cubicBezTo>
                  <a:pt x="279234" y="79514"/>
                  <a:pt x="285170" y="39757"/>
                  <a:pt x="277621" y="0"/>
                </a:cubicBezTo>
                <a:close/>
              </a:path>
            </a:pathLst>
          </a:custGeom>
          <a:solidFill>
            <a:srgbClr val="FF3300">
              <a:alpha val="20000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線吹き出し 2 (枠付き) 8"/>
          <p:cNvSpPr/>
          <p:nvPr/>
        </p:nvSpPr>
        <p:spPr>
          <a:xfrm>
            <a:off x="81525" y="5861199"/>
            <a:ext cx="1980000" cy="432000"/>
          </a:xfrm>
          <a:prstGeom prst="borderCallout2">
            <a:avLst>
              <a:gd name="adj1" fmla="val 49401"/>
              <a:gd name="adj2" fmla="val 99775"/>
              <a:gd name="adj3" fmla="val 48724"/>
              <a:gd name="adj4" fmla="val 136050"/>
              <a:gd name="adj5" fmla="val -37778"/>
              <a:gd name="adj6" fmla="val 163380"/>
            </a:avLst>
          </a:prstGeom>
          <a:solidFill>
            <a:schemeClr val="bg1"/>
          </a:solidFill>
          <a:ln w="19050">
            <a:solidFill>
              <a:srgbClr val="FF3399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36000" bIns="0" rtlCol="0" anchor="ctr" anchorCtr="0">
            <a:no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【B2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工区</a:t>
            </a:r>
            <a:r>
              <a:rPr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 4.1ha</a:t>
            </a:r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R5</a:t>
            </a:r>
            <a:r>
              <a:rPr lang="en-US" altLang="ja-JP" sz="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</a:t>
            </a:r>
            <a:r>
              <a:rPr lang="ja-JP" altLang="en-US" sz="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夏～</a:t>
            </a:r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営農開始予定</a:t>
            </a:r>
            <a:r>
              <a:rPr lang="ja-JP" altLang="en-US" sz="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53136" y="4571465"/>
            <a:ext cx="2016224" cy="9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600" b="1" dirty="0" smtClean="0"/>
              <a:t>＜農整備エリア＞</a:t>
            </a:r>
            <a:endParaRPr kumimoji="1" lang="en-US" altLang="ja-JP" sz="600" b="1" dirty="0" smtClean="0"/>
          </a:p>
          <a:p>
            <a:pPr>
              <a:lnSpc>
                <a:spcPts val="900"/>
              </a:lnSpc>
            </a:pPr>
            <a:r>
              <a:rPr lang="ja-JP" altLang="en-US" sz="600" dirty="0" smtClean="0"/>
              <a:t>●事業名：府営農村総合整備事業岸和田丘陵地区</a:t>
            </a:r>
            <a:endParaRPr lang="en-US" altLang="ja-JP" sz="600" dirty="0" smtClean="0"/>
          </a:p>
          <a:p>
            <a:pPr>
              <a:lnSpc>
                <a:spcPts val="900"/>
              </a:lnSpc>
            </a:pPr>
            <a:r>
              <a:rPr kumimoji="1" lang="ja-JP" altLang="en-US" sz="600" dirty="0" smtClean="0"/>
              <a:t>●事業手法：土地改良事業</a:t>
            </a:r>
            <a:endParaRPr kumimoji="1" lang="en-US" altLang="ja-JP" sz="600" dirty="0" smtClean="0"/>
          </a:p>
          <a:p>
            <a:pPr>
              <a:lnSpc>
                <a:spcPts val="900"/>
              </a:lnSpc>
            </a:pPr>
            <a:r>
              <a:rPr lang="ja-JP" altLang="en-US" sz="600" dirty="0" smtClean="0"/>
              <a:t>●事業主体：大阪府</a:t>
            </a:r>
            <a:endParaRPr lang="en-US" altLang="ja-JP" sz="600" dirty="0" smtClean="0"/>
          </a:p>
          <a:p>
            <a:pPr>
              <a:lnSpc>
                <a:spcPts val="900"/>
              </a:lnSpc>
            </a:pPr>
            <a:r>
              <a:rPr kumimoji="1" lang="ja-JP" altLang="en-US" sz="600" dirty="0" smtClean="0"/>
              <a:t>●事業面積：約</a:t>
            </a:r>
            <a:r>
              <a:rPr kumimoji="1" lang="en-US" altLang="ja-JP" sz="600" dirty="0" smtClean="0"/>
              <a:t>36ha</a:t>
            </a:r>
          </a:p>
          <a:p>
            <a:pPr>
              <a:lnSpc>
                <a:spcPts val="900"/>
              </a:lnSpc>
            </a:pPr>
            <a:r>
              <a:rPr lang="ja-JP" altLang="en-US" sz="600" dirty="0" smtClean="0"/>
              <a:t>●事業期間：平成</a:t>
            </a:r>
            <a:r>
              <a:rPr lang="en-US" altLang="ja-JP" sz="600" dirty="0" smtClean="0"/>
              <a:t>25</a:t>
            </a:r>
            <a:r>
              <a:rPr lang="ja-JP" altLang="en-US" sz="600" dirty="0" smtClean="0"/>
              <a:t>年度～令和</a:t>
            </a:r>
            <a:r>
              <a:rPr lang="en-US" altLang="ja-JP" sz="600" dirty="0" smtClean="0"/>
              <a:t>5</a:t>
            </a:r>
            <a:r>
              <a:rPr lang="ja-JP" altLang="en-US" sz="600" dirty="0" smtClean="0"/>
              <a:t>年度</a:t>
            </a:r>
            <a:endParaRPr lang="en-US" altLang="ja-JP" sz="600" dirty="0" smtClean="0"/>
          </a:p>
          <a:p>
            <a:pPr>
              <a:lnSpc>
                <a:spcPts val="900"/>
              </a:lnSpc>
            </a:pPr>
            <a:r>
              <a:rPr kumimoji="1" lang="ja-JP" altLang="en-US" sz="600" dirty="0" smtClean="0"/>
              <a:t>●管理主体：岸和田丘陵土地改良区</a:t>
            </a:r>
            <a:endParaRPr kumimoji="1" lang="ja-JP" altLang="en-US" sz="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25475" y="1475656"/>
            <a:ext cx="2160240" cy="8746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600" b="1" dirty="0" smtClean="0"/>
              <a:t>＜</a:t>
            </a:r>
            <a:r>
              <a:rPr lang="ja-JP" altLang="en-US" sz="600" b="1" dirty="0"/>
              <a:t>都市整備</a:t>
            </a:r>
            <a:r>
              <a:rPr kumimoji="1" lang="ja-JP" altLang="en-US" sz="600" b="1" dirty="0" smtClean="0"/>
              <a:t>エリア＞</a:t>
            </a:r>
            <a:endParaRPr kumimoji="1" lang="en-US" altLang="ja-JP" sz="600" b="1" dirty="0" smtClean="0"/>
          </a:p>
          <a:p>
            <a:pPr>
              <a:lnSpc>
                <a:spcPts val="900"/>
              </a:lnSpc>
            </a:pPr>
            <a:r>
              <a:rPr lang="ja-JP" altLang="en-US" sz="600" dirty="0" smtClean="0"/>
              <a:t>●事業名：岸和田市丘陵土地区画整理事業</a:t>
            </a:r>
            <a:endParaRPr lang="en-US" altLang="ja-JP" sz="600" dirty="0" smtClean="0"/>
          </a:p>
          <a:p>
            <a:pPr>
              <a:lnSpc>
                <a:spcPts val="900"/>
              </a:lnSpc>
            </a:pPr>
            <a:r>
              <a:rPr kumimoji="1" lang="ja-JP" altLang="en-US" sz="600" dirty="0" smtClean="0"/>
              <a:t>●事業手法：</a:t>
            </a:r>
            <a:r>
              <a:rPr lang="ja-JP" altLang="en-US" sz="600" dirty="0" smtClean="0"/>
              <a:t>組合土地区画整理事業</a:t>
            </a:r>
            <a:endParaRPr kumimoji="1" lang="en-US" altLang="ja-JP" sz="600" dirty="0" smtClean="0"/>
          </a:p>
          <a:p>
            <a:pPr>
              <a:lnSpc>
                <a:spcPts val="900"/>
              </a:lnSpc>
            </a:pPr>
            <a:r>
              <a:rPr lang="ja-JP" altLang="en-US" sz="600" dirty="0" smtClean="0"/>
              <a:t>●事業主体：</a:t>
            </a:r>
            <a:r>
              <a:rPr lang="ja-JP" altLang="en-US" sz="600" dirty="0"/>
              <a:t>岸和田市</a:t>
            </a:r>
            <a:r>
              <a:rPr lang="ja-JP" altLang="en-US" sz="600" dirty="0" smtClean="0"/>
              <a:t>丘陵土地区画整理組合</a:t>
            </a:r>
            <a:endParaRPr lang="en-US" altLang="ja-JP" sz="600" dirty="0" smtClean="0"/>
          </a:p>
          <a:p>
            <a:pPr>
              <a:lnSpc>
                <a:spcPts val="900"/>
              </a:lnSpc>
            </a:pPr>
            <a:r>
              <a:rPr kumimoji="1" lang="ja-JP" altLang="en-US" sz="600" dirty="0" smtClean="0"/>
              <a:t>●事業面積：約</a:t>
            </a:r>
            <a:r>
              <a:rPr lang="en-US" altLang="ja-JP" sz="600" dirty="0"/>
              <a:t>44</a:t>
            </a:r>
            <a:r>
              <a:rPr kumimoji="1" lang="en-US" altLang="ja-JP" sz="600" dirty="0" smtClean="0"/>
              <a:t>ha</a:t>
            </a:r>
          </a:p>
          <a:p>
            <a:pPr>
              <a:lnSpc>
                <a:spcPts val="900"/>
              </a:lnSpc>
            </a:pPr>
            <a:r>
              <a:rPr lang="ja-JP" altLang="en-US" sz="600" dirty="0" smtClean="0"/>
              <a:t>●事業期間：平成</a:t>
            </a:r>
            <a:r>
              <a:rPr lang="en-US" altLang="ja-JP" sz="600" dirty="0" smtClean="0"/>
              <a:t>26</a:t>
            </a:r>
            <a:r>
              <a:rPr lang="ja-JP" altLang="en-US" sz="600" dirty="0" smtClean="0"/>
              <a:t>年度～令和</a:t>
            </a:r>
            <a:r>
              <a:rPr lang="en-US" altLang="ja-JP" sz="600" dirty="0"/>
              <a:t>6</a:t>
            </a:r>
            <a:r>
              <a:rPr lang="ja-JP" altLang="en-US" sz="600" dirty="0" smtClean="0"/>
              <a:t>年度</a:t>
            </a:r>
            <a:endParaRPr lang="en-US" altLang="ja-JP" sz="600" dirty="0" smtClean="0"/>
          </a:p>
        </p:txBody>
      </p:sp>
    </p:spTree>
    <p:extLst>
      <p:ext uri="{BB962C8B-B14F-4D97-AF65-F5344CB8AC3E}">
        <p14:creationId xmlns:p14="http://schemas.microsoft.com/office/powerpoint/2010/main" val="3235682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4ed8__x5165__x308a_ xmlns="70d7d652-1edb-4486-adb7-569848e2bda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E149F3571759242AB70A9ADBD48801F" ma:contentTypeVersion="2" ma:contentTypeDescription="新しいドキュメントを作成します。" ma:contentTypeScope="" ma:versionID="b3c97e09efd2aa013a335549072096a9">
  <xsd:schema xmlns:xsd="http://www.w3.org/2001/XMLSchema" xmlns:xs="http://www.w3.org/2001/XMLSchema" xmlns:p="http://schemas.microsoft.com/office/2006/metadata/properties" xmlns:ns2="70d7d652-1edb-4486-adb7-569848e2bdac" xmlns:ns3="a9b0d389-098a-4f82-adda-c0435a7f6245" targetNamespace="http://schemas.microsoft.com/office/2006/metadata/properties" ma:root="true" ma:fieldsID="25ddd6d1bcad24e9732583f12c572358" ns2:_="" ns3:_="">
    <xsd:import namespace="70d7d652-1edb-4486-adb7-569848e2bdac"/>
    <xsd:import namespace="a9b0d389-098a-4f82-adda-c0435a7f6245"/>
    <xsd:element name="properties">
      <xsd:complexType>
        <xsd:sequence>
          <xsd:element name="documentManagement">
            <xsd:complexType>
              <xsd:all>
                <xsd:element ref="ns2:_x65e5__x4ed8__x5165__x308a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7d652-1edb-4486-adb7-569848e2bdac" elementFormDefault="qualified">
    <xsd:import namespace="http://schemas.microsoft.com/office/2006/documentManagement/types"/>
    <xsd:import namespace="http://schemas.microsoft.com/office/infopath/2007/PartnerControls"/>
    <xsd:element name="_x65e5__x4ed8__x5165__x308a_" ma:index="8" nillable="true" ma:displayName="日付入り" ma:format="DateOnly" ma:internalName="_x65e5__x4ed8__x5165__x308a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0d389-098a-4f82-adda-c0435a7f624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3C8065-22E0-4A8E-A29E-B52832D69C3D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9b0d389-098a-4f82-adda-c0435a7f6245"/>
    <ds:schemaRef ds:uri="70d7d652-1edb-4486-adb7-569848e2bda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61495C9-2DB9-4CE4-B9CD-2806F21FEA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960BBE-B93E-4A93-B61C-39839DD53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d7d652-1edb-4486-adb7-569848e2bdac"/>
    <ds:schemaRef ds:uri="a9b0d389-098a-4f82-adda-c0435a7f6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180</Words>
  <Application>Microsoft Office PowerPoint</Application>
  <PresentationFormat>画面に合わせる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ＭＳ Ｐゴシック</vt:lpstr>
      <vt:lpstr>Arial</vt:lpstr>
      <vt:lpstr>Calibri</vt:lpstr>
      <vt:lpstr>Office ​​テーマ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</dc:creator>
  <cp:lastModifiedBy>松山　和弥</cp:lastModifiedBy>
  <cp:revision>116</cp:revision>
  <cp:lastPrinted>2023-01-22T23:57:20Z</cp:lastPrinted>
  <dcterms:created xsi:type="dcterms:W3CDTF">2018-07-11T05:40:17Z</dcterms:created>
  <dcterms:modified xsi:type="dcterms:W3CDTF">2023-02-06T10:25:54Z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0x010100EE149F3571759242AB70A9ADBD48801F</vt:lpwstr>
  </property>
</Properties>
</file>