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3"/>
  </p:notesMasterIdLst>
  <p:sldIdLst>
    <p:sldId id="268" r:id="rId2"/>
  </p:sldIdLst>
  <p:sldSz cx="9144000" cy="6858000" type="screen4x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C3B"/>
    <a:srgbClr val="62534F"/>
    <a:srgbClr val="666061"/>
    <a:srgbClr val="83827A"/>
    <a:srgbClr val="3D3839"/>
    <a:srgbClr val="570F12"/>
    <a:srgbClr val="52DCB6"/>
    <a:srgbClr val="37A76F"/>
    <a:srgbClr val="E6E6E6"/>
    <a:srgbClr val="ACE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8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7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032" cy="489418"/>
          </a:xfrm>
          <a:prstGeom prst="rect">
            <a:avLst/>
          </a:prstGeom>
        </p:spPr>
        <p:txBody>
          <a:bodyPr vert="horz" lIns="89782" tIns="44891" rIns="89782" bIns="448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4279" y="0"/>
            <a:ext cx="2881032" cy="489418"/>
          </a:xfrm>
          <a:prstGeom prst="rect">
            <a:avLst/>
          </a:prstGeom>
        </p:spPr>
        <p:txBody>
          <a:bodyPr vert="horz" lIns="89782" tIns="44891" rIns="89782" bIns="44891" rtlCol="0"/>
          <a:lstStyle>
            <a:lvl1pPr algn="r">
              <a:defRPr sz="1200"/>
            </a:lvl1pPr>
          </a:lstStyle>
          <a:p>
            <a:fld id="{41598402-DD44-4B0B-B49F-7CD4F69700C7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89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2" tIns="44891" rIns="89782" bIns="448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377" y="4704980"/>
            <a:ext cx="5318111" cy="3849670"/>
          </a:xfrm>
          <a:prstGeom prst="rect">
            <a:avLst/>
          </a:prstGeom>
        </p:spPr>
        <p:txBody>
          <a:bodyPr vert="horz" lIns="89782" tIns="44891" rIns="89782" bIns="448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995"/>
            <a:ext cx="2881032" cy="489418"/>
          </a:xfrm>
          <a:prstGeom prst="rect">
            <a:avLst/>
          </a:prstGeom>
        </p:spPr>
        <p:txBody>
          <a:bodyPr vert="horz" lIns="89782" tIns="44891" rIns="89782" bIns="448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4279" y="9287995"/>
            <a:ext cx="2881032" cy="489418"/>
          </a:xfrm>
          <a:prstGeom prst="rect">
            <a:avLst/>
          </a:prstGeom>
        </p:spPr>
        <p:txBody>
          <a:bodyPr vert="horz" lIns="89782" tIns="44891" rIns="89782" bIns="44891" rtlCol="0" anchor="b"/>
          <a:lstStyle>
            <a:lvl1pPr algn="r">
              <a:defRPr sz="1200"/>
            </a:lvl1pPr>
          </a:lstStyle>
          <a:p>
            <a:fld id="{4D712C8F-F860-4BF1-98E9-D9057FA9D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46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6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4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55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55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74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7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9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30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8EA1-7B5F-4355-B43D-EDFB3210B933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8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75B3C53-8994-4BB1-A764-23ABEC3A2EAB}"/>
              </a:ext>
            </a:extLst>
          </p:cNvPr>
          <p:cNvSpPr/>
          <p:nvPr/>
        </p:nvSpPr>
        <p:spPr>
          <a:xfrm>
            <a:off x="1540" y="0"/>
            <a:ext cx="9142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18265B-8067-43D8-AA4D-F12BB101E07C}"/>
              </a:ext>
            </a:extLst>
          </p:cNvPr>
          <p:cNvSpPr txBox="1"/>
          <p:nvPr/>
        </p:nvSpPr>
        <p:spPr>
          <a:xfrm>
            <a:off x="0" y="0"/>
            <a:ext cx="9144000" cy="431978"/>
          </a:xfrm>
          <a:prstGeom prst="rect">
            <a:avLst/>
          </a:prstGeom>
          <a:solidFill>
            <a:srgbClr val="37A76F"/>
          </a:solidFill>
        </p:spPr>
        <p:txBody>
          <a:bodyPr wrap="square" lIns="36000" rIns="36000" bIns="46800" rtlCol="0" anchor="ctr" anchorCtr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 「</a:t>
            </a:r>
            <a:r>
              <a:rPr kumimoji="1" lang="en-US" altLang="ja-JP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1970</a:t>
            </a:r>
            <a:r>
              <a:rPr kumimoji="1"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年大阪万博のレガシーを知る」を開催しました！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AE0046-03E4-4FA7-8DFC-1EBF96C3AA47}"/>
              </a:ext>
            </a:extLst>
          </p:cNvPr>
          <p:cNvSpPr/>
          <p:nvPr/>
        </p:nvSpPr>
        <p:spPr>
          <a:xfrm>
            <a:off x="89756" y="466322"/>
            <a:ext cx="8964488" cy="608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>
              <a:lnSpc>
                <a:spcPts val="1600"/>
              </a:lnSpc>
            </a:pPr>
            <a:r>
              <a:rPr kumimoji="1" lang="en-US" altLang="ja-JP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金曜日</a:t>
            </a:r>
            <a:r>
              <a:rPr kumimoji="1" lang="en-US" altLang="ja-JP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、万博記念公園にて、</a:t>
            </a:r>
            <a:r>
              <a:rPr kumimoji="1" lang="en-US" altLang="ja-JP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1970</a:t>
            </a: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年大阪万博のレガシーについて学ぶ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府政学習会を開催しました！</a:t>
            </a:r>
          </a:p>
          <a:p>
            <a:pPr>
              <a:lnSpc>
                <a:spcPts val="1600"/>
              </a:lnSpc>
            </a:pP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大阪万博のレガシーや万博記念公園についてのガイダンス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を受けたのち、</a:t>
            </a: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月に新しく別館が完成した「</a:t>
            </a:r>
            <a:r>
              <a:rPr kumimoji="1" lang="en-US" altLang="ja-JP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EXPO'70</a:t>
            </a: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パビリオン」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や、</a:t>
            </a:r>
            <a:endParaRPr kumimoji="1" lang="en-US" altLang="ja-JP" sz="1200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万博記念公園のシンボルである「太陽の塔」を見学</a:t>
            </a:r>
            <a:r>
              <a:rPr kumimoji="1" lang="ja-JP" altLang="en-US" sz="1200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しました。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E07D8F7-D08E-45CD-8E51-4BE1B7C2568E}"/>
              </a:ext>
            </a:extLst>
          </p:cNvPr>
          <p:cNvGrpSpPr/>
          <p:nvPr/>
        </p:nvGrpSpPr>
        <p:grpSpPr>
          <a:xfrm>
            <a:off x="513107" y="6270784"/>
            <a:ext cx="6032854" cy="420454"/>
            <a:chOff x="467544" y="6143842"/>
            <a:chExt cx="6032854" cy="420454"/>
          </a:xfrm>
        </p:grpSpPr>
        <p:sp>
          <p:nvSpPr>
            <p:cNvPr id="26" name="雲 25">
              <a:extLst>
                <a:ext uri="{FF2B5EF4-FFF2-40B4-BE49-F238E27FC236}">
                  <a16:creationId xmlns:a16="http://schemas.microsoft.com/office/drawing/2014/main" id="{DFD1E1FB-2B02-479F-995F-E5622BB848E4}"/>
                </a:ext>
              </a:extLst>
            </p:cNvPr>
            <p:cNvSpPr/>
            <p:nvPr/>
          </p:nvSpPr>
          <p:spPr>
            <a:xfrm rot="60000">
              <a:off x="753132" y="6143842"/>
              <a:ext cx="5476824" cy="420454"/>
            </a:xfrm>
            <a:prstGeom prst="cloud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EB3080B-E210-457F-9155-0E3C35489FAF}"/>
                </a:ext>
              </a:extLst>
            </p:cNvPr>
            <p:cNvSpPr/>
            <p:nvPr/>
          </p:nvSpPr>
          <p:spPr>
            <a:xfrm>
              <a:off x="467544" y="6195402"/>
              <a:ext cx="6032854" cy="317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今後も府政学習会を開催していきますので、ぜひご参加ください！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AE09F9-7D28-44CB-B451-C98022FC2B07}"/>
              </a:ext>
            </a:extLst>
          </p:cNvPr>
          <p:cNvSpPr txBox="1"/>
          <p:nvPr/>
        </p:nvSpPr>
        <p:spPr>
          <a:xfrm>
            <a:off x="7339864" y="6671655"/>
            <a:ext cx="13673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BE173C8-A157-4018-B4F8-ED7C224EF8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698" y="6157847"/>
            <a:ext cx="1597691" cy="46025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6DBAF16-0089-4964-AE68-68E6A65A5D53}"/>
              </a:ext>
            </a:extLst>
          </p:cNvPr>
          <p:cNvSpPr/>
          <p:nvPr/>
        </p:nvSpPr>
        <p:spPr>
          <a:xfrm>
            <a:off x="-1540" y="1173759"/>
            <a:ext cx="9144000" cy="4977689"/>
          </a:xfrm>
          <a:prstGeom prst="rect">
            <a:avLst/>
          </a:prstGeom>
          <a:solidFill>
            <a:srgbClr val="ACE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2217ADFD-BE07-4922-8C4D-F3380FAE9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813" y="1298345"/>
            <a:ext cx="2932869" cy="23112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A040C55-2381-4E30-ABAA-6C614F71E6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9" y="3769311"/>
            <a:ext cx="3046751" cy="231037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F61B56E-8BF9-469F-8206-CFECDBAEF6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284" y="1298345"/>
            <a:ext cx="3046751" cy="2311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3CAA28-FAA4-4E2C-A13F-164B745F38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812" y="3759801"/>
            <a:ext cx="2932869" cy="23112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642374-1FA0-41D6-BA19-D29175AFE27C}"/>
              </a:ext>
            </a:extLst>
          </p:cNvPr>
          <p:cNvSpPr txBox="1"/>
          <p:nvPr/>
        </p:nvSpPr>
        <p:spPr>
          <a:xfrm>
            <a:off x="70017" y="3804479"/>
            <a:ext cx="1033918" cy="292388"/>
          </a:xfrm>
          <a:prstGeom prst="rect">
            <a:avLst/>
          </a:prstGeom>
          <a:solidFill>
            <a:srgbClr val="37A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テーマ学習</a:t>
            </a:r>
            <a:endParaRPr kumimoji="1"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1A5AEE7-CF75-4CB5-82DF-C2807F03DC47}"/>
              </a:ext>
            </a:extLst>
          </p:cNvPr>
          <p:cNvSpPr txBox="1"/>
          <p:nvPr/>
        </p:nvSpPr>
        <p:spPr>
          <a:xfrm>
            <a:off x="3131840" y="1338417"/>
            <a:ext cx="2106230" cy="292388"/>
          </a:xfrm>
          <a:prstGeom prst="rect">
            <a:avLst/>
          </a:prstGeom>
          <a:solidFill>
            <a:srgbClr val="37A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EXPO’70</a:t>
            </a:r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パビリオン見学１</a:t>
            </a:r>
            <a:endParaRPr kumimoji="1"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9DBF1DC-C8C1-44AA-AC3B-18520878D43E}"/>
              </a:ext>
            </a:extLst>
          </p:cNvPr>
          <p:cNvSpPr txBox="1"/>
          <p:nvPr/>
        </p:nvSpPr>
        <p:spPr>
          <a:xfrm>
            <a:off x="6233208" y="3804479"/>
            <a:ext cx="1695400" cy="292388"/>
          </a:xfrm>
          <a:prstGeom prst="rect">
            <a:avLst/>
          </a:prstGeom>
          <a:solidFill>
            <a:srgbClr val="37A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太陽の塔内部観覧２</a:t>
            </a:r>
            <a:endParaRPr kumimoji="1"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8DDEB6A-D842-4BCA-8851-C054735CC69A}"/>
              </a:ext>
            </a:extLst>
          </p:cNvPr>
          <p:cNvSpPr txBox="1"/>
          <p:nvPr/>
        </p:nvSpPr>
        <p:spPr>
          <a:xfrm>
            <a:off x="6224416" y="1339988"/>
            <a:ext cx="1687243" cy="292388"/>
          </a:xfrm>
          <a:prstGeom prst="rect">
            <a:avLst/>
          </a:prstGeom>
          <a:solidFill>
            <a:srgbClr val="37A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太陽の塔内部観覧１</a:t>
            </a:r>
            <a:endParaRPr kumimoji="1"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3A7C42D-0A90-41CD-8770-BB71F92B2BA8}"/>
              </a:ext>
            </a:extLst>
          </p:cNvPr>
          <p:cNvSpPr/>
          <p:nvPr/>
        </p:nvSpPr>
        <p:spPr>
          <a:xfrm>
            <a:off x="70017" y="5570831"/>
            <a:ext cx="2494217" cy="468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2D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職員が大阪万博のレガシーや万博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記念公園の見どころについて語りました。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E56FC9-44F1-4862-9F3D-CF977AEBA11D}"/>
              </a:ext>
            </a:extLst>
          </p:cNvPr>
          <p:cNvSpPr/>
          <p:nvPr/>
        </p:nvSpPr>
        <p:spPr>
          <a:xfrm>
            <a:off x="3125866" y="3111818"/>
            <a:ext cx="2027761" cy="4645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2D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たくさんの貴重な展示資料から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開催当時に思いを馳せました。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D4A5F18D-B8E3-47D4-A82E-7CD1786D36C8}"/>
              </a:ext>
            </a:extLst>
          </p:cNvPr>
          <p:cNvSpPr/>
          <p:nvPr/>
        </p:nvSpPr>
        <p:spPr>
          <a:xfrm>
            <a:off x="6211597" y="3107229"/>
            <a:ext cx="2436209" cy="4645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2D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「地底の太陽」ゾーンでは、開催当時の地下展示の雰囲気を体感しました。</a:t>
            </a: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B92835BD-2A92-4122-BD08-76B7B4122A56}"/>
              </a:ext>
            </a:extLst>
          </p:cNvPr>
          <p:cNvSpPr/>
          <p:nvPr/>
        </p:nvSpPr>
        <p:spPr>
          <a:xfrm>
            <a:off x="6202805" y="5570511"/>
            <a:ext cx="1911425" cy="4645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2D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「生命の樹」ゾーンでは、生命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の進化の過程を辿りました。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5F7C6A-8C33-43DE-94DA-956BD81A2B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" y="1297725"/>
            <a:ext cx="3035472" cy="231120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D9E210-79B6-427C-991E-9840AC94A4BF}"/>
              </a:ext>
            </a:extLst>
          </p:cNvPr>
          <p:cNvSpPr txBox="1"/>
          <p:nvPr/>
        </p:nvSpPr>
        <p:spPr>
          <a:xfrm>
            <a:off x="70017" y="1338417"/>
            <a:ext cx="1665868" cy="292388"/>
          </a:xfrm>
          <a:prstGeom prst="rect">
            <a:avLst/>
          </a:prstGeom>
          <a:solidFill>
            <a:srgbClr val="37A76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万博記念公園に入園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940D878-B2F1-4185-8CA2-32024D7D41B6}"/>
              </a:ext>
            </a:extLst>
          </p:cNvPr>
          <p:cNvSpPr/>
          <p:nvPr/>
        </p:nvSpPr>
        <p:spPr>
          <a:xfrm>
            <a:off x="48700" y="3344338"/>
            <a:ext cx="1860286" cy="23205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2D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いよいよ万博記念公園へ！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55A1025-AC95-46EA-8D2C-953EE0D51A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10" y="3769311"/>
            <a:ext cx="3046751" cy="229689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CE96BA1-EBDF-4A0E-AE55-0FF2052D04A5}"/>
              </a:ext>
            </a:extLst>
          </p:cNvPr>
          <p:cNvSpPr txBox="1"/>
          <p:nvPr/>
        </p:nvSpPr>
        <p:spPr>
          <a:xfrm>
            <a:off x="3137852" y="3804479"/>
            <a:ext cx="2094205" cy="292388"/>
          </a:xfrm>
          <a:prstGeom prst="rect">
            <a:avLst/>
          </a:prstGeom>
          <a:solidFill>
            <a:srgbClr val="37A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EXPO’70</a:t>
            </a:r>
            <a:r>
              <a:rPr lang="ja-JP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パビリオン見学２</a:t>
            </a:r>
            <a:endParaRPr kumimoji="1" lang="ja-JP" altLang="en-US" sz="13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62137A-4218-43E6-A84D-C1C95D7051F9}"/>
              </a:ext>
            </a:extLst>
          </p:cNvPr>
          <p:cNvSpPr/>
          <p:nvPr/>
        </p:nvSpPr>
        <p:spPr>
          <a:xfrm>
            <a:off x="3137852" y="5554042"/>
            <a:ext cx="1950189" cy="4645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52D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直径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10.6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メートルもの大きさの「黄金の顔」を見学しました。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24855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2024-07-29T02:14:07Z</dcterms:created>
  <dcterms:modified xsi:type="dcterms:W3CDTF">2025-01-28T05:28:26Z</dcterms:modified>
</cp:coreProperties>
</file>