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sldIdLst>
    <p:sldId id="264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33CCCC"/>
    <a:srgbClr val="9EF187"/>
    <a:srgbClr val="7FED61"/>
    <a:srgbClr val="277D0E"/>
    <a:srgbClr val="BDA0F6"/>
    <a:srgbClr val="320C7D"/>
    <a:srgbClr val="0E1931"/>
    <a:srgbClr val="DCD7E4"/>
    <a:srgbClr val="D1D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98" autoAdjust="0"/>
    <p:restoredTop sz="94434" autoAdjust="0"/>
  </p:normalViewPr>
  <p:slideViewPr>
    <p:cSldViewPr>
      <p:cViewPr varScale="1">
        <p:scale>
          <a:sx n="100" d="100"/>
          <a:sy n="100" d="100"/>
        </p:scale>
        <p:origin x="1454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46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86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7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55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55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74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75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12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98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30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72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D8EA1-7B5F-4355-B43D-EDFB3210B93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8973C-E9E0-444B-870C-EABE62DED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78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2E4D48-A823-4A6F-8252-6B933BB61FEE}"/>
              </a:ext>
            </a:extLst>
          </p:cNvPr>
          <p:cNvSpPr/>
          <p:nvPr/>
        </p:nvSpPr>
        <p:spPr>
          <a:xfrm>
            <a:off x="0" y="1223577"/>
            <a:ext cx="9144000" cy="470461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7D258C7-0BCF-4FF4-B1F3-F1FD0A27558F}"/>
              </a:ext>
            </a:extLst>
          </p:cNvPr>
          <p:cNvSpPr txBox="1"/>
          <p:nvPr/>
        </p:nvSpPr>
        <p:spPr>
          <a:xfrm>
            <a:off x="0" y="11236"/>
            <a:ext cx="9144000" cy="540000"/>
          </a:xfrm>
          <a:prstGeom prst="rect">
            <a:avLst/>
          </a:prstGeom>
          <a:solidFill>
            <a:srgbClr val="320C7D"/>
          </a:solidFill>
        </p:spPr>
        <p:txBody>
          <a:bodyPr wrap="square" lIns="36000" rIns="36000" bIns="46800" rtlCol="0" anchor="ctr" anchorCtr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府政学習会「高次脳機能障がいを知ろう！」を開催しました！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2CDB257-F530-46B1-B1FA-41D1E014C42F}"/>
              </a:ext>
            </a:extLst>
          </p:cNvPr>
          <p:cNvSpPr/>
          <p:nvPr/>
        </p:nvSpPr>
        <p:spPr>
          <a:xfrm>
            <a:off x="69437" y="548363"/>
            <a:ext cx="8751035" cy="670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36000" rIns="72000" bIns="36000" rtlCol="0" anchor="ctr"/>
          <a:lstStyle/>
          <a:p>
            <a:pPr>
              <a:lnSpc>
                <a:spcPts val="1500"/>
              </a:lnSpc>
            </a:pPr>
            <a:r>
              <a:rPr kumimoji="1" lang="en-US" altLang="ja-JP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kumimoji="1"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曜日</a:t>
            </a:r>
            <a:r>
              <a:rPr kumimoji="1" lang="en-US" altLang="ja-JP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150" b="1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大阪府立障がい者自立センターを会場として、「高次脳機能障がい」について学ぶ</a:t>
            </a:r>
            <a:r>
              <a:rPr kumimoji="1" lang="ja-JP" altLang="en-US" sz="1150" spc="-20" dirty="0">
                <a:latin typeface="Meiryo UI" panose="020B0604030504040204" pitchFamily="50" charset="-128"/>
                <a:ea typeface="Meiryo UI" panose="020B0604030504040204" pitchFamily="50" charset="-128"/>
              </a:rPr>
              <a:t>府政学習会を開催しました！</a:t>
            </a:r>
          </a:p>
          <a:p>
            <a:pPr>
              <a:lnSpc>
                <a:spcPts val="1500"/>
              </a:lnSpc>
            </a:pP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参加者全員で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高次脳機能障がいについての説明を受けた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のち、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障がい者自立センターで実施されているリハビリテーション等のプログラムの見学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や、</a:t>
            </a:r>
            <a:r>
              <a:rPr lang="ja-JP" altLang="en-US" sz="11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脳活性プログラムのミニ体験</a:t>
            </a:r>
            <a:r>
              <a:rPr lang="ja-JP" altLang="en-US" sz="1150" dirty="0">
                <a:latin typeface="Meiryo UI" panose="020B0604030504040204" pitchFamily="50" charset="-128"/>
                <a:ea typeface="Meiryo UI" panose="020B0604030504040204" pitchFamily="50" charset="-128"/>
              </a:rPr>
              <a:t>を通してさらに理解を深めました。</a:t>
            </a:r>
            <a:endParaRPr kumimoji="1" lang="ja-JP" altLang="en-US" sz="11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FB24BF-8159-46DC-9D9B-8958412CBC3E}"/>
              </a:ext>
            </a:extLst>
          </p:cNvPr>
          <p:cNvGrpSpPr/>
          <p:nvPr/>
        </p:nvGrpSpPr>
        <p:grpSpPr>
          <a:xfrm>
            <a:off x="69437" y="5988485"/>
            <a:ext cx="6032854" cy="420454"/>
            <a:chOff x="1633425" y="5882663"/>
            <a:chExt cx="6032854" cy="420454"/>
          </a:xfrm>
        </p:grpSpPr>
        <p:sp>
          <p:nvSpPr>
            <p:cNvPr id="9" name="雲 8">
              <a:extLst>
                <a:ext uri="{FF2B5EF4-FFF2-40B4-BE49-F238E27FC236}">
                  <a16:creationId xmlns:a16="http://schemas.microsoft.com/office/drawing/2014/main" id="{A8F4EB9B-5E97-4A7D-987D-1DABCC45BECE}"/>
                </a:ext>
              </a:extLst>
            </p:cNvPr>
            <p:cNvSpPr/>
            <p:nvPr/>
          </p:nvSpPr>
          <p:spPr>
            <a:xfrm rot="60000">
              <a:off x="1919013" y="5882663"/>
              <a:ext cx="5476824" cy="420454"/>
            </a:xfrm>
            <a:prstGeom prst="cloud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5F1364B-986C-4171-BF00-1808601BEA16}"/>
                </a:ext>
              </a:extLst>
            </p:cNvPr>
            <p:cNvSpPr/>
            <p:nvPr/>
          </p:nvSpPr>
          <p:spPr>
            <a:xfrm>
              <a:off x="1633425" y="5934223"/>
              <a:ext cx="6032854" cy="3173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72000" tIns="36000" rIns="72000" bIns="36000" rtlCol="0" anchor="ctr"/>
            <a:lstStyle/>
            <a:p>
              <a:pPr algn="ctr"/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今後も府政学習会を開催していきますので、ぜひご参加ください！</a:t>
              </a: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0CDCB45-52E7-434C-B23F-10A8DE47380D}"/>
              </a:ext>
            </a:extLst>
          </p:cNvPr>
          <p:cNvSpPr txBox="1"/>
          <p:nvPr/>
        </p:nvSpPr>
        <p:spPr>
          <a:xfrm>
            <a:off x="2339752" y="6407055"/>
            <a:ext cx="5093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1970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年大阪万博のレガシーを知る（日本万国博覧会記念公園にて）　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１月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下水処理のしくみを学ぼう！（中央水みらいセンターにて）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894F295-A9FD-480F-88C4-65267C4E42C6}"/>
              </a:ext>
            </a:extLst>
          </p:cNvPr>
          <p:cNvSpPr txBox="1"/>
          <p:nvPr/>
        </p:nvSpPr>
        <p:spPr>
          <a:xfrm>
            <a:off x="7562563" y="6584611"/>
            <a:ext cx="136736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府政情報室　広報広聴課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791F5922-62E9-47A5-AE8B-54B3B5F100F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4022" y="5989838"/>
            <a:ext cx="1597691" cy="460252"/>
          </a:xfrm>
          <a:prstGeom prst="rect">
            <a:avLst/>
          </a:prstGeom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56EC033A-048A-404C-A1D5-08ED96BAB870}"/>
              </a:ext>
            </a:extLst>
          </p:cNvPr>
          <p:cNvSpPr/>
          <p:nvPr/>
        </p:nvSpPr>
        <p:spPr>
          <a:xfrm>
            <a:off x="161256" y="3384827"/>
            <a:ext cx="2760791" cy="329752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高次脳機能障がいについての説明を受けました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84283872-AA80-4E3F-84E5-2BD26F473B8B}"/>
              </a:ext>
            </a:extLst>
          </p:cNvPr>
          <p:cNvSpPr/>
          <p:nvPr/>
        </p:nvSpPr>
        <p:spPr>
          <a:xfrm>
            <a:off x="3681343" y="4323113"/>
            <a:ext cx="2641071" cy="541034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障がい者自立センターで実施されている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リハビリテーション等のプログラムを見学しました。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21CF0735-A381-4D94-9BF6-8AFD3593E413}"/>
              </a:ext>
            </a:extLst>
          </p:cNvPr>
          <p:cNvSpPr/>
          <p:nvPr/>
        </p:nvSpPr>
        <p:spPr>
          <a:xfrm>
            <a:off x="6837559" y="1353063"/>
            <a:ext cx="1694881" cy="68386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スペシャルゲストとして、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大阪府広報担当副知事の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もずやんも登場しました！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03129091-BCB6-485F-B9E6-D5CADBDFBFB6}"/>
              </a:ext>
            </a:extLst>
          </p:cNvPr>
          <p:cNvSpPr/>
          <p:nvPr/>
        </p:nvSpPr>
        <p:spPr>
          <a:xfrm>
            <a:off x="3597846" y="5101606"/>
            <a:ext cx="2176375" cy="597108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ゆびおりやじゃんけん、アハ体験などの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プログラムを体験しました。</a:t>
            </a: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FA859B0B-4D89-4773-A16B-FB8CB35ED710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4941100" y="3895099"/>
            <a:ext cx="60779" cy="428014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087F0B5F-176C-4A57-B3AC-26E8071FB93E}"/>
              </a:ext>
            </a:extLst>
          </p:cNvPr>
          <p:cNvCxnSpPr>
            <a:cxnSpLocks/>
          </p:cNvCxnSpPr>
          <p:nvPr/>
        </p:nvCxnSpPr>
        <p:spPr>
          <a:xfrm flipH="1">
            <a:off x="1475656" y="3212976"/>
            <a:ext cx="72008" cy="171851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30AF894-9FF2-4A8B-AB05-A2C2570D6906}"/>
              </a:ext>
            </a:extLst>
          </p:cNvPr>
          <p:cNvCxnSpPr>
            <a:cxnSpLocks/>
          </p:cNvCxnSpPr>
          <p:nvPr/>
        </p:nvCxnSpPr>
        <p:spPr>
          <a:xfrm>
            <a:off x="3270601" y="5229200"/>
            <a:ext cx="333122" cy="170961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4345805-E8B5-4DE6-B6F6-AA168980014A}"/>
              </a:ext>
            </a:extLst>
          </p:cNvPr>
          <p:cNvCxnSpPr>
            <a:cxnSpLocks/>
          </p:cNvCxnSpPr>
          <p:nvPr/>
        </p:nvCxnSpPr>
        <p:spPr>
          <a:xfrm>
            <a:off x="7718956" y="2030693"/>
            <a:ext cx="73445" cy="292149"/>
          </a:xfrm>
          <a:prstGeom prst="line">
            <a:avLst/>
          </a:prstGeom>
          <a:ln w="254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図 45">
            <a:extLst>
              <a:ext uri="{FF2B5EF4-FFF2-40B4-BE49-F238E27FC236}">
                <a16:creationId xmlns:a16="http://schemas.microsoft.com/office/drawing/2014/main" id="{42BF10F0-3B97-4EA0-A224-26A1C7798B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5" y="1359202"/>
            <a:ext cx="3264131" cy="1925782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9A910A0A-D498-4675-92DC-B1905E8A52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05" y="1363099"/>
            <a:ext cx="2878975" cy="2696095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C8F7638A-5AED-4E4C-9C97-FDD4874F6D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56" y="3817676"/>
            <a:ext cx="3239193" cy="1978429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71C718D0-E154-472B-8A39-2A48B750AD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288" y="2166418"/>
            <a:ext cx="2449484" cy="3613265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655A9DD-57CF-4108-8D8E-EE30E9BF4CC4}"/>
              </a:ext>
            </a:extLst>
          </p:cNvPr>
          <p:cNvSpPr txBox="1"/>
          <p:nvPr/>
        </p:nvSpPr>
        <p:spPr>
          <a:xfrm>
            <a:off x="232020" y="6407055"/>
            <a:ext cx="23413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＜今後の開催案件（予定）＞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8928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221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2024-07-29T02:14:07Z</dcterms:created>
  <dcterms:modified xsi:type="dcterms:W3CDTF">2024-11-28T01:49:05Z</dcterms:modified>
</cp:coreProperties>
</file>