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4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931"/>
    <a:srgbClr val="DCD7E4"/>
    <a:srgbClr val="D1D2DE"/>
    <a:srgbClr val="0000CC"/>
    <a:srgbClr val="289AF0"/>
    <a:srgbClr val="CCECFF"/>
    <a:srgbClr val="4EABF1"/>
    <a:srgbClr val="E12A00"/>
    <a:srgbClr val="FF6600"/>
    <a:srgbClr val="E2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8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63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0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4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8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58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7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1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2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63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27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8EA1-7B5F-4355-B43D-EDFB3210B933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14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D258C7-0BCF-4FF4-B1F3-F1FD0A27558F}"/>
              </a:ext>
            </a:extLst>
          </p:cNvPr>
          <p:cNvSpPr txBox="1"/>
          <p:nvPr/>
        </p:nvSpPr>
        <p:spPr>
          <a:xfrm>
            <a:off x="35941" y="26299"/>
            <a:ext cx="7308305" cy="462755"/>
          </a:xfrm>
          <a:prstGeom prst="rect">
            <a:avLst/>
          </a:prstGeom>
          <a:solidFill>
            <a:srgbClr val="289AF0"/>
          </a:solidFill>
        </p:spPr>
        <p:txBody>
          <a:bodyPr wrap="square" lIns="36000" rIns="36000" bIns="4680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 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 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大阪府中央卸売市場」を開催しました！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CDB257-F530-46B1-B1FA-41D1E014C42F}"/>
              </a:ext>
            </a:extLst>
          </p:cNvPr>
          <p:cNvSpPr/>
          <p:nvPr/>
        </p:nvSpPr>
        <p:spPr>
          <a:xfrm>
            <a:off x="35237" y="480345"/>
            <a:ext cx="7351306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>
              <a:lnSpc>
                <a:spcPts val="1500"/>
              </a:lnSpc>
            </a:pP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土曜日</a:t>
            </a: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150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「府民の台所を支える総合食品供給基地」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の役割を果たしてきた</a:t>
            </a:r>
            <a:r>
              <a:rPr kumimoji="1" lang="ja-JP" altLang="en-US" sz="1150" b="1" spc="-2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大阪府中央卸売市場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で開催しました✨</a:t>
            </a:r>
          </a:p>
          <a:p>
            <a:pPr>
              <a:lnSpc>
                <a:spcPts val="1500"/>
              </a:lnSpc>
            </a:pPr>
            <a:r>
              <a:rPr kumimoji="1" lang="ja-JP" altLang="en-US" sz="1150" dirty="0">
                <a:latin typeface="Meiryo UI" panose="020B0604030504040204" pitchFamily="50" charset="-128"/>
                <a:ea typeface="Meiryo UI" panose="020B0604030504040204" pitchFamily="50" charset="-128"/>
              </a:rPr>
              <a:t>たくさんの</a:t>
            </a:r>
            <a:r>
              <a:rPr kumimoji="1"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魚介類、野菜、果物が並ぶ売場</a:t>
            </a:r>
            <a:r>
              <a:rPr kumimoji="1" lang="ja-JP" altLang="en-US" sz="1150" dirty="0">
                <a:latin typeface="Meiryo UI" panose="020B0604030504040204" pitchFamily="50" charset="-128"/>
                <a:ea typeface="Meiryo UI" panose="020B0604030504040204" pitchFamily="50" charset="-128"/>
              </a:rPr>
              <a:t>を見て驚いたり、</a:t>
            </a:r>
            <a:r>
              <a:rPr kumimoji="1"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「競り」の模擬体験</a:t>
            </a:r>
            <a:r>
              <a:rPr kumimoji="1"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にチャレンジしたりと、</a:t>
            </a:r>
            <a:r>
              <a:rPr kumimoji="1" lang="ja-JP" altLang="en-US" sz="1150" dirty="0">
                <a:latin typeface="Meiryo UI" panose="020B0604030504040204" pitchFamily="50" charset="-128"/>
                <a:ea typeface="Meiryo UI" panose="020B0604030504040204" pitchFamily="50" charset="-128"/>
              </a:rPr>
              <a:t>盛りだくさんの一日でした！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1741B2-C563-45C0-974B-01E5A449265B}"/>
              </a:ext>
            </a:extLst>
          </p:cNvPr>
          <p:cNvSpPr txBox="1"/>
          <p:nvPr/>
        </p:nvSpPr>
        <p:spPr>
          <a:xfrm>
            <a:off x="179512" y="6683547"/>
            <a:ext cx="10018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©2014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大阪府もずやん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1625C47-087A-4967-AFCD-BA237FBCB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8" y="5806421"/>
            <a:ext cx="870526" cy="87052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9328071-6A51-44D8-92FD-2E55596DB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247" y="24328"/>
            <a:ext cx="1720812" cy="912034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BFB24BF-8159-46DC-9D9B-8958412CBC3E}"/>
              </a:ext>
            </a:extLst>
          </p:cNvPr>
          <p:cNvGrpSpPr/>
          <p:nvPr/>
        </p:nvGrpSpPr>
        <p:grpSpPr>
          <a:xfrm>
            <a:off x="1403648" y="5818935"/>
            <a:ext cx="6032854" cy="420454"/>
            <a:chOff x="1607589" y="5882664"/>
            <a:chExt cx="6032854" cy="420454"/>
          </a:xfrm>
        </p:grpSpPr>
        <p:sp>
          <p:nvSpPr>
            <p:cNvPr id="9" name="雲 8">
              <a:extLst>
                <a:ext uri="{FF2B5EF4-FFF2-40B4-BE49-F238E27FC236}">
                  <a16:creationId xmlns:a16="http://schemas.microsoft.com/office/drawing/2014/main" id="{A8F4EB9B-5E97-4A7D-987D-1DABCC45BECE}"/>
                </a:ext>
              </a:extLst>
            </p:cNvPr>
            <p:cNvSpPr/>
            <p:nvPr/>
          </p:nvSpPr>
          <p:spPr>
            <a:xfrm rot="60000">
              <a:off x="1907171" y="5882664"/>
              <a:ext cx="5476824" cy="420454"/>
            </a:xfrm>
            <a:prstGeom prst="cloud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5F1364B-986C-4171-BF00-1808601BEA16}"/>
                </a:ext>
              </a:extLst>
            </p:cNvPr>
            <p:cNvSpPr/>
            <p:nvPr/>
          </p:nvSpPr>
          <p:spPr>
            <a:xfrm>
              <a:off x="1607589" y="5904512"/>
              <a:ext cx="6032854" cy="317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今後も府政学習会を開催していきますので、ぜひご参加ください！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CDCB45-52E7-434C-B23F-10A8DE47380D}"/>
              </a:ext>
            </a:extLst>
          </p:cNvPr>
          <p:cNvSpPr txBox="1"/>
          <p:nvPr/>
        </p:nvSpPr>
        <p:spPr>
          <a:xfrm>
            <a:off x="1581437" y="6211669"/>
            <a:ext cx="5731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＜今後の開催場所（予定）＞</a:t>
            </a: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８月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ピースおおさか　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９月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東和薬品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RACTAB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ドーム　　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障がい者自立センター</a:t>
            </a: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若江立坑　　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日本万国博覧会記念公園　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中央水みらいセンター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94F295-A9FD-480F-88C4-65267C4E42C6}"/>
              </a:ext>
            </a:extLst>
          </p:cNvPr>
          <p:cNvSpPr txBox="1"/>
          <p:nvPr/>
        </p:nvSpPr>
        <p:spPr>
          <a:xfrm>
            <a:off x="7562563" y="6553928"/>
            <a:ext cx="13673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91F5922-62E9-47A5-AE8B-54B3B5F100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022" y="5959155"/>
            <a:ext cx="1597691" cy="46025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96D0E81-26CC-4D9D-9E53-49F0DC1D6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7" y="1050528"/>
            <a:ext cx="3023878" cy="237155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BDE30AC-6ABD-40CE-9576-B510A1019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434" y="1050528"/>
            <a:ext cx="5979664" cy="23724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48CC82E-F2E8-42A4-87B3-C6C9601AF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4" y="3474831"/>
            <a:ext cx="3048264" cy="227400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73EA9A9-A052-4078-8217-E1B09AD974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434" y="3474831"/>
            <a:ext cx="3023878" cy="2267909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CDAE05B-B689-420B-9E08-AD9A43E20F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1998" y="3468735"/>
            <a:ext cx="292633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2024-07-29T02:14:07Z</dcterms:created>
  <dcterms:modified xsi:type="dcterms:W3CDTF">2024-07-29T02:35:54Z</dcterms:modified>
</cp:coreProperties>
</file>