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井上　大地" initials="井上　大地" lastIdx="3" clrIdx="0">
    <p:extLst>
      <p:ext uri="{19B8F6BF-5375-455C-9EA6-DF929625EA0E}">
        <p15:presenceInfo xmlns:p15="http://schemas.microsoft.com/office/powerpoint/2012/main" userId="S::InoueDaichi@lan.pref.osaka.jp::36f6c3c8-8965-4f03-9a58-3fa58765b1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188"/>
    <a:srgbClr val="E9ECEE"/>
    <a:srgbClr val="AA7C5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45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9CF7E-44AF-48F3-86FA-9460A9F22BD4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FC041-9C43-453B-9788-AC42B19ED7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27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FC041-9C43-453B-9788-AC42B19ED7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09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32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55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0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14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42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0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16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90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43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2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11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3381-FD88-4696-900B-075D879BFFF2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8E8F-9C8B-4788-8400-6134EDCE8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17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9A9EF1-D3F3-44F7-8769-5E7011C175F0}"/>
              </a:ext>
            </a:extLst>
          </p:cNvPr>
          <p:cNvSpPr txBox="1"/>
          <p:nvPr/>
        </p:nvSpPr>
        <p:spPr>
          <a:xfrm>
            <a:off x="0" y="15240"/>
            <a:ext cx="7787640" cy="462755"/>
          </a:xfrm>
          <a:prstGeom prst="rect">
            <a:avLst/>
          </a:prstGeom>
          <a:solidFill>
            <a:srgbClr val="00B050"/>
          </a:solidFill>
        </p:spPr>
        <p:txBody>
          <a:bodyPr wrap="square" lIns="36000" rIns="36000" bIns="46800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「府政学習会 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 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東和薬品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RACTAB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ドーム」を開催しました！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6CB388-A37E-4A53-857C-3299EF445C1C}"/>
              </a:ext>
            </a:extLst>
          </p:cNvPr>
          <p:cNvSpPr/>
          <p:nvPr/>
        </p:nvSpPr>
        <p:spPr>
          <a:xfrm>
            <a:off x="-1" y="462743"/>
            <a:ext cx="7733053" cy="596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>
              <a:lnSpc>
                <a:spcPts val="1500"/>
              </a:lnSpc>
            </a:pPr>
            <a:r>
              <a:rPr lang="ja-JP" altLang="en-US" sz="115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９月７日</a:t>
            </a:r>
            <a:r>
              <a:rPr lang="en-US" altLang="ja-JP" sz="115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5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土曜日</a:t>
            </a:r>
            <a:r>
              <a:rPr lang="en-US" altLang="ja-JP" sz="115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5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151" b="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府民のスポーツ振興の中核的施設</a:t>
            </a:r>
            <a:r>
              <a:rPr lang="ja-JP" altLang="en-US" sz="115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である</a:t>
            </a:r>
            <a:r>
              <a:rPr lang="ja-JP" altLang="en-US" sz="1151" b="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東和薬品</a:t>
            </a:r>
            <a:r>
              <a:rPr lang="en-US" altLang="ja-JP" sz="1151" b="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RACTAB</a:t>
            </a:r>
            <a:r>
              <a:rPr lang="ja-JP" altLang="en-US" sz="1151" b="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ドーム</a:t>
            </a:r>
            <a:r>
              <a:rPr lang="ja-JP" altLang="en-US" sz="115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で開催しました。</a:t>
            </a:r>
            <a:endParaRPr lang="en-US" altLang="ja-JP" sz="1151" spc="-2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51" b="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メインアリーナがプールから体育館フロアへ転換</a:t>
            </a:r>
            <a:r>
              <a:rPr lang="ja-JP" altLang="en-US" sz="115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する様子など、この施設の</a:t>
            </a:r>
            <a:r>
              <a:rPr lang="ja-JP" altLang="en-US" sz="1151" b="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新たな一面</a:t>
            </a:r>
            <a:r>
              <a:rPr lang="ja-JP" altLang="en-US" sz="115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を知ることができました！</a:t>
            </a:r>
            <a:endParaRPr lang="ja-JP" altLang="en-US" sz="115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613E02F0-52BB-48FA-9BB4-B2F31450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271" y="0"/>
            <a:ext cx="1335729" cy="819807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1E58B77-B1D8-4DF9-A61D-80C47F28FE66}"/>
              </a:ext>
            </a:extLst>
          </p:cNvPr>
          <p:cNvSpPr txBox="1"/>
          <p:nvPr/>
        </p:nvSpPr>
        <p:spPr>
          <a:xfrm>
            <a:off x="284514" y="6566322"/>
            <a:ext cx="10018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©2014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大阪府もずやん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1A69386-F9D0-457E-BC58-554D8488F2BF}"/>
              </a:ext>
            </a:extLst>
          </p:cNvPr>
          <p:cNvGrpSpPr/>
          <p:nvPr/>
        </p:nvGrpSpPr>
        <p:grpSpPr>
          <a:xfrm>
            <a:off x="1454685" y="5648812"/>
            <a:ext cx="6032854" cy="420454"/>
            <a:chOff x="1607589" y="5882664"/>
            <a:chExt cx="6032854" cy="420454"/>
          </a:xfrm>
        </p:grpSpPr>
        <p:sp>
          <p:nvSpPr>
            <p:cNvPr id="41" name="雲 40">
              <a:extLst>
                <a:ext uri="{FF2B5EF4-FFF2-40B4-BE49-F238E27FC236}">
                  <a16:creationId xmlns:a16="http://schemas.microsoft.com/office/drawing/2014/main" id="{288F3D91-D64B-4EF0-9BFB-C2531C44DA75}"/>
                </a:ext>
              </a:extLst>
            </p:cNvPr>
            <p:cNvSpPr/>
            <p:nvPr/>
          </p:nvSpPr>
          <p:spPr>
            <a:xfrm rot="60000">
              <a:off x="1907171" y="5882664"/>
              <a:ext cx="5476824" cy="420454"/>
            </a:xfrm>
            <a:prstGeom prst="clou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CA08A18C-80CB-41F1-B85E-0A0046E166F8}"/>
                </a:ext>
              </a:extLst>
            </p:cNvPr>
            <p:cNvSpPr/>
            <p:nvPr/>
          </p:nvSpPr>
          <p:spPr>
            <a:xfrm>
              <a:off x="1607589" y="5912779"/>
              <a:ext cx="6032854" cy="317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今後も府政学習会を開催していきますので、ぜひご参加ください！</a:t>
              </a:r>
            </a:p>
          </p:txBody>
        </p:sp>
      </p:grpSp>
      <p:pic>
        <p:nvPicPr>
          <p:cNvPr id="43" name="図 42">
            <a:extLst>
              <a:ext uri="{FF2B5EF4-FFF2-40B4-BE49-F238E27FC236}">
                <a16:creationId xmlns:a16="http://schemas.microsoft.com/office/drawing/2014/main" id="{1750500B-4A09-4E9F-962C-58ECE325BB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587" y="5878986"/>
            <a:ext cx="1597691" cy="46025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0043009-8707-4A10-991F-89CBA010F3BE}"/>
              </a:ext>
            </a:extLst>
          </p:cNvPr>
          <p:cNvSpPr txBox="1"/>
          <p:nvPr/>
        </p:nvSpPr>
        <p:spPr>
          <a:xfrm>
            <a:off x="7403305" y="6480504"/>
            <a:ext cx="136736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府政情報室　広報広聴課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7CF3906-0699-44A2-8BEB-4A1C4CCC7013}"/>
              </a:ext>
            </a:extLst>
          </p:cNvPr>
          <p:cNvSpPr txBox="1"/>
          <p:nvPr/>
        </p:nvSpPr>
        <p:spPr>
          <a:xfrm>
            <a:off x="2051567" y="6131332"/>
            <a:ext cx="483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＜今後の開催場所（予定）＞</a:t>
            </a: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障がい者自立センター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 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若江立坑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日本万国博覧会記念公園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１月 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中央水みらいセンター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FDE8E4EF-DB2D-4A09-959E-D8596DFCF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9" y="5656134"/>
            <a:ext cx="799648" cy="79964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80C23C8-A21F-410A-9EFA-EB559967A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" y="1040194"/>
            <a:ext cx="3001112" cy="2196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F7C50C7-1E0D-4C97-A4E5-73D535FD8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02" y="1040194"/>
            <a:ext cx="2884257" cy="2196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5CB41CD-257F-46B9-8067-60A2CC6E2C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47" y="1040194"/>
            <a:ext cx="2907496" cy="2196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ACF4C30-1929-44F1-BC1A-9A69BBC950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" y="3276831"/>
            <a:ext cx="3025185" cy="2196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D80F869-FEAB-4268-A9AA-BD97C1E64C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20" y="3284288"/>
            <a:ext cx="2911039" cy="2196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0D05318-A035-48FC-9883-670C54B65C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27" y="3284288"/>
            <a:ext cx="2867816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124</Words>
  <Application>Microsoft Office PowerPoint</Application>
  <PresentationFormat>画面に合わせる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71</cp:revision>
  <dcterms:created xsi:type="dcterms:W3CDTF">2024-09-10T00:45:51Z</dcterms:created>
  <dcterms:modified xsi:type="dcterms:W3CDTF">2024-09-17T02:11:12Z</dcterms:modified>
</cp:coreProperties>
</file>