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2" showSpecialPlsOnTitleSld="0" saveSubsetFonts="1" bookmarkIdSeed="7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1212" r:id="rId5"/>
    <p:sldId id="1213" r:id="rId6"/>
  </p:sldIdLst>
  <p:sldSz cx="9144000" cy="6858000" type="screen4x3"/>
  <p:notesSz cx="6491288" cy="8723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田村　寧啓" initials="田村　寧啓" lastIdx="1" clrIdx="0">
    <p:extLst>
      <p:ext uri="{19B8F6BF-5375-455C-9EA6-DF929625EA0E}">
        <p15:presenceInfo xmlns:p15="http://schemas.microsoft.com/office/powerpoint/2012/main" userId="S::TamuraYa@lan.pref.osaka.jp::116a883b-0379-47dc-81c0-df63bd33a57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E7"/>
    <a:srgbClr val="FFFFCC"/>
    <a:srgbClr val="FF9966"/>
    <a:srgbClr val="FFFF00"/>
    <a:srgbClr val="DDFBE8"/>
    <a:srgbClr val="FF3300"/>
    <a:srgbClr val="17B7D7"/>
    <a:srgbClr val="FFFF99"/>
    <a:srgbClr val="5EEC91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7" autoAdjust="0"/>
    <p:restoredTop sz="82059" autoAdjust="0"/>
  </p:normalViewPr>
  <p:slideViewPr>
    <p:cSldViewPr snapToGrid="0">
      <p:cViewPr varScale="1">
        <p:scale>
          <a:sx n="78" d="100"/>
          <a:sy n="78" d="100"/>
        </p:scale>
        <p:origin x="136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20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30628"/>
    </p:cViewPr>
  </p:sorterViewPr>
  <p:notesViewPr>
    <p:cSldViewPr snapToGrid="0">
      <p:cViewPr varScale="1">
        <p:scale>
          <a:sx n="77" d="100"/>
          <a:sy n="77" d="100"/>
        </p:scale>
        <p:origin x="291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1" y="3"/>
            <a:ext cx="2812690" cy="436097"/>
          </a:xfrm>
          <a:prstGeom prst="rect">
            <a:avLst/>
          </a:prstGeom>
        </p:spPr>
        <p:txBody>
          <a:bodyPr vert="horz" lIns="83009" tIns="41505" rIns="83009" bIns="415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677093" y="3"/>
            <a:ext cx="2812690" cy="436097"/>
          </a:xfrm>
          <a:prstGeom prst="rect">
            <a:avLst/>
          </a:prstGeom>
        </p:spPr>
        <p:txBody>
          <a:bodyPr vert="horz" lIns="83009" tIns="41505" rIns="83009" bIns="41505" rtlCol="0"/>
          <a:lstStyle>
            <a:lvl1pPr algn="r">
              <a:defRPr sz="1200"/>
            </a:lvl1pPr>
          </a:lstStyle>
          <a:p>
            <a:fld id="{29472AE3-829E-42FD-BDF5-9930118AE71F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1" y="8285832"/>
            <a:ext cx="2812690" cy="436096"/>
          </a:xfrm>
          <a:prstGeom prst="rect">
            <a:avLst/>
          </a:prstGeom>
        </p:spPr>
        <p:txBody>
          <a:bodyPr vert="horz" lIns="83009" tIns="41505" rIns="83009" bIns="415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677093" y="8285832"/>
            <a:ext cx="2812690" cy="436096"/>
          </a:xfrm>
          <a:prstGeom prst="rect">
            <a:avLst/>
          </a:prstGeom>
        </p:spPr>
        <p:txBody>
          <a:bodyPr vert="horz" lIns="83009" tIns="41505" rIns="83009" bIns="41505" rtlCol="0" anchor="b"/>
          <a:lstStyle>
            <a:lvl1pPr algn="r">
              <a:defRPr sz="1200"/>
            </a:lvl1pPr>
          </a:lstStyle>
          <a:p>
            <a:fld id="{F590CCD0-FE35-423A-B9FD-933267B7A8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133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1" y="3"/>
            <a:ext cx="2812690" cy="436097"/>
          </a:xfrm>
          <a:prstGeom prst="rect">
            <a:avLst/>
          </a:prstGeom>
        </p:spPr>
        <p:txBody>
          <a:bodyPr vert="horz" lIns="83009" tIns="41505" rIns="83009" bIns="415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677093" y="3"/>
            <a:ext cx="2812690" cy="436097"/>
          </a:xfrm>
          <a:prstGeom prst="rect">
            <a:avLst/>
          </a:prstGeom>
        </p:spPr>
        <p:txBody>
          <a:bodyPr vert="horz" lIns="83009" tIns="41505" rIns="83009" bIns="41505" rtlCol="0"/>
          <a:lstStyle>
            <a:lvl1pPr algn="r">
              <a:defRPr sz="1200"/>
            </a:lvl1pPr>
          </a:lstStyle>
          <a:p>
            <a:fld id="{C66E6DC5-E089-448C-ADA9-C53EA216882B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65213" y="655638"/>
            <a:ext cx="4360862" cy="3270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009" tIns="41505" rIns="83009" bIns="415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9438" y="4143610"/>
            <a:ext cx="5192423" cy="3924864"/>
          </a:xfrm>
          <a:prstGeom prst="rect">
            <a:avLst/>
          </a:prstGeom>
        </p:spPr>
        <p:txBody>
          <a:bodyPr vert="horz" lIns="83009" tIns="41505" rIns="83009" bIns="415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1" y="8285832"/>
            <a:ext cx="2812690" cy="436096"/>
          </a:xfrm>
          <a:prstGeom prst="rect">
            <a:avLst/>
          </a:prstGeom>
        </p:spPr>
        <p:txBody>
          <a:bodyPr vert="horz" lIns="83009" tIns="41505" rIns="83009" bIns="415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677093" y="8285832"/>
            <a:ext cx="2812690" cy="436096"/>
          </a:xfrm>
          <a:prstGeom prst="rect">
            <a:avLst/>
          </a:prstGeom>
        </p:spPr>
        <p:txBody>
          <a:bodyPr vert="horz" lIns="83009" tIns="41505" rIns="83009" bIns="41505" rtlCol="0" anchor="b"/>
          <a:lstStyle>
            <a:lvl1pPr algn="r">
              <a:defRPr sz="1200"/>
            </a:lvl1pPr>
          </a:lstStyle>
          <a:p>
            <a:fld id="{DFCB510D-55C8-4D3D-A366-9F41B467EC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4380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787F0D35-F295-45B2-9BC6-D58056021A6E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2D8FD361-C62D-485D-BADA-E6CD1981A0A1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C12DAA09-85D9-4252-901D-A0F063182CBC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D92B5D10-1E03-4F19-8313-90F6CBD3AB43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D1750DBB-6E4B-46C5-B5D1-93D8B43E9640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315FC968-6D22-4EFD-B182-B316B8218BB2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AFCCD55C-0FD8-4581-B20A-E3E658D1BDF8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29A8DA05-3C1E-4282-946E-3480A0119718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932645CE-95F1-4796-B92B-23509574F6D3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5125B876-93DE-4A98-8FB9-E01713B06EB7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EF407380-A944-47EE-8A1E-8863591BED6D}" type="datetime1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600" y="6492875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82EF9F9-C4E8-46B2-BBF1-33E3162B856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kumimoji="1"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CCB793A9-BD98-2A0A-1E8A-8F9DB5CE3283}"/>
              </a:ext>
            </a:extLst>
          </p:cNvPr>
          <p:cNvSpPr txBox="1">
            <a:spLocks/>
          </p:cNvSpPr>
          <p:nvPr/>
        </p:nvSpPr>
        <p:spPr>
          <a:xfrm>
            <a:off x="0" y="1124744"/>
            <a:ext cx="9144000" cy="2304256"/>
          </a:xfrm>
          <a:prstGeom prst="rect">
            <a:avLst/>
          </a:prstGeom>
          <a:effectLst/>
        </p:spPr>
        <p:txBody>
          <a:bodyPr>
            <a:normAutofit fontScale="90000"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kumimoji="1"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ja-JP" altLang="en-US" sz="4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大阪府都市基盤施設維持管理技術審議会</a:t>
            </a:r>
            <a:br>
              <a:rPr lang="en-US" altLang="ja-JP" sz="13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br>
              <a:rPr lang="en-US" altLang="ja-JP" sz="13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第３回　設備部会</a:t>
            </a:r>
            <a:br>
              <a:rPr lang="en-US" altLang="ja-JP" sz="13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endParaRPr lang="ja-JP" altLang="en-US" sz="27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C680B8D-B2E9-B2DA-0CEE-1A9EE8CD5EF2}"/>
              </a:ext>
            </a:extLst>
          </p:cNvPr>
          <p:cNvSpPr txBox="1">
            <a:spLocks/>
          </p:cNvSpPr>
          <p:nvPr/>
        </p:nvSpPr>
        <p:spPr>
          <a:xfrm>
            <a:off x="-182542" y="4258814"/>
            <a:ext cx="9144000" cy="550913"/>
          </a:xfrm>
          <a:prstGeom prst="rect">
            <a:avLst/>
          </a:prstGeom>
          <a:effectLst/>
        </p:spPr>
        <p:txBody>
          <a:bodyPr>
            <a:normAutofit fontScale="97500"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kumimoji="1"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en-US" altLang="ja-JP" sz="30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《</a:t>
            </a:r>
            <a:r>
              <a:rPr lang="ja-JP" altLang="en-US" sz="30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本日の審議事項</a:t>
            </a:r>
            <a:r>
              <a:rPr lang="en-US" altLang="ja-JP" sz="30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》</a:t>
            </a:r>
            <a:endParaRPr lang="ja-JP" altLang="en-US" sz="3000" dirty="0">
              <a:effectLst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0746DC3-E722-3505-EC7E-F2D964D6380A}"/>
              </a:ext>
            </a:extLst>
          </p:cNvPr>
          <p:cNvSpPr txBox="1"/>
          <p:nvPr/>
        </p:nvSpPr>
        <p:spPr>
          <a:xfrm>
            <a:off x="7538720" y="357664"/>
            <a:ext cx="1605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　</a:t>
            </a:r>
            <a:r>
              <a:rPr kumimoji="1" lang="en-US" altLang="ja-JP" b="1" dirty="0"/>
              <a:t>【</a:t>
            </a:r>
            <a:r>
              <a:rPr kumimoji="1" lang="ja-JP" altLang="en-US" b="1" dirty="0"/>
              <a:t>資料３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30DC83FE-30B9-CAB4-B416-3C85EBCD3D1E}"/>
              </a:ext>
            </a:extLst>
          </p:cNvPr>
          <p:cNvSpPr txBox="1">
            <a:spLocks/>
          </p:cNvSpPr>
          <p:nvPr/>
        </p:nvSpPr>
        <p:spPr>
          <a:xfrm>
            <a:off x="0" y="6190456"/>
            <a:ext cx="9144000" cy="55091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大阪府都市基盤施設維持管理技術審議会　設備部会</a:t>
            </a:r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6DB4E579-E725-44C2-9C02-DFC0D15945C4}"/>
              </a:ext>
            </a:extLst>
          </p:cNvPr>
          <p:cNvSpPr txBox="1">
            <a:spLocks/>
          </p:cNvSpPr>
          <p:nvPr/>
        </p:nvSpPr>
        <p:spPr>
          <a:xfrm>
            <a:off x="8483600" y="6465912"/>
            <a:ext cx="660400" cy="4269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6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2EF9F9-C4E8-46B2-BBF1-33E3162B856A}" type="slidenum">
              <a:rPr lang="ja-JP" altLang="en-US" smtClean="0"/>
              <a:pPr/>
              <a:t>12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5016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F12F405-0EC6-46D5-9F01-57E83E3B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A3CB3C-F9A0-4580-AA82-4756D00505D0}"/>
              </a:ext>
            </a:extLst>
          </p:cNvPr>
          <p:cNvSpPr txBox="1"/>
          <p:nvPr/>
        </p:nvSpPr>
        <p:spPr>
          <a:xfrm>
            <a:off x="2170" y="0"/>
            <a:ext cx="9141830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 本日の審議事項　　　　　　　　　　　　　　　　　　　　　　</a:t>
            </a:r>
            <a:r>
              <a:rPr lang="ja-JP" altLang="en-US" sz="20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資料３</a:t>
            </a:r>
            <a:endParaRPr lang="ja-JP" altLang="en-US" sz="20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07F9D90-6A5A-45EA-B900-BA4CCA218C13}"/>
              </a:ext>
            </a:extLst>
          </p:cNvPr>
          <p:cNvSpPr txBox="1"/>
          <p:nvPr/>
        </p:nvSpPr>
        <p:spPr>
          <a:xfrm>
            <a:off x="1021080" y="2267625"/>
            <a:ext cx="7559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◈　</a:t>
            </a:r>
            <a:r>
              <a:rPr kumimoji="1"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行動計画の改定について</a:t>
            </a:r>
            <a:endParaRPr kumimoji="1" lang="en-US" altLang="ja-JP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11B729C-D030-4E6E-B43F-6B28C2896612}"/>
              </a:ext>
            </a:extLst>
          </p:cNvPr>
          <p:cNvSpPr txBox="1"/>
          <p:nvPr/>
        </p:nvSpPr>
        <p:spPr>
          <a:xfrm>
            <a:off x="1203960" y="2875875"/>
            <a:ext cx="6141720" cy="2784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下水道設備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２　河川設備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３　海岸設備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４　道路設備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５　公園設備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B689FB3-083E-4425-A30D-F61B9311BEB1}"/>
              </a:ext>
            </a:extLst>
          </p:cNvPr>
          <p:cNvSpPr txBox="1"/>
          <p:nvPr/>
        </p:nvSpPr>
        <p:spPr>
          <a:xfrm>
            <a:off x="662940" y="1336358"/>
            <a:ext cx="614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accent6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本日の審議事項は、次のとおり。</a:t>
            </a:r>
          </a:p>
        </p:txBody>
      </p:sp>
    </p:spTree>
    <p:extLst>
      <p:ext uri="{BB962C8B-B14F-4D97-AF65-F5344CB8AC3E}">
        <p14:creationId xmlns:p14="http://schemas.microsoft.com/office/powerpoint/2010/main" val="1486322680"/>
      </p:ext>
    </p:extLst>
  </p:cSld>
  <p:clrMapOvr>
    <a:masterClrMapping/>
  </p:clrMapOvr>
</p:sld>
</file>

<file path=ppt/theme/theme1.xml><?xml version="1.0" encoding="utf-8"?>
<a:theme xmlns:a="http://schemas.openxmlformats.org/drawingml/2006/main" name="スリップストリーム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スリップストリーム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スリップストリーム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392AD875449443AAA7829C2473F989" ma:contentTypeVersion="10" ma:contentTypeDescription="新しいドキュメントを作成します。" ma:contentTypeScope="" ma:versionID="da5c38a7568c2cb169f3dfb5d615830a">
  <xsd:schema xmlns:xsd="http://www.w3.org/2001/XMLSchema" xmlns:xs="http://www.w3.org/2001/XMLSchema" xmlns:p="http://schemas.microsoft.com/office/2006/metadata/properties" xmlns:ns2="60b12527-e226-4614-b792-74ec134ea487" xmlns:ns3="070d2816-acf1-4867-9480-e239a5331c18" targetNamespace="http://schemas.microsoft.com/office/2006/metadata/properties" ma:root="true" ma:fieldsID="b7969e1d4cbe33eda784cf13c1b5d183" ns2:_="" ns3:_="">
    <xsd:import namespace="60b12527-e226-4614-b792-74ec134ea487"/>
    <xsd:import namespace="070d2816-acf1-4867-9480-e239a5331c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12527-e226-4614-b792-74ec134ea4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0d2816-acf1-4867-9480-e239a5331c1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1F84A9-2E04-49F3-9FB7-66F060C9B6EE}"/>
</file>

<file path=customXml/itemProps2.xml><?xml version="1.0" encoding="utf-8"?>
<ds:datastoreItem xmlns:ds="http://schemas.openxmlformats.org/officeDocument/2006/customXml" ds:itemID="{123580F3-5003-4643-A841-F6D2432542D8}">
  <ds:schemaRefs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4e21aece-359b-4e6f-8f54-c70e1e237c6a"/>
    <ds:schemaRef ds:uri="http://schemas.microsoft.com/sharepoint/v3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537A8C2-C6E1-41B4-B797-BE76C7836C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29606</TotalTime>
  <Words>102</Words>
  <Application>Microsoft Office PowerPoint</Application>
  <PresentationFormat>画面に合わせる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Calibri</vt:lpstr>
      <vt:lpstr>Georgia</vt:lpstr>
      <vt:lpstr>Trebuchet MS</vt:lpstr>
      <vt:lpstr>スリップストリーム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田村　寧啓</cp:lastModifiedBy>
  <cp:revision>882</cp:revision>
  <cp:lastPrinted>2024-10-17T23:18:35Z</cp:lastPrinted>
  <dcterms:created xsi:type="dcterms:W3CDTF">2013-06-19T04:48:16Z</dcterms:created>
  <dcterms:modified xsi:type="dcterms:W3CDTF">2024-10-29T07:10:51Z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0x0101004A392AD875449443AAA7829C2473F989</vt:lpwstr>
  </property>
</Properties>
</file>