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  <p15:guide id="4" orient="horz" pos="703">
          <p15:clr>
            <a:srgbClr val="A4A3A4"/>
          </p15:clr>
        </p15:guide>
        <p15:guide id="5" pos="51">
          <p15:clr>
            <a:srgbClr val="A4A3A4"/>
          </p15:clr>
        </p15:guide>
        <p15:guide id="6" pos="4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 varScale="1">
        <p:scale>
          <a:sx n="68" d="100"/>
          <a:sy n="68" d="100"/>
        </p:scale>
        <p:origin x="2309" y="72"/>
      </p:cViewPr>
      <p:guideLst>
        <p:guide orient="horz" pos="527"/>
        <p:guide pos="68"/>
        <p:guide pos="5692"/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297414" y="86142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維持管理技術審議会</a:t>
            </a:r>
            <a:br>
              <a:rPr kumimoji="1" lang="en-US" altLang="ja-JP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第３回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</a:t>
            </a: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0336" y="1716088"/>
            <a:ext cx="6858000" cy="69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時：令和６年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月２８日（月）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</a:t>
            </a:r>
            <a:r>
              <a:rPr lang="ja-JP" altLang="ja-JP" sz="1400" kern="100" dirty="0">
                <a:effectLst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400" kern="100" dirty="0">
                <a:effectLst/>
                <a:ea typeface="Meiryo UI" panose="020B0604030504040204" pitchFamily="50" charset="-128"/>
                <a:cs typeface="Meiryo UI" panose="020B0604030504040204" pitchFamily="50" charset="-128"/>
              </a:rPr>
              <a:t>西大阪治水事務所　　１階会議室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5516" y="2348162"/>
            <a:ext cx="6858000" cy="3543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１．あいさつ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第１、２回設備部会の振り返り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３．行動計画の改定について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（１）　下水道設備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（２）　河川設備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（３）　海岸設備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（４）　道路設備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4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（５）　公園設備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0722" y="6055725"/>
            <a:ext cx="5472609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資料１：全体スケジュール等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資料２：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第１、２回設備部会の振り返り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資料３：本日の審議事項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資料４：行動計画の改定について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１：下水道設備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２：河川設備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３：海岸設備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４：道路設備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資料４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５：公園設備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10" ma:contentTypeDescription="新しいドキュメントを作成します。" ma:contentTypeScope="" ma:versionID="da5c38a7568c2cb169f3dfb5d615830a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7969e1d4cbe33eda784cf13c1b5d183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1BD36DA-629E-4BFD-A2AB-691D721E82AE}"/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4e21aece-359b-4e6f-8f54-c70e1e237c6a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14039</TotalTime>
  <Words>215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大阪府都市基盤施設維持管理技術審議会 第３回設備部会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田村　寧啓</cp:lastModifiedBy>
  <cp:revision>905</cp:revision>
  <cp:lastPrinted>2024-05-28T04:11:18Z</cp:lastPrinted>
  <dcterms:created xsi:type="dcterms:W3CDTF">2013-03-26T10:27:51Z</dcterms:created>
  <dcterms:modified xsi:type="dcterms:W3CDTF">2024-10-15T23:12:43Z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