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bookmarkIdSeed="3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643" r:id="rId5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7">
          <p15:clr>
            <a:srgbClr val="A4A3A4"/>
          </p15:clr>
        </p15:guide>
        <p15:guide id="2" pos="68">
          <p15:clr>
            <a:srgbClr val="A4A3A4"/>
          </p15:clr>
        </p15:guide>
        <p15:guide id="3" pos="5692">
          <p15:clr>
            <a:srgbClr val="A4A3A4"/>
          </p15:clr>
        </p15:guide>
        <p15:guide id="4" orient="horz" pos="703">
          <p15:clr>
            <a:srgbClr val="A4A3A4"/>
          </p15:clr>
        </p15:guide>
        <p15:guide id="5" pos="51">
          <p15:clr>
            <a:srgbClr val="A4A3A4"/>
          </p15:clr>
        </p15:guide>
        <p15:guide id="6" pos="42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082" autoAdjust="0"/>
  </p:normalViewPr>
  <p:slideViewPr>
    <p:cSldViewPr>
      <p:cViewPr varScale="1">
        <p:scale>
          <a:sx n="71" d="100"/>
          <a:sy n="71" d="100"/>
        </p:scale>
        <p:origin x="2309" y="86"/>
      </p:cViewPr>
      <p:guideLst>
        <p:guide orient="horz" pos="527"/>
        <p:guide pos="68"/>
        <p:guide pos="5692"/>
        <p:guide orient="horz" pos="703"/>
        <p:guide pos="51"/>
        <p:guide pos="4269"/>
      </p:guideLst>
    </p:cSldViewPr>
  </p:slideViewPr>
  <p:outlineViewPr>
    <p:cViewPr>
      <p:scale>
        <a:sx n="33" d="100"/>
        <a:sy n="33" d="100"/>
      </p:scale>
      <p:origin x="252" y="15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37647E07-BF92-4D39-B53C-51C9521A1FFF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41E84FC7-FB7D-41A0-A226-93A5653C86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281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8F669BCD-B990-4A90-82E4-D6DCA0B691C3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2C9D8128-0D49-4FB7-BD1C-395F2D4B6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351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06600" y="746125"/>
            <a:ext cx="27940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D8128-0D49-4FB7-BD1C-395F2D4B64DE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14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1CAC9-68A3-4DFA-AD1B-F6501B2DE7E4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5231178" y="8693680"/>
            <a:ext cx="1600200" cy="486833"/>
          </a:xfrm>
        </p:spPr>
        <p:txBody>
          <a:bodyPr/>
          <a:lstStyle>
            <a:lvl1pPr>
              <a:defRPr sz="1000"/>
            </a:lvl1pPr>
          </a:lstStyle>
          <a:p>
            <a:fld id="{57D6C0A1-9264-47D4-A470-56C07D157F3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0166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12D01-64B2-4A32-ABE3-8FC30B867D1F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316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93A90-13FC-42A8-94D7-7F0D0A54BE5A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682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1C83-7BAB-4AEF-B408-4A4C0F2DFD40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52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9BE8-3D6C-45E1-BD79-B22DCD1E91D8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5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5DE99-6331-4411-A211-47B3D543479C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609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F6D47-4F95-4B99-A0F2-F5530EDA44AB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333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0200A-C8F7-45E7-89A5-8A5685F9D453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494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0AFD-CA2B-4857-A6E7-C1A3DC35925A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96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A5B0-D33C-4120-806F-8E698154834A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08A9F-BB37-4656-B82C-B3AD5DF489EC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04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D6405-B4D0-451B-B6F7-4D757CA81442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232600" y="8692801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6C0A1-9264-47D4-A470-56C07D157F3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977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297414" y="-108520"/>
            <a:ext cx="7155414" cy="1960033"/>
          </a:xfrm>
        </p:spPr>
        <p:txBody>
          <a:bodyPr>
            <a:normAutofit/>
          </a:bodyPr>
          <a:lstStyle/>
          <a:p>
            <a:r>
              <a:rPr kumimoji="1"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大阪府都市基盤施設</a:t>
            </a:r>
            <a:r>
              <a:rPr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維持管理技術審議会</a:t>
            </a:r>
            <a:br>
              <a:rPr kumimoji="1" lang="en-US" altLang="ja-JP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kumimoji="1"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第２回</a:t>
            </a:r>
            <a:r>
              <a:rPr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設備</a:t>
            </a:r>
            <a:r>
              <a:rPr kumimoji="1"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部会</a:t>
            </a:r>
            <a:br>
              <a:rPr kumimoji="1" lang="en-US" altLang="ja-JP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endParaRPr kumimoji="1" lang="ja-JP" altLang="en-US" sz="27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027" y="1232277"/>
            <a:ext cx="6858000" cy="693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　時：令和６年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月２５日（火）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00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分から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00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場　所：</a:t>
            </a:r>
            <a:r>
              <a:rPr lang="ja-JP" altLang="ja-JP" sz="1400" kern="100" dirty="0">
                <a:effectLst/>
                <a:ea typeface="Meiryo UI" panose="020B0604030504040204" pitchFamily="50" charset="-128"/>
                <a:cs typeface="Meiryo UI" panose="020B0604030504040204" pitchFamily="50" charset="-128"/>
              </a:rPr>
              <a:t>大阪府庁本館５階　正庁の間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-148707" y="1763688"/>
            <a:ext cx="6858000" cy="4232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 事 次 第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4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１．あいさつ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40000"/>
              </a:lnSpc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２．第１回設備部会　委員からの意見と取組方針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4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３．第１回全体検討部会の報告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4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４．第１回全体検討部会　共通課題の検証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4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５．現行動計画の見直し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4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（１）　下水道設備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4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（２）　河川設備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4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（３）　海岸設備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4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（４）　道路設備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4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（５）　公園設備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10722" y="6158434"/>
            <a:ext cx="5472609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説明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資料１：全体スケジュール等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資料２：本日の審議事項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①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回設備部会　委員からの意見と取組方針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②第１回全体検討部会の報告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③第１回全体検討部会　共通課題の検証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④現行動計画の見直し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資料④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１：下水道設備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資料④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２：河川設備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資料④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３：海岸設備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資料④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４：道路設備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資料④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５：公園設備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6131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A392AD875449443AAA7829C2473F989" ma:contentTypeVersion="6" ma:contentTypeDescription="新しいドキュメントを作成します。" ma:contentTypeScope="" ma:versionID="910b726549f5ea5c5b0da533c2bfbdae">
  <xsd:schema xmlns:xsd="http://www.w3.org/2001/XMLSchema" xmlns:xs="http://www.w3.org/2001/XMLSchema" xmlns:p="http://schemas.microsoft.com/office/2006/metadata/properties" xmlns:ns2="60b12527-e226-4614-b792-74ec134ea487" xmlns:ns3="070d2816-acf1-4867-9480-e239a5331c18" targetNamespace="http://schemas.microsoft.com/office/2006/metadata/properties" ma:root="true" ma:fieldsID="bb2c7f2645d668397f7db443c4d8a8c5" ns2:_="" ns3:_="">
    <xsd:import namespace="60b12527-e226-4614-b792-74ec134ea487"/>
    <xsd:import namespace="070d2816-acf1-4867-9480-e239a5331c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12527-e226-4614-b792-74ec134ea4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0d2816-acf1-4867-9480-e239a5331c1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3B93C6-6259-442E-8E0B-03BED656B8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1351DC-4415-4586-B2F6-D399B22B7849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4e21aece-359b-4e6f-8f54-c70e1e237c6a"/>
    <ds:schemaRef ds:uri="http://purl.org/dc/elements/1.1/"/>
    <ds:schemaRef ds:uri="http://schemas.microsoft.com/sharepoint/v3"/>
    <ds:schemaRef ds:uri="http://www.w3.org/XML/1998/namespace"/>
    <ds:schemaRef ds:uri="http://purl.org/dc/dcmitype/"/>
    <ds:schemaRef ds:uri="http://schemas.microsoft.com/office/infopath/2007/PartnerControl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51B256E-BADB-4278-BAF7-49B79967EED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13954</TotalTime>
  <Words>284</Words>
  <Application>Microsoft Office PowerPoint</Application>
  <PresentationFormat>画面に合わせる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Office ​​テーマ</vt:lpstr>
      <vt:lpstr>大阪府都市基盤施設維持管理技術審議会 第２回設備部会 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大井祥之</dc:creator>
  <cp:lastModifiedBy>田村　寧啓</cp:lastModifiedBy>
  <cp:revision>902</cp:revision>
  <cp:lastPrinted>2024-05-28T04:11:18Z</cp:lastPrinted>
  <dcterms:created xsi:type="dcterms:W3CDTF">2013-03-26T10:27:51Z</dcterms:created>
  <dcterms:modified xsi:type="dcterms:W3CDTF">2024-06-17T11:02:35Z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0x0101004A392AD875449443AAA7829C2473F989</vt:lpwstr>
  </property>
</Properties>
</file>