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5"/>
  </p:sldMasterIdLst>
  <p:notesMasterIdLst>
    <p:notesMasterId r:id="rId24"/>
  </p:notesMasterIdLst>
  <p:sldIdLst>
    <p:sldId id="1318" r:id="rId6"/>
    <p:sldId id="1329" r:id="rId7"/>
    <p:sldId id="1322" r:id="rId8"/>
    <p:sldId id="1330" r:id="rId9"/>
    <p:sldId id="1335" r:id="rId10"/>
    <p:sldId id="1320" r:id="rId11"/>
    <p:sldId id="1336" r:id="rId12"/>
    <p:sldId id="1309" r:id="rId13"/>
    <p:sldId id="1323" r:id="rId14"/>
    <p:sldId id="1237" r:id="rId15"/>
    <p:sldId id="1294" r:id="rId16"/>
    <p:sldId id="1324" r:id="rId17"/>
    <p:sldId id="1307" r:id="rId18"/>
    <p:sldId id="782" r:id="rId19"/>
    <p:sldId id="1306" r:id="rId20"/>
    <p:sldId id="1308" r:id="rId21"/>
    <p:sldId id="1328" r:id="rId22"/>
    <p:sldId id="1338" r:id="rId23"/>
  </p:sldIdLst>
  <p:sldSz cx="9144000" cy="6858000" type="screen4x3"/>
  <p:notesSz cx="6770688" cy="9902825"/>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崎　智也" initials="川崎　智也" lastIdx="32" clrIdx="0">
    <p:extLst>
      <p:ext uri="{19B8F6BF-5375-455C-9EA6-DF929625EA0E}">
        <p15:presenceInfo xmlns:p15="http://schemas.microsoft.com/office/powerpoint/2012/main" userId="S::KawasakiTo@lan.pref.osaka.jp::ac20898f-31f7-43dc-a338-5a251daa840d" providerId="AD"/>
      </p:ext>
    </p:extLst>
  </p:cmAuthor>
  <p:cmAuthor id="2" name="Misaki Kira(吉良　美咲)" initials="美吉" lastIdx="11" clrIdx="1">
    <p:extLst>
      <p:ext uri="{19B8F6BF-5375-455C-9EA6-DF929625EA0E}">
        <p15:presenceInfo xmlns:p15="http://schemas.microsoft.com/office/powerpoint/2012/main" userId="S::a8109@n-koei.co.jp::6c03237f-84d9-4ec8-87b1-1a2bbe98347a" providerId="AD"/>
      </p:ext>
    </p:extLst>
  </p:cmAuthor>
  <p:cmAuthor id="3" name="Akari Suzuki(鈴木　彩莉)" initials="彩鈴" lastIdx="10" clrIdx="2">
    <p:extLst>
      <p:ext uri="{19B8F6BF-5375-455C-9EA6-DF929625EA0E}">
        <p15:presenceInfo xmlns:p15="http://schemas.microsoft.com/office/powerpoint/2012/main" userId="S::a8882@n-koei.co.jp::93a08ebf-c7a1-4401-bd86-7755db2e3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E4E4E4"/>
    <a:srgbClr val="FF0000"/>
    <a:srgbClr val="FFFFFF"/>
    <a:srgbClr val="E9EDF4"/>
    <a:srgbClr val="D0D8E8"/>
    <a:srgbClr val="FFCCFF"/>
    <a:srgbClr val="E2EFDA"/>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0E5DD-3647-443E-A68D-C1BE66BA3BF6}" v="423" dt="2024-03-04T09:30:08.963"/>
    <p1510:client id="{1D5F34AC-404A-444F-880F-A4918A072C1E}" v="27" dt="2024-03-04T02:14:31.465"/>
    <p1510:client id="{B6F6880A-BEC0-4289-A1F4-9D3C7517A222}" v="188" dt="2024-03-04T01:58:57.130"/>
    <p1510:client id="{4D261591-86F4-42F5-BE0D-2E4C0D54BB98}" v="126" dt="2024-03-04T07:21:57.9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5896" autoAdjust="0"/>
  </p:normalViewPr>
  <p:slideViewPr>
    <p:cSldViewPr snapToGrid="0">
      <p:cViewPr varScale="1">
        <p:scale>
          <a:sx n="114" d="100"/>
          <a:sy n="114" d="100"/>
        </p:scale>
        <p:origin x="1698" y="108"/>
      </p:cViewPr>
      <p:guideLst>
        <p:guide orient="horz" pos="2160"/>
        <p:guide pos="2880"/>
      </p:guideLst>
    </p:cSldViewPr>
  </p:slideViewPr>
  <p:notesTextViewPr>
    <p:cViewPr>
      <p:scale>
        <a:sx n="125" d="100"/>
        <a:sy n="125"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STORAGESERVER1\Proj-Active\1G(&#24314;&#35373;&#12487;&#12470;&#12452;&#12531;G)\23034HM_&#22823;&#38442;&#24220;&#37117;&#24066;&#22522;&#30436;&#26045;&#35373;&#38263;&#23551;&#21629;&#21270;&#35336;&#30011;&#65288;&#12514;&#12494;&#12524;&#12540;&#12523;&#26045;&#35373;&#65289;&#26356;&#26032;&#26908;&#35342;&#31561;&#22996;&#35351;\02_&#35373;&#35336;\03_&#12487;&#12540;&#12479;&#25972;&#29702;\&#21155;&#21270;&#20104;&#28204;(&#22238;&#24112;&#20998;&#26512;)\&#12304;&#22238;&#24112;&#20998;&#26512;&#29992;&#12305;RC&#25903;&#2660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TORAGESERVER1\Proj-Active\1G(&#24314;&#35373;&#12487;&#12470;&#12452;&#12531;G)\23034HM_&#22823;&#38442;&#24220;&#37117;&#24066;&#22522;&#30436;&#26045;&#35373;&#38263;&#23551;&#21629;&#21270;&#35336;&#30011;&#65288;&#12514;&#12494;&#12524;&#12540;&#12523;&#26045;&#35373;&#65289;&#26356;&#26032;&#26908;&#35342;&#31561;&#22996;&#35351;\02_&#35373;&#35336;\&#22577;&#21578;&#26360;\&#31532;02&#32232;&#12288;&#35336;&#30011;&#26356;&#26032;&#26908;&#35342;\&#31532;05&#31456;&#12288;&#38263;&#26399;&#12467;&#12473;&#12488;&#12471;&#12511;&#12517;&#12524;&#12540;&#12471;&#12519;&#12531;&#12304;&#20316;&#25104;&#20013;&#12305;\02&#26368;&#36969;&#31649;&#29702;&#27700;&#28310;&#12398;&#35373;&#23450;&#12304;&#20316;&#26989;&#20013;&#12305;\&#23550;&#31574;&#24037;&#27861;(LCC&#35336;&#31639;)24061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ORAGESERVER1\Proj-Active\1G(&#24314;&#35373;&#12487;&#12470;&#12452;&#12531;G)\23034HM_&#22823;&#38442;&#24220;&#37117;&#24066;&#22522;&#30436;&#26045;&#35373;&#38263;&#23551;&#21629;&#21270;&#35336;&#30011;&#65288;&#12514;&#12494;&#12524;&#12540;&#12523;&#26045;&#35373;&#65289;&#26356;&#26032;&#26908;&#35342;&#31561;&#22996;&#35351;\02_&#35373;&#35336;\&#22577;&#21578;&#26360;\&#31532;02&#32232;&#12288;&#35336;&#30011;&#26356;&#26032;&#26908;&#35342;\&#31532;05&#31456;&#12288;&#38263;&#26399;&#12467;&#12473;&#12488;&#12471;&#12511;&#12517;&#12524;&#12540;&#12471;&#12519;&#12531;&#12304;&#20316;&#25104;&#20013;&#12305;\02&#26368;&#36969;&#31649;&#29702;&#27700;&#28310;&#12398;&#35373;&#23450;&#12304;&#20316;&#26989;&#20013;&#12305;\&#23550;&#31574;&#24037;&#27861;(LCC&#35336;&#31639;)24061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altLang="ja-JP" sz="1080" b="0" i="0" u="none" strike="noStrike" kern="1200" spc="0" baseline="0">
                <a:solidFill>
                  <a:sysClr val="windowText" lastClr="000000"/>
                </a:solidFill>
                <a:latin typeface="BIZ UDゴシック" panose="020B0400000000000000" pitchFamily="49" charset="-128"/>
                <a:ea typeface="BIZ UDゴシック" panose="020B0400000000000000" pitchFamily="49" charset="-128"/>
                <a:cs typeface="+mn-cs"/>
              </a:defRPr>
            </a:pPr>
            <a:r>
              <a:rPr lang="en-US" altLang="ja-JP" sz="1080" b="0" i="0" u="none" strike="noStrike" kern="1200" spc="0" baseline="0" dirty="0" err="1">
                <a:solidFill>
                  <a:sysClr val="windowText" lastClr="000000"/>
                </a:solidFill>
                <a:latin typeface="BIZ UDゴシック" panose="020B0400000000000000" pitchFamily="49" charset="-128"/>
                <a:ea typeface="BIZ UDゴシック" panose="020B0400000000000000" pitchFamily="49" charset="-128"/>
                <a:cs typeface="+mn-cs"/>
              </a:rPr>
              <a:t>RC支柱</a:t>
            </a:r>
            <a:r>
              <a:rPr lang="en-US" altLang="ja-JP" sz="1080" b="0" i="0" u="none" strike="noStrike" kern="1200" spc="0" baseline="0" dirty="0">
                <a:solidFill>
                  <a:sysClr val="windowText" lastClr="000000"/>
                </a:solidFill>
                <a:latin typeface="BIZ UDゴシック" panose="020B0400000000000000" pitchFamily="49" charset="-128"/>
                <a:ea typeface="BIZ UDゴシック" panose="020B0400000000000000" pitchFamily="49" charset="-128"/>
                <a:cs typeface="+mn-cs"/>
              </a:rPr>
              <a:t>(</a:t>
            </a:r>
            <a:r>
              <a:rPr lang="ja-JP" altLang="en-US" sz="1080" b="0" i="0" u="none" strike="noStrike" kern="1200" spc="0" baseline="0" dirty="0">
                <a:solidFill>
                  <a:sysClr val="windowText" lastClr="000000"/>
                </a:solidFill>
                <a:latin typeface="BIZ UDゴシック" panose="020B0400000000000000" pitchFamily="49" charset="-128"/>
                <a:ea typeface="BIZ UDゴシック" panose="020B0400000000000000" pitchFamily="49" charset="-128"/>
                <a:cs typeface="+mn-cs"/>
              </a:rPr>
              <a:t>耐震補強</a:t>
            </a:r>
            <a:r>
              <a:rPr lang="en-US" altLang="ja-JP" sz="1080" b="0" i="0" u="none" strike="noStrike" kern="1200" spc="0" baseline="0" dirty="0">
                <a:solidFill>
                  <a:sysClr val="windowText" lastClr="000000"/>
                </a:solidFill>
                <a:latin typeface="BIZ UDゴシック" panose="020B0400000000000000" pitchFamily="49" charset="-128"/>
                <a:ea typeface="BIZ UDゴシック" panose="020B0400000000000000" pitchFamily="49" charset="-128"/>
                <a:cs typeface="+mn-cs"/>
              </a:rPr>
              <a:t>)　</a:t>
            </a:r>
            <a:r>
              <a:rPr lang="en-US" altLang="ja-JP" sz="1080" b="0" i="0" u="none" strike="noStrike" kern="1200" spc="0" baseline="0" dirty="0" err="1">
                <a:solidFill>
                  <a:sysClr val="windowText" lastClr="000000"/>
                </a:solidFill>
                <a:latin typeface="BIZ UDゴシック" panose="020B0400000000000000" pitchFamily="49" charset="-128"/>
                <a:ea typeface="BIZ UDゴシック" panose="020B0400000000000000" pitchFamily="49" charset="-128"/>
                <a:cs typeface="+mn-cs"/>
              </a:rPr>
              <a:t>劣化予測</a:t>
            </a:r>
            <a:endParaRPr lang="en-US" altLang="ja-JP" sz="1080" b="0" i="0" u="none" strike="noStrike" kern="1200" spc="0" baseline="0" dirty="0">
              <a:solidFill>
                <a:sysClr val="windowText" lastClr="000000"/>
              </a:solidFill>
              <a:latin typeface="BIZ UDゴシック" panose="020B0400000000000000" pitchFamily="49" charset="-128"/>
              <a:ea typeface="BIZ UDゴシック" panose="020B0400000000000000" pitchFamily="49" charset="-128"/>
              <a:cs typeface="+mn-cs"/>
            </a:endParaRPr>
          </a:p>
        </c:rich>
      </c:tx>
      <c:overlay val="0"/>
      <c:spPr>
        <a:noFill/>
        <a:ln>
          <a:noFill/>
        </a:ln>
        <a:effectLst/>
      </c:spPr>
      <c:txPr>
        <a:bodyPr rot="0" spcFirstLastPara="1" vertOverflow="ellipsis" vert="horz" wrap="square" anchor="ctr" anchorCtr="1"/>
        <a:lstStyle/>
        <a:p>
          <a:pPr algn="ctr" rtl="0">
            <a:defRPr lang="en-US" altLang="ja-JP" sz="1080" b="0" i="0" u="none" strike="noStrike" kern="1200" spc="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manualLayout>
          <c:layoutTarget val="inner"/>
          <c:xMode val="edge"/>
          <c:yMode val="edge"/>
          <c:x val="0.11027771496394866"/>
          <c:y val="0.1323492313539297"/>
          <c:w val="0.68654986984518429"/>
          <c:h val="0.69924126838994671"/>
        </c:manualLayout>
      </c:layout>
      <c:scatterChart>
        <c:scatterStyle val="lineMarker"/>
        <c:varyColors val="0"/>
        <c:ser>
          <c:idx val="0"/>
          <c:order val="0"/>
          <c:tx>
            <c:v>改定後</c:v>
          </c:tx>
          <c:spPr>
            <a:ln w="19050" cap="rnd">
              <a:noFill/>
              <a:round/>
            </a:ln>
            <a:effectLst/>
          </c:spPr>
          <c:marker>
            <c:symbol val="triangle"/>
            <c:size val="5"/>
            <c:spPr>
              <a:solidFill>
                <a:srgbClr val="0000FF"/>
              </a:solidFill>
              <a:ln w="9525">
                <a:noFill/>
              </a:ln>
              <a:effectLst/>
            </c:spPr>
          </c:marker>
          <c:xVal>
            <c:numRef>
              <c:f>'1+2巡目(旧基準)'!$B$3:$B$762</c:f>
              <c:numCache>
                <c:formatCode>General</c:formatCode>
                <c:ptCount val="760"/>
                <c:pt idx="0">
                  <c:v>24</c:v>
                </c:pt>
                <c:pt idx="1">
                  <c:v>24</c:v>
                </c:pt>
                <c:pt idx="2">
                  <c:v>24</c:v>
                </c:pt>
                <c:pt idx="3">
                  <c:v>24</c:v>
                </c:pt>
                <c:pt idx="4">
                  <c:v>24</c:v>
                </c:pt>
                <c:pt idx="5">
                  <c:v>24</c:v>
                </c:pt>
                <c:pt idx="6">
                  <c:v>24</c:v>
                </c:pt>
                <c:pt idx="7">
                  <c:v>24</c:v>
                </c:pt>
                <c:pt idx="8">
                  <c:v>24</c:v>
                </c:pt>
                <c:pt idx="9">
                  <c:v>24</c:v>
                </c:pt>
                <c:pt idx="10">
                  <c:v>24</c:v>
                </c:pt>
                <c:pt idx="11">
                  <c:v>24</c:v>
                </c:pt>
                <c:pt idx="12">
                  <c:v>24</c:v>
                </c:pt>
                <c:pt idx="13">
                  <c:v>26</c:v>
                </c:pt>
                <c:pt idx="14">
                  <c:v>24</c:v>
                </c:pt>
                <c:pt idx="15">
                  <c:v>24</c:v>
                </c:pt>
                <c:pt idx="16">
                  <c:v>24</c:v>
                </c:pt>
                <c:pt idx="17">
                  <c:v>24</c:v>
                </c:pt>
                <c:pt idx="18">
                  <c:v>24</c:v>
                </c:pt>
                <c:pt idx="19">
                  <c:v>24</c:v>
                </c:pt>
                <c:pt idx="20">
                  <c:v>24</c:v>
                </c:pt>
                <c:pt idx="21">
                  <c:v>24</c:v>
                </c:pt>
                <c:pt idx="22">
                  <c:v>22</c:v>
                </c:pt>
                <c:pt idx="23">
                  <c:v>22</c:v>
                </c:pt>
                <c:pt idx="24">
                  <c:v>22</c:v>
                </c:pt>
                <c:pt idx="25">
                  <c:v>22</c:v>
                </c:pt>
                <c:pt idx="26">
                  <c:v>21</c:v>
                </c:pt>
                <c:pt idx="27">
                  <c:v>23</c:v>
                </c:pt>
                <c:pt idx="28">
                  <c:v>23</c:v>
                </c:pt>
                <c:pt idx="29">
                  <c:v>23</c:v>
                </c:pt>
                <c:pt idx="30">
                  <c:v>26</c:v>
                </c:pt>
                <c:pt idx="31">
                  <c:v>26</c:v>
                </c:pt>
                <c:pt idx="32">
                  <c:v>26</c:v>
                </c:pt>
                <c:pt idx="33">
                  <c:v>26</c:v>
                </c:pt>
                <c:pt idx="34">
                  <c:v>26</c:v>
                </c:pt>
                <c:pt idx="35">
                  <c:v>26</c:v>
                </c:pt>
                <c:pt idx="36">
                  <c:v>26</c:v>
                </c:pt>
                <c:pt idx="37">
                  <c:v>24</c:v>
                </c:pt>
                <c:pt idx="38">
                  <c:v>24</c:v>
                </c:pt>
                <c:pt idx="39">
                  <c:v>24</c:v>
                </c:pt>
                <c:pt idx="40">
                  <c:v>24</c:v>
                </c:pt>
                <c:pt idx="41">
                  <c:v>24</c:v>
                </c:pt>
                <c:pt idx="42">
                  <c:v>26</c:v>
                </c:pt>
                <c:pt idx="43">
                  <c:v>24</c:v>
                </c:pt>
                <c:pt idx="44">
                  <c:v>24</c:v>
                </c:pt>
                <c:pt idx="45">
                  <c:v>24</c:v>
                </c:pt>
                <c:pt idx="46">
                  <c:v>24</c:v>
                </c:pt>
                <c:pt idx="47">
                  <c:v>27</c:v>
                </c:pt>
                <c:pt idx="48">
                  <c:v>27</c:v>
                </c:pt>
                <c:pt idx="49">
                  <c:v>24</c:v>
                </c:pt>
                <c:pt idx="50">
                  <c:v>24</c:v>
                </c:pt>
                <c:pt idx="51">
                  <c:v>24</c:v>
                </c:pt>
                <c:pt idx="52">
                  <c:v>23</c:v>
                </c:pt>
                <c:pt idx="53">
                  <c:v>24</c:v>
                </c:pt>
                <c:pt idx="54">
                  <c:v>27</c:v>
                </c:pt>
                <c:pt idx="55">
                  <c:v>27</c:v>
                </c:pt>
                <c:pt idx="56">
                  <c:v>27</c:v>
                </c:pt>
                <c:pt idx="57">
                  <c:v>27</c:v>
                </c:pt>
                <c:pt idx="58">
                  <c:v>27</c:v>
                </c:pt>
                <c:pt idx="59">
                  <c:v>27</c:v>
                </c:pt>
                <c:pt idx="60">
                  <c:v>27</c:v>
                </c:pt>
                <c:pt idx="61">
                  <c:v>27</c:v>
                </c:pt>
                <c:pt idx="62">
                  <c:v>27</c:v>
                </c:pt>
                <c:pt idx="63">
                  <c:v>27</c:v>
                </c:pt>
                <c:pt idx="64">
                  <c:v>27</c:v>
                </c:pt>
                <c:pt idx="65">
                  <c:v>27</c:v>
                </c:pt>
                <c:pt idx="66">
                  <c:v>27</c:v>
                </c:pt>
                <c:pt idx="67">
                  <c:v>27</c:v>
                </c:pt>
                <c:pt idx="68">
                  <c:v>27</c:v>
                </c:pt>
                <c:pt idx="69">
                  <c:v>27</c:v>
                </c:pt>
                <c:pt idx="70">
                  <c:v>27</c:v>
                </c:pt>
                <c:pt idx="71">
                  <c:v>27</c:v>
                </c:pt>
                <c:pt idx="72">
                  <c:v>27</c:v>
                </c:pt>
                <c:pt idx="73">
                  <c:v>27</c:v>
                </c:pt>
                <c:pt idx="74">
                  <c:v>27</c:v>
                </c:pt>
                <c:pt idx="75">
                  <c:v>27</c:v>
                </c:pt>
                <c:pt idx="76">
                  <c:v>27</c:v>
                </c:pt>
                <c:pt idx="77">
                  <c:v>27</c:v>
                </c:pt>
                <c:pt idx="78">
                  <c:v>27</c:v>
                </c:pt>
                <c:pt idx="79">
                  <c:v>27</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32</c:v>
                </c:pt>
                <c:pt idx="104">
                  <c:v>32</c:v>
                </c:pt>
                <c:pt idx="105">
                  <c:v>33</c:v>
                </c:pt>
                <c:pt idx="106">
                  <c:v>31</c:v>
                </c:pt>
                <c:pt idx="107">
                  <c:v>31</c:v>
                </c:pt>
                <c:pt idx="108">
                  <c:v>31</c:v>
                </c:pt>
                <c:pt idx="109">
                  <c:v>30</c:v>
                </c:pt>
                <c:pt idx="110">
                  <c:v>30</c:v>
                </c:pt>
                <c:pt idx="111">
                  <c:v>30</c:v>
                </c:pt>
                <c:pt idx="112">
                  <c:v>30</c:v>
                </c:pt>
                <c:pt idx="113">
                  <c:v>30</c:v>
                </c:pt>
                <c:pt idx="114">
                  <c:v>30</c:v>
                </c:pt>
                <c:pt idx="115">
                  <c:v>30</c:v>
                </c:pt>
                <c:pt idx="116">
                  <c:v>30</c:v>
                </c:pt>
                <c:pt idx="117">
                  <c:v>30</c:v>
                </c:pt>
                <c:pt idx="118">
                  <c:v>30</c:v>
                </c:pt>
                <c:pt idx="119">
                  <c:v>35</c:v>
                </c:pt>
                <c:pt idx="120">
                  <c:v>35</c:v>
                </c:pt>
                <c:pt idx="121">
                  <c:v>30</c:v>
                </c:pt>
                <c:pt idx="122">
                  <c:v>30</c:v>
                </c:pt>
                <c:pt idx="123">
                  <c:v>30</c:v>
                </c:pt>
                <c:pt idx="124">
                  <c:v>30</c:v>
                </c:pt>
                <c:pt idx="125">
                  <c:v>30</c:v>
                </c:pt>
                <c:pt idx="126">
                  <c:v>30</c:v>
                </c:pt>
                <c:pt idx="127">
                  <c:v>30</c:v>
                </c:pt>
                <c:pt idx="128">
                  <c:v>30</c:v>
                </c:pt>
                <c:pt idx="129">
                  <c:v>30</c:v>
                </c:pt>
                <c:pt idx="130">
                  <c:v>30</c:v>
                </c:pt>
                <c:pt idx="131">
                  <c:v>30</c:v>
                </c:pt>
                <c:pt idx="132">
                  <c:v>30</c:v>
                </c:pt>
                <c:pt idx="133">
                  <c:v>30</c:v>
                </c:pt>
                <c:pt idx="134">
                  <c:v>30</c:v>
                </c:pt>
                <c:pt idx="135">
                  <c:v>30</c:v>
                </c:pt>
                <c:pt idx="136">
                  <c:v>30</c:v>
                </c:pt>
                <c:pt idx="137">
                  <c:v>30</c:v>
                </c:pt>
                <c:pt idx="138">
                  <c:v>30</c:v>
                </c:pt>
                <c:pt idx="139">
                  <c:v>31</c:v>
                </c:pt>
                <c:pt idx="140">
                  <c:v>33</c:v>
                </c:pt>
                <c:pt idx="141">
                  <c:v>33</c:v>
                </c:pt>
                <c:pt idx="142">
                  <c:v>33</c:v>
                </c:pt>
                <c:pt idx="143">
                  <c:v>33</c:v>
                </c:pt>
                <c:pt idx="144">
                  <c:v>33</c:v>
                </c:pt>
                <c:pt idx="145">
                  <c:v>33</c:v>
                </c:pt>
                <c:pt idx="146">
                  <c:v>33</c:v>
                </c:pt>
                <c:pt idx="147">
                  <c:v>33</c:v>
                </c:pt>
                <c:pt idx="148">
                  <c:v>33</c:v>
                </c:pt>
                <c:pt idx="149">
                  <c:v>33</c:v>
                </c:pt>
                <c:pt idx="150">
                  <c:v>33</c:v>
                </c:pt>
                <c:pt idx="151">
                  <c:v>33</c:v>
                </c:pt>
                <c:pt idx="152">
                  <c:v>33</c:v>
                </c:pt>
                <c:pt idx="153">
                  <c:v>33</c:v>
                </c:pt>
                <c:pt idx="154">
                  <c:v>33</c:v>
                </c:pt>
                <c:pt idx="155">
                  <c:v>33</c:v>
                </c:pt>
                <c:pt idx="156">
                  <c:v>33</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34</c:v>
                </c:pt>
                <c:pt idx="171">
                  <c:v>34</c:v>
                </c:pt>
                <c:pt idx="172">
                  <c:v>34</c:v>
                </c:pt>
                <c:pt idx="173">
                  <c:v>34</c:v>
                </c:pt>
                <c:pt idx="174">
                  <c:v>34</c:v>
                </c:pt>
                <c:pt idx="175">
                  <c:v>34</c:v>
                </c:pt>
                <c:pt idx="176">
                  <c:v>34</c:v>
                </c:pt>
                <c:pt idx="177">
                  <c:v>34</c:v>
                </c:pt>
                <c:pt idx="178">
                  <c:v>34</c:v>
                </c:pt>
                <c:pt idx="179">
                  <c:v>33</c:v>
                </c:pt>
                <c:pt idx="180">
                  <c:v>33</c:v>
                </c:pt>
                <c:pt idx="181">
                  <c:v>33</c:v>
                </c:pt>
                <c:pt idx="182">
                  <c:v>33</c:v>
                </c:pt>
                <c:pt idx="183">
                  <c:v>33</c:v>
                </c:pt>
                <c:pt idx="184">
                  <c:v>33</c:v>
                </c:pt>
                <c:pt idx="185">
                  <c:v>33</c:v>
                </c:pt>
                <c:pt idx="186">
                  <c:v>33</c:v>
                </c:pt>
                <c:pt idx="187">
                  <c:v>33</c:v>
                </c:pt>
                <c:pt idx="188">
                  <c:v>33</c:v>
                </c:pt>
                <c:pt idx="189">
                  <c:v>33</c:v>
                </c:pt>
                <c:pt idx="190">
                  <c:v>33</c:v>
                </c:pt>
                <c:pt idx="191">
                  <c:v>33</c:v>
                </c:pt>
                <c:pt idx="192">
                  <c:v>33</c:v>
                </c:pt>
                <c:pt idx="193">
                  <c:v>33</c:v>
                </c:pt>
                <c:pt idx="194">
                  <c:v>33</c:v>
                </c:pt>
                <c:pt idx="195">
                  <c:v>33</c:v>
                </c:pt>
                <c:pt idx="196">
                  <c:v>33</c:v>
                </c:pt>
                <c:pt idx="197">
                  <c:v>33</c:v>
                </c:pt>
                <c:pt idx="198">
                  <c:v>33</c:v>
                </c:pt>
                <c:pt idx="199">
                  <c:v>33</c:v>
                </c:pt>
                <c:pt idx="200">
                  <c:v>33</c:v>
                </c:pt>
                <c:pt idx="201">
                  <c:v>33</c:v>
                </c:pt>
                <c:pt idx="202">
                  <c:v>33</c:v>
                </c:pt>
                <c:pt idx="203">
                  <c:v>33</c:v>
                </c:pt>
                <c:pt idx="204">
                  <c:v>34</c:v>
                </c:pt>
                <c:pt idx="205">
                  <c:v>33</c:v>
                </c:pt>
                <c:pt idx="206">
                  <c:v>33</c:v>
                </c:pt>
                <c:pt idx="207">
                  <c:v>33</c:v>
                </c:pt>
                <c:pt idx="208">
                  <c:v>33</c:v>
                </c:pt>
                <c:pt idx="209">
                  <c:v>33</c:v>
                </c:pt>
                <c:pt idx="210">
                  <c:v>33</c:v>
                </c:pt>
                <c:pt idx="211">
                  <c:v>33</c:v>
                </c:pt>
                <c:pt idx="212">
                  <c:v>33</c:v>
                </c:pt>
                <c:pt idx="213">
                  <c:v>33</c:v>
                </c:pt>
                <c:pt idx="214">
                  <c:v>33</c:v>
                </c:pt>
                <c:pt idx="215">
                  <c:v>33</c:v>
                </c:pt>
                <c:pt idx="216">
                  <c:v>33</c:v>
                </c:pt>
                <c:pt idx="217">
                  <c:v>33</c:v>
                </c:pt>
                <c:pt idx="218">
                  <c:v>33</c:v>
                </c:pt>
                <c:pt idx="219">
                  <c:v>29</c:v>
                </c:pt>
                <c:pt idx="220">
                  <c:v>29</c:v>
                </c:pt>
                <c:pt idx="221">
                  <c:v>29</c:v>
                </c:pt>
                <c:pt idx="222">
                  <c:v>29</c:v>
                </c:pt>
                <c:pt idx="223">
                  <c:v>29</c:v>
                </c:pt>
                <c:pt idx="224">
                  <c:v>29</c:v>
                </c:pt>
                <c:pt idx="225">
                  <c:v>29</c:v>
                </c:pt>
                <c:pt idx="226">
                  <c:v>29</c:v>
                </c:pt>
                <c:pt idx="227">
                  <c:v>29</c:v>
                </c:pt>
                <c:pt idx="228">
                  <c:v>29</c:v>
                </c:pt>
                <c:pt idx="229">
                  <c:v>29</c:v>
                </c:pt>
                <c:pt idx="230">
                  <c:v>29</c:v>
                </c:pt>
                <c:pt idx="231">
                  <c:v>29</c:v>
                </c:pt>
                <c:pt idx="232">
                  <c:v>29</c:v>
                </c:pt>
                <c:pt idx="233">
                  <c:v>29</c:v>
                </c:pt>
                <c:pt idx="234">
                  <c:v>29</c:v>
                </c:pt>
                <c:pt idx="235">
                  <c:v>29</c:v>
                </c:pt>
                <c:pt idx="236">
                  <c:v>29</c:v>
                </c:pt>
                <c:pt idx="237">
                  <c:v>29</c:v>
                </c:pt>
                <c:pt idx="238">
                  <c:v>29</c:v>
                </c:pt>
                <c:pt idx="239">
                  <c:v>29</c:v>
                </c:pt>
                <c:pt idx="240">
                  <c:v>29</c:v>
                </c:pt>
                <c:pt idx="241">
                  <c:v>29</c:v>
                </c:pt>
                <c:pt idx="242">
                  <c:v>29</c:v>
                </c:pt>
                <c:pt idx="243">
                  <c:v>29</c:v>
                </c:pt>
                <c:pt idx="244">
                  <c:v>29</c:v>
                </c:pt>
                <c:pt idx="245">
                  <c:v>29</c:v>
                </c:pt>
                <c:pt idx="246">
                  <c:v>29</c:v>
                </c:pt>
                <c:pt idx="247">
                  <c:v>29</c:v>
                </c:pt>
                <c:pt idx="248">
                  <c:v>29</c:v>
                </c:pt>
                <c:pt idx="249">
                  <c:v>29</c:v>
                </c:pt>
                <c:pt idx="250">
                  <c:v>29</c:v>
                </c:pt>
                <c:pt idx="251">
                  <c:v>29</c:v>
                </c:pt>
                <c:pt idx="252">
                  <c:v>29</c:v>
                </c:pt>
                <c:pt idx="253">
                  <c:v>29</c:v>
                </c:pt>
                <c:pt idx="254">
                  <c:v>29</c:v>
                </c:pt>
                <c:pt idx="255">
                  <c:v>29</c:v>
                </c:pt>
                <c:pt idx="256">
                  <c:v>29</c:v>
                </c:pt>
                <c:pt idx="257">
                  <c:v>29</c:v>
                </c:pt>
                <c:pt idx="258">
                  <c:v>29</c:v>
                </c:pt>
                <c:pt idx="259">
                  <c:v>29</c:v>
                </c:pt>
                <c:pt idx="260">
                  <c:v>29</c:v>
                </c:pt>
                <c:pt idx="261">
                  <c:v>29</c:v>
                </c:pt>
                <c:pt idx="262">
                  <c:v>29</c:v>
                </c:pt>
                <c:pt idx="263">
                  <c:v>29</c:v>
                </c:pt>
                <c:pt idx="264">
                  <c:v>30</c:v>
                </c:pt>
                <c:pt idx="265">
                  <c:v>29</c:v>
                </c:pt>
                <c:pt idx="266">
                  <c:v>29</c:v>
                </c:pt>
                <c:pt idx="267">
                  <c:v>29</c:v>
                </c:pt>
                <c:pt idx="268">
                  <c:v>29</c:v>
                </c:pt>
                <c:pt idx="269">
                  <c:v>29</c:v>
                </c:pt>
                <c:pt idx="270">
                  <c:v>29</c:v>
                </c:pt>
                <c:pt idx="271">
                  <c:v>29</c:v>
                </c:pt>
                <c:pt idx="272">
                  <c:v>29</c:v>
                </c:pt>
                <c:pt idx="273">
                  <c:v>29</c:v>
                </c:pt>
                <c:pt idx="274">
                  <c:v>29</c:v>
                </c:pt>
                <c:pt idx="275">
                  <c:v>29</c:v>
                </c:pt>
                <c:pt idx="276">
                  <c:v>29</c:v>
                </c:pt>
                <c:pt idx="277">
                  <c:v>29</c:v>
                </c:pt>
                <c:pt idx="278">
                  <c:v>29</c:v>
                </c:pt>
                <c:pt idx="279">
                  <c:v>29</c:v>
                </c:pt>
                <c:pt idx="280">
                  <c:v>29</c:v>
                </c:pt>
                <c:pt idx="281">
                  <c:v>29</c:v>
                </c:pt>
                <c:pt idx="282">
                  <c:v>29</c:v>
                </c:pt>
                <c:pt idx="283">
                  <c:v>29</c:v>
                </c:pt>
                <c:pt idx="284">
                  <c:v>29</c:v>
                </c:pt>
                <c:pt idx="285">
                  <c:v>29</c:v>
                </c:pt>
                <c:pt idx="286">
                  <c:v>29</c:v>
                </c:pt>
                <c:pt idx="287">
                  <c:v>29</c:v>
                </c:pt>
                <c:pt idx="288">
                  <c:v>29</c:v>
                </c:pt>
                <c:pt idx="289">
                  <c:v>29</c:v>
                </c:pt>
                <c:pt idx="290">
                  <c:v>29</c:v>
                </c:pt>
                <c:pt idx="291">
                  <c:v>29</c:v>
                </c:pt>
                <c:pt idx="292">
                  <c:v>29</c:v>
                </c:pt>
                <c:pt idx="293">
                  <c:v>29</c:v>
                </c:pt>
                <c:pt idx="294">
                  <c:v>29</c:v>
                </c:pt>
                <c:pt idx="295">
                  <c:v>29</c:v>
                </c:pt>
                <c:pt idx="296">
                  <c:v>29</c:v>
                </c:pt>
                <c:pt idx="297">
                  <c:v>29</c:v>
                </c:pt>
                <c:pt idx="298">
                  <c:v>29</c:v>
                </c:pt>
                <c:pt idx="299">
                  <c:v>29</c:v>
                </c:pt>
                <c:pt idx="300">
                  <c:v>29</c:v>
                </c:pt>
                <c:pt idx="301">
                  <c:v>29</c:v>
                </c:pt>
                <c:pt idx="302">
                  <c:v>29</c:v>
                </c:pt>
                <c:pt idx="303">
                  <c:v>29</c:v>
                </c:pt>
                <c:pt idx="304">
                  <c:v>29</c:v>
                </c:pt>
                <c:pt idx="305">
                  <c:v>29</c:v>
                </c:pt>
                <c:pt idx="306">
                  <c:v>29</c:v>
                </c:pt>
                <c:pt idx="307">
                  <c:v>29</c:v>
                </c:pt>
                <c:pt idx="308">
                  <c:v>29</c:v>
                </c:pt>
                <c:pt idx="309">
                  <c:v>29</c:v>
                </c:pt>
                <c:pt idx="310">
                  <c:v>29</c:v>
                </c:pt>
                <c:pt idx="311">
                  <c:v>29</c:v>
                </c:pt>
                <c:pt idx="312">
                  <c:v>29</c:v>
                </c:pt>
                <c:pt idx="313">
                  <c:v>29</c:v>
                </c:pt>
                <c:pt idx="314">
                  <c:v>29</c:v>
                </c:pt>
                <c:pt idx="315">
                  <c:v>29</c:v>
                </c:pt>
                <c:pt idx="316">
                  <c:v>24</c:v>
                </c:pt>
                <c:pt idx="317">
                  <c:v>24</c:v>
                </c:pt>
                <c:pt idx="318">
                  <c:v>24</c:v>
                </c:pt>
                <c:pt idx="319">
                  <c:v>24</c:v>
                </c:pt>
                <c:pt idx="320">
                  <c:v>24</c:v>
                </c:pt>
                <c:pt idx="321">
                  <c:v>24</c:v>
                </c:pt>
                <c:pt idx="322">
                  <c:v>24</c:v>
                </c:pt>
                <c:pt idx="323">
                  <c:v>24</c:v>
                </c:pt>
                <c:pt idx="324">
                  <c:v>25</c:v>
                </c:pt>
                <c:pt idx="325">
                  <c:v>25</c:v>
                </c:pt>
                <c:pt idx="326">
                  <c:v>25</c:v>
                </c:pt>
                <c:pt idx="327">
                  <c:v>25</c:v>
                </c:pt>
                <c:pt idx="328">
                  <c:v>25</c:v>
                </c:pt>
                <c:pt idx="329">
                  <c:v>25</c:v>
                </c:pt>
                <c:pt idx="330">
                  <c:v>25</c:v>
                </c:pt>
                <c:pt idx="331">
                  <c:v>25</c:v>
                </c:pt>
                <c:pt idx="332">
                  <c:v>25</c:v>
                </c:pt>
                <c:pt idx="333">
                  <c:v>25</c:v>
                </c:pt>
                <c:pt idx="334">
                  <c:v>25</c:v>
                </c:pt>
                <c:pt idx="335">
                  <c:v>24</c:v>
                </c:pt>
                <c:pt idx="336">
                  <c:v>24</c:v>
                </c:pt>
                <c:pt idx="337">
                  <c:v>24</c:v>
                </c:pt>
                <c:pt idx="338">
                  <c:v>24</c:v>
                </c:pt>
                <c:pt idx="339">
                  <c:v>24</c:v>
                </c:pt>
                <c:pt idx="340">
                  <c:v>24</c:v>
                </c:pt>
                <c:pt idx="341">
                  <c:v>24</c:v>
                </c:pt>
                <c:pt idx="342">
                  <c:v>24</c:v>
                </c:pt>
                <c:pt idx="343">
                  <c:v>24</c:v>
                </c:pt>
                <c:pt idx="344">
                  <c:v>24</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27</c:v>
                </c:pt>
                <c:pt idx="361">
                  <c:v>26</c:v>
                </c:pt>
                <c:pt idx="362">
                  <c:v>26</c:v>
                </c:pt>
                <c:pt idx="363">
                  <c:v>26</c:v>
                </c:pt>
                <c:pt idx="364">
                  <c:v>26</c:v>
                </c:pt>
                <c:pt idx="365">
                  <c:v>26</c:v>
                </c:pt>
                <c:pt idx="366">
                  <c:v>26</c:v>
                </c:pt>
                <c:pt idx="367">
                  <c:v>25</c:v>
                </c:pt>
                <c:pt idx="368">
                  <c:v>25</c:v>
                </c:pt>
                <c:pt idx="369">
                  <c:v>25</c:v>
                </c:pt>
                <c:pt idx="370">
                  <c:v>27</c:v>
                </c:pt>
                <c:pt idx="371">
                  <c:v>24</c:v>
                </c:pt>
                <c:pt idx="372">
                  <c:v>24</c:v>
                </c:pt>
                <c:pt idx="373">
                  <c:v>24</c:v>
                </c:pt>
                <c:pt idx="374">
                  <c:v>23</c:v>
                </c:pt>
                <c:pt idx="375">
                  <c:v>24</c:v>
                </c:pt>
                <c:pt idx="376">
                  <c:v>24</c:v>
                </c:pt>
                <c:pt idx="377">
                  <c:v>24</c:v>
                </c:pt>
                <c:pt idx="378">
                  <c:v>24</c:v>
                </c:pt>
                <c:pt idx="379">
                  <c:v>24</c:v>
                </c:pt>
                <c:pt idx="380">
                  <c:v>24</c:v>
                </c:pt>
                <c:pt idx="381">
                  <c:v>24</c:v>
                </c:pt>
                <c:pt idx="382">
                  <c:v>24</c:v>
                </c:pt>
                <c:pt idx="383">
                  <c:v>24</c:v>
                </c:pt>
                <c:pt idx="384">
                  <c:v>24</c:v>
                </c:pt>
                <c:pt idx="385">
                  <c:v>24</c:v>
                </c:pt>
                <c:pt idx="386">
                  <c:v>23</c:v>
                </c:pt>
                <c:pt idx="387">
                  <c:v>24</c:v>
                </c:pt>
                <c:pt idx="388">
                  <c:v>24</c:v>
                </c:pt>
                <c:pt idx="389">
                  <c:v>24</c:v>
                </c:pt>
                <c:pt idx="390">
                  <c:v>24</c:v>
                </c:pt>
                <c:pt idx="391">
                  <c:v>23</c:v>
                </c:pt>
                <c:pt idx="392">
                  <c:v>23</c:v>
                </c:pt>
                <c:pt idx="393">
                  <c:v>23</c:v>
                </c:pt>
                <c:pt idx="394">
                  <c:v>22</c:v>
                </c:pt>
                <c:pt idx="395">
                  <c:v>22</c:v>
                </c:pt>
                <c:pt idx="396">
                  <c:v>22</c:v>
                </c:pt>
                <c:pt idx="397">
                  <c:v>22</c:v>
                </c:pt>
                <c:pt idx="398">
                  <c:v>22</c:v>
                </c:pt>
                <c:pt idx="399">
                  <c:v>22</c:v>
                </c:pt>
                <c:pt idx="400">
                  <c:v>22</c:v>
                </c:pt>
                <c:pt idx="401">
                  <c:v>22</c:v>
                </c:pt>
                <c:pt idx="402">
                  <c:v>22</c:v>
                </c:pt>
                <c:pt idx="403">
                  <c:v>22</c:v>
                </c:pt>
                <c:pt idx="404">
                  <c:v>22</c:v>
                </c:pt>
                <c:pt idx="405">
                  <c:v>22</c:v>
                </c:pt>
                <c:pt idx="406">
                  <c:v>22</c:v>
                </c:pt>
                <c:pt idx="407">
                  <c:v>22</c:v>
                </c:pt>
                <c:pt idx="408">
                  <c:v>22</c:v>
                </c:pt>
                <c:pt idx="409">
                  <c:v>22</c:v>
                </c:pt>
                <c:pt idx="410">
                  <c:v>22</c:v>
                </c:pt>
                <c:pt idx="411">
                  <c:v>22</c:v>
                </c:pt>
                <c:pt idx="412">
                  <c:v>22</c:v>
                </c:pt>
                <c:pt idx="413">
                  <c:v>22</c:v>
                </c:pt>
                <c:pt idx="414">
                  <c:v>23</c:v>
                </c:pt>
                <c:pt idx="415">
                  <c:v>23</c:v>
                </c:pt>
                <c:pt idx="416">
                  <c:v>23</c:v>
                </c:pt>
                <c:pt idx="417">
                  <c:v>23</c:v>
                </c:pt>
                <c:pt idx="418">
                  <c:v>23</c:v>
                </c:pt>
                <c:pt idx="419">
                  <c:v>23</c:v>
                </c:pt>
                <c:pt idx="420">
                  <c:v>22</c:v>
                </c:pt>
                <c:pt idx="421">
                  <c:v>22</c:v>
                </c:pt>
                <c:pt idx="422">
                  <c:v>22</c:v>
                </c:pt>
                <c:pt idx="423">
                  <c:v>22</c:v>
                </c:pt>
                <c:pt idx="424">
                  <c:v>22</c:v>
                </c:pt>
                <c:pt idx="425">
                  <c:v>22</c:v>
                </c:pt>
                <c:pt idx="426">
                  <c:v>22</c:v>
                </c:pt>
                <c:pt idx="427">
                  <c:v>22</c:v>
                </c:pt>
                <c:pt idx="428">
                  <c:v>22</c:v>
                </c:pt>
                <c:pt idx="429">
                  <c:v>22</c:v>
                </c:pt>
                <c:pt idx="430">
                  <c:v>22</c:v>
                </c:pt>
                <c:pt idx="431">
                  <c:v>22</c:v>
                </c:pt>
                <c:pt idx="432">
                  <c:v>22</c:v>
                </c:pt>
                <c:pt idx="433">
                  <c:v>22</c:v>
                </c:pt>
                <c:pt idx="434">
                  <c:v>22</c:v>
                </c:pt>
                <c:pt idx="435">
                  <c:v>22</c:v>
                </c:pt>
                <c:pt idx="436">
                  <c:v>22</c:v>
                </c:pt>
                <c:pt idx="437">
                  <c:v>22</c:v>
                </c:pt>
                <c:pt idx="438">
                  <c:v>22</c:v>
                </c:pt>
                <c:pt idx="439">
                  <c:v>22</c:v>
                </c:pt>
                <c:pt idx="440">
                  <c:v>22</c:v>
                </c:pt>
                <c:pt idx="441">
                  <c:v>22</c:v>
                </c:pt>
                <c:pt idx="442">
                  <c:v>22</c:v>
                </c:pt>
                <c:pt idx="443">
                  <c:v>22</c:v>
                </c:pt>
                <c:pt idx="444">
                  <c:v>22</c:v>
                </c:pt>
                <c:pt idx="445">
                  <c:v>22</c:v>
                </c:pt>
                <c:pt idx="446">
                  <c:v>22</c:v>
                </c:pt>
                <c:pt idx="447">
                  <c:v>22</c:v>
                </c:pt>
                <c:pt idx="448">
                  <c:v>22</c:v>
                </c:pt>
                <c:pt idx="449">
                  <c:v>22</c:v>
                </c:pt>
                <c:pt idx="450">
                  <c:v>22</c:v>
                </c:pt>
                <c:pt idx="451">
                  <c:v>22</c:v>
                </c:pt>
                <c:pt idx="452">
                  <c:v>22</c:v>
                </c:pt>
                <c:pt idx="453">
                  <c:v>22</c:v>
                </c:pt>
                <c:pt idx="454">
                  <c:v>22</c:v>
                </c:pt>
                <c:pt idx="455">
                  <c:v>22</c:v>
                </c:pt>
                <c:pt idx="456">
                  <c:v>22</c:v>
                </c:pt>
                <c:pt idx="457">
                  <c:v>22</c:v>
                </c:pt>
                <c:pt idx="458">
                  <c:v>22</c:v>
                </c:pt>
                <c:pt idx="459">
                  <c:v>22</c:v>
                </c:pt>
                <c:pt idx="460">
                  <c:v>22</c:v>
                </c:pt>
                <c:pt idx="461">
                  <c:v>22</c:v>
                </c:pt>
                <c:pt idx="462">
                  <c:v>23</c:v>
                </c:pt>
                <c:pt idx="463">
                  <c:v>23</c:v>
                </c:pt>
                <c:pt idx="464">
                  <c:v>23</c:v>
                </c:pt>
                <c:pt idx="465">
                  <c:v>23</c:v>
                </c:pt>
                <c:pt idx="466">
                  <c:v>23</c:v>
                </c:pt>
                <c:pt idx="467">
                  <c:v>23</c:v>
                </c:pt>
                <c:pt idx="468">
                  <c:v>23</c:v>
                </c:pt>
                <c:pt idx="469">
                  <c:v>23</c:v>
                </c:pt>
                <c:pt idx="470">
                  <c:v>23</c:v>
                </c:pt>
                <c:pt idx="471">
                  <c:v>23</c:v>
                </c:pt>
                <c:pt idx="472">
                  <c:v>23</c:v>
                </c:pt>
                <c:pt idx="473">
                  <c:v>23</c:v>
                </c:pt>
                <c:pt idx="474">
                  <c:v>23</c:v>
                </c:pt>
                <c:pt idx="475">
                  <c:v>23</c:v>
                </c:pt>
                <c:pt idx="476">
                  <c:v>23</c:v>
                </c:pt>
                <c:pt idx="477">
                  <c:v>22</c:v>
                </c:pt>
                <c:pt idx="478">
                  <c:v>22</c:v>
                </c:pt>
                <c:pt idx="479">
                  <c:v>29</c:v>
                </c:pt>
                <c:pt idx="480">
                  <c:v>29</c:v>
                </c:pt>
                <c:pt idx="481">
                  <c:v>29</c:v>
                </c:pt>
                <c:pt idx="482">
                  <c:v>29</c:v>
                </c:pt>
                <c:pt idx="483">
                  <c:v>29</c:v>
                </c:pt>
                <c:pt idx="484">
                  <c:v>29</c:v>
                </c:pt>
                <c:pt idx="485">
                  <c:v>29</c:v>
                </c:pt>
                <c:pt idx="486">
                  <c:v>29</c:v>
                </c:pt>
                <c:pt idx="487">
                  <c:v>29</c:v>
                </c:pt>
                <c:pt idx="488">
                  <c:v>29</c:v>
                </c:pt>
                <c:pt idx="489">
                  <c:v>29</c:v>
                </c:pt>
                <c:pt idx="490">
                  <c:v>29</c:v>
                </c:pt>
                <c:pt idx="491">
                  <c:v>29</c:v>
                </c:pt>
                <c:pt idx="492">
                  <c:v>31</c:v>
                </c:pt>
                <c:pt idx="493">
                  <c:v>29</c:v>
                </c:pt>
                <c:pt idx="494">
                  <c:v>29</c:v>
                </c:pt>
                <c:pt idx="495">
                  <c:v>29</c:v>
                </c:pt>
                <c:pt idx="496">
                  <c:v>29</c:v>
                </c:pt>
                <c:pt idx="497">
                  <c:v>29</c:v>
                </c:pt>
                <c:pt idx="498">
                  <c:v>29</c:v>
                </c:pt>
                <c:pt idx="499">
                  <c:v>29</c:v>
                </c:pt>
                <c:pt idx="500">
                  <c:v>29</c:v>
                </c:pt>
                <c:pt idx="501">
                  <c:v>27</c:v>
                </c:pt>
                <c:pt idx="502">
                  <c:v>27</c:v>
                </c:pt>
                <c:pt idx="503">
                  <c:v>27</c:v>
                </c:pt>
                <c:pt idx="504">
                  <c:v>27</c:v>
                </c:pt>
                <c:pt idx="505">
                  <c:v>26</c:v>
                </c:pt>
                <c:pt idx="506">
                  <c:v>31</c:v>
                </c:pt>
                <c:pt idx="507">
                  <c:v>31</c:v>
                </c:pt>
                <c:pt idx="508">
                  <c:v>31</c:v>
                </c:pt>
                <c:pt idx="509">
                  <c:v>31</c:v>
                </c:pt>
                <c:pt idx="510">
                  <c:v>31</c:v>
                </c:pt>
                <c:pt idx="511">
                  <c:v>31</c:v>
                </c:pt>
                <c:pt idx="512">
                  <c:v>31</c:v>
                </c:pt>
                <c:pt idx="513">
                  <c:v>31</c:v>
                </c:pt>
                <c:pt idx="514">
                  <c:v>31</c:v>
                </c:pt>
                <c:pt idx="515">
                  <c:v>31</c:v>
                </c:pt>
                <c:pt idx="516">
                  <c:v>31</c:v>
                </c:pt>
                <c:pt idx="517">
                  <c:v>31</c:v>
                </c:pt>
                <c:pt idx="518">
                  <c:v>31</c:v>
                </c:pt>
                <c:pt idx="519">
                  <c:v>31</c:v>
                </c:pt>
                <c:pt idx="520">
                  <c:v>31</c:v>
                </c:pt>
                <c:pt idx="521">
                  <c:v>31</c:v>
                </c:pt>
                <c:pt idx="522">
                  <c:v>31</c:v>
                </c:pt>
                <c:pt idx="523">
                  <c:v>31</c:v>
                </c:pt>
                <c:pt idx="524">
                  <c:v>31</c:v>
                </c:pt>
                <c:pt idx="525">
                  <c:v>31</c:v>
                </c:pt>
                <c:pt idx="526">
                  <c:v>31</c:v>
                </c:pt>
                <c:pt idx="527">
                  <c:v>31</c:v>
                </c:pt>
                <c:pt idx="528">
                  <c:v>31</c:v>
                </c:pt>
                <c:pt idx="529">
                  <c:v>35</c:v>
                </c:pt>
                <c:pt idx="530">
                  <c:v>35</c:v>
                </c:pt>
                <c:pt idx="531">
                  <c:v>36</c:v>
                </c:pt>
                <c:pt idx="532">
                  <c:v>34</c:v>
                </c:pt>
                <c:pt idx="533">
                  <c:v>34</c:v>
                </c:pt>
                <c:pt idx="534">
                  <c:v>34</c:v>
                </c:pt>
                <c:pt idx="535">
                  <c:v>35</c:v>
                </c:pt>
                <c:pt idx="536">
                  <c:v>35</c:v>
                </c:pt>
                <c:pt idx="537">
                  <c:v>35</c:v>
                </c:pt>
                <c:pt idx="538">
                  <c:v>35</c:v>
                </c:pt>
                <c:pt idx="539">
                  <c:v>35</c:v>
                </c:pt>
                <c:pt idx="540">
                  <c:v>35</c:v>
                </c:pt>
                <c:pt idx="541">
                  <c:v>35</c:v>
                </c:pt>
                <c:pt idx="542">
                  <c:v>35</c:v>
                </c:pt>
                <c:pt idx="543">
                  <c:v>35</c:v>
                </c:pt>
                <c:pt idx="544">
                  <c:v>35</c:v>
                </c:pt>
                <c:pt idx="545">
                  <c:v>40</c:v>
                </c:pt>
                <c:pt idx="546">
                  <c:v>40</c:v>
                </c:pt>
                <c:pt idx="547">
                  <c:v>35</c:v>
                </c:pt>
                <c:pt idx="548">
                  <c:v>35</c:v>
                </c:pt>
                <c:pt idx="549">
                  <c:v>35</c:v>
                </c:pt>
                <c:pt idx="550">
                  <c:v>35</c:v>
                </c:pt>
                <c:pt idx="551">
                  <c:v>35</c:v>
                </c:pt>
                <c:pt idx="552">
                  <c:v>35</c:v>
                </c:pt>
                <c:pt idx="553">
                  <c:v>35</c:v>
                </c:pt>
                <c:pt idx="554">
                  <c:v>35</c:v>
                </c:pt>
                <c:pt idx="555">
                  <c:v>35</c:v>
                </c:pt>
                <c:pt idx="556">
                  <c:v>35</c:v>
                </c:pt>
                <c:pt idx="557">
                  <c:v>35</c:v>
                </c:pt>
                <c:pt idx="558">
                  <c:v>35</c:v>
                </c:pt>
                <c:pt idx="559">
                  <c:v>35</c:v>
                </c:pt>
                <c:pt idx="560">
                  <c:v>35</c:v>
                </c:pt>
                <c:pt idx="561">
                  <c:v>35</c:v>
                </c:pt>
                <c:pt idx="562">
                  <c:v>35</c:v>
                </c:pt>
                <c:pt idx="563">
                  <c:v>35</c:v>
                </c:pt>
                <c:pt idx="564">
                  <c:v>35</c:v>
                </c:pt>
                <c:pt idx="565">
                  <c:v>35</c:v>
                </c:pt>
                <c:pt idx="566">
                  <c:v>37</c:v>
                </c:pt>
                <c:pt idx="567">
                  <c:v>37</c:v>
                </c:pt>
                <c:pt idx="568">
                  <c:v>37</c:v>
                </c:pt>
                <c:pt idx="569">
                  <c:v>37</c:v>
                </c:pt>
                <c:pt idx="570">
                  <c:v>37</c:v>
                </c:pt>
                <c:pt idx="571">
                  <c:v>37</c:v>
                </c:pt>
                <c:pt idx="572">
                  <c:v>37</c:v>
                </c:pt>
                <c:pt idx="573">
                  <c:v>37</c:v>
                </c:pt>
                <c:pt idx="574">
                  <c:v>37</c:v>
                </c:pt>
                <c:pt idx="575">
                  <c:v>37</c:v>
                </c:pt>
                <c:pt idx="576">
                  <c:v>37</c:v>
                </c:pt>
                <c:pt idx="577">
                  <c:v>37</c:v>
                </c:pt>
                <c:pt idx="578">
                  <c:v>37</c:v>
                </c:pt>
                <c:pt idx="579">
                  <c:v>37</c:v>
                </c:pt>
                <c:pt idx="580">
                  <c:v>37</c:v>
                </c:pt>
                <c:pt idx="581">
                  <c:v>37</c:v>
                </c:pt>
                <c:pt idx="582">
                  <c:v>37</c:v>
                </c:pt>
                <c:pt idx="583">
                  <c:v>38</c:v>
                </c:pt>
                <c:pt idx="584">
                  <c:v>38</c:v>
                </c:pt>
                <c:pt idx="585">
                  <c:v>38</c:v>
                </c:pt>
                <c:pt idx="586">
                  <c:v>38</c:v>
                </c:pt>
                <c:pt idx="587">
                  <c:v>38</c:v>
                </c:pt>
                <c:pt idx="588">
                  <c:v>38</c:v>
                </c:pt>
                <c:pt idx="589">
                  <c:v>38</c:v>
                </c:pt>
                <c:pt idx="590">
                  <c:v>38</c:v>
                </c:pt>
                <c:pt idx="591">
                  <c:v>38</c:v>
                </c:pt>
                <c:pt idx="592">
                  <c:v>38</c:v>
                </c:pt>
                <c:pt idx="593">
                  <c:v>38</c:v>
                </c:pt>
                <c:pt idx="594">
                  <c:v>38</c:v>
                </c:pt>
                <c:pt idx="595">
                  <c:v>38</c:v>
                </c:pt>
                <c:pt idx="596">
                  <c:v>38</c:v>
                </c:pt>
                <c:pt idx="597">
                  <c:v>37</c:v>
                </c:pt>
                <c:pt idx="598">
                  <c:v>37</c:v>
                </c:pt>
                <c:pt idx="599">
                  <c:v>37</c:v>
                </c:pt>
                <c:pt idx="600">
                  <c:v>37</c:v>
                </c:pt>
                <c:pt idx="601">
                  <c:v>37</c:v>
                </c:pt>
                <c:pt idx="602">
                  <c:v>37</c:v>
                </c:pt>
                <c:pt idx="603">
                  <c:v>37</c:v>
                </c:pt>
                <c:pt idx="604">
                  <c:v>37</c:v>
                </c:pt>
                <c:pt idx="605">
                  <c:v>36</c:v>
                </c:pt>
                <c:pt idx="606">
                  <c:v>36</c:v>
                </c:pt>
                <c:pt idx="607">
                  <c:v>36</c:v>
                </c:pt>
                <c:pt idx="608">
                  <c:v>36</c:v>
                </c:pt>
                <c:pt idx="609">
                  <c:v>36</c:v>
                </c:pt>
                <c:pt idx="610">
                  <c:v>36</c:v>
                </c:pt>
                <c:pt idx="611">
                  <c:v>36</c:v>
                </c:pt>
                <c:pt idx="612">
                  <c:v>36</c:v>
                </c:pt>
                <c:pt idx="613">
                  <c:v>36</c:v>
                </c:pt>
                <c:pt idx="614">
                  <c:v>36</c:v>
                </c:pt>
                <c:pt idx="615">
                  <c:v>36</c:v>
                </c:pt>
                <c:pt idx="616">
                  <c:v>36</c:v>
                </c:pt>
                <c:pt idx="617">
                  <c:v>36</c:v>
                </c:pt>
                <c:pt idx="618">
                  <c:v>36</c:v>
                </c:pt>
                <c:pt idx="619">
                  <c:v>36</c:v>
                </c:pt>
                <c:pt idx="620">
                  <c:v>36</c:v>
                </c:pt>
                <c:pt idx="621">
                  <c:v>36</c:v>
                </c:pt>
                <c:pt idx="622">
                  <c:v>36</c:v>
                </c:pt>
                <c:pt idx="623">
                  <c:v>36</c:v>
                </c:pt>
                <c:pt idx="624">
                  <c:v>36</c:v>
                </c:pt>
                <c:pt idx="625">
                  <c:v>36</c:v>
                </c:pt>
                <c:pt idx="626">
                  <c:v>36</c:v>
                </c:pt>
                <c:pt idx="627">
                  <c:v>36</c:v>
                </c:pt>
                <c:pt idx="628">
                  <c:v>36</c:v>
                </c:pt>
                <c:pt idx="629">
                  <c:v>36</c:v>
                </c:pt>
                <c:pt idx="630">
                  <c:v>37</c:v>
                </c:pt>
                <c:pt idx="631">
                  <c:v>36</c:v>
                </c:pt>
                <c:pt idx="632">
                  <c:v>36</c:v>
                </c:pt>
                <c:pt idx="633">
                  <c:v>36</c:v>
                </c:pt>
                <c:pt idx="634">
                  <c:v>36</c:v>
                </c:pt>
                <c:pt idx="635">
                  <c:v>36</c:v>
                </c:pt>
                <c:pt idx="636">
                  <c:v>36</c:v>
                </c:pt>
                <c:pt idx="637">
                  <c:v>36</c:v>
                </c:pt>
                <c:pt idx="638">
                  <c:v>36</c:v>
                </c:pt>
                <c:pt idx="639">
                  <c:v>36</c:v>
                </c:pt>
                <c:pt idx="640">
                  <c:v>36</c:v>
                </c:pt>
                <c:pt idx="641">
                  <c:v>36</c:v>
                </c:pt>
                <c:pt idx="642">
                  <c:v>36</c:v>
                </c:pt>
                <c:pt idx="643">
                  <c:v>36</c:v>
                </c:pt>
                <c:pt idx="644">
                  <c:v>36</c:v>
                </c:pt>
                <c:pt idx="645">
                  <c:v>32</c:v>
                </c:pt>
                <c:pt idx="646">
                  <c:v>32</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32</c:v>
                </c:pt>
                <c:pt idx="660">
                  <c:v>32</c:v>
                </c:pt>
                <c:pt idx="661">
                  <c:v>32</c:v>
                </c:pt>
                <c:pt idx="662">
                  <c:v>32</c:v>
                </c:pt>
                <c:pt idx="663">
                  <c:v>32</c:v>
                </c:pt>
                <c:pt idx="664">
                  <c:v>32</c:v>
                </c:pt>
                <c:pt idx="665">
                  <c:v>32</c:v>
                </c:pt>
                <c:pt idx="666">
                  <c:v>32</c:v>
                </c:pt>
                <c:pt idx="667">
                  <c:v>32</c:v>
                </c:pt>
                <c:pt idx="668">
                  <c:v>32</c:v>
                </c:pt>
                <c:pt idx="669">
                  <c:v>32</c:v>
                </c:pt>
                <c:pt idx="670">
                  <c:v>32</c:v>
                </c:pt>
                <c:pt idx="671">
                  <c:v>32</c:v>
                </c:pt>
                <c:pt idx="672">
                  <c:v>32</c:v>
                </c:pt>
                <c:pt idx="673">
                  <c:v>32</c:v>
                </c:pt>
                <c:pt idx="674">
                  <c:v>32</c:v>
                </c:pt>
                <c:pt idx="675">
                  <c:v>32</c:v>
                </c:pt>
                <c:pt idx="676">
                  <c:v>32</c:v>
                </c:pt>
                <c:pt idx="677">
                  <c:v>32</c:v>
                </c:pt>
                <c:pt idx="678">
                  <c:v>32</c:v>
                </c:pt>
                <c:pt idx="679">
                  <c:v>32</c:v>
                </c:pt>
                <c:pt idx="680">
                  <c:v>32</c:v>
                </c:pt>
                <c:pt idx="681">
                  <c:v>32</c:v>
                </c:pt>
                <c:pt idx="682">
                  <c:v>32</c:v>
                </c:pt>
                <c:pt idx="683">
                  <c:v>32</c:v>
                </c:pt>
                <c:pt idx="684">
                  <c:v>32</c:v>
                </c:pt>
                <c:pt idx="685">
                  <c:v>32</c:v>
                </c:pt>
                <c:pt idx="686">
                  <c:v>32</c:v>
                </c:pt>
                <c:pt idx="687">
                  <c:v>32</c:v>
                </c:pt>
                <c:pt idx="688">
                  <c:v>32</c:v>
                </c:pt>
                <c:pt idx="689">
                  <c:v>32</c:v>
                </c:pt>
                <c:pt idx="690">
                  <c:v>32</c:v>
                </c:pt>
                <c:pt idx="691">
                  <c:v>32</c:v>
                </c:pt>
                <c:pt idx="692">
                  <c:v>32</c:v>
                </c:pt>
                <c:pt idx="693">
                  <c:v>32</c:v>
                </c:pt>
                <c:pt idx="694">
                  <c:v>32</c:v>
                </c:pt>
                <c:pt idx="695">
                  <c:v>32</c:v>
                </c:pt>
                <c:pt idx="696">
                  <c:v>32</c:v>
                </c:pt>
                <c:pt idx="697">
                  <c:v>32</c:v>
                </c:pt>
                <c:pt idx="698">
                  <c:v>32</c:v>
                </c:pt>
                <c:pt idx="699">
                  <c:v>32</c:v>
                </c:pt>
                <c:pt idx="700">
                  <c:v>32</c:v>
                </c:pt>
                <c:pt idx="701">
                  <c:v>32</c:v>
                </c:pt>
                <c:pt idx="702">
                  <c:v>32</c:v>
                </c:pt>
                <c:pt idx="703">
                  <c:v>32</c:v>
                </c:pt>
                <c:pt idx="704">
                  <c:v>32</c:v>
                </c:pt>
                <c:pt idx="705">
                  <c:v>32</c:v>
                </c:pt>
                <c:pt idx="706">
                  <c:v>32</c:v>
                </c:pt>
                <c:pt idx="707">
                  <c:v>32</c:v>
                </c:pt>
                <c:pt idx="708">
                  <c:v>32</c:v>
                </c:pt>
                <c:pt idx="709">
                  <c:v>32</c:v>
                </c:pt>
                <c:pt idx="710">
                  <c:v>32</c:v>
                </c:pt>
                <c:pt idx="711">
                  <c:v>32</c:v>
                </c:pt>
                <c:pt idx="712">
                  <c:v>32</c:v>
                </c:pt>
                <c:pt idx="713">
                  <c:v>32</c:v>
                </c:pt>
                <c:pt idx="714">
                  <c:v>32</c:v>
                </c:pt>
                <c:pt idx="715">
                  <c:v>32</c:v>
                </c:pt>
                <c:pt idx="716">
                  <c:v>32</c:v>
                </c:pt>
                <c:pt idx="717">
                  <c:v>32</c:v>
                </c:pt>
                <c:pt idx="718">
                  <c:v>32</c:v>
                </c:pt>
                <c:pt idx="719">
                  <c:v>32</c:v>
                </c:pt>
                <c:pt idx="720">
                  <c:v>32</c:v>
                </c:pt>
                <c:pt idx="721">
                  <c:v>32</c:v>
                </c:pt>
                <c:pt idx="722">
                  <c:v>32</c:v>
                </c:pt>
                <c:pt idx="723">
                  <c:v>32</c:v>
                </c:pt>
                <c:pt idx="724">
                  <c:v>32</c:v>
                </c:pt>
                <c:pt idx="725">
                  <c:v>32</c:v>
                </c:pt>
                <c:pt idx="726">
                  <c:v>32</c:v>
                </c:pt>
                <c:pt idx="727">
                  <c:v>27</c:v>
                </c:pt>
                <c:pt idx="728">
                  <c:v>27</c:v>
                </c:pt>
                <c:pt idx="729">
                  <c:v>27</c:v>
                </c:pt>
                <c:pt idx="730">
                  <c:v>27</c:v>
                </c:pt>
                <c:pt idx="731">
                  <c:v>27</c:v>
                </c:pt>
                <c:pt idx="732">
                  <c:v>27</c:v>
                </c:pt>
                <c:pt idx="733">
                  <c:v>27</c:v>
                </c:pt>
                <c:pt idx="734">
                  <c:v>27</c:v>
                </c:pt>
                <c:pt idx="735">
                  <c:v>28</c:v>
                </c:pt>
                <c:pt idx="736">
                  <c:v>29</c:v>
                </c:pt>
                <c:pt idx="737">
                  <c:v>29</c:v>
                </c:pt>
                <c:pt idx="738">
                  <c:v>29</c:v>
                </c:pt>
                <c:pt idx="739">
                  <c:v>29</c:v>
                </c:pt>
                <c:pt idx="740">
                  <c:v>28</c:v>
                </c:pt>
                <c:pt idx="741">
                  <c:v>28</c:v>
                </c:pt>
                <c:pt idx="742">
                  <c:v>28</c:v>
                </c:pt>
                <c:pt idx="743">
                  <c:v>27</c:v>
                </c:pt>
                <c:pt idx="744">
                  <c:v>27</c:v>
                </c:pt>
                <c:pt idx="745">
                  <c:v>27</c:v>
                </c:pt>
                <c:pt idx="746">
                  <c:v>27</c:v>
                </c:pt>
                <c:pt idx="747">
                  <c:v>27</c:v>
                </c:pt>
                <c:pt idx="748">
                  <c:v>27</c:v>
                </c:pt>
                <c:pt idx="749">
                  <c:v>27</c:v>
                </c:pt>
                <c:pt idx="750">
                  <c:v>27</c:v>
                </c:pt>
                <c:pt idx="751">
                  <c:v>27</c:v>
                </c:pt>
                <c:pt idx="752">
                  <c:v>27</c:v>
                </c:pt>
                <c:pt idx="753">
                  <c:v>27</c:v>
                </c:pt>
                <c:pt idx="754">
                  <c:v>27</c:v>
                </c:pt>
                <c:pt idx="755">
                  <c:v>27</c:v>
                </c:pt>
                <c:pt idx="756">
                  <c:v>27</c:v>
                </c:pt>
                <c:pt idx="757">
                  <c:v>27</c:v>
                </c:pt>
                <c:pt idx="758">
                  <c:v>27</c:v>
                </c:pt>
                <c:pt idx="759">
                  <c:v>27</c:v>
                </c:pt>
              </c:numCache>
            </c:numRef>
          </c:xVal>
          <c:yVal>
            <c:numRef>
              <c:f>'1+2巡目(旧基準)'!$C$3:$C$762</c:f>
              <c:numCache>
                <c:formatCode>General</c:formatCode>
                <c:ptCount val="760"/>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28">
                  <c:v>80</c:v>
                </c:pt>
                <c:pt idx="29">
                  <c:v>80</c:v>
                </c:pt>
                <c:pt idx="30">
                  <c:v>30</c:v>
                </c:pt>
                <c:pt idx="31">
                  <c:v>30</c:v>
                </c:pt>
                <c:pt idx="32">
                  <c:v>80</c:v>
                </c:pt>
                <c:pt idx="33">
                  <c:v>30</c:v>
                </c:pt>
                <c:pt idx="34">
                  <c:v>30</c:v>
                </c:pt>
                <c:pt idx="35">
                  <c:v>80</c:v>
                </c:pt>
                <c:pt idx="36">
                  <c:v>80</c:v>
                </c:pt>
                <c:pt idx="37">
                  <c:v>80</c:v>
                </c:pt>
                <c:pt idx="38">
                  <c:v>30</c:v>
                </c:pt>
                <c:pt idx="39">
                  <c:v>80</c:v>
                </c:pt>
                <c:pt idx="40">
                  <c:v>30</c:v>
                </c:pt>
                <c:pt idx="41">
                  <c:v>80</c:v>
                </c:pt>
                <c:pt idx="42">
                  <c:v>30</c:v>
                </c:pt>
                <c:pt idx="43">
                  <c:v>100</c:v>
                </c:pt>
                <c:pt idx="44">
                  <c:v>100</c:v>
                </c:pt>
                <c:pt idx="45">
                  <c:v>30</c:v>
                </c:pt>
                <c:pt idx="46">
                  <c:v>30</c:v>
                </c:pt>
                <c:pt idx="47">
                  <c:v>30</c:v>
                </c:pt>
                <c:pt idx="48">
                  <c:v>30</c:v>
                </c:pt>
                <c:pt idx="49">
                  <c:v>30</c:v>
                </c:pt>
                <c:pt idx="50">
                  <c:v>30</c:v>
                </c:pt>
                <c:pt idx="51">
                  <c:v>30</c:v>
                </c:pt>
                <c:pt idx="52">
                  <c:v>30</c:v>
                </c:pt>
                <c:pt idx="53">
                  <c:v>30</c:v>
                </c:pt>
                <c:pt idx="54">
                  <c:v>30</c:v>
                </c:pt>
                <c:pt idx="55">
                  <c:v>30</c:v>
                </c:pt>
                <c:pt idx="56">
                  <c:v>30</c:v>
                </c:pt>
                <c:pt idx="57">
                  <c:v>100</c:v>
                </c:pt>
                <c:pt idx="58">
                  <c:v>80</c:v>
                </c:pt>
                <c:pt idx="59">
                  <c:v>80</c:v>
                </c:pt>
                <c:pt idx="60">
                  <c:v>80</c:v>
                </c:pt>
                <c:pt idx="61">
                  <c:v>30</c:v>
                </c:pt>
                <c:pt idx="62">
                  <c:v>80</c:v>
                </c:pt>
                <c:pt idx="63">
                  <c:v>80</c:v>
                </c:pt>
                <c:pt idx="64">
                  <c:v>80</c:v>
                </c:pt>
                <c:pt idx="65">
                  <c:v>80</c:v>
                </c:pt>
                <c:pt idx="66">
                  <c:v>80</c:v>
                </c:pt>
                <c:pt idx="67">
                  <c:v>80</c:v>
                </c:pt>
                <c:pt idx="68">
                  <c:v>80</c:v>
                </c:pt>
                <c:pt idx="69">
                  <c:v>80</c:v>
                </c:pt>
                <c:pt idx="70">
                  <c:v>30</c:v>
                </c:pt>
                <c:pt idx="71">
                  <c:v>30</c:v>
                </c:pt>
                <c:pt idx="72">
                  <c:v>30</c:v>
                </c:pt>
                <c:pt idx="73">
                  <c:v>30</c:v>
                </c:pt>
                <c:pt idx="74">
                  <c:v>30</c:v>
                </c:pt>
                <c:pt idx="75">
                  <c:v>30</c:v>
                </c:pt>
                <c:pt idx="76">
                  <c:v>30</c:v>
                </c:pt>
                <c:pt idx="77">
                  <c:v>80</c:v>
                </c:pt>
                <c:pt idx="78">
                  <c:v>80</c:v>
                </c:pt>
                <c:pt idx="79">
                  <c:v>30</c:v>
                </c:pt>
                <c:pt idx="80">
                  <c:v>50</c:v>
                </c:pt>
                <c:pt idx="81">
                  <c:v>50</c:v>
                </c:pt>
                <c:pt idx="82">
                  <c:v>50</c:v>
                </c:pt>
                <c:pt idx="83">
                  <c:v>50</c:v>
                </c:pt>
                <c:pt idx="84">
                  <c:v>80</c:v>
                </c:pt>
                <c:pt idx="85">
                  <c:v>50</c:v>
                </c:pt>
                <c:pt idx="86">
                  <c:v>80</c:v>
                </c:pt>
                <c:pt idx="87">
                  <c:v>100</c:v>
                </c:pt>
                <c:pt idx="88">
                  <c:v>50</c:v>
                </c:pt>
                <c:pt idx="89">
                  <c:v>100</c:v>
                </c:pt>
                <c:pt idx="90">
                  <c:v>50</c:v>
                </c:pt>
                <c:pt idx="91">
                  <c:v>100</c:v>
                </c:pt>
                <c:pt idx="92">
                  <c:v>100</c:v>
                </c:pt>
                <c:pt idx="93">
                  <c:v>100</c:v>
                </c:pt>
                <c:pt idx="94">
                  <c:v>50</c:v>
                </c:pt>
                <c:pt idx="95">
                  <c:v>50</c:v>
                </c:pt>
                <c:pt idx="96">
                  <c:v>80</c:v>
                </c:pt>
                <c:pt idx="97">
                  <c:v>50</c:v>
                </c:pt>
                <c:pt idx="98">
                  <c:v>100</c:v>
                </c:pt>
                <c:pt idx="99">
                  <c:v>100</c:v>
                </c:pt>
                <c:pt idx="100">
                  <c:v>80</c:v>
                </c:pt>
                <c:pt idx="101">
                  <c:v>100</c:v>
                </c:pt>
                <c:pt idx="102">
                  <c:v>80</c:v>
                </c:pt>
                <c:pt idx="103">
                  <c:v>50</c:v>
                </c:pt>
                <c:pt idx="104">
                  <c:v>50</c:v>
                </c:pt>
                <c:pt idx="105">
                  <c:v>50</c:v>
                </c:pt>
                <c:pt idx="106">
                  <c:v>30</c:v>
                </c:pt>
                <c:pt idx="107">
                  <c:v>50</c:v>
                </c:pt>
                <c:pt idx="108">
                  <c:v>30</c:v>
                </c:pt>
                <c:pt idx="109">
                  <c:v>80</c:v>
                </c:pt>
                <c:pt idx="110">
                  <c:v>80</c:v>
                </c:pt>
                <c:pt idx="111">
                  <c:v>80</c:v>
                </c:pt>
                <c:pt idx="112">
                  <c:v>80</c:v>
                </c:pt>
                <c:pt idx="113">
                  <c:v>80</c:v>
                </c:pt>
                <c:pt idx="114">
                  <c:v>80</c:v>
                </c:pt>
                <c:pt idx="115">
                  <c:v>80</c:v>
                </c:pt>
                <c:pt idx="116">
                  <c:v>80</c:v>
                </c:pt>
                <c:pt idx="117">
                  <c:v>80</c:v>
                </c:pt>
                <c:pt idx="118">
                  <c:v>80</c:v>
                </c:pt>
                <c:pt idx="119">
                  <c:v>80</c:v>
                </c:pt>
                <c:pt idx="120">
                  <c:v>80</c:v>
                </c:pt>
                <c:pt idx="121">
                  <c:v>80</c:v>
                </c:pt>
                <c:pt idx="122">
                  <c:v>80</c:v>
                </c:pt>
                <c:pt idx="123">
                  <c:v>80</c:v>
                </c:pt>
                <c:pt idx="124">
                  <c:v>80</c:v>
                </c:pt>
                <c:pt idx="125">
                  <c:v>80</c:v>
                </c:pt>
                <c:pt idx="126">
                  <c:v>80</c:v>
                </c:pt>
                <c:pt idx="127">
                  <c:v>80</c:v>
                </c:pt>
                <c:pt idx="128">
                  <c:v>80</c:v>
                </c:pt>
                <c:pt idx="129">
                  <c:v>80</c:v>
                </c:pt>
                <c:pt idx="130">
                  <c:v>80</c:v>
                </c:pt>
                <c:pt idx="131">
                  <c:v>80</c:v>
                </c:pt>
                <c:pt idx="132">
                  <c:v>80</c:v>
                </c:pt>
                <c:pt idx="133">
                  <c:v>80</c:v>
                </c:pt>
                <c:pt idx="134">
                  <c:v>80</c:v>
                </c:pt>
                <c:pt idx="135">
                  <c:v>80</c:v>
                </c:pt>
                <c:pt idx="136">
                  <c:v>80</c:v>
                </c:pt>
                <c:pt idx="137">
                  <c:v>80</c:v>
                </c:pt>
                <c:pt idx="138">
                  <c:v>80</c:v>
                </c:pt>
                <c:pt idx="139">
                  <c:v>50</c:v>
                </c:pt>
                <c:pt idx="140">
                  <c:v>100</c:v>
                </c:pt>
                <c:pt idx="141">
                  <c:v>100</c:v>
                </c:pt>
                <c:pt idx="142">
                  <c:v>50</c:v>
                </c:pt>
                <c:pt idx="143">
                  <c:v>50</c:v>
                </c:pt>
                <c:pt idx="144">
                  <c:v>50</c:v>
                </c:pt>
                <c:pt idx="145">
                  <c:v>50</c:v>
                </c:pt>
                <c:pt idx="146">
                  <c:v>100</c:v>
                </c:pt>
                <c:pt idx="147">
                  <c:v>50</c:v>
                </c:pt>
                <c:pt idx="148">
                  <c:v>50</c:v>
                </c:pt>
                <c:pt idx="149">
                  <c:v>80</c:v>
                </c:pt>
                <c:pt idx="150">
                  <c:v>100</c:v>
                </c:pt>
                <c:pt idx="151">
                  <c:v>80</c:v>
                </c:pt>
                <c:pt idx="152">
                  <c:v>100</c:v>
                </c:pt>
                <c:pt idx="153">
                  <c:v>80</c:v>
                </c:pt>
                <c:pt idx="154">
                  <c:v>100</c:v>
                </c:pt>
                <c:pt idx="155">
                  <c:v>100</c:v>
                </c:pt>
                <c:pt idx="156">
                  <c:v>80</c:v>
                </c:pt>
                <c:pt idx="157">
                  <c:v>50</c:v>
                </c:pt>
                <c:pt idx="158">
                  <c:v>80</c:v>
                </c:pt>
                <c:pt idx="159">
                  <c:v>80</c:v>
                </c:pt>
                <c:pt idx="160">
                  <c:v>80</c:v>
                </c:pt>
                <c:pt idx="161">
                  <c:v>80</c:v>
                </c:pt>
                <c:pt idx="162">
                  <c:v>80</c:v>
                </c:pt>
                <c:pt idx="163">
                  <c:v>80</c:v>
                </c:pt>
                <c:pt idx="164">
                  <c:v>80</c:v>
                </c:pt>
                <c:pt idx="165">
                  <c:v>80</c:v>
                </c:pt>
                <c:pt idx="166">
                  <c:v>100</c:v>
                </c:pt>
                <c:pt idx="167">
                  <c:v>100</c:v>
                </c:pt>
                <c:pt idx="168">
                  <c:v>80</c:v>
                </c:pt>
                <c:pt idx="169">
                  <c:v>100</c:v>
                </c:pt>
                <c:pt idx="170">
                  <c:v>100</c:v>
                </c:pt>
                <c:pt idx="171">
                  <c:v>100</c:v>
                </c:pt>
                <c:pt idx="172">
                  <c:v>100</c:v>
                </c:pt>
                <c:pt idx="173">
                  <c:v>100</c:v>
                </c:pt>
                <c:pt idx="174">
                  <c:v>100</c:v>
                </c:pt>
                <c:pt idx="175">
                  <c:v>100</c:v>
                </c:pt>
                <c:pt idx="176">
                  <c:v>100</c:v>
                </c:pt>
                <c:pt idx="177">
                  <c:v>100</c:v>
                </c:pt>
                <c:pt idx="178">
                  <c:v>100</c:v>
                </c:pt>
                <c:pt idx="179">
                  <c:v>50</c:v>
                </c:pt>
                <c:pt idx="180">
                  <c:v>50</c:v>
                </c:pt>
                <c:pt idx="181">
                  <c:v>80</c:v>
                </c:pt>
                <c:pt idx="182">
                  <c:v>50</c:v>
                </c:pt>
                <c:pt idx="183">
                  <c:v>80</c:v>
                </c:pt>
                <c:pt idx="184">
                  <c:v>50</c:v>
                </c:pt>
                <c:pt idx="185">
                  <c:v>50</c:v>
                </c:pt>
                <c:pt idx="186">
                  <c:v>50</c:v>
                </c:pt>
                <c:pt idx="187">
                  <c:v>50</c:v>
                </c:pt>
                <c:pt idx="188">
                  <c:v>50</c:v>
                </c:pt>
                <c:pt idx="189">
                  <c:v>80</c:v>
                </c:pt>
                <c:pt idx="190">
                  <c:v>100</c:v>
                </c:pt>
                <c:pt idx="191">
                  <c:v>80</c:v>
                </c:pt>
                <c:pt idx="192">
                  <c:v>80</c:v>
                </c:pt>
                <c:pt idx="193">
                  <c:v>80</c:v>
                </c:pt>
                <c:pt idx="194">
                  <c:v>80</c:v>
                </c:pt>
                <c:pt idx="195">
                  <c:v>80</c:v>
                </c:pt>
                <c:pt idx="196">
                  <c:v>80</c:v>
                </c:pt>
                <c:pt idx="197">
                  <c:v>80</c:v>
                </c:pt>
                <c:pt idx="198">
                  <c:v>100</c:v>
                </c:pt>
                <c:pt idx="199">
                  <c:v>100</c:v>
                </c:pt>
                <c:pt idx="200">
                  <c:v>100</c:v>
                </c:pt>
                <c:pt idx="201">
                  <c:v>100</c:v>
                </c:pt>
                <c:pt idx="202">
                  <c:v>80</c:v>
                </c:pt>
                <c:pt idx="203">
                  <c:v>80</c:v>
                </c:pt>
                <c:pt idx="204">
                  <c:v>80</c:v>
                </c:pt>
                <c:pt idx="205">
                  <c:v>80</c:v>
                </c:pt>
                <c:pt idx="206">
                  <c:v>80</c:v>
                </c:pt>
                <c:pt idx="207">
                  <c:v>80</c:v>
                </c:pt>
                <c:pt idx="208">
                  <c:v>80</c:v>
                </c:pt>
                <c:pt idx="209">
                  <c:v>80</c:v>
                </c:pt>
                <c:pt idx="210">
                  <c:v>100</c:v>
                </c:pt>
                <c:pt idx="211">
                  <c:v>50</c:v>
                </c:pt>
                <c:pt idx="212">
                  <c:v>80</c:v>
                </c:pt>
                <c:pt idx="213">
                  <c:v>50</c:v>
                </c:pt>
                <c:pt idx="214">
                  <c:v>50</c:v>
                </c:pt>
                <c:pt idx="215">
                  <c:v>50</c:v>
                </c:pt>
                <c:pt idx="216">
                  <c:v>50</c:v>
                </c:pt>
                <c:pt idx="217">
                  <c:v>50</c:v>
                </c:pt>
                <c:pt idx="218">
                  <c:v>80</c:v>
                </c:pt>
                <c:pt idx="219">
                  <c:v>50</c:v>
                </c:pt>
                <c:pt idx="220">
                  <c:v>100</c:v>
                </c:pt>
                <c:pt idx="221">
                  <c:v>50</c:v>
                </c:pt>
                <c:pt idx="222">
                  <c:v>100</c:v>
                </c:pt>
                <c:pt idx="223">
                  <c:v>30</c:v>
                </c:pt>
                <c:pt idx="224">
                  <c:v>100</c:v>
                </c:pt>
                <c:pt idx="225">
                  <c:v>100</c:v>
                </c:pt>
                <c:pt idx="226">
                  <c:v>100</c:v>
                </c:pt>
                <c:pt idx="227">
                  <c:v>100</c:v>
                </c:pt>
                <c:pt idx="228">
                  <c:v>100</c:v>
                </c:pt>
                <c:pt idx="229">
                  <c:v>100</c:v>
                </c:pt>
                <c:pt idx="230">
                  <c:v>100</c:v>
                </c:pt>
                <c:pt idx="231">
                  <c:v>100</c:v>
                </c:pt>
                <c:pt idx="232">
                  <c:v>100</c:v>
                </c:pt>
                <c:pt idx="233">
                  <c:v>100</c:v>
                </c:pt>
                <c:pt idx="234">
                  <c:v>80</c:v>
                </c:pt>
                <c:pt idx="235">
                  <c:v>80</c:v>
                </c:pt>
                <c:pt idx="236">
                  <c:v>80</c:v>
                </c:pt>
                <c:pt idx="237">
                  <c:v>100</c:v>
                </c:pt>
                <c:pt idx="238">
                  <c:v>100</c:v>
                </c:pt>
                <c:pt idx="239">
                  <c:v>50</c:v>
                </c:pt>
                <c:pt idx="240">
                  <c:v>50</c:v>
                </c:pt>
                <c:pt idx="241">
                  <c:v>50</c:v>
                </c:pt>
                <c:pt idx="242">
                  <c:v>80</c:v>
                </c:pt>
                <c:pt idx="243">
                  <c:v>80</c:v>
                </c:pt>
                <c:pt idx="244">
                  <c:v>100</c:v>
                </c:pt>
                <c:pt idx="245">
                  <c:v>80</c:v>
                </c:pt>
                <c:pt idx="246">
                  <c:v>80</c:v>
                </c:pt>
                <c:pt idx="247">
                  <c:v>80</c:v>
                </c:pt>
                <c:pt idx="248">
                  <c:v>50</c:v>
                </c:pt>
                <c:pt idx="249">
                  <c:v>80</c:v>
                </c:pt>
                <c:pt idx="250">
                  <c:v>80</c:v>
                </c:pt>
                <c:pt idx="251">
                  <c:v>50</c:v>
                </c:pt>
                <c:pt idx="252">
                  <c:v>100</c:v>
                </c:pt>
                <c:pt idx="253">
                  <c:v>80</c:v>
                </c:pt>
                <c:pt idx="254">
                  <c:v>80</c:v>
                </c:pt>
                <c:pt idx="255">
                  <c:v>80</c:v>
                </c:pt>
                <c:pt idx="256">
                  <c:v>80</c:v>
                </c:pt>
                <c:pt idx="257">
                  <c:v>80</c:v>
                </c:pt>
                <c:pt idx="258">
                  <c:v>80</c:v>
                </c:pt>
                <c:pt idx="259">
                  <c:v>80</c:v>
                </c:pt>
                <c:pt idx="260">
                  <c:v>80</c:v>
                </c:pt>
                <c:pt idx="261">
                  <c:v>80</c:v>
                </c:pt>
                <c:pt idx="262">
                  <c:v>80</c:v>
                </c:pt>
                <c:pt idx="263">
                  <c:v>100</c:v>
                </c:pt>
                <c:pt idx="264">
                  <c:v>30</c:v>
                </c:pt>
                <c:pt idx="265">
                  <c:v>80</c:v>
                </c:pt>
                <c:pt idx="266">
                  <c:v>80</c:v>
                </c:pt>
                <c:pt idx="267">
                  <c:v>80</c:v>
                </c:pt>
                <c:pt idx="268">
                  <c:v>80</c:v>
                </c:pt>
                <c:pt idx="269">
                  <c:v>80</c:v>
                </c:pt>
                <c:pt idx="270">
                  <c:v>80</c:v>
                </c:pt>
                <c:pt idx="271">
                  <c:v>80</c:v>
                </c:pt>
                <c:pt idx="272">
                  <c:v>80</c:v>
                </c:pt>
                <c:pt idx="273">
                  <c:v>80</c:v>
                </c:pt>
                <c:pt idx="274">
                  <c:v>80</c:v>
                </c:pt>
                <c:pt idx="275">
                  <c:v>80</c:v>
                </c:pt>
                <c:pt idx="276">
                  <c:v>80</c:v>
                </c:pt>
                <c:pt idx="277">
                  <c:v>80</c:v>
                </c:pt>
                <c:pt idx="278">
                  <c:v>80</c:v>
                </c:pt>
                <c:pt idx="279">
                  <c:v>80</c:v>
                </c:pt>
                <c:pt idx="280">
                  <c:v>80</c:v>
                </c:pt>
                <c:pt idx="281">
                  <c:v>80</c:v>
                </c:pt>
                <c:pt idx="282">
                  <c:v>80</c:v>
                </c:pt>
                <c:pt idx="283">
                  <c:v>50</c:v>
                </c:pt>
                <c:pt idx="284">
                  <c:v>50</c:v>
                </c:pt>
                <c:pt idx="285">
                  <c:v>100</c:v>
                </c:pt>
                <c:pt idx="286">
                  <c:v>100</c:v>
                </c:pt>
                <c:pt idx="287">
                  <c:v>80</c:v>
                </c:pt>
                <c:pt idx="288">
                  <c:v>80</c:v>
                </c:pt>
                <c:pt idx="289">
                  <c:v>100</c:v>
                </c:pt>
                <c:pt idx="290">
                  <c:v>100</c:v>
                </c:pt>
                <c:pt idx="291">
                  <c:v>100</c:v>
                </c:pt>
                <c:pt idx="292">
                  <c:v>100</c:v>
                </c:pt>
                <c:pt idx="293">
                  <c:v>100</c:v>
                </c:pt>
                <c:pt idx="294">
                  <c:v>80</c:v>
                </c:pt>
                <c:pt idx="295">
                  <c:v>100</c:v>
                </c:pt>
                <c:pt idx="296">
                  <c:v>100</c:v>
                </c:pt>
                <c:pt idx="297">
                  <c:v>100</c:v>
                </c:pt>
                <c:pt idx="298">
                  <c:v>80</c:v>
                </c:pt>
                <c:pt idx="299">
                  <c:v>100</c:v>
                </c:pt>
                <c:pt idx="300">
                  <c:v>80</c:v>
                </c:pt>
                <c:pt idx="301">
                  <c:v>80</c:v>
                </c:pt>
                <c:pt idx="302">
                  <c:v>100</c:v>
                </c:pt>
                <c:pt idx="303">
                  <c:v>80</c:v>
                </c:pt>
                <c:pt idx="304">
                  <c:v>50</c:v>
                </c:pt>
                <c:pt idx="305">
                  <c:v>100</c:v>
                </c:pt>
                <c:pt idx="306">
                  <c:v>80</c:v>
                </c:pt>
                <c:pt idx="307">
                  <c:v>100</c:v>
                </c:pt>
                <c:pt idx="308">
                  <c:v>80</c:v>
                </c:pt>
                <c:pt idx="309">
                  <c:v>50</c:v>
                </c:pt>
                <c:pt idx="310">
                  <c:v>50</c:v>
                </c:pt>
                <c:pt idx="311">
                  <c:v>50</c:v>
                </c:pt>
                <c:pt idx="312">
                  <c:v>50</c:v>
                </c:pt>
                <c:pt idx="313">
                  <c:v>80</c:v>
                </c:pt>
                <c:pt idx="314">
                  <c:v>50</c:v>
                </c:pt>
                <c:pt idx="315">
                  <c:v>80</c:v>
                </c:pt>
                <c:pt idx="316">
                  <c:v>30</c:v>
                </c:pt>
                <c:pt idx="317">
                  <c:v>80</c:v>
                </c:pt>
                <c:pt idx="318">
                  <c:v>30</c:v>
                </c:pt>
                <c:pt idx="319">
                  <c:v>50</c:v>
                </c:pt>
                <c:pt idx="320">
                  <c:v>80</c:v>
                </c:pt>
                <c:pt idx="321">
                  <c:v>100</c:v>
                </c:pt>
                <c:pt idx="322">
                  <c:v>100</c:v>
                </c:pt>
                <c:pt idx="323">
                  <c:v>80</c:v>
                </c:pt>
                <c:pt idx="324">
                  <c:v>80</c:v>
                </c:pt>
                <c:pt idx="325">
                  <c:v>80</c:v>
                </c:pt>
                <c:pt idx="326">
                  <c:v>80</c:v>
                </c:pt>
                <c:pt idx="327">
                  <c:v>80</c:v>
                </c:pt>
                <c:pt idx="328">
                  <c:v>30</c:v>
                </c:pt>
                <c:pt idx="329">
                  <c:v>80</c:v>
                </c:pt>
                <c:pt idx="330">
                  <c:v>80</c:v>
                </c:pt>
                <c:pt idx="331">
                  <c:v>80</c:v>
                </c:pt>
                <c:pt idx="332">
                  <c:v>80</c:v>
                </c:pt>
                <c:pt idx="333">
                  <c:v>30</c:v>
                </c:pt>
                <c:pt idx="334">
                  <c:v>80</c:v>
                </c:pt>
                <c:pt idx="335">
                  <c:v>80</c:v>
                </c:pt>
                <c:pt idx="336">
                  <c:v>80</c:v>
                </c:pt>
                <c:pt idx="337">
                  <c:v>80</c:v>
                </c:pt>
                <c:pt idx="338">
                  <c:v>30</c:v>
                </c:pt>
                <c:pt idx="339">
                  <c:v>80</c:v>
                </c:pt>
                <c:pt idx="340">
                  <c:v>80</c:v>
                </c:pt>
                <c:pt idx="341">
                  <c:v>80</c:v>
                </c:pt>
                <c:pt idx="342">
                  <c:v>80</c:v>
                </c:pt>
                <c:pt idx="343">
                  <c:v>30</c:v>
                </c:pt>
                <c:pt idx="344">
                  <c:v>30</c:v>
                </c:pt>
                <c:pt idx="345">
                  <c:v>80</c:v>
                </c:pt>
                <c:pt idx="346">
                  <c:v>80</c:v>
                </c:pt>
                <c:pt idx="347">
                  <c:v>80</c:v>
                </c:pt>
                <c:pt idx="348">
                  <c:v>30</c:v>
                </c:pt>
                <c:pt idx="349">
                  <c:v>80</c:v>
                </c:pt>
                <c:pt idx="350">
                  <c:v>80</c:v>
                </c:pt>
                <c:pt idx="351">
                  <c:v>30</c:v>
                </c:pt>
                <c:pt idx="352">
                  <c:v>80</c:v>
                </c:pt>
                <c:pt idx="353">
                  <c:v>80</c:v>
                </c:pt>
                <c:pt idx="354">
                  <c:v>80</c:v>
                </c:pt>
                <c:pt idx="355">
                  <c:v>80</c:v>
                </c:pt>
                <c:pt idx="356">
                  <c:v>30</c:v>
                </c:pt>
                <c:pt idx="357">
                  <c:v>30</c:v>
                </c:pt>
                <c:pt idx="358">
                  <c:v>30</c:v>
                </c:pt>
                <c:pt idx="359">
                  <c:v>80</c:v>
                </c:pt>
                <c:pt idx="360">
                  <c:v>80</c:v>
                </c:pt>
                <c:pt idx="361">
                  <c:v>80</c:v>
                </c:pt>
                <c:pt idx="362">
                  <c:v>30</c:v>
                </c:pt>
                <c:pt idx="363">
                  <c:v>80</c:v>
                </c:pt>
                <c:pt idx="364">
                  <c:v>30</c:v>
                </c:pt>
                <c:pt idx="365">
                  <c:v>80</c:v>
                </c:pt>
                <c:pt idx="366">
                  <c:v>30</c:v>
                </c:pt>
                <c:pt idx="367">
                  <c:v>80</c:v>
                </c:pt>
                <c:pt idx="368">
                  <c:v>30</c:v>
                </c:pt>
                <c:pt idx="369">
                  <c:v>80</c:v>
                </c:pt>
                <c:pt idx="370">
                  <c:v>100</c:v>
                </c:pt>
                <c:pt idx="371">
                  <c:v>30</c:v>
                </c:pt>
                <c:pt idx="372">
                  <c:v>80</c:v>
                </c:pt>
                <c:pt idx="373">
                  <c:v>80</c:v>
                </c:pt>
                <c:pt idx="374">
                  <c:v>80</c:v>
                </c:pt>
                <c:pt idx="375">
                  <c:v>80</c:v>
                </c:pt>
                <c:pt idx="376">
                  <c:v>80</c:v>
                </c:pt>
                <c:pt idx="377">
                  <c:v>30</c:v>
                </c:pt>
                <c:pt idx="378">
                  <c:v>80</c:v>
                </c:pt>
                <c:pt idx="379">
                  <c:v>80</c:v>
                </c:pt>
                <c:pt idx="380">
                  <c:v>30</c:v>
                </c:pt>
                <c:pt idx="381">
                  <c:v>100</c:v>
                </c:pt>
                <c:pt idx="382">
                  <c:v>100</c:v>
                </c:pt>
                <c:pt idx="383">
                  <c:v>30</c:v>
                </c:pt>
                <c:pt idx="384">
                  <c:v>80</c:v>
                </c:pt>
                <c:pt idx="385">
                  <c:v>100</c:v>
                </c:pt>
                <c:pt idx="386">
                  <c:v>100</c:v>
                </c:pt>
                <c:pt idx="387">
                  <c:v>80</c:v>
                </c:pt>
                <c:pt idx="388">
                  <c:v>80</c:v>
                </c:pt>
                <c:pt idx="389">
                  <c:v>80</c:v>
                </c:pt>
                <c:pt idx="390">
                  <c:v>80</c:v>
                </c:pt>
                <c:pt idx="391">
                  <c:v>80</c:v>
                </c:pt>
                <c:pt idx="392">
                  <c:v>80</c:v>
                </c:pt>
                <c:pt idx="393">
                  <c:v>80</c:v>
                </c:pt>
                <c:pt idx="394">
                  <c:v>80</c:v>
                </c:pt>
                <c:pt idx="395">
                  <c:v>80</c:v>
                </c:pt>
                <c:pt idx="396">
                  <c:v>80</c:v>
                </c:pt>
                <c:pt idx="397">
                  <c:v>80</c:v>
                </c:pt>
                <c:pt idx="398">
                  <c:v>80</c:v>
                </c:pt>
                <c:pt idx="399">
                  <c:v>80</c:v>
                </c:pt>
                <c:pt idx="400">
                  <c:v>80</c:v>
                </c:pt>
                <c:pt idx="401">
                  <c:v>80</c:v>
                </c:pt>
                <c:pt idx="402">
                  <c:v>80</c:v>
                </c:pt>
                <c:pt idx="403">
                  <c:v>80</c:v>
                </c:pt>
                <c:pt idx="404">
                  <c:v>80</c:v>
                </c:pt>
                <c:pt idx="405">
                  <c:v>80</c:v>
                </c:pt>
                <c:pt idx="406">
                  <c:v>80</c:v>
                </c:pt>
                <c:pt idx="407">
                  <c:v>80</c:v>
                </c:pt>
                <c:pt idx="408">
                  <c:v>80</c:v>
                </c:pt>
                <c:pt idx="409">
                  <c:v>80</c:v>
                </c:pt>
                <c:pt idx="410">
                  <c:v>80</c:v>
                </c:pt>
                <c:pt idx="411">
                  <c:v>30</c:v>
                </c:pt>
                <c:pt idx="412">
                  <c:v>30</c:v>
                </c:pt>
                <c:pt idx="413">
                  <c:v>30</c:v>
                </c:pt>
                <c:pt idx="414">
                  <c:v>80</c:v>
                </c:pt>
                <c:pt idx="415">
                  <c:v>30</c:v>
                </c:pt>
                <c:pt idx="416">
                  <c:v>30</c:v>
                </c:pt>
                <c:pt idx="417">
                  <c:v>30</c:v>
                </c:pt>
                <c:pt idx="418">
                  <c:v>30</c:v>
                </c:pt>
                <c:pt idx="419">
                  <c:v>30</c:v>
                </c:pt>
                <c:pt idx="420">
                  <c:v>30</c:v>
                </c:pt>
                <c:pt idx="421">
                  <c:v>30</c:v>
                </c:pt>
                <c:pt idx="422">
                  <c:v>30</c:v>
                </c:pt>
                <c:pt idx="423">
                  <c:v>30</c:v>
                </c:pt>
                <c:pt idx="424">
                  <c:v>30</c:v>
                </c:pt>
                <c:pt idx="425">
                  <c:v>30</c:v>
                </c:pt>
                <c:pt idx="426">
                  <c:v>30</c:v>
                </c:pt>
                <c:pt idx="427">
                  <c:v>30</c:v>
                </c:pt>
                <c:pt idx="428">
                  <c:v>30</c:v>
                </c:pt>
                <c:pt idx="429">
                  <c:v>30</c:v>
                </c:pt>
                <c:pt idx="430">
                  <c:v>30</c:v>
                </c:pt>
                <c:pt idx="431">
                  <c:v>30</c:v>
                </c:pt>
                <c:pt idx="432">
                  <c:v>30</c:v>
                </c:pt>
                <c:pt idx="433">
                  <c:v>30</c:v>
                </c:pt>
                <c:pt idx="434">
                  <c:v>30</c:v>
                </c:pt>
                <c:pt idx="435">
                  <c:v>30</c:v>
                </c:pt>
                <c:pt idx="436">
                  <c:v>30</c:v>
                </c:pt>
                <c:pt idx="437">
                  <c:v>30</c:v>
                </c:pt>
                <c:pt idx="438">
                  <c:v>30</c:v>
                </c:pt>
                <c:pt idx="439">
                  <c:v>30</c:v>
                </c:pt>
                <c:pt idx="440">
                  <c:v>30</c:v>
                </c:pt>
                <c:pt idx="441">
                  <c:v>30</c:v>
                </c:pt>
                <c:pt idx="442">
                  <c:v>30</c:v>
                </c:pt>
                <c:pt idx="443">
                  <c:v>30</c:v>
                </c:pt>
                <c:pt idx="444">
                  <c:v>30</c:v>
                </c:pt>
                <c:pt idx="445">
                  <c:v>80</c:v>
                </c:pt>
                <c:pt idx="446">
                  <c:v>80</c:v>
                </c:pt>
                <c:pt idx="447">
                  <c:v>80</c:v>
                </c:pt>
                <c:pt idx="448">
                  <c:v>80</c:v>
                </c:pt>
                <c:pt idx="449">
                  <c:v>80</c:v>
                </c:pt>
                <c:pt idx="450">
                  <c:v>80</c:v>
                </c:pt>
                <c:pt idx="451">
                  <c:v>80</c:v>
                </c:pt>
                <c:pt idx="452">
                  <c:v>80</c:v>
                </c:pt>
                <c:pt idx="453">
                  <c:v>80</c:v>
                </c:pt>
                <c:pt idx="454">
                  <c:v>30</c:v>
                </c:pt>
                <c:pt idx="455">
                  <c:v>30</c:v>
                </c:pt>
                <c:pt idx="456">
                  <c:v>80</c:v>
                </c:pt>
                <c:pt idx="457">
                  <c:v>30</c:v>
                </c:pt>
                <c:pt idx="458">
                  <c:v>30</c:v>
                </c:pt>
                <c:pt idx="459">
                  <c:v>30</c:v>
                </c:pt>
                <c:pt idx="460">
                  <c:v>30</c:v>
                </c:pt>
                <c:pt idx="461">
                  <c:v>30</c:v>
                </c:pt>
                <c:pt idx="462">
                  <c:v>30</c:v>
                </c:pt>
                <c:pt idx="463">
                  <c:v>30</c:v>
                </c:pt>
                <c:pt idx="464">
                  <c:v>30</c:v>
                </c:pt>
                <c:pt idx="465">
                  <c:v>30</c:v>
                </c:pt>
                <c:pt idx="466">
                  <c:v>30</c:v>
                </c:pt>
                <c:pt idx="467">
                  <c:v>30</c:v>
                </c:pt>
                <c:pt idx="468">
                  <c:v>30</c:v>
                </c:pt>
                <c:pt idx="469">
                  <c:v>30</c:v>
                </c:pt>
                <c:pt idx="470">
                  <c:v>30</c:v>
                </c:pt>
                <c:pt idx="471">
                  <c:v>30</c:v>
                </c:pt>
                <c:pt idx="472">
                  <c:v>30</c:v>
                </c:pt>
                <c:pt idx="473">
                  <c:v>30</c:v>
                </c:pt>
                <c:pt idx="474">
                  <c:v>100</c:v>
                </c:pt>
                <c:pt idx="475">
                  <c:v>30</c:v>
                </c:pt>
                <c:pt idx="476">
                  <c:v>80</c:v>
                </c:pt>
                <c:pt idx="477">
                  <c:v>30</c:v>
                </c:pt>
                <c:pt idx="478">
                  <c:v>30</c:v>
                </c:pt>
                <c:pt idx="479">
                  <c:v>80</c:v>
                </c:pt>
                <c:pt idx="480">
                  <c:v>80</c:v>
                </c:pt>
                <c:pt idx="481">
                  <c:v>80</c:v>
                </c:pt>
                <c:pt idx="482">
                  <c:v>80</c:v>
                </c:pt>
                <c:pt idx="483">
                  <c:v>80</c:v>
                </c:pt>
                <c:pt idx="484">
                  <c:v>80</c:v>
                </c:pt>
                <c:pt idx="485">
                  <c:v>80</c:v>
                </c:pt>
                <c:pt idx="486">
                  <c:v>80</c:v>
                </c:pt>
                <c:pt idx="487">
                  <c:v>30</c:v>
                </c:pt>
                <c:pt idx="488">
                  <c:v>30</c:v>
                </c:pt>
                <c:pt idx="489">
                  <c:v>30</c:v>
                </c:pt>
                <c:pt idx="490">
                  <c:v>80</c:v>
                </c:pt>
                <c:pt idx="491">
                  <c:v>80</c:v>
                </c:pt>
                <c:pt idx="492">
                  <c:v>30</c:v>
                </c:pt>
                <c:pt idx="493">
                  <c:v>80</c:v>
                </c:pt>
                <c:pt idx="494">
                  <c:v>80</c:v>
                </c:pt>
                <c:pt idx="495">
                  <c:v>80</c:v>
                </c:pt>
                <c:pt idx="496">
                  <c:v>80</c:v>
                </c:pt>
                <c:pt idx="497">
                  <c:v>30</c:v>
                </c:pt>
                <c:pt idx="498">
                  <c:v>80</c:v>
                </c:pt>
                <c:pt idx="499">
                  <c:v>80</c:v>
                </c:pt>
                <c:pt idx="500">
                  <c:v>30</c:v>
                </c:pt>
                <c:pt idx="501">
                  <c:v>80</c:v>
                </c:pt>
                <c:pt idx="502">
                  <c:v>80</c:v>
                </c:pt>
                <c:pt idx="503">
                  <c:v>80</c:v>
                </c:pt>
                <c:pt idx="504">
                  <c:v>80</c:v>
                </c:pt>
                <c:pt idx="505">
                  <c:v>80</c:v>
                </c:pt>
                <c:pt idx="506">
                  <c:v>30</c:v>
                </c:pt>
                <c:pt idx="507">
                  <c:v>30</c:v>
                </c:pt>
                <c:pt idx="508">
                  <c:v>30</c:v>
                </c:pt>
                <c:pt idx="509">
                  <c:v>30</c:v>
                </c:pt>
                <c:pt idx="510">
                  <c:v>30</c:v>
                </c:pt>
                <c:pt idx="511">
                  <c:v>30</c:v>
                </c:pt>
                <c:pt idx="512">
                  <c:v>30</c:v>
                </c:pt>
                <c:pt idx="513">
                  <c:v>30</c:v>
                </c:pt>
                <c:pt idx="514">
                  <c:v>30</c:v>
                </c:pt>
                <c:pt idx="515">
                  <c:v>30</c:v>
                </c:pt>
                <c:pt idx="516">
                  <c:v>30</c:v>
                </c:pt>
                <c:pt idx="517">
                  <c:v>30</c:v>
                </c:pt>
                <c:pt idx="518">
                  <c:v>80</c:v>
                </c:pt>
                <c:pt idx="519">
                  <c:v>80</c:v>
                </c:pt>
                <c:pt idx="520">
                  <c:v>30</c:v>
                </c:pt>
                <c:pt idx="521">
                  <c:v>30</c:v>
                </c:pt>
                <c:pt idx="522">
                  <c:v>30</c:v>
                </c:pt>
                <c:pt idx="523">
                  <c:v>30</c:v>
                </c:pt>
                <c:pt idx="524">
                  <c:v>30</c:v>
                </c:pt>
                <c:pt idx="525">
                  <c:v>30</c:v>
                </c:pt>
                <c:pt idx="526">
                  <c:v>30</c:v>
                </c:pt>
                <c:pt idx="527">
                  <c:v>100</c:v>
                </c:pt>
                <c:pt idx="528">
                  <c:v>100</c:v>
                </c:pt>
                <c:pt idx="529">
                  <c:v>30</c:v>
                </c:pt>
                <c:pt idx="530">
                  <c:v>30</c:v>
                </c:pt>
                <c:pt idx="531">
                  <c:v>30</c:v>
                </c:pt>
                <c:pt idx="532">
                  <c:v>30</c:v>
                </c:pt>
                <c:pt idx="533">
                  <c:v>30</c:v>
                </c:pt>
                <c:pt idx="534">
                  <c:v>30</c:v>
                </c:pt>
                <c:pt idx="535">
                  <c:v>30</c:v>
                </c:pt>
                <c:pt idx="536">
                  <c:v>30</c:v>
                </c:pt>
                <c:pt idx="537">
                  <c:v>30</c:v>
                </c:pt>
                <c:pt idx="538">
                  <c:v>30</c:v>
                </c:pt>
                <c:pt idx="539">
                  <c:v>80</c:v>
                </c:pt>
                <c:pt idx="540">
                  <c:v>80</c:v>
                </c:pt>
                <c:pt idx="541">
                  <c:v>80</c:v>
                </c:pt>
                <c:pt idx="542">
                  <c:v>30</c:v>
                </c:pt>
                <c:pt idx="543">
                  <c:v>30</c:v>
                </c:pt>
                <c:pt idx="544">
                  <c:v>80</c:v>
                </c:pt>
                <c:pt idx="545">
                  <c:v>80</c:v>
                </c:pt>
                <c:pt idx="546">
                  <c:v>30</c:v>
                </c:pt>
                <c:pt idx="547">
                  <c:v>30</c:v>
                </c:pt>
                <c:pt idx="548">
                  <c:v>30</c:v>
                </c:pt>
                <c:pt idx="549">
                  <c:v>30</c:v>
                </c:pt>
                <c:pt idx="550">
                  <c:v>30</c:v>
                </c:pt>
                <c:pt idx="551">
                  <c:v>30</c:v>
                </c:pt>
                <c:pt idx="552">
                  <c:v>30</c:v>
                </c:pt>
                <c:pt idx="553">
                  <c:v>30</c:v>
                </c:pt>
                <c:pt idx="554">
                  <c:v>30</c:v>
                </c:pt>
                <c:pt idx="555">
                  <c:v>30</c:v>
                </c:pt>
                <c:pt idx="556">
                  <c:v>30</c:v>
                </c:pt>
                <c:pt idx="557">
                  <c:v>30</c:v>
                </c:pt>
                <c:pt idx="558">
                  <c:v>30</c:v>
                </c:pt>
                <c:pt idx="559">
                  <c:v>30</c:v>
                </c:pt>
                <c:pt idx="560">
                  <c:v>30</c:v>
                </c:pt>
                <c:pt idx="561">
                  <c:v>30</c:v>
                </c:pt>
                <c:pt idx="562">
                  <c:v>30</c:v>
                </c:pt>
                <c:pt idx="563">
                  <c:v>80</c:v>
                </c:pt>
                <c:pt idx="564">
                  <c:v>80</c:v>
                </c:pt>
                <c:pt idx="565">
                  <c:v>80</c:v>
                </c:pt>
                <c:pt idx="566">
                  <c:v>80</c:v>
                </c:pt>
                <c:pt idx="567">
                  <c:v>80</c:v>
                </c:pt>
                <c:pt idx="568">
                  <c:v>30</c:v>
                </c:pt>
                <c:pt idx="569">
                  <c:v>30</c:v>
                </c:pt>
                <c:pt idx="570">
                  <c:v>30</c:v>
                </c:pt>
                <c:pt idx="571">
                  <c:v>80</c:v>
                </c:pt>
                <c:pt idx="572">
                  <c:v>30</c:v>
                </c:pt>
                <c:pt idx="573">
                  <c:v>30</c:v>
                </c:pt>
                <c:pt idx="574">
                  <c:v>30</c:v>
                </c:pt>
                <c:pt idx="575">
                  <c:v>30</c:v>
                </c:pt>
                <c:pt idx="576">
                  <c:v>30</c:v>
                </c:pt>
                <c:pt idx="577">
                  <c:v>30</c:v>
                </c:pt>
                <c:pt idx="578">
                  <c:v>30</c:v>
                </c:pt>
                <c:pt idx="579">
                  <c:v>30</c:v>
                </c:pt>
                <c:pt idx="580">
                  <c:v>80</c:v>
                </c:pt>
                <c:pt idx="581">
                  <c:v>80</c:v>
                </c:pt>
                <c:pt idx="582">
                  <c:v>30</c:v>
                </c:pt>
                <c:pt idx="583">
                  <c:v>30</c:v>
                </c:pt>
                <c:pt idx="584">
                  <c:v>80</c:v>
                </c:pt>
                <c:pt idx="585">
                  <c:v>30</c:v>
                </c:pt>
                <c:pt idx="586">
                  <c:v>30</c:v>
                </c:pt>
                <c:pt idx="587">
                  <c:v>80</c:v>
                </c:pt>
                <c:pt idx="588">
                  <c:v>80</c:v>
                </c:pt>
                <c:pt idx="589">
                  <c:v>80</c:v>
                </c:pt>
                <c:pt idx="590">
                  <c:v>80</c:v>
                </c:pt>
                <c:pt idx="591">
                  <c:v>100</c:v>
                </c:pt>
                <c:pt idx="592">
                  <c:v>100</c:v>
                </c:pt>
                <c:pt idx="593">
                  <c:v>80</c:v>
                </c:pt>
                <c:pt idx="594">
                  <c:v>80</c:v>
                </c:pt>
                <c:pt idx="595">
                  <c:v>80</c:v>
                </c:pt>
                <c:pt idx="596">
                  <c:v>80</c:v>
                </c:pt>
                <c:pt idx="597">
                  <c:v>100</c:v>
                </c:pt>
                <c:pt idx="598">
                  <c:v>100</c:v>
                </c:pt>
                <c:pt idx="599">
                  <c:v>100</c:v>
                </c:pt>
                <c:pt idx="600">
                  <c:v>80</c:v>
                </c:pt>
                <c:pt idx="601">
                  <c:v>80</c:v>
                </c:pt>
                <c:pt idx="602">
                  <c:v>100</c:v>
                </c:pt>
                <c:pt idx="603">
                  <c:v>100</c:v>
                </c:pt>
                <c:pt idx="604">
                  <c:v>80</c:v>
                </c:pt>
                <c:pt idx="605">
                  <c:v>80</c:v>
                </c:pt>
                <c:pt idx="606">
                  <c:v>80</c:v>
                </c:pt>
                <c:pt idx="607">
                  <c:v>80</c:v>
                </c:pt>
                <c:pt idx="608">
                  <c:v>80</c:v>
                </c:pt>
                <c:pt idx="609">
                  <c:v>100</c:v>
                </c:pt>
                <c:pt idx="610">
                  <c:v>80</c:v>
                </c:pt>
                <c:pt idx="611">
                  <c:v>80</c:v>
                </c:pt>
                <c:pt idx="612">
                  <c:v>80</c:v>
                </c:pt>
                <c:pt idx="613">
                  <c:v>80</c:v>
                </c:pt>
                <c:pt idx="614">
                  <c:v>100</c:v>
                </c:pt>
                <c:pt idx="615">
                  <c:v>80</c:v>
                </c:pt>
                <c:pt idx="616">
                  <c:v>30</c:v>
                </c:pt>
                <c:pt idx="617">
                  <c:v>80</c:v>
                </c:pt>
                <c:pt idx="618">
                  <c:v>30</c:v>
                </c:pt>
                <c:pt idx="619">
                  <c:v>80</c:v>
                </c:pt>
                <c:pt idx="620">
                  <c:v>30</c:v>
                </c:pt>
                <c:pt idx="621">
                  <c:v>80</c:v>
                </c:pt>
                <c:pt idx="622">
                  <c:v>80</c:v>
                </c:pt>
                <c:pt idx="623">
                  <c:v>80</c:v>
                </c:pt>
                <c:pt idx="624">
                  <c:v>80</c:v>
                </c:pt>
                <c:pt idx="625">
                  <c:v>80</c:v>
                </c:pt>
                <c:pt idx="626">
                  <c:v>100</c:v>
                </c:pt>
                <c:pt idx="627">
                  <c:v>80</c:v>
                </c:pt>
                <c:pt idx="628">
                  <c:v>80</c:v>
                </c:pt>
                <c:pt idx="629">
                  <c:v>100</c:v>
                </c:pt>
                <c:pt idx="630">
                  <c:v>80</c:v>
                </c:pt>
                <c:pt idx="631">
                  <c:v>80</c:v>
                </c:pt>
                <c:pt idx="632">
                  <c:v>80</c:v>
                </c:pt>
                <c:pt idx="633">
                  <c:v>100</c:v>
                </c:pt>
                <c:pt idx="634">
                  <c:v>100</c:v>
                </c:pt>
                <c:pt idx="635">
                  <c:v>100</c:v>
                </c:pt>
                <c:pt idx="636">
                  <c:v>100</c:v>
                </c:pt>
                <c:pt idx="637">
                  <c:v>80</c:v>
                </c:pt>
                <c:pt idx="638">
                  <c:v>80</c:v>
                </c:pt>
                <c:pt idx="639">
                  <c:v>80</c:v>
                </c:pt>
                <c:pt idx="640">
                  <c:v>80</c:v>
                </c:pt>
                <c:pt idx="641">
                  <c:v>80</c:v>
                </c:pt>
                <c:pt idx="642">
                  <c:v>80</c:v>
                </c:pt>
                <c:pt idx="643">
                  <c:v>80</c:v>
                </c:pt>
                <c:pt idx="644">
                  <c:v>100</c:v>
                </c:pt>
                <c:pt idx="645">
                  <c:v>30</c:v>
                </c:pt>
                <c:pt idx="646">
                  <c:v>100</c:v>
                </c:pt>
                <c:pt idx="647">
                  <c:v>30</c:v>
                </c:pt>
                <c:pt idx="648">
                  <c:v>100</c:v>
                </c:pt>
                <c:pt idx="649">
                  <c:v>30</c:v>
                </c:pt>
                <c:pt idx="650">
                  <c:v>100</c:v>
                </c:pt>
                <c:pt idx="651">
                  <c:v>30</c:v>
                </c:pt>
                <c:pt idx="652">
                  <c:v>100</c:v>
                </c:pt>
                <c:pt idx="653">
                  <c:v>80</c:v>
                </c:pt>
                <c:pt idx="654">
                  <c:v>100</c:v>
                </c:pt>
                <c:pt idx="655">
                  <c:v>100</c:v>
                </c:pt>
                <c:pt idx="656">
                  <c:v>100</c:v>
                </c:pt>
                <c:pt idx="657">
                  <c:v>30</c:v>
                </c:pt>
                <c:pt idx="658">
                  <c:v>80</c:v>
                </c:pt>
                <c:pt idx="659">
                  <c:v>30</c:v>
                </c:pt>
                <c:pt idx="660">
                  <c:v>80</c:v>
                </c:pt>
                <c:pt idx="661">
                  <c:v>30</c:v>
                </c:pt>
                <c:pt idx="662">
                  <c:v>30</c:v>
                </c:pt>
                <c:pt idx="663">
                  <c:v>100</c:v>
                </c:pt>
                <c:pt idx="664">
                  <c:v>100</c:v>
                </c:pt>
                <c:pt idx="665">
                  <c:v>30</c:v>
                </c:pt>
                <c:pt idx="666">
                  <c:v>30</c:v>
                </c:pt>
                <c:pt idx="667">
                  <c:v>30</c:v>
                </c:pt>
                <c:pt idx="668">
                  <c:v>30</c:v>
                </c:pt>
                <c:pt idx="669">
                  <c:v>30</c:v>
                </c:pt>
                <c:pt idx="670">
                  <c:v>30</c:v>
                </c:pt>
                <c:pt idx="671">
                  <c:v>30</c:v>
                </c:pt>
                <c:pt idx="672">
                  <c:v>30</c:v>
                </c:pt>
                <c:pt idx="673">
                  <c:v>30</c:v>
                </c:pt>
                <c:pt idx="674">
                  <c:v>30</c:v>
                </c:pt>
                <c:pt idx="675">
                  <c:v>30</c:v>
                </c:pt>
                <c:pt idx="676">
                  <c:v>30</c:v>
                </c:pt>
                <c:pt idx="677">
                  <c:v>30</c:v>
                </c:pt>
                <c:pt idx="678">
                  <c:v>30</c:v>
                </c:pt>
                <c:pt idx="679">
                  <c:v>30</c:v>
                </c:pt>
                <c:pt idx="680">
                  <c:v>30</c:v>
                </c:pt>
                <c:pt idx="681">
                  <c:v>30</c:v>
                </c:pt>
                <c:pt idx="682">
                  <c:v>80</c:v>
                </c:pt>
                <c:pt idx="683">
                  <c:v>30</c:v>
                </c:pt>
                <c:pt idx="684">
                  <c:v>80</c:v>
                </c:pt>
                <c:pt idx="685">
                  <c:v>30</c:v>
                </c:pt>
                <c:pt idx="686">
                  <c:v>30</c:v>
                </c:pt>
                <c:pt idx="687">
                  <c:v>100</c:v>
                </c:pt>
                <c:pt idx="688">
                  <c:v>30</c:v>
                </c:pt>
                <c:pt idx="689">
                  <c:v>80</c:v>
                </c:pt>
                <c:pt idx="690">
                  <c:v>80</c:v>
                </c:pt>
                <c:pt idx="691">
                  <c:v>80</c:v>
                </c:pt>
                <c:pt idx="692">
                  <c:v>80</c:v>
                </c:pt>
                <c:pt idx="693">
                  <c:v>80</c:v>
                </c:pt>
                <c:pt idx="694">
                  <c:v>100</c:v>
                </c:pt>
                <c:pt idx="695">
                  <c:v>100</c:v>
                </c:pt>
                <c:pt idx="696">
                  <c:v>30</c:v>
                </c:pt>
                <c:pt idx="697">
                  <c:v>30</c:v>
                </c:pt>
                <c:pt idx="698">
                  <c:v>80</c:v>
                </c:pt>
                <c:pt idx="699">
                  <c:v>80</c:v>
                </c:pt>
                <c:pt idx="700">
                  <c:v>80</c:v>
                </c:pt>
                <c:pt idx="701">
                  <c:v>100</c:v>
                </c:pt>
                <c:pt idx="702">
                  <c:v>80</c:v>
                </c:pt>
                <c:pt idx="703">
                  <c:v>80</c:v>
                </c:pt>
                <c:pt idx="704">
                  <c:v>80</c:v>
                </c:pt>
                <c:pt idx="705">
                  <c:v>30</c:v>
                </c:pt>
                <c:pt idx="706">
                  <c:v>80</c:v>
                </c:pt>
                <c:pt idx="707">
                  <c:v>80</c:v>
                </c:pt>
                <c:pt idx="708">
                  <c:v>80</c:v>
                </c:pt>
                <c:pt idx="709">
                  <c:v>80</c:v>
                </c:pt>
                <c:pt idx="710">
                  <c:v>80</c:v>
                </c:pt>
                <c:pt idx="711">
                  <c:v>80</c:v>
                </c:pt>
                <c:pt idx="712">
                  <c:v>100</c:v>
                </c:pt>
                <c:pt idx="713">
                  <c:v>30</c:v>
                </c:pt>
                <c:pt idx="714">
                  <c:v>80</c:v>
                </c:pt>
                <c:pt idx="715">
                  <c:v>30</c:v>
                </c:pt>
                <c:pt idx="716">
                  <c:v>80</c:v>
                </c:pt>
                <c:pt idx="717">
                  <c:v>80</c:v>
                </c:pt>
                <c:pt idx="718">
                  <c:v>80</c:v>
                </c:pt>
                <c:pt idx="719">
                  <c:v>30</c:v>
                </c:pt>
                <c:pt idx="720">
                  <c:v>80</c:v>
                </c:pt>
                <c:pt idx="721">
                  <c:v>80</c:v>
                </c:pt>
                <c:pt idx="722">
                  <c:v>80</c:v>
                </c:pt>
                <c:pt idx="723">
                  <c:v>80</c:v>
                </c:pt>
                <c:pt idx="724">
                  <c:v>80</c:v>
                </c:pt>
                <c:pt idx="725">
                  <c:v>80</c:v>
                </c:pt>
                <c:pt idx="726">
                  <c:v>30</c:v>
                </c:pt>
                <c:pt idx="727">
                  <c:v>30</c:v>
                </c:pt>
                <c:pt idx="728">
                  <c:v>30</c:v>
                </c:pt>
                <c:pt idx="729">
                  <c:v>30</c:v>
                </c:pt>
                <c:pt idx="730">
                  <c:v>30</c:v>
                </c:pt>
                <c:pt idx="731">
                  <c:v>30</c:v>
                </c:pt>
                <c:pt idx="732">
                  <c:v>30</c:v>
                </c:pt>
                <c:pt idx="733">
                  <c:v>30</c:v>
                </c:pt>
                <c:pt idx="734">
                  <c:v>80</c:v>
                </c:pt>
                <c:pt idx="735">
                  <c:v>80</c:v>
                </c:pt>
                <c:pt idx="736">
                  <c:v>30</c:v>
                </c:pt>
                <c:pt idx="737">
                  <c:v>80</c:v>
                </c:pt>
                <c:pt idx="738">
                  <c:v>30</c:v>
                </c:pt>
                <c:pt idx="739">
                  <c:v>30</c:v>
                </c:pt>
                <c:pt idx="740">
                  <c:v>80</c:v>
                </c:pt>
                <c:pt idx="741">
                  <c:v>80</c:v>
                </c:pt>
                <c:pt idx="742">
                  <c:v>80</c:v>
                </c:pt>
                <c:pt idx="743">
                  <c:v>80</c:v>
                </c:pt>
                <c:pt idx="744">
                  <c:v>30</c:v>
                </c:pt>
                <c:pt idx="745">
                  <c:v>80</c:v>
                </c:pt>
                <c:pt idx="746">
                  <c:v>80</c:v>
                </c:pt>
                <c:pt idx="747">
                  <c:v>80</c:v>
                </c:pt>
                <c:pt idx="748">
                  <c:v>80</c:v>
                </c:pt>
                <c:pt idx="749">
                  <c:v>80</c:v>
                </c:pt>
                <c:pt idx="750">
                  <c:v>80</c:v>
                </c:pt>
                <c:pt idx="751">
                  <c:v>30</c:v>
                </c:pt>
                <c:pt idx="752">
                  <c:v>30</c:v>
                </c:pt>
                <c:pt idx="753">
                  <c:v>80</c:v>
                </c:pt>
                <c:pt idx="754">
                  <c:v>30</c:v>
                </c:pt>
                <c:pt idx="755">
                  <c:v>30</c:v>
                </c:pt>
                <c:pt idx="756">
                  <c:v>30</c:v>
                </c:pt>
                <c:pt idx="757">
                  <c:v>80</c:v>
                </c:pt>
                <c:pt idx="758">
                  <c:v>30</c:v>
                </c:pt>
                <c:pt idx="759">
                  <c:v>30</c:v>
                </c:pt>
              </c:numCache>
            </c:numRef>
          </c:yVal>
          <c:smooth val="0"/>
          <c:extLst>
            <c:ext xmlns:c16="http://schemas.microsoft.com/office/drawing/2014/chart" uri="{C3380CC4-5D6E-409C-BE32-E72D297353CC}">
              <c16:uniqueId val="{00000000-18A9-43B0-8BA5-63C5E9C951FB}"/>
            </c:ext>
          </c:extLst>
        </c:ser>
        <c:ser>
          <c:idx val="1"/>
          <c:order val="1"/>
          <c:spPr>
            <a:ln w="19050" cap="rnd">
              <a:noFill/>
              <a:round/>
            </a:ln>
            <a:effectLst/>
          </c:spPr>
          <c:marker>
            <c:symbol val="none"/>
          </c:marker>
          <c:trendline>
            <c:name>改定後</c:name>
            <c:spPr>
              <a:ln w="19050" cap="rnd">
                <a:solidFill>
                  <a:srgbClr val="FF0000"/>
                </a:solidFill>
                <a:prstDash val="solid"/>
              </a:ln>
              <a:effectLst/>
            </c:spPr>
            <c:trendlineType val="poly"/>
            <c:order val="2"/>
            <c:forward val="80"/>
            <c:backward val="22"/>
            <c:intercept val="100"/>
            <c:dispRSqr val="0"/>
            <c:dispEq val="0"/>
          </c:trendline>
          <c:xVal>
            <c:numRef>
              <c:f>'1+2巡目(旧基準)'!$B$3:$B$762</c:f>
              <c:numCache>
                <c:formatCode>General</c:formatCode>
                <c:ptCount val="760"/>
                <c:pt idx="0">
                  <c:v>24</c:v>
                </c:pt>
                <c:pt idx="1">
                  <c:v>24</c:v>
                </c:pt>
                <c:pt idx="2">
                  <c:v>24</c:v>
                </c:pt>
                <c:pt idx="3">
                  <c:v>24</c:v>
                </c:pt>
                <c:pt idx="4">
                  <c:v>24</c:v>
                </c:pt>
                <c:pt idx="5">
                  <c:v>24</c:v>
                </c:pt>
                <c:pt idx="6">
                  <c:v>24</c:v>
                </c:pt>
                <c:pt idx="7">
                  <c:v>24</c:v>
                </c:pt>
                <c:pt idx="8">
                  <c:v>24</c:v>
                </c:pt>
                <c:pt idx="9">
                  <c:v>24</c:v>
                </c:pt>
                <c:pt idx="10">
                  <c:v>24</c:v>
                </c:pt>
                <c:pt idx="11">
                  <c:v>24</c:v>
                </c:pt>
                <c:pt idx="12">
                  <c:v>24</c:v>
                </c:pt>
                <c:pt idx="13">
                  <c:v>26</c:v>
                </c:pt>
                <c:pt idx="14">
                  <c:v>24</c:v>
                </c:pt>
                <c:pt idx="15">
                  <c:v>24</c:v>
                </c:pt>
                <c:pt idx="16">
                  <c:v>24</c:v>
                </c:pt>
                <c:pt idx="17">
                  <c:v>24</c:v>
                </c:pt>
                <c:pt idx="18">
                  <c:v>24</c:v>
                </c:pt>
                <c:pt idx="19">
                  <c:v>24</c:v>
                </c:pt>
                <c:pt idx="20">
                  <c:v>24</c:v>
                </c:pt>
                <c:pt idx="21">
                  <c:v>24</c:v>
                </c:pt>
                <c:pt idx="22">
                  <c:v>22</c:v>
                </c:pt>
                <c:pt idx="23">
                  <c:v>22</c:v>
                </c:pt>
                <c:pt idx="24">
                  <c:v>22</c:v>
                </c:pt>
                <c:pt idx="25">
                  <c:v>22</c:v>
                </c:pt>
                <c:pt idx="26">
                  <c:v>21</c:v>
                </c:pt>
                <c:pt idx="27">
                  <c:v>23</c:v>
                </c:pt>
                <c:pt idx="28">
                  <c:v>23</c:v>
                </c:pt>
                <c:pt idx="29">
                  <c:v>23</c:v>
                </c:pt>
                <c:pt idx="30">
                  <c:v>26</c:v>
                </c:pt>
                <c:pt idx="31">
                  <c:v>26</c:v>
                </c:pt>
                <c:pt idx="32">
                  <c:v>26</c:v>
                </c:pt>
                <c:pt idx="33">
                  <c:v>26</c:v>
                </c:pt>
                <c:pt idx="34">
                  <c:v>26</c:v>
                </c:pt>
                <c:pt idx="35">
                  <c:v>26</c:v>
                </c:pt>
                <c:pt idx="36">
                  <c:v>26</c:v>
                </c:pt>
                <c:pt idx="37">
                  <c:v>24</c:v>
                </c:pt>
                <c:pt idx="38">
                  <c:v>24</c:v>
                </c:pt>
                <c:pt idx="39">
                  <c:v>24</c:v>
                </c:pt>
                <c:pt idx="40">
                  <c:v>24</c:v>
                </c:pt>
                <c:pt idx="41">
                  <c:v>24</c:v>
                </c:pt>
                <c:pt idx="42">
                  <c:v>26</c:v>
                </c:pt>
                <c:pt idx="43">
                  <c:v>24</c:v>
                </c:pt>
                <c:pt idx="44">
                  <c:v>24</c:v>
                </c:pt>
                <c:pt idx="45">
                  <c:v>24</c:v>
                </c:pt>
                <c:pt idx="46">
                  <c:v>24</c:v>
                </c:pt>
                <c:pt idx="47">
                  <c:v>27</c:v>
                </c:pt>
                <c:pt idx="48">
                  <c:v>27</c:v>
                </c:pt>
                <c:pt idx="49">
                  <c:v>24</c:v>
                </c:pt>
                <c:pt idx="50">
                  <c:v>24</c:v>
                </c:pt>
                <c:pt idx="51">
                  <c:v>24</c:v>
                </c:pt>
                <c:pt idx="52">
                  <c:v>23</c:v>
                </c:pt>
                <c:pt idx="53">
                  <c:v>24</c:v>
                </c:pt>
                <c:pt idx="54">
                  <c:v>27</c:v>
                </c:pt>
                <c:pt idx="55">
                  <c:v>27</c:v>
                </c:pt>
                <c:pt idx="56">
                  <c:v>27</c:v>
                </c:pt>
                <c:pt idx="57">
                  <c:v>27</c:v>
                </c:pt>
                <c:pt idx="58">
                  <c:v>27</c:v>
                </c:pt>
                <c:pt idx="59">
                  <c:v>27</c:v>
                </c:pt>
                <c:pt idx="60">
                  <c:v>27</c:v>
                </c:pt>
                <c:pt idx="61">
                  <c:v>27</c:v>
                </c:pt>
                <c:pt idx="62">
                  <c:v>27</c:v>
                </c:pt>
                <c:pt idx="63">
                  <c:v>27</c:v>
                </c:pt>
                <c:pt idx="64">
                  <c:v>27</c:v>
                </c:pt>
                <c:pt idx="65">
                  <c:v>27</c:v>
                </c:pt>
                <c:pt idx="66">
                  <c:v>27</c:v>
                </c:pt>
                <c:pt idx="67">
                  <c:v>27</c:v>
                </c:pt>
                <c:pt idx="68">
                  <c:v>27</c:v>
                </c:pt>
                <c:pt idx="69">
                  <c:v>27</c:v>
                </c:pt>
                <c:pt idx="70">
                  <c:v>27</c:v>
                </c:pt>
                <c:pt idx="71">
                  <c:v>27</c:v>
                </c:pt>
                <c:pt idx="72">
                  <c:v>27</c:v>
                </c:pt>
                <c:pt idx="73">
                  <c:v>27</c:v>
                </c:pt>
                <c:pt idx="74">
                  <c:v>27</c:v>
                </c:pt>
                <c:pt idx="75">
                  <c:v>27</c:v>
                </c:pt>
                <c:pt idx="76">
                  <c:v>27</c:v>
                </c:pt>
                <c:pt idx="77">
                  <c:v>27</c:v>
                </c:pt>
                <c:pt idx="78">
                  <c:v>27</c:v>
                </c:pt>
                <c:pt idx="79">
                  <c:v>27</c:v>
                </c:pt>
                <c:pt idx="80">
                  <c:v>28</c:v>
                </c:pt>
                <c:pt idx="81">
                  <c:v>28</c:v>
                </c:pt>
                <c:pt idx="82">
                  <c:v>28</c:v>
                </c:pt>
                <c:pt idx="83">
                  <c:v>28</c:v>
                </c:pt>
                <c:pt idx="84">
                  <c:v>28</c:v>
                </c:pt>
                <c:pt idx="85">
                  <c:v>28</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32</c:v>
                </c:pt>
                <c:pt idx="104">
                  <c:v>32</c:v>
                </c:pt>
                <c:pt idx="105">
                  <c:v>33</c:v>
                </c:pt>
                <c:pt idx="106">
                  <c:v>31</c:v>
                </c:pt>
                <c:pt idx="107">
                  <c:v>31</c:v>
                </c:pt>
                <c:pt idx="108">
                  <c:v>31</c:v>
                </c:pt>
                <c:pt idx="109">
                  <c:v>30</c:v>
                </c:pt>
                <c:pt idx="110">
                  <c:v>30</c:v>
                </c:pt>
                <c:pt idx="111">
                  <c:v>30</c:v>
                </c:pt>
                <c:pt idx="112">
                  <c:v>30</c:v>
                </c:pt>
                <c:pt idx="113">
                  <c:v>30</c:v>
                </c:pt>
                <c:pt idx="114">
                  <c:v>30</c:v>
                </c:pt>
                <c:pt idx="115">
                  <c:v>30</c:v>
                </c:pt>
                <c:pt idx="116">
                  <c:v>30</c:v>
                </c:pt>
                <c:pt idx="117">
                  <c:v>30</c:v>
                </c:pt>
                <c:pt idx="118">
                  <c:v>30</c:v>
                </c:pt>
                <c:pt idx="119">
                  <c:v>35</c:v>
                </c:pt>
                <c:pt idx="120">
                  <c:v>35</c:v>
                </c:pt>
                <c:pt idx="121">
                  <c:v>30</c:v>
                </c:pt>
                <c:pt idx="122">
                  <c:v>30</c:v>
                </c:pt>
                <c:pt idx="123">
                  <c:v>30</c:v>
                </c:pt>
                <c:pt idx="124">
                  <c:v>30</c:v>
                </c:pt>
                <c:pt idx="125">
                  <c:v>30</c:v>
                </c:pt>
                <c:pt idx="126">
                  <c:v>30</c:v>
                </c:pt>
                <c:pt idx="127">
                  <c:v>30</c:v>
                </c:pt>
                <c:pt idx="128">
                  <c:v>30</c:v>
                </c:pt>
                <c:pt idx="129">
                  <c:v>30</c:v>
                </c:pt>
                <c:pt idx="130">
                  <c:v>30</c:v>
                </c:pt>
                <c:pt idx="131">
                  <c:v>30</c:v>
                </c:pt>
                <c:pt idx="132">
                  <c:v>30</c:v>
                </c:pt>
                <c:pt idx="133">
                  <c:v>30</c:v>
                </c:pt>
                <c:pt idx="134">
                  <c:v>30</c:v>
                </c:pt>
                <c:pt idx="135">
                  <c:v>30</c:v>
                </c:pt>
                <c:pt idx="136">
                  <c:v>30</c:v>
                </c:pt>
                <c:pt idx="137">
                  <c:v>30</c:v>
                </c:pt>
                <c:pt idx="138">
                  <c:v>30</c:v>
                </c:pt>
                <c:pt idx="139">
                  <c:v>31</c:v>
                </c:pt>
                <c:pt idx="140">
                  <c:v>33</c:v>
                </c:pt>
                <c:pt idx="141">
                  <c:v>33</c:v>
                </c:pt>
                <c:pt idx="142">
                  <c:v>33</c:v>
                </c:pt>
                <c:pt idx="143">
                  <c:v>33</c:v>
                </c:pt>
                <c:pt idx="144">
                  <c:v>33</c:v>
                </c:pt>
                <c:pt idx="145">
                  <c:v>33</c:v>
                </c:pt>
                <c:pt idx="146">
                  <c:v>33</c:v>
                </c:pt>
                <c:pt idx="147">
                  <c:v>33</c:v>
                </c:pt>
                <c:pt idx="148">
                  <c:v>33</c:v>
                </c:pt>
                <c:pt idx="149">
                  <c:v>33</c:v>
                </c:pt>
                <c:pt idx="150">
                  <c:v>33</c:v>
                </c:pt>
                <c:pt idx="151">
                  <c:v>33</c:v>
                </c:pt>
                <c:pt idx="152">
                  <c:v>33</c:v>
                </c:pt>
                <c:pt idx="153">
                  <c:v>33</c:v>
                </c:pt>
                <c:pt idx="154">
                  <c:v>33</c:v>
                </c:pt>
                <c:pt idx="155">
                  <c:v>33</c:v>
                </c:pt>
                <c:pt idx="156">
                  <c:v>33</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34</c:v>
                </c:pt>
                <c:pt idx="171">
                  <c:v>34</c:v>
                </c:pt>
                <c:pt idx="172">
                  <c:v>34</c:v>
                </c:pt>
                <c:pt idx="173">
                  <c:v>34</c:v>
                </c:pt>
                <c:pt idx="174">
                  <c:v>34</c:v>
                </c:pt>
                <c:pt idx="175">
                  <c:v>34</c:v>
                </c:pt>
                <c:pt idx="176">
                  <c:v>34</c:v>
                </c:pt>
                <c:pt idx="177">
                  <c:v>34</c:v>
                </c:pt>
                <c:pt idx="178">
                  <c:v>34</c:v>
                </c:pt>
                <c:pt idx="179">
                  <c:v>33</c:v>
                </c:pt>
                <c:pt idx="180">
                  <c:v>33</c:v>
                </c:pt>
                <c:pt idx="181">
                  <c:v>33</c:v>
                </c:pt>
                <c:pt idx="182">
                  <c:v>33</c:v>
                </c:pt>
                <c:pt idx="183">
                  <c:v>33</c:v>
                </c:pt>
                <c:pt idx="184">
                  <c:v>33</c:v>
                </c:pt>
                <c:pt idx="185">
                  <c:v>33</c:v>
                </c:pt>
                <c:pt idx="186">
                  <c:v>33</c:v>
                </c:pt>
                <c:pt idx="187">
                  <c:v>33</c:v>
                </c:pt>
                <c:pt idx="188">
                  <c:v>33</c:v>
                </c:pt>
                <c:pt idx="189">
                  <c:v>33</c:v>
                </c:pt>
                <c:pt idx="190">
                  <c:v>33</c:v>
                </c:pt>
                <c:pt idx="191">
                  <c:v>33</c:v>
                </c:pt>
                <c:pt idx="192">
                  <c:v>33</c:v>
                </c:pt>
                <c:pt idx="193">
                  <c:v>33</c:v>
                </c:pt>
                <c:pt idx="194">
                  <c:v>33</c:v>
                </c:pt>
                <c:pt idx="195">
                  <c:v>33</c:v>
                </c:pt>
                <c:pt idx="196">
                  <c:v>33</c:v>
                </c:pt>
                <c:pt idx="197">
                  <c:v>33</c:v>
                </c:pt>
                <c:pt idx="198">
                  <c:v>33</c:v>
                </c:pt>
                <c:pt idx="199">
                  <c:v>33</c:v>
                </c:pt>
                <c:pt idx="200">
                  <c:v>33</c:v>
                </c:pt>
                <c:pt idx="201">
                  <c:v>33</c:v>
                </c:pt>
                <c:pt idx="202">
                  <c:v>33</c:v>
                </c:pt>
                <c:pt idx="203">
                  <c:v>33</c:v>
                </c:pt>
                <c:pt idx="204">
                  <c:v>34</c:v>
                </c:pt>
                <c:pt idx="205">
                  <c:v>33</c:v>
                </c:pt>
                <c:pt idx="206">
                  <c:v>33</c:v>
                </c:pt>
                <c:pt idx="207">
                  <c:v>33</c:v>
                </c:pt>
                <c:pt idx="208">
                  <c:v>33</c:v>
                </c:pt>
                <c:pt idx="209">
                  <c:v>33</c:v>
                </c:pt>
                <c:pt idx="210">
                  <c:v>33</c:v>
                </c:pt>
                <c:pt idx="211">
                  <c:v>33</c:v>
                </c:pt>
                <c:pt idx="212">
                  <c:v>33</c:v>
                </c:pt>
                <c:pt idx="213">
                  <c:v>33</c:v>
                </c:pt>
                <c:pt idx="214">
                  <c:v>33</c:v>
                </c:pt>
                <c:pt idx="215">
                  <c:v>33</c:v>
                </c:pt>
                <c:pt idx="216">
                  <c:v>33</c:v>
                </c:pt>
                <c:pt idx="217">
                  <c:v>33</c:v>
                </c:pt>
                <c:pt idx="218">
                  <c:v>33</c:v>
                </c:pt>
                <c:pt idx="219">
                  <c:v>29</c:v>
                </c:pt>
                <c:pt idx="220">
                  <c:v>29</c:v>
                </c:pt>
                <c:pt idx="221">
                  <c:v>29</c:v>
                </c:pt>
                <c:pt idx="222">
                  <c:v>29</c:v>
                </c:pt>
                <c:pt idx="223">
                  <c:v>29</c:v>
                </c:pt>
                <c:pt idx="224">
                  <c:v>29</c:v>
                </c:pt>
                <c:pt idx="225">
                  <c:v>29</c:v>
                </c:pt>
                <c:pt idx="226">
                  <c:v>29</c:v>
                </c:pt>
                <c:pt idx="227">
                  <c:v>29</c:v>
                </c:pt>
                <c:pt idx="228">
                  <c:v>29</c:v>
                </c:pt>
                <c:pt idx="229">
                  <c:v>29</c:v>
                </c:pt>
                <c:pt idx="230">
                  <c:v>29</c:v>
                </c:pt>
                <c:pt idx="231">
                  <c:v>29</c:v>
                </c:pt>
                <c:pt idx="232">
                  <c:v>29</c:v>
                </c:pt>
                <c:pt idx="233">
                  <c:v>29</c:v>
                </c:pt>
                <c:pt idx="234">
                  <c:v>29</c:v>
                </c:pt>
                <c:pt idx="235">
                  <c:v>29</c:v>
                </c:pt>
                <c:pt idx="236">
                  <c:v>29</c:v>
                </c:pt>
                <c:pt idx="237">
                  <c:v>29</c:v>
                </c:pt>
                <c:pt idx="238">
                  <c:v>29</c:v>
                </c:pt>
                <c:pt idx="239">
                  <c:v>29</c:v>
                </c:pt>
                <c:pt idx="240">
                  <c:v>29</c:v>
                </c:pt>
                <c:pt idx="241">
                  <c:v>29</c:v>
                </c:pt>
                <c:pt idx="242">
                  <c:v>29</c:v>
                </c:pt>
                <c:pt idx="243">
                  <c:v>29</c:v>
                </c:pt>
                <c:pt idx="244">
                  <c:v>29</c:v>
                </c:pt>
                <c:pt idx="245">
                  <c:v>29</c:v>
                </c:pt>
                <c:pt idx="246">
                  <c:v>29</c:v>
                </c:pt>
                <c:pt idx="247">
                  <c:v>29</c:v>
                </c:pt>
                <c:pt idx="248">
                  <c:v>29</c:v>
                </c:pt>
                <c:pt idx="249">
                  <c:v>29</c:v>
                </c:pt>
                <c:pt idx="250">
                  <c:v>29</c:v>
                </c:pt>
                <c:pt idx="251">
                  <c:v>29</c:v>
                </c:pt>
                <c:pt idx="252">
                  <c:v>29</c:v>
                </c:pt>
                <c:pt idx="253">
                  <c:v>29</c:v>
                </c:pt>
                <c:pt idx="254">
                  <c:v>29</c:v>
                </c:pt>
                <c:pt idx="255">
                  <c:v>29</c:v>
                </c:pt>
                <c:pt idx="256">
                  <c:v>29</c:v>
                </c:pt>
                <c:pt idx="257">
                  <c:v>29</c:v>
                </c:pt>
                <c:pt idx="258">
                  <c:v>29</c:v>
                </c:pt>
                <c:pt idx="259">
                  <c:v>29</c:v>
                </c:pt>
                <c:pt idx="260">
                  <c:v>29</c:v>
                </c:pt>
                <c:pt idx="261">
                  <c:v>29</c:v>
                </c:pt>
                <c:pt idx="262">
                  <c:v>29</c:v>
                </c:pt>
                <c:pt idx="263">
                  <c:v>29</c:v>
                </c:pt>
                <c:pt idx="264">
                  <c:v>30</c:v>
                </c:pt>
                <c:pt idx="265">
                  <c:v>29</c:v>
                </c:pt>
                <c:pt idx="266">
                  <c:v>29</c:v>
                </c:pt>
                <c:pt idx="267">
                  <c:v>29</c:v>
                </c:pt>
                <c:pt idx="268">
                  <c:v>29</c:v>
                </c:pt>
                <c:pt idx="269">
                  <c:v>29</c:v>
                </c:pt>
                <c:pt idx="270">
                  <c:v>29</c:v>
                </c:pt>
                <c:pt idx="271">
                  <c:v>29</c:v>
                </c:pt>
                <c:pt idx="272">
                  <c:v>29</c:v>
                </c:pt>
                <c:pt idx="273">
                  <c:v>29</c:v>
                </c:pt>
                <c:pt idx="274">
                  <c:v>29</c:v>
                </c:pt>
                <c:pt idx="275">
                  <c:v>29</c:v>
                </c:pt>
                <c:pt idx="276">
                  <c:v>29</c:v>
                </c:pt>
                <c:pt idx="277">
                  <c:v>29</c:v>
                </c:pt>
                <c:pt idx="278">
                  <c:v>29</c:v>
                </c:pt>
                <c:pt idx="279">
                  <c:v>29</c:v>
                </c:pt>
                <c:pt idx="280">
                  <c:v>29</c:v>
                </c:pt>
                <c:pt idx="281">
                  <c:v>29</c:v>
                </c:pt>
                <c:pt idx="282">
                  <c:v>29</c:v>
                </c:pt>
                <c:pt idx="283">
                  <c:v>29</c:v>
                </c:pt>
                <c:pt idx="284">
                  <c:v>29</c:v>
                </c:pt>
                <c:pt idx="285">
                  <c:v>29</c:v>
                </c:pt>
                <c:pt idx="286">
                  <c:v>29</c:v>
                </c:pt>
                <c:pt idx="287">
                  <c:v>29</c:v>
                </c:pt>
                <c:pt idx="288">
                  <c:v>29</c:v>
                </c:pt>
                <c:pt idx="289">
                  <c:v>29</c:v>
                </c:pt>
                <c:pt idx="290">
                  <c:v>29</c:v>
                </c:pt>
                <c:pt idx="291">
                  <c:v>29</c:v>
                </c:pt>
                <c:pt idx="292">
                  <c:v>29</c:v>
                </c:pt>
                <c:pt idx="293">
                  <c:v>29</c:v>
                </c:pt>
                <c:pt idx="294">
                  <c:v>29</c:v>
                </c:pt>
                <c:pt idx="295">
                  <c:v>29</c:v>
                </c:pt>
                <c:pt idx="296">
                  <c:v>29</c:v>
                </c:pt>
                <c:pt idx="297">
                  <c:v>29</c:v>
                </c:pt>
                <c:pt idx="298">
                  <c:v>29</c:v>
                </c:pt>
                <c:pt idx="299">
                  <c:v>29</c:v>
                </c:pt>
                <c:pt idx="300">
                  <c:v>29</c:v>
                </c:pt>
                <c:pt idx="301">
                  <c:v>29</c:v>
                </c:pt>
                <c:pt idx="302">
                  <c:v>29</c:v>
                </c:pt>
                <c:pt idx="303">
                  <c:v>29</c:v>
                </c:pt>
                <c:pt idx="304">
                  <c:v>29</c:v>
                </c:pt>
                <c:pt idx="305">
                  <c:v>29</c:v>
                </c:pt>
                <c:pt idx="306">
                  <c:v>29</c:v>
                </c:pt>
                <c:pt idx="307">
                  <c:v>29</c:v>
                </c:pt>
                <c:pt idx="308">
                  <c:v>29</c:v>
                </c:pt>
                <c:pt idx="309">
                  <c:v>29</c:v>
                </c:pt>
                <c:pt idx="310">
                  <c:v>29</c:v>
                </c:pt>
                <c:pt idx="311">
                  <c:v>29</c:v>
                </c:pt>
                <c:pt idx="312">
                  <c:v>29</c:v>
                </c:pt>
                <c:pt idx="313">
                  <c:v>29</c:v>
                </c:pt>
                <c:pt idx="314">
                  <c:v>29</c:v>
                </c:pt>
                <c:pt idx="315">
                  <c:v>29</c:v>
                </c:pt>
                <c:pt idx="316">
                  <c:v>24</c:v>
                </c:pt>
                <c:pt idx="317">
                  <c:v>24</c:v>
                </c:pt>
                <c:pt idx="318">
                  <c:v>24</c:v>
                </c:pt>
                <c:pt idx="319">
                  <c:v>24</c:v>
                </c:pt>
                <c:pt idx="320">
                  <c:v>24</c:v>
                </c:pt>
                <c:pt idx="321">
                  <c:v>24</c:v>
                </c:pt>
                <c:pt idx="322">
                  <c:v>24</c:v>
                </c:pt>
                <c:pt idx="323">
                  <c:v>24</c:v>
                </c:pt>
                <c:pt idx="324">
                  <c:v>25</c:v>
                </c:pt>
                <c:pt idx="325">
                  <c:v>25</c:v>
                </c:pt>
                <c:pt idx="326">
                  <c:v>25</c:v>
                </c:pt>
                <c:pt idx="327">
                  <c:v>25</c:v>
                </c:pt>
                <c:pt idx="328">
                  <c:v>25</c:v>
                </c:pt>
                <c:pt idx="329">
                  <c:v>25</c:v>
                </c:pt>
                <c:pt idx="330">
                  <c:v>25</c:v>
                </c:pt>
                <c:pt idx="331">
                  <c:v>25</c:v>
                </c:pt>
                <c:pt idx="332">
                  <c:v>25</c:v>
                </c:pt>
                <c:pt idx="333">
                  <c:v>25</c:v>
                </c:pt>
                <c:pt idx="334">
                  <c:v>25</c:v>
                </c:pt>
                <c:pt idx="335">
                  <c:v>24</c:v>
                </c:pt>
                <c:pt idx="336">
                  <c:v>24</c:v>
                </c:pt>
                <c:pt idx="337">
                  <c:v>24</c:v>
                </c:pt>
                <c:pt idx="338">
                  <c:v>24</c:v>
                </c:pt>
                <c:pt idx="339">
                  <c:v>24</c:v>
                </c:pt>
                <c:pt idx="340">
                  <c:v>24</c:v>
                </c:pt>
                <c:pt idx="341">
                  <c:v>24</c:v>
                </c:pt>
                <c:pt idx="342">
                  <c:v>24</c:v>
                </c:pt>
                <c:pt idx="343">
                  <c:v>24</c:v>
                </c:pt>
                <c:pt idx="344">
                  <c:v>24</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27</c:v>
                </c:pt>
                <c:pt idx="361">
                  <c:v>26</c:v>
                </c:pt>
                <c:pt idx="362">
                  <c:v>26</c:v>
                </c:pt>
                <c:pt idx="363">
                  <c:v>26</c:v>
                </c:pt>
                <c:pt idx="364">
                  <c:v>26</c:v>
                </c:pt>
                <c:pt idx="365">
                  <c:v>26</c:v>
                </c:pt>
                <c:pt idx="366">
                  <c:v>26</c:v>
                </c:pt>
                <c:pt idx="367">
                  <c:v>25</c:v>
                </c:pt>
                <c:pt idx="368">
                  <c:v>25</c:v>
                </c:pt>
                <c:pt idx="369">
                  <c:v>25</c:v>
                </c:pt>
                <c:pt idx="370">
                  <c:v>27</c:v>
                </c:pt>
                <c:pt idx="371">
                  <c:v>24</c:v>
                </c:pt>
                <c:pt idx="372">
                  <c:v>24</c:v>
                </c:pt>
                <c:pt idx="373">
                  <c:v>24</c:v>
                </c:pt>
                <c:pt idx="374">
                  <c:v>23</c:v>
                </c:pt>
                <c:pt idx="375">
                  <c:v>24</c:v>
                </c:pt>
                <c:pt idx="376">
                  <c:v>24</c:v>
                </c:pt>
                <c:pt idx="377">
                  <c:v>24</c:v>
                </c:pt>
                <c:pt idx="378">
                  <c:v>24</c:v>
                </c:pt>
                <c:pt idx="379">
                  <c:v>24</c:v>
                </c:pt>
                <c:pt idx="380">
                  <c:v>24</c:v>
                </c:pt>
                <c:pt idx="381">
                  <c:v>24</c:v>
                </c:pt>
                <c:pt idx="382">
                  <c:v>24</c:v>
                </c:pt>
                <c:pt idx="383">
                  <c:v>24</c:v>
                </c:pt>
                <c:pt idx="384">
                  <c:v>24</c:v>
                </c:pt>
                <c:pt idx="385">
                  <c:v>24</c:v>
                </c:pt>
                <c:pt idx="386">
                  <c:v>23</c:v>
                </c:pt>
                <c:pt idx="387">
                  <c:v>24</c:v>
                </c:pt>
                <c:pt idx="388">
                  <c:v>24</c:v>
                </c:pt>
                <c:pt idx="389">
                  <c:v>24</c:v>
                </c:pt>
                <c:pt idx="390">
                  <c:v>24</c:v>
                </c:pt>
                <c:pt idx="391">
                  <c:v>23</c:v>
                </c:pt>
                <c:pt idx="392">
                  <c:v>23</c:v>
                </c:pt>
                <c:pt idx="393">
                  <c:v>23</c:v>
                </c:pt>
                <c:pt idx="394">
                  <c:v>22</c:v>
                </c:pt>
                <c:pt idx="395">
                  <c:v>22</c:v>
                </c:pt>
                <c:pt idx="396">
                  <c:v>22</c:v>
                </c:pt>
                <c:pt idx="397">
                  <c:v>22</c:v>
                </c:pt>
                <c:pt idx="398">
                  <c:v>22</c:v>
                </c:pt>
                <c:pt idx="399">
                  <c:v>22</c:v>
                </c:pt>
                <c:pt idx="400">
                  <c:v>22</c:v>
                </c:pt>
                <c:pt idx="401">
                  <c:v>22</c:v>
                </c:pt>
                <c:pt idx="402">
                  <c:v>22</c:v>
                </c:pt>
                <c:pt idx="403">
                  <c:v>22</c:v>
                </c:pt>
                <c:pt idx="404">
                  <c:v>22</c:v>
                </c:pt>
                <c:pt idx="405">
                  <c:v>22</c:v>
                </c:pt>
                <c:pt idx="406">
                  <c:v>22</c:v>
                </c:pt>
                <c:pt idx="407">
                  <c:v>22</c:v>
                </c:pt>
                <c:pt idx="408">
                  <c:v>22</c:v>
                </c:pt>
                <c:pt idx="409">
                  <c:v>22</c:v>
                </c:pt>
                <c:pt idx="410">
                  <c:v>22</c:v>
                </c:pt>
                <c:pt idx="411">
                  <c:v>22</c:v>
                </c:pt>
                <c:pt idx="412">
                  <c:v>22</c:v>
                </c:pt>
                <c:pt idx="413">
                  <c:v>22</c:v>
                </c:pt>
                <c:pt idx="414">
                  <c:v>23</c:v>
                </c:pt>
                <c:pt idx="415">
                  <c:v>23</c:v>
                </c:pt>
                <c:pt idx="416">
                  <c:v>23</c:v>
                </c:pt>
                <c:pt idx="417">
                  <c:v>23</c:v>
                </c:pt>
                <c:pt idx="418">
                  <c:v>23</c:v>
                </c:pt>
                <c:pt idx="419">
                  <c:v>23</c:v>
                </c:pt>
                <c:pt idx="420">
                  <c:v>22</c:v>
                </c:pt>
                <c:pt idx="421">
                  <c:v>22</c:v>
                </c:pt>
                <c:pt idx="422">
                  <c:v>22</c:v>
                </c:pt>
                <c:pt idx="423">
                  <c:v>22</c:v>
                </c:pt>
                <c:pt idx="424">
                  <c:v>22</c:v>
                </c:pt>
                <c:pt idx="425">
                  <c:v>22</c:v>
                </c:pt>
                <c:pt idx="426">
                  <c:v>22</c:v>
                </c:pt>
                <c:pt idx="427">
                  <c:v>22</c:v>
                </c:pt>
                <c:pt idx="428">
                  <c:v>22</c:v>
                </c:pt>
                <c:pt idx="429">
                  <c:v>22</c:v>
                </c:pt>
                <c:pt idx="430">
                  <c:v>22</c:v>
                </c:pt>
                <c:pt idx="431">
                  <c:v>22</c:v>
                </c:pt>
                <c:pt idx="432">
                  <c:v>22</c:v>
                </c:pt>
                <c:pt idx="433">
                  <c:v>22</c:v>
                </c:pt>
                <c:pt idx="434">
                  <c:v>22</c:v>
                </c:pt>
                <c:pt idx="435">
                  <c:v>22</c:v>
                </c:pt>
                <c:pt idx="436">
                  <c:v>22</c:v>
                </c:pt>
                <c:pt idx="437">
                  <c:v>22</c:v>
                </c:pt>
                <c:pt idx="438">
                  <c:v>22</c:v>
                </c:pt>
                <c:pt idx="439">
                  <c:v>22</c:v>
                </c:pt>
                <c:pt idx="440">
                  <c:v>22</c:v>
                </c:pt>
                <c:pt idx="441">
                  <c:v>22</c:v>
                </c:pt>
                <c:pt idx="442">
                  <c:v>22</c:v>
                </c:pt>
                <c:pt idx="443">
                  <c:v>22</c:v>
                </c:pt>
                <c:pt idx="444">
                  <c:v>22</c:v>
                </c:pt>
                <c:pt idx="445">
                  <c:v>22</c:v>
                </c:pt>
                <c:pt idx="446">
                  <c:v>22</c:v>
                </c:pt>
                <c:pt idx="447">
                  <c:v>22</c:v>
                </c:pt>
                <c:pt idx="448">
                  <c:v>22</c:v>
                </c:pt>
                <c:pt idx="449">
                  <c:v>22</c:v>
                </c:pt>
                <c:pt idx="450">
                  <c:v>22</c:v>
                </c:pt>
                <c:pt idx="451">
                  <c:v>22</c:v>
                </c:pt>
                <c:pt idx="452">
                  <c:v>22</c:v>
                </c:pt>
                <c:pt idx="453">
                  <c:v>22</c:v>
                </c:pt>
                <c:pt idx="454">
                  <c:v>22</c:v>
                </c:pt>
                <c:pt idx="455">
                  <c:v>22</c:v>
                </c:pt>
                <c:pt idx="456">
                  <c:v>22</c:v>
                </c:pt>
                <c:pt idx="457">
                  <c:v>22</c:v>
                </c:pt>
                <c:pt idx="458">
                  <c:v>22</c:v>
                </c:pt>
                <c:pt idx="459">
                  <c:v>22</c:v>
                </c:pt>
                <c:pt idx="460">
                  <c:v>22</c:v>
                </c:pt>
                <c:pt idx="461">
                  <c:v>22</c:v>
                </c:pt>
                <c:pt idx="462">
                  <c:v>23</c:v>
                </c:pt>
                <c:pt idx="463">
                  <c:v>23</c:v>
                </c:pt>
                <c:pt idx="464">
                  <c:v>23</c:v>
                </c:pt>
                <c:pt idx="465">
                  <c:v>23</c:v>
                </c:pt>
                <c:pt idx="466">
                  <c:v>23</c:v>
                </c:pt>
                <c:pt idx="467">
                  <c:v>23</c:v>
                </c:pt>
                <c:pt idx="468">
                  <c:v>23</c:v>
                </c:pt>
                <c:pt idx="469">
                  <c:v>23</c:v>
                </c:pt>
                <c:pt idx="470">
                  <c:v>23</c:v>
                </c:pt>
                <c:pt idx="471">
                  <c:v>23</c:v>
                </c:pt>
                <c:pt idx="472">
                  <c:v>23</c:v>
                </c:pt>
                <c:pt idx="473">
                  <c:v>23</c:v>
                </c:pt>
                <c:pt idx="474">
                  <c:v>23</c:v>
                </c:pt>
                <c:pt idx="475">
                  <c:v>23</c:v>
                </c:pt>
                <c:pt idx="476">
                  <c:v>23</c:v>
                </c:pt>
                <c:pt idx="477">
                  <c:v>22</c:v>
                </c:pt>
                <c:pt idx="478">
                  <c:v>22</c:v>
                </c:pt>
                <c:pt idx="479">
                  <c:v>29</c:v>
                </c:pt>
                <c:pt idx="480">
                  <c:v>29</c:v>
                </c:pt>
                <c:pt idx="481">
                  <c:v>29</c:v>
                </c:pt>
                <c:pt idx="482">
                  <c:v>29</c:v>
                </c:pt>
                <c:pt idx="483">
                  <c:v>29</c:v>
                </c:pt>
                <c:pt idx="484">
                  <c:v>29</c:v>
                </c:pt>
                <c:pt idx="485">
                  <c:v>29</c:v>
                </c:pt>
                <c:pt idx="486">
                  <c:v>29</c:v>
                </c:pt>
                <c:pt idx="487">
                  <c:v>29</c:v>
                </c:pt>
                <c:pt idx="488">
                  <c:v>29</c:v>
                </c:pt>
                <c:pt idx="489">
                  <c:v>29</c:v>
                </c:pt>
                <c:pt idx="490">
                  <c:v>29</c:v>
                </c:pt>
                <c:pt idx="491">
                  <c:v>29</c:v>
                </c:pt>
                <c:pt idx="492">
                  <c:v>31</c:v>
                </c:pt>
                <c:pt idx="493">
                  <c:v>29</c:v>
                </c:pt>
                <c:pt idx="494">
                  <c:v>29</c:v>
                </c:pt>
                <c:pt idx="495">
                  <c:v>29</c:v>
                </c:pt>
                <c:pt idx="496">
                  <c:v>29</c:v>
                </c:pt>
                <c:pt idx="497">
                  <c:v>29</c:v>
                </c:pt>
                <c:pt idx="498">
                  <c:v>29</c:v>
                </c:pt>
                <c:pt idx="499">
                  <c:v>29</c:v>
                </c:pt>
                <c:pt idx="500">
                  <c:v>29</c:v>
                </c:pt>
                <c:pt idx="501">
                  <c:v>27</c:v>
                </c:pt>
                <c:pt idx="502">
                  <c:v>27</c:v>
                </c:pt>
                <c:pt idx="503">
                  <c:v>27</c:v>
                </c:pt>
                <c:pt idx="504">
                  <c:v>27</c:v>
                </c:pt>
                <c:pt idx="505">
                  <c:v>26</c:v>
                </c:pt>
                <c:pt idx="506">
                  <c:v>31</c:v>
                </c:pt>
                <c:pt idx="507">
                  <c:v>31</c:v>
                </c:pt>
                <c:pt idx="508">
                  <c:v>31</c:v>
                </c:pt>
                <c:pt idx="509">
                  <c:v>31</c:v>
                </c:pt>
                <c:pt idx="510">
                  <c:v>31</c:v>
                </c:pt>
                <c:pt idx="511">
                  <c:v>31</c:v>
                </c:pt>
                <c:pt idx="512">
                  <c:v>31</c:v>
                </c:pt>
                <c:pt idx="513">
                  <c:v>31</c:v>
                </c:pt>
                <c:pt idx="514">
                  <c:v>31</c:v>
                </c:pt>
                <c:pt idx="515">
                  <c:v>31</c:v>
                </c:pt>
                <c:pt idx="516">
                  <c:v>31</c:v>
                </c:pt>
                <c:pt idx="517">
                  <c:v>31</c:v>
                </c:pt>
                <c:pt idx="518">
                  <c:v>31</c:v>
                </c:pt>
                <c:pt idx="519">
                  <c:v>31</c:v>
                </c:pt>
                <c:pt idx="520">
                  <c:v>31</c:v>
                </c:pt>
                <c:pt idx="521">
                  <c:v>31</c:v>
                </c:pt>
                <c:pt idx="522">
                  <c:v>31</c:v>
                </c:pt>
                <c:pt idx="523">
                  <c:v>31</c:v>
                </c:pt>
                <c:pt idx="524">
                  <c:v>31</c:v>
                </c:pt>
                <c:pt idx="525">
                  <c:v>31</c:v>
                </c:pt>
                <c:pt idx="526">
                  <c:v>31</c:v>
                </c:pt>
                <c:pt idx="527">
                  <c:v>31</c:v>
                </c:pt>
                <c:pt idx="528">
                  <c:v>31</c:v>
                </c:pt>
                <c:pt idx="529">
                  <c:v>35</c:v>
                </c:pt>
                <c:pt idx="530">
                  <c:v>35</c:v>
                </c:pt>
                <c:pt idx="531">
                  <c:v>36</c:v>
                </c:pt>
                <c:pt idx="532">
                  <c:v>34</c:v>
                </c:pt>
                <c:pt idx="533">
                  <c:v>34</c:v>
                </c:pt>
                <c:pt idx="534">
                  <c:v>34</c:v>
                </c:pt>
                <c:pt idx="535">
                  <c:v>35</c:v>
                </c:pt>
                <c:pt idx="536">
                  <c:v>35</c:v>
                </c:pt>
                <c:pt idx="537">
                  <c:v>35</c:v>
                </c:pt>
                <c:pt idx="538">
                  <c:v>35</c:v>
                </c:pt>
                <c:pt idx="539">
                  <c:v>35</c:v>
                </c:pt>
                <c:pt idx="540">
                  <c:v>35</c:v>
                </c:pt>
                <c:pt idx="541">
                  <c:v>35</c:v>
                </c:pt>
                <c:pt idx="542">
                  <c:v>35</c:v>
                </c:pt>
                <c:pt idx="543">
                  <c:v>35</c:v>
                </c:pt>
                <c:pt idx="544">
                  <c:v>35</c:v>
                </c:pt>
                <c:pt idx="545">
                  <c:v>40</c:v>
                </c:pt>
                <c:pt idx="546">
                  <c:v>40</c:v>
                </c:pt>
                <c:pt idx="547">
                  <c:v>35</c:v>
                </c:pt>
                <c:pt idx="548">
                  <c:v>35</c:v>
                </c:pt>
                <c:pt idx="549">
                  <c:v>35</c:v>
                </c:pt>
                <c:pt idx="550">
                  <c:v>35</c:v>
                </c:pt>
                <c:pt idx="551">
                  <c:v>35</c:v>
                </c:pt>
                <c:pt idx="552">
                  <c:v>35</c:v>
                </c:pt>
                <c:pt idx="553">
                  <c:v>35</c:v>
                </c:pt>
                <c:pt idx="554">
                  <c:v>35</c:v>
                </c:pt>
                <c:pt idx="555">
                  <c:v>35</c:v>
                </c:pt>
                <c:pt idx="556">
                  <c:v>35</c:v>
                </c:pt>
                <c:pt idx="557">
                  <c:v>35</c:v>
                </c:pt>
                <c:pt idx="558">
                  <c:v>35</c:v>
                </c:pt>
                <c:pt idx="559">
                  <c:v>35</c:v>
                </c:pt>
                <c:pt idx="560">
                  <c:v>35</c:v>
                </c:pt>
                <c:pt idx="561">
                  <c:v>35</c:v>
                </c:pt>
                <c:pt idx="562">
                  <c:v>35</c:v>
                </c:pt>
                <c:pt idx="563">
                  <c:v>35</c:v>
                </c:pt>
                <c:pt idx="564">
                  <c:v>35</c:v>
                </c:pt>
                <c:pt idx="565">
                  <c:v>35</c:v>
                </c:pt>
                <c:pt idx="566">
                  <c:v>37</c:v>
                </c:pt>
                <c:pt idx="567">
                  <c:v>37</c:v>
                </c:pt>
                <c:pt idx="568">
                  <c:v>37</c:v>
                </c:pt>
                <c:pt idx="569">
                  <c:v>37</c:v>
                </c:pt>
                <c:pt idx="570">
                  <c:v>37</c:v>
                </c:pt>
                <c:pt idx="571">
                  <c:v>37</c:v>
                </c:pt>
                <c:pt idx="572">
                  <c:v>37</c:v>
                </c:pt>
                <c:pt idx="573">
                  <c:v>37</c:v>
                </c:pt>
                <c:pt idx="574">
                  <c:v>37</c:v>
                </c:pt>
                <c:pt idx="575">
                  <c:v>37</c:v>
                </c:pt>
                <c:pt idx="576">
                  <c:v>37</c:v>
                </c:pt>
                <c:pt idx="577">
                  <c:v>37</c:v>
                </c:pt>
                <c:pt idx="578">
                  <c:v>37</c:v>
                </c:pt>
                <c:pt idx="579">
                  <c:v>37</c:v>
                </c:pt>
                <c:pt idx="580">
                  <c:v>37</c:v>
                </c:pt>
                <c:pt idx="581">
                  <c:v>37</c:v>
                </c:pt>
                <c:pt idx="582">
                  <c:v>37</c:v>
                </c:pt>
                <c:pt idx="583">
                  <c:v>38</c:v>
                </c:pt>
                <c:pt idx="584">
                  <c:v>38</c:v>
                </c:pt>
                <c:pt idx="585">
                  <c:v>38</c:v>
                </c:pt>
                <c:pt idx="586">
                  <c:v>38</c:v>
                </c:pt>
                <c:pt idx="587">
                  <c:v>38</c:v>
                </c:pt>
                <c:pt idx="588">
                  <c:v>38</c:v>
                </c:pt>
                <c:pt idx="589">
                  <c:v>38</c:v>
                </c:pt>
                <c:pt idx="590">
                  <c:v>38</c:v>
                </c:pt>
                <c:pt idx="591">
                  <c:v>38</c:v>
                </c:pt>
                <c:pt idx="592">
                  <c:v>38</c:v>
                </c:pt>
                <c:pt idx="593">
                  <c:v>38</c:v>
                </c:pt>
                <c:pt idx="594">
                  <c:v>38</c:v>
                </c:pt>
                <c:pt idx="595">
                  <c:v>38</c:v>
                </c:pt>
                <c:pt idx="596">
                  <c:v>38</c:v>
                </c:pt>
                <c:pt idx="597">
                  <c:v>37</c:v>
                </c:pt>
                <c:pt idx="598">
                  <c:v>37</c:v>
                </c:pt>
                <c:pt idx="599">
                  <c:v>37</c:v>
                </c:pt>
                <c:pt idx="600">
                  <c:v>37</c:v>
                </c:pt>
                <c:pt idx="601">
                  <c:v>37</c:v>
                </c:pt>
                <c:pt idx="602">
                  <c:v>37</c:v>
                </c:pt>
                <c:pt idx="603">
                  <c:v>37</c:v>
                </c:pt>
                <c:pt idx="604">
                  <c:v>37</c:v>
                </c:pt>
                <c:pt idx="605">
                  <c:v>36</c:v>
                </c:pt>
                <c:pt idx="606">
                  <c:v>36</c:v>
                </c:pt>
                <c:pt idx="607">
                  <c:v>36</c:v>
                </c:pt>
                <c:pt idx="608">
                  <c:v>36</c:v>
                </c:pt>
                <c:pt idx="609">
                  <c:v>36</c:v>
                </c:pt>
                <c:pt idx="610">
                  <c:v>36</c:v>
                </c:pt>
                <c:pt idx="611">
                  <c:v>36</c:v>
                </c:pt>
                <c:pt idx="612">
                  <c:v>36</c:v>
                </c:pt>
                <c:pt idx="613">
                  <c:v>36</c:v>
                </c:pt>
                <c:pt idx="614">
                  <c:v>36</c:v>
                </c:pt>
                <c:pt idx="615">
                  <c:v>36</c:v>
                </c:pt>
                <c:pt idx="616">
                  <c:v>36</c:v>
                </c:pt>
                <c:pt idx="617">
                  <c:v>36</c:v>
                </c:pt>
                <c:pt idx="618">
                  <c:v>36</c:v>
                </c:pt>
                <c:pt idx="619">
                  <c:v>36</c:v>
                </c:pt>
                <c:pt idx="620">
                  <c:v>36</c:v>
                </c:pt>
                <c:pt idx="621">
                  <c:v>36</c:v>
                </c:pt>
                <c:pt idx="622">
                  <c:v>36</c:v>
                </c:pt>
                <c:pt idx="623">
                  <c:v>36</c:v>
                </c:pt>
                <c:pt idx="624">
                  <c:v>36</c:v>
                </c:pt>
                <c:pt idx="625">
                  <c:v>36</c:v>
                </c:pt>
                <c:pt idx="626">
                  <c:v>36</c:v>
                </c:pt>
                <c:pt idx="627">
                  <c:v>36</c:v>
                </c:pt>
                <c:pt idx="628">
                  <c:v>36</c:v>
                </c:pt>
                <c:pt idx="629">
                  <c:v>36</c:v>
                </c:pt>
                <c:pt idx="630">
                  <c:v>37</c:v>
                </c:pt>
                <c:pt idx="631">
                  <c:v>36</c:v>
                </c:pt>
                <c:pt idx="632">
                  <c:v>36</c:v>
                </c:pt>
                <c:pt idx="633">
                  <c:v>36</c:v>
                </c:pt>
                <c:pt idx="634">
                  <c:v>36</c:v>
                </c:pt>
                <c:pt idx="635">
                  <c:v>36</c:v>
                </c:pt>
                <c:pt idx="636">
                  <c:v>36</c:v>
                </c:pt>
                <c:pt idx="637">
                  <c:v>36</c:v>
                </c:pt>
                <c:pt idx="638">
                  <c:v>36</c:v>
                </c:pt>
                <c:pt idx="639">
                  <c:v>36</c:v>
                </c:pt>
                <c:pt idx="640">
                  <c:v>36</c:v>
                </c:pt>
                <c:pt idx="641">
                  <c:v>36</c:v>
                </c:pt>
                <c:pt idx="642">
                  <c:v>36</c:v>
                </c:pt>
                <c:pt idx="643">
                  <c:v>36</c:v>
                </c:pt>
                <c:pt idx="644">
                  <c:v>36</c:v>
                </c:pt>
                <c:pt idx="645">
                  <c:v>32</c:v>
                </c:pt>
                <c:pt idx="646">
                  <c:v>32</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32</c:v>
                </c:pt>
                <c:pt idx="660">
                  <c:v>32</c:v>
                </c:pt>
                <c:pt idx="661">
                  <c:v>32</c:v>
                </c:pt>
                <c:pt idx="662">
                  <c:v>32</c:v>
                </c:pt>
                <c:pt idx="663">
                  <c:v>32</c:v>
                </c:pt>
                <c:pt idx="664">
                  <c:v>32</c:v>
                </c:pt>
                <c:pt idx="665">
                  <c:v>32</c:v>
                </c:pt>
                <c:pt idx="666">
                  <c:v>32</c:v>
                </c:pt>
                <c:pt idx="667">
                  <c:v>32</c:v>
                </c:pt>
                <c:pt idx="668">
                  <c:v>32</c:v>
                </c:pt>
                <c:pt idx="669">
                  <c:v>32</c:v>
                </c:pt>
                <c:pt idx="670">
                  <c:v>32</c:v>
                </c:pt>
                <c:pt idx="671">
                  <c:v>32</c:v>
                </c:pt>
                <c:pt idx="672">
                  <c:v>32</c:v>
                </c:pt>
                <c:pt idx="673">
                  <c:v>32</c:v>
                </c:pt>
                <c:pt idx="674">
                  <c:v>32</c:v>
                </c:pt>
                <c:pt idx="675">
                  <c:v>32</c:v>
                </c:pt>
                <c:pt idx="676">
                  <c:v>32</c:v>
                </c:pt>
                <c:pt idx="677">
                  <c:v>32</c:v>
                </c:pt>
                <c:pt idx="678">
                  <c:v>32</c:v>
                </c:pt>
                <c:pt idx="679">
                  <c:v>32</c:v>
                </c:pt>
                <c:pt idx="680">
                  <c:v>32</c:v>
                </c:pt>
                <c:pt idx="681">
                  <c:v>32</c:v>
                </c:pt>
                <c:pt idx="682">
                  <c:v>32</c:v>
                </c:pt>
                <c:pt idx="683">
                  <c:v>32</c:v>
                </c:pt>
                <c:pt idx="684">
                  <c:v>32</c:v>
                </c:pt>
                <c:pt idx="685">
                  <c:v>32</c:v>
                </c:pt>
                <c:pt idx="686">
                  <c:v>32</c:v>
                </c:pt>
                <c:pt idx="687">
                  <c:v>32</c:v>
                </c:pt>
                <c:pt idx="688">
                  <c:v>32</c:v>
                </c:pt>
                <c:pt idx="689">
                  <c:v>32</c:v>
                </c:pt>
                <c:pt idx="690">
                  <c:v>32</c:v>
                </c:pt>
                <c:pt idx="691">
                  <c:v>32</c:v>
                </c:pt>
                <c:pt idx="692">
                  <c:v>32</c:v>
                </c:pt>
                <c:pt idx="693">
                  <c:v>32</c:v>
                </c:pt>
                <c:pt idx="694">
                  <c:v>32</c:v>
                </c:pt>
                <c:pt idx="695">
                  <c:v>32</c:v>
                </c:pt>
                <c:pt idx="696">
                  <c:v>32</c:v>
                </c:pt>
                <c:pt idx="697">
                  <c:v>32</c:v>
                </c:pt>
                <c:pt idx="698">
                  <c:v>32</c:v>
                </c:pt>
                <c:pt idx="699">
                  <c:v>32</c:v>
                </c:pt>
                <c:pt idx="700">
                  <c:v>32</c:v>
                </c:pt>
                <c:pt idx="701">
                  <c:v>32</c:v>
                </c:pt>
                <c:pt idx="702">
                  <c:v>32</c:v>
                </c:pt>
                <c:pt idx="703">
                  <c:v>32</c:v>
                </c:pt>
                <c:pt idx="704">
                  <c:v>32</c:v>
                </c:pt>
                <c:pt idx="705">
                  <c:v>32</c:v>
                </c:pt>
                <c:pt idx="706">
                  <c:v>32</c:v>
                </c:pt>
                <c:pt idx="707">
                  <c:v>32</c:v>
                </c:pt>
                <c:pt idx="708">
                  <c:v>32</c:v>
                </c:pt>
                <c:pt idx="709">
                  <c:v>32</c:v>
                </c:pt>
                <c:pt idx="710">
                  <c:v>32</c:v>
                </c:pt>
                <c:pt idx="711">
                  <c:v>32</c:v>
                </c:pt>
                <c:pt idx="712">
                  <c:v>32</c:v>
                </c:pt>
                <c:pt idx="713">
                  <c:v>32</c:v>
                </c:pt>
                <c:pt idx="714">
                  <c:v>32</c:v>
                </c:pt>
                <c:pt idx="715">
                  <c:v>32</c:v>
                </c:pt>
                <c:pt idx="716">
                  <c:v>32</c:v>
                </c:pt>
                <c:pt idx="717">
                  <c:v>32</c:v>
                </c:pt>
                <c:pt idx="718">
                  <c:v>32</c:v>
                </c:pt>
                <c:pt idx="719">
                  <c:v>32</c:v>
                </c:pt>
                <c:pt idx="720">
                  <c:v>32</c:v>
                </c:pt>
                <c:pt idx="721">
                  <c:v>32</c:v>
                </c:pt>
                <c:pt idx="722">
                  <c:v>32</c:v>
                </c:pt>
                <c:pt idx="723">
                  <c:v>32</c:v>
                </c:pt>
                <c:pt idx="724">
                  <c:v>32</c:v>
                </c:pt>
                <c:pt idx="725">
                  <c:v>32</c:v>
                </c:pt>
                <c:pt idx="726">
                  <c:v>32</c:v>
                </c:pt>
                <c:pt idx="727">
                  <c:v>27</c:v>
                </c:pt>
                <c:pt idx="728">
                  <c:v>27</c:v>
                </c:pt>
                <c:pt idx="729">
                  <c:v>27</c:v>
                </c:pt>
                <c:pt idx="730">
                  <c:v>27</c:v>
                </c:pt>
                <c:pt idx="731">
                  <c:v>27</c:v>
                </c:pt>
                <c:pt idx="732">
                  <c:v>27</c:v>
                </c:pt>
                <c:pt idx="733">
                  <c:v>27</c:v>
                </c:pt>
                <c:pt idx="734">
                  <c:v>27</c:v>
                </c:pt>
                <c:pt idx="735">
                  <c:v>28</c:v>
                </c:pt>
                <c:pt idx="736">
                  <c:v>29</c:v>
                </c:pt>
                <c:pt idx="737">
                  <c:v>29</c:v>
                </c:pt>
                <c:pt idx="738">
                  <c:v>29</c:v>
                </c:pt>
                <c:pt idx="739">
                  <c:v>29</c:v>
                </c:pt>
                <c:pt idx="740">
                  <c:v>28</c:v>
                </c:pt>
                <c:pt idx="741">
                  <c:v>28</c:v>
                </c:pt>
                <c:pt idx="742">
                  <c:v>28</c:v>
                </c:pt>
                <c:pt idx="743">
                  <c:v>27</c:v>
                </c:pt>
                <c:pt idx="744">
                  <c:v>27</c:v>
                </c:pt>
                <c:pt idx="745">
                  <c:v>27</c:v>
                </c:pt>
                <c:pt idx="746">
                  <c:v>27</c:v>
                </c:pt>
                <c:pt idx="747">
                  <c:v>27</c:v>
                </c:pt>
                <c:pt idx="748">
                  <c:v>27</c:v>
                </c:pt>
                <c:pt idx="749">
                  <c:v>27</c:v>
                </c:pt>
                <c:pt idx="750">
                  <c:v>27</c:v>
                </c:pt>
                <c:pt idx="751">
                  <c:v>27</c:v>
                </c:pt>
                <c:pt idx="752">
                  <c:v>27</c:v>
                </c:pt>
                <c:pt idx="753">
                  <c:v>27</c:v>
                </c:pt>
                <c:pt idx="754">
                  <c:v>27</c:v>
                </c:pt>
                <c:pt idx="755">
                  <c:v>27</c:v>
                </c:pt>
                <c:pt idx="756">
                  <c:v>27</c:v>
                </c:pt>
                <c:pt idx="757">
                  <c:v>27</c:v>
                </c:pt>
                <c:pt idx="758">
                  <c:v>27</c:v>
                </c:pt>
                <c:pt idx="759">
                  <c:v>27</c:v>
                </c:pt>
              </c:numCache>
            </c:numRef>
          </c:xVal>
          <c:yVal>
            <c:numRef>
              <c:f>'1+2巡目(旧基準)'!$D$3:$D$762</c:f>
              <c:numCache>
                <c:formatCode>General</c:formatCode>
                <c:ptCount val="760"/>
                <c:pt idx="0">
                  <c:v>79.708871883619778</c:v>
                </c:pt>
                <c:pt idx="1">
                  <c:v>79.708871883619778</c:v>
                </c:pt>
                <c:pt idx="2">
                  <c:v>79.708871883619778</c:v>
                </c:pt>
                <c:pt idx="3">
                  <c:v>79.708871883619778</c:v>
                </c:pt>
                <c:pt idx="4">
                  <c:v>79.708871883619778</c:v>
                </c:pt>
                <c:pt idx="5">
                  <c:v>79.708871883619778</c:v>
                </c:pt>
                <c:pt idx="6">
                  <c:v>79.708871883619778</c:v>
                </c:pt>
                <c:pt idx="7">
                  <c:v>79.708871883619778</c:v>
                </c:pt>
                <c:pt idx="8">
                  <c:v>79.708871883619778</c:v>
                </c:pt>
                <c:pt idx="9">
                  <c:v>79.708871883619778</c:v>
                </c:pt>
                <c:pt idx="10">
                  <c:v>79.708871883619778</c:v>
                </c:pt>
                <c:pt idx="11">
                  <c:v>79.708871883619778</c:v>
                </c:pt>
                <c:pt idx="12">
                  <c:v>79.708871883619778</c:v>
                </c:pt>
                <c:pt idx="13">
                  <c:v>76.186106585637106</c:v>
                </c:pt>
                <c:pt idx="14">
                  <c:v>79.708871883619778</c:v>
                </c:pt>
                <c:pt idx="15">
                  <c:v>79.708871883619778</c:v>
                </c:pt>
                <c:pt idx="16">
                  <c:v>79.708871883619778</c:v>
                </c:pt>
                <c:pt idx="17">
                  <c:v>79.708871883619778</c:v>
                </c:pt>
                <c:pt idx="18">
                  <c:v>79.708871883619778</c:v>
                </c:pt>
                <c:pt idx="19">
                  <c:v>79.708871883619778</c:v>
                </c:pt>
                <c:pt idx="20">
                  <c:v>79.708871883619778</c:v>
                </c:pt>
                <c:pt idx="21">
                  <c:v>79.708871883619778</c:v>
                </c:pt>
                <c:pt idx="22">
                  <c:v>82.949815957763846</c:v>
                </c:pt>
                <c:pt idx="23">
                  <c:v>82.949815957763846</c:v>
                </c:pt>
                <c:pt idx="24">
                  <c:v>82.949815957763846</c:v>
                </c:pt>
                <c:pt idx="25">
                  <c:v>82.949815957763846</c:v>
                </c:pt>
                <c:pt idx="26">
                  <c:v>84.464605035896398</c:v>
                </c:pt>
                <c:pt idx="27">
                  <c:v>81.36457157367164</c:v>
                </c:pt>
                <c:pt idx="28">
                  <c:v>81.36457157367164</c:v>
                </c:pt>
                <c:pt idx="29">
                  <c:v>81.36457157367164</c:v>
                </c:pt>
                <c:pt idx="30">
                  <c:v>76.186106585637106</c:v>
                </c:pt>
                <c:pt idx="31">
                  <c:v>76.186106585637106</c:v>
                </c:pt>
                <c:pt idx="32">
                  <c:v>76.186106585637106</c:v>
                </c:pt>
                <c:pt idx="33">
                  <c:v>76.186106585637106</c:v>
                </c:pt>
                <c:pt idx="34">
                  <c:v>76.186106585637106</c:v>
                </c:pt>
                <c:pt idx="35">
                  <c:v>76.186106585637106</c:v>
                </c:pt>
                <c:pt idx="36">
                  <c:v>76.186106585637106</c:v>
                </c:pt>
                <c:pt idx="37">
                  <c:v>79.708871883619778</c:v>
                </c:pt>
                <c:pt idx="38">
                  <c:v>79.708871883619778</c:v>
                </c:pt>
                <c:pt idx="39">
                  <c:v>79.708871883619778</c:v>
                </c:pt>
                <c:pt idx="40">
                  <c:v>79.708871883619778</c:v>
                </c:pt>
                <c:pt idx="41">
                  <c:v>79.708871883619778</c:v>
                </c:pt>
                <c:pt idx="42">
                  <c:v>76.186106585637106</c:v>
                </c:pt>
                <c:pt idx="43">
                  <c:v>79.708871883619778</c:v>
                </c:pt>
                <c:pt idx="44">
                  <c:v>79.708871883619778</c:v>
                </c:pt>
                <c:pt idx="45">
                  <c:v>79.708871883619778</c:v>
                </c:pt>
                <c:pt idx="46">
                  <c:v>79.708871883619778</c:v>
                </c:pt>
                <c:pt idx="47">
                  <c:v>74.319040977706294</c:v>
                </c:pt>
                <c:pt idx="48">
                  <c:v>74.319040977706294</c:v>
                </c:pt>
                <c:pt idx="49">
                  <c:v>79.708871883619778</c:v>
                </c:pt>
                <c:pt idx="50">
                  <c:v>79.708871883619778</c:v>
                </c:pt>
                <c:pt idx="51">
                  <c:v>79.708871883619778</c:v>
                </c:pt>
                <c:pt idx="52">
                  <c:v>81.36457157367164</c:v>
                </c:pt>
                <c:pt idx="53">
                  <c:v>79.708871883619778</c:v>
                </c:pt>
                <c:pt idx="54">
                  <c:v>74.319040977706294</c:v>
                </c:pt>
                <c:pt idx="55">
                  <c:v>74.319040977706294</c:v>
                </c:pt>
                <c:pt idx="56">
                  <c:v>74.319040977706294</c:v>
                </c:pt>
                <c:pt idx="57">
                  <c:v>74.319040977706294</c:v>
                </c:pt>
                <c:pt idx="58">
                  <c:v>74.319040977706294</c:v>
                </c:pt>
                <c:pt idx="59">
                  <c:v>74.319040977706294</c:v>
                </c:pt>
                <c:pt idx="60">
                  <c:v>74.319040977706294</c:v>
                </c:pt>
                <c:pt idx="61">
                  <c:v>74.319040977706294</c:v>
                </c:pt>
                <c:pt idx="62">
                  <c:v>74.319040977706294</c:v>
                </c:pt>
                <c:pt idx="63">
                  <c:v>74.319040977706294</c:v>
                </c:pt>
                <c:pt idx="64">
                  <c:v>74.319040977706294</c:v>
                </c:pt>
                <c:pt idx="65">
                  <c:v>74.319040977706294</c:v>
                </c:pt>
                <c:pt idx="66">
                  <c:v>74.319040977706294</c:v>
                </c:pt>
                <c:pt idx="67">
                  <c:v>74.319040977706294</c:v>
                </c:pt>
                <c:pt idx="68">
                  <c:v>74.319040977706294</c:v>
                </c:pt>
                <c:pt idx="69">
                  <c:v>74.319040977706294</c:v>
                </c:pt>
                <c:pt idx="70">
                  <c:v>74.319040977706294</c:v>
                </c:pt>
                <c:pt idx="71">
                  <c:v>74.319040977706294</c:v>
                </c:pt>
                <c:pt idx="72">
                  <c:v>74.319040977706294</c:v>
                </c:pt>
                <c:pt idx="73">
                  <c:v>74.319040977706294</c:v>
                </c:pt>
                <c:pt idx="74">
                  <c:v>74.319040977706294</c:v>
                </c:pt>
                <c:pt idx="75">
                  <c:v>74.319040977706294</c:v>
                </c:pt>
                <c:pt idx="76">
                  <c:v>74.319040977706294</c:v>
                </c:pt>
                <c:pt idx="77">
                  <c:v>74.319040977706294</c:v>
                </c:pt>
                <c:pt idx="78">
                  <c:v>74.319040977706294</c:v>
                </c:pt>
                <c:pt idx="79">
                  <c:v>74.319040977706294</c:v>
                </c:pt>
                <c:pt idx="80">
                  <c:v>72.381520063815813</c:v>
                </c:pt>
                <c:pt idx="81">
                  <c:v>72.381520063815813</c:v>
                </c:pt>
                <c:pt idx="82">
                  <c:v>72.381520063815813</c:v>
                </c:pt>
                <c:pt idx="83">
                  <c:v>72.381520063815813</c:v>
                </c:pt>
                <c:pt idx="84">
                  <c:v>72.381520063815813</c:v>
                </c:pt>
                <c:pt idx="85">
                  <c:v>72.381520063815813</c:v>
                </c:pt>
                <c:pt idx="86">
                  <c:v>72.381520063815813</c:v>
                </c:pt>
                <c:pt idx="87">
                  <c:v>72.381520063815813</c:v>
                </c:pt>
                <c:pt idx="88">
                  <c:v>72.381520063815813</c:v>
                </c:pt>
                <c:pt idx="89">
                  <c:v>72.381520063815813</c:v>
                </c:pt>
                <c:pt idx="90">
                  <c:v>72.381520063815813</c:v>
                </c:pt>
                <c:pt idx="91">
                  <c:v>72.381520063815813</c:v>
                </c:pt>
                <c:pt idx="92">
                  <c:v>72.381520063815813</c:v>
                </c:pt>
                <c:pt idx="93">
                  <c:v>72.381520063815813</c:v>
                </c:pt>
                <c:pt idx="94">
                  <c:v>72.381520063815813</c:v>
                </c:pt>
                <c:pt idx="95">
                  <c:v>72.381520063815813</c:v>
                </c:pt>
                <c:pt idx="96">
                  <c:v>72.381520063815813</c:v>
                </c:pt>
                <c:pt idx="97">
                  <c:v>72.381520063815813</c:v>
                </c:pt>
                <c:pt idx="98">
                  <c:v>72.381520063815813</c:v>
                </c:pt>
                <c:pt idx="99">
                  <c:v>72.381520063815813</c:v>
                </c:pt>
                <c:pt idx="100">
                  <c:v>72.381520063815813</c:v>
                </c:pt>
                <c:pt idx="101">
                  <c:v>72.381520063815813</c:v>
                </c:pt>
                <c:pt idx="102">
                  <c:v>72.381520063815813</c:v>
                </c:pt>
                <c:pt idx="103">
                  <c:v>63.926883348657391</c:v>
                </c:pt>
                <c:pt idx="104">
                  <c:v>63.926883348657391</c:v>
                </c:pt>
                <c:pt idx="105">
                  <c:v>61.63708590496865</c:v>
                </c:pt>
                <c:pt idx="106">
                  <c:v>66.14622548638647</c:v>
                </c:pt>
                <c:pt idx="107">
                  <c:v>66.14622548638647</c:v>
                </c:pt>
                <c:pt idx="108">
                  <c:v>66.14622548638647</c:v>
                </c:pt>
                <c:pt idx="109">
                  <c:v>68.295112318155915</c:v>
                </c:pt>
                <c:pt idx="110">
                  <c:v>68.295112318155915</c:v>
                </c:pt>
                <c:pt idx="111">
                  <c:v>68.295112318155915</c:v>
                </c:pt>
                <c:pt idx="112">
                  <c:v>68.295112318155915</c:v>
                </c:pt>
                <c:pt idx="113">
                  <c:v>68.295112318155915</c:v>
                </c:pt>
                <c:pt idx="114">
                  <c:v>68.295112318155915</c:v>
                </c:pt>
                <c:pt idx="115">
                  <c:v>68.295112318155915</c:v>
                </c:pt>
                <c:pt idx="116">
                  <c:v>68.295112318155915</c:v>
                </c:pt>
                <c:pt idx="117">
                  <c:v>68.295112318155915</c:v>
                </c:pt>
                <c:pt idx="118">
                  <c:v>68.295112318155915</c:v>
                </c:pt>
                <c:pt idx="119">
                  <c:v>56.846125099712211</c:v>
                </c:pt>
                <c:pt idx="120">
                  <c:v>56.846125099712211</c:v>
                </c:pt>
                <c:pt idx="121">
                  <c:v>68.295112318155915</c:v>
                </c:pt>
                <c:pt idx="122">
                  <c:v>68.295112318155915</c:v>
                </c:pt>
                <c:pt idx="123">
                  <c:v>68.295112318155915</c:v>
                </c:pt>
                <c:pt idx="124">
                  <c:v>68.295112318155915</c:v>
                </c:pt>
                <c:pt idx="125">
                  <c:v>68.295112318155915</c:v>
                </c:pt>
                <c:pt idx="126">
                  <c:v>68.295112318155915</c:v>
                </c:pt>
                <c:pt idx="127">
                  <c:v>68.295112318155915</c:v>
                </c:pt>
                <c:pt idx="128">
                  <c:v>68.295112318155915</c:v>
                </c:pt>
                <c:pt idx="129">
                  <c:v>68.295112318155915</c:v>
                </c:pt>
                <c:pt idx="130">
                  <c:v>68.295112318155915</c:v>
                </c:pt>
                <c:pt idx="131">
                  <c:v>68.295112318155915</c:v>
                </c:pt>
                <c:pt idx="132">
                  <c:v>68.295112318155915</c:v>
                </c:pt>
                <c:pt idx="133">
                  <c:v>68.295112318155915</c:v>
                </c:pt>
                <c:pt idx="134">
                  <c:v>68.295112318155915</c:v>
                </c:pt>
                <c:pt idx="135">
                  <c:v>68.295112318155915</c:v>
                </c:pt>
                <c:pt idx="136">
                  <c:v>68.295112318155915</c:v>
                </c:pt>
                <c:pt idx="137">
                  <c:v>68.295112318155915</c:v>
                </c:pt>
                <c:pt idx="138">
                  <c:v>68.295112318155915</c:v>
                </c:pt>
                <c:pt idx="139">
                  <c:v>66.14622548638647</c:v>
                </c:pt>
                <c:pt idx="140">
                  <c:v>61.63708590496865</c:v>
                </c:pt>
                <c:pt idx="141">
                  <c:v>61.63708590496865</c:v>
                </c:pt>
                <c:pt idx="142">
                  <c:v>61.63708590496865</c:v>
                </c:pt>
                <c:pt idx="143">
                  <c:v>61.63708590496865</c:v>
                </c:pt>
                <c:pt idx="144">
                  <c:v>61.63708590496865</c:v>
                </c:pt>
                <c:pt idx="145">
                  <c:v>61.63708590496865</c:v>
                </c:pt>
                <c:pt idx="146">
                  <c:v>61.63708590496865</c:v>
                </c:pt>
                <c:pt idx="147">
                  <c:v>61.63708590496865</c:v>
                </c:pt>
                <c:pt idx="148">
                  <c:v>61.63708590496865</c:v>
                </c:pt>
                <c:pt idx="149">
                  <c:v>61.63708590496865</c:v>
                </c:pt>
                <c:pt idx="150">
                  <c:v>61.63708590496865</c:v>
                </c:pt>
                <c:pt idx="151">
                  <c:v>61.63708590496865</c:v>
                </c:pt>
                <c:pt idx="152">
                  <c:v>61.63708590496865</c:v>
                </c:pt>
                <c:pt idx="153">
                  <c:v>61.63708590496865</c:v>
                </c:pt>
                <c:pt idx="154">
                  <c:v>61.63708590496865</c:v>
                </c:pt>
                <c:pt idx="155">
                  <c:v>61.63708590496865</c:v>
                </c:pt>
                <c:pt idx="156">
                  <c:v>61.63708590496865</c:v>
                </c:pt>
                <c:pt idx="157">
                  <c:v>59.276833155320261</c:v>
                </c:pt>
                <c:pt idx="158">
                  <c:v>59.276833155320261</c:v>
                </c:pt>
                <c:pt idx="159">
                  <c:v>59.276833155320261</c:v>
                </c:pt>
                <c:pt idx="160">
                  <c:v>59.276833155320261</c:v>
                </c:pt>
                <c:pt idx="161">
                  <c:v>59.276833155320261</c:v>
                </c:pt>
                <c:pt idx="162">
                  <c:v>59.276833155320261</c:v>
                </c:pt>
                <c:pt idx="163">
                  <c:v>59.276833155320261</c:v>
                </c:pt>
                <c:pt idx="164">
                  <c:v>59.276833155320261</c:v>
                </c:pt>
                <c:pt idx="165">
                  <c:v>59.276833155320261</c:v>
                </c:pt>
                <c:pt idx="166">
                  <c:v>59.276833155320261</c:v>
                </c:pt>
                <c:pt idx="167">
                  <c:v>59.276833155320261</c:v>
                </c:pt>
                <c:pt idx="168">
                  <c:v>59.276833155320261</c:v>
                </c:pt>
                <c:pt idx="169">
                  <c:v>59.276833155320261</c:v>
                </c:pt>
                <c:pt idx="170">
                  <c:v>59.276833155320261</c:v>
                </c:pt>
                <c:pt idx="171">
                  <c:v>59.276833155320261</c:v>
                </c:pt>
                <c:pt idx="172">
                  <c:v>59.276833155320261</c:v>
                </c:pt>
                <c:pt idx="173">
                  <c:v>59.276833155320261</c:v>
                </c:pt>
                <c:pt idx="174">
                  <c:v>59.276833155320261</c:v>
                </c:pt>
                <c:pt idx="175">
                  <c:v>59.276833155320261</c:v>
                </c:pt>
                <c:pt idx="176">
                  <c:v>59.276833155320261</c:v>
                </c:pt>
                <c:pt idx="177">
                  <c:v>59.276833155320261</c:v>
                </c:pt>
                <c:pt idx="178">
                  <c:v>59.276833155320261</c:v>
                </c:pt>
                <c:pt idx="179">
                  <c:v>61.63708590496865</c:v>
                </c:pt>
                <c:pt idx="180">
                  <c:v>61.63708590496865</c:v>
                </c:pt>
                <c:pt idx="181">
                  <c:v>61.63708590496865</c:v>
                </c:pt>
                <c:pt idx="182">
                  <c:v>61.63708590496865</c:v>
                </c:pt>
                <c:pt idx="183">
                  <c:v>61.63708590496865</c:v>
                </c:pt>
                <c:pt idx="184">
                  <c:v>61.63708590496865</c:v>
                </c:pt>
                <c:pt idx="185">
                  <c:v>61.63708590496865</c:v>
                </c:pt>
                <c:pt idx="186">
                  <c:v>61.63708590496865</c:v>
                </c:pt>
                <c:pt idx="187">
                  <c:v>61.63708590496865</c:v>
                </c:pt>
                <c:pt idx="188">
                  <c:v>61.63708590496865</c:v>
                </c:pt>
                <c:pt idx="189">
                  <c:v>61.63708590496865</c:v>
                </c:pt>
                <c:pt idx="190">
                  <c:v>61.63708590496865</c:v>
                </c:pt>
                <c:pt idx="191">
                  <c:v>61.63708590496865</c:v>
                </c:pt>
                <c:pt idx="192">
                  <c:v>61.63708590496865</c:v>
                </c:pt>
                <c:pt idx="193">
                  <c:v>61.63708590496865</c:v>
                </c:pt>
                <c:pt idx="194">
                  <c:v>61.63708590496865</c:v>
                </c:pt>
                <c:pt idx="195">
                  <c:v>61.63708590496865</c:v>
                </c:pt>
                <c:pt idx="196">
                  <c:v>61.63708590496865</c:v>
                </c:pt>
                <c:pt idx="197">
                  <c:v>61.63708590496865</c:v>
                </c:pt>
                <c:pt idx="198">
                  <c:v>61.63708590496865</c:v>
                </c:pt>
                <c:pt idx="199">
                  <c:v>61.63708590496865</c:v>
                </c:pt>
                <c:pt idx="200">
                  <c:v>61.63708590496865</c:v>
                </c:pt>
                <c:pt idx="201">
                  <c:v>61.63708590496865</c:v>
                </c:pt>
                <c:pt idx="202">
                  <c:v>61.63708590496865</c:v>
                </c:pt>
                <c:pt idx="203">
                  <c:v>61.63708590496865</c:v>
                </c:pt>
                <c:pt idx="204">
                  <c:v>59.276833155320261</c:v>
                </c:pt>
                <c:pt idx="205">
                  <c:v>61.63708590496865</c:v>
                </c:pt>
                <c:pt idx="206">
                  <c:v>61.63708590496865</c:v>
                </c:pt>
                <c:pt idx="207">
                  <c:v>61.63708590496865</c:v>
                </c:pt>
                <c:pt idx="208">
                  <c:v>61.63708590496865</c:v>
                </c:pt>
                <c:pt idx="209">
                  <c:v>61.63708590496865</c:v>
                </c:pt>
                <c:pt idx="210">
                  <c:v>61.63708590496865</c:v>
                </c:pt>
                <c:pt idx="211">
                  <c:v>61.63708590496865</c:v>
                </c:pt>
                <c:pt idx="212">
                  <c:v>61.63708590496865</c:v>
                </c:pt>
                <c:pt idx="213">
                  <c:v>61.63708590496865</c:v>
                </c:pt>
                <c:pt idx="214">
                  <c:v>61.63708590496865</c:v>
                </c:pt>
                <c:pt idx="215">
                  <c:v>61.63708590496865</c:v>
                </c:pt>
                <c:pt idx="216">
                  <c:v>61.63708590496865</c:v>
                </c:pt>
                <c:pt idx="217">
                  <c:v>61.63708590496865</c:v>
                </c:pt>
                <c:pt idx="218">
                  <c:v>61.63708590496865</c:v>
                </c:pt>
                <c:pt idx="219">
                  <c:v>70.373543843965692</c:v>
                </c:pt>
                <c:pt idx="220">
                  <c:v>70.373543843965692</c:v>
                </c:pt>
                <c:pt idx="221">
                  <c:v>70.373543843965692</c:v>
                </c:pt>
                <c:pt idx="222">
                  <c:v>70.373543843965692</c:v>
                </c:pt>
                <c:pt idx="223">
                  <c:v>70.373543843965692</c:v>
                </c:pt>
                <c:pt idx="224">
                  <c:v>70.373543843965692</c:v>
                </c:pt>
                <c:pt idx="225">
                  <c:v>70.373543843965692</c:v>
                </c:pt>
                <c:pt idx="226">
                  <c:v>70.373543843965692</c:v>
                </c:pt>
                <c:pt idx="227">
                  <c:v>70.373543843965692</c:v>
                </c:pt>
                <c:pt idx="228">
                  <c:v>70.373543843965692</c:v>
                </c:pt>
                <c:pt idx="229">
                  <c:v>70.373543843965692</c:v>
                </c:pt>
                <c:pt idx="230">
                  <c:v>70.373543843965692</c:v>
                </c:pt>
                <c:pt idx="231">
                  <c:v>70.373543843965692</c:v>
                </c:pt>
                <c:pt idx="232">
                  <c:v>70.373543843965692</c:v>
                </c:pt>
                <c:pt idx="233">
                  <c:v>70.373543843965692</c:v>
                </c:pt>
                <c:pt idx="234">
                  <c:v>70.373543843965692</c:v>
                </c:pt>
                <c:pt idx="235">
                  <c:v>70.373543843965692</c:v>
                </c:pt>
                <c:pt idx="236">
                  <c:v>70.373543843965692</c:v>
                </c:pt>
                <c:pt idx="237">
                  <c:v>70.373543843965692</c:v>
                </c:pt>
                <c:pt idx="238">
                  <c:v>70.373543843965692</c:v>
                </c:pt>
                <c:pt idx="239">
                  <c:v>70.373543843965692</c:v>
                </c:pt>
                <c:pt idx="240">
                  <c:v>70.373543843965692</c:v>
                </c:pt>
                <c:pt idx="241">
                  <c:v>70.373543843965692</c:v>
                </c:pt>
                <c:pt idx="242">
                  <c:v>70.373543843965692</c:v>
                </c:pt>
                <c:pt idx="243">
                  <c:v>70.373543843965692</c:v>
                </c:pt>
                <c:pt idx="244">
                  <c:v>70.373543843965692</c:v>
                </c:pt>
                <c:pt idx="245">
                  <c:v>70.373543843965692</c:v>
                </c:pt>
                <c:pt idx="246">
                  <c:v>70.373543843965692</c:v>
                </c:pt>
                <c:pt idx="247">
                  <c:v>70.373543843965692</c:v>
                </c:pt>
                <c:pt idx="248">
                  <c:v>70.373543843965692</c:v>
                </c:pt>
                <c:pt idx="249">
                  <c:v>70.373543843965692</c:v>
                </c:pt>
                <c:pt idx="250">
                  <c:v>70.373543843965692</c:v>
                </c:pt>
                <c:pt idx="251">
                  <c:v>70.373543843965692</c:v>
                </c:pt>
                <c:pt idx="252">
                  <c:v>70.373543843965692</c:v>
                </c:pt>
                <c:pt idx="253">
                  <c:v>70.373543843965692</c:v>
                </c:pt>
                <c:pt idx="254">
                  <c:v>70.373543843965692</c:v>
                </c:pt>
                <c:pt idx="255">
                  <c:v>70.373543843965692</c:v>
                </c:pt>
                <c:pt idx="256">
                  <c:v>70.373543843965692</c:v>
                </c:pt>
                <c:pt idx="257">
                  <c:v>70.373543843965692</c:v>
                </c:pt>
                <c:pt idx="258">
                  <c:v>70.373543843965692</c:v>
                </c:pt>
                <c:pt idx="259">
                  <c:v>70.373543843965692</c:v>
                </c:pt>
                <c:pt idx="260">
                  <c:v>70.373543843965692</c:v>
                </c:pt>
                <c:pt idx="261">
                  <c:v>70.373543843965692</c:v>
                </c:pt>
                <c:pt idx="262">
                  <c:v>70.373543843965692</c:v>
                </c:pt>
                <c:pt idx="263">
                  <c:v>70.373543843965692</c:v>
                </c:pt>
                <c:pt idx="264">
                  <c:v>68.295112318155915</c:v>
                </c:pt>
                <c:pt idx="265">
                  <c:v>70.373543843965692</c:v>
                </c:pt>
                <c:pt idx="266">
                  <c:v>70.373543843965692</c:v>
                </c:pt>
                <c:pt idx="267">
                  <c:v>70.373543843965692</c:v>
                </c:pt>
                <c:pt idx="268">
                  <c:v>70.373543843965692</c:v>
                </c:pt>
                <c:pt idx="269">
                  <c:v>70.373543843965692</c:v>
                </c:pt>
                <c:pt idx="270">
                  <c:v>70.373543843965692</c:v>
                </c:pt>
                <c:pt idx="271">
                  <c:v>70.373543843965692</c:v>
                </c:pt>
                <c:pt idx="272">
                  <c:v>70.373543843965692</c:v>
                </c:pt>
                <c:pt idx="273">
                  <c:v>70.373543843965692</c:v>
                </c:pt>
                <c:pt idx="274">
                  <c:v>70.373543843965692</c:v>
                </c:pt>
                <c:pt idx="275">
                  <c:v>70.373543843965692</c:v>
                </c:pt>
                <c:pt idx="276">
                  <c:v>70.373543843965692</c:v>
                </c:pt>
                <c:pt idx="277">
                  <c:v>70.373543843965692</c:v>
                </c:pt>
                <c:pt idx="278">
                  <c:v>70.373543843965692</c:v>
                </c:pt>
                <c:pt idx="279">
                  <c:v>70.373543843965692</c:v>
                </c:pt>
                <c:pt idx="280">
                  <c:v>70.373543843965692</c:v>
                </c:pt>
                <c:pt idx="281">
                  <c:v>70.373543843965692</c:v>
                </c:pt>
                <c:pt idx="282">
                  <c:v>70.373543843965692</c:v>
                </c:pt>
                <c:pt idx="283">
                  <c:v>70.373543843965692</c:v>
                </c:pt>
                <c:pt idx="284">
                  <c:v>70.373543843965692</c:v>
                </c:pt>
                <c:pt idx="285">
                  <c:v>70.373543843965692</c:v>
                </c:pt>
                <c:pt idx="286">
                  <c:v>70.373543843965692</c:v>
                </c:pt>
                <c:pt idx="287">
                  <c:v>70.373543843965692</c:v>
                </c:pt>
                <c:pt idx="288">
                  <c:v>70.373543843965692</c:v>
                </c:pt>
                <c:pt idx="289">
                  <c:v>70.373543843965692</c:v>
                </c:pt>
                <c:pt idx="290">
                  <c:v>70.373543843965692</c:v>
                </c:pt>
                <c:pt idx="291">
                  <c:v>70.373543843965692</c:v>
                </c:pt>
                <c:pt idx="292">
                  <c:v>70.373543843965692</c:v>
                </c:pt>
                <c:pt idx="293">
                  <c:v>70.373543843965692</c:v>
                </c:pt>
                <c:pt idx="294">
                  <c:v>70.373543843965692</c:v>
                </c:pt>
                <c:pt idx="295">
                  <c:v>70.373543843965692</c:v>
                </c:pt>
                <c:pt idx="296">
                  <c:v>70.373543843965692</c:v>
                </c:pt>
                <c:pt idx="297">
                  <c:v>70.373543843965692</c:v>
                </c:pt>
                <c:pt idx="298">
                  <c:v>70.373543843965692</c:v>
                </c:pt>
                <c:pt idx="299">
                  <c:v>70.373543843965692</c:v>
                </c:pt>
                <c:pt idx="300">
                  <c:v>70.373543843965692</c:v>
                </c:pt>
                <c:pt idx="301">
                  <c:v>70.373543843965692</c:v>
                </c:pt>
                <c:pt idx="302">
                  <c:v>70.373543843965692</c:v>
                </c:pt>
                <c:pt idx="303">
                  <c:v>70.373543843965692</c:v>
                </c:pt>
                <c:pt idx="304">
                  <c:v>70.373543843965692</c:v>
                </c:pt>
                <c:pt idx="305">
                  <c:v>70.373543843965692</c:v>
                </c:pt>
                <c:pt idx="306">
                  <c:v>70.373543843965692</c:v>
                </c:pt>
                <c:pt idx="307">
                  <c:v>70.373543843965692</c:v>
                </c:pt>
                <c:pt idx="308">
                  <c:v>70.373543843965692</c:v>
                </c:pt>
                <c:pt idx="309">
                  <c:v>70.373543843965692</c:v>
                </c:pt>
                <c:pt idx="310">
                  <c:v>70.373543843965692</c:v>
                </c:pt>
                <c:pt idx="311">
                  <c:v>70.373543843965692</c:v>
                </c:pt>
                <c:pt idx="312">
                  <c:v>70.373543843965692</c:v>
                </c:pt>
                <c:pt idx="313">
                  <c:v>70.373543843965692</c:v>
                </c:pt>
                <c:pt idx="314">
                  <c:v>70.373543843965692</c:v>
                </c:pt>
                <c:pt idx="315">
                  <c:v>70.373543843965692</c:v>
                </c:pt>
                <c:pt idx="316">
                  <c:v>79.708871883619778</c:v>
                </c:pt>
                <c:pt idx="317">
                  <c:v>79.708871883619778</c:v>
                </c:pt>
                <c:pt idx="318">
                  <c:v>79.708871883619778</c:v>
                </c:pt>
                <c:pt idx="319">
                  <c:v>79.708871883619778</c:v>
                </c:pt>
                <c:pt idx="320">
                  <c:v>79.708871883619778</c:v>
                </c:pt>
                <c:pt idx="321">
                  <c:v>79.708871883619778</c:v>
                </c:pt>
                <c:pt idx="322">
                  <c:v>79.708871883619778</c:v>
                </c:pt>
                <c:pt idx="323">
                  <c:v>79.708871883619778</c:v>
                </c:pt>
                <c:pt idx="324">
                  <c:v>77.982716887608262</c:v>
                </c:pt>
                <c:pt idx="325">
                  <c:v>77.982716887608262</c:v>
                </c:pt>
                <c:pt idx="326">
                  <c:v>77.982716887608262</c:v>
                </c:pt>
                <c:pt idx="327">
                  <c:v>77.982716887608262</c:v>
                </c:pt>
                <c:pt idx="328">
                  <c:v>77.982716887608262</c:v>
                </c:pt>
                <c:pt idx="329">
                  <c:v>77.982716887608262</c:v>
                </c:pt>
                <c:pt idx="330">
                  <c:v>77.982716887608262</c:v>
                </c:pt>
                <c:pt idx="331">
                  <c:v>77.982716887608262</c:v>
                </c:pt>
                <c:pt idx="332">
                  <c:v>77.982716887608262</c:v>
                </c:pt>
                <c:pt idx="333">
                  <c:v>77.982716887608262</c:v>
                </c:pt>
                <c:pt idx="334">
                  <c:v>77.982716887608262</c:v>
                </c:pt>
                <c:pt idx="335">
                  <c:v>79.708871883619778</c:v>
                </c:pt>
                <c:pt idx="336">
                  <c:v>79.708871883619778</c:v>
                </c:pt>
                <c:pt idx="337">
                  <c:v>79.708871883619778</c:v>
                </c:pt>
                <c:pt idx="338">
                  <c:v>79.708871883619778</c:v>
                </c:pt>
                <c:pt idx="339">
                  <c:v>79.708871883619778</c:v>
                </c:pt>
                <c:pt idx="340">
                  <c:v>79.708871883619778</c:v>
                </c:pt>
                <c:pt idx="341">
                  <c:v>79.708871883619778</c:v>
                </c:pt>
                <c:pt idx="342">
                  <c:v>79.708871883619778</c:v>
                </c:pt>
                <c:pt idx="343">
                  <c:v>79.708871883619778</c:v>
                </c:pt>
                <c:pt idx="344">
                  <c:v>79.708871883619778</c:v>
                </c:pt>
                <c:pt idx="345">
                  <c:v>77.982716887608262</c:v>
                </c:pt>
                <c:pt idx="346">
                  <c:v>77.982716887608262</c:v>
                </c:pt>
                <c:pt idx="347">
                  <c:v>77.982716887608262</c:v>
                </c:pt>
                <c:pt idx="348">
                  <c:v>77.982716887608262</c:v>
                </c:pt>
                <c:pt idx="349">
                  <c:v>77.982716887608262</c:v>
                </c:pt>
                <c:pt idx="350">
                  <c:v>77.982716887608262</c:v>
                </c:pt>
                <c:pt idx="351">
                  <c:v>77.982716887608262</c:v>
                </c:pt>
                <c:pt idx="352">
                  <c:v>77.982716887608262</c:v>
                </c:pt>
                <c:pt idx="353">
                  <c:v>77.982716887608262</c:v>
                </c:pt>
                <c:pt idx="354">
                  <c:v>77.982716887608262</c:v>
                </c:pt>
                <c:pt idx="355">
                  <c:v>77.982716887608262</c:v>
                </c:pt>
                <c:pt idx="356">
                  <c:v>77.982716887608262</c:v>
                </c:pt>
                <c:pt idx="357">
                  <c:v>77.982716887608262</c:v>
                </c:pt>
                <c:pt idx="358">
                  <c:v>77.982716887608262</c:v>
                </c:pt>
                <c:pt idx="359">
                  <c:v>77.982716887608262</c:v>
                </c:pt>
                <c:pt idx="360">
                  <c:v>74.319040977706294</c:v>
                </c:pt>
                <c:pt idx="361">
                  <c:v>76.186106585637106</c:v>
                </c:pt>
                <c:pt idx="362">
                  <c:v>76.186106585637106</c:v>
                </c:pt>
                <c:pt idx="363">
                  <c:v>76.186106585637106</c:v>
                </c:pt>
                <c:pt idx="364">
                  <c:v>76.186106585637106</c:v>
                </c:pt>
                <c:pt idx="365">
                  <c:v>76.186106585637106</c:v>
                </c:pt>
                <c:pt idx="366">
                  <c:v>76.186106585637106</c:v>
                </c:pt>
                <c:pt idx="367">
                  <c:v>77.982716887608262</c:v>
                </c:pt>
                <c:pt idx="368">
                  <c:v>77.982716887608262</c:v>
                </c:pt>
                <c:pt idx="369">
                  <c:v>77.982716887608262</c:v>
                </c:pt>
                <c:pt idx="370">
                  <c:v>74.319040977706294</c:v>
                </c:pt>
                <c:pt idx="371">
                  <c:v>79.708871883619778</c:v>
                </c:pt>
                <c:pt idx="372">
                  <c:v>79.708871883619778</c:v>
                </c:pt>
                <c:pt idx="373">
                  <c:v>79.708871883619778</c:v>
                </c:pt>
                <c:pt idx="374">
                  <c:v>81.36457157367164</c:v>
                </c:pt>
                <c:pt idx="375">
                  <c:v>79.708871883619778</c:v>
                </c:pt>
                <c:pt idx="376">
                  <c:v>79.708871883619778</c:v>
                </c:pt>
                <c:pt idx="377">
                  <c:v>79.708871883619778</c:v>
                </c:pt>
                <c:pt idx="378">
                  <c:v>79.708871883619778</c:v>
                </c:pt>
                <c:pt idx="379">
                  <c:v>79.708871883619778</c:v>
                </c:pt>
                <c:pt idx="380">
                  <c:v>79.708871883619778</c:v>
                </c:pt>
                <c:pt idx="381">
                  <c:v>79.708871883619778</c:v>
                </c:pt>
                <c:pt idx="382">
                  <c:v>79.708871883619778</c:v>
                </c:pt>
                <c:pt idx="383">
                  <c:v>79.708871883619778</c:v>
                </c:pt>
                <c:pt idx="384">
                  <c:v>79.708871883619778</c:v>
                </c:pt>
                <c:pt idx="385">
                  <c:v>79.708871883619778</c:v>
                </c:pt>
                <c:pt idx="386">
                  <c:v>81.36457157367164</c:v>
                </c:pt>
                <c:pt idx="387">
                  <c:v>79.708871883619778</c:v>
                </c:pt>
                <c:pt idx="388">
                  <c:v>79.708871883619778</c:v>
                </c:pt>
                <c:pt idx="389">
                  <c:v>79.708871883619778</c:v>
                </c:pt>
                <c:pt idx="390">
                  <c:v>79.708871883619778</c:v>
                </c:pt>
                <c:pt idx="391">
                  <c:v>81.36457157367164</c:v>
                </c:pt>
                <c:pt idx="392">
                  <c:v>81.36457157367164</c:v>
                </c:pt>
                <c:pt idx="393">
                  <c:v>81.36457157367164</c:v>
                </c:pt>
                <c:pt idx="394">
                  <c:v>82.949815957763846</c:v>
                </c:pt>
                <c:pt idx="395">
                  <c:v>82.949815957763846</c:v>
                </c:pt>
                <c:pt idx="396">
                  <c:v>82.949815957763846</c:v>
                </c:pt>
                <c:pt idx="397">
                  <c:v>82.949815957763846</c:v>
                </c:pt>
                <c:pt idx="398">
                  <c:v>82.949815957763846</c:v>
                </c:pt>
                <c:pt idx="399">
                  <c:v>82.949815957763846</c:v>
                </c:pt>
                <c:pt idx="400">
                  <c:v>82.949815957763846</c:v>
                </c:pt>
                <c:pt idx="401">
                  <c:v>82.949815957763846</c:v>
                </c:pt>
                <c:pt idx="402">
                  <c:v>82.949815957763846</c:v>
                </c:pt>
                <c:pt idx="403">
                  <c:v>82.949815957763846</c:v>
                </c:pt>
                <c:pt idx="404">
                  <c:v>82.949815957763846</c:v>
                </c:pt>
                <c:pt idx="405">
                  <c:v>82.949815957763846</c:v>
                </c:pt>
                <c:pt idx="406">
                  <c:v>82.949815957763846</c:v>
                </c:pt>
                <c:pt idx="407">
                  <c:v>82.949815957763846</c:v>
                </c:pt>
                <c:pt idx="408">
                  <c:v>82.949815957763846</c:v>
                </c:pt>
                <c:pt idx="409">
                  <c:v>82.949815957763846</c:v>
                </c:pt>
                <c:pt idx="410">
                  <c:v>82.949815957763846</c:v>
                </c:pt>
                <c:pt idx="411">
                  <c:v>82.949815957763846</c:v>
                </c:pt>
                <c:pt idx="412">
                  <c:v>82.949815957763846</c:v>
                </c:pt>
                <c:pt idx="413">
                  <c:v>82.949815957763846</c:v>
                </c:pt>
                <c:pt idx="414">
                  <c:v>81.36457157367164</c:v>
                </c:pt>
                <c:pt idx="415">
                  <c:v>81.36457157367164</c:v>
                </c:pt>
                <c:pt idx="416">
                  <c:v>81.36457157367164</c:v>
                </c:pt>
                <c:pt idx="417">
                  <c:v>81.36457157367164</c:v>
                </c:pt>
                <c:pt idx="418">
                  <c:v>81.36457157367164</c:v>
                </c:pt>
                <c:pt idx="419">
                  <c:v>81.36457157367164</c:v>
                </c:pt>
                <c:pt idx="420">
                  <c:v>82.949815957763846</c:v>
                </c:pt>
                <c:pt idx="421">
                  <c:v>82.949815957763846</c:v>
                </c:pt>
                <c:pt idx="422">
                  <c:v>82.949815957763846</c:v>
                </c:pt>
                <c:pt idx="423">
                  <c:v>82.949815957763846</c:v>
                </c:pt>
                <c:pt idx="424">
                  <c:v>82.949815957763846</c:v>
                </c:pt>
                <c:pt idx="425">
                  <c:v>82.949815957763846</c:v>
                </c:pt>
                <c:pt idx="426">
                  <c:v>82.949815957763846</c:v>
                </c:pt>
                <c:pt idx="427">
                  <c:v>82.949815957763846</c:v>
                </c:pt>
                <c:pt idx="428">
                  <c:v>82.949815957763846</c:v>
                </c:pt>
                <c:pt idx="429">
                  <c:v>82.949815957763846</c:v>
                </c:pt>
                <c:pt idx="430">
                  <c:v>82.949815957763846</c:v>
                </c:pt>
                <c:pt idx="431">
                  <c:v>82.949815957763846</c:v>
                </c:pt>
                <c:pt idx="432">
                  <c:v>82.949815957763846</c:v>
                </c:pt>
                <c:pt idx="433">
                  <c:v>82.949815957763846</c:v>
                </c:pt>
                <c:pt idx="434">
                  <c:v>82.949815957763846</c:v>
                </c:pt>
                <c:pt idx="435">
                  <c:v>82.949815957763846</c:v>
                </c:pt>
                <c:pt idx="436">
                  <c:v>82.949815957763846</c:v>
                </c:pt>
                <c:pt idx="437">
                  <c:v>82.949815957763846</c:v>
                </c:pt>
                <c:pt idx="438">
                  <c:v>82.949815957763846</c:v>
                </c:pt>
                <c:pt idx="439">
                  <c:v>82.949815957763846</c:v>
                </c:pt>
                <c:pt idx="440">
                  <c:v>82.949815957763846</c:v>
                </c:pt>
                <c:pt idx="441">
                  <c:v>82.949815957763846</c:v>
                </c:pt>
                <c:pt idx="442">
                  <c:v>82.949815957763846</c:v>
                </c:pt>
                <c:pt idx="443">
                  <c:v>82.949815957763846</c:v>
                </c:pt>
                <c:pt idx="444">
                  <c:v>82.949815957763846</c:v>
                </c:pt>
                <c:pt idx="445">
                  <c:v>82.949815957763846</c:v>
                </c:pt>
                <c:pt idx="446">
                  <c:v>82.949815957763846</c:v>
                </c:pt>
                <c:pt idx="447">
                  <c:v>82.949815957763846</c:v>
                </c:pt>
                <c:pt idx="448">
                  <c:v>82.949815957763846</c:v>
                </c:pt>
                <c:pt idx="449">
                  <c:v>82.949815957763846</c:v>
                </c:pt>
                <c:pt idx="450">
                  <c:v>82.949815957763846</c:v>
                </c:pt>
                <c:pt idx="451">
                  <c:v>82.949815957763846</c:v>
                </c:pt>
                <c:pt idx="452">
                  <c:v>82.949815957763846</c:v>
                </c:pt>
                <c:pt idx="453">
                  <c:v>82.949815957763846</c:v>
                </c:pt>
                <c:pt idx="454">
                  <c:v>82.949815957763846</c:v>
                </c:pt>
                <c:pt idx="455">
                  <c:v>82.949815957763846</c:v>
                </c:pt>
                <c:pt idx="456">
                  <c:v>82.949815957763846</c:v>
                </c:pt>
                <c:pt idx="457">
                  <c:v>82.949815957763846</c:v>
                </c:pt>
                <c:pt idx="458">
                  <c:v>82.949815957763846</c:v>
                </c:pt>
                <c:pt idx="459">
                  <c:v>82.949815957763846</c:v>
                </c:pt>
                <c:pt idx="460">
                  <c:v>82.949815957763846</c:v>
                </c:pt>
                <c:pt idx="461">
                  <c:v>82.949815957763846</c:v>
                </c:pt>
                <c:pt idx="462">
                  <c:v>81.36457157367164</c:v>
                </c:pt>
                <c:pt idx="463">
                  <c:v>81.36457157367164</c:v>
                </c:pt>
                <c:pt idx="464">
                  <c:v>81.36457157367164</c:v>
                </c:pt>
                <c:pt idx="465">
                  <c:v>81.36457157367164</c:v>
                </c:pt>
                <c:pt idx="466">
                  <c:v>81.36457157367164</c:v>
                </c:pt>
                <c:pt idx="467">
                  <c:v>81.36457157367164</c:v>
                </c:pt>
                <c:pt idx="468">
                  <c:v>81.36457157367164</c:v>
                </c:pt>
                <c:pt idx="469">
                  <c:v>81.36457157367164</c:v>
                </c:pt>
                <c:pt idx="470">
                  <c:v>81.36457157367164</c:v>
                </c:pt>
                <c:pt idx="471">
                  <c:v>81.36457157367164</c:v>
                </c:pt>
                <c:pt idx="472">
                  <c:v>81.36457157367164</c:v>
                </c:pt>
                <c:pt idx="473">
                  <c:v>81.36457157367164</c:v>
                </c:pt>
                <c:pt idx="474">
                  <c:v>81.36457157367164</c:v>
                </c:pt>
                <c:pt idx="475">
                  <c:v>81.36457157367164</c:v>
                </c:pt>
                <c:pt idx="476">
                  <c:v>81.36457157367164</c:v>
                </c:pt>
                <c:pt idx="477">
                  <c:v>82.949815957763846</c:v>
                </c:pt>
                <c:pt idx="478">
                  <c:v>82.949815957763846</c:v>
                </c:pt>
                <c:pt idx="479">
                  <c:v>70.373543843965692</c:v>
                </c:pt>
                <c:pt idx="480">
                  <c:v>70.373543843965692</c:v>
                </c:pt>
                <c:pt idx="481">
                  <c:v>70.373543843965692</c:v>
                </c:pt>
                <c:pt idx="482">
                  <c:v>70.373543843965692</c:v>
                </c:pt>
                <c:pt idx="483">
                  <c:v>70.373543843965692</c:v>
                </c:pt>
                <c:pt idx="484">
                  <c:v>70.373543843965692</c:v>
                </c:pt>
                <c:pt idx="485">
                  <c:v>70.373543843965692</c:v>
                </c:pt>
                <c:pt idx="486">
                  <c:v>70.373543843965692</c:v>
                </c:pt>
                <c:pt idx="487">
                  <c:v>70.373543843965692</c:v>
                </c:pt>
                <c:pt idx="488">
                  <c:v>70.373543843965692</c:v>
                </c:pt>
                <c:pt idx="489">
                  <c:v>70.373543843965692</c:v>
                </c:pt>
                <c:pt idx="490">
                  <c:v>70.373543843965692</c:v>
                </c:pt>
                <c:pt idx="491">
                  <c:v>70.373543843965692</c:v>
                </c:pt>
                <c:pt idx="492">
                  <c:v>66.14622548638647</c:v>
                </c:pt>
                <c:pt idx="493">
                  <c:v>70.373543843965692</c:v>
                </c:pt>
                <c:pt idx="494">
                  <c:v>70.373543843965692</c:v>
                </c:pt>
                <c:pt idx="495">
                  <c:v>70.373543843965692</c:v>
                </c:pt>
                <c:pt idx="496">
                  <c:v>70.373543843965692</c:v>
                </c:pt>
                <c:pt idx="497">
                  <c:v>70.373543843965692</c:v>
                </c:pt>
                <c:pt idx="498">
                  <c:v>70.373543843965692</c:v>
                </c:pt>
                <c:pt idx="499">
                  <c:v>70.373543843965692</c:v>
                </c:pt>
                <c:pt idx="500">
                  <c:v>70.373543843965692</c:v>
                </c:pt>
                <c:pt idx="501">
                  <c:v>74.319040977706294</c:v>
                </c:pt>
                <c:pt idx="502">
                  <c:v>74.319040977706294</c:v>
                </c:pt>
                <c:pt idx="503">
                  <c:v>74.319040977706294</c:v>
                </c:pt>
                <c:pt idx="504">
                  <c:v>74.319040977706294</c:v>
                </c:pt>
                <c:pt idx="505">
                  <c:v>76.186106585637106</c:v>
                </c:pt>
                <c:pt idx="506">
                  <c:v>66.14622548638647</c:v>
                </c:pt>
                <c:pt idx="507">
                  <c:v>66.14622548638647</c:v>
                </c:pt>
                <c:pt idx="508">
                  <c:v>66.14622548638647</c:v>
                </c:pt>
                <c:pt idx="509">
                  <c:v>66.14622548638647</c:v>
                </c:pt>
                <c:pt idx="510">
                  <c:v>66.14622548638647</c:v>
                </c:pt>
                <c:pt idx="511">
                  <c:v>66.14622548638647</c:v>
                </c:pt>
                <c:pt idx="512">
                  <c:v>66.14622548638647</c:v>
                </c:pt>
                <c:pt idx="513">
                  <c:v>66.14622548638647</c:v>
                </c:pt>
                <c:pt idx="514">
                  <c:v>66.14622548638647</c:v>
                </c:pt>
                <c:pt idx="515">
                  <c:v>66.14622548638647</c:v>
                </c:pt>
                <c:pt idx="516">
                  <c:v>66.14622548638647</c:v>
                </c:pt>
                <c:pt idx="517">
                  <c:v>66.14622548638647</c:v>
                </c:pt>
                <c:pt idx="518">
                  <c:v>66.14622548638647</c:v>
                </c:pt>
                <c:pt idx="519">
                  <c:v>66.14622548638647</c:v>
                </c:pt>
                <c:pt idx="520">
                  <c:v>66.14622548638647</c:v>
                </c:pt>
                <c:pt idx="521">
                  <c:v>66.14622548638647</c:v>
                </c:pt>
                <c:pt idx="522">
                  <c:v>66.14622548638647</c:v>
                </c:pt>
                <c:pt idx="523">
                  <c:v>66.14622548638647</c:v>
                </c:pt>
                <c:pt idx="524">
                  <c:v>66.14622548638647</c:v>
                </c:pt>
                <c:pt idx="525">
                  <c:v>66.14622548638647</c:v>
                </c:pt>
                <c:pt idx="526">
                  <c:v>66.14622548638647</c:v>
                </c:pt>
                <c:pt idx="527">
                  <c:v>66.14622548638647</c:v>
                </c:pt>
                <c:pt idx="528">
                  <c:v>66.14622548638647</c:v>
                </c:pt>
                <c:pt idx="529">
                  <c:v>56.846125099712211</c:v>
                </c:pt>
                <c:pt idx="530">
                  <c:v>56.846125099712211</c:v>
                </c:pt>
                <c:pt idx="531">
                  <c:v>54.344961738144512</c:v>
                </c:pt>
                <c:pt idx="532">
                  <c:v>59.276833155320261</c:v>
                </c:pt>
                <c:pt idx="533">
                  <c:v>59.276833155320261</c:v>
                </c:pt>
                <c:pt idx="534">
                  <c:v>59.276833155320261</c:v>
                </c:pt>
                <c:pt idx="535">
                  <c:v>56.846125099712211</c:v>
                </c:pt>
                <c:pt idx="536">
                  <c:v>56.846125099712211</c:v>
                </c:pt>
                <c:pt idx="537">
                  <c:v>56.846125099712211</c:v>
                </c:pt>
                <c:pt idx="538">
                  <c:v>56.846125099712211</c:v>
                </c:pt>
                <c:pt idx="539">
                  <c:v>56.846125099712211</c:v>
                </c:pt>
                <c:pt idx="540">
                  <c:v>56.846125099712211</c:v>
                </c:pt>
                <c:pt idx="541">
                  <c:v>56.846125099712211</c:v>
                </c:pt>
                <c:pt idx="542">
                  <c:v>56.846125099712211</c:v>
                </c:pt>
                <c:pt idx="543">
                  <c:v>56.846125099712211</c:v>
                </c:pt>
                <c:pt idx="544">
                  <c:v>56.846125099712211</c:v>
                </c:pt>
                <c:pt idx="545">
                  <c:v>43.635755232277177</c:v>
                </c:pt>
                <c:pt idx="546">
                  <c:v>43.635755232277177</c:v>
                </c:pt>
                <c:pt idx="547">
                  <c:v>56.846125099712211</c:v>
                </c:pt>
                <c:pt idx="548">
                  <c:v>56.846125099712211</c:v>
                </c:pt>
                <c:pt idx="549">
                  <c:v>56.846125099712211</c:v>
                </c:pt>
                <c:pt idx="550">
                  <c:v>56.846125099712211</c:v>
                </c:pt>
                <c:pt idx="551">
                  <c:v>56.846125099712211</c:v>
                </c:pt>
                <c:pt idx="552">
                  <c:v>56.846125099712211</c:v>
                </c:pt>
                <c:pt idx="553">
                  <c:v>56.846125099712211</c:v>
                </c:pt>
                <c:pt idx="554">
                  <c:v>56.846125099712211</c:v>
                </c:pt>
                <c:pt idx="555">
                  <c:v>56.846125099712211</c:v>
                </c:pt>
                <c:pt idx="556">
                  <c:v>56.846125099712211</c:v>
                </c:pt>
                <c:pt idx="557">
                  <c:v>56.846125099712211</c:v>
                </c:pt>
                <c:pt idx="558">
                  <c:v>56.846125099712211</c:v>
                </c:pt>
                <c:pt idx="559">
                  <c:v>56.846125099712211</c:v>
                </c:pt>
                <c:pt idx="560">
                  <c:v>56.846125099712211</c:v>
                </c:pt>
                <c:pt idx="561">
                  <c:v>56.846125099712211</c:v>
                </c:pt>
                <c:pt idx="562">
                  <c:v>56.846125099712211</c:v>
                </c:pt>
                <c:pt idx="563">
                  <c:v>56.846125099712211</c:v>
                </c:pt>
                <c:pt idx="564">
                  <c:v>56.846125099712211</c:v>
                </c:pt>
                <c:pt idx="565">
                  <c:v>56.846125099712211</c:v>
                </c:pt>
                <c:pt idx="566">
                  <c:v>51.773343070617159</c:v>
                </c:pt>
                <c:pt idx="567">
                  <c:v>51.773343070617159</c:v>
                </c:pt>
                <c:pt idx="568">
                  <c:v>51.773343070617159</c:v>
                </c:pt>
                <c:pt idx="569">
                  <c:v>51.773343070617159</c:v>
                </c:pt>
                <c:pt idx="570">
                  <c:v>51.773343070617159</c:v>
                </c:pt>
                <c:pt idx="571">
                  <c:v>51.773343070617159</c:v>
                </c:pt>
                <c:pt idx="572">
                  <c:v>51.773343070617159</c:v>
                </c:pt>
                <c:pt idx="573">
                  <c:v>51.773343070617159</c:v>
                </c:pt>
                <c:pt idx="574">
                  <c:v>51.773343070617159</c:v>
                </c:pt>
                <c:pt idx="575">
                  <c:v>51.773343070617159</c:v>
                </c:pt>
                <c:pt idx="576">
                  <c:v>51.773343070617159</c:v>
                </c:pt>
                <c:pt idx="577">
                  <c:v>51.773343070617159</c:v>
                </c:pt>
                <c:pt idx="578">
                  <c:v>51.773343070617159</c:v>
                </c:pt>
                <c:pt idx="579">
                  <c:v>51.773343070617159</c:v>
                </c:pt>
                <c:pt idx="580">
                  <c:v>51.773343070617159</c:v>
                </c:pt>
                <c:pt idx="581">
                  <c:v>51.773343070617159</c:v>
                </c:pt>
                <c:pt idx="582">
                  <c:v>51.773343070617159</c:v>
                </c:pt>
                <c:pt idx="583">
                  <c:v>49.131269097130151</c:v>
                </c:pt>
                <c:pt idx="584">
                  <c:v>49.131269097130151</c:v>
                </c:pt>
                <c:pt idx="585">
                  <c:v>49.131269097130151</c:v>
                </c:pt>
                <c:pt idx="586">
                  <c:v>49.131269097130151</c:v>
                </c:pt>
                <c:pt idx="587">
                  <c:v>49.131269097130151</c:v>
                </c:pt>
                <c:pt idx="588">
                  <c:v>49.131269097130151</c:v>
                </c:pt>
                <c:pt idx="589">
                  <c:v>49.131269097130151</c:v>
                </c:pt>
                <c:pt idx="590">
                  <c:v>49.131269097130151</c:v>
                </c:pt>
                <c:pt idx="591">
                  <c:v>49.131269097130151</c:v>
                </c:pt>
                <c:pt idx="592">
                  <c:v>49.131269097130151</c:v>
                </c:pt>
                <c:pt idx="593">
                  <c:v>49.131269097130151</c:v>
                </c:pt>
                <c:pt idx="594">
                  <c:v>49.131269097130151</c:v>
                </c:pt>
                <c:pt idx="595">
                  <c:v>49.131269097130151</c:v>
                </c:pt>
                <c:pt idx="596">
                  <c:v>49.131269097130151</c:v>
                </c:pt>
                <c:pt idx="597">
                  <c:v>51.773343070617159</c:v>
                </c:pt>
                <c:pt idx="598">
                  <c:v>51.773343070617159</c:v>
                </c:pt>
                <c:pt idx="599">
                  <c:v>51.773343070617159</c:v>
                </c:pt>
                <c:pt idx="600">
                  <c:v>51.773343070617159</c:v>
                </c:pt>
                <c:pt idx="601">
                  <c:v>51.773343070617159</c:v>
                </c:pt>
                <c:pt idx="602">
                  <c:v>51.773343070617159</c:v>
                </c:pt>
                <c:pt idx="603">
                  <c:v>51.773343070617159</c:v>
                </c:pt>
                <c:pt idx="604">
                  <c:v>51.773343070617159</c:v>
                </c:pt>
                <c:pt idx="605">
                  <c:v>54.344961738144512</c:v>
                </c:pt>
                <c:pt idx="606">
                  <c:v>54.344961738144512</c:v>
                </c:pt>
                <c:pt idx="607">
                  <c:v>54.344961738144512</c:v>
                </c:pt>
                <c:pt idx="608">
                  <c:v>54.344961738144512</c:v>
                </c:pt>
                <c:pt idx="609">
                  <c:v>54.344961738144512</c:v>
                </c:pt>
                <c:pt idx="610">
                  <c:v>54.344961738144512</c:v>
                </c:pt>
                <c:pt idx="611">
                  <c:v>54.344961738144512</c:v>
                </c:pt>
                <c:pt idx="612">
                  <c:v>54.344961738144512</c:v>
                </c:pt>
                <c:pt idx="613">
                  <c:v>54.344961738144512</c:v>
                </c:pt>
                <c:pt idx="614">
                  <c:v>54.344961738144512</c:v>
                </c:pt>
                <c:pt idx="615">
                  <c:v>54.344961738144512</c:v>
                </c:pt>
                <c:pt idx="616">
                  <c:v>54.344961738144512</c:v>
                </c:pt>
                <c:pt idx="617">
                  <c:v>54.344961738144512</c:v>
                </c:pt>
                <c:pt idx="618">
                  <c:v>54.344961738144512</c:v>
                </c:pt>
                <c:pt idx="619">
                  <c:v>54.344961738144512</c:v>
                </c:pt>
                <c:pt idx="620">
                  <c:v>54.344961738144512</c:v>
                </c:pt>
                <c:pt idx="621">
                  <c:v>54.344961738144512</c:v>
                </c:pt>
                <c:pt idx="622">
                  <c:v>54.344961738144512</c:v>
                </c:pt>
                <c:pt idx="623">
                  <c:v>54.344961738144512</c:v>
                </c:pt>
                <c:pt idx="624">
                  <c:v>54.344961738144512</c:v>
                </c:pt>
                <c:pt idx="625">
                  <c:v>54.344961738144512</c:v>
                </c:pt>
                <c:pt idx="626">
                  <c:v>54.344961738144512</c:v>
                </c:pt>
                <c:pt idx="627">
                  <c:v>54.344961738144512</c:v>
                </c:pt>
                <c:pt idx="628">
                  <c:v>54.344961738144512</c:v>
                </c:pt>
                <c:pt idx="629">
                  <c:v>54.344961738144512</c:v>
                </c:pt>
                <c:pt idx="630">
                  <c:v>51.773343070617159</c:v>
                </c:pt>
                <c:pt idx="631">
                  <c:v>54.344961738144512</c:v>
                </c:pt>
                <c:pt idx="632">
                  <c:v>54.344961738144512</c:v>
                </c:pt>
                <c:pt idx="633">
                  <c:v>54.344961738144512</c:v>
                </c:pt>
                <c:pt idx="634">
                  <c:v>54.344961738144512</c:v>
                </c:pt>
                <c:pt idx="635">
                  <c:v>54.344961738144512</c:v>
                </c:pt>
                <c:pt idx="636">
                  <c:v>54.344961738144512</c:v>
                </c:pt>
                <c:pt idx="637">
                  <c:v>54.344961738144512</c:v>
                </c:pt>
                <c:pt idx="638">
                  <c:v>54.344961738144512</c:v>
                </c:pt>
                <c:pt idx="639">
                  <c:v>54.344961738144512</c:v>
                </c:pt>
                <c:pt idx="640">
                  <c:v>54.344961738144512</c:v>
                </c:pt>
                <c:pt idx="641">
                  <c:v>54.344961738144512</c:v>
                </c:pt>
                <c:pt idx="642">
                  <c:v>54.344961738144512</c:v>
                </c:pt>
                <c:pt idx="643">
                  <c:v>54.344961738144512</c:v>
                </c:pt>
                <c:pt idx="644">
                  <c:v>54.344961738144512</c:v>
                </c:pt>
                <c:pt idx="645">
                  <c:v>63.926883348657391</c:v>
                </c:pt>
                <c:pt idx="646">
                  <c:v>63.926883348657391</c:v>
                </c:pt>
                <c:pt idx="647">
                  <c:v>63.926883348657391</c:v>
                </c:pt>
                <c:pt idx="648">
                  <c:v>63.926883348657391</c:v>
                </c:pt>
                <c:pt idx="649">
                  <c:v>63.926883348657391</c:v>
                </c:pt>
                <c:pt idx="650">
                  <c:v>63.926883348657391</c:v>
                </c:pt>
                <c:pt idx="651">
                  <c:v>63.926883348657391</c:v>
                </c:pt>
                <c:pt idx="652">
                  <c:v>63.926883348657391</c:v>
                </c:pt>
                <c:pt idx="653">
                  <c:v>63.926883348657391</c:v>
                </c:pt>
                <c:pt idx="654">
                  <c:v>63.926883348657391</c:v>
                </c:pt>
                <c:pt idx="655">
                  <c:v>63.926883348657391</c:v>
                </c:pt>
                <c:pt idx="656">
                  <c:v>63.926883348657391</c:v>
                </c:pt>
                <c:pt idx="657">
                  <c:v>63.926883348657391</c:v>
                </c:pt>
                <c:pt idx="658">
                  <c:v>63.926883348657391</c:v>
                </c:pt>
                <c:pt idx="659">
                  <c:v>63.926883348657391</c:v>
                </c:pt>
                <c:pt idx="660">
                  <c:v>63.926883348657391</c:v>
                </c:pt>
                <c:pt idx="661">
                  <c:v>63.926883348657391</c:v>
                </c:pt>
                <c:pt idx="662">
                  <c:v>63.926883348657391</c:v>
                </c:pt>
                <c:pt idx="663">
                  <c:v>63.926883348657391</c:v>
                </c:pt>
                <c:pt idx="664">
                  <c:v>63.926883348657391</c:v>
                </c:pt>
                <c:pt idx="665">
                  <c:v>63.926883348657391</c:v>
                </c:pt>
                <c:pt idx="666">
                  <c:v>63.926883348657391</c:v>
                </c:pt>
                <c:pt idx="667">
                  <c:v>63.926883348657391</c:v>
                </c:pt>
                <c:pt idx="668">
                  <c:v>63.926883348657391</c:v>
                </c:pt>
                <c:pt idx="669">
                  <c:v>63.926883348657391</c:v>
                </c:pt>
                <c:pt idx="670">
                  <c:v>63.926883348657391</c:v>
                </c:pt>
                <c:pt idx="671">
                  <c:v>63.926883348657391</c:v>
                </c:pt>
                <c:pt idx="672">
                  <c:v>63.926883348657391</c:v>
                </c:pt>
                <c:pt idx="673">
                  <c:v>63.926883348657391</c:v>
                </c:pt>
                <c:pt idx="674">
                  <c:v>63.926883348657391</c:v>
                </c:pt>
                <c:pt idx="675">
                  <c:v>63.926883348657391</c:v>
                </c:pt>
                <c:pt idx="676">
                  <c:v>63.926883348657391</c:v>
                </c:pt>
                <c:pt idx="677">
                  <c:v>63.926883348657391</c:v>
                </c:pt>
                <c:pt idx="678">
                  <c:v>63.926883348657391</c:v>
                </c:pt>
                <c:pt idx="679">
                  <c:v>63.926883348657391</c:v>
                </c:pt>
                <c:pt idx="680">
                  <c:v>63.926883348657391</c:v>
                </c:pt>
                <c:pt idx="681">
                  <c:v>63.926883348657391</c:v>
                </c:pt>
                <c:pt idx="682">
                  <c:v>63.926883348657391</c:v>
                </c:pt>
                <c:pt idx="683">
                  <c:v>63.926883348657391</c:v>
                </c:pt>
                <c:pt idx="684">
                  <c:v>63.926883348657391</c:v>
                </c:pt>
                <c:pt idx="685">
                  <c:v>63.926883348657391</c:v>
                </c:pt>
                <c:pt idx="686">
                  <c:v>63.926883348657391</c:v>
                </c:pt>
                <c:pt idx="687">
                  <c:v>63.926883348657391</c:v>
                </c:pt>
                <c:pt idx="688">
                  <c:v>63.926883348657391</c:v>
                </c:pt>
                <c:pt idx="689">
                  <c:v>63.926883348657391</c:v>
                </c:pt>
                <c:pt idx="690">
                  <c:v>63.926883348657391</c:v>
                </c:pt>
                <c:pt idx="691">
                  <c:v>63.926883348657391</c:v>
                </c:pt>
                <c:pt idx="692">
                  <c:v>63.926883348657391</c:v>
                </c:pt>
                <c:pt idx="693">
                  <c:v>63.926883348657391</c:v>
                </c:pt>
                <c:pt idx="694">
                  <c:v>63.926883348657391</c:v>
                </c:pt>
                <c:pt idx="695">
                  <c:v>63.926883348657391</c:v>
                </c:pt>
                <c:pt idx="696">
                  <c:v>63.926883348657391</c:v>
                </c:pt>
                <c:pt idx="697">
                  <c:v>63.926883348657391</c:v>
                </c:pt>
                <c:pt idx="698">
                  <c:v>63.926883348657391</c:v>
                </c:pt>
                <c:pt idx="699">
                  <c:v>63.926883348657391</c:v>
                </c:pt>
                <c:pt idx="700">
                  <c:v>63.926883348657391</c:v>
                </c:pt>
                <c:pt idx="701">
                  <c:v>63.926883348657391</c:v>
                </c:pt>
                <c:pt idx="702">
                  <c:v>63.926883348657391</c:v>
                </c:pt>
                <c:pt idx="703">
                  <c:v>63.926883348657391</c:v>
                </c:pt>
                <c:pt idx="704">
                  <c:v>63.926883348657391</c:v>
                </c:pt>
                <c:pt idx="705">
                  <c:v>63.926883348657391</c:v>
                </c:pt>
                <c:pt idx="706">
                  <c:v>63.926883348657391</c:v>
                </c:pt>
                <c:pt idx="707">
                  <c:v>63.926883348657391</c:v>
                </c:pt>
                <c:pt idx="708">
                  <c:v>63.926883348657391</c:v>
                </c:pt>
                <c:pt idx="709">
                  <c:v>63.926883348657391</c:v>
                </c:pt>
                <c:pt idx="710">
                  <c:v>63.926883348657391</c:v>
                </c:pt>
                <c:pt idx="711">
                  <c:v>63.926883348657391</c:v>
                </c:pt>
                <c:pt idx="712">
                  <c:v>63.926883348657391</c:v>
                </c:pt>
                <c:pt idx="713">
                  <c:v>63.926883348657391</c:v>
                </c:pt>
                <c:pt idx="714">
                  <c:v>63.926883348657391</c:v>
                </c:pt>
                <c:pt idx="715">
                  <c:v>63.926883348657391</c:v>
                </c:pt>
                <c:pt idx="716">
                  <c:v>63.926883348657391</c:v>
                </c:pt>
                <c:pt idx="717">
                  <c:v>63.926883348657391</c:v>
                </c:pt>
                <c:pt idx="718">
                  <c:v>63.926883348657391</c:v>
                </c:pt>
                <c:pt idx="719">
                  <c:v>63.926883348657391</c:v>
                </c:pt>
                <c:pt idx="720">
                  <c:v>63.926883348657391</c:v>
                </c:pt>
                <c:pt idx="721">
                  <c:v>63.926883348657391</c:v>
                </c:pt>
                <c:pt idx="722">
                  <c:v>63.926883348657391</c:v>
                </c:pt>
                <c:pt idx="723">
                  <c:v>63.926883348657391</c:v>
                </c:pt>
                <c:pt idx="724">
                  <c:v>63.926883348657391</c:v>
                </c:pt>
                <c:pt idx="725">
                  <c:v>63.926883348657391</c:v>
                </c:pt>
                <c:pt idx="726">
                  <c:v>63.926883348657391</c:v>
                </c:pt>
                <c:pt idx="727">
                  <c:v>74.319040977706294</c:v>
                </c:pt>
                <c:pt idx="728">
                  <c:v>74.319040977706294</c:v>
                </c:pt>
                <c:pt idx="729">
                  <c:v>74.319040977706294</c:v>
                </c:pt>
                <c:pt idx="730">
                  <c:v>74.319040977706294</c:v>
                </c:pt>
                <c:pt idx="731">
                  <c:v>74.319040977706294</c:v>
                </c:pt>
                <c:pt idx="732">
                  <c:v>74.319040977706294</c:v>
                </c:pt>
                <c:pt idx="733">
                  <c:v>74.319040977706294</c:v>
                </c:pt>
                <c:pt idx="734">
                  <c:v>74.319040977706294</c:v>
                </c:pt>
                <c:pt idx="735">
                  <c:v>72.381520063815813</c:v>
                </c:pt>
                <c:pt idx="736">
                  <c:v>70.373543843965692</c:v>
                </c:pt>
                <c:pt idx="737">
                  <c:v>70.373543843965692</c:v>
                </c:pt>
                <c:pt idx="738">
                  <c:v>70.373543843965692</c:v>
                </c:pt>
                <c:pt idx="739">
                  <c:v>70.373543843965692</c:v>
                </c:pt>
                <c:pt idx="740">
                  <c:v>72.381520063815813</c:v>
                </c:pt>
                <c:pt idx="741">
                  <c:v>72.381520063815813</c:v>
                </c:pt>
                <c:pt idx="742">
                  <c:v>72.381520063815813</c:v>
                </c:pt>
                <c:pt idx="743">
                  <c:v>74.319040977706294</c:v>
                </c:pt>
                <c:pt idx="744">
                  <c:v>74.319040977706294</c:v>
                </c:pt>
                <c:pt idx="745">
                  <c:v>74.319040977706294</c:v>
                </c:pt>
                <c:pt idx="746">
                  <c:v>74.319040977706294</c:v>
                </c:pt>
                <c:pt idx="747">
                  <c:v>74.319040977706294</c:v>
                </c:pt>
                <c:pt idx="748">
                  <c:v>74.319040977706294</c:v>
                </c:pt>
                <c:pt idx="749">
                  <c:v>74.319040977706294</c:v>
                </c:pt>
                <c:pt idx="750">
                  <c:v>74.319040977706294</c:v>
                </c:pt>
                <c:pt idx="751">
                  <c:v>74.319040977706294</c:v>
                </c:pt>
                <c:pt idx="752">
                  <c:v>74.319040977706294</c:v>
                </c:pt>
                <c:pt idx="753">
                  <c:v>74.319040977706294</c:v>
                </c:pt>
                <c:pt idx="754">
                  <c:v>74.319040977706294</c:v>
                </c:pt>
                <c:pt idx="755">
                  <c:v>74.319040977706294</c:v>
                </c:pt>
                <c:pt idx="756">
                  <c:v>74.319040977706294</c:v>
                </c:pt>
                <c:pt idx="757">
                  <c:v>74.319040977706294</c:v>
                </c:pt>
                <c:pt idx="758">
                  <c:v>74.319040977706294</c:v>
                </c:pt>
                <c:pt idx="759">
                  <c:v>74.319040977706294</c:v>
                </c:pt>
              </c:numCache>
            </c:numRef>
          </c:yVal>
          <c:smooth val="0"/>
          <c:extLst>
            <c:ext xmlns:c16="http://schemas.microsoft.com/office/drawing/2014/chart" uri="{C3380CC4-5D6E-409C-BE32-E72D297353CC}">
              <c16:uniqueId val="{00000002-18A9-43B0-8BA5-63C5E9C951FB}"/>
            </c:ext>
          </c:extLst>
        </c:ser>
        <c:ser>
          <c:idx val="2"/>
          <c:order val="2"/>
          <c:tx>
            <c:v>現行(補強済)</c:v>
          </c:tx>
          <c:spPr>
            <a:ln w="25400" cap="rnd">
              <a:noFill/>
              <a:round/>
            </a:ln>
            <a:effectLst/>
          </c:spPr>
          <c:marker>
            <c:symbol val="none"/>
          </c:marker>
          <c:trendline>
            <c:name>改定前</c:name>
            <c:spPr>
              <a:ln w="19050" cap="rnd">
                <a:solidFill>
                  <a:srgbClr val="00B0F0"/>
                </a:solidFill>
                <a:prstDash val="solid"/>
              </a:ln>
              <a:effectLst/>
            </c:spPr>
            <c:trendlineType val="poly"/>
            <c:order val="2"/>
            <c:forward val="60"/>
            <c:backward val="5"/>
            <c:intercept val="100"/>
            <c:dispRSqr val="0"/>
            <c:dispEq val="0"/>
          </c:trendline>
          <c:xVal>
            <c:numRef>
              <c:f>[2]過年度!$A$40:$A$43</c:f>
              <c:numCache>
                <c:formatCode>General</c:formatCode>
                <c:ptCount val="4"/>
                <c:pt idx="0">
                  <c:v>5</c:v>
                </c:pt>
                <c:pt idx="1">
                  <c:v>10</c:v>
                </c:pt>
                <c:pt idx="2">
                  <c:v>15</c:v>
                </c:pt>
                <c:pt idx="3">
                  <c:v>25</c:v>
                </c:pt>
              </c:numCache>
            </c:numRef>
          </c:xVal>
          <c:yVal>
            <c:numRef>
              <c:f>[2]過年度!$B$40:$B$43</c:f>
              <c:numCache>
                <c:formatCode>General</c:formatCode>
                <c:ptCount val="4"/>
                <c:pt idx="0">
                  <c:v>99.65</c:v>
                </c:pt>
                <c:pt idx="1">
                  <c:v>98.6</c:v>
                </c:pt>
                <c:pt idx="2">
                  <c:v>96.85</c:v>
                </c:pt>
                <c:pt idx="3">
                  <c:v>91.25</c:v>
                </c:pt>
              </c:numCache>
            </c:numRef>
          </c:yVal>
          <c:smooth val="0"/>
          <c:extLst>
            <c:ext xmlns:c16="http://schemas.microsoft.com/office/drawing/2014/chart" uri="{C3380CC4-5D6E-409C-BE32-E72D297353CC}">
              <c16:uniqueId val="{00000003-18A9-43B0-8BA5-63C5E9C951FB}"/>
            </c:ext>
          </c:extLst>
        </c:ser>
        <c:dLbls>
          <c:showLegendKey val="0"/>
          <c:showVal val="0"/>
          <c:showCatName val="0"/>
          <c:showSerName val="0"/>
          <c:showPercent val="0"/>
          <c:showBubbleSize val="0"/>
        </c:dLbls>
        <c:axId val="350992136"/>
        <c:axId val="350989000"/>
      </c:scatterChart>
      <c:valAx>
        <c:axId val="350992136"/>
        <c:scaling>
          <c:orientation val="minMax"/>
          <c:max val="130"/>
          <c:min val="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lgn="ctr" rtl="0">
                  <a:defRPr lang="ja-JP" altLang="en-US"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rPr>
                  <a:t>経過年数</a:t>
                </a:r>
              </a:p>
            </c:rich>
          </c:tx>
          <c:overlay val="0"/>
          <c:spPr>
            <a:noFill/>
            <a:ln>
              <a:noFill/>
            </a:ln>
            <a:effectLst/>
          </c:spPr>
          <c:txPr>
            <a:bodyPr rot="0" spcFirstLastPara="1" vertOverflow="ellipsis" vert="horz" wrap="square" anchor="ctr" anchorCtr="1"/>
            <a:lstStyle/>
            <a:p>
              <a:pPr algn="ctr" rtl="0">
                <a:defRPr lang="ja-JP" altLang="en-US"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lgn="ctr">
              <a:defRPr lang="en-US" alt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50989000"/>
        <c:crosses val="autoZero"/>
        <c:crossBetween val="midCat"/>
        <c:majorUnit val="10"/>
      </c:valAx>
      <c:valAx>
        <c:axId val="350989000"/>
        <c:scaling>
          <c:orientation val="minMax"/>
          <c:max val="100"/>
          <c:min val="0"/>
        </c:scaling>
        <c:delete val="0"/>
        <c:axPos val="l"/>
        <c:majorGridlines>
          <c:spPr>
            <a:ln w="3175" cap="flat" cmpd="sng" algn="ctr">
              <a:solidFill>
                <a:schemeClr val="tx1"/>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lgn="ctr" rtl="0">
                  <a:defRPr lang="ja-JP" altLang="en-US" sz="9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r>
                  <a:rPr lang="ja-JP" altLang="en-US" sz="9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rPr>
                  <a:t>健全度</a:t>
                </a:r>
              </a:p>
            </c:rich>
          </c:tx>
          <c:overlay val="0"/>
          <c:spPr>
            <a:noFill/>
            <a:ln>
              <a:noFill/>
            </a:ln>
            <a:effectLst/>
          </c:spPr>
          <c:txPr>
            <a:bodyPr rot="-5400000" spcFirstLastPara="1" vertOverflow="ellipsis" vert="horz" wrap="square" anchor="ctr" anchorCtr="1"/>
            <a:lstStyle/>
            <a:p>
              <a:pPr algn="ctr" rtl="0">
                <a:defRPr lang="ja-JP" altLang="en-US" sz="9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lgn="ctr">
              <a:defRPr lang="en-US" alt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50992136"/>
        <c:crosses val="autoZero"/>
        <c:crossBetween val="midCat"/>
        <c:majorUnit val="20"/>
      </c:valAx>
      <c:spPr>
        <a:solidFill>
          <a:schemeClr val="bg1"/>
        </a:solidFill>
        <a:ln>
          <a:noFill/>
        </a:ln>
        <a:effectLst/>
      </c:spPr>
    </c:plotArea>
    <c:legend>
      <c:legendPos val="r"/>
      <c:legendEntry>
        <c:idx val="1"/>
        <c:delete val="1"/>
      </c:legendEntry>
      <c:legendEntry>
        <c:idx val="2"/>
        <c:delete val="1"/>
      </c:legendEntry>
      <c:layout>
        <c:manualLayout>
          <c:xMode val="edge"/>
          <c:yMode val="edge"/>
          <c:x val="0.83252842855185638"/>
          <c:y val="0.60125986426767675"/>
          <c:w val="0.1239724619810933"/>
          <c:h val="0.253686079545454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rgbClr val="DBDBDB"/>
    </a:solidFill>
    <a:ln w="9525" cap="flat" cmpd="sng" algn="ctr">
      <a:solidFill>
        <a:schemeClr val="tx1">
          <a:lumMod val="15000"/>
          <a:lumOff val="85000"/>
        </a:schemeClr>
      </a:solid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ysClr val="windowText" lastClr="000000"/>
                </a:solidFill>
                <a:latin typeface="BIZ UDゴシック" panose="020B0400000000000000" pitchFamily="49" charset="-128"/>
                <a:ea typeface="BIZ UDゴシック" panose="020B0400000000000000" pitchFamily="49" charset="-128"/>
                <a:cs typeface="+mn-cs"/>
              </a:defRPr>
            </a:pPr>
            <a:r>
              <a:rPr lang="en-US" altLang="ja-JP" sz="1050">
                <a:solidFill>
                  <a:sysClr val="windowText" lastClr="000000"/>
                </a:solidFill>
                <a:latin typeface="BIZ UDゴシック" panose="020B0400000000000000" pitchFamily="49" charset="-128"/>
                <a:ea typeface="BIZ UDゴシック" panose="020B0400000000000000" pitchFamily="49" charset="-128"/>
              </a:rPr>
              <a:t>RC</a:t>
            </a:r>
            <a:r>
              <a:rPr lang="ja-JP" altLang="en-US" sz="1050">
                <a:solidFill>
                  <a:sysClr val="windowText" lastClr="000000"/>
                </a:solidFill>
                <a:latin typeface="BIZ UDゴシック" panose="020B0400000000000000" pitchFamily="49" charset="-128"/>
                <a:ea typeface="BIZ UDゴシック" panose="020B0400000000000000" pitchFamily="49" charset="-128"/>
              </a:rPr>
              <a:t>支柱（耐震補強）</a:t>
            </a:r>
          </a:p>
        </c:rich>
      </c:tx>
      <c:overlay val="0"/>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lineChart>
        <c:grouping val="standard"/>
        <c:varyColors val="0"/>
        <c:ser>
          <c:idx val="0"/>
          <c:order val="0"/>
          <c:tx>
            <c:strRef>
              <c:f>'[対策工法(LCC計算)240610.xlsx]RC支柱（耐震補強）'!$B$4</c:f>
              <c:strCache>
                <c:ptCount val="1"/>
                <c:pt idx="0">
                  <c:v>予防保全Ⅰ型</c:v>
                </c:pt>
              </c:strCache>
            </c:strRef>
          </c:tx>
          <c:spPr>
            <a:ln w="28575" cap="rnd">
              <a:solidFill>
                <a:schemeClr val="accent1"/>
              </a:solidFill>
              <a:round/>
            </a:ln>
            <a:effectLst/>
          </c:spPr>
          <c:marker>
            <c:symbol val="none"/>
          </c:marker>
          <c:cat>
            <c:numRef>
              <c:f>'[対策工法(LCC計算)240610.xlsx]RC支柱（耐震補強）'!$C$3:$CX$3</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cat>
          <c:val>
            <c:numRef>
              <c:f>'[対策工法(LCC計算)240610.xlsx]RC支柱（耐震補強）'!$C$4:$CX$4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508</c:v>
                </c:pt>
                <c:pt idx="35">
                  <c:v>508</c:v>
                </c:pt>
                <c:pt idx="36">
                  <c:v>508</c:v>
                </c:pt>
                <c:pt idx="37">
                  <c:v>508</c:v>
                </c:pt>
                <c:pt idx="38">
                  <c:v>508</c:v>
                </c:pt>
                <c:pt idx="39">
                  <c:v>508</c:v>
                </c:pt>
                <c:pt idx="40">
                  <c:v>508</c:v>
                </c:pt>
                <c:pt idx="41">
                  <c:v>508</c:v>
                </c:pt>
                <c:pt idx="42">
                  <c:v>508</c:v>
                </c:pt>
                <c:pt idx="43">
                  <c:v>508</c:v>
                </c:pt>
                <c:pt idx="44">
                  <c:v>508</c:v>
                </c:pt>
                <c:pt idx="45">
                  <c:v>508</c:v>
                </c:pt>
                <c:pt idx="46">
                  <c:v>508</c:v>
                </c:pt>
                <c:pt idx="47">
                  <c:v>508</c:v>
                </c:pt>
                <c:pt idx="48">
                  <c:v>508</c:v>
                </c:pt>
                <c:pt idx="49">
                  <c:v>508</c:v>
                </c:pt>
                <c:pt idx="50">
                  <c:v>508</c:v>
                </c:pt>
                <c:pt idx="51">
                  <c:v>508</c:v>
                </c:pt>
                <c:pt idx="52">
                  <c:v>508</c:v>
                </c:pt>
                <c:pt idx="53">
                  <c:v>508</c:v>
                </c:pt>
                <c:pt idx="54">
                  <c:v>508</c:v>
                </c:pt>
                <c:pt idx="55">
                  <c:v>508</c:v>
                </c:pt>
                <c:pt idx="56">
                  <c:v>508</c:v>
                </c:pt>
                <c:pt idx="57">
                  <c:v>508</c:v>
                </c:pt>
                <c:pt idx="58">
                  <c:v>508</c:v>
                </c:pt>
                <c:pt idx="59">
                  <c:v>508</c:v>
                </c:pt>
                <c:pt idx="60">
                  <c:v>508</c:v>
                </c:pt>
                <c:pt idx="61">
                  <c:v>508</c:v>
                </c:pt>
                <c:pt idx="62">
                  <c:v>508</c:v>
                </c:pt>
                <c:pt idx="63">
                  <c:v>508</c:v>
                </c:pt>
                <c:pt idx="64">
                  <c:v>508</c:v>
                </c:pt>
                <c:pt idx="65">
                  <c:v>508</c:v>
                </c:pt>
                <c:pt idx="66">
                  <c:v>508</c:v>
                </c:pt>
                <c:pt idx="67">
                  <c:v>508</c:v>
                </c:pt>
                <c:pt idx="68">
                  <c:v>1016</c:v>
                </c:pt>
                <c:pt idx="69">
                  <c:v>1016</c:v>
                </c:pt>
                <c:pt idx="70">
                  <c:v>1016</c:v>
                </c:pt>
                <c:pt idx="71">
                  <c:v>1016</c:v>
                </c:pt>
                <c:pt idx="72">
                  <c:v>1016</c:v>
                </c:pt>
                <c:pt idx="73">
                  <c:v>1016</c:v>
                </c:pt>
                <c:pt idx="74">
                  <c:v>1016</c:v>
                </c:pt>
                <c:pt idx="75">
                  <c:v>1016</c:v>
                </c:pt>
                <c:pt idx="76">
                  <c:v>1016</c:v>
                </c:pt>
                <c:pt idx="77">
                  <c:v>1016</c:v>
                </c:pt>
                <c:pt idx="78">
                  <c:v>1016</c:v>
                </c:pt>
                <c:pt idx="79">
                  <c:v>1016</c:v>
                </c:pt>
                <c:pt idx="80">
                  <c:v>1016</c:v>
                </c:pt>
                <c:pt idx="81">
                  <c:v>1016</c:v>
                </c:pt>
                <c:pt idx="82">
                  <c:v>1016</c:v>
                </c:pt>
                <c:pt idx="83">
                  <c:v>1016</c:v>
                </c:pt>
                <c:pt idx="84">
                  <c:v>1016</c:v>
                </c:pt>
                <c:pt idx="85">
                  <c:v>1016</c:v>
                </c:pt>
                <c:pt idx="86">
                  <c:v>1016</c:v>
                </c:pt>
                <c:pt idx="87">
                  <c:v>1016</c:v>
                </c:pt>
                <c:pt idx="88">
                  <c:v>1016</c:v>
                </c:pt>
                <c:pt idx="89">
                  <c:v>1016</c:v>
                </c:pt>
                <c:pt idx="90">
                  <c:v>1016</c:v>
                </c:pt>
                <c:pt idx="91">
                  <c:v>1016</c:v>
                </c:pt>
                <c:pt idx="92">
                  <c:v>1016</c:v>
                </c:pt>
                <c:pt idx="93">
                  <c:v>1016</c:v>
                </c:pt>
                <c:pt idx="94">
                  <c:v>1016</c:v>
                </c:pt>
                <c:pt idx="95">
                  <c:v>1016</c:v>
                </c:pt>
                <c:pt idx="96">
                  <c:v>1016</c:v>
                </c:pt>
                <c:pt idx="97">
                  <c:v>1016</c:v>
                </c:pt>
                <c:pt idx="98">
                  <c:v>1016</c:v>
                </c:pt>
                <c:pt idx="99">
                  <c:v>1016</c:v>
                </c:pt>
              </c:numCache>
            </c:numRef>
          </c:val>
          <c:smooth val="0"/>
          <c:extLst>
            <c:ext xmlns:c16="http://schemas.microsoft.com/office/drawing/2014/chart" uri="{C3380CC4-5D6E-409C-BE32-E72D297353CC}">
              <c16:uniqueId val="{00000000-C93D-4EB5-90C0-A2D1E4F1BA17}"/>
            </c:ext>
          </c:extLst>
        </c:ser>
        <c:ser>
          <c:idx val="1"/>
          <c:order val="1"/>
          <c:tx>
            <c:strRef>
              <c:f>'[対策工法(LCC計算)240610.xlsx]RC支柱（耐震補強）'!$B$5</c:f>
              <c:strCache>
                <c:ptCount val="1"/>
                <c:pt idx="0">
                  <c:v>予防保全Ⅱ型</c:v>
                </c:pt>
              </c:strCache>
            </c:strRef>
          </c:tx>
          <c:spPr>
            <a:ln w="28575" cap="rnd">
              <a:solidFill>
                <a:schemeClr val="accent2"/>
              </a:solidFill>
              <a:round/>
            </a:ln>
            <a:effectLst/>
          </c:spPr>
          <c:marker>
            <c:symbol val="none"/>
          </c:marker>
          <c:cat>
            <c:numRef>
              <c:f>'[対策工法(LCC計算)240610.xlsx]RC支柱（耐震補強）'!$C$3:$CX$3</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cat>
          <c:val>
            <c:numRef>
              <c:f>'[対策工法(LCC計算)240610.xlsx]RC支柱（耐震補強）'!$C$5:$CX$5</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1151</c:v>
                </c:pt>
                <c:pt idx="42">
                  <c:v>1151</c:v>
                </c:pt>
                <c:pt idx="43">
                  <c:v>1151</c:v>
                </c:pt>
                <c:pt idx="44">
                  <c:v>1151</c:v>
                </c:pt>
                <c:pt idx="45">
                  <c:v>1151</c:v>
                </c:pt>
                <c:pt idx="46">
                  <c:v>1151</c:v>
                </c:pt>
                <c:pt idx="47">
                  <c:v>1151</c:v>
                </c:pt>
                <c:pt idx="48">
                  <c:v>1151</c:v>
                </c:pt>
                <c:pt idx="49">
                  <c:v>1151</c:v>
                </c:pt>
                <c:pt idx="50">
                  <c:v>1151</c:v>
                </c:pt>
                <c:pt idx="51">
                  <c:v>1151</c:v>
                </c:pt>
                <c:pt idx="52">
                  <c:v>1151</c:v>
                </c:pt>
                <c:pt idx="53">
                  <c:v>1151</c:v>
                </c:pt>
                <c:pt idx="54">
                  <c:v>1151</c:v>
                </c:pt>
                <c:pt idx="55">
                  <c:v>1151</c:v>
                </c:pt>
                <c:pt idx="56">
                  <c:v>1151</c:v>
                </c:pt>
                <c:pt idx="57">
                  <c:v>1151</c:v>
                </c:pt>
                <c:pt idx="58">
                  <c:v>1151</c:v>
                </c:pt>
                <c:pt idx="59">
                  <c:v>1151</c:v>
                </c:pt>
                <c:pt idx="60">
                  <c:v>1151</c:v>
                </c:pt>
                <c:pt idx="61">
                  <c:v>1151</c:v>
                </c:pt>
                <c:pt idx="62">
                  <c:v>1151</c:v>
                </c:pt>
                <c:pt idx="63">
                  <c:v>1151</c:v>
                </c:pt>
                <c:pt idx="64">
                  <c:v>1151</c:v>
                </c:pt>
                <c:pt idx="65">
                  <c:v>1151</c:v>
                </c:pt>
                <c:pt idx="66">
                  <c:v>1151</c:v>
                </c:pt>
                <c:pt idx="67">
                  <c:v>1151</c:v>
                </c:pt>
                <c:pt idx="68">
                  <c:v>1151</c:v>
                </c:pt>
                <c:pt idx="69">
                  <c:v>1151</c:v>
                </c:pt>
                <c:pt idx="70">
                  <c:v>1151</c:v>
                </c:pt>
                <c:pt idx="71">
                  <c:v>1151</c:v>
                </c:pt>
                <c:pt idx="72">
                  <c:v>1151</c:v>
                </c:pt>
                <c:pt idx="73">
                  <c:v>1151</c:v>
                </c:pt>
                <c:pt idx="74">
                  <c:v>1151</c:v>
                </c:pt>
                <c:pt idx="75">
                  <c:v>1151</c:v>
                </c:pt>
                <c:pt idx="76">
                  <c:v>1151</c:v>
                </c:pt>
                <c:pt idx="77">
                  <c:v>1151</c:v>
                </c:pt>
                <c:pt idx="78">
                  <c:v>1151</c:v>
                </c:pt>
                <c:pt idx="79">
                  <c:v>1151</c:v>
                </c:pt>
                <c:pt idx="80">
                  <c:v>1151</c:v>
                </c:pt>
                <c:pt idx="81">
                  <c:v>1151</c:v>
                </c:pt>
                <c:pt idx="82">
                  <c:v>2302</c:v>
                </c:pt>
                <c:pt idx="83">
                  <c:v>2302</c:v>
                </c:pt>
                <c:pt idx="84">
                  <c:v>2302</c:v>
                </c:pt>
                <c:pt idx="85">
                  <c:v>2302</c:v>
                </c:pt>
                <c:pt idx="86">
                  <c:v>2302</c:v>
                </c:pt>
                <c:pt idx="87">
                  <c:v>2302</c:v>
                </c:pt>
                <c:pt idx="88">
                  <c:v>2302</c:v>
                </c:pt>
                <c:pt idx="89">
                  <c:v>2302</c:v>
                </c:pt>
                <c:pt idx="90">
                  <c:v>2302</c:v>
                </c:pt>
                <c:pt idx="91">
                  <c:v>2302</c:v>
                </c:pt>
                <c:pt idx="92">
                  <c:v>2302</c:v>
                </c:pt>
                <c:pt idx="93">
                  <c:v>2302</c:v>
                </c:pt>
                <c:pt idx="94">
                  <c:v>2302</c:v>
                </c:pt>
                <c:pt idx="95">
                  <c:v>2302</c:v>
                </c:pt>
                <c:pt idx="96">
                  <c:v>2302</c:v>
                </c:pt>
                <c:pt idx="97">
                  <c:v>2302</c:v>
                </c:pt>
                <c:pt idx="98">
                  <c:v>2302</c:v>
                </c:pt>
                <c:pt idx="99">
                  <c:v>2302</c:v>
                </c:pt>
              </c:numCache>
            </c:numRef>
          </c:val>
          <c:smooth val="0"/>
          <c:extLst>
            <c:ext xmlns:c16="http://schemas.microsoft.com/office/drawing/2014/chart" uri="{C3380CC4-5D6E-409C-BE32-E72D297353CC}">
              <c16:uniqueId val="{00000001-C93D-4EB5-90C0-A2D1E4F1BA17}"/>
            </c:ext>
          </c:extLst>
        </c:ser>
        <c:dLbls>
          <c:showLegendKey val="0"/>
          <c:showVal val="0"/>
          <c:showCatName val="0"/>
          <c:showSerName val="0"/>
          <c:showPercent val="0"/>
          <c:showBubbleSize val="0"/>
        </c:dLbls>
        <c:smooth val="0"/>
        <c:axId val="350991352"/>
        <c:axId val="350988608"/>
      </c:lineChart>
      <c:catAx>
        <c:axId val="35099135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r>
                  <a:rPr lang="ja-JP" altLang="en-US">
                    <a:solidFill>
                      <a:sysClr val="windowText" lastClr="000000"/>
                    </a:solidFill>
                    <a:latin typeface="BIZ UDゴシック" panose="020B0400000000000000" pitchFamily="49" charset="-128"/>
                    <a:ea typeface="BIZ UDゴシック" panose="020B0400000000000000" pitchFamily="49" charset="-128"/>
                  </a:rPr>
                  <a:t>経過年数</a:t>
                </a:r>
              </a:p>
            </c:rich>
          </c:tx>
          <c:layout>
            <c:manualLayout>
              <c:xMode val="edge"/>
              <c:yMode val="edge"/>
              <c:x val="0.41763757655293082"/>
              <c:y val="0.7934948235637212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50988608"/>
        <c:crosses val="autoZero"/>
        <c:auto val="0"/>
        <c:lblAlgn val="ctr"/>
        <c:lblOffset val="100"/>
        <c:tickMarkSkip val="10"/>
        <c:noMultiLvlLbl val="0"/>
      </c:catAx>
      <c:valAx>
        <c:axId val="350988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r>
                  <a:rPr lang="ja-JP" altLang="en-US" dirty="0">
                    <a:solidFill>
                      <a:sysClr val="windowText" lastClr="000000"/>
                    </a:solidFill>
                    <a:latin typeface="BIZ UDゴシック" panose="020B0400000000000000" pitchFamily="49" charset="-128"/>
                    <a:ea typeface="BIZ UDゴシック" panose="020B0400000000000000" pitchFamily="49" charset="-128"/>
                  </a:rPr>
                  <a:t>対策費用［</a:t>
                </a:r>
                <a:r>
                  <a:rPr lang="ja-JP" altLang="ja-JP"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千円</a:t>
                </a:r>
                <a:r>
                  <a:rPr lang="en-US" altLang="ja-JP"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/m(</a:t>
                </a:r>
                <a:r>
                  <a:rPr lang="ja-JP" altLang="en-US"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支柱高</a:t>
                </a:r>
                <a:r>
                  <a:rPr lang="en-US" altLang="ja-JP"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a:t>
                </a:r>
                <a:r>
                  <a:rPr lang="ja-JP" altLang="en-US"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a:t>
                </a:r>
                <a:endParaRPr lang="ja-JP" altLang="en-US" dirty="0">
                  <a:solidFill>
                    <a:sysClr val="windowText" lastClr="000000"/>
                  </a:solidFill>
                  <a:latin typeface="BIZ UDゴシック" panose="020B0400000000000000" pitchFamily="49" charset="-128"/>
                  <a:ea typeface="BIZ UDゴシック" panose="020B0400000000000000" pitchFamily="49" charset="-128"/>
                </a:endParaRPr>
              </a:p>
            </c:rich>
          </c:tx>
          <c:layout>
            <c:manualLayout>
              <c:xMode val="edge"/>
              <c:yMode val="edge"/>
              <c:x val="1.9716894376959074E-2"/>
              <c:y val="6.380604996325722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509913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ysClr val="windowText" lastClr="000000"/>
                </a:solidFill>
                <a:latin typeface="BIZ UDゴシック" panose="020B0400000000000000" pitchFamily="49" charset="-128"/>
                <a:ea typeface="BIZ UDゴシック" panose="020B0400000000000000" pitchFamily="49" charset="-128"/>
                <a:cs typeface="+mn-cs"/>
              </a:defRPr>
            </a:pPr>
            <a:r>
              <a:rPr lang="ja-JP" altLang="en-US" sz="1050">
                <a:solidFill>
                  <a:sysClr val="windowText" lastClr="000000"/>
                </a:solidFill>
                <a:latin typeface="BIZ UDゴシック" panose="020B0400000000000000" pitchFamily="49" charset="-128"/>
                <a:ea typeface="BIZ UDゴシック" panose="020B0400000000000000" pitchFamily="49" charset="-128"/>
              </a:rPr>
              <a:t>鋼製支柱（逆</a:t>
            </a:r>
            <a:r>
              <a:rPr lang="en-US" altLang="ja-JP" sz="1050">
                <a:solidFill>
                  <a:sysClr val="windowText" lastClr="000000"/>
                </a:solidFill>
                <a:latin typeface="BIZ UDゴシック" panose="020B0400000000000000" pitchFamily="49" charset="-128"/>
                <a:ea typeface="BIZ UDゴシック" panose="020B0400000000000000" pitchFamily="49" charset="-128"/>
              </a:rPr>
              <a:t>T</a:t>
            </a:r>
            <a:r>
              <a:rPr lang="ja-JP" altLang="en-US" sz="1050">
                <a:solidFill>
                  <a:sysClr val="windowText" lastClr="000000"/>
                </a:solidFill>
                <a:latin typeface="BIZ UDゴシック" panose="020B0400000000000000" pitchFamily="49" charset="-128"/>
                <a:ea typeface="BIZ UDゴシック" panose="020B0400000000000000" pitchFamily="49" charset="-128"/>
              </a:rPr>
              <a:t>型・逆</a:t>
            </a:r>
            <a:r>
              <a:rPr lang="en-US" altLang="ja-JP" sz="1050">
                <a:solidFill>
                  <a:sysClr val="windowText" lastClr="000000"/>
                </a:solidFill>
                <a:latin typeface="BIZ UDゴシック" panose="020B0400000000000000" pitchFamily="49" charset="-128"/>
                <a:ea typeface="BIZ UDゴシック" panose="020B0400000000000000" pitchFamily="49" charset="-128"/>
              </a:rPr>
              <a:t>L</a:t>
            </a:r>
            <a:r>
              <a:rPr lang="ja-JP" altLang="en-US" sz="1050">
                <a:solidFill>
                  <a:sysClr val="windowText" lastClr="000000"/>
                </a:solidFill>
                <a:latin typeface="BIZ UDゴシック" panose="020B0400000000000000" pitchFamily="49" charset="-128"/>
                <a:ea typeface="BIZ UDゴシック" panose="020B0400000000000000" pitchFamily="49" charset="-128"/>
              </a:rPr>
              <a:t>型）</a:t>
            </a:r>
          </a:p>
        </c:rich>
      </c:tx>
      <c:overlay val="0"/>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lineChart>
        <c:grouping val="standard"/>
        <c:varyColors val="0"/>
        <c:ser>
          <c:idx val="0"/>
          <c:order val="0"/>
          <c:tx>
            <c:strRef>
              <c:f>'[対策工法(LCC計算)240610.xlsx]鋼製支柱（逆T型・逆L型）'!$B$4</c:f>
              <c:strCache>
                <c:ptCount val="1"/>
                <c:pt idx="0">
                  <c:v>予防保全Ⅰ型</c:v>
                </c:pt>
              </c:strCache>
            </c:strRef>
          </c:tx>
          <c:spPr>
            <a:ln w="28575" cap="rnd">
              <a:solidFill>
                <a:schemeClr val="accent1"/>
              </a:solidFill>
              <a:round/>
            </a:ln>
            <a:effectLst/>
          </c:spPr>
          <c:marker>
            <c:symbol val="none"/>
          </c:marker>
          <c:cat>
            <c:numRef>
              <c:f>'[対策工法(LCC計算)240610.xlsx]鋼製支柱（逆T型・逆L型）'!$C$3:$CX$3</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cat>
          <c:val>
            <c:numRef>
              <c:f>'[対策工法(LCC計算)240610.xlsx]鋼製支柱（逆T型・逆L型）'!$C$4:$CX$4</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418</c:v>
                </c:pt>
                <c:pt idx="37">
                  <c:v>418</c:v>
                </c:pt>
                <c:pt idx="38">
                  <c:v>418</c:v>
                </c:pt>
                <c:pt idx="39">
                  <c:v>418</c:v>
                </c:pt>
                <c:pt idx="40">
                  <c:v>418</c:v>
                </c:pt>
                <c:pt idx="41">
                  <c:v>418</c:v>
                </c:pt>
                <c:pt idx="42">
                  <c:v>418</c:v>
                </c:pt>
                <c:pt idx="43">
                  <c:v>418</c:v>
                </c:pt>
                <c:pt idx="44">
                  <c:v>418</c:v>
                </c:pt>
                <c:pt idx="45">
                  <c:v>418</c:v>
                </c:pt>
                <c:pt idx="46">
                  <c:v>418</c:v>
                </c:pt>
                <c:pt idx="47">
                  <c:v>418</c:v>
                </c:pt>
                <c:pt idx="48">
                  <c:v>418</c:v>
                </c:pt>
                <c:pt idx="49">
                  <c:v>418</c:v>
                </c:pt>
                <c:pt idx="50">
                  <c:v>418</c:v>
                </c:pt>
                <c:pt idx="51">
                  <c:v>418</c:v>
                </c:pt>
                <c:pt idx="52">
                  <c:v>418</c:v>
                </c:pt>
                <c:pt idx="53">
                  <c:v>418</c:v>
                </c:pt>
                <c:pt idx="54">
                  <c:v>418</c:v>
                </c:pt>
                <c:pt idx="55">
                  <c:v>418</c:v>
                </c:pt>
                <c:pt idx="56">
                  <c:v>418</c:v>
                </c:pt>
                <c:pt idx="57">
                  <c:v>418</c:v>
                </c:pt>
                <c:pt idx="58">
                  <c:v>418</c:v>
                </c:pt>
                <c:pt idx="59">
                  <c:v>418</c:v>
                </c:pt>
                <c:pt idx="60">
                  <c:v>418</c:v>
                </c:pt>
                <c:pt idx="61">
                  <c:v>418</c:v>
                </c:pt>
                <c:pt idx="62">
                  <c:v>418</c:v>
                </c:pt>
                <c:pt idx="63">
                  <c:v>418</c:v>
                </c:pt>
                <c:pt idx="64">
                  <c:v>418</c:v>
                </c:pt>
                <c:pt idx="65">
                  <c:v>418</c:v>
                </c:pt>
                <c:pt idx="66">
                  <c:v>418</c:v>
                </c:pt>
                <c:pt idx="67">
                  <c:v>418</c:v>
                </c:pt>
                <c:pt idx="68">
                  <c:v>418</c:v>
                </c:pt>
                <c:pt idx="69">
                  <c:v>418</c:v>
                </c:pt>
                <c:pt idx="70">
                  <c:v>418</c:v>
                </c:pt>
                <c:pt idx="71">
                  <c:v>418</c:v>
                </c:pt>
                <c:pt idx="72">
                  <c:v>836</c:v>
                </c:pt>
                <c:pt idx="73">
                  <c:v>836</c:v>
                </c:pt>
                <c:pt idx="74">
                  <c:v>836</c:v>
                </c:pt>
                <c:pt idx="75">
                  <c:v>836</c:v>
                </c:pt>
                <c:pt idx="76">
                  <c:v>836</c:v>
                </c:pt>
                <c:pt idx="77">
                  <c:v>836</c:v>
                </c:pt>
                <c:pt idx="78">
                  <c:v>836</c:v>
                </c:pt>
                <c:pt idx="79">
                  <c:v>836</c:v>
                </c:pt>
                <c:pt idx="80">
                  <c:v>836</c:v>
                </c:pt>
                <c:pt idx="81">
                  <c:v>836</c:v>
                </c:pt>
                <c:pt idx="82">
                  <c:v>836</c:v>
                </c:pt>
                <c:pt idx="83">
                  <c:v>836</c:v>
                </c:pt>
                <c:pt idx="84">
                  <c:v>836</c:v>
                </c:pt>
                <c:pt idx="85">
                  <c:v>836</c:v>
                </c:pt>
                <c:pt idx="86">
                  <c:v>836</c:v>
                </c:pt>
                <c:pt idx="87">
                  <c:v>836</c:v>
                </c:pt>
                <c:pt idx="88">
                  <c:v>836</c:v>
                </c:pt>
                <c:pt idx="89">
                  <c:v>836</c:v>
                </c:pt>
                <c:pt idx="90">
                  <c:v>836</c:v>
                </c:pt>
                <c:pt idx="91">
                  <c:v>836</c:v>
                </c:pt>
                <c:pt idx="92">
                  <c:v>836</c:v>
                </c:pt>
                <c:pt idx="93">
                  <c:v>836</c:v>
                </c:pt>
                <c:pt idx="94">
                  <c:v>836</c:v>
                </c:pt>
                <c:pt idx="95">
                  <c:v>836</c:v>
                </c:pt>
                <c:pt idx="96">
                  <c:v>836</c:v>
                </c:pt>
                <c:pt idx="97">
                  <c:v>836</c:v>
                </c:pt>
                <c:pt idx="98">
                  <c:v>836</c:v>
                </c:pt>
                <c:pt idx="99">
                  <c:v>836</c:v>
                </c:pt>
              </c:numCache>
            </c:numRef>
          </c:val>
          <c:smooth val="0"/>
          <c:extLst>
            <c:ext xmlns:c16="http://schemas.microsoft.com/office/drawing/2014/chart" uri="{C3380CC4-5D6E-409C-BE32-E72D297353CC}">
              <c16:uniqueId val="{00000000-55AE-4068-8B16-6C0EDC3BECAE}"/>
            </c:ext>
          </c:extLst>
        </c:ser>
        <c:ser>
          <c:idx val="1"/>
          <c:order val="1"/>
          <c:tx>
            <c:strRef>
              <c:f>'[対策工法(LCC計算)240610.xlsx]鋼製支柱（逆T型・逆L型）'!$B$5</c:f>
              <c:strCache>
                <c:ptCount val="1"/>
                <c:pt idx="0">
                  <c:v>予防保全Ⅱ型</c:v>
                </c:pt>
              </c:strCache>
            </c:strRef>
          </c:tx>
          <c:spPr>
            <a:ln w="28575" cap="rnd">
              <a:solidFill>
                <a:schemeClr val="accent2"/>
              </a:solidFill>
              <a:round/>
            </a:ln>
            <a:effectLst/>
          </c:spPr>
          <c:marker>
            <c:symbol val="none"/>
          </c:marker>
          <c:cat>
            <c:numRef>
              <c:f>'[対策工法(LCC計算)240610.xlsx]鋼製支柱（逆T型・逆L型）'!$C$3:$CX$3</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cat>
          <c:val>
            <c:numRef>
              <c:f>'[対策工法(LCC計算)240610.xlsx]鋼製支柱（逆T型・逆L型）'!$C$5:$CX$5</c:f>
              <c:numCache>
                <c:formatCode>General</c:formatCode>
                <c:ptCount val="1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835</c:v>
                </c:pt>
                <c:pt idx="45">
                  <c:v>835</c:v>
                </c:pt>
                <c:pt idx="46">
                  <c:v>835</c:v>
                </c:pt>
                <c:pt idx="47">
                  <c:v>835</c:v>
                </c:pt>
                <c:pt idx="48">
                  <c:v>835</c:v>
                </c:pt>
                <c:pt idx="49">
                  <c:v>835</c:v>
                </c:pt>
                <c:pt idx="50">
                  <c:v>835</c:v>
                </c:pt>
                <c:pt idx="51">
                  <c:v>835</c:v>
                </c:pt>
                <c:pt idx="52">
                  <c:v>835</c:v>
                </c:pt>
                <c:pt idx="53">
                  <c:v>835</c:v>
                </c:pt>
                <c:pt idx="54">
                  <c:v>835</c:v>
                </c:pt>
                <c:pt idx="55">
                  <c:v>835</c:v>
                </c:pt>
                <c:pt idx="56">
                  <c:v>835</c:v>
                </c:pt>
                <c:pt idx="57">
                  <c:v>835</c:v>
                </c:pt>
                <c:pt idx="58">
                  <c:v>835</c:v>
                </c:pt>
                <c:pt idx="59">
                  <c:v>835</c:v>
                </c:pt>
                <c:pt idx="60">
                  <c:v>835</c:v>
                </c:pt>
                <c:pt idx="61">
                  <c:v>835</c:v>
                </c:pt>
                <c:pt idx="62">
                  <c:v>835</c:v>
                </c:pt>
                <c:pt idx="63">
                  <c:v>835</c:v>
                </c:pt>
                <c:pt idx="64">
                  <c:v>835</c:v>
                </c:pt>
                <c:pt idx="65">
                  <c:v>835</c:v>
                </c:pt>
                <c:pt idx="66">
                  <c:v>835</c:v>
                </c:pt>
                <c:pt idx="67">
                  <c:v>835</c:v>
                </c:pt>
                <c:pt idx="68">
                  <c:v>835</c:v>
                </c:pt>
                <c:pt idx="69">
                  <c:v>835</c:v>
                </c:pt>
                <c:pt idx="70">
                  <c:v>835</c:v>
                </c:pt>
                <c:pt idx="71">
                  <c:v>835</c:v>
                </c:pt>
                <c:pt idx="72">
                  <c:v>835</c:v>
                </c:pt>
                <c:pt idx="73">
                  <c:v>835</c:v>
                </c:pt>
                <c:pt idx="74">
                  <c:v>835</c:v>
                </c:pt>
                <c:pt idx="75">
                  <c:v>835</c:v>
                </c:pt>
                <c:pt idx="76">
                  <c:v>835</c:v>
                </c:pt>
                <c:pt idx="77">
                  <c:v>835</c:v>
                </c:pt>
                <c:pt idx="78">
                  <c:v>835</c:v>
                </c:pt>
                <c:pt idx="79">
                  <c:v>835</c:v>
                </c:pt>
                <c:pt idx="80">
                  <c:v>835</c:v>
                </c:pt>
                <c:pt idx="81">
                  <c:v>835</c:v>
                </c:pt>
                <c:pt idx="82">
                  <c:v>835</c:v>
                </c:pt>
                <c:pt idx="83">
                  <c:v>835</c:v>
                </c:pt>
                <c:pt idx="84">
                  <c:v>835</c:v>
                </c:pt>
                <c:pt idx="85">
                  <c:v>835</c:v>
                </c:pt>
                <c:pt idx="86">
                  <c:v>835</c:v>
                </c:pt>
                <c:pt idx="87">
                  <c:v>835</c:v>
                </c:pt>
                <c:pt idx="88">
                  <c:v>1670</c:v>
                </c:pt>
                <c:pt idx="89">
                  <c:v>1670</c:v>
                </c:pt>
                <c:pt idx="90">
                  <c:v>1670</c:v>
                </c:pt>
                <c:pt idx="91">
                  <c:v>1670</c:v>
                </c:pt>
                <c:pt idx="92">
                  <c:v>1670</c:v>
                </c:pt>
                <c:pt idx="93">
                  <c:v>1670</c:v>
                </c:pt>
                <c:pt idx="94">
                  <c:v>1670</c:v>
                </c:pt>
                <c:pt idx="95">
                  <c:v>1670</c:v>
                </c:pt>
                <c:pt idx="96">
                  <c:v>1670</c:v>
                </c:pt>
                <c:pt idx="97">
                  <c:v>1670</c:v>
                </c:pt>
                <c:pt idx="98">
                  <c:v>1670</c:v>
                </c:pt>
                <c:pt idx="99">
                  <c:v>1670</c:v>
                </c:pt>
              </c:numCache>
            </c:numRef>
          </c:val>
          <c:smooth val="0"/>
          <c:extLst>
            <c:ext xmlns:c16="http://schemas.microsoft.com/office/drawing/2014/chart" uri="{C3380CC4-5D6E-409C-BE32-E72D297353CC}">
              <c16:uniqueId val="{00000001-55AE-4068-8B16-6C0EDC3BECAE}"/>
            </c:ext>
          </c:extLst>
        </c:ser>
        <c:dLbls>
          <c:showLegendKey val="0"/>
          <c:showVal val="0"/>
          <c:showCatName val="0"/>
          <c:showSerName val="0"/>
          <c:showPercent val="0"/>
          <c:showBubbleSize val="0"/>
        </c:dLbls>
        <c:smooth val="0"/>
        <c:axId val="352778120"/>
        <c:axId val="352778512"/>
      </c:lineChart>
      <c:catAx>
        <c:axId val="35277812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r>
                  <a:rPr lang="ja-JP" altLang="en-US">
                    <a:solidFill>
                      <a:sysClr val="windowText" lastClr="000000"/>
                    </a:solidFill>
                    <a:latin typeface="BIZ UDゴシック" panose="020B0400000000000000" pitchFamily="49" charset="-128"/>
                    <a:ea typeface="BIZ UDゴシック" panose="020B0400000000000000" pitchFamily="49" charset="-128"/>
                  </a:rPr>
                  <a:t>経過年数</a:t>
                </a:r>
              </a:p>
            </c:rich>
          </c:tx>
          <c:layout>
            <c:manualLayout>
              <c:xMode val="edge"/>
              <c:yMode val="edge"/>
              <c:x val="0.41763757655293082"/>
              <c:y val="0.79349482356372125"/>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52778512"/>
        <c:crosses val="autoZero"/>
        <c:auto val="0"/>
        <c:lblAlgn val="ctr"/>
        <c:lblOffset val="100"/>
        <c:tickMarkSkip val="10"/>
        <c:noMultiLvlLbl val="0"/>
      </c:catAx>
      <c:valAx>
        <c:axId val="352778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r>
                  <a:rPr lang="ja-JP" altLang="en-US" dirty="0">
                    <a:solidFill>
                      <a:sysClr val="windowText" lastClr="000000"/>
                    </a:solidFill>
                    <a:latin typeface="BIZ UDゴシック" panose="020B0400000000000000" pitchFamily="49" charset="-128"/>
                    <a:ea typeface="BIZ UDゴシック" panose="020B0400000000000000" pitchFamily="49" charset="-128"/>
                  </a:rPr>
                  <a:t>対策費用［</a:t>
                </a:r>
                <a:r>
                  <a:rPr lang="ja-JP" altLang="ja-JP"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千円</a:t>
                </a:r>
                <a:r>
                  <a:rPr lang="en-US" altLang="ja-JP"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/m(</a:t>
                </a:r>
                <a:r>
                  <a:rPr lang="ja-JP" altLang="en-US"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支柱高</a:t>
                </a:r>
                <a:r>
                  <a:rPr lang="en-US" altLang="ja-JP"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a:t>
                </a:r>
                <a:r>
                  <a:rPr lang="ja-JP" altLang="en-US" sz="1000" b="0" i="0" u="none" strike="noStrike" baseline="0" dirty="0">
                    <a:solidFill>
                      <a:sysClr val="windowText" lastClr="000000"/>
                    </a:solidFill>
                    <a:effectLst/>
                    <a:latin typeface="BIZ UDゴシック" panose="020B0400000000000000" pitchFamily="49" charset="-128"/>
                    <a:ea typeface="BIZ UDゴシック" panose="020B0400000000000000" pitchFamily="49" charset="-128"/>
                  </a:rPr>
                  <a:t>］</a:t>
                </a:r>
                <a:endParaRPr lang="ja-JP" altLang="en-US" dirty="0">
                  <a:solidFill>
                    <a:sysClr val="windowText" lastClr="000000"/>
                  </a:solidFill>
                  <a:latin typeface="BIZ UDゴシック" panose="020B0400000000000000" pitchFamily="49" charset="-128"/>
                  <a:ea typeface="BIZ UDゴシック" panose="020B0400000000000000" pitchFamily="49" charset="-128"/>
                </a:endParaRPr>
              </a:p>
            </c:rich>
          </c:tx>
          <c:layout>
            <c:manualLayout>
              <c:xMode val="edge"/>
              <c:yMode val="edge"/>
              <c:x val="1.646392274868172E-2"/>
              <c:y val="5.810846225559902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527781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0.79139</cdr:x>
      <cdr:y>0.36956</cdr:y>
    </cdr:from>
    <cdr:to>
      <cdr:x>0.9273</cdr:x>
      <cdr:y>0.45456</cdr:y>
    </cdr:to>
    <cdr:sp macro="" textlink="">
      <cdr:nvSpPr>
        <cdr:cNvPr id="3" name="テキスト ボックス 9">
          <a:extLst xmlns:a="http://schemas.openxmlformats.org/drawingml/2006/main">
            <a:ext uri="{FF2B5EF4-FFF2-40B4-BE49-F238E27FC236}">
              <a16:creationId xmlns:a16="http://schemas.microsoft.com/office/drawing/2014/main" id="{E99B92BC-0182-40D7-AF08-FBF2A6D4B105}"/>
            </a:ext>
          </a:extLst>
        </cdr:cNvPr>
        <cdr:cNvSpPr txBox="1"/>
      </cdr:nvSpPr>
      <cdr:spPr>
        <a:xfrm xmlns:a="http://schemas.openxmlformats.org/drawingml/2006/main">
          <a:off x="4621093" y="936608"/>
          <a:ext cx="793614" cy="21544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800" dirty="0">
              <a:solidFill>
                <a:srgbClr val="00B050"/>
              </a:solidFill>
              <a:latin typeface="BIZ UDゴシック" panose="020B0400000000000000" pitchFamily="49" charset="-128"/>
              <a:ea typeface="BIZ UDゴシック" panose="020B0400000000000000" pitchFamily="49" charset="-128"/>
            </a:rPr>
            <a:t>予防保全</a:t>
          </a:r>
          <a:r>
            <a:rPr lang="en-US" altLang="ja-JP" sz="800" dirty="0">
              <a:solidFill>
                <a:srgbClr val="00B050"/>
              </a:solidFill>
              <a:latin typeface="BIZ UDゴシック" panose="020B0400000000000000" pitchFamily="49" charset="-128"/>
              <a:ea typeface="BIZ UDゴシック" panose="020B0400000000000000" pitchFamily="49" charset="-128"/>
            </a:rPr>
            <a:t>Ⅰ</a:t>
          </a:r>
          <a:r>
            <a:rPr lang="ja-JP" altLang="en-US" sz="800" dirty="0">
              <a:solidFill>
                <a:srgbClr val="00B050"/>
              </a:solidFill>
              <a:latin typeface="BIZ UDゴシック" panose="020B0400000000000000" pitchFamily="49" charset="-128"/>
              <a:ea typeface="BIZ UDゴシック" panose="020B0400000000000000" pitchFamily="49" charset="-128"/>
            </a:rPr>
            <a:t>型</a:t>
          </a:r>
          <a:endParaRPr kumimoji="1" lang="ja-JP" altLang="en-US" sz="800" baseline="30000" dirty="0">
            <a:solidFill>
              <a:srgbClr val="00B050"/>
            </a:solidFill>
            <a:latin typeface="BIZ UDゴシック" panose="020B0400000000000000" pitchFamily="49" charset="-128"/>
            <a:ea typeface="BIZ UDゴシック" panose="020B0400000000000000" pitchFamily="49" charset="-128"/>
          </a:endParaRPr>
        </a:p>
      </cdr:txBody>
    </cdr:sp>
  </cdr:relSizeAnchor>
  <cdr:relSizeAnchor xmlns:cdr="http://schemas.openxmlformats.org/drawingml/2006/chartDrawing">
    <cdr:from>
      <cdr:x>0.79139</cdr:x>
      <cdr:y>0.50715</cdr:y>
    </cdr:from>
    <cdr:to>
      <cdr:x>0.9273</cdr:x>
      <cdr:y>0.59216</cdr:y>
    </cdr:to>
    <cdr:sp macro="" textlink="">
      <cdr:nvSpPr>
        <cdr:cNvPr id="4" name="テキスト ボックス 9">
          <a:extLst xmlns:a="http://schemas.openxmlformats.org/drawingml/2006/main">
            <a:ext uri="{FF2B5EF4-FFF2-40B4-BE49-F238E27FC236}">
              <a16:creationId xmlns:a16="http://schemas.microsoft.com/office/drawing/2014/main" id="{E99B92BC-0182-40D7-AF08-FBF2A6D4B105}"/>
            </a:ext>
          </a:extLst>
        </cdr:cNvPr>
        <cdr:cNvSpPr txBox="1"/>
      </cdr:nvSpPr>
      <cdr:spPr>
        <a:xfrm xmlns:a="http://schemas.openxmlformats.org/drawingml/2006/main">
          <a:off x="4621093" y="1285319"/>
          <a:ext cx="793614" cy="21544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800" dirty="0">
              <a:solidFill>
                <a:srgbClr val="FFFF00"/>
              </a:solidFill>
              <a:latin typeface="BIZ UDゴシック" panose="020B0400000000000000" pitchFamily="49" charset="-128"/>
              <a:ea typeface="BIZ UDゴシック" panose="020B0400000000000000" pitchFamily="49" charset="-128"/>
            </a:rPr>
            <a:t>予防保全</a:t>
          </a:r>
          <a:r>
            <a:rPr lang="en-US" altLang="ja-JP" sz="800" dirty="0">
              <a:solidFill>
                <a:srgbClr val="FFFF00"/>
              </a:solidFill>
              <a:latin typeface="BIZ UDゴシック" panose="020B0400000000000000" pitchFamily="49" charset="-128"/>
              <a:ea typeface="BIZ UDゴシック" panose="020B0400000000000000" pitchFamily="49" charset="-128"/>
            </a:rPr>
            <a:t>Ⅱ</a:t>
          </a:r>
          <a:r>
            <a:rPr lang="ja-JP" altLang="en-US" sz="800" dirty="0">
              <a:solidFill>
                <a:srgbClr val="FFFF00"/>
              </a:solidFill>
              <a:latin typeface="BIZ UDゴシック" panose="020B0400000000000000" pitchFamily="49" charset="-128"/>
              <a:ea typeface="BIZ UDゴシック" panose="020B0400000000000000" pitchFamily="49" charset="-128"/>
            </a:rPr>
            <a:t>型</a:t>
          </a:r>
          <a:endParaRPr kumimoji="1" lang="ja-JP" altLang="en-US" sz="800" baseline="30000" dirty="0">
            <a:solidFill>
              <a:srgbClr val="FFFF00"/>
            </a:solidFill>
            <a:latin typeface="BIZ UDゴシック" panose="020B0400000000000000" pitchFamily="49" charset="-128"/>
            <a:ea typeface="BIZ UDゴシック" panose="020B0400000000000000" pitchFamily="49"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DE4DCB-8404-F07D-CBEE-98C969467104}"/>
              </a:ext>
            </a:extLst>
          </p:cNvPr>
          <p:cNvSpPr>
            <a:spLocks noGrp="1"/>
          </p:cNvSpPr>
          <p:nvPr>
            <p:ph type="hdr" sz="quarter"/>
          </p:nvPr>
        </p:nvSpPr>
        <p:spPr>
          <a:xfrm>
            <a:off x="3" y="1"/>
            <a:ext cx="2933754" cy="495063"/>
          </a:xfrm>
          <a:prstGeom prst="rect">
            <a:avLst/>
          </a:prstGeom>
        </p:spPr>
        <p:txBody>
          <a:bodyPr vert="horz" lIns="91019" tIns="45510" rIns="91019" bIns="45510" rtlCol="0"/>
          <a:lstStyle>
            <a:lvl1pPr algn="l" eaLnBrk="1" fontAlgn="auto" hangingPunct="1">
              <a:spcBef>
                <a:spcPts val="0"/>
              </a:spcBef>
              <a:spcAft>
                <a:spcPts val="0"/>
              </a:spcAft>
              <a:defRPr sz="1200">
                <a:latin typeface="+mn-lt"/>
                <a:ea typeface="BIZ UDゴシック" panose="020B0400000000000000" pitchFamily="49" charset="-128"/>
              </a:defRPr>
            </a:lvl1pPr>
          </a:lstStyle>
          <a:p>
            <a:pPr>
              <a:defRPr/>
            </a:pPr>
            <a:endParaRPr lang="ja-JP" altLang="en-US" dirty="0"/>
          </a:p>
        </p:txBody>
      </p:sp>
      <p:sp>
        <p:nvSpPr>
          <p:cNvPr id="3" name="日付プレースホルダー 2">
            <a:extLst>
              <a:ext uri="{FF2B5EF4-FFF2-40B4-BE49-F238E27FC236}">
                <a16:creationId xmlns:a16="http://schemas.microsoft.com/office/drawing/2014/main" id="{EDA6A10C-F1BC-0222-EB9B-CCAEB51B5937}"/>
              </a:ext>
            </a:extLst>
          </p:cNvPr>
          <p:cNvSpPr>
            <a:spLocks noGrp="1"/>
          </p:cNvSpPr>
          <p:nvPr>
            <p:ph type="dt" idx="1"/>
          </p:nvPr>
        </p:nvSpPr>
        <p:spPr>
          <a:xfrm>
            <a:off x="3835358" y="1"/>
            <a:ext cx="2933754" cy="495063"/>
          </a:xfrm>
          <a:prstGeom prst="rect">
            <a:avLst/>
          </a:prstGeom>
        </p:spPr>
        <p:txBody>
          <a:bodyPr vert="horz" lIns="91019" tIns="45510" rIns="91019" bIns="45510" rtlCol="0"/>
          <a:lstStyle>
            <a:lvl1pPr algn="r" eaLnBrk="1" fontAlgn="auto" hangingPunct="1">
              <a:spcBef>
                <a:spcPts val="0"/>
              </a:spcBef>
              <a:spcAft>
                <a:spcPts val="0"/>
              </a:spcAft>
              <a:defRPr sz="1200">
                <a:latin typeface="+mn-lt"/>
                <a:ea typeface="BIZ UDゴシック" panose="020B0400000000000000" pitchFamily="49" charset="-128"/>
              </a:defRPr>
            </a:lvl1pPr>
          </a:lstStyle>
          <a:p>
            <a:pPr>
              <a:defRPr/>
            </a:pPr>
            <a:fld id="{B83C3124-5547-4232-8843-7ED10DAEBC8D}" type="datetimeFigureOut">
              <a:rPr lang="ja-JP" altLang="en-US" smtClean="0"/>
              <a:pPr>
                <a:defRPr/>
              </a:pPr>
              <a:t>2024/6/26</a:t>
            </a:fld>
            <a:endParaRPr lang="ja-JP" altLang="en-US" dirty="0"/>
          </a:p>
        </p:txBody>
      </p:sp>
      <p:sp>
        <p:nvSpPr>
          <p:cNvPr id="4" name="スライド イメージ プレースホルダー 3">
            <a:extLst>
              <a:ext uri="{FF2B5EF4-FFF2-40B4-BE49-F238E27FC236}">
                <a16:creationId xmlns:a16="http://schemas.microsoft.com/office/drawing/2014/main" id="{858476AE-B3FF-9A2A-2A08-286AA9068F01}"/>
              </a:ext>
            </a:extLst>
          </p:cNvPr>
          <p:cNvSpPr>
            <a:spLocks noGrp="1" noRot="1" noChangeAspect="1"/>
          </p:cNvSpPr>
          <p:nvPr>
            <p:ph type="sldImg" idx="2"/>
          </p:nvPr>
        </p:nvSpPr>
        <p:spPr>
          <a:xfrm>
            <a:off x="911225" y="742950"/>
            <a:ext cx="4948238" cy="3713163"/>
          </a:xfrm>
          <a:prstGeom prst="rect">
            <a:avLst/>
          </a:prstGeom>
          <a:noFill/>
          <a:ln w="12700">
            <a:solidFill>
              <a:prstClr val="black"/>
            </a:solidFill>
          </a:ln>
        </p:spPr>
        <p:txBody>
          <a:bodyPr vert="horz" lIns="91019" tIns="45510" rIns="91019" bIns="45510" rtlCol="0" anchor="ctr"/>
          <a:lstStyle/>
          <a:p>
            <a:pPr lvl="0"/>
            <a:endParaRPr lang="ja-JP" altLang="en-US" noProof="0" dirty="0"/>
          </a:p>
        </p:txBody>
      </p:sp>
      <p:sp>
        <p:nvSpPr>
          <p:cNvPr id="5" name="ノート プレースホルダー 4">
            <a:extLst>
              <a:ext uri="{FF2B5EF4-FFF2-40B4-BE49-F238E27FC236}">
                <a16:creationId xmlns:a16="http://schemas.microsoft.com/office/drawing/2014/main" id="{6E8F4F2B-1B0C-4975-7FEA-DC127DF49225}"/>
              </a:ext>
            </a:extLst>
          </p:cNvPr>
          <p:cNvSpPr>
            <a:spLocks noGrp="1"/>
          </p:cNvSpPr>
          <p:nvPr>
            <p:ph type="body" sz="quarter" idx="3"/>
          </p:nvPr>
        </p:nvSpPr>
        <p:spPr>
          <a:xfrm>
            <a:off x="677386" y="4703882"/>
            <a:ext cx="5415919" cy="4455560"/>
          </a:xfrm>
          <a:prstGeom prst="rect">
            <a:avLst/>
          </a:prstGeom>
        </p:spPr>
        <p:txBody>
          <a:bodyPr vert="horz" lIns="91019" tIns="45510" rIns="91019" bIns="45510"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a:extLst>
              <a:ext uri="{FF2B5EF4-FFF2-40B4-BE49-F238E27FC236}">
                <a16:creationId xmlns:a16="http://schemas.microsoft.com/office/drawing/2014/main" id="{5933F950-4AC7-8CBF-A2B9-19559A243E77}"/>
              </a:ext>
            </a:extLst>
          </p:cNvPr>
          <p:cNvSpPr>
            <a:spLocks noGrp="1"/>
          </p:cNvSpPr>
          <p:nvPr>
            <p:ph type="ftr" sz="quarter" idx="4"/>
          </p:nvPr>
        </p:nvSpPr>
        <p:spPr>
          <a:xfrm>
            <a:off x="3" y="9406183"/>
            <a:ext cx="2933754" cy="495062"/>
          </a:xfrm>
          <a:prstGeom prst="rect">
            <a:avLst/>
          </a:prstGeom>
        </p:spPr>
        <p:txBody>
          <a:bodyPr vert="horz" lIns="91019" tIns="45510" rIns="91019" bIns="45510" rtlCol="0" anchor="b"/>
          <a:lstStyle>
            <a:lvl1pPr algn="l" eaLnBrk="1" fontAlgn="auto" hangingPunct="1">
              <a:spcBef>
                <a:spcPts val="0"/>
              </a:spcBef>
              <a:spcAft>
                <a:spcPts val="0"/>
              </a:spcAft>
              <a:defRPr sz="1200">
                <a:latin typeface="+mn-lt"/>
                <a:ea typeface="BIZ UDゴシック" panose="020B0400000000000000" pitchFamily="49" charset="-128"/>
              </a:defRPr>
            </a:lvl1pPr>
          </a:lstStyle>
          <a:p>
            <a:pPr>
              <a:defRPr/>
            </a:pPr>
            <a:endParaRPr lang="ja-JP" altLang="en-US" dirty="0"/>
          </a:p>
        </p:txBody>
      </p:sp>
      <p:sp>
        <p:nvSpPr>
          <p:cNvPr id="7" name="スライド番号プレースホルダー 6">
            <a:extLst>
              <a:ext uri="{FF2B5EF4-FFF2-40B4-BE49-F238E27FC236}">
                <a16:creationId xmlns:a16="http://schemas.microsoft.com/office/drawing/2014/main" id="{8F7E41A2-CF1A-2138-BE55-4418322BECE7}"/>
              </a:ext>
            </a:extLst>
          </p:cNvPr>
          <p:cNvSpPr>
            <a:spLocks noGrp="1"/>
          </p:cNvSpPr>
          <p:nvPr>
            <p:ph type="sldNum" sz="quarter" idx="5"/>
          </p:nvPr>
        </p:nvSpPr>
        <p:spPr>
          <a:xfrm>
            <a:off x="3835358" y="9406183"/>
            <a:ext cx="2933754" cy="495062"/>
          </a:xfrm>
          <a:prstGeom prst="rect">
            <a:avLst/>
          </a:prstGeom>
        </p:spPr>
        <p:txBody>
          <a:bodyPr vert="horz" wrap="square" lIns="91019" tIns="45510" rIns="91019" bIns="45510" numCol="1" anchor="b" anchorCtr="0" compatLnSpc="1">
            <a:prstTxWarp prst="textNoShape">
              <a:avLst/>
            </a:prstTxWarp>
          </a:bodyPr>
          <a:lstStyle>
            <a:lvl1pPr algn="r" eaLnBrk="1" hangingPunct="1">
              <a:defRPr sz="1200">
                <a:ea typeface="BIZ UDゴシック" panose="020B0400000000000000" pitchFamily="49" charset="-128"/>
              </a:defRPr>
            </a:lvl1pPr>
          </a:lstStyle>
          <a:p>
            <a:pPr>
              <a:defRPr/>
            </a:pPr>
            <a:fld id="{A2F291AB-A61E-4810-9005-833F70172113}" type="slidenum">
              <a:rPr lang="ja-JP" altLang="en-US" smtClean="0"/>
              <a:pPr>
                <a:defRPr/>
              </a:pPr>
              <a:t>‹#›</a:t>
            </a:fld>
            <a:endParaRPr lang="ja-JP" altLang="en-US" dirty="0"/>
          </a:p>
        </p:txBody>
      </p:sp>
    </p:spTree>
    <p:extLst>
      <p:ext uri="{BB962C8B-B14F-4D97-AF65-F5344CB8AC3E}">
        <p14:creationId xmlns:p14="http://schemas.microsoft.com/office/powerpoint/2010/main" val="1454103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BIZ UDゴシック" panose="020B0400000000000000" pitchFamily="49"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BIZ UDゴシック" panose="020B0400000000000000" pitchFamily="49"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BIZ UDゴシック" panose="020B0400000000000000" pitchFamily="49"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BIZ UDゴシック" panose="020B0400000000000000" pitchFamily="49"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BIZ UDゴシック" panose="020B0400000000000000"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0</a:t>
            </a:fld>
            <a:endParaRPr kumimoji="1" lang="ja-JP" altLang="en-US"/>
          </a:p>
        </p:txBody>
      </p:sp>
    </p:spTree>
    <p:extLst>
      <p:ext uri="{BB962C8B-B14F-4D97-AF65-F5344CB8AC3E}">
        <p14:creationId xmlns:p14="http://schemas.microsoft.com/office/powerpoint/2010/main" val="180208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9</a:t>
            </a:fld>
            <a:endParaRPr lang="ja-JP" altLang="en-US" dirty="0"/>
          </a:p>
        </p:txBody>
      </p:sp>
    </p:spTree>
    <p:extLst>
      <p:ext uri="{BB962C8B-B14F-4D97-AF65-F5344CB8AC3E}">
        <p14:creationId xmlns:p14="http://schemas.microsoft.com/office/powerpoint/2010/main" val="268561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10</a:t>
            </a:fld>
            <a:endParaRPr lang="ja-JP" altLang="en-US" dirty="0"/>
          </a:p>
        </p:txBody>
      </p:sp>
    </p:spTree>
    <p:extLst>
      <p:ext uri="{BB962C8B-B14F-4D97-AF65-F5344CB8AC3E}">
        <p14:creationId xmlns:p14="http://schemas.microsoft.com/office/powerpoint/2010/main" val="156708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11</a:t>
            </a:fld>
            <a:endParaRPr lang="ja-JP" altLang="en-US" dirty="0"/>
          </a:p>
        </p:txBody>
      </p:sp>
    </p:spTree>
    <p:extLst>
      <p:ext uri="{BB962C8B-B14F-4D97-AF65-F5344CB8AC3E}">
        <p14:creationId xmlns:p14="http://schemas.microsoft.com/office/powerpoint/2010/main" val="115405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12</a:t>
            </a:fld>
            <a:endParaRPr lang="ja-JP" altLang="en-US" dirty="0"/>
          </a:p>
        </p:txBody>
      </p:sp>
    </p:spTree>
    <p:extLst>
      <p:ext uri="{BB962C8B-B14F-4D97-AF65-F5344CB8AC3E}">
        <p14:creationId xmlns:p14="http://schemas.microsoft.com/office/powerpoint/2010/main" val="835398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13</a:t>
            </a:fld>
            <a:endParaRPr lang="ja-JP" altLang="en-US" dirty="0"/>
          </a:p>
        </p:txBody>
      </p:sp>
    </p:spTree>
    <p:extLst>
      <p:ext uri="{BB962C8B-B14F-4D97-AF65-F5344CB8AC3E}">
        <p14:creationId xmlns:p14="http://schemas.microsoft.com/office/powerpoint/2010/main" val="228579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14</a:t>
            </a:fld>
            <a:endParaRPr lang="ja-JP" altLang="en-US" dirty="0"/>
          </a:p>
        </p:txBody>
      </p:sp>
    </p:spTree>
    <p:extLst>
      <p:ext uri="{BB962C8B-B14F-4D97-AF65-F5344CB8AC3E}">
        <p14:creationId xmlns:p14="http://schemas.microsoft.com/office/powerpoint/2010/main" val="2799893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91"/>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15</a:t>
            </a:fld>
            <a:endParaRPr lang="ja-JP" altLang="en-US" dirty="0"/>
          </a:p>
        </p:txBody>
      </p:sp>
    </p:spTree>
    <p:extLst>
      <p:ext uri="{BB962C8B-B14F-4D97-AF65-F5344CB8AC3E}">
        <p14:creationId xmlns:p14="http://schemas.microsoft.com/office/powerpoint/2010/main" val="386150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16</a:t>
            </a:fld>
            <a:endParaRPr lang="ja-JP" altLang="en-US" dirty="0"/>
          </a:p>
        </p:txBody>
      </p:sp>
    </p:spTree>
    <p:extLst>
      <p:ext uri="{BB962C8B-B14F-4D97-AF65-F5344CB8AC3E}">
        <p14:creationId xmlns:p14="http://schemas.microsoft.com/office/powerpoint/2010/main" val="291377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17</a:t>
            </a:fld>
            <a:endParaRPr lang="ja-JP" altLang="en-US" dirty="0"/>
          </a:p>
        </p:txBody>
      </p:sp>
    </p:spTree>
    <p:extLst>
      <p:ext uri="{BB962C8B-B14F-4D97-AF65-F5344CB8AC3E}">
        <p14:creationId xmlns:p14="http://schemas.microsoft.com/office/powerpoint/2010/main" val="111471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15242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a:t>
            </a:fld>
            <a:endParaRPr lang="ja-JP" altLang="en-US"/>
          </a:p>
        </p:txBody>
      </p:sp>
    </p:spTree>
    <p:extLst>
      <p:ext uri="{BB962C8B-B14F-4D97-AF65-F5344CB8AC3E}">
        <p14:creationId xmlns:p14="http://schemas.microsoft.com/office/powerpoint/2010/main" val="111294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3</a:t>
            </a:fld>
            <a:endParaRPr kumimoji="1" lang="ja-JP" altLang="en-US"/>
          </a:p>
        </p:txBody>
      </p:sp>
    </p:spTree>
    <p:extLst>
      <p:ext uri="{BB962C8B-B14F-4D97-AF65-F5344CB8AC3E}">
        <p14:creationId xmlns:p14="http://schemas.microsoft.com/office/powerpoint/2010/main" val="275611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4</a:t>
            </a:fld>
            <a:endParaRPr lang="ja-JP" altLang="en-US" dirty="0"/>
          </a:p>
        </p:txBody>
      </p:sp>
    </p:spTree>
    <p:extLst>
      <p:ext uri="{BB962C8B-B14F-4D97-AF65-F5344CB8AC3E}">
        <p14:creationId xmlns:p14="http://schemas.microsoft.com/office/powerpoint/2010/main" val="59446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5</a:t>
            </a:fld>
            <a:endParaRPr lang="ja-JP" altLang="en-US" dirty="0"/>
          </a:p>
        </p:txBody>
      </p:sp>
    </p:spTree>
    <p:extLst>
      <p:ext uri="{BB962C8B-B14F-4D97-AF65-F5344CB8AC3E}">
        <p14:creationId xmlns:p14="http://schemas.microsoft.com/office/powerpoint/2010/main" val="271016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6</a:t>
            </a:fld>
            <a:endParaRPr lang="ja-JP" altLang="en-US" dirty="0"/>
          </a:p>
        </p:txBody>
      </p:sp>
    </p:spTree>
    <p:extLst>
      <p:ext uri="{BB962C8B-B14F-4D97-AF65-F5344CB8AC3E}">
        <p14:creationId xmlns:p14="http://schemas.microsoft.com/office/powerpoint/2010/main" val="360361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77">
              <a:defRPr/>
            </a:pP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7</a:t>
            </a:fld>
            <a:endParaRPr lang="ja-JP" altLang="en-US" dirty="0"/>
          </a:p>
        </p:txBody>
      </p:sp>
    </p:spTree>
    <p:extLst>
      <p:ext uri="{BB962C8B-B14F-4D97-AF65-F5344CB8AC3E}">
        <p14:creationId xmlns:p14="http://schemas.microsoft.com/office/powerpoint/2010/main" val="73144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2F291AB-A61E-4810-9005-833F70172113}" type="slidenum">
              <a:rPr lang="ja-JP" altLang="en-US" smtClean="0"/>
              <a:pPr>
                <a:defRPr/>
              </a:pPr>
              <a:t>8</a:t>
            </a:fld>
            <a:endParaRPr lang="ja-JP" altLang="en-US" dirty="0"/>
          </a:p>
        </p:txBody>
      </p:sp>
    </p:spTree>
    <p:extLst>
      <p:ext uri="{BB962C8B-B14F-4D97-AF65-F5344CB8AC3E}">
        <p14:creationId xmlns:p14="http://schemas.microsoft.com/office/powerpoint/2010/main" val="238301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35670FA-D282-9AAA-57F0-7D7FCA9063CC}"/>
              </a:ext>
            </a:extLst>
          </p:cNvPr>
          <p:cNvSpPr>
            <a:spLocks noGrp="1"/>
          </p:cNvSpPr>
          <p:nvPr>
            <p:ph type="dt" sz="half" idx="10"/>
          </p:nvPr>
        </p:nvSpPr>
        <p:spPr/>
        <p:txBody>
          <a:bodyPr/>
          <a:lstStyle>
            <a:lvl1pPr>
              <a:defRPr/>
            </a:lvl1pPr>
          </a:lstStyle>
          <a:p>
            <a:pPr>
              <a:defRPr/>
            </a:pPr>
            <a:fld id="{F0271560-B2EB-4900-91F7-4E724D117FDD}" type="datetime1">
              <a:rPr lang="ja-JP" altLang="en-US" smtClean="0"/>
              <a:t>2024/6/26</a:t>
            </a:fld>
            <a:endParaRPr lang="ja-JP" altLang="en-US"/>
          </a:p>
        </p:txBody>
      </p:sp>
      <p:sp>
        <p:nvSpPr>
          <p:cNvPr id="5" name="フッター プレースホルダー 4">
            <a:extLst>
              <a:ext uri="{FF2B5EF4-FFF2-40B4-BE49-F238E27FC236}">
                <a16:creationId xmlns:a16="http://schemas.microsoft.com/office/drawing/2014/main" id="{32962049-CF00-A780-7746-89CAA7E848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EA2FAF5-EA77-1F01-EBBF-650CACBE37AC}"/>
              </a:ext>
            </a:extLst>
          </p:cNvPr>
          <p:cNvSpPr>
            <a:spLocks noGrp="1"/>
          </p:cNvSpPr>
          <p:nvPr>
            <p:ph type="sldNum" sz="quarter" idx="12"/>
          </p:nvPr>
        </p:nvSpPr>
        <p:spPr/>
        <p:txBody>
          <a:bodyPr/>
          <a:lstStyle>
            <a:lvl1pPr>
              <a:defRPr/>
            </a:lvl1pPr>
          </a:lstStyle>
          <a:p>
            <a:pPr>
              <a:defRPr/>
            </a:pPr>
            <a:fld id="{6A0BA487-71F3-4D0D-B4CF-FC113D8A2DC6}" type="slidenum">
              <a:rPr lang="ja-JP" altLang="en-US"/>
              <a:pPr>
                <a:defRPr/>
              </a:pPr>
              <a:t>‹#›</a:t>
            </a:fld>
            <a:endParaRPr lang="ja-JP" altLang="en-US"/>
          </a:p>
        </p:txBody>
      </p:sp>
    </p:spTree>
    <p:extLst>
      <p:ext uri="{BB962C8B-B14F-4D97-AF65-F5344CB8AC3E}">
        <p14:creationId xmlns:p14="http://schemas.microsoft.com/office/powerpoint/2010/main" val="411776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01509E0-2724-EC2E-A416-60F89F0174CA}"/>
              </a:ext>
            </a:extLst>
          </p:cNvPr>
          <p:cNvSpPr>
            <a:spLocks noGrp="1"/>
          </p:cNvSpPr>
          <p:nvPr>
            <p:ph type="dt" sz="half" idx="10"/>
          </p:nvPr>
        </p:nvSpPr>
        <p:spPr/>
        <p:txBody>
          <a:bodyPr/>
          <a:lstStyle>
            <a:lvl1pPr>
              <a:defRPr/>
            </a:lvl1pPr>
          </a:lstStyle>
          <a:p>
            <a:pPr>
              <a:defRPr/>
            </a:pPr>
            <a:fld id="{798A4910-9FF0-4BBA-8DA3-B33097039D89}" type="datetime1">
              <a:rPr lang="ja-JP" altLang="en-US" smtClean="0"/>
              <a:t>2024/6/26</a:t>
            </a:fld>
            <a:endParaRPr lang="ja-JP" altLang="en-US"/>
          </a:p>
        </p:txBody>
      </p:sp>
      <p:sp>
        <p:nvSpPr>
          <p:cNvPr id="5" name="フッター プレースホルダー 4">
            <a:extLst>
              <a:ext uri="{FF2B5EF4-FFF2-40B4-BE49-F238E27FC236}">
                <a16:creationId xmlns:a16="http://schemas.microsoft.com/office/drawing/2014/main" id="{41FEE748-14C4-47C9-1725-01490E1E2F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064BC4-C5A9-8777-051F-96CAA03B4658}"/>
              </a:ext>
            </a:extLst>
          </p:cNvPr>
          <p:cNvSpPr>
            <a:spLocks noGrp="1"/>
          </p:cNvSpPr>
          <p:nvPr>
            <p:ph type="sldNum" sz="quarter" idx="12"/>
          </p:nvPr>
        </p:nvSpPr>
        <p:spPr/>
        <p:txBody>
          <a:bodyPr/>
          <a:lstStyle>
            <a:lvl1pPr>
              <a:defRPr/>
            </a:lvl1pPr>
          </a:lstStyle>
          <a:p>
            <a:pPr>
              <a:defRPr/>
            </a:pPr>
            <a:fld id="{A8EB3A81-B687-4193-9AF0-07B65A01A014}" type="slidenum">
              <a:rPr lang="ja-JP" altLang="en-US"/>
              <a:pPr>
                <a:defRPr/>
              </a:pPr>
              <a:t>‹#›</a:t>
            </a:fld>
            <a:endParaRPr lang="ja-JP" altLang="en-US"/>
          </a:p>
        </p:txBody>
      </p:sp>
    </p:spTree>
    <p:extLst>
      <p:ext uri="{BB962C8B-B14F-4D97-AF65-F5344CB8AC3E}">
        <p14:creationId xmlns:p14="http://schemas.microsoft.com/office/powerpoint/2010/main" val="198380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74141EF-1F0B-30DD-C31F-C8EDBCE696DD}"/>
              </a:ext>
            </a:extLst>
          </p:cNvPr>
          <p:cNvSpPr>
            <a:spLocks noGrp="1"/>
          </p:cNvSpPr>
          <p:nvPr>
            <p:ph type="dt" sz="half" idx="10"/>
          </p:nvPr>
        </p:nvSpPr>
        <p:spPr/>
        <p:txBody>
          <a:bodyPr/>
          <a:lstStyle>
            <a:lvl1pPr>
              <a:defRPr/>
            </a:lvl1pPr>
          </a:lstStyle>
          <a:p>
            <a:pPr>
              <a:defRPr/>
            </a:pPr>
            <a:fld id="{7CDC9412-3130-48B2-A26E-3F3EE7C3299C}" type="datetime1">
              <a:rPr lang="ja-JP" altLang="en-US" smtClean="0"/>
              <a:t>2024/6/26</a:t>
            </a:fld>
            <a:endParaRPr lang="ja-JP" altLang="en-US"/>
          </a:p>
        </p:txBody>
      </p:sp>
      <p:sp>
        <p:nvSpPr>
          <p:cNvPr id="5" name="フッター プレースホルダー 4">
            <a:extLst>
              <a:ext uri="{FF2B5EF4-FFF2-40B4-BE49-F238E27FC236}">
                <a16:creationId xmlns:a16="http://schemas.microsoft.com/office/drawing/2014/main" id="{40F72300-E7E4-4670-32F0-6392E6DE526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BA28F8-576E-EDEA-2379-D17EEA2BCD9A}"/>
              </a:ext>
            </a:extLst>
          </p:cNvPr>
          <p:cNvSpPr>
            <a:spLocks noGrp="1"/>
          </p:cNvSpPr>
          <p:nvPr>
            <p:ph type="sldNum" sz="quarter" idx="12"/>
          </p:nvPr>
        </p:nvSpPr>
        <p:spPr/>
        <p:txBody>
          <a:bodyPr/>
          <a:lstStyle>
            <a:lvl1pPr>
              <a:defRPr/>
            </a:lvl1pPr>
          </a:lstStyle>
          <a:p>
            <a:pPr>
              <a:defRPr/>
            </a:pPr>
            <a:fld id="{AF314E8B-4D29-4894-80E8-9CC0AAFD7BE7}" type="slidenum">
              <a:rPr lang="ja-JP" altLang="en-US"/>
              <a:pPr>
                <a:defRPr/>
              </a:pPr>
              <a:t>‹#›</a:t>
            </a:fld>
            <a:endParaRPr lang="ja-JP" altLang="en-US"/>
          </a:p>
        </p:txBody>
      </p:sp>
    </p:spTree>
    <p:extLst>
      <p:ext uri="{BB962C8B-B14F-4D97-AF65-F5344CB8AC3E}">
        <p14:creationId xmlns:p14="http://schemas.microsoft.com/office/powerpoint/2010/main" val="37841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3D54E69-E3AE-5EDB-5B39-FC2E6C31127A}"/>
              </a:ext>
            </a:extLst>
          </p:cNvPr>
          <p:cNvSpPr>
            <a:spLocks noGrp="1"/>
          </p:cNvSpPr>
          <p:nvPr>
            <p:ph type="dt" sz="half" idx="10"/>
          </p:nvPr>
        </p:nvSpPr>
        <p:spPr/>
        <p:txBody>
          <a:bodyPr/>
          <a:lstStyle>
            <a:lvl1pPr>
              <a:defRPr/>
            </a:lvl1pPr>
          </a:lstStyle>
          <a:p>
            <a:pPr>
              <a:defRPr/>
            </a:pPr>
            <a:fld id="{1B81C981-71DA-4DA0-BE58-41C515F9E0AF}" type="datetime1">
              <a:rPr lang="ja-JP" altLang="en-US" smtClean="0"/>
              <a:t>2024/6/26</a:t>
            </a:fld>
            <a:endParaRPr lang="ja-JP" altLang="en-US"/>
          </a:p>
        </p:txBody>
      </p:sp>
      <p:sp>
        <p:nvSpPr>
          <p:cNvPr id="5" name="フッター プレースホルダー 4">
            <a:extLst>
              <a:ext uri="{FF2B5EF4-FFF2-40B4-BE49-F238E27FC236}">
                <a16:creationId xmlns:a16="http://schemas.microsoft.com/office/drawing/2014/main" id="{DDC42A12-2877-494B-37EA-7ECA17E5BC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B53007A-E8A2-31B2-9C02-1D73AF05678C}"/>
              </a:ext>
            </a:extLst>
          </p:cNvPr>
          <p:cNvSpPr>
            <a:spLocks noGrp="1"/>
          </p:cNvSpPr>
          <p:nvPr>
            <p:ph type="sldNum" sz="quarter" idx="12"/>
          </p:nvPr>
        </p:nvSpPr>
        <p:spPr/>
        <p:txBody>
          <a:bodyPr/>
          <a:lstStyle>
            <a:lvl1pPr>
              <a:defRPr/>
            </a:lvl1pPr>
          </a:lstStyle>
          <a:p>
            <a:pPr>
              <a:defRPr/>
            </a:pPr>
            <a:fld id="{A6163430-3252-479E-A236-4BFB50326DC9}" type="slidenum">
              <a:rPr lang="ja-JP" altLang="en-US"/>
              <a:pPr>
                <a:defRPr/>
              </a:pPr>
              <a:t>‹#›</a:t>
            </a:fld>
            <a:endParaRPr lang="ja-JP" altLang="en-US"/>
          </a:p>
        </p:txBody>
      </p:sp>
    </p:spTree>
    <p:extLst>
      <p:ext uri="{BB962C8B-B14F-4D97-AF65-F5344CB8AC3E}">
        <p14:creationId xmlns:p14="http://schemas.microsoft.com/office/powerpoint/2010/main" val="35593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B5D6B43-0348-8AFD-C3C6-0139D4D7164F}"/>
              </a:ext>
            </a:extLst>
          </p:cNvPr>
          <p:cNvSpPr>
            <a:spLocks noGrp="1"/>
          </p:cNvSpPr>
          <p:nvPr>
            <p:ph type="dt" sz="half" idx="10"/>
          </p:nvPr>
        </p:nvSpPr>
        <p:spPr/>
        <p:txBody>
          <a:bodyPr/>
          <a:lstStyle>
            <a:lvl1pPr>
              <a:defRPr/>
            </a:lvl1pPr>
          </a:lstStyle>
          <a:p>
            <a:pPr>
              <a:defRPr/>
            </a:pPr>
            <a:fld id="{B85257CE-B4DD-4EA2-8856-E0AC188744F6}" type="datetime1">
              <a:rPr lang="ja-JP" altLang="en-US" smtClean="0"/>
              <a:t>2024/6/26</a:t>
            </a:fld>
            <a:endParaRPr lang="ja-JP" altLang="en-US"/>
          </a:p>
        </p:txBody>
      </p:sp>
      <p:sp>
        <p:nvSpPr>
          <p:cNvPr id="5" name="フッター プレースホルダー 4">
            <a:extLst>
              <a:ext uri="{FF2B5EF4-FFF2-40B4-BE49-F238E27FC236}">
                <a16:creationId xmlns:a16="http://schemas.microsoft.com/office/drawing/2014/main" id="{8F182F04-5E9C-86D6-9981-442180766F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87B2A11-F02B-B690-9608-4F26DE694BEC}"/>
              </a:ext>
            </a:extLst>
          </p:cNvPr>
          <p:cNvSpPr>
            <a:spLocks noGrp="1"/>
          </p:cNvSpPr>
          <p:nvPr>
            <p:ph type="sldNum" sz="quarter" idx="12"/>
          </p:nvPr>
        </p:nvSpPr>
        <p:spPr/>
        <p:txBody>
          <a:bodyPr/>
          <a:lstStyle>
            <a:lvl1pPr>
              <a:defRPr/>
            </a:lvl1pPr>
          </a:lstStyle>
          <a:p>
            <a:pPr>
              <a:defRPr/>
            </a:pPr>
            <a:fld id="{DF0A3F35-4CB7-4667-918C-E2A7EE04C9E1}" type="slidenum">
              <a:rPr lang="ja-JP" altLang="en-US"/>
              <a:pPr>
                <a:defRPr/>
              </a:pPr>
              <a:t>‹#›</a:t>
            </a:fld>
            <a:endParaRPr lang="ja-JP" altLang="en-US"/>
          </a:p>
        </p:txBody>
      </p:sp>
    </p:spTree>
    <p:extLst>
      <p:ext uri="{BB962C8B-B14F-4D97-AF65-F5344CB8AC3E}">
        <p14:creationId xmlns:p14="http://schemas.microsoft.com/office/powerpoint/2010/main" val="335497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D8663C8-15B6-94BA-F15C-F5B12D234707}"/>
              </a:ext>
            </a:extLst>
          </p:cNvPr>
          <p:cNvSpPr>
            <a:spLocks noGrp="1"/>
          </p:cNvSpPr>
          <p:nvPr>
            <p:ph type="dt" sz="half" idx="10"/>
          </p:nvPr>
        </p:nvSpPr>
        <p:spPr/>
        <p:txBody>
          <a:bodyPr/>
          <a:lstStyle>
            <a:lvl1pPr>
              <a:defRPr/>
            </a:lvl1pPr>
          </a:lstStyle>
          <a:p>
            <a:pPr>
              <a:defRPr/>
            </a:pPr>
            <a:fld id="{B2C6BBD0-DA38-41B9-9432-9A69BDAD5BF1}" type="datetime1">
              <a:rPr lang="ja-JP" altLang="en-US" smtClean="0"/>
              <a:t>2024/6/26</a:t>
            </a:fld>
            <a:endParaRPr lang="ja-JP" altLang="en-US"/>
          </a:p>
        </p:txBody>
      </p:sp>
      <p:sp>
        <p:nvSpPr>
          <p:cNvPr id="6" name="フッター プレースホルダー 4">
            <a:extLst>
              <a:ext uri="{FF2B5EF4-FFF2-40B4-BE49-F238E27FC236}">
                <a16:creationId xmlns:a16="http://schemas.microsoft.com/office/drawing/2014/main" id="{3E8191D0-2930-171B-AC87-E53A7D41C20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E559E5D-077E-D750-572B-CFCE33B4A42D}"/>
              </a:ext>
            </a:extLst>
          </p:cNvPr>
          <p:cNvSpPr>
            <a:spLocks noGrp="1"/>
          </p:cNvSpPr>
          <p:nvPr>
            <p:ph type="sldNum" sz="quarter" idx="12"/>
          </p:nvPr>
        </p:nvSpPr>
        <p:spPr/>
        <p:txBody>
          <a:bodyPr/>
          <a:lstStyle>
            <a:lvl1pPr>
              <a:defRPr/>
            </a:lvl1pPr>
          </a:lstStyle>
          <a:p>
            <a:pPr>
              <a:defRPr/>
            </a:pPr>
            <a:fld id="{B0F8F548-887D-4A01-A8CD-54ED8D58FA92}" type="slidenum">
              <a:rPr lang="ja-JP" altLang="en-US"/>
              <a:pPr>
                <a:defRPr/>
              </a:pPr>
              <a:t>‹#›</a:t>
            </a:fld>
            <a:endParaRPr lang="ja-JP" altLang="en-US"/>
          </a:p>
        </p:txBody>
      </p:sp>
    </p:spTree>
    <p:extLst>
      <p:ext uri="{BB962C8B-B14F-4D97-AF65-F5344CB8AC3E}">
        <p14:creationId xmlns:p14="http://schemas.microsoft.com/office/powerpoint/2010/main" val="388199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D585C62-34A4-9942-EEC5-883EAAB5226C}"/>
              </a:ext>
            </a:extLst>
          </p:cNvPr>
          <p:cNvSpPr>
            <a:spLocks noGrp="1"/>
          </p:cNvSpPr>
          <p:nvPr>
            <p:ph type="dt" sz="half" idx="10"/>
          </p:nvPr>
        </p:nvSpPr>
        <p:spPr/>
        <p:txBody>
          <a:bodyPr/>
          <a:lstStyle>
            <a:lvl1pPr>
              <a:defRPr/>
            </a:lvl1pPr>
          </a:lstStyle>
          <a:p>
            <a:pPr>
              <a:defRPr/>
            </a:pPr>
            <a:fld id="{DF32C4AE-30CA-42E1-B020-8E93374315E0}" type="datetime1">
              <a:rPr lang="ja-JP" altLang="en-US" smtClean="0"/>
              <a:t>2024/6/26</a:t>
            </a:fld>
            <a:endParaRPr lang="ja-JP" altLang="en-US"/>
          </a:p>
        </p:txBody>
      </p:sp>
      <p:sp>
        <p:nvSpPr>
          <p:cNvPr id="8" name="フッター プレースホルダー 4">
            <a:extLst>
              <a:ext uri="{FF2B5EF4-FFF2-40B4-BE49-F238E27FC236}">
                <a16:creationId xmlns:a16="http://schemas.microsoft.com/office/drawing/2014/main" id="{CEA22F04-2F38-A5D7-3E0D-722FEF5F249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9663619-0A66-E7FF-C0F5-CB3B7C9B2EF7}"/>
              </a:ext>
            </a:extLst>
          </p:cNvPr>
          <p:cNvSpPr>
            <a:spLocks noGrp="1"/>
          </p:cNvSpPr>
          <p:nvPr>
            <p:ph type="sldNum" sz="quarter" idx="12"/>
          </p:nvPr>
        </p:nvSpPr>
        <p:spPr/>
        <p:txBody>
          <a:bodyPr/>
          <a:lstStyle>
            <a:lvl1pPr>
              <a:defRPr/>
            </a:lvl1pPr>
          </a:lstStyle>
          <a:p>
            <a:pPr>
              <a:defRPr/>
            </a:pPr>
            <a:fld id="{B588F459-450F-4125-A52C-4DBF783E63F3}" type="slidenum">
              <a:rPr lang="ja-JP" altLang="en-US"/>
              <a:pPr>
                <a:defRPr/>
              </a:pPr>
              <a:t>‹#›</a:t>
            </a:fld>
            <a:endParaRPr lang="ja-JP" altLang="en-US"/>
          </a:p>
        </p:txBody>
      </p:sp>
    </p:spTree>
    <p:extLst>
      <p:ext uri="{BB962C8B-B14F-4D97-AF65-F5344CB8AC3E}">
        <p14:creationId xmlns:p14="http://schemas.microsoft.com/office/powerpoint/2010/main" val="137139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E25270E-2FC4-35C1-A243-1D059AF0C170}"/>
              </a:ext>
            </a:extLst>
          </p:cNvPr>
          <p:cNvSpPr>
            <a:spLocks noGrp="1"/>
          </p:cNvSpPr>
          <p:nvPr>
            <p:ph type="dt" sz="half" idx="10"/>
          </p:nvPr>
        </p:nvSpPr>
        <p:spPr/>
        <p:txBody>
          <a:bodyPr/>
          <a:lstStyle>
            <a:lvl1pPr>
              <a:defRPr/>
            </a:lvl1pPr>
          </a:lstStyle>
          <a:p>
            <a:pPr>
              <a:defRPr/>
            </a:pPr>
            <a:fld id="{9D7DE6D2-8463-4FB3-81F0-58CAA862F835}" type="datetime1">
              <a:rPr lang="ja-JP" altLang="en-US" smtClean="0"/>
              <a:t>2024/6/26</a:t>
            </a:fld>
            <a:endParaRPr lang="ja-JP" altLang="en-US"/>
          </a:p>
        </p:txBody>
      </p:sp>
      <p:sp>
        <p:nvSpPr>
          <p:cNvPr id="4" name="フッター プレースホルダー 4">
            <a:extLst>
              <a:ext uri="{FF2B5EF4-FFF2-40B4-BE49-F238E27FC236}">
                <a16:creationId xmlns:a16="http://schemas.microsoft.com/office/drawing/2014/main" id="{51A74775-4C58-2FE5-D89F-D261E79DEAE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0865F17-5CA8-DDB3-1A86-8577AB095149}"/>
              </a:ext>
            </a:extLst>
          </p:cNvPr>
          <p:cNvSpPr>
            <a:spLocks noGrp="1"/>
          </p:cNvSpPr>
          <p:nvPr>
            <p:ph type="sldNum" sz="quarter" idx="12"/>
          </p:nvPr>
        </p:nvSpPr>
        <p:spPr>
          <a:xfrm>
            <a:off x="6974904" y="6520259"/>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pPr>
              <a:defRPr/>
            </a:pPr>
            <a:fld id="{B1242370-49B6-497A-A9CB-F1C57C2E283E}" type="slidenum">
              <a:rPr lang="ja-JP" altLang="en-US" smtClean="0"/>
              <a:pPr>
                <a:defRPr/>
              </a:pPr>
              <a:t>‹#›</a:t>
            </a:fld>
            <a:endParaRPr lang="ja-JP" altLang="en-US" dirty="0"/>
          </a:p>
        </p:txBody>
      </p:sp>
    </p:spTree>
    <p:extLst>
      <p:ext uri="{BB962C8B-B14F-4D97-AF65-F5344CB8AC3E}">
        <p14:creationId xmlns:p14="http://schemas.microsoft.com/office/powerpoint/2010/main" val="317069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CC80A71-F3E8-016F-AD51-520D13D57555}"/>
              </a:ext>
            </a:extLst>
          </p:cNvPr>
          <p:cNvSpPr>
            <a:spLocks noGrp="1"/>
          </p:cNvSpPr>
          <p:nvPr>
            <p:ph type="dt" sz="half" idx="10"/>
          </p:nvPr>
        </p:nvSpPr>
        <p:spPr/>
        <p:txBody>
          <a:bodyPr/>
          <a:lstStyle>
            <a:lvl1pPr>
              <a:defRPr/>
            </a:lvl1pPr>
          </a:lstStyle>
          <a:p>
            <a:pPr>
              <a:defRPr/>
            </a:pPr>
            <a:fld id="{D7E06EA7-CAC5-46AA-AA98-F3205D641403}" type="datetime1">
              <a:rPr lang="ja-JP" altLang="en-US" smtClean="0"/>
              <a:t>2024/6/26</a:t>
            </a:fld>
            <a:endParaRPr lang="ja-JP" altLang="en-US"/>
          </a:p>
        </p:txBody>
      </p:sp>
      <p:sp>
        <p:nvSpPr>
          <p:cNvPr id="3" name="フッター プレースホルダー 4">
            <a:extLst>
              <a:ext uri="{FF2B5EF4-FFF2-40B4-BE49-F238E27FC236}">
                <a16:creationId xmlns:a16="http://schemas.microsoft.com/office/drawing/2014/main" id="{CA35F404-8A72-C872-7E19-474220D3DFA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7E634F6-CFEC-2CC5-EDDF-464F0829F9AC}"/>
              </a:ext>
            </a:extLst>
          </p:cNvPr>
          <p:cNvSpPr>
            <a:spLocks noGrp="1"/>
          </p:cNvSpPr>
          <p:nvPr>
            <p:ph type="sldNum" sz="quarter" idx="12"/>
          </p:nvPr>
        </p:nvSpPr>
        <p:spPr>
          <a:xfrm>
            <a:off x="6974904" y="6520259"/>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pPr>
              <a:defRPr/>
            </a:pPr>
            <a:fld id="{ACFF681C-E49F-4E85-8694-E4DDC777B265}" type="slidenum">
              <a:rPr lang="ja-JP" altLang="en-US" smtClean="0"/>
              <a:pPr>
                <a:defRPr/>
              </a:pPr>
              <a:t>‹#›</a:t>
            </a:fld>
            <a:endParaRPr lang="ja-JP" altLang="en-US" dirty="0"/>
          </a:p>
        </p:txBody>
      </p:sp>
    </p:spTree>
    <p:extLst>
      <p:ext uri="{BB962C8B-B14F-4D97-AF65-F5344CB8AC3E}">
        <p14:creationId xmlns:p14="http://schemas.microsoft.com/office/powerpoint/2010/main" val="16650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CEA096E-DDA2-9AB7-135F-1A2BBEDF40E3}"/>
              </a:ext>
            </a:extLst>
          </p:cNvPr>
          <p:cNvSpPr>
            <a:spLocks noGrp="1"/>
          </p:cNvSpPr>
          <p:nvPr>
            <p:ph type="dt" sz="half" idx="10"/>
          </p:nvPr>
        </p:nvSpPr>
        <p:spPr/>
        <p:txBody>
          <a:bodyPr/>
          <a:lstStyle>
            <a:lvl1pPr>
              <a:defRPr/>
            </a:lvl1pPr>
          </a:lstStyle>
          <a:p>
            <a:pPr>
              <a:defRPr/>
            </a:pPr>
            <a:fld id="{F97643C3-F6F8-4B81-B53A-C3DAE00AAB85}" type="datetime1">
              <a:rPr lang="ja-JP" altLang="en-US" smtClean="0"/>
              <a:t>2024/6/26</a:t>
            </a:fld>
            <a:endParaRPr lang="ja-JP" altLang="en-US"/>
          </a:p>
        </p:txBody>
      </p:sp>
      <p:sp>
        <p:nvSpPr>
          <p:cNvPr id="6" name="フッター プレースホルダー 4">
            <a:extLst>
              <a:ext uri="{FF2B5EF4-FFF2-40B4-BE49-F238E27FC236}">
                <a16:creationId xmlns:a16="http://schemas.microsoft.com/office/drawing/2014/main" id="{32FD0281-9651-2D8E-0150-10F7580DAA2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5C14C71-9EBD-EFB1-96DD-1CD9A59FF498}"/>
              </a:ext>
            </a:extLst>
          </p:cNvPr>
          <p:cNvSpPr>
            <a:spLocks noGrp="1"/>
          </p:cNvSpPr>
          <p:nvPr>
            <p:ph type="sldNum" sz="quarter" idx="12"/>
          </p:nvPr>
        </p:nvSpPr>
        <p:spPr/>
        <p:txBody>
          <a:bodyPr/>
          <a:lstStyle>
            <a:lvl1pPr>
              <a:defRPr/>
            </a:lvl1pPr>
          </a:lstStyle>
          <a:p>
            <a:pPr>
              <a:defRPr/>
            </a:pPr>
            <a:fld id="{A4A0D9F0-731D-47B3-8076-DD3BDD81910E}" type="slidenum">
              <a:rPr lang="ja-JP" altLang="en-US"/>
              <a:pPr>
                <a:defRPr/>
              </a:pPr>
              <a:t>‹#›</a:t>
            </a:fld>
            <a:endParaRPr lang="ja-JP" altLang="en-US"/>
          </a:p>
        </p:txBody>
      </p:sp>
    </p:spTree>
    <p:extLst>
      <p:ext uri="{BB962C8B-B14F-4D97-AF65-F5344CB8AC3E}">
        <p14:creationId xmlns:p14="http://schemas.microsoft.com/office/powerpoint/2010/main" val="194377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A15732-57D6-F5CC-70A6-834228B44919}"/>
              </a:ext>
            </a:extLst>
          </p:cNvPr>
          <p:cNvSpPr>
            <a:spLocks noGrp="1"/>
          </p:cNvSpPr>
          <p:nvPr>
            <p:ph type="dt" sz="half" idx="10"/>
          </p:nvPr>
        </p:nvSpPr>
        <p:spPr/>
        <p:txBody>
          <a:bodyPr/>
          <a:lstStyle>
            <a:lvl1pPr>
              <a:defRPr/>
            </a:lvl1pPr>
          </a:lstStyle>
          <a:p>
            <a:pPr>
              <a:defRPr/>
            </a:pPr>
            <a:fld id="{24FBECF4-1FAA-441A-BF9A-6A6769FB90D6}" type="datetime1">
              <a:rPr lang="ja-JP" altLang="en-US" smtClean="0"/>
              <a:t>2024/6/26</a:t>
            </a:fld>
            <a:endParaRPr lang="ja-JP" altLang="en-US"/>
          </a:p>
        </p:txBody>
      </p:sp>
      <p:sp>
        <p:nvSpPr>
          <p:cNvPr id="6" name="フッター プレースホルダー 4">
            <a:extLst>
              <a:ext uri="{FF2B5EF4-FFF2-40B4-BE49-F238E27FC236}">
                <a16:creationId xmlns:a16="http://schemas.microsoft.com/office/drawing/2014/main" id="{043BCDD4-F913-2B53-04AA-F5DDC01B6F2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3749C99-281F-79E4-06AC-5AED96CC1531}"/>
              </a:ext>
            </a:extLst>
          </p:cNvPr>
          <p:cNvSpPr>
            <a:spLocks noGrp="1"/>
          </p:cNvSpPr>
          <p:nvPr>
            <p:ph type="sldNum" sz="quarter" idx="12"/>
          </p:nvPr>
        </p:nvSpPr>
        <p:spPr/>
        <p:txBody>
          <a:bodyPr/>
          <a:lstStyle>
            <a:lvl1pPr>
              <a:defRPr/>
            </a:lvl1pPr>
          </a:lstStyle>
          <a:p>
            <a:pPr>
              <a:defRPr/>
            </a:pPr>
            <a:fld id="{1674B3DF-4ED8-4BE4-A895-64D166A3C6C1}" type="slidenum">
              <a:rPr lang="ja-JP" altLang="en-US"/>
              <a:pPr>
                <a:defRPr/>
              </a:pPr>
              <a:t>‹#›</a:t>
            </a:fld>
            <a:endParaRPr lang="ja-JP" altLang="en-US"/>
          </a:p>
        </p:txBody>
      </p:sp>
    </p:spTree>
    <p:extLst>
      <p:ext uri="{BB962C8B-B14F-4D97-AF65-F5344CB8AC3E}">
        <p14:creationId xmlns:p14="http://schemas.microsoft.com/office/powerpoint/2010/main" val="13079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117CF7A8-F57F-0DF0-4ECB-0973A1A36A3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a:extLst>
              <a:ext uri="{FF2B5EF4-FFF2-40B4-BE49-F238E27FC236}">
                <a16:creationId xmlns:a16="http://schemas.microsoft.com/office/drawing/2014/main" id="{2F267F18-809B-B9E5-E9DE-A5E963C4668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a:extLst>
              <a:ext uri="{FF2B5EF4-FFF2-40B4-BE49-F238E27FC236}">
                <a16:creationId xmlns:a16="http://schemas.microsoft.com/office/drawing/2014/main" id="{BBB18025-9E5D-0B6F-107E-11030668ACD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BIZ UDゴシック" panose="020B0400000000000000" pitchFamily="49" charset="-128"/>
              </a:defRPr>
            </a:lvl1pPr>
          </a:lstStyle>
          <a:p>
            <a:pPr>
              <a:defRPr/>
            </a:pPr>
            <a:fld id="{3C06E3A7-467E-48C2-8A6B-1481FBC95CA8}" type="datetime1">
              <a:rPr lang="ja-JP" altLang="en-US" smtClean="0"/>
              <a:t>2024/6/26</a:t>
            </a:fld>
            <a:endParaRPr lang="ja-JP" altLang="en-US" dirty="0"/>
          </a:p>
        </p:txBody>
      </p:sp>
      <p:sp>
        <p:nvSpPr>
          <p:cNvPr id="5" name="フッター プレースホルダー 4">
            <a:extLst>
              <a:ext uri="{FF2B5EF4-FFF2-40B4-BE49-F238E27FC236}">
                <a16:creationId xmlns:a16="http://schemas.microsoft.com/office/drawing/2014/main" id="{CBD744BC-CB31-1877-BFEA-C22A5FE197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BIZ UDゴシック" panose="020B0400000000000000" pitchFamily="49" charset="-128"/>
              </a:defRPr>
            </a:lvl1pPr>
          </a:lstStyle>
          <a:p>
            <a:pPr>
              <a:defRPr/>
            </a:pPr>
            <a:endParaRPr lang="ja-JP" altLang="en-US" dirty="0"/>
          </a:p>
        </p:txBody>
      </p:sp>
      <p:sp>
        <p:nvSpPr>
          <p:cNvPr id="6" name="スライド番号プレースホルダー 5">
            <a:extLst>
              <a:ext uri="{FF2B5EF4-FFF2-40B4-BE49-F238E27FC236}">
                <a16:creationId xmlns:a16="http://schemas.microsoft.com/office/drawing/2014/main" id="{D852F5D7-87CD-4988-AB1A-77EFB8E285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BIZ UDゴシック" panose="020B0400000000000000" pitchFamily="49" charset="-128"/>
              </a:defRPr>
            </a:lvl1pPr>
          </a:lstStyle>
          <a:p>
            <a:pPr>
              <a:defRPr/>
            </a:pPr>
            <a:fld id="{2415B2F6-E8BA-49C2-A468-9CBE428CAC00}"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BIZ UDゴシック" panose="020B0400000000000000" pitchFamily="49" charset="-128"/>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189"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377"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566"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754"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BIZ UDゴシック" panose="020B0400000000000000" pitchFamily="49" charset="-128"/>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BIZ UDゴシック" panose="020B0400000000000000" pitchFamily="49" charset="-128"/>
          <a:cs typeface="+mn-cs"/>
        </a:defRPr>
      </a:lvl2pPr>
      <a:lvl3pPr marL="1141413" indent="-227013"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BIZ UDゴシック" panose="020B0400000000000000" pitchFamily="49" charset="-128"/>
          <a:cs typeface="+mn-cs"/>
        </a:defRPr>
      </a:lvl3pPr>
      <a:lvl4pPr marL="15986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BIZ UDゴシック" panose="020B0400000000000000" pitchFamily="49" charset="-128"/>
          <a:cs typeface="+mn-cs"/>
        </a:defRPr>
      </a:lvl4pPr>
      <a:lvl5pPr marL="20558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BIZ UDゴシック" panose="020B0400000000000000" pitchFamily="49" charset="-128"/>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75088"/>
            <a:ext cx="9144000" cy="1758056"/>
          </a:xfrm>
        </p:spPr>
        <p:txBody>
          <a:bodyPr>
            <a:normAutofit fontScale="90000"/>
          </a:bodyPr>
          <a:lstStyle/>
          <a:p>
            <a:pPr>
              <a:spcAft>
                <a:spcPts val="600"/>
              </a:spcAft>
            </a:pPr>
            <a:r>
              <a:rPr kumimoji="1" lang="ja-JP" altLang="en-US" sz="4000" b="1" dirty="0">
                <a:latin typeface="BIZ UDゴシック" panose="020B0400000000000000" pitchFamily="49" charset="-128"/>
                <a:ea typeface="BIZ UDゴシック" panose="020B0400000000000000" pitchFamily="49" charset="-128"/>
                <a:cs typeface="Meiryo UI" pitchFamily="50" charset="-128"/>
              </a:rPr>
              <a:t>大阪府都市基盤施設</a:t>
            </a:r>
            <a:r>
              <a:rPr lang="ja-JP" altLang="en-US" sz="4000" b="1" dirty="0">
                <a:latin typeface="BIZ UDゴシック" panose="020B0400000000000000" pitchFamily="49" charset="-128"/>
                <a:ea typeface="BIZ UDゴシック" panose="020B0400000000000000" pitchFamily="49" charset="-128"/>
                <a:cs typeface="Meiryo UI" pitchFamily="50" charset="-128"/>
              </a:rPr>
              <a:t>維持管理技術審議会</a:t>
            </a:r>
            <a:br>
              <a:rPr kumimoji="1" lang="en-US" altLang="ja-JP" sz="4000" b="1" dirty="0">
                <a:latin typeface="BIZ UDゴシック" panose="020B0400000000000000" pitchFamily="49" charset="-128"/>
                <a:ea typeface="BIZ UDゴシック" panose="020B0400000000000000" pitchFamily="49" charset="-128"/>
                <a:cs typeface="Meiryo UI" pitchFamily="50" charset="-128"/>
              </a:rPr>
            </a:br>
            <a:r>
              <a:rPr kumimoji="1" lang="ja-JP" altLang="en-US" b="1" dirty="0">
                <a:latin typeface="BIZ UDゴシック" panose="020B0400000000000000" pitchFamily="49" charset="-128"/>
                <a:ea typeface="BIZ UDゴシック" panose="020B0400000000000000" pitchFamily="49" charset="-128"/>
                <a:cs typeface="Meiryo UI" pitchFamily="50" charset="-128"/>
              </a:rPr>
              <a:t>第２回　</a:t>
            </a:r>
            <a:r>
              <a:rPr lang="ja-JP" altLang="en-US" b="1" dirty="0">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b="1" dirty="0">
                <a:latin typeface="BIZ UDゴシック" panose="020B0400000000000000" pitchFamily="49" charset="-128"/>
                <a:ea typeface="BIZ UDゴシック" panose="020B0400000000000000" pitchFamily="49" charset="-128"/>
                <a:cs typeface="Meiryo UI" pitchFamily="50" charset="-128"/>
              </a:rPr>
              <a:t>部会</a:t>
            </a:r>
            <a:br>
              <a:rPr kumimoji="1" lang="en-US" altLang="ja-JP" b="1" dirty="0">
                <a:latin typeface="BIZ UDゴシック" panose="020B0400000000000000" pitchFamily="49" charset="-128"/>
                <a:ea typeface="BIZ UDゴシック" panose="020B0400000000000000" pitchFamily="49" charset="-128"/>
                <a:cs typeface="Meiryo UI" pitchFamily="50" charset="-128"/>
              </a:rPr>
            </a:br>
            <a:r>
              <a:rPr kumimoji="1" lang="ja-JP" altLang="en-US" sz="2700" b="1" dirty="0">
                <a:latin typeface="BIZ UDゴシック" panose="020B0400000000000000" pitchFamily="49" charset="-128"/>
                <a:ea typeface="BIZ UDゴシック" panose="020B0400000000000000" pitchFamily="49" charset="-128"/>
                <a:cs typeface="Meiryo UI" pitchFamily="50" charset="-128"/>
              </a:rPr>
              <a:t>～</a:t>
            </a:r>
            <a:r>
              <a:rPr lang="ja-JP" altLang="en-US" sz="2700" b="1" dirty="0">
                <a:latin typeface="BIZ UDゴシック" panose="020B0400000000000000" pitchFamily="49" charset="-128"/>
                <a:ea typeface="BIZ UDゴシック" panose="020B0400000000000000" pitchFamily="49" charset="-128"/>
                <a:cs typeface="Meiryo UI" pitchFamily="50" charset="-128"/>
              </a:rPr>
              <a:t>戦略的な維持管理の推進について～</a:t>
            </a:r>
            <a:endParaRPr kumimoji="1" lang="ja-JP" altLang="en-US" sz="2700" b="1" dirty="0">
              <a:latin typeface="BIZ UDゴシック" panose="020B0400000000000000" pitchFamily="49" charset="-128"/>
              <a:ea typeface="BIZ UDゴシック" panose="020B0400000000000000" pitchFamily="49" charset="-128"/>
              <a:cs typeface="Meiryo UI" pitchFamily="50" charset="-128"/>
            </a:endParaRPr>
          </a:p>
        </p:txBody>
      </p:sp>
      <p:sp>
        <p:nvSpPr>
          <p:cNvPr id="4" name="コンテンツ プレースホルダー 2"/>
          <p:cNvSpPr txBox="1">
            <a:spLocks/>
          </p:cNvSpPr>
          <p:nvPr/>
        </p:nvSpPr>
        <p:spPr>
          <a:xfrm>
            <a:off x="1050202" y="1745673"/>
            <a:ext cx="7203259" cy="4385251"/>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0"/>
              </a:spcBef>
              <a:buNone/>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（１）</a:t>
            </a:r>
            <a:r>
              <a:rPr lang="ja-JP" altLang="en-US" sz="1600" b="1" dirty="0">
                <a:effectLst/>
                <a:latin typeface="BIZ UDゴシック" panose="020B0400000000000000" pitchFamily="49" charset="-128"/>
                <a:ea typeface="BIZ UDゴシック" panose="020B0400000000000000" pitchFamily="49" charset="-128"/>
                <a:cs typeface="Meiryo UI" pitchFamily="50" charset="-128"/>
              </a:rPr>
              <a:t>第</a:t>
            </a:r>
            <a:r>
              <a:rPr lang="en-US" altLang="ja-JP" sz="1600" b="1" dirty="0">
                <a:latin typeface="BIZ UDゴシック" panose="020B0400000000000000" pitchFamily="49" charset="-128"/>
                <a:ea typeface="BIZ UDゴシック" panose="020B0400000000000000" pitchFamily="49" charset="-128"/>
                <a:cs typeface="Meiryo UI" pitchFamily="50" charset="-128"/>
              </a:rPr>
              <a:t>1</a:t>
            </a:r>
            <a:r>
              <a:rPr lang="ja-JP" altLang="en-US" sz="1600" b="1" dirty="0">
                <a:effectLst/>
                <a:latin typeface="BIZ UDゴシック" panose="020B0400000000000000" pitchFamily="49" charset="-128"/>
                <a:ea typeface="BIZ UDゴシック" panose="020B0400000000000000" pitchFamily="49" charset="-128"/>
                <a:cs typeface="Meiryo UI" pitchFamily="50" charset="-128"/>
              </a:rPr>
              <a:t>回部会における課題認識・論点</a:t>
            </a: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（モノレール）</a:t>
            </a:r>
            <a:endParaRPr lang="en-US" altLang="ja-JP" sz="1600" b="1" dirty="0">
              <a:effectLst/>
              <a:latin typeface="BIZ UDゴシック" panose="020B0400000000000000" pitchFamily="49" charset="-128"/>
              <a:ea typeface="BIZ UDゴシック" panose="020B0400000000000000" pitchFamily="49" charset="-128"/>
              <a:cs typeface="Meiryo UI" pitchFamily="50" charset="-128"/>
            </a:endParaRPr>
          </a:p>
          <a:p>
            <a:pPr marL="0" indent="0">
              <a:lnSpc>
                <a:spcPts val="1700"/>
              </a:lnSpc>
              <a:spcBef>
                <a:spcPts val="300"/>
              </a:spcBef>
              <a:buNone/>
            </a:pPr>
            <a:r>
              <a:rPr lang="ja-JP" altLang="en-US" sz="1600" dirty="0">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 </a:t>
            </a:r>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）第</a:t>
            </a:r>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回部会における課題認識・論点（モノレール） </a:t>
            </a:r>
            <a:endParaRPr lang="en-US" altLang="ja-JP" sz="1400" dirty="0">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endParaRPr lang="en-US" altLang="ja-JP" sz="1600" dirty="0">
              <a:latin typeface="BIZ UDゴシック" panose="020B0400000000000000" pitchFamily="49" charset="-128"/>
              <a:ea typeface="BIZ UDゴシック" panose="020B0400000000000000" pitchFamily="49" charset="-128"/>
            </a:endParaRPr>
          </a:p>
          <a:p>
            <a:pPr marL="0" indent="0">
              <a:lnSpc>
                <a:spcPts val="1700"/>
              </a:lnSpc>
              <a:spcBef>
                <a:spcPts val="300"/>
              </a:spcBef>
              <a:buNone/>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（２）主な論点に対する取組方針</a:t>
            </a:r>
            <a:r>
              <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案</a:t>
            </a:r>
            <a:r>
              <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（モノレール）</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rPr>
              <a:t>　 １</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）点検業務における新技術の活用</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２）健全度に関する指標の検証</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３）劣化予測手法の検証</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４）長期コストシミュレーション</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５）補修における新技術の活用</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dirty="0">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dirty="0">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dirty="0">
                <a:latin typeface="BIZ UDゴシック" panose="020B0400000000000000" pitchFamily="49" charset="-128"/>
                <a:ea typeface="BIZ UDゴシック" panose="020B0400000000000000" pitchFamily="49" charset="-128"/>
                <a:cs typeface="Meiryo UI" pitchFamily="50" charset="-128"/>
              </a:rPr>
              <a:t>部会</a:t>
            </a:r>
          </a:p>
        </p:txBody>
      </p:sp>
    </p:spTree>
    <p:extLst>
      <p:ext uri="{BB962C8B-B14F-4D97-AF65-F5344CB8AC3E}">
        <p14:creationId xmlns:p14="http://schemas.microsoft.com/office/powerpoint/2010/main" val="37729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３）劣化予測手法の検証</a:t>
            </a:r>
          </a:p>
        </p:txBody>
      </p:sp>
      <p:sp>
        <p:nvSpPr>
          <p:cNvPr id="8"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734" y="647409"/>
            <a:ext cx="8812803" cy="2142573"/>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長寿命化修繕計画の際に用いる劣化予測は、点検結果の分析によるものと、既往の文献や理論式により劣化の進行を推定するものに区分する。</a:t>
            </a:r>
          </a:p>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）点検結果の分析によるもの</a:t>
            </a:r>
          </a:p>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①回帰分析による劣化予測</a:t>
            </a:r>
          </a:p>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②劣化状態の遷移確率による劣化予測</a:t>
            </a:r>
          </a:p>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）既往の文献により劣化の進行を推定するもの</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・劣化の進行が見られず、</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）の分析結果からの予測が適当ではないものは既往の文献から推定する。</a:t>
            </a:r>
          </a:p>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rPr>
              <a:t>3</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）理論式により劣化の進行を予測するもの</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4" y="3281695"/>
            <a:ext cx="3583389" cy="264110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1044" y="3281695"/>
            <a:ext cx="2846653" cy="1332234"/>
          </a:xfrm>
          <a:prstGeom prst="rect">
            <a:avLst/>
          </a:prstGeom>
        </p:spPr>
      </p:pic>
      <p:sp>
        <p:nvSpPr>
          <p:cNvPr id="12" name="テキスト ボックス 11">
            <a:extLst>
              <a:ext uri="{FF2B5EF4-FFF2-40B4-BE49-F238E27FC236}">
                <a16:creationId xmlns:a16="http://schemas.microsoft.com/office/drawing/2014/main" id="{AFFED40D-07B5-145D-9A67-0F9A43B59691}"/>
              </a:ext>
            </a:extLst>
          </p:cNvPr>
          <p:cNvSpPr txBox="1"/>
          <p:nvPr/>
        </p:nvSpPr>
        <p:spPr>
          <a:xfrm>
            <a:off x="165734" y="2906918"/>
            <a:ext cx="3053135"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）点検結果の分析によるもの</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例</a:t>
            </a:r>
            <a:r>
              <a:rPr lang="en-US" altLang="ja-JP" sz="1400" dirty="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AFFED40D-07B5-145D-9A67-0F9A43B59691}"/>
              </a:ext>
            </a:extLst>
          </p:cNvPr>
          <p:cNvSpPr txBox="1"/>
          <p:nvPr/>
        </p:nvSpPr>
        <p:spPr>
          <a:xfrm>
            <a:off x="3749123" y="2884118"/>
            <a:ext cx="4536941"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2</a:t>
            </a:r>
            <a:r>
              <a:rPr lang="ja-JP" altLang="en-US" sz="1400" dirty="0">
                <a:latin typeface="BIZ UDゴシック" panose="020B0400000000000000" pitchFamily="49" charset="-128"/>
                <a:ea typeface="BIZ UDゴシック" panose="020B0400000000000000" pitchFamily="49" charset="-128"/>
              </a:rPr>
              <a:t>）既往の文献により劣化の進行を推定するもの</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例</a:t>
            </a:r>
            <a:r>
              <a:rPr lang="en-US" altLang="ja-JP" sz="1400" dirty="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p:txBody>
      </p:sp>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b="42032"/>
          <a:stretch/>
        </p:blipFill>
        <p:spPr>
          <a:xfrm>
            <a:off x="3473942" y="5137993"/>
            <a:ext cx="3406301" cy="1519936"/>
          </a:xfrm>
          <a:prstGeom prst="rect">
            <a:avLst/>
          </a:prstGeom>
        </p:spPr>
      </p:pic>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t="59324" r="35201"/>
          <a:stretch/>
        </p:blipFill>
        <p:spPr>
          <a:xfrm>
            <a:off x="6880243" y="5160922"/>
            <a:ext cx="2207248" cy="1066528"/>
          </a:xfrm>
          <a:prstGeom prst="rect">
            <a:avLst/>
          </a:prstGeom>
        </p:spPr>
      </p:pic>
      <p:sp>
        <p:nvSpPr>
          <p:cNvPr id="16" name="テキスト ボックス 15">
            <a:extLst>
              <a:ext uri="{FF2B5EF4-FFF2-40B4-BE49-F238E27FC236}">
                <a16:creationId xmlns:a16="http://schemas.microsoft.com/office/drawing/2014/main" id="{AFFED40D-07B5-145D-9A67-0F9A43B59691}"/>
              </a:ext>
            </a:extLst>
          </p:cNvPr>
          <p:cNvSpPr txBox="1"/>
          <p:nvPr/>
        </p:nvSpPr>
        <p:spPr>
          <a:xfrm>
            <a:off x="3707466" y="4742225"/>
            <a:ext cx="4536941"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3</a:t>
            </a:r>
            <a:r>
              <a:rPr lang="ja-JP" altLang="en-US" sz="1400" dirty="0">
                <a:latin typeface="BIZ UDゴシック" panose="020B0400000000000000" pitchFamily="49" charset="-128"/>
                <a:ea typeface="BIZ UDゴシック" panose="020B0400000000000000" pitchFamily="49" charset="-128"/>
              </a:rPr>
              <a:t>）理論式により劣化の進行を予測するもの</a:t>
            </a: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例</a:t>
            </a:r>
            <a:r>
              <a:rPr lang="en-US" altLang="ja-JP" sz="1400" dirty="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pPr>
              <a:defRPr/>
            </a:pPr>
            <a:r>
              <a:rPr lang="en-US" altLang="ja-JP" dirty="0"/>
              <a:t>9</a:t>
            </a:r>
            <a:endParaRPr lang="ja-JP" altLang="en-US" dirty="0"/>
          </a:p>
        </p:txBody>
      </p:sp>
    </p:spTree>
    <p:extLst>
      <p:ext uri="{BB962C8B-B14F-4D97-AF65-F5344CB8AC3E}">
        <p14:creationId xmlns:p14="http://schemas.microsoft.com/office/powerpoint/2010/main" val="48793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３）劣化予測手法の検証</a:t>
            </a:r>
          </a:p>
        </p:txBody>
      </p:sp>
      <p:sp>
        <p:nvSpPr>
          <p:cNvPr id="8"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596" y="1725163"/>
            <a:ext cx="8812803" cy="902965"/>
          </a:xfrm>
          <a:prstGeom prst="rect">
            <a:avLst/>
          </a:prstGeom>
          <a:gradFill>
            <a:gsLst>
              <a:gs pos="0">
                <a:srgbClr val="FFFF99"/>
              </a:gs>
              <a:gs pos="100000">
                <a:schemeClr val="bg1"/>
              </a:gs>
            </a:gsLst>
            <a:lin ang="5400000" scaled="1"/>
          </a:gradFill>
          <a:ln w="12700">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①回帰分析による劣化予測　</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点検結果に対応する健全度と経過年の関係を統計分析することで、予測直線または曲線を作成する方法。本計画では、劣化は経過年に対して加速的に進行すると仮定し、上に凸の二次曲線として設定する。</a:t>
            </a:r>
          </a:p>
        </p:txBody>
      </p:sp>
      <p:sp>
        <p:nvSpPr>
          <p:cNvPr id="9" name="コンテンツ プレースホルダー 2">
            <a:extLst>
              <a:ext uri="{FF2B5EF4-FFF2-40B4-BE49-F238E27FC236}">
                <a16:creationId xmlns:a16="http://schemas.microsoft.com/office/drawing/2014/main" id="{F5C5CE6C-EB7D-EFE4-F0D3-D2FAB5D4C725}"/>
              </a:ext>
            </a:extLst>
          </p:cNvPr>
          <p:cNvSpPr txBox="1">
            <a:spLocks/>
          </p:cNvSpPr>
          <p:nvPr/>
        </p:nvSpPr>
        <p:spPr>
          <a:xfrm>
            <a:off x="0" y="3464721"/>
            <a:ext cx="8812803" cy="2327004"/>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300"/>
              </a:lnSpc>
              <a:spcBef>
                <a:spcPts val="0"/>
              </a:spcBef>
              <a:buNone/>
            </a:pPr>
            <a:r>
              <a:rPr lang="ja-JP" altLang="en-US" sz="1800" dirty="0">
                <a:latin typeface="BIZ UDゴシック" panose="020B0400000000000000" pitchFamily="49" charset="-128"/>
                <a:ea typeface="BIZ UDゴシック" panose="020B0400000000000000" pitchFamily="49" charset="-128"/>
              </a:rPr>
              <a:t>＜劣化曲線算出条件＞</a:t>
            </a:r>
            <a:endParaRPr lang="en-US" altLang="ja-JP" sz="1800" dirty="0">
              <a:latin typeface="BIZ UDゴシック" panose="020B0400000000000000" pitchFamily="49" charset="-128"/>
              <a:ea typeface="BIZ UDゴシック" panose="020B0400000000000000" pitchFamily="49" charset="-128"/>
            </a:endParaRPr>
          </a:p>
          <a:p>
            <a:pPr marL="36000" indent="0">
              <a:lnSpc>
                <a:spcPts val="2300"/>
              </a:lnSpc>
              <a:spcBef>
                <a:spcPts val="0"/>
              </a:spcBef>
              <a:buNone/>
            </a:pPr>
            <a:r>
              <a:rPr lang="ja-JP" altLang="en-US" sz="1400" dirty="0">
                <a:latin typeface="BIZ UDゴシック" panose="020B0400000000000000" pitchFamily="49" charset="-128"/>
                <a:ea typeface="BIZ UDゴシック" panose="020B0400000000000000" pitchFamily="49" charset="-128"/>
              </a:rPr>
              <a:t>・法定点検</a:t>
            </a:r>
            <a:r>
              <a:rPr lang="en-US" altLang="ja-JP" sz="1400" dirty="0">
                <a:latin typeface="BIZ UDゴシック" panose="020B0400000000000000" pitchFamily="49" charset="-128"/>
                <a:ea typeface="BIZ UDゴシック" panose="020B0400000000000000" pitchFamily="49" charset="-128"/>
              </a:rPr>
              <a:t>2</a:t>
            </a:r>
            <a:r>
              <a:rPr lang="ja-JP" altLang="en-US" sz="1400" dirty="0">
                <a:latin typeface="BIZ UDゴシック" panose="020B0400000000000000" pitchFamily="49" charset="-128"/>
                <a:ea typeface="BIZ UDゴシック" panose="020B0400000000000000" pitchFamily="49" charset="-128"/>
              </a:rPr>
              <a:t>回分（</a:t>
            </a:r>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巡目：</a:t>
            </a:r>
            <a:r>
              <a:rPr lang="en-US" altLang="ja-JP" sz="1400" dirty="0">
                <a:latin typeface="BIZ UDゴシック" panose="020B0400000000000000" pitchFamily="49" charset="-128"/>
                <a:ea typeface="BIZ UDゴシック" panose="020B0400000000000000" pitchFamily="49" charset="-128"/>
              </a:rPr>
              <a:t>H26</a:t>
            </a:r>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30,2</a:t>
            </a:r>
            <a:r>
              <a:rPr lang="ja-JP" altLang="en-US" sz="1400" dirty="0">
                <a:latin typeface="BIZ UDゴシック" panose="020B0400000000000000" pitchFamily="49" charset="-128"/>
                <a:ea typeface="BIZ UDゴシック" panose="020B0400000000000000" pitchFamily="49" charset="-128"/>
              </a:rPr>
              <a:t>巡目：</a:t>
            </a:r>
            <a:r>
              <a:rPr lang="en-US" altLang="ja-JP" sz="1400" dirty="0">
                <a:latin typeface="BIZ UDゴシック" panose="020B0400000000000000" pitchFamily="49" charset="-128"/>
                <a:ea typeface="BIZ UDゴシック" panose="020B0400000000000000" pitchFamily="49" charset="-128"/>
              </a:rPr>
              <a:t>R1</a:t>
            </a:r>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R5</a:t>
            </a:r>
            <a:r>
              <a:rPr lang="ja-JP" altLang="en-US" sz="1400" dirty="0">
                <a:latin typeface="BIZ UDゴシック" panose="020B0400000000000000" pitchFamily="49" charset="-128"/>
                <a:ea typeface="BIZ UDゴシック" panose="020B0400000000000000" pitchFamily="49" charset="-128"/>
              </a:rPr>
              <a:t>）の点検データを使用する。</a:t>
            </a:r>
            <a:endParaRPr lang="en-US" altLang="ja-JP" sz="1400" dirty="0">
              <a:latin typeface="BIZ UDゴシック" panose="020B0400000000000000" pitchFamily="49" charset="-128"/>
              <a:ea typeface="BIZ UDゴシック" panose="020B0400000000000000" pitchFamily="49" charset="-128"/>
            </a:endParaRPr>
          </a:p>
          <a:p>
            <a:pPr marL="36000" indent="0">
              <a:lnSpc>
                <a:spcPts val="2300"/>
              </a:lnSpc>
              <a:spcBef>
                <a:spcPts val="0"/>
              </a:spcBef>
              <a:buNone/>
            </a:pPr>
            <a:r>
              <a:rPr lang="ja-JP" altLang="en-US" sz="1400" dirty="0">
                <a:latin typeface="BIZ UDゴシック" panose="020B0400000000000000" pitchFamily="49" charset="-128"/>
                <a:ea typeface="BIZ UDゴシック" panose="020B0400000000000000" pitchFamily="49" charset="-128"/>
              </a:rPr>
              <a:t>・健全度はモノレール判定会議後の判定を</a:t>
            </a:r>
            <a:r>
              <a:rPr lang="en-US" altLang="ja-JP" sz="1400" dirty="0">
                <a:latin typeface="BIZ UDゴシック" panose="020B0400000000000000" pitchFamily="49" charset="-128"/>
                <a:ea typeface="BIZ UDゴシック" panose="020B0400000000000000" pitchFamily="49" charset="-128"/>
              </a:rPr>
              <a:t>6</a:t>
            </a:r>
            <a:r>
              <a:rPr lang="ja-JP" altLang="en-US" sz="1400" dirty="0">
                <a:latin typeface="BIZ UDゴシック" panose="020B0400000000000000" pitchFamily="49" charset="-128"/>
                <a:ea typeface="BIZ UDゴシック" panose="020B0400000000000000" pitchFamily="49" charset="-128"/>
              </a:rPr>
              <a:t>段階の健全度判定区分の中央値に</a:t>
            </a:r>
            <a:endParaRPr lang="en-US" altLang="ja-JP" sz="1400" dirty="0">
              <a:latin typeface="BIZ UDゴシック" panose="020B0400000000000000" pitchFamily="49" charset="-128"/>
              <a:ea typeface="BIZ UDゴシック" panose="020B0400000000000000" pitchFamily="49" charset="-128"/>
            </a:endParaRPr>
          </a:p>
          <a:p>
            <a:pPr marL="36000" indent="0">
              <a:lnSpc>
                <a:spcPts val="2300"/>
              </a:lnSpc>
              <a:spcBef>
                <a:spcPts val="0"/>
              </a:spcBef>
              <a:buNone/>
            </a:pPr>
            <a:r>
              <a:rPr lang="ja-JP" altLang="en-US" sz="1400" dirty="0">
                <a:latin typeface="BIZ UDゴシック" panose="020B0400000000000000" pitchFamily="49" charset="-128"/>
                <a:ea typeface="BIZ UDゴシック" panose="020B0400000000000000" pitchFamily="49" charset="-128"/>
              </a:rPr>
              <a:t>　換算して点数化した値を使用する。（例：判定区分</a:t>
            </a:r>
            <a:r>
              <a:rPr lang="en-US" altLang="ja-JP" sz="1400" dirty="0">
                <a:latin typeface="BIZ UDゴシック" panose="020B0400000000000000" pitchFamily="49" charset="-128"/>
                <a:ea typeface="BIZ UDゴシック" panose="020B0400000000000000" pitchFamily="49" charset="-128"/>
              </a:rPr>
              <a:t>A2</a:t>
            </a:r>
            <a:r>
              <a:rPr lang="ja-JP" altLang="en-US" sz="1400" dirty="0">
                <a:latin typeface="BIZ UDゴシック" panose="020B0400000000000000" pitchFamily="49" charset="-128"/>
                <a:ea typeface="BIZ UDゴシック" panose="020B0400000000000000" pitchFamily="49" charset="-128"/>
              </a:rPr>
              <a:t>→健全度</a:t>
            </a:r>
            <a:r>
              <a:rPr lang="en-US" altLang="ja-JP" sz="1400" dirty="0">
                <a:latin typeface="BIZ UDゴシック" panose="020B0400000000000000" pitchFamily="49" charset="-128"/>
                <a:ea typeface="BIZ UDゴシック" panose="020B0400000000000000" pitchFamily="49" charset="-128"/>
              </a:rPr>
              <a:t>30</a:t>
            </a:r>
            <a:r>
              <a:rPr lang="ja-JP" altLang="en-US" sz="1400" dirty="0">
                <a:latin typeface="BIZ UDゴシック" panose="020B0400000000000000" pitchFamily="49" charset="-128"/>
                <a:ea typeface="BIZ UDゴシック" panose="020B0400000000000000" pitchFamily="49" charset="-128"/>
              </a:rPr>
              <a:t>）</a:t>
            </a:r>
            <a:endParaRPr lang="en-US" altLang="ja-JP" sz="1400" dirty="0">
              <a:latin typeface="BIZ UDゴシック" panose="020B0400000000000000" pitchFamily="49" charset="-128"/>
              <a:ea typeface="BIZ UDゴシック" panose="020B0400000000000000" pitchFamily="49" charset="-128"/>
            </a:endParaRPr>
          </a:p>
          <a:p>
            <a:pPr marL="36000" indent="0">
              <a:lnSpc>
                <a:spcPts val="2300"/>
              </a:lnSpc>
              <a:spcBef>
                <a:spcPts val="0"/>
              </a:spcBef>
              <a:buNone/>
            </a:pPr>
            <a:r>
              <a:rPr lang="ja-JP" altLang="en-US" sz="1400" dirty="0">
                <a:latin typeface="BIZ UDゴシック" panose="020B0400000000000000" pitchFamily="49" charset="-128"/>
                <a:ea typeface="BIZ UDゴシック" panose="020B0400000000000000" pitchFamily="49" charset="-128"/>
              </a:rPr>
              <a:t>・各部材で補修工事が実施されている部材は除外する。</a:t>
            </a:r>
            <a:endParaRPr lang="en-US" altLang="ja-JP" sz="1400" dirty="0">
              <a:latin typeface="BIZ UDゴシック" panose="020B0400000000000000" pitchFamily="49" charset="-128"/>
              <a:ea typeface="BIZ UDゴシック" panose="020B0400000000000000" pitchFamily="49" charset="-128"/>
            </a:endParaRPr>
          </a:p>
          <a:p>
            <a:pPr marL="36000" indent="0">
              <a:lnSpc>
                <a:spcPts val="2300"/>
              </a:lnSpc>
              <a:spcBef>
                <a:spcPts val="0"/>
              </a:spcBef>
              <a:buNone/>
            </a:pPr>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RC</a:t>
            </a:r>
            <a:r>
              <a:rPr lang="ja-JP" altLang="en-US" sz="1400" dirty="0">
                <a:latin typeface="BIZ UDゴシック" panose="020B0400000000000000" pitchFamily="49" charset="-128"/>
                <a:ea typeface="BIZ UDゴシック" panose="020B0400000000000000" pitchFamily="49" charset="-128"/>
              </a:rPr>
              <a:t>支柱は、鋼板により耐震補強された支柱と新耐震設計基準で設計、施工</a:t>
            </a:r>
            <a:endParaRPr lang="en-US" altLang="ja-JP" sz="1400" dirty="0">
              <a:latin typeface="BIZ UDゴシック" panose="020B0400000000000000" pitchFamily="49" charset="-128"/>
              <a:ea typeface="BIZ UDゴシック" panose="020B0400000000000000" pitchFamily="49" charset="-128"/>
            </a:endParaRPr>
          </a:p>
          <a:p>
            <a:pPr marL="36000" indent="0">
              <a:lnSpc>
                <a:spcPts val="2300"/>
              </a:lnSpc>
              <a:spcBef>
                <a:spcPts val="0"/>
              </a:spcBef>
              <a:buNone/>
            </a:pPr>
            <a:r>
              <a:rPr lang="ja-JP" altLang="en-US" sz="1400" dirty="0">
                <a:latin typeface="BIZ UDゴシック" panose="020B0400000000000000" pitchFamily="49" charset="-128"/>
                <a:ea typeface="BIZ UDゴシック" panose="020B0400000000000000" pitchFamily="49" charset="-128"/>
              </a:rPr>
              <a:t>　された支柱が存在するためこれらを分類して、それぞれ算出する。</a:t>
            </a:r>
            <a:endParaRPr lang="en-US" altLang="ja-JP" sz="1400" dirty="0">
              <a:latin typeface="BIZ UDゴシック" panose="020B0400000000000000" pitchFamily="49" charset="-128"/>
              <a:ea typeface="BIZ UDゴシック" panose="020B0400000000000000" pitchFamily="49" charset="-128"/>
            </a:endParaRPr>
          </a:p>
        </p:txBody>
      </p:sp>
      <p:sp>
        <p:nvSpPr>
          <p:cNvPr id="10"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598" y="762965"/>
            <a:ext cx="8812802" cy="872742"/>
          </a:xfrm>
          <a:prstGeom prst="rect">
            <a:avLst/>
          </a:prstGeom>
          <a:gradFill>
            <a:gsLst>
              <a:gs pos="0">
                <a:srgbClr val="FFFF99"/>
              </a:gs>
              <a:gs pos="100000">
                <a:schemeClr val="bg1"/>
              </a:gs>
            </a:gsLst>
            <a:lin ang="5400000" scaled="1"/>
          </a:gradFill>
          <a:ln w="12700">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本計画では、「点検結果の分析によるもの」に対し「①回帰分析による劣化予測」の検証を行う。</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なお、「②劣化状態の遷移確率による劣化予測」はサンプル数が不足しており、検証が困難であったため、引き続き点検データを蓄積し、将来の検証に備えるものとする。</a:t>
            </a:r>
          </a:p>
        </p:txBody>
      </p:sp>
      <p:sp>
        <p:nvSpPr>
          <p:cNvPr id="2" name="スライド番号プレースホルダー 1"/>
          <p:cNvSpPr>
            <a:spLocks noGrp="1"/>
          </p:cNvSpPr>
          <p:nvPr>
            <p:ph type="sldNum" sz="quarter" idx="12"/>
          </p:nvPr>
        </p:nvSpPr>
        <p:spPr/>
        <p:txBody>
          <a:bodyPr/>
          <a:lstStyle/>
          <a:p>
            <a:pPr>
              <a:defRPr/>
            </a:pPr>
            <a:r>
              <a:rPr lang="en-US" altLang="ja-JP" dirty="0"/>
              <a:t>10</a:t>
            </a:r>
            <a:endParaRPr lang="ja-JP" altLang="en-US" dirty="0"/>
          </a:p>
        </p:txBody>
      </p:sp>
      <p:pic>
        <p:nvPicPr>
          <p:cNvPr id="11" name="図 10">
            <a:extLst>
              <a:ext uri="{FF2B5EF4-FFF2-40B4-BE49-F238E27FC236}">
                <a16:creationId xmlns:a16="http://schemas.microsoft.com/office/drawing/2014/main" id="{A8012DE0-65DC-40D6-A471-D8F8165E8BF2}"/>
              </a:ext>
            </a:extLst>
          </p:cNvPr>
          <p:cNvPicPr>
            <a:picLocks noChangeAspect="1"/>
          </p:cNvPicPr>
          <p:nvPr/>
        </p:nvPicPr>
        <p:blipFill>
          <a:blip r:embed="rId3"/>
          <a:stretch>
            <a:fillRect/>
          </a:stretch>
        </p:blipFill>
        <p:spPr>
          <a:xfrm>
            <a:off x="6480546" y="3429000"/>
            <a:ext cx="2497853" cy="2710007"/>
          </a:xfrm>
          <a:prstGeom prst="rect">
            <a:avLst/>
          </a:prstGeom>
        </p:spPr>
      </p:pic>
    </p:spTree>
    <p:extLst>
      <p:ext uri="{BB962C8B-B14F-4D97-AF65-F5344CB8AC3E}">
        <p14:creationId xmlns:p14="http://schemas.microsoft.com/office/powerpoint/2010/main" val="416261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2811004" y="3936046"/>
            <a:ext cx="5839200" cy="2534604"/>
          </a:xfrm>
          <a:prstGeom prst="rect">
            <a:avLst/>
          </a:prstGeom>
        </p:spPr>
      </p:pic>
      <p:graphicFrame>
        <p:nvGraphicFramePr>
          <p:cNvPr id="25" name="グラフ 24">
            <a:extLst>
              <a:ext uri="{FF2B5EF4-FFF2-40B4-BE49-F238E27FC236}">
                <a16:creationId xmlns:a16="http://schemas.microsoft.com/office/drawing/2014/main" id="{0F1472C5-5AEB-44B1-B3B4-C5E11758A7C1}"/>
              </a:ext>
            </a:extLst>
          </p:cNvPr>
          <p:cNvGraphicFramePr>
            <a:graphicFrameLocks/>
          </p:cNvGraphicFramePr>
          <p:nvPr>
            <p:extLst>
              <p:ext uri="{D42A27DB-BD31-4B8C-83A1-F6EECF244321}">
                <p14:modId xmlns:p14="http://schemas.microsoft.com/office/powerpoint/2010/main" val="2707833815"/>
              </p:ext>
            </p:extLst>
          </p:nvPr>
        </p:nvGraphicFramePr>
        <p:xfrm>
          <a:off x="2811004" y="1042783"/>
          <a:ext cx="5839200" cy="25344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３）劣化予測手法の検証</a:t>
            </a:r>
          </a:p>
        </p:txBody>
      </p:sp>
      <p:sp>
        <p:nvSpPr>
          <p:cNvPr id="9"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734" y="607925"/>
            <a:ext cx="8812803" cy="346248"/>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①回帰分析による劣化予測結果</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278385" y="1033128"/>
            <a:ext cx="2425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None/>
            </a:pP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RC</a:t>
            </a:r>
            <a:r>
              <a:rPr lang="ja-JP" altLang="en-US" sz="1600" dirty="0">
                <a:latin typeface="BIZ UDゴシック" panose="020B0400000000000000" pitchFamily="49" charset="-128"/>
                <a:ea typeface="BIZ UDゴシック" panose="020B0400000000000000" pitchFamily="49" charset="-128"/>
              </a:rPr>
              <a:t>支柱（耐震補強）</a:t>
            </a:r>
            <a:endParaRPr lang="ja-JP" altLang="en-US" sz="1800" dirty="0">
              <a:latin typeface="BIZ UDゴシック" panose="020B0400000000000000" pitchFamily="49" charset="-128"/>
              <a:ea typeface="BIZ UDゴシック" panose="020B0400000000000000" pitchFamily="49" charset="-128"/>
            </a:endParaRPr>
          </a:p>
        </p:txBody>
      </p:sp>
      <p:sp>
        <p:nvSpPr>
          <p:cNvPr id="22"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278385" y="3948393"/>
            <a:ext cx="2425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None/>
            </a:pP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PC</a:t>
            </a:r>
            <a:r>
              <a:rPr lang="ja-JP" altLang="en-US" sz="1600" dirty="0">
                <a:latin typeface="BIZ UDゴシック" panose="020B0400000000000000" pitchFamily="49" charset="-128"/>
                <a:ea typeface="BIZ UDゴシック" panose="020B0400000000000000" pitchFamily="49" charset="-128"/>
              </a:rPr>
              <a:t>軌道桁</a:t>
            </a:r>
            <a:endParaRPr lang="ja-JP" altLang="en-US" sz="1800" dirty="0">
              <a:latin typeface="BIZ UDゴシック" panose="020B0400000000000000" pitchFamily="49" charset="-128"/>
              <a:ea typeface="BIZ UDゴシック" panose="020B0400000000000000" pitchFamily="49" charset="-128"/>
            </a:endParaRPr>
          </a:p>
        </p:txBody>
      </p:sp>
      <p:cxnSp>
        <p:nvCxnSpPr>
          <p:cNvPr id="54" name="直線コネクタ 53">
            <a:extLst>
              <a:ext uri="{FF2B5EF4-FFF2-40B4-BE49-F238E27FC236}">
                <a16:creationId xmlns:a16="http://schemas.microsoft.com/office/drawing/2014/main" id="{F3E18464-ADC0-4EBA-88B3-CEB44CAABB03}"/>
              </a:ext>
            </a:extLst>
          </p:cNvPr>
          <p:cNvCxnSpPr>
            <a:cxnSpLocks/>
          </p:cNvCxnSpPr>
          <p:nvPr/>
        </p:nvCxnSpPr>
        <p:spPr>
          <a:xfrm>
            <a:off x="3460073" y="2087111"/>
            <a:ext cx="400117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3228E03-5D77-470F-B130-CEC304473E9F}"/>
              </a:ext>
            </a:extLst>
          </p:cNvPr>
          <p:cNvCxnSpPr>
            <a:cxnSpLocks/>
          </p:cNvCxnSpPr>
          <p:nvPr/>
        </p:nvCxnSpPr>
        <p:spPr>
          <a:xfrm>
            <a:off x="4491006" y="2079737"/>
            <a:ext cx="0" cy="106724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98F144F-C9DF-4EE3-AEA0-E36FC0996112}"/>
              </a:ext>
            </a:extLst>
          </p:cNvPr>
          <p:cNvCxnSpPr>
            <a:cxnSpLocks/>
          </p:cNvCxnSpPr>
          <p:nvPr/>
        </p:nvCxnSpPr>
        <p:spPr>
          <a:xfrm>
            <a:off x="4722473" y="2435822"/>
            <a:ext cx="0" cy="71219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84BEAC1-6925-4B05-913C-EA59B18A8558}"/>
              </a:ext>
            </a:extLst>
          </p:cNvPr>
          <p:cNvCxnSpPr>
            <a:cxnSpLocks/>
          </p:cNvCxnSpPr>
          <p:nvPr/>
        </p:nvCxnSpPr>
        <p:spPr>
          <a:xfrm>
            <a:off x="3461503" y="2439814"/>
            <a:ext cx="3999747"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2">
            <a:extLst>
              <a:ext uri="{FF2B5EF4-FFF2-40B4-BE49-F238E27FC236}">
                <a16:creationId xmlns:a16="http://schemas.microsoft.com/office/drawing/2014/main" id="{836FA82B-DD50-4677-8024-AB883136D178}"/>
              </a:ext>
            </a:extLst>
          </p:cNvPr>
          <p:cNvSpPr txBox="1"/>
          <p:nvPr/>
        </p:nvSpPr>
        <p:spPr>
          <a:xfrm>
            <a:off x="4572000" y="3082248"/>
            <a:ext cx="356054" cy="2041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b="1" dirty="0">
                <a:solidFill>
                  <a:srgbClr val="FFFF00"/>
                </a:solidFill>
                <a:latin typeface="BIZ UDゴシック" panose="020B0400000000000000" pitchFamily="49" charset="-128"/>
                <a:ea typeface="BIZ UDゴシック" panose="020B0400000000000000" pitchFamily="49" charset="-128"/>
              </a:rPr>
              <a:t>41</a:t>
            </a:r>
            <a:endParaRPr kumimoji="1" lang="ja-JP" altLang="en-US" sz="900" b="1" baseline="30000" dirty="0">
              <a:solidFill>
                <a:srgbClr val="FFFF00"/>
              </a:solidFill>
              <a:latin typeface="BIZ UDゴシック" panose="020B0400000000000000" pitchFamily="49" charset="-128"/>
              <a:ea typeface="BIZ UDゴシック" panose="020B0400000000000000" pitchFamily="49" charset="-128"/>
            </a:endParaRPr>
          </a:p>
        </p:txBody>
      </p:sp>
      <p:sp>
        <p:nvSpPr>
          <p:cNvPr id="59" name="テキスト ボックス 53">
            <a:extLst>
              <a:ext uri="{FF2B5EF4-FFF2-40B4-BE49-F238E27FC236}">
                <a16:creationId xmlns:a16="http://schemas.microsoft.com/office/drawing/2014/main" id="{9CFF4587-CE5E-4518-B2D4-5E0B300FABEA}"/>
              </a:ext>
            </a:extLst>
          </p:cNvPr>
          <p:cNvSpPr txBox="1"/>
          <p:nvPr/>
        </p:nvSpPr>
        <p:spPr>
          <a:xfrm>
            <a:off x="4337469" y="3085367"/>
            <a:ext cx="356054" cy="2041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b="1" dirty="0">
                <a:solidFill>
                  <a:srgbClr val="00B050"/>
                </a:solidFill>
                <a:latin typeface="BIZ UDゴシック" panose="020B0400000000000000" pitchFamily="49" charset="-128"/>
                <a:ea typeface="BIZ UDゴシック" panose="020B0400000000000000" pitchFamily="49" charset="-128"/>
              </a:rPr>
              <a:t>34</a:t>
            </a:r>
            <a:endParaRPr kumimoji="1" lang="ja-JP" altLang="en-US" sz="900" b="1" baseline="30000" dirty="0">
              <a:solidFill>
                <a:srgbClr val="00B050"/>
              </a:solidFill>
              <a:latin typeface="BIZ UDゴシック" panose="020B0400000000000000" pitchFamily="49" charset="-128"/>
              <a:ea typeface="BIZ UDゴシック" panose="020B0400000000000000" pitchFamily="49" charset="-128"/>
            </a:endParaRPr>
          </a:p>
        </p:txBody>
      </p:sp>
      <p:cxnSp>
        <p:nvCxnSpPr>
          <p:cNvPr id="73" name="直線コネクタ 72">
            <a:extLst>
              <a:ext uri="{FF2B5EF4-FFF2-40B4-BE49-F238E27FC236}">
                <a16:creationId xmlns:a16="http://schemas.microsoft.com/office/drawing/2014/main" id="{63228E03-5D77-470F-B130-CEC304473E9F}"/>
              </a:ext>
            </a:extLst>
          </p:cNvPr>
          <p:cNvCxnSpPr>
            <a:cxnSpLocks/>
          </p:cNvCxnSpPr>
          <p:nvPr/>
        </p:nvCxnSpPr>
        <p:spPr>
          <a:xfrm>
            <a:off x="4378232" y="4974674"/>
            <a:ext cx="0" cy="106891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398F144F-C9DF-4EE3-AEA0-E36FC0996112}"/>
              </a:ext>
            </a:extLst>
          </p:cNvPr>
          <p:cNvCxnSpPr>
            <a:cxnSpLocks/>
          </p:cNvCxnSpPr>
          <p:nvPr/>
        </p:nvCxnSpPr>
        <p:spPr>
          <a:xfrm flipH="1">
            <a:off x="4612159" y="5337426"/>
            <a:ext cx="11524" cy="70616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76" name="テキスト ボックス 52">
            <a:extLst>
              <a:ext uri="{FF2B5EF4-FFF2-40B4-BE49-F238E27FC236}">
                <a16:creationId xmlns:a16="http://schemas.microsoft.com/office/drawing/2014/main" id="{836FA82B-DD50-4677-8024-AB883136D178}"/>
              </a:ext>
            </a:extLst>
          </p:cNvPr>
          <p:cNvSpPr txBox="1"/>
          <p:nvPr/>
        </p:nvSpPr>
        <p:spPr>
          <a:xfrm>
            <a:off x="4460707" y="5984129"/>
            <a:ext cx="435135" cy="28216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b="1" dirty="0">
                <a:solidFill>
                  <a:srgbClr val="FFFF00"/>
                </a:solidFill>
                <a:latin typeface="BIZ UDゴシック" panose="020B0400000000000000" pitchFamily="49" charset="-128"/>
                <a:ea typeface="BIZ UDゴシック" panose="020B0400000000000000" pitchFamily="49" charset="-128"/>
              </a:rPr>
              <a:t>40</a:t>
            </a:r>
            <a:endParaRPr kumimoji="1" lang="ja-JP" altLang="en-US" sz="900" b="1" baseline="30000" dirty="0">
              <a:solidFill>
                <a:srgbClr val="FFFF00"/>
              </a:solidFill>
              <a:latin typeface="BIZ UDゴシック" panose="020B0400000000000000" pitchFamily="49" charset="-128"/>
              <a:ea typeface="BIZ UDゴシック" panose="020B0400000000000000" pitchFamily="49" charset="-128"/>
            </a:endParaRPr>
          </a:p>
        </p:txBody>
      </p:sp>
      <p:sp>
        <p:nvSpPr>
          <p:cNvPr id="77" name="テキスト ボックス 53">
            <a:extLst>
              <a:ext uri="{FF2B5EF4-FFF2-40B4-BE49-F238E27FC236}">
                <a16:creationId xmlns:a16="http://schemas.microsoft.com/office/drawing/2014/main" id="{9CFF4587-CE5E-4518-B2D4-5E0B300FABEA}"/>
              </a:ext>
            </a:extLst>
          </p:cNvPr>
          <p:cNvSpPr txBox="1"/>
          <p:nvPr/>
        </p:nvSpPr>
        <p:spPr>
          <a:xfrm>
            <a:off x="4267377" y="5983544"/>
            <a:ext cx="435135" cy="28216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b="1" dirty="0">
                <a:solidFill>
                  <a:srgbClr val="00B050"/>
                </a:solidFill>
                <a:latin typeface="BIZ UDゴシック" panose="020B0400000000000000" pitchFamily="49" charset="-128"/>
                <a:ea typeface="BIZ UDゴシック" panose="020B0400000000000000" pitchFamily="49" charset="-128"/>
              </a:rPr>
              <a:t>33</a:t>
            </a:r>
            <a:endParaRPr kumimoji="1" lang="ja-JP" altLang="en-US" sz="900" b="1" baseline="30000" dirty="0">
              <a:solidFill>
                <a:srgbClr val="00B050"/>
              </a:solidFill>
              <a:latin typeface="BIZ UDゴシック" panose="020B0400000000000000" pitchFamily="49" charset="-128"/>
              <a:ea typeface="BIZ UDゴシック" panose="020B0400000000000000" pitchFamily="49" charset="-128"/>
            </a:endParaRPr>
          </a:p>
        </p:txBody>
      </p:sp>
      <p:cxnSp>
        <p:nvCxnSpPr>
          <p:cNvPr id="94" name="直線コネクタ 93">
            <a:extLst>
              <a:ext uri="{FF2B5EF4-FFF2-40B4-BE49-F238E27FC236}">
                <a16:creationId xmlns:a16="http://schemas.microsoft.com/office/drawing/2014/main" id="{A7523087-2633-3A2E-E2A2-A3ACEB57669B}"/>
              </a:ext>
            </a:extLst>
          </p:cNvPr>
          <p:cNvCxnSpPr>
            <a:cxnSpLocks/>
          </p:cNvCxnSpPr>
          <p:nvPr/>
        </p:nvCxnSpPr>
        <p:spPr>
          <a:xfrm>
            <a:off x="3381375" y="4974700"/>
            <a:ext cx="4029075"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7ED4F706-400E-1C22-2265-9CBD7D743D07}"/>
              </a:ext>
            </a:extLst>
          </p:cNvPr>
          <p:cNvCxnSpPr>
            <a:cxnSpLocks/>
          </p:cNvCxnSpPr>
          <p:nvPr/>
        </p:nvCxnSpPr>
        <p:spPr>
          <a:xfrm>
            <a:off x="3381375" y="5331784"/>
            <a:ext cx="4029075"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テキスト ボックス 9">
            <a:extLst>
              <a:ext uri="{FF2B5EF4-FFF2-40B4-BE49-F238E27FC236}">
                <a16:creationId xmlns:a16="http://schemas.microsoft.com/office/drawing/2014/main" id="{F150E42E-796B-CCDD-8BDC-8008FBCBBBF9}"/>
              </a:ext>
            </a:extLst>
          </p:cNvPr>
          <p:cNvSpPr txBox="1"/>
          <p:nvPr/>
        </p:nvSpPr>
        <p:spPr>
          <a:xfrm>
            <a:off x="5728947" y="4339931"/>
            <a:ext cx="1659063" cy="246221"/>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00" dirty="0">
                <a:solidFill>
                  <a:srgbClr val="FF0000"/>
                </a:solidFill>
                <a:latin typeface="BIZ UDゴシック" panose="020B0400000000000000" pitchFamily="49" charset="-128"/>
                <a:ea typeface="BIZ UDゴシック" panose="020B0400000000000000" pitchFamily="49" charset="-128"/>
              </a:rPr>
              <a:t>算出式：</a:t>
            </a:r>
            <a:r>
              <a:rPr kumimoji="1" lang="en-US" altLang="ja-JP" sz="1000" dirty="0">
                <a:solidFill>
                  <a:srgbClr val="FF0000"/>
                </a:solidFill>
                <a:latin typeface="BIZ UDゴシック" panose="020B0400000000000000" pitchFamily="49" charset="-128"/>
                <a:ea typeface="BIZ UDゴシック" panose="020B0400000000000000" pitchFamily="49" charset="-128"/>
              </a:rPr>
              <a:t>y=100</a:t>
            </a:r>
            <a:r>
              <a:rPr kumimoji="1" lang="ja-JP" altLang="en-US" sz="1000" dirty="0">
                <a:solidFill>
                  <a:srgbClr val="FF0000"/>
                </a:solidFill>
                <a:latin typeface="BIZ UDゴシック" panose="020B0400000000000000" pitchFamily="49" charset="-128"/>
                <a:ea typeface="BIZ UDゴシック" panose="020B0400000000000000" pitchFamily="49" charset="-128"/>
              </a:rPr>
              <a:t>－</a:t>
            </a:r>
            <a:r>
              <a:rPr kumimoji="1" lang="en-US" altLang="ja-JP" sz="1000" dirty="0">
                <a:solidFill>
                  <a:srgbClr val="FF0000"/>
                </a:solidFill>
                <a:latin typeface="BIZ UDゴシック" panose="020B0400000000000000" pitchFamily="49" charset="-128"/>
                <a:ea typeface="BIZ UDゴシック" panose="020B0400000000000000" pitchFamily="49" charset="-128"/>
              </a:rPr>
              <a:t>0.0374x</a:t>
            </a:r>
            <a:r>
              <a:rPr kumimoji="1" lang="en-US" altLang="ja-JP" sz="1000" baseline="30000" dirty="0">
                <a:solidFill>
                  <a:srgbClr val="FF0000"/>
                </a:solidFill>
                <a:latin typeface="BIZ UDゴシック" panose="020B0400000000000000" pitchFamily="49" charset="-128"/>
                <a:ea typeface="BIZ UDゴシック" panose="020B0400000000000000" pitchFamily="49" charset="-128"/>
              </a:rPr>
              <a:t>2</a:t>
            </a:r>
            <a:endParaRPr kumimoji="1" lang="ja-JP" altLang="en-US" sz="1000" baseline="30000" dirty="0">
              <a:solidFill>
                <a:srgbClr val="FF0000"/>
              </a:solidFill>
              <a:latin typeface="BIZ UDゴシック" panose="020B0400000000000000" pitchFamily="49" charset="-128"/>
              <a:ea typeface="BIZ UDゴシック" panose="020B0400000000000000" pitchFamily="49" charset="-128"/>
            </a:endParaRPr>
          </a:p>
        </p:txBody>
      </p:sp>
      <p:sp>
        <p:nvSpPr>
          <p:cNvPr id="4" name="テキスト ボックス 9">
            <a:extLst>
              <a:ext uri="{FF2B5EF4-FFF2-40B4-BE49-F238E27FC236}">
                <a16:creationId xmlns:a16="http://schemas.microsoft.com/office/drawing/2014/main" id="{E99B92BC-0182-40D7-AF08-FBF2A6D4B105}"/>
              </a:ext>
            </a:extLst>
          </p:cNvPr>
          <p:cNvSpPr txBox="1"/>
          <p:nvPr/>
        </p:nvSpPr>
        <p:spPr>
          <a:xfrm>
            <a:off x="5730603" y="1451233"/>
            <a:ext cx="1657408" cy="246221"/>
          </a:xfrm>
          <a:prstGeom prst="rect">
            <a:avLst/>
          </a:prstGeom>
          <a:solidFill>
            <a:schemeClr val="bg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000" dirty="0">
                <a:solidFill>
                  <a:srgbClr val="FF0000"/>
                </a:solidFill>
                <a:latin typeface="BIZ UDゴシック" panose="020B0400000000000000" pitchFamily="49" charset="-128"/>
                <a:ea typeface="BIZ UDゴシック" panose="020B0400000000000000" pitchFamily="49" charset="-128"/>
              </a:rPr>
              <a:t>算出式：</a:t>
            </a:r>
            <a:r>
              <a:rPr kumimoji="1" lang="en-US" altLang="ja-JP" sz="1000" dirty="0">
                <a:solidFill>
                  <a:srgbClr val="FF0000"/>
                </a:solidFill>
                <a:latin typeface="BIZ UDゴシック" panose="020B0400000000000000" pitchFamily="49" charset="-128"/>
                <a:ea typeface="BIZ UDゴシック" panose="020B0400000000000000" pitchFamily="49" charset="-128"/>
              </a:rPr>
              <a:t>y=100</a:t>
            </a:r>
            <a:r>
              <a:rPr kumimoji="1" lang="ja-JP" altLang="en-US" sz="1000" dirty="0">
                <a:solidFill>
                  <a:srgbClr val="FF0000"/>
                </a:solidFill>
                <a:latin typeface="BIZ UDゴシック" panose="020B0400000000000000" pitchFamily="49" charset="-128"/>
                <a:ea typeface="BIZ UDゴシック" panose="020B0400000000000000" pitchFamily="49" charset="-128"/>
              </a:rPr>
              <a:t>－</a:t>
            </a:r>
            <a:r>
              <a:rPr kumimoji="1" lang="en-US" altLang="ja-JP" sz="1000" dirty="0">
                <a:solidFill>
                  <a:srgbClr val="FF0000"/>
                </a:solidFill>
                <a:latin typeface="BIZ UDゴシック" panose="020B0400000000000000" pitchFamily="49" charset="-128"/>
                <a:ea typeface="BIZ UDゴシック" panose="020B0400000000000000" pitchFamily="49" charset="-128"/>
              </a:rPr>
              <a:t>0.0352x</a:t>
            </a:r>
            <a:r>
              <a:rPr kumimoji="1" lang="en-US" altLang="ja-JP" sz="1000" baseline="30000" dirty="0">
                <a:solidFill>
                  <a:srgbClr val="FF0000"/>
                </a:solidFill>
                <a:latin typeface="BIZ UDゴシック" panose="020B0400000000000000" pitchFamily="49" charset="-128"/>
                <a:ea typeface="BIZ UDゴシック" panose="020B0400000000000000" pitchFamily="49" charset="-128"/>
              </a:rPr>
              <a:t>2</a:t>
            </a:r>
            <a:endParaRPr kumimoji="1" lang="ja-JP" altLang="en-US" sz="1000" baseline="30000" dirty="0">
              <a:solidFill>
                <a:srgbClr val="FF0000"/>
              </a:solidFill>
              <a:latin typeface="BIZ UDゴシック" panose="020B0400000000000000" pitchFamily="49" charset="-128"/>
              <a:ea typeface="BIZ UDゴシック" panose="020B0400000000000000" pitchFamily="49" charset="-128"/>
            </a:endParaRPr>
          </a:p>
        </p:txBody>
      </p:sp>
      <p:sp>
        <p:nvSpPr>
          <p:cNvPr id="8" name="スライド番号プレースホルダー 7"/>
          <p:cNvSpPr>
            <a:spLocks noGrp="1"/>
          </p:cNvSpPr>
          <p:nvPr>
            <p:ph type="sldNum" sz="quarter" idx="12"/>
          </p:nvPr>
        </p:nvSpPr>
        <p:spPr/>
        <p:txBody>
          <a:bodyPr/>
          <a:lstStyle/>
          <a:p>
            <a:pPr>
              <a:defRPr/>
            </a:pPr>
            <a:r>
              <a:rPr lang="en-US" altLang="ja-JP" dirty="0"/>
              <a:t>11</a:t>
            </a:r>
          </a:p>
        </p:txBody>
      </p:sp>
      <p:sp>
        <p:nvSpPr>
          <p:cNvPr id="3" name="コンテンツ プレースホルダー 2">
            <a:extLst>
              <a:ext uri="{FF2B5EF4-FFF2-40B4-BE49-F238E27FC236}">
                <a16:creationId xmlns:a16="http://schemas.microsoft.com/office/drawing/2014/main" id="{9CCDC507-8C16-8072-F407-91C6A8786410}"/>
              </a:ext>
            </a:extLst>
          </p:cNvPr>
          <p:cNvSpPr txBox="1">
            <a:spLocks/>
          </p:cNvSpPr>
          <p:nvPr/>
        </p:nvSpPr>
        <p:spPr>
          <a:xfrm>
            <a:off x="1676081" y="3543296"/>
            <a:ext cx="7597097" cy="503483"/>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300"/>
              </a:lnSpc>
              <a:spcBef>
                <a:spcPts val="0"/>
              </a:spcBef>
              <a:buNone/>
            </a:pPr>
            <a:r>
              <a:rPr lang="ja-JP" altLang="en-US" sz="1400" dirty="0">
                <a:latin typeface="BIZ UDゴシック" panose="020B0400000000000000" pitchFamily="49" charset="-128"/>
                <a:ea typeface="BIZ UDゴシック" panose="020B0400000000000000" pitchFamily="49" charset="-128"/>
              </a:rPr>
              <a:t>第三者被害を考慮した判定区分を反映したため、改定前よりも劣化曲線が急になっている。</a:t>
            </a:r>
            <a:endParaRPr lang="en-US" altLang="ja-JP" sz="1400" dirty="0">
              <a:latin typeface="BIZ UDゴシック" panose="020B0400000000000000" pitchFamily="49" charset="-128"/>
              <a:ea typeface="BIZ UDゴシック" panose="020B0400000000000000" pitchFamily="49" charset="-128"/>
            </a:endParaRPr>
          </a:p>
        </p:txBody>
      </p:sp>
      <p:sp>
        <p:nvSpPr>
          <p:cNvPr id="26" name="コンテンツ プレースホルダー 2">
            <a:extLst>
              <a:ext uri="{FF2B5EF4-FFF2-40B4-BE49-F238E27FC236}">
                <a16:creationId xmlns:a16="http://schemas.microsoft.com/office/drawing/2014/main" id="{9CCDC507-8C16-8072-F407-91C6A8786410}"/>
              </a:ext>
            </a:extLst>
          </p:cNvPr>
          <p:cNvSpPr txBox="1">
            <a:spLocks/>
          </p:cNvSpPr>
          <p:nvPr/>
        </p:nvSpPr>
        <p:spPr>
          <a:xfrm>
            <a:off x="942041" y="6470650"/>
            <a:ext cx="8036496" cy="503483"/>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300"/>
              </a:lnSpc>
              <a:spcBef>
                <a:spcPts val="0"/>
              </a:spcBef>
              <a:buNone/>
            </a:pPr>
            <a:r>
              <a:rPr lang="ja-JP" altLang="en-US" sz="1400" dirty="0">
                <a:latin typeface="BIZ UDゴシック" panose="020B0400000000000000" pitchFamily="49" charset="-128"/>
                <a:ea typeface="BIZ UDゴシック" panose="020B0400000000000000" pitchFamily="49" charset="-128"/>
              </a:rPr>
              <a:t>改定前は健全度が高いとの理由から、理論式を用いていたが、今回点検結果</a:t>
            </a:r>
            <a:r>
              <a:rPr lang="ja-JP" altLang="en-US" sz="1400">
                <a:latin typeface="BIZ UDゴシック" panose="020B0400000000000000" pitchFamily="49" charset="-128"/>
                <a:ea typeface="BIZ UDゴシック" panose="020B0400000000000000" pitchFamily="49" charset="-128"/>
              </a:rPr>
              <a:t>による予測</a:t>
            </a:r>
            <a:r>
              <a:rPr lang="ja-JP" altLang="en-US" sz="1400" dirty="0">
                <a:latin typeface="BIZ UDゴシック" panose="020B0400000000000000" pitchFamily="49" charset="-128"/>
                <a:ea typeface="BIZ UDゴシック" panose="020B0400000000000000" pitchFamily="49" charset="-128"/>
              </a:rPr>
              <a:t>を実施。</a:t>
            </a:r>
            <a:endParaRPr lang="en-US" altLang="ja-JP" sz="1400" dirty="0">
              <a:latin typeface="BIZ UDゴシック" panose="020B0400000000000000" pitchFamily="49" charset="-128"/>
              <a:ea typeface="BIZ UDゴシック" panose="020B0400000000000000" pitchFamily="49" charset="-128"/>
            </a:endParaRPr>
          </a:p>
        </p:txBody>
      </p:sp>
      <p:sp>
        <p:nvSpPr>
          <p:cNvPr id="36" name="テキスト ボックス 9">
            <a:extLst>
              <a:ext uri="{FF2B5EF4-FFF2-40B4-BE49-F238E27FC236}">
                <a16:creationId xmlns:a16="http://schemas.microsoft.com/office/drawing/2014/main" id="{E99B92BC-0182-40D7-AF08-FBF2A6D4B105}"/>
              </a:ext>
            </a:extLst>
          </p:cNvPr>
          <p:cNvSpPr txBox="1"/>
          <p:nvPr/>
        </p:nvSpPr>
        <p:spPr>
          <a:xfrm>
            <a:off x="7392358" y="4854441"/>
            <a:ext cx="793606" cy="215424"/>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solidFill>
                  <a:srgbClr val="00B050"/>
                </a:solidFill>
                <a:latin typeface="BIZ UDゴシック" panose="020B0400000000000000" pitchFamily="49" charset="-128"/>
                <a:ea typeface="BIZ UDゴシック" panose="020B0400000000000000" pitchFamily="49" charset="-128"/>
              </a:rPr>
              <a:t>予防保全</a:t>
            </a:r>
            <a:r>
              <a:rPr lang="en-US" altLang="ja-JP" sz="800" dirty="0">
                <a:solidFill>
                  <a:srgbClr val="00B050"/>
                </a:solidFill>
                <a:latin typeface="BIZ UDゴシック" panose="020B0400000000000000" pitchFamily="49" charset="-128"/>
                <a:ea typeface="BIZ UDゴシック" panose="020B0400000000000000" pitchFamily="49" charset="-128"/>
              </a:rPr>
              <a:t>Ⅰ</a:t>
            </a:r>
            <a:r>
              <a:rPr lang="ja-JP" altLang="en-US" sz="800" dirty="0">
                <a:solidFill>
                  <a:srgbClr val="00B050"/>
                </a:solidFill>
                <a:latin typeface="BIZ UDゴシック" panose="020B0400000000000000" pitchFamily="49" charset="-128"/>
                <a:ea typeface="BIZ UDゴシック" panose="020B0400000000000000" pitchFamily="49" charset="-128"/>
              </a:rPr>
              <a:t>型</a:t>
            </a:r>
            <a:endParaRPr kumimoji="1" lang="ja-JP" altLang="en-US" sz="800" baseline="30000" dirty="0">
              <a:solidFill>
                <a:srgbClr val="00B050"/>
              </a:solidFill>
              <a:latin typeface="BIZ UDゴシック" panose="020B0400000000000000" pitchFamily="49" charset="-128"/>
              <a:ea typeface="BIZ UDゴシック" panose="020B0400000000000000" pitchFamily="49" charset="-128"/>
            </a:endParaRPr>
          </a:p>
        </p:txBody>
      </p:sp>
      <p:sp>
        <p:nvSpPr>
          <p:cNvPr id="37" name="テキスト ボックス 9">
            <a:extLst>
              <a:ext uri="{FF2B5EF4-FFF2-40B4-BE49-F238E27FC236}">
                <a16:creationId xmlns:a16="http://schemas.microsoft.com/office/drawing/2014/main" id="{E99B92BC-0182-40D7-AF08-FBF2A6D4B105}"/>
              </a:ext>
            </a:extLst>
          </p:cNvPr>
          <p:cNvSpPr txBox="1"/>
          <p:nvPr/>
        </p:nvSpPr>
        <p:spPr>
          <a:xfrm>
            <a:off x="7392358" y="5203149"/>
            <a:ext cx="793606" cy="21544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solidFill>
                  <a:srgbClr val="FFFF00"/>
                </a:solidFill>
                <a:latin typeface="BIZ UDゴシック" panose="020B0400000000000000" pitchFamily="49" charset="-128"/>
                <a:ea typeface="BIZ UDゴシック" panose="020B0400000000000000" pitchFamily="49" charset="-128"/>
              </a:rPr>
              <a:t>予防保全</a:t>
            </a:r>
            <a:r>
              <a:rPr lang="en-US" altLang="ja-JP" sz="800" dirty="0">
                <a:solidFill>
                  <a:srgbClr val="FFFF00"/>
                </a:solidFill>
                <a:latin typeface="BIZ UDゴシック" panose="020B0400000000000000" pitchFamily="49" charset="-128"/>
                <a:ea typeface="BIZ UDゴシック" panose="020B0400000000000000" pitchFamily="49" charset="-128"/>
              </a:rPr>
              <a:t>Ⅱ</a:t>
            </a:r>
            <a:r>
              <a:rPr lang="ja-JP" altLang="en-US" sz="800" dirty="0">
                <a:solidFill>
                  <a:srgbClr val="FFFF00"/>
                </a:solidFill>
                <a:latin typeface="BIZ UDゴシック" panose="020B0400000000000000" pitchFamily="49" charset="-128"/>
                <a:ea typeface="BIZ UDゴシック" panose="020B0400000000000000" pitchFamily="49" charset="-128"/>
              </a:rPr>
              <a:t>型</a:t>
            </a:r>
            <a:endParaRPr kumimoji="1" lang="ja-JP" altLang="en-US" sz="800" baseline="30000" dirty="0">
              <a:solidFill>
                <a:srgbClr val="FFFF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1086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４）長期コストシミュレーション</a:t>
            </a:r>
          </a:p>
        </p:txBody>
      </p:sp>
      <p:sp>
        <p:nvSpPr>
          <p:cNvPr id="14"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733" y="928187"/>
            <a:ext cx="8812803" cy="2221413"/>
          </a:xfrm>
          <a:prstGeom prst="rect">
            <a:avLst/>
          </a:prstGeom>
          <a:gradFill>
            <a:gsLst>
              <a:gs pos="0">
                <a:srgbClr val="FFFF99"/>
              </a:gs>
              <a:gs pos="100000">
                <a:schemeClr val="bg1"/>
              </a:gs>
            </a:gsLst>
            <a:lin ang="5400000" scaled="1"/>
          </a:gradFill>
          <a:ln w="12700">
            <a:solidFill>
              <a:schemeClr val="tx1"/>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予算に制約があり</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最小となる時期に補修が困難な場合の対策優先順位は構造物の健全度が低い部材区分から対策を行うことを基本とし、かつ影響度（重要性、危険性、効率性）を考慮した総合的な評価を行う。</a:t>
            </a: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なお、補修工事に伴う桁下道路等への影響の集約や補修工事の進捗管理を煩雑にしないため、「駅間単位」で優先順位付けを行う。</a:t>
            </a: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①健全度の低い部材から対策する</a:t>
            </a: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②第三者被害が懸念される施設のなかでも、社会的影響が大きいものから対策する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（鉄道や高速道路を跨ぐ等、他に影響が波及する施設）</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③健全度の低い駅間から対策する</a:t>
            </a:r>
          </a:p>
          <a:p>
            <a:pPr marL="0" indent="0">
              <a:buNone/>
            </a:pPr>
            <a:endParaRPr lang="ja-JP" altLang="en-US" sz="1600" strike="sngStrike" dirty="0">
              <a:highlight>
                <a:srgbClr val="FFFF00"/>
              </a:highlight>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65733" y="558856"/>
            <a:ext cx="4386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◇優先順位の設定</a:t>
            </a:r>
          </a:p>
        </p:txBody>
      </p:sp>
      <p:sp>
        <p:nvSpPr>
          <p:cNvPr id="9"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3207904" y="6462493"/>
            <a:ext cx="2728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None/>
            </a:pPr>
            <a:r>
              <a:rPr lang="ja-JP" altLang="en-US" sz="1800" dirty="0">
                <a:latin typeface="BIZ UDゴシック" panose="020B0400000000000000" pitchFamily="49" charset="-128"/>
                <a:ea typeface="BIZ UDゴシック" panose="020B0400000000000000" pitchFamily="49" charset="-128"/>
              </a:rPr>
              <a:t>優先順位設定のイメージ</a:t>
            </a:r>
          </a:p>
        </p:txBody>
      </p:sp>
      <p:sp>
        <p:nvSpPr>
          <p:cNvPr id="2" name="スライド番号プレースホルダー 1"/>
          <p:cNvSpPr>
            <a:spLocks noGrp="1"/>
          </p:cNvSpPr>
          <p:nvPr>
            <p:ph type="sldNum" sz="quarter" idx="12"/>
          </p:nvPr>
        </p:nvSpPr>
        <p:spPr/>
        <p:txBody>
          <a:bodyPr/>
          <a:lstStyle/>
          <a:p>
            <a:pPr>
              <a:defRPr/>
            </a:pPr>
            <a:r>
              <a:rPr lang="en-US" altLang="ja-JP" dirty="0"/>
              <a:t>12</a:t>
            </a:r>
            <a:endParaRPr lang="ja-JP" altLang="en-US" dirty="0"/>
          </a:p>
        </p:txBody>
      </p:sp>
      <p:pic>
        <p:nvPicPr>
          <p:cNvPr id="4" name="図 3">
            <a:extLst>
              <a:ext uri="{FF2B5EF4-FFF2-40B4-BE49-F238E27FC236}">
                <a16:creationId xmlns:a16="http://schemas.microsoft.com/office/drawing/2014/main" id="{5A0FC065-CB95-435A-80DE-C236D068EDD3}"/>
              </a:ext>
            </a:extLst>
          </p:cNvPr>
          <p:cNvPicPr>
            <a:picLocks noChangeAspect="1"/>
          </p:cNvPicPr>
          <p:nvPr/>
        </p:nvPicPr>
        <p:blipFill>
          <a:blip r:embed="rId3"/>
          <a:stretch>
            <a:fillRect/>
          </a:stretch>
        </p:blipFill>
        <p:spPr>
          <a:xfrm>
            <a:off x="1160869" y="3243437"/>
            <a:ext cx="6525407" cy="3187366"/>
          </a:xfrm>
          <a:prstGeom prst="rect">
            <a:avLst/>
          </a:prstGeom>
        </p:spPr>
      </p:pic>
    </p:spTree>
    <p:extLst>
      <p:ext uri="{BB962C8B-B14F-4D97-AF65-F5344CB8AC3E}">
        <p14:creationId xmlns:p14="http://schemas.microsoft.com/office/powerpoint/2010/main" val="330420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14"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734" y="928188"/>
            <a:ext cx="8812803" cy="1804964"/>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補修数量は、平均的な施設から概算で数量を算出し、各施設の規模に合わせて、比例計算で算出する。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RC</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支柱、鋼製支柱：橋脚の高さに応じて、比例計算で補修数量を算出する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・鋼製 門型支柱：軸線長さに応じて、比例計算で補修数量を算出する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zh-TW" sz="1600" dirty="0">
                <a:latin typeface="BIZ UDゴシック" panose="020B0400000000000000" pitchFamily="49" charset="-128"/>
                <a:ea typeface="BIZ UDゴシック" panose="020B0400000000000000" pitchFamily="49" charset="-128"/>
                <a:cs typeface="Meiryo UI" panose="020B0604030504040204" pitchFamily="50" charset="-128"/>
              </a:rPr>
              <a:t>PC</a:t>
            </a:r>
            <a:r>
              <a:rPr lang="zh-TW" altLang="en-US" sz="1600" dirty="0">
                <a:latin typeface="BIZ UDゴシック" panose="020B0400000000000000" pitchFamily="49" charset="-128"/>
                <a:ea typeface="BIZ UDゴシック" panose="020B0400000000000000" pitchFamily="49" charset="-128"/>
                <a:cs typeface="Meiryo UI" panose="020B0604030504040204" pitchFamily="50" charset="-128"/>
              </a:rPr>
              <a:t>軌道桁、分岐橋</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：橋面積に応じて、比例計算で補修数量を算出する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・特殊橋：橋面積に応じて、比例計算で補修数量を算出する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65733" y="558856"/>
            <a:ext cx="4386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◇補修数量の設定</a:t>
            </a:r>
          </a:p>
        </p:txBody>
      </p:sp>
      <p:pic>
        <p:nvPicPr>
          <p:cNvPr id="16" name="図 15">
            <a:extLst>
              <a:ext uri="{FF2B5EF4-FFF2-40B4-BE49-F238E27FC236}">
                <a16:creationId xmlns:a16="http://schemas.microsoft.com/office/drawing/2014/main" id="{2DD5518B-25C1-4FE2-A592-97B727B05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20" y="2857955"/>
            <a:ext cx="2858790" cy="2038222"/>
          </a:xfrm>
          <a:prstGeom prst="rect">
            <a:avLst/>
          </a:prstGeom>
        </p:spPr>
      </p:pic>
      <p:pic>
        <p:nvPicPr>
          <p:cNvPr id="18" name="図 17">
            <a:extLst>
              <a:ext uri="{FF2B5EF4-FFF2-40B4-BE49-F238E27FC236}">
                <a16:creationId xmlns:a16="http://schemas.microsoft.com/office/drawing/2014/main" id="{183CCDE5-669C-4F94-AA56-9EFEDD423E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4239" y="2807382"/>
            <a:ext cx="2914650" cy="1847215"/>
          </a:xfrm>
          <a:prstGeom prst="rect">
            <a:avLst/>
          </a:prstGeom>
        </p:spPr>
      </p:pic>
      <p:pic>
        <p:nvPicPr>
          <p:cNvPr id="20" name="図 19">
            <a:extLst>
              <a:ext uri="{FF2B5EF4-FFF2-40B4-BE49-F238E27FC236}">
                <a16:creationId xmlns:a16="http://schemas.microsoft.com/office/drawing/2014/main" id="{01B031A3-5CC1-400A-9DB9-970DCA176E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2117" y="4886102"/>
            <a:ext cx="6618893" cy="1819139"/>
          </a:xfrm>
          <a:prstGeom prst="rect">
            <a:avLst/>
          </a:prstGeom>
        </p:spPr>
      </p:pic>
      <p:pic>
        <p:nvPicPr>
          <p:cNvPr id="19" name="図 18">
            <a:extLst>
              <a:ext uri="{FF2B5EF4-FFF2-40B4-BE49-F238E27FC236}">
                <a16:creationId xmlns:a16="http://schemas.microsoft.com/office/drawing/2014/main" id="{7AA10F25-5F60-49CF-BEBC-7A112EBC95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0290" y="2938179"/>
            <a:ext cx="2572385" cy="2101215"/>
          </a:xfrm>
          <a:prstGeom prst="rect">
            <a:avLst/>
          </a:prstGeom>
        </p:spPr>
      </p:pic>
      <p:sp>
        <p:nvSpPr>
          <p:cNvPr id="21"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４）長期コストシミュレーション</a:t>
            </a:r>
          </a:p>
        </p:txBody>
      </p:sp>
      <p:sp>
        <p:nvSpPr>
          <p:cNvPr id="2" name="スライド番号プレースホルダー 1"/>
          <p:cNvSpPr>
            <a:spLocks noGrp="1"/>
          </p:cNvSpPr>
          <p:nvPr>
            <p:ph type="sldNum" sz="quarter" idx="12"/>
          </p:nvPr>
        </p:nvSpPr>
        <p:spPr/>
        <p:txBody>
          <a:bodyPr/>
          <a:lstStyle/>
          <a:p>
            <a:pPr>
              <a:defRPr/>
            </a:pPr>
            <a:r>
              <a:rPr lang="en-US" altLang="ja-JP" dirty="0"/>
              <a:t>13</a:t>
            </a:r>
            <a:endParaRPr lang="ja-JP" altLang="en-US" dirty="0"/>
          </a:p>
        </p:txBody>
      </p:sp>
    </p:spTree>
    <p:extLst>
      <p:ext uri="{BB962C8B-B14F-4D97-AF65-F5344CB8AC3E}">
        <p14:creationId xmlns:p14="http://schemas.microsoft.com/office/powerpoint/2010/main" val="8158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14"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733" y="928188"/>
            <a:ext cx="8812803" cy="1789738"/>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代表的な施設から概算で補修工事費を算出し、各施設の規模に合わせて、補修数量の単位に応じた単価を設定する。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なお、補修工事実績より、単価には以下を見込む。</a:t>
            </a: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・夜間工事を見込む。</a:t>
            </a: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・仮設費用（交通誘導員・足場等）は、直接工事費の割増として見込む。</a:t>
            </a: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・諸経費及び消費税は、直接工事費＋夜間工事費の割増として見込む。</a:t>
            </a:r>
          </a:p>
          <a:p>
            <a:pPr marL="0" indent="0">
              <a:buNone/>
            </a:pP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65733" y="558856"/>
            <a:ext cx="4386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◇補修単価の設定</a:t>
            </a:r>
          </a:p>
        </p:txBody>
      </p:sp>
      <p:sp>
        <p:nvSpPr>
          <p:cNvPr id="12"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４）長期コストシミュレーション</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3399412" y="6390904"/>
            <a:ext cx="23451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None/>
            </a:pPr>
            <a:r>
              <a:rPr lang="ja-JP" altLang="en-US" sz="1800" dirty="0">
                <a:latin typeface="BIZ UDゴシック" panose="020B0400000000000000" pitchFamily="49" charset="-128"/>
                <a:ea typeface="BIZ UDゴシック" panose="020B0400000000000000" pitchFamily="49" charset="-128"/>
              </a:rPr>
              <a:t>設定した補修単価</a:t>
            </a:r>
          </a:p>
        </p:txBody>
      </p:sp>
      <p:sp>
        <p:nvSpPr>
          <p:cNvPr id="4" name="スライド番号プレースホルダー 3"/>
          <p:cNvSpPr>
            <a:spLocks noGrp="1"/>
          </p:cNvSpPr>
          <p:nvPr>
            <p:ph type="sldNum" sz="quarter" idx="12"/>
          </p:nvPr>
        </p:nvSpPr>
        <p:spPr/>
        <p:txBody>
          <a:bodyPr/>
          <a:lstStyle/>
          <a:p>
            <a:pPr>
              <a:defRPr/>
            </a:pPr>
            <a:r>
              <a:rPr lang="en-US" altLang="ja-JP" dirty="0"/>
              <a:t>14</a:t>
            </a:r>
            <a:endParaRPr lang="ja-JP" altLang="en-US" dirty="0"/>
          </a:p>
        </p:txBody>
      </p:sp>
      <p:pic>
        <p:nvPicPr>
          <p:cNvPr id="3" name="図 2"/>
          <p:cNvPicPr>
            <a:picLocks noChangeAspect="1"/>
          </p:cNvPicPr>
          <p:nvPr/>
        </p:nvPicPr>
        <p:blipFill>
          <a:blip r:embed="rId3"/>
          <a:stretch>
            <a:fillRect/>
          </a:stretch>
        </p:blipFill>
        <p:spPr>
          <a:xfrm>
            <a:off x="1654805" y="2789515"/>
            <a:ext cx="5834387" cy="3601389"/>
          </a:xfrm>
          <a:prstGeom prst="rect">
            <a:avLst/>
          </a:prstGeom>
        </p:spPr>
      </p:pic>
    </p:spTree>
    <p:extLst>
      <p:ext uri="{BB962C8B-B14F-4D97-AF65-F5344CB8AC3E}">
        <p14:creationId xmlns:p14="http://schemas.microsoft.com/office/powerpoint/2010/main" val="187744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14"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733" y="928187"/>
            <a:ext cx="8812803" cy="59091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劣化予測手法の検証及び前述した単位当たり単価に基づき、経済性に最も優れる管理水準の検討を行う。</a:t>
            </a:r>
          </a:p>
        </p:txBody>
      </p:sp>
      <p:sp>
        <p:nvSpPr>
          <p:cNvPr id="15"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65733" y="558856"/>
            <a:ext cx="4386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◇管理水準の設定</a:t>
            </a:r>
          </a:p>
        </p:txBody>
      </p:sp>
      <p:sp>
        <p:nvSpPr>
          <p:cNvPr id="12"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４）長期コストシミュレーション</a:t>
            </a:r>
          </a:p>
        </p:txBody>
      </p:sp>
      <p:sp>
        <p:nvSpPr>
          <p:cNvPr id="13"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65733" y="1915378"/>
            <a:ext cx="25012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None/>
            </a:pP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RC</a:t>
            </a:r>
            <a:r>
              <a:rPr lang="ja-JP" altLang="en-US" sz="1600" dirty="0">
                <a:latin typeface="BIZ UDゴシック" panose="020B0400000000000000" pitchFamily="49" charset="-128"/>
                <a:ea typeface="BIZ UDゴシック" panose="020B0400000000000000" pitchFamily="49" charset="-128"/>
              </a:rPr>
              <a:t>支柱（耐震補強）</a:t>
            </a:r>
            <a:endParaRPr lang="ja-JP" altLang="en-US" sz="1800" dirty="0">
              <a:latin typeface="BIZ UDゴシック" panose="020B0400000000000000" pitchFamily="49" charset="-128"/>
              <a:ea typeface="BIZ UDゴシック" panose="020B0400000000000000" pitchFamily="49" charset="-128"/>
            </a:endParaRPr>
          </a:p>
        </p:txBody>
      </p:sp>
      <p:sp>
        <p:nvSpPr>
          <p:cNvPr id="19"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4551902" y="1928172"/>
            <a:ext cx="33410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None/>
            </a:pPr>
            <a:r>
              <a:rPr lang="ja-JP" altLang="en-US" sz="1600" dirty="0">
                <a:latin typeface="BIZ UDゴシック" panose="020B0400000000000000" pitchFamily="49" charset="-128"/>
                <a:ea typeface="BIZ UDゴシック" panose="020B0400000000000000" pitchFamily="49" charset="-128"/>
              </a:rPr>
              <a:t>◇鋼製支柱（逆</a:t>
            </a:r>
            <a:r>
              <a:rPr lang="en-US" altLang="ja-JP" sz="1600" dirty="0">
                <a:latin typeface="BIZ UDゴシック" panose="020B0400000000000000" pitchFamily="49" charset="-128"/>
                <a:ea typeface="BIZ UDゴシック" panose="020B0400000000000000" pitchFamily="49" charset="-128"/>
              </a:rPr>
              <a:t>T</a:t>
            </a:r>
            <a:r>
              <a:rPr lang="ja-JP" altLang="en-US" sz="1600" dirty="0">
                <a:latin typeface="BIZ UDゴシック" panose="020B0400000000000000" pitchFamily="49" charset="-128"/>
                <a:ea typeface="BIZ UDゴシック" panose="020B0400000000000000" pitchFamily="49" charset="-128"/>
              </a:rPr>
              <a:t>型・逆</a:t>
            </a:r>
            <a:r>
              <a:rPr lang="en-US" altLang="ja-JP" sz="1600" dirty="0">
                <a:latin typeface="BIZ UDゴシック" panose="020B0400000000000000" pitchFamily="49" charset="-128"/>
                <a:ea typeface="BIZ UDゴシック" panose="020B0400000000000000" pitchFamily="49" charset="-128"/>
              </a:rPr>
              <a:t>L</a:t>
            </a:r>
            <a:r>
              <a:rPr lang="ja-JP" altLang="en-US" sz="1600" dirty="0">
                <a:latin typeface="BIZ UDゴシック" panose="020B0400000000000000" pitchFamily="49" charset="-128"/>
                <a:ea typeface="BIZ UDゴシック" panose="020B0400000000000000" pitchFamily="49" charset="-128"/>
              </a:rPr>
              <a:t>型）</a:t>
            </a:r>
          </a:p>
        </p:txBody>
      </p:sp>
      <p:sp>
        <p:nvSpPr>
          <p:cNvPr id="22"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273106" y="1555712"/>
            <a:ext cx="43861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u="sng" dirty="0">
                <a:latin typeface="BIZ UDゴシック" panose="020B0400000000000000" pitchFamily="49" charset="-128"/>
                <a:ea typeface="BIZ UDゴシック" panose="020B0400000000000000" pitchFamily="49" charset="-128"/>
              </a:rPr>
              <a:t>回帰分析によるもの（例）</a:t>
            </a:r>
          </a:p>
        </p:txBody>
      </p:sp>
      <p:sp>
        <p:nvSpPr>
          <p:cNvPr id="2" name="スライド番号プレースホルダー 1"/>
          <p:cNvSpPr>
            <a:spLocks noGrp="1"/>
          </p:cNvSpPr>
          <p:nvPr>
            <p:ph type="sldNum" sz="quarter" idx="12"/>
          </p:nvPr>
        </p:nvSpPr>
        <p:spPr/>
        <p:txBody>
          <a:bodyPr/>
          <a:lstStyle/>
          <a:p>
            <a:pPr>
              <a:defRPr/>
            </a:pPr>
            <a:r>
              <a:rPr lang="en-US" altLang="ja-JP" dirty="0"/>
              <a:t>15</a:t>
            </a:r>
            <a:endParaRPr lang="ja-JP" altLang="en-US" dirty="0"/>
          </a:p>
        </p:txBody>
      </p:sp>
      <p:sp>
        <p:nvSpPr>
          <p:cNvPr id="3" name="コンテンツ プレースホルダー 2">
            <a:extLst>
              <a:ext uri="{FF2B5EF4-FFF2-40B4-BE49-F238E27FC236}">
                <a16:creationId xmlns:a16="http://schemas.microsoft.com/office/drawing/2014/main" id="{4B1E6148-E8F3-1C1A-ED67-7ED91A86DF81}"/>
              </a:ext>
            </a:extLst>
          </p:cNvPr>
          <p:cNvSpPr txBox="1">
            <a:spLocks/>
          </p:cNvSpPr>
          <p:nvPr/>
        </p:nvSpPr>
        <p:spPr>
          <a:xfrm>
            <a:off x="253008" y="4967745"/>
            <a:ext cx="8725528" cy="1227315"/>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300"/>
              </a:lnSpc>
              <a:spcBef>
                <a:spcPts val="0"/>
              </a:spcBef>
              <a:buNone/>
            </a:pPr>
            <a:r>
              <a:rPr lang="ja-JP" altLang="en-US" sz="1600" dirty="0">
                <a:latin typeface="BIZ UDゴシック" panose="020B0400000000000000" pitchFamily="49" charset="-128"/>
                <a:ea typeface="BIZ UDゴシック" panose="020B0400000000000000" pitchFamily="49" charset="-128"/>
              </a:rPr>
              <a:t>・コンクリート部材及び鋼部材とも、軽微な補修で短い期間で補修を行う「予防保全</a:t>
            </a:r>
            <a:r>
              <a:rPr lang="en-US" altLang="ja-JP" sz="1600" dirty="0">
                <a:latin typeface="BIZ UDゴシック" panose="020B0400000000000000" pitchFamily="49" charset="-128"/>
                <a:ea typeface="BIZ UDゴシック" panose="020B0400000000000000" pitchFamily="49" charset="-128"/>
              </a:rPr>
              <a:t>I</a:t>
            </a:r>
            <a:r>
              <a:rPr lang="ja-JP" altLang="en-US" sz="1600" dirty="0">
                <a:latin typeface="BIZ UDゴシック" panose="020B0400000000000000" pitchFamily="49" charset="-128"/>
                <a:ea typeface="BIZ UDゴシック" panose="020B0400000000000000" pitchFamily="49" charset="-128"/>
              </a:rPr>
              <a:t>型」が経済性（</a:t>
            </a:r>
            <a:r>
              <a:rPr lang="en-US" altLang="ja-JP" sz="1600" dirty="0">
                <a:latin typeface="BIZ UDゴシック" panose="020B0400000000000000" pitchFamily="49" charset="-128"/>
                <a:ea typeface="BIZ UDゴシック" panose="020B0400000000000000" pitchFamily="49" charset="-128"/>
              </a:rPr>
              <a:t>LCC</a:t>
            </a:r>
            <a:r>
              <a:rPr lang="ja-JP" altLang="en-US" sz="1600" dirty="0">
                <a:latin typeface="BIZ UDゴシック" panose="020B0400000000000000" pitchFamily="49" charset="-128"/>
                <a:ea typeface="BIZ UDゴシック" panose="020B0400000000000000" pitchFamily="49" charset="-128"/>
              </a:rPr>
              <a:t>）に最も優れる結果が得られた。</a:t>
            </a:r>
            <a:endParaRPr lang="en-US" altLang="ja-JP" sz="1600" dirty="0">
              <a:latin typeface="BIZ UDゴシック" panose="020B0400000000000000" pitchFamily="49" charset="-128"/>
              <a:ea typeface="BIZ UDゴシック" panose="020B0400000000000000" pitchFamily="49" charset="-128"/>
            </a:endParaRPr>
          </a:p>
          <a:p>
            <a:pPr marL="36000" indent="0">
              <a:lnSpc>
                <a:spcPts val="2300"/>
              </a:lnSpc>
              <a:spcBef>
                <a:spcPts val="0"/>
              </a:spcBef>
              <a:buNone/>
            </a:pPr>
            <a:r>
              <a:rPr lang="ja-JP" altLang="en-US" sz="1600" dirty="0">
                <a:latin typeface="BIZ UDゴシック" panose="020B0400000000000000" pitchFamily="49" charset="-128"/>
                <a:ea typeface="BIZ UDゴシック" panose="020B0400000000000000" pitchFamily="49" charset="-128"/>
              </a:rPr>
              <a:t>・今後、供用中の施設や供用予定の施設も含め、モノレール全体のインフラ施設の維持管理に係る長期コストシュミレーションの検証を行っていく。</a:t>
            </a:r>
            <a:endParaRPr lang="en-US" altLang="ja-JP" sz="1600" dirty="0">
              <a:latin typeface="BIZ UDゴシック" panose="020B0400000000000000" pitchFamily="49" charset="-128"/>
              <a:ea typeface="BIZ UDゴシック" panose="020B0400000000000000" pitchFamily="49" charset="-128"/>
            </a:endParaRPr>
          </a:p>
        </p:txBody>
      </p:sp>
      <p:graphicFrame>
        <p:nvGraphicFramePr>
          <p:cNvPr id="17" name="グラフ 16">
            <a:extLst>
              <a:ext uri="{FF2B5EF4-FFF2-40B4-BE49-F238E27FC236}">
                <a16:creationId xmlns:a16="http://schemas.microsoft.com/office/drawing/2014/main" id="{01FD3A7C-A679-49D1-AD0A-431D6603AC68}"/>
              </a:ext>
            </a:extLst>
          </p:cNvPr>
          <p:cNvGraphicFramePr>
            <a:graphicFrameLocks/>
          </p:cNvGraphicFramePr>
          <p:nvPr>
            <p:extLst>
              <p:ext uri="{D42A27DB-BD31-4B8C-83A1-F6EECF244321}">
                <p14:modId xmlns:p14="http://schemas.microsoft.com/office/powerpoint/2010/main" val="4217174590"/>
              </p:ext>
            </p:extLst>
          </p:nvPr>
        </p:nvGraphicFramePr>
        <p:xfrm>
          <a:off x="486076" y="2325830"/>
          <a:ext cx="3864706" cy="2318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a:extLst>
              <a:ext uri="{FF2B5EF4-FFF2-40B4-BE49-F238E27FC236}">
                <a16:creationId xmlns:a16="http://schemas.microsoft.com/office/drawing/2014/main" id="{684FFE8B-6869-4420-A83D-C29D4CB08672}"/>
              </a:ext>
            </a:extLst>
          </p:cNvPr>
          <p:cNvGraphicFramePr>
            <a:graphicFrameLocks/>
          </p:cNvGraphicFramePr>
          <p:nvPr>
            <p:extLst>
              <p:ext uri="{D42A27DB-BD31-4B8C-83A1-F6EECF244321}">
                <p14:modId xmlns:p14="http://schemas.microsoft.com/office/powerpoint/2010/main" val="3075282107"/>
              </p:ext>
            </p:extLst>
          </p:nvPr>
        </p:nvGraphicFramePr>
        <p:xfrm>
          <a:off x="4851780" y="2321427"/>
          <a:ext cx="3856918" cy="2327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672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2" name="コンテンツ プレースホルダー 2">
            <a:extLst>
              <a:ext uri="{FF2B5EF4-FFF2-40B4-BE49-F238E27FC236}">
                <a16:creationId xmlns:a16="http://schemas.microsoft.com/office/drawing/2014/main" id="{AB3F7B5A-EAA6-F18F-31AE-C73B13066513}"/>
              </a:ext>
            </a:extLst>
          </p:cNvPr>
          <p:cNvSpPr txBox="1">
            <a:spLocks/>
          </p:cNvSpPr>
          <p:nvPr/>
        </p:nvSpPr>
        <p:spPr>
          <a:xfrm>
            <a:off x="138191" y="893626"/>
            <a:ext cx="8867617" cy="613628"/>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新技術の活用については、点検業務と同様に「都市モノレール等計画自治体協議会」でも議題となっており、各自治体から以下の回答を得ている。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Text Box 5">
            <a:extLst>
              <a:ext uri="{FF2B5EF4-FFF2-40B4-BE49-F238E27FC236}">
                <a16:creationId xmlns:a16="http://schemas.microsoft.com/office/drawing/2014/main" id="{399BF084-EA6B-7E63-5271-64C752B19DED}"/>
              </a:ext>
            </a:extLst>
          </p:cNvPr>
          <p:cNvSpPr txBox="1">
            <a:spLocks noChangeArrowheads="1"/>
          </p:cNvSpPr>
          <p:nvPr/>
        </p:nvSpPr>
        <p:spPr bwMode="auto">
          <a:xfrm>
            <a:off x="107504" y="555070"/>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ts val="600"/>
              </a:spcBef>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◇モノレール補修における新技術の活用状況</a:t>
            </a: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５）補修における新技術の活用</a:t>
            </a:r>
          </a:p>
        </p:txBody>
      </p:sp>
      <p:graphicFrame>
        <p:nvGraphicFramePr>
          <p:cNvPr id="10" name="表 9"/>
          <p:cNvGraphicFramePr>
            <a:graphicFrameLocks noGrp="1"/>
          </p:cNvGraphicFramePr>
          <p:nvPr>
            <p:extLst>
              <p:ext uri="{D42A27DB-BD31-4B8C-83A1-F6EECF244321}">
                <p14:modId xmlns:p14="http://schemas.microsoft.com/office/powerpoint/2010/main" val="1804373262"/>
              </p:ext>
            </p:extLst>
          </p:nvPr>
        </p:nvGraphicFramePr>
        <p:xfrm>
          <a:off x="241400" y="2835677"/>
          <a:ext cx="8534399" cy="971067"/>
        </p:xfrm>
        <a:graphic>
          <a:graphicData uri="http://schemas.openxmlformats.org/drawingml/2006/table">
            <a:tbl>
              <a:tblPr firstRow="1" bandRow="1">
                <a:tableStyleId>{5C22544A-7EE6-4342-B048-85BDC9FD1C3A}</a:tableStyleId>
              </a:tblPr>
              <a:tblGrid>
                <a:gridCol w="673002">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3797397">
                  <a:extLst>
                    <a:ext uri="{9D8B030D-6E8A-4147-A177-3AD203B41FA5}">
                      <a16:colId xmlns:a16="http://schemas.microsoft.com/office/drawing/2014/main" val="20003"/>
                    </a:ext>
                  </a:extLst>
                </a:gridCol>
              </a:tblGrid>
              <a:tr h="224656">
                <a:tc>
                  <a:txBody>
                    <a:bodyPr/>
                    <a:lstStyle/>
                    <a:p>
                      <a:endParaRPr kumimoji="1" lang="ja-JP" altLang="en-US" sz="1000" dirty="0">
                        <a:ea typeface="BIZ UDゴシック" panose="020B0400000000000000" pitchFamily="49" charset="-128"/>
                      </a:endParaRPr>
                    </a:p>
                  </a:txBody>
                  <a:tcPr/>
                </a:tc>
                <a:tc>
                  <a:txBody>
                    <a:bodyPr/>
                    <a:lstStyle/>
                    <a:p>
                      <a:pPr algn="ctr"/>
                      <a:r>
                        <a:rPr kumimoji="1" lang="ja-JP" altLang="en-US" sz="1000" b="0" dirty="0">
                          <a:ea typeface="BIZ UDゴシック" panose="020B0400000000000000" pitchFamily="49" charset="-128"/>
                        </a:rPr>
                        <a:t>①への回答</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0" dirty="0">
                          <a:ea typeface="BIZ UDゴシック" panose="020B0400000000000000" pitchFamily="49" charset="-128"/>
                        </a:rPr>
                        <a:t>②への回答</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0" dirty="0">
                          <a:ea typeface="BIZ UDゴシック" panose="020B0400000000000000" pitchFamily="49" charset="-128"/>
                        </a:rPr>
                        <a:t>③への回答</a:t>
                      </a:r>
                    </a:p>
                  </a:txBody>
                  <a:tcPr anchor="ctr"/>
                </a:tc>
                <a:extLst>
                  <a:ext uri="{0D108BD9-81ED-4DB2-BD59-A6C34878D82A}">
                    <a16:rowId xmlns:a16="http://schemas.microsoft.com/office/drawing/2014/main" val="10000"/>
                  </a:ext>
                </a:extLst>
              </a:tr>
              <a:tr h="727227">
                <a:tc>
                  <a:txBody>
                    <a:bodyPr/>
                    <a:lstStyle/>
                    <a:p>
                      <a:pPr algn="ctr"/>
                      <a:r>
                        <a:rPr kumimoji="1" lang="ja-JP" altLang="en-US" sz="1050" dirty="0">
                          <a:ea typeface="BIZ UDゴシック" panose="020B0400000000000000" pitchFamily="49" charset="-128"/>
                        </a:rPr>
                        <a:t>沖縄県</a:t>
                      </a:r>
                    </a:p>
                  </a:txBody>
                  <a:tcPr anchor="ctr"/>
                </a:tc>
                <a:tc>
                  <a:txBody>
                    <a:bodyPr/>
                    <a:lstStyle/>
                    <a:p>
                      <a:pPr algn="ctr"/>
                      <a:r>
                        <a:rPr kumimoji="1" lang="ja-JP" altLang="en-US" sz="1050" dirty="0">
                          <a:ea typeface="BIZ UDゴシック" panose="020B0400000000000000" pitchFamily="49" charset="-128"/>
                        </a:rPr>
                        <a:t>有</a:t>
                      </a:r>
                    </a:p>
                  </a:txBody>
                  <a:tcPr anchor="ctr"/>
                </a:tc>
                <a:tc>
                  <a:txBody>
                    <a:bodyPr/>
                    <a:lstStyle/>
                    <a:p>
                      <a:r>
                        <a:rPr kumimoji="1" lang="ja-JP" altLang="en-US" sz="1050" dirty="0">
                          <a:ea typeface="BIZ UDゴシック" panose="020B0400000000000000" pitchFamily="49" charset="-128"/>
                        </a:rPr>
                        <a:t>超高耐久高純度シリコーン工法</a:t>
                      </a:r>
                      <a:endParaRPr kumimoji="1" lang="en-US" altLang="ja-JP" sz="1050" dirty="0">
                        <a:ea typeface="BIZ UDゴシック" panose="020B0400000000000000" pitchFamily="49" charset="-128"/>
                      </a:endParaRPr>
                    </a:p>
                    <a:p>
                      <a:r>
                        <a:rPr kumimoji="1" lang="ja-JP" altLang="en-US" sz="1050" dirty="0">
                          <a:ea typeface="BIZ UDゴシック" panose="020B0400000000000000" pitchFamily="49" charset="-128"/>
                        </a:rPr>
                        <a:t>ショーボンド </a:t>
                      </a:r>
                      <a:r>
                        <a:rPr kumimoji="1" lang="en-US" altLang="ja-JP" sz="1050" dirty="0">
                          <a:ea typeface="BIZ UDゴシック" panose="020B0400000000000000" pitchFamily="49" charset="-128"/>
                        </a:rPr>
                        <a:t>CAP </a:t>
                      </a:r>
                      <a:r>
                        <a:rPr kumimoji="1" lang="ja-JP" altLang="en-US" sz="1050" dirty="0">
                          <a:ea typeface="BIZ UDゴシック" panose="020B0400000000000000" pitchFamily="49" charset="-128"/>
                        </a:rPr>
                        <a:t>工法</a:t>
                      </a:r>
                      <a:endParaRPr kumimoji="1" lang="en-US" altLang="ja-JP" sz="1050" dirty="0">
                        <a:ea typeface="BIZ UDゴシック" panose="020B0400000000000000" pitchFamily="49" charset="-128"/>
                      </a:endParaRPr>
                    </a:p>
                    <a:p>
                      <a:r>
                        <a:rPr kumimoji="1" lang="ja-JP" altLang="en-US" sz="1050" dirty="0">
                          <a:ea typeface="BIZ UDゴシック" panose="020B0400000000000000" pitchFamily="49" charset="-128"/>
                        </a:rPr>
                        <a:t>ゴムラテシリーズ</a:t>
                      </a:r>
                      <a:endParaRPr kumimoji="1" lang="en-US" altLang="ja-JP" sz="1050" dirty="0">
                        <a:ea typeface="BIZ UDゴシック" panose="020B0400000000000000" pitchFamily="49" charset="-128"/>
                      </a:endParaRPr>
                    </a:p>
                  </a:txBody>
                  <a:tcPr anchor="ctr"/>
                </a:tc>
                <a:tc>
                  <a:txBody>
                    <a:bodyPr/>
                    <a:lstStyle/>
                    <a:p>
                      <a:r>
                        <a:rPr kumimoji="1" lang="ja-JP" altLang="en-US" sz="1050" dirty="0">
                          <a:ea typeface="BIZ UDゴシック" panose="020B0400000000000000" pitchFamily="49" charset="-128"/>
                        </a:rPr>
                        <a:t>補修： </a:t>
                      </a:r>
                      <a:r>
                        <a:rPr kumimoji="1" lang="en-US" altLang="ja-JP" sz="1050" dirty="0">
                          <a:ea typeface="BIZ UDゴシック" panose="020B0400000000000000" pitchFamily="49" charset="-128"/>
                        </a:rPr>
                        <a:t>4280 </a:t>
                      </a:r>
                      <a:r>
                        <a:rPr kumimoji="1" lang="ja-JP" altLang="en-US" sz="1050" dirty="0">
                          <a:ea typeface="BIZ UDゴシック" panose="020B0400000000000000" pitchFamily="49" charset="-128"/>
                        </a:rPr>
                        <a:t>万円（詳細点検で健全度</a:t>
                      </a:r>
                      <a:r>
                        <a:rPr kumimoji="1" lang="en-US" altLang="ja-JP" sz="1050" dirty="0">
                          <a:ea typeface="BIZ UDゴシック" panose="020B0400000000000000" pitchFamily="49" charset="-128"/>
                        </a:rPr>
                        <a:t>Ⅲ</a:t>
                      </a:r>
                      <a:r>
                        <a:rPr kumimoji="1" lang="ja-JP" altLang="en-US" sz="1050" dirty="0">
                          <a:ea typeface="BIZ UDゴシック" panose="020B0400000000000000" pitchFamily="49" charset="-128"/>
                        </a:rPr>
                        <a:t>と判定された項目を補修した場合のコスト縮減額で、今後</a:t>
                      </a:r>
                      <a:r>
                        <a:rPr kumimoji="1" lang="en-US" altLang="ja-JP" sz="1050" dirty="0">
                          <a:ea typeface="BIZ UDゴシック" panose="020B0400000000000000" pitchFamily="49" charset="-128"/>
                        </a:rPr>
                        <a:t>5</a:t>
                      </a:r>
                      <a:r>
                        <a:rPr kumimoji="1" lang="ja-JP" altLang="en-US" sz="1050" dirty="0">
                          <a:ea typeface="BIZ UDゴシック" panose="020B0400000000000000" pitchFamily="49" charset="-128"/>
                        </a:rPr>
                        <a:t>年間分の概算。）</a:t>
                      </a:r>
                    </a:p>
                  </a:txBody>
                  <a:tcPr anchor="ctr"/>
                </a:tc>
                <a:extLst>
                  <a:ext uri="{0D108BD9-81ED-4DB2-BD59-A6C34878D82A}">
                    <a16:rowId xmlns:a16="http://schemas.microsoft.com/office/drawing/2014/main" val="10001"/>
                  </a:ext>
                </a:extLst>
              </a:tr>
            </a:tbl>
          </a:graphicData>
        </a:graphic>
      </p:graphicFrame>
      <p:sp>
        <p:nvSpPr>
          <p:cNvPr id="6" name="スライド番号プレースホルダー 5"/>
          <p:cNvSpPr>
            <a:spLocks noGrp="1"/>
          </p:cNvSpPr>
          <p:nvPr>
            <p:ph type="sldNum" sz="quarter" idx="12"/>
          </p:nvPr>
        </p:nvSpPr>
        <p:spPr/>
        <p:txBody>
          <a:bodyPr/>
          <a:lstStyle/>
          <a:p>
            <a:pPr>
              <a:defRPr/>
            </a:pPr>
            <a:r>
              <a:rPr lang="en-US" altLang="ja-JP" dirty="0"/>
              <a:t>16</a:t>
            </a:r>
            <a:endParaRPr lang="ja-JP" altLang="en-US" dirty="0"/>
          </a:p>
        </p:txBody>
      </p:sp>
      <p:sp>
        <p:nvSpPr>
          <p:cNvPr id="14" name="テキスト ボックス 13">
            <a:extLst>
              <a:ext uri="{FF2B5EF4-FFF2-40B4-BE49-F238E27FC236}">
                <a16:creationId xmlns:a16="http://schemas.microsoft.com/office/drawing/2014/main" id="{948A0712-3856-43B7-8EB9-71E2E0A9C03B}"/>
              </a:ext>
            </a:extLst>
          </p:cNvPr>
          <p:cNvSpPr txBox="1"/>
          <p:nvPr/>
        </p:nvSpPr>
        <p:spPr>
          <a:xfrm>
            <a:off x="2509520" y="1571192"/>
            <a:ext cx="4465384"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（議題）</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①活用または検討中の新技術</a:t>
            </a:r>
            <a:r>
              <a:rPr lang="ja-JP" altLang="en-US" sz="1600" dirty="0">
                <a:latin typeface="BIZ UDゴシック" panose="020B0400000000000000" pitchFamily="49" charset="-128"/>
                <a:ea typeface="BIZ UDゴシック" panose="020B0400000000000000" pitchFamily="49" charset="-128"/>
              </a:rPr>
              <a:t>の有無</a:t>
            </a:r>
            <a:endParaRPr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②①で「有」の場合、</a:t>
            </a:r>
            <a:r>
              <a:rPr lang="ja-JP" altLang="en-US" sz="1600" dirty="0">
                <a:latin typeface="BIZ UDゴシック" panose="020B0400000000000000" pitchFamily="49" charset="-128"/>
                <a:ea typeface="BIZ UDゴシック" panose="020B0400000000000000" pitchFamily="49" charset="-128"/>
              </a:rPr>
              <a:t>新技術の事例</a:t>
            </a:r>
            <a:endParaRPr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③②の事例における、コスト縮減効果</a:t>
            </a:r>
          </a:p>
        </p:txBody>
      </p:sp>
    </p:spTree>
    <p:extLst>
      <p:ext uri="{BB962C8B-B14F-4D97-AF65-F5344CB8AC3E}">
        <p14:creationId xmlns:p14="http://schemas.microsoft.com/office/powerpoint/2010/main" val="252548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pic>
        <p:nvPicPr>
          <p:cNvPr id="21" name="図 20"/>
          <p:cNvPicPr>
            <a:picLocks noChangeAspect="1"/>
          </p:cNvPicPr>
          <p:nvPr/>
        </p:nvPicPr>
        <p:blipFill>
          <a:blip r:embed="rId3"/>
          <a:stretch>
            <a:fillRect/>
          </a:stretch>
        </p:blipFill>
        <p:spPr>
          <a:xfrm>
            <a:off x="1885180" y="4578603"/>
            <a:ext cx="1618145" cy="2160000"/>
          </a:xfrm>
          <a:prstGeom prst="rect">
            <a:avLst/>
          </a:prstGeom>
          <a:ln>
            <a:solidFill>
              <a:sysClr val="windowText" lastClr="000000"/>
            </a:solidFill>
          </a:ln>
        </p:spPr>
      </p:pic>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2" name="コンテンツ プレースホルダー 2">
            <a:extLst>
              <a:ext uri="{FF2B5EF4-FFF2-40B4-BE49-F238E27FC236}">
                <a16:creationId xmlns:a16="http://schemas.microsoft.com/office/drawing/2014/main" id="{AB3F7B5A-EAA6-F18F-31AE-C73B13066513}"/>
              </a:ext>
            </a:extLst>
          </p:cNvPr>
          <p:cNvSpPr txBox="1">
            <a:spLocks/>
          </p:cNvSpPr>
          <p:nvPr/>
        </p:nvSpPr>
        <p:spPr>
          <a:xfrm>
            <a:off x="138191" y="893626"/>
            <a:ext cx="8867617" cy="613628"/>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新技術情報提供システム（</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NETIS</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）から、モノレールの主な補修である、表面含浸、剥落防止、塗替塗装から新技術の抽出を行う。</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Text Box 5">
            <a:extLst>
              <a:ext uri="{FF2B5EF4-FFF2-40B4-BE49-F238E27FC236}">
                <a16:creationId xmlns:a16="http://schemas.microsoft.com/office/drawing/2014/main" id="{399BF084-EA6B-7E63-5271-64C752B19DED}"/>
              </a:ext>
            </a:extLst>
          </p:cNvPr>
          <p:cNvSpPr txBox="1">
            <a:spLocks noChangeArrowheads="1"/>
          </p:cNvSpPr>
          <p:nvPr/>
        </p:nvSpPr>
        <p:spPr bwMode="auto">
          <a:xfrm>
            <a:off x="107504" y="555070"/>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ts val="600"/>
              </a:spcBef>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◇新技術の選定</a:t>
            </a: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５）補修における新技術の活用</a:t>
            </a:r>
          </a:p>
        </p:txBody>
      </p:sp>
      <p:sp>
        <p:nvSpPr>
          <p:cNvPr id="6" name="スライド番号プレースホルダー 5"/>
          <p:cNvSpPr>
            <a:spLocks noGrp="1"/>
          </p:cNvSpPr>
          <p:nvPr>
            <p:ph type="sldNum" sz="quarter" idx="12"/>
          </p:nvPr>
        </p:nvSpPr>
        <p:spPr/>
        <p:txBody>
          <a:bodyPr/>
          <a:lstStyle/>
          <a:p>
            <a:pPr>
              <a:defRPr/>
            </a:pPr>
            <a:r>
              <a:rPr lang="en-US" altLang="ja-JP" dirty="0"/>
              <a:t>17</a:t>
            </a:r>
            <a:endParaRPr lang="ja-JP" altLang="en-US" dirty="0"/>
          </a:p>
        </p:txBody>
      </p:sp>
      <p:pic>
        <p:nvPicPr>
          <p:cNvPr id="16" name="図 15"/>
          <p:cNvPicPr>
            <a:picLocks noChangeAspect="1"/>
          </p:cNvPicPr>
          <p:nvPr/>
        </p:nvPicPr>
        <p:blipFill>
          <a:blip r:embed="rId4"/>
          <a:stretch>
            <a:fillRect/>
          </a:stretch>
        </p:blipFill>
        <p:spPr>
          <a:xfrm>
            <a:off x="2627504" y="2016873"/>
            <a:ext cx="1507651" cy="2160000"/>
          </a:xfrm>
          <a:prstGeom prst="rect">
            <a:avLst/>
          </a:prstGeom>
          <a:ln>
            <a:solidFill>
              <a:sysClr val="windowText" lastClr="000000"/>
            </a:solidFill>
          </a:ln>
        </p:spPr>
      </p:pic>
      <p:pic>
        <p:nvPicPr>
          <p:cNvPr id="17" name="図 16"/>
          <p:cNvPicPr>
            <a:picLocks noChangeAspect="1"/>
          </p:cNvPicPr>
          <p:nvPr/>
        </p:nvPicPr>
        <p:blipFill>
          <a:blip r:embed="rId5"/>
          <a:stretch>
            <a:fillRect/>
          </a:stretch>
        </p:blipFill>
        <p:spPr>
          <a:xfrm>
            <a:off x="5005964" y="2016873"/>
            <a:ext cx="1497371" cy="2160000"/>
          </a:xfrm>
          <a:prstGeom prst="rect">
            <a:avLst/>
          </a:prstGeom>
          <a:ln>
            <a:solidFill>
              <a:sysClr val="windowText" lastClr="000000"/>
            </a:solidFill>
          </a:ln>
        </p:spPr>
      </p:pic>
      <p:pic>
        <p:nvPicPr>
          <p:cNvPr id="18" name="図 17"/>
          <p:cNvPicPr>
            <a:picLocks noChangeAspect="1"/>
          </p:cNvPicPr>
          <p:nvPr/>
        </p:nvPicPr>
        <p:blipFill>
          <a:blip r:embed="rId6"/>
          <a:stretch>
            <a:fillRect/>
          </a:stretch>
        </p:blipFill>
        <p:spPr>
          <a:xfrm>
            <a:off x="6711909" y="2009344"/>
            <a:ext cx="1471587" cy="2160000"/>
          </a:xfrm>
          <a:prstGeom prst="rect">
            <a:avLst/>
          </a:prstGeom>
          <a:ln>
            <a:solidFill>
              <a:sysClr val="windowText" lastClr="000000"/>
            </a:solidFill>
          </a:ln>
        </p:spPr>
      </p:pic>
      <p:sp>
        <p:nvSpPr>
          <p:cNvPr id="12" name="テキスト ボックス 11">
            <a:extLst>
              <a:ext uri="{FF2B5EF4-FFF2-40B4-BE49-F238E27FC236}">
                <a16:creationId xmlns:a16="http://schemas.microsoft.com/office/drawing/2014/main" id="{3563922B-9242-482C-8340-A568A3941645}"/>
              </a:ext>
            </a:extLst>
          </p:cNvPr>
          <p:cNvSpPr txBox="1"/>
          <p:nvPr/>
        </p:nvSpPr>
        <p:spPr>
          <a:xfrm>
            <a:off x="4620936" y="1737005"/>
            <a:ext cx="1646514" cy="338554"/>
          </a:xfrm>
          <a:prstGeom prst="rect">
            <a:avLst/>
          </a:prstGeom>
          <a:solidFill>
            <a:srgbClr val="FFFF00"/>
          </a:solidFill>
        </p:spPr>
        <p:txBody>
          <a:bodyPr wrap="square" rtlCol="0" anchor="ctr" anchorCtr="0">
            <a:spAutoFit/>
          </a:bodyPr>
          <a:lstStyle/>
          <a:p>
            <a:pPr algn="ctr"/>
            <a:r>
              <a:rPr kumimoji="1" lang="ja-JP" altLang="en-US" sz="1600" dirty="0">
                <a:latin typeface="BIZ UDゴシック" panose="020B0400000000000000" pitchFamily="49" charset="-128"/>
                <a:ea typeface="BIZ UDゴシック" panose="020B0400000000000000" pitchFamily="49" charset="-128"/>
              </a:rPr>
              <a:t>剥落防止</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例</a:t>
            </a:r>
            <a:r>
              <a:rPr lang="en-US" altLang="ja-JP" sz="1600" dirty="0">
                <a:latin typeface="BIZ UDゴシック" panose="020B0400000000000000" pitchFamily="49" charset="-128"/>
                <a:ea typeface="BIZ UDゴシック" panose="020B0400000000000000" pitchFamily="49" charset="-128"/>
              </a:rPr>
              <a:t>)</a:t>
            </a:r>
            <a:endParaRPr lang="ja-JP" altLang="en-US" sz="1600" dirty="0">
              <a:latin typeface="BIZ UDゴシック" panose="020B0400000000000000" pitchFamily="49" charset="-128"/>
              <a:ea typeface="BIZ UDゴシック" panose="020B0400000000000000" pitchFamily="49" charset="-128"/>
            </a:endParaRPr>
          </a:p>
        </p:txBody>
      </p:sp>
      <p:pic>
        <p:nvPicPr>
          <p:cNvPr id="13" name="図 12"/>
          <p:cNvPicPr>
            <a:picLocks noChangeAspect="1"/>
          </p:cNvPicPr>
          <p:nvPr/>
        </p:nvPicPr>
        <p:blipFill>
          <a:blip r:embed="rId7"/>
          <a:stretch>
            <a:fillRect/>
          </a:stretch>
        </p:blipFill>
        <p:spPr>
          <a:xfrm>
            <a:off x="895384" y="2009344"/>
            <a:ext cx="1523546" cy="2160000"/>
          </a:xfrm>
          <a:prstGeom prst="rect">
            <a:avLst/>
          </a:prstGeom>
          <a:ln>
            <a:solidFill>
              <a:sysClr val="windowText" lastClr="000000"/>
            </a:solidFill>
          </a:ln>
        </p:spPr>
      </p:pic>
      <p:sp>
        <p:nvSpPr>
          <p:cNvPr id="19" name="テキスト ボックス 18">
            <a:extLst>
              <a:ext uri="{FF2B5EF4-FFF2-40B4-BE49-F238E27FC236}">
                <a16:creationId xmlns:a16="http://schemas.microsoft.com/office/drawing/2014/main" id="{3563922B-9242-482C-8340-A568A3941645}"/>
              </a:ext>
            </a:extLst>
          </p:cNvPr>
          <p:cNvSpPr txBox="1"/>
          <p:nvPr/>
        </p:nvSpPr>
        <p:spPr>
          <a:xfrm>
            <a:off x="422023" y="1737005"/>
            <a:ext cx="1511552" cy="338554"/>
          </a:xfrm>
          <a:prstGeom prst="rect">
            <a:avLst/>
          </a:prstGeom>
          <a:solidFill>
            <a:srgbClr val="FFFF00"/>
          </a:solidFill>
        </p:spPr>
        <p:txBody>
          <a:bodyPr wrap="square" rtlCol="0" anchor="ctr" anchorCtr="0">
            <a:spAutoFit/>
          </a:bodyPr>
          <a:lstStyle/>
          <a:p>
            <a:pPr algn="ctr"/>
            <a:r>
              <a:rPr kumimoji="1" lang="ja-JP" altLang="en-US" sz="1600" dirty="0">
                <a:latin typeface="BIZ UDゴシック" panose="020B0400000000000000" pitchFamily="49" charset="-128"/>
                <a:ea typeface="BIZ UDゴシック" panose="020B0400000000000000" pitchFamily="49" charset="-128"/>
              </a:rPr>
              <a:t>表面含浸</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例</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3563922B-9242-482C-8340-A568A3941645}"/>
              </a:ext>
            </a:extLst>
          </p:cNvPr>
          <p:cNvSpPr txBox="1"/>
          <p:nvPr/>
        </p:nvSpPr>
        <p:spPr>
          <a:xfrm>
            <a:off x="1302406" y="4373544"/>
            <a:ext cx="1531598" cy="338554"/>
          </a:xfrm>
          <a:prstGeom prst="rect">
            <a:avLst/>
          </a:prstGeom>
          <a:solidFill>
            <a:srgbClr val="FFFF00"/>
          </a:solidFill>
        </p:spPr>
        <p:txBody>
          <a:bodyPr wrap="square" rtlCol="0" anchor="ctr" anchorCtr="0">
            <a:spAutoFit/>
          </a:bodyPr>
          <a:lstStyle/>
          <a:p>
            <a:pPr algn="ctr"/>
            <a:r>
              <a:rPr kumimoji="1" lang="ja-JP" altLang="en-US" sz="1600" dirty="0">
                <a:latin typeface="BIZ UDゴシック" panose="020B0400000000000000" pitchFamily="49" charset="-128"/>
                <a:ea typeface="BIZ UDゴシック" panose="020B0400000000000000" pitchFamily="49" charset="-128"/>
              </a:rPr>
              <a:t>塗替塗装</a:t>
            </a: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例</a:t>
            </a:r>
            <a:r>
              <a:rPr lang="en-US" altLang="ja-JP" sz="1600" dirty="0">
                <a:latin typeface="BIZ UDゴシック" panose="020B0400000000000000" pitchFamily="49" charset="-128"/>
                <a:ea typeface="BIZ UDゴシック" panose="020B0400000000000000" pitchFamily="49" charset="-128"/>
              </a:rPr>
              <a:t>)</a:t>
            </a:r>
            <a:endParaRPr lang="ja-JP" altLang="en-US" sz="1600" dirty="0">
              <a:latin typeface="BIZ UDゴシック" panose="020B0400000000000000" pitchFamily="49" charset="-128"/>
              <a:ea typeface="BIZ UDゴシック" panose="020B0400000000000000" pitchFamily="49" charset="-128"/>
            </a:endParaRPr>
          </a:p>
        </p:txBody>
      </p:sp>
      <p:grpSp>
        <p:nvGrpSpPr>
          <p:cNvPr id="28" name="グループ化 27"/>
          <p:cNvGrpSpPr/>
          <p:nvPr/>
        </p:nvGrpSpPr>
        <p:grpSpPr>
          <a:xfrm>
            <a:off x="3696280" y="4578603"/>
            <a:ext cx="1624640" cy="2160000"/>
            <a:chOff x="3530318" y="4578603"/>
            <a:chExt cx="1624640" cy="2160000"/>
          </a:xfrm>
        </p:grpSpPr>
        <p:grpSp>
          <p:nvGrpSpPr>
            <p:cNvPr id="26" name="グループ化 25"/>
            <p:cNvGrpSpPr/>
            <p:nvPr/>
          </p:nvGrpSpPr>
          <p:grpSpPr>
            <a:xfrm>
              <a:off x="3530318" y="4578603"/>
              <a:ext cx="1604568" cy="2160000"/>
              <a:chOff x="4291957" y="4575540"/>
              <a:chExt cx="1692000" cy="2277697"/>
            </a:xfrm>
          </p:grpSpPr>
          <p:pic>
            <p:nvPicPr>
              <p:cNvPr id="22" name="図 21"/>
              <p:cNvPicPr>
                <a:picLocks noChangeAspect="1"/>
              </p:cNvPicPr>
              <p:nvPr/>
            </p:nvPicPr>
            <p:blipFill rotWithShape="1">
              <a:blip r:embed="rId8"/>
              <a:srcRect t="2145"/>
              <a:stretch/>
            </p:blipFill>
            <p:spPr>
              <a:xfrm>
                <a:off x="4291957" y="5029200"/>
                <a:ext cx="1692000" cy="1663608"/>
              </a:xfrm>
              <a:prstGeom prst="rect">
                <a:avLst/>
              </a:prstGeom>
              <a:ln>
                <a:noFill/>
              </a:ln>
            </p:spPr>
          </p:pic>
          <p:pic>
            <p:nvPicPr>
              <p:cNvPr id="23" name="図 22"/>
              <p:cNvPicPr>
                <a:picLocks noChangeAspect="1"/>
              </p:cNvPicPr>
              <p:nvPr/>
            </p:nvPicPr>
            <p:blipFill rotWithShape="1">
              <a:blip r:embed="rId9"/>
              <a:srcRect b="9646"/>
              <a:stretch/>
            </p:blipFill>
            <p:spPr>
              <a:xfrm>
                <a:off x="4306249" y="4575540"/>
                <a:ext cx="1672283" cy="453660"/>
              </a:xfrm>
              <a:prstGeom prst="rect">
                <a:avLst/>
              </a:prstGeom>
              <a:ln>
                <a:noFill/>
              </a:ln>
            </p:spPr>
          </p:pic>
          <p:pic>
            <p:nvPicPr>
              <p:cNvPr id="24" name="図 23"/>
              <p:cNvPicPr>
                <a:picLocks noChangeAspect="1"/>
              </p:cNvPicPr>
              <p:nvPr/>
            </p:nvPicPr>
            <p:blipFill rotWithShape="1">
              <a:blip r:embed="rId10"/>
              <a:srcRect t="16118"/>
              <a:stretch/>
            </p:blipFill>
            <p:spPr>
              <a:xfrm>
                <a:off x="4311012" y="6605587"/>
                <a:ext cx="1455680" cy="247650"/>
              </a:xfrm>
              <a:prstGeom prst="rect">
                <a:avLst/>
              </a:prstGeom>
            </p:spPr>
          </p:pic>
        </p:grpSp>
        <p:sp>
          <p:nvSpPr>
            <p:cNvPr id="25" name="正方形/長方形 24"/>
            <p:cNvSpPr/>
            <p:nvPr/>
          </p:nvSpPr>
          <p:spPr>
            <a:xfrm>
              <a:off x="3530318" y="4578603"/>
              <a:ext cx="1624640" cy="216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p:cNvPicPr>
            <a:picLocks noChangeAspect="1"/>
          </p:cNvPicPr>
          <p:nvPr/>
        </p:nvPicPr>
        <p:blipFill>
          <a:blip r:embed="rId11"/>
          <a:stretch>
            <a:fillRect/>
          </a:stretch>
        </p:blipFill>
        <p:spPr>
          <a:xfrm>
            <a:off x="5513875" y="4583166"/>
            <a:ext cx="1507150" cy="2160000"/>
          </a:xfrm>
          <a:prstGeom prst="rect">
            <a:avLst/>
          </a:prstGeom>
          <a:ln>
            <a:solidFill>
              <a:sysClr val="windowText" lastClr="000000"/>
            </a:solidFill>
          </a:ln>
        </p:spPr>
      </p:pic>
    </p:spTree>
    <p:extLst>
      <p:ext uri="{BB962C8B-B14F-4D97-AF65-F5344CB8AC3E}">
        <p14:creationId xmlns:p14="http://schemas.microsoft.com/office/powerpoint/2010/main" val="234251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1050202" y="1745673"/>
            <a:ext cx="7203259" cy="2880000"/>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200"/>
              </a:lnSpc>
              <a:spcBef>
                <a:spcPts val="0"/>
              </a:spcBef>
              <a:buNone/>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（１）</a:t>
            </a:r>
            <a:r>
              <a:rPr lang="ja-JP" altLang="en-US" sz="1600" b="1" dirty="0">
                <a:effectLst/>
                <a:latin typeface="BIZ UDゴシック" panose="020B0400000000000000" pitchFamily="49" charset="-128"/>
                <a:ea typeface="BIZ UDゴシック" panose="020B0400000000000000" pitchFamily="49" charset="-128"/>
                <a:cs typeface="Meiryo UI" pitchFamily="50" charset="-128"/>
              </a:rPr>
              <a:t>第</a:t>
            </a:r>
            <a:r>
              <a:rPr lang="en-US" altLang="ja-JP" sz="1600" b="1" dirty="0">
                <a:latin typeface="BIZ UDゴシック" panose="020B0400000000000000" pitchFamily="49" charset="-128"/>
                <a:ea typeface="BIZ UDゴシック" panose="020B0400000000000000" pitchFamily="49" charset="-128"/>
                <a:cs typeface="Meiryo UI" pitchFamily="50" charset="-128"/>
              </a:rPr>
              <a:t>1</a:t>
            </a:r>
            <a:r>
              <a:rPr lang="ja-JP" altLang="en-US" sz="1600" b="1" dirty="0">
                <a:effectLst/>
                <a:latin typeface="BIZ UDゴシック" panose="020B0400000000000000" pitchFamily="49" charset="-128"/>
                <a:ea typeface="BIZ UDゴシック" panose="020B0400000000000000" pitchFamily="49" charset="-128"/>
                <a:cs typeface="Meiryo UI" pitchFamily="50" charset="-128"/>
              </a:rPr>
              <a:t>回部会における課題認識・論点</a:t>
            </a: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（モノレール）</a:t>
            </a:r>
            <a:endParaRPr lang="en-US" altLang="ja-JP" sz="1600" b="1" dirty="0">
              <a:effectLst/>
              <a:latin typeface="BIZ UDゴシック" panose="020B0400000000000000" pitchFamily="49" charset="-128"/>
              <a:ea typeface="BIZ UDゴシック" panose="020B0400000000000000" pitchFamily="49" charset="-128"/>
              <a:cs typeface="Meiryo UI" pitchFamily="50" charset="-128"/>
            </a:endParaRPr>
          </a:p>
          <a:p>
            <a:pPr marL="0" indent="0">
              <a:lnSpc>
                <a:spcPts val="1700"/>
              </a:lnSpc>
              <a:spcBef>
                <a:spcPts val="300"/>
              </a:spcBef>
              <a:buNone/>
            </a:pPr>
            <a:r>
              <a:rPr lang="ja-JP" altLang="en-US" sz="1600" dirty="0">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 １）第</a:t>
            </a:r>
            <a:r>
              <a:rPr lang="en-US" altLang="ja-JP" sz="1400" dirty="0">
                <a:latin typeface="BIZ UDゴシック" panose="020B0400000000000000" pitchFamily="49" charset="-128"/>
                <a:ea typeface="BIZ UDゴシック" panose="020B0400000000000000" pitchFamily="49" charset="-128"/>
              </a:rPr>
              <a:t>1</a:t>
            </a:r>
            <a:r>
              <a:rPr lang="ja-JP" altLang="en-US" sz="1400" dirty="0">
                <a:latin typeface="BIZ UDゴシック" panose="020B0400000000000000" pitchFamily="49" charset="-128"/>
                <a:ea typeface="BIZ UDゴシック" panose="020B0400000000000000" pitchFamily="49" charset="-128"/>
              </a:rPr>
              <a:t>回部会における課題認識・論点（モノレール） </a:t>
            </a:r>
            <a:endParaRPr lang="en-US" altLang="ja-JP" sz="1400" dirty="0">
              <a:latin typeface="BIZ UDゴシック" panose="020B0400000000000000" pitchFamily="49" charset="-128"/>
              <a:ea typeface="BIZ UDゴシック" panose="020B0400000000000000" pitchFamily="49" charset="-128"/>
            </a:endParaRPr>
          </a:p>
        </p:txBody>
      </p:sp>
      <p:sp>
        <p:nvSpPr>
          <p:cNvPr id="10" name="サブタイトル 2"/>
          <p:cNvSpPr>
            <a:spLocks noGrp="1"/>
          </p:cNvSpPr>
          <p:nvPr>
            <p:ph type="subTitle" idx="1"/>
          </p:nvPr>
        </p:nvSpPr>
        <p:spPr>
          <a:xfrm>
            <a:off x="0" y="6190456"/>
            <a:ext cx="9144000" cy="550912"/>
          </a:xfrm>
        </p:spPr>
        <p:txBody>
          <a:bodyPr>
            <a:normAutofit/>
          </a:bodyPr>
          <a:lstStyle/>
          <a:p>
            <a:r>
              <a:rPr kumimoji="1" lang="ja-JP" altLang="en-US" sz="2400" b="1" dirty="0">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dirty="0">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dirty="0">
                <a:latin typeface="BIZ UDゴシック" panose="020B0400000000000000" pitchFamily="49" charset="-128"/>
                <a:ea typeface="BIZ UDゴシック" panose="020B0400000000000000" pitchFamily="49" charset="-128"/>
                <a:cs typeface="Meiryo UI" pitchFamily="50" charset="-128"/>
              </a:rPr>
              <a:t>部会</a:t>
            </a:r>
          </a:p>
        </p:txBody>
      </p:sp>
      <p:sp>
        <p:nvSpPr>
          <p:cNvPr id="4" name="スライド番号プレースホルダー 6">
            <a:extLst>
              <a:ext uri="{FF2B5EF4-FFF2-40B4-BE49-F238E27FC236}">
                <a16:creationId xmlns:a16="http://schemas.microsoft.com/office/drawing/2014/main" id="{EE71C54D-1C6B-4B02-9786-689C28380124}"/>
              </a:ext>
            </a:extLst>
          </p:cNvPr>
          <p:cNvSpPr>
            <a:spLocks noGrp="1"/>
          </p:cNvSpPr>
          <p:nvPr>
            <p:ph type="sldNum" sz="quarter" idx="12"/>
          </p:nvPr>
        </p:nvSpPr>
        <p:spPr>
          <a:xfrm>
            <a:off x="6974904" y="6520259"/>
            <a:ext cx="2133600" cy="365125"/>
          </a:xfrm>
        </p:spPr>
        <p:txBody>
          <a:bodyPr/>
          <a:lstStyle/>
          <a:p>
            <a:pPr>
              <a:defRPr/>
            </a:pPr>
            <a:r>
              <a:rPr lang="en-US" altLang="ja-JP" dirty="0">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195036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１）第１回部会における課題認識・論点 －モノレール－</a:t>
            </a:r>
          </a:p>
        </p:txBody>
      </p:sp>
      <p:sp>
        <p:nvSpPr>
          <p:cNvPr id="20" name="Text Box 5">
            <a:extLst>
              <a:ext uri="{FF2B5EF4-FFF2-40B4-BE49-F238E27FC236}">
                <a16:creationId xmlns:a16="http://schemas.microsoft.com/office/drawing/2014/main" id="{47EBB0D3-2262-A023-E5DA-4AC57B6750A5}"/>
              </a:ext>
            </a:extLst>
          </p:cNvPr>
          <p:cNvSpPr txBox="1">
            <a:spLocks noChangeArrowheads="1"/>
          </p:cNvSpPr>
          <p:nvPr/>
        </p:nvSpPr>
        <p:spPr bwMode="auto">
          <a:xfrm>
            <a:off x="107504" y="596588"/>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◇課題認識・論点 －モノレール－</a:t>
            </a: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8FEC8A44-D44F-4149-8880-C2D2DC53F154}"/>
              </a:ext>
            </a:extLst>
          </p:cNvPr>
          <p:cNvGraphicFramePr>
            <a:graphicFrameLocks noGrp="1"/>
          </p:cNvGraphicFramePr>
          <p:nvPr>
            <p:extLst>
              <p:ext uri="{D42A27DB-BD31-4B8C-83A1-F6EECF244321}">
                <p14:modId xmlns:p14="http://schemas.microsoft.com/office/powerpoint/2010/main" val="3127920278"/>
              </p:ext>
            </p:extLst>
          </p:nvPr>
        </p:nvGraphicFramePr>
        <p:xfrm>
          <a:off x="424819" y="1057424"/>
          <a:ext cx="8398974" cy="4564019"/>
        </p:xfrm>
        <a:graphic>
          <a:graphicData uri="http://schemas.openxmlformats.org/drawingml/2006/table">
            <a:tbl>
              <a:tblPr firstRow="1" bandRow="1">
                <a:tableStyleId>{5C22544A-7EE6-4342-B048-85BDC9FD1C3A}</a:tableStyleId>
              </a:tblPr>
              <a:tblGrid>
                <a:gridCol w="1289681">
                  <a:extLst>
                    <a:ext uri="{9D8B030D-6E8A-4147-A177-3AD203B41FA5}">
                      <a16:colId xmlns:a16="http://schemas.microsoft.com/office/drawing/2014/main" val="2503204662"/>
                    </a:ext>
                  </a:extLst>
                </a:gridCol>
                <a:gridCol w="1600200">
                  <a:extLst>
                    <a:ext uri="{9D8B030D-6E8A-4147-A177-3AD203B41FA5}">
                      <a16:colId xmlns:a16="http://schemas.microsoft.com/office/drawing/2014/main" val="1413389857"/>
                    </a:ext>
                  </a:extLst>
                </a:gridCol>
                <a:gridCol w="1790700">
                  <a:extLst>
                    <a:ext uri="{9D8B030D-6E8A-4147-A177-3AD203B41FA5}">
                      <a16:colId xmlns:a16="http://schemas.microsoft.com/office/drawing/2014/main" val="2528875054"/>
                    </a:ext>
                  </a:extLst>
                </a:gridCol>
                <a:gridCol w="3718393">
                  <a:extLst>
                    <a:ext uri="{9D8B030D-6E8A-4147-A177-3AD203B41FA5}">
                      <a16:colId xmlns:a16="http://schemas.microsoft.com/office/drawing/2014/main" val="2068614768"/>
                    </a:ext>
                  </a:extLst>
                </a:gridCol>
              </a:tblGrid>
              <a:tr h="458967">
                <a:tc>
                  <a:txBody>
                    <a:bodyP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取組の観点</a:t>
                      </a:r>
                    </a:p>
                  </a:txBody>
                  <a:tcPr anchor="ctr"/>
                </a:tc>
                <a:tc>
                  <a:txBody>
                    <a:bodyP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取組内容</a:t>
                      </a:r>
                    </a:p>
                  </a:txBody>
                  <a:tcPr anchor="ctr"/>
                </a:tc>
                <a:tc>
                  <a:txBody>
                    <a:bodyP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課題</a:t>
                      </a:r>
                    </a:p>
                  </a:txBody>
                  <a:tcPr anchor="ctr"/>
                </a:tc>
                <a:tc>
                  <a:txBody>
                    <a:bodyP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検討の方向性</a:t>
                      </a:r>
                    </a:p>
                  </a:txBody>
                  <a:tcPr anchor="ctr"/>
                </a:tc>
                <a:extLst>
                  <a:ext uri="{0D108BD9-81ED-4DB2-BD59-A6C34878D82A}">
                    <a16:rowId xmlns:a16="http://schemas.microsoft.com/office/drawing/2014/main" val="291710965"/>
                  </a:ext>
                </a:extLst>
              </a:tr>
              <a:tr h="558733">
                <a:tc rowSpan="2">
                  <a:txBody>
                    <a:bodyPr/>
                    <a:lstStyle/>
                    <a:p>
                      <a:pPr marL="0" indent="0" algn="ctr">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点検業務の充実</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D0D8E8"/>
                    </a:solidFill>
                  </a:tcPr>
                </a:tc>
                <a:tc>
                  <a:txBody>
                    <a:bodyPr/>
                    <a:lstStyle/>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定期点検の実施</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D0D8E8"/>
                    </a:solidFill>
                  </a:tcPr>
                </a:tc>
                <a:tc>
                  <a:txBody>
                    <a:bodyPr/>
                    <a:lstStyle/>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・点検の効率化</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D0D8E8"/>
                    </a:solidFill>
                  </a:tcPr>
                </a:tc>
                <a:tc>
                  <a:txBody>
                    <a:bodyPr/>
                    <a:lstStyle/>
                    <a:p>
                      <a:pPr marL="0" lvl="0" indent="0">
                        <a:spcBef>
                          <a:spcPts val="600"/>
                        </a:spcBef>
                        <a:buFont typeface="Arial" panose="020B0604020202020204" pitchFamily="34" charset="0"/>
                        <a:buNone/>
                      </a:pPr>
                      <a:r>
                        <a:rPr kumimoji="1" lang="ja-JP" altLang="en-US" sz="1200" b="0" u="sng" kern="1200" dirty="0">
                          <a:solidFill>
                            <a:schemeClr val="tx1"/>
                          </a:solidFill>
                          <a:effectLst/>
                          <a:latin typeface="BIZ UDゴシック" panose="020B0400000000000000" pitchFamily="49" charset="-128"/>
                          <a:ea typeface="BIZ UDゴシック" panose="020B0400000000000000" pitchFamily="49" charset="-128"/>
                        </a:rPr>
                        <a:t>・新技術の活用を検討</a:t>
                      </a:r>
                      <a:endParaRPr kumimoji="1" lang="ja-JP" altLang="ja-JP" sz="1200" b="0" u="sng"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anchor="ctr">
                    <a:solidFill>
                      <a:srgbClr val="D0D8E8"/>
                    </a:solidFill>
                  </a:tcPr>
                </a:tc>
                <a:extLst>
                  <a:ext uri="{0D108BD9-81ED-4DB2-BD59-A6C34878D82A}">
                    <a16:rowId xmlns:a16="http://schemas.microsoft.com/office/drawing/2014/main" val="664665532"/>
                  </a:ext>
                </a:extLst>
              </a:tr>
              <a:tr h="561532">
                <a:tc vMerge="1">
                  <a:txBody>
                    <a:bodyPr/>
                    <a:lstStyle/>
                    <a:p>
                      <a:pPr marL="0" indent="0">
                        <a:spcBef>
                          <a:spcPts val="600"/>
                        </a:spcBef>
                        <a:buFont typeface="Wingdings" panose="05000000000000000000" pitchFamily="2" charset="2"/>
                        <a:buNone/>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不可視部分の点検</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E9EDF4"/>
                    </a:solidFill>
                  </a:tcPr>
                </a:tc>
                <a:tc>
                  <a:txBody>
                    <a:bodyPr/>
                    <a:lstStyle/>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・不可視部分の確実な点検</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E9EDF4"/>
                    </a:solidFill>
                  </a:tcPr>
                </a:tc>
                <a:tc>
                  <a:txBody>
                    <a:bodyPr/>
                    <a:lstStyle/>
                    <a:p>
                      <a:pPr marL="0" lvl="0" indent="0">
                        <a:spcBef>
                          <a:spcPts val="600"/>
                        </a:spcBef>
                        <a:buFont typeface="Arial" panose="020B0604020202020204" pitchFamily="34" charset="0"/>
                        <a:buNone/>
                      </a:pPr>
                      <a:r>
                        <a:rPr kumimoji="1" lang="ja-JP" altLang="en-US" sz="1200" b="0" u="sng" kern="1200" dirty="0">
                          <a:solidFill>
                            <a:schemeClr val="tx1"/>
                          </a:solidFill>
                          <a:effectLst/>
                          <a:latin typeface="BIZ UDゴシック" panose="020B0400000000000000" pitchFamily="49" charset="-128"/>
                          <a:ea typeface="BIZ UDゴシック" panose="020B0400000000000000" pitchFamily="49" charset="-128"/>
                          <a:cs typeface="+mn-cs"/>
                        </a:rPr>
                        <a:t>・大阪モノレール</a:t>
                      </a:r>
                      <a:r>
                        <a:rPr kumimoji="1" lang="en-US" altLang="ja-JP" sz="1200" b="0" u="sng" kern="12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en-US" sz="1200" b="0" u="sng" kern="1200" dirty="0">
                          <a:solidFill>
                            <a:schemeClr val="tx1"/>
                          </a:solidFill>
                          <a:effectLst/>
                          <a:latin typeface="BIZ UDゴシック" panose="020B0400000000000000" pitchFamily="49" charset="-128"/>
                          <a:ea typeface="BIZ UDゴシック" panose="020B0400000000000000" pitchFamily="49" charset="-128"/>
                          <a:cs typeface="+mn-cs"/>
                        </a:rPr>
                        <a:t>株</a:t>
                      </a:r>
                      <a:r>
                        <a:rPr kumimoji="1" lang="en-US" altLang="ja-JP" sz="1200" b="0" u="sng" kern="12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en-US" sz="1200" b="0" u="sng" kern="1200" dirty="0">
                          <a:solidFill>
                            <a:schemeClr val="tx1"/>
                          </a:solidFill>
                          <a:effectLst/>
                          <a:latin typeface="BIZ UDゴシック" panose="020B0400000000000000" pitchFamily="49" charset="-128"/>
                          <a:ea typeface="BIZ UDゴシック" panose="020B0400000000000000" pitchFamily="49" charset="-128"/>
                          <a:cs typeface="+mn-cs"/>
                        </a:rPr>
                        <a:t>と継続的協議により、対応について検討を行う。</a:t>
                      </a:r>
                      <a:endParaRPr kumimoji="1" lang="ja-JP" altLang="ja-JP" sz="1200" b="0" u="sng"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anchor="ctr">
                    <a:solidFill>
                      <a:srgbClr val="E9EDF4"/>
                    </a:solidFill>
                  </a:tcPr>
                </a:tc>
                <a:extLst>
                  <a:ext uri="{0D108BD9-81ED-4DB2-BD59-A6C34878D82A}">
                    <a16:rowId xmlns:a16="http://schemas.microsoft.com/office/drawing/2014/main" val="4037616046"/>
                  </a:ext>
                </a:extLst>
              </a:tr>
              <a:tr h="1087026">
                <a:tc rowSpan="3">
                  <a:txBody>
                    <a:bodyPr/>
                    <a:lstStyle/>
                    <a:p>
                      <a:pPr marL="0" indent="0" algn="ctr">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予防保全の推進</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marL="0" indent="0" algn="ctr">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とレベルアップ</a:t>
                      </a:r>
                    </a:p>
                  </a:txBody>
                  <a:tcPr anchor="ctr">
                    <a:solidFill>
                      <a:srgbClr val="D0D8E8"/>
                    </a:solidFill>
                  </a:tcPr>
                </a:tc>
                <a:tc>
                  <a:txBody>
                    <a:bodyPr/>
                    <a:lstStyle/>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重点化指標に基づく補修の実施</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D0D8E8"/>
                    </a:solidFill>
                  </a:tcPr>
                </a:tc>
                <a:tc rowSpan="2">
                  <a:txBody>
                    <a:bodyPr/>
                    <a:lstStyle/>
                    <a:p>
                      <a:pPr marL="0" indent="0">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・建設から</a:t>
                      </a:r>
                      <a:r>
                        <a:rPr kumimoji="1" lang="en-US" altLang="ja-JP" sz="1200" dirty="0">
                          <a:solidFill>
                            <a:schemeClr val="tx1"/>
                          </a:solidFill>
                          <a:latin typeface="BIZ UDゴシック" panose="020B0400000000000000" pitchFamily="49" charset="-128"/>
                          <a:ea typeface="BIZ UDゴシック" panose="020B0400000000000000" pitchFamily="49" charset="-128"/>
                        </a:rPr>
                        <a:t>30</a:t>
                      </a:r>
                      <a:r>
                        <a:rPr kumimoji="1" lang="ja-JP" altLang="en-US" sz="1200" dirty="0">
                          <a:solidFill>
                            <a:schemeClr val="tx1"/>
                          </a:solidFill>
                          <a:latin typeface="BIZ UDゴシック" panose="020B0400000000000000" pitchFamily="49" charset="-128"/>
                          <a:ea typeface="BIZ UDゴシック" panose="020B0400000000000000" pitchFamily="49" charset="-128"/>
                        </a:rPr>
                        <a:t>年以上が経過し、健全度</a:t>
                      </a:r>
                      <a:r>
                        <a:rPr kumimoji="1" lang="en-US" altLang="ja-JP" sz="1200" dirty="0">
                          <a:solidFill>
                            <a:schemeClr val="tx1"/>
                          </a:solidFill>
                          <a:latin typeface="BIZ UDゴシック" panose="020B0400000000000000" pitchFamily="49" charset="-128"/>
                          <a:ea typeface="BIZ UDゴシック" panose="020B0400000000000000" pitchFamily="49" charset="-128"/>
                        </a:rPr>
                        <a:t>Ⅱ</a:t>
                      </a:r>
                      <a:r>
                        <a:rPr kumimoji="1" lang="ja-JP" altLang="en-US" sz="1200" dirty="0">
                          <a:solidFill>
                            <a:schemeClr val="tx1"/>
                          </a:solidFill>
                          <a:latin typeface="BIZ UDゴシック" panose="020B0400000000000000" pitchFamily="49" charset="-128"/>
                          <a:ea typeface="BIZ UDゴシック" panose="020B0400000000000000" pitchFamily="49" charset="-128"/>
                        </a:rPr>
                        <a:t>が増加傾向</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・将来、管理施設が増加</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D0D8E8"/>
                    </a:solidFill>
                  </a:tcPr>
                </a:tc>
                <a:tc rowSpan="2">
                  <a:txBody>
                    <a:bodyPr/>
                    <a:lstStyle/>
                    <a:p>
                      <a:pPr marL="0" lvl="0" indent="0">
                        <a:spcBef>
                          <a:spcPts val="600"/>
                        </a:spcBef>
                        <a:buFont typeface="Arial" panose="020B0604020202020204" pitchFamily="34" charset="0"/>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・長寿命化計画策定から</a:t>
                      </a:r>
                      <a:r>
                        <a:rPr kumimoji="1" lang="en-US" altLang="ja-JP" sz="1200" dirty="0">
                          <a:solidFill>
                            <a:schemeClr val="tx1"/>
                          </a:solidFill>
                          <a:latin typeface="BIZ UDゴシック" panose="020B0400000000000000" pitchFamily="49" charset="-128"/>
                          <a:ea typeface="BIZ UDゴシック" panose="020B0400000000000000" pitchFamily="49" charset="-128"/>
                        </a:rPr>
                        <a:t>10</a:t>
                      </a:r>
                      <a:r>
                        <a:rPr kumimoji="1" lang="ja-JP" altLang="en-US" sz="1200" dirty="0">
                          <a:solidFill>
                            <a:schemeClr val="tx1"/>
                          </a:solidFill>
                          <a:latin typeface="BIZ UDゴシック" panose="020B0400000000000000" pitchFamily="49" charset="-128"/>
                          <a:ea typeface="BIZ UDゴシック" panose="020B0400000000000000" pitchFamily="49" charset="-128"/>
                        </a:rPr>
                        <a:t>年間の劣化状況を踏まえ、計画と実施の差異を整理し、</a:t>
                      </a:r>
                      <a:r>
                        <a:rPr kumimoji="1" lang="ja-JP" altLang="en-US" sz="1200" u="sng" dirty="0">
                          <a:solidFill>
                            <a:schemeClr val="tx1"/>
                          </a:solidFill>
                          <a:latin typeface="BIZ UDゴシック" panose="020B0400000000000000" pitchFamily="49" charset="-128"/>
                          <a:ea typeface="BIZ UDゴシック" panose="020B0400000000000000" pitchFamily="49" charset="-128"/>
                        </a:rPr>
                        <a:t>劣化予測の見直し</a:t>
                      </a:r>
                      <a:r>
                        <a:rPr kumimoji="1" lang="ja-JP" altLang="en-US"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u="sng" dirty="0">
                          <a:solidFill>
                            <a:schemeClr val="tx1"/>
                          </a:solidFill>
                          <a:latin typeface="BIZ UDゴシック" panose="020B0400000000000000" pitchFamily="49" charset="-128"/>
                          <a:ea typeface="BIZ UDゴシック" panose="020B0400000000000000" pitchFamily="49" charset="-128"/>
                        </a:rPr>
                        <a:t>目標管理水準の検証を実施</a:t>
                      </a:r>
                      <a:endParaRPr kumimoji="1" lang="en-US" altLang="ja-JP" sz="1200" b="0" u="none" kern="1200" dirty="0">
                        <a:solidFill>
                          <a:schemeClr val="tx1"/>
                        </a:solidFill>
                        <a:effectLst/>
                        <a:latin typeface="BIZ UDゴシック" panose="020B0400000000000000" pitchFamily="49" charset="-128"/>
                        <a:ea typeface="BIZ UDゴシック" panose="020B0400000000000000" pitchFamily="49" charset="-128"/>
                      </a:endParaRPr>
                    </a:p>
                    <a:p>
                      <a:pPr marL="0" lvl="0" indent="0">
                        <a:spcBef>
                          <a:spcPts val="600"/>
                        </a:spcBef>
                        <a:buFont typeface="Arial" panose="020B0604020202020204" pitchFamily="34" charset="0"/>
                        <a:buNone/>
                      </a:pPr>
                      <a:r>
                        <a:rPr kumimoji="1" lang="ja-JP" altLang="en-US" sz="1200" b="0" u="none" kern="1200" dirty="0">
                          <a:solidFill>
                            <a:schemeClr val="tx1"/>
                          </a:solidFill>
                          <a:effectLst/>
                          <a:latin typeface="BIZ UDゴシック" panose="020B0400000000000000" pitchFamily="49" charset="-128"/>
                          <a:ea typeface="BIZ UDゴシック" panose="020B0400000000000000" pitchFamily="49" charset="-128"/>
                        </a:rPr>
                        <a:t>・見直した劣化予測等に基づき、</a:t>
                      </a:r>
                      <a:r>
                        <a:rPr kumimoji="1" lang="ja-JP" altLang="en-US" sz="1200" b="0" u="sng" kern="1200" dirty="0">
                          <a:solidFill>
                            <a:schemeClr val="tx1"/>
                          </a:solidFill>
                          <a:effectLst/>
                          <a:latin typeface="BIZ UDゴシック" panose="020B0400000000000000" pitchFamily="49" charset="-128"/>
                          <a:ea typeface="BIZ UDゴシック" panose="020B0400000000000000" pitchFamily="49" charset="-128"/>
                        </a:rPr>
                        <a:t>長期コストシミュレーションを実施</a:t>
                      </a:r>
                      <a:endParaRPr kumimoji="1" lang="en-US" altLang="ja-JP" sz="1200" b="0" u="sng" kern="1200"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200" dirty="0">
                          <a:solidFill>
                            <a:schemeClr val="tx1"/>
                          </a:solidFill>
                          <a:latin typeface="BIZ UDゴシック" panose="020B0400000000000000" pitchFamily="49" charset="-128"/>
                          <a:ea typeface="BIZ UDゴシック" panose="020B0400000000000000" pitchFamily="49" charset="-128"/>
                        </a:rPr>
                        <a:t>・道路や鉄道上の高架構造であり、剥落等が第三者被害につながる恐れが高いため、損傷の種類に応じた</a:t>
                      </a:r>
                      <a:r>
                        <a:rPr kumimoji="1" lang="ja-JP" altLang="en-US" sz="1200" u="sng" dirty="0">
                          <a:solidFill>
                            <a:schemeClr val="tx1"/>
                          </a:solidFill>
                          <a:latin typeface="BIZ UDゴシック" panose="020B0400000000000000" pitchFamily="49" charset="-128"/>
                          <a:ea typeface="BIZ UDゴシック" panose="020B0400000000000000" pitchFamily="49" charset="-128"/>
                        </a:rPr>
                        <a:t>重点化指標を検証</a:t>
                      </a:r>
                      <a:endParaRPr kumimoji="1" lang="en-US" altLang="ja-JP" sz="1200" b="0" u="sng" kern="1200" dirty="0">
                        <a:solidFill>
                          <a:schemeClr val="tx1"/>
                        </a:solidFill>
                        <a:effectLst/>
                        <a:latin typeface="BIZ UDゴシック" panose="020B0400000000000000" pitchFamily="49" charset="-128"/>
                        <a:ea typeface="BIZ UDゴシック" panose="020B0400000000000000" pitchFamily="49" charset="-128"/>
                      </a:endParaRPr>
                    </a:p>
                    <a:p>
                      <a:pPr marL="0" lvl="0" indent="0">
                        <a:spcBef>
                          <a:spcPts val="600"/>
                        </a:spcBef>
                        <a:buFont typeface="Arial" panose="020B0604020202020204" pitchFamily="34" charset="0"/>
                        <a:buNone/>
                      </a:pPr>
                      <a:r>
                        <a:rPr kumimoji="1" lang="ja-JP" altLang="en-US" sz="1200" b="0" u="sng" kern="1200" dirty="0">
                          <a:solidFill>
                            <a:schemeClr val="tx1"/>
                          </a:solidFill>
                          <a:effectLst/>
                          <a:latin typeface="BIZ UDゴシック" panose="020B0400000000000000" pitchFamily="49" charset="-128"/>
                          <a:ea typeface="BIZ UDゴシック" panose="020B0400000000000000" pitchFamily="49" charset="-128"/>
                        </a:rPr>
                        <a:t>・駅舎の建築物（外壁、屋根）が補修時期を迎え</a:t>
                      </a:r>
                      <a:r>
                        <a:rPr kumimoji="1" lang="ja-JP" altLang="en-US" sz="1200" b="0" u="none" kern="1200" dirty="0">
                          <a:solidFill>
                            <a:schemeClr val="tx1"/>
                          </a:solidFill>
                          <a:effectLst/>
                          <a:latin typeface="BIZ UDゴシック" panose="020B0400000000000000" pitchFamily="49" charset="-128"/>
                          <a:ea typeface="BIZ UDゴシック" panose="020B0400000000000000" pitchFamily="49" charset="-128"/>
                        </a:rPr>
                        <a:t>、</a:t>
                      </a:r>
                      <a:r>
                        <a:rPr kumimoji="1" lang="ja-JP" altLang="en-US" sz="1200" b="0" u="sng" kern="1200" dirty="0">
                          <a:solidFill>
                            <a:schemeClr val="tx1"/>
                          </a:solidFill>
                          <a:effectLst/>
                          <a:latin typeface="BIZ UDゴシック" panose="020B0400000000000000" pitchFamily="49" charset="-128"/>
                          <a:ea typeface="BIZ UDゴシック" panose="020B0400000000000000" pitchFamily="49" charset="-128"/>
                        </a:rPr>
                        <a:t>点検要領、長寿命化計画を新たに策定</a:t>
                      </a:r>
                    </a:p>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200" u="sng" dirty="0">
                          <a:solidFill>
                            <a:schemeClr val="tx1"/>
                          </a:solidFill>
                          <a:latin typeface="BIZ UDゴシック" panose="020B0400000000000000" pitchFamily="49" charset="-128"/>
                          <a:ea typeface="BIZ UDゴシック" panose="020B0400000000000000" pitchFamily="49" charset="-128"/>
                        </a:rPr>
                        <a:t>・工事のコスト縮減につながる新技術の活用を検討</a:t>
                      </a:r>
                      <a:endParaRPr kumimoji="1" lang="en-US" altLang="ja-JP" sz="1200" u="sng" dirty="0">
                        <a:solidFill>
                          <a:schemeClr val="tx1"/>
                        </a:solidFill>
                        <a:latin typeface="BIZ UDゴシック" panose="020B0400000000000000" pitchFamily="49" charset="-128"/>
                        <a:ea typeface="BIZ UDゴシック" panose="020B0400000000000000" pitchFamily="49" charset="-128"/>
                      </a:endParaRPr>
                    </a:p>
                  </a:txBody>
                  <a:tcPr anchor="ctr">
                    <a:solidFill>
                      <a:srgbClr val="D0D8E8"/>
                    </a:solidFill>
                  </a:tcPr>
                </a:tc>
                <a:extLst>
                  <a:ext uri="{0D108BD9-81ED-4DB2-BD59-A6C34878D82A}">
                    <a16:rowId xmlns:a16="http://schemas.microsoft.com/office/drawing/2014/main" val="177927972"/>
                  </a:ext>
                </a:extLst>
              </a:tr>
              <a:tr h="1414656">
                <a:tc vMerge="1">
                  <a:txBody>
                    <a:bodyPr/>
                    <a:lstStyle/>
                    <a:p>
                      <a:pPr marL="0" indent="0">
                        <a:spcBef>
                          <a:spcPts val="600"/>
                        </a:spcBef>
                        <a:buFont typeface="Wingdings" panose="05000000000000000000" pitchFamily="2" charset="2"/>
                        <a:buNone/>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目標管理水準の保持</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D0D8E8"/>
                    </a:solidFill>
                  </a:tcPr>
                </a:tc>
                <a:tc vMerge="1">
                  <a:txBody>
                    <a:bodyPr/>
                    <a:lstStyle/>
                    <a:p>
                      <a:pPr marL="216000" indent="-216000">
                        <a:spcBef>
                          <a:spcPts val="600"/>
                        </a:spcBef>
                        <a:buFont typeface="Wingdings" panose="05000000000000000000" pitchFamily="2" charset="2"/>
                        <a:buChar char="l"/>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marL="180000" marR="0" lvl="0" indent="-1800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Meiryo UI" panose="020B0604030504040204" pitchFamily="50" charset="-128"/>
                          <a:ea typeface="Meiryo UI" panose="020B0604030504040204" pitchFamily="50" charset="-128"/>
                        </a:rPr>
                        <a:t>道路や鉄道上の高架構造であり、剥落等が第三者被害につながる恐れが高いため、損傷の種類に応じた</a:t>
                      </a:r>
                      <a:r>
                        <a:rPr kumimoji="1" lang="ja-JP" altLang="en-US" sz="1200" u="sng" dirty="0">
                          <a:solidFill>
                            <a:schemeClr val="tx1"/>
                          </a:solidFill>
                          <a:latin typeface="Meiryo UI" panose="020B0604030504040204" pitchFamily="50" charset="-128"/>
                          <a:ea typeface="Meiryo UI" panose="020B0604030504040204" pitchFamily="50" charset="-128"/>
                        </a:rPr>
                        <a:t>重点化指標を検証</a:t>
                      </a:r>
                      <a:endParaRPr kumimoji="1" lang="en-US" altLang="ja-JP" sz="1200" u="sng"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29892107"/>
                  </a:ext>
                </a:extLst>
              </a:tr>
              <a:tr h="483105">
                <a:tc vMerge="1">
                  <a:txBody>
                    <a:bodyPr/>
                    <a:lstStyle/>
                    <a:p>
                      <a:pPr marL="0" indent="0">
                        <a:spcBef>
                          <a:spcPts val="600"/>
                        </a:spcBef>
                        <a:buFont typeface="Wingdings" panose="05000000000000000000" pitchFamily="2" charset="2"/>
                        <a:buNone/>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点検、補修・補強履歴などの蓄積</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E9EDF4"/>
                    </a:solidFill>
                  </a:tcPr>
                </a:tc>
                <a:tc>
                  <a:txBody>
                    <a:bodyPr/>
                    <a:lstStyle/>
                    <a:p>
                      <a:pPr marL="0" indent="0">
                        <a:spcBef>
                          <a:spcPts val="600"/>
                        </a:spcBef>
                        <a:buFont typeface="Wingdings" panose="05000000000000000000" pitchFamily="2" charset="2"/>
                        <a:buNone/>
                      </a:pPr>
                      <a:r>
                        <a:rPr kumimoji="1" lang="ja-JP" altLang="en-US" sz="1200" dirty="0">
                          <a:solidFill>
                            <a:schemeClr val="tx1"/>
                          </a:solidFill>
                          <a:latin typeface="BIZ UDゴシック" panose="020B0400000000000000" pitchFamily="49" charset="-128"/>
                          <a:ea typeface="BIZ UDゴシック" panose="020B0400000000000000" pitchFamily="49" charset="-128"/>
                        </a:rPr>
                        <a:t>・確実なデータの蓄積</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txBody>
                  <a:tcPr anchor="ctr">
                    <a:solidFill>
                      <a:srgbClr val="E9EDF4"/>
                    </a:solidFill>
                  </a:tcPr>
                </a:tc>
                <a:tc>
                  <a:txBody>
                    <a:bodyPr/>
                    <a:lstStyle/>
                    <a:p>
                      <a:pPr marL="0" lvl="0" indent="0">
                        <a:spcBef>
                          <a:spcPts val="600"/>
                        </a:spcBef>
                        <a:buFont typeface="Arial" panose="020B0604020202020204" pitchFamily="34" charset="0"/>
                        <a:buNone/>
                      </a:pPr>
                      <a:r>
                        <a:rPr kumimoji="1" lang="ja-JP" altLang="en-US" sz="1200" b="0" u="none" kern="1200" dirty="0">
                          <a:solidFill>
                            <a:schemeClr val="tx1"/>
                          </a:solidFill>
                          <a:effectLst/>
                          <a:latin typeface="BIZ UDゴシック" panose="020B0400000000000000" pitchFamily="49" charset="-128"/>
                          <a:ea typeface="BIZ UDゴシック" panose="020B0400000000000000" pitchFamily="49" charset="-128"/>
                        </a:rPr>
                        <a:t>・データの蓄積に関する運用方法等を検討</a:t>
                      </a:r>
                      <a:endParaRPr kumimoji="1" lang="ja-JP" altLang="ja-JP" sz="1200" b="0" u="none"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anchor="ctr">
                    <a:solidFill>
                      <a:srgbClr val="E9EDF4"/>
                    </a:solidFill>
                  </a:tcPr>
                </a:tc>
                <a:extLst>
                  <a:ext uri="{0D108BD9-81ED-4DB2-BD59-A6C34878D82A}">
                    <a16:rowId xmlns:a16="http://schemas.microsoft.com/office/drawing/2014/main" val="1694943658"/>
                  </a:ext>
                </a:extLst>
              </a:tr>
            </a:tbl>
          </a:graphicData>
        </a:graphic>
      </p:graphicFrame>
      <p:sp>
        <p:nvSpPr>
          <p:cNvPr id="7" name="スライド番号プレースホルダー 6"/>
          <p:cNvSpPr>
            <a:spLocks noGrp="1"/>
          </p:cNvSpPr>
          <p:nvPr>
            <p:ph type="sldNum" sz="quarter" idx="12"/>
          </p:nvPr>
        </p:nvSpPr>
        <p:spPr/>
        <p:txBody>
          <a:bodyPr/>
          <a:lstStyle/>
          <a:p>
            <a:pPr>
              <a:defRPr/>
            </a:pPr>
            <a:r>
              <a:rPr lang="en-US" altLang="ja-JP" dirty="0"/>
              <a:t>2</a:t>
            </a:r>
            <a:endParaRPr lang="ja-JP" altLang="en-US" dirty="0"/>
          </a:p>
        </p:txBody>
      </p:sp>
      <p:sp>
        <p:nvSpPr>
          <p:cNvPr id="14" name="テキスト ボックス 13">
            <a:extLst>
              <a:ext uri="{FF2B5EF4-FFF2-40B4-BE49-F238E27FC236}">
                <a16:creationId xmlns:a16="http://schemas.microsoft.com/office/drawing/2014/main" id="{E299FDAB-7DB9-41B4-AEF7-FEA5C5BAB917}"/>
              </a:ext>
            </a:extLst>
          </p:cNvPr>
          <p:cNvSpPr txBox="1"/>
          <p:nvPr/>
        </p:nvSpPr>
        <p:spPr>
          <a:xfrm>
            <a:off x="7990880" y="73502"/>
            <a:ext cx="1008112" cy="369332"/>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dirty="0">
                <a:latin typeface="Meiryo UI" pitchFamily="50" charset="-128"/>
                <a:ea typeface="Meiryo UI" pitchFamily="50" charset="-128"/>
                <a:cs typeface="Meiryo UI" pitchFamily="50" charset="-128"/>
              </a:rPr>
              <a:t>資料１</a:t>
            </a:r>
          </a:p>
        </p:txBody>
      </p:sp>
    </p:spTree>
    <p:extLst>
      <p:ext uri="{BB962C8B-B14F-4D97-AF65-F5344CB8AC3E}">
        <p14:creationId xmlns:p14="http://schemas.microsoft.com/office/powerpoint/2010/main" val="71452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1050202" y="1745673"/>
            <a:ext cx="7203259" cy="2880000"/>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700"/>
              </a:lnSpc>
              <a:spcBef>
                <a:spcPts val="300"/>
              </a:spcBef>
              <a:buNone/>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（２）主な論点に対する取組方針</a:t>
            </a:r>
            <a:r>
              <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案</a:t>
            </a:r>
            <a:r>
              <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（モノレール）</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rPr>
              <a:t>　 １</a:t>
            </a: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）点検業務における課題と新技術の活用</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２）健全度に関する指標の検証</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３）劣化予測手法の検証</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2600"/>
              </a:lnSpc>
              <a:spcBef>
                <a:spcPts val="0"/>
              </a:spcBef>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４）長期コストシミュレーション</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lnSpc>
                <a:spcPts val="1700"/>
              </a:lnSpc>
              <a:spcBef>
                <a:spcPts val="300"/>
              </a:spcBef>
              <a:buNone/>
            </a:pPr>
            <a:r>
              <a:rPr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５）補修における新技術の活用</a:t>
            </a:r>
            <a:endParaRPr lang="en-US" altLang="ja-JP" sz="14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サブタイトル 2"/>
          <p:cNvSpPr>
            <a:spLocks noGrp="1"/>
          </p:cNvSpPr>
          <p:nvPr>
            <p:ph type="subTitle" idx="1"/>
          </p:nvPr>
        </p:nvSpPr>
        <p:spPr>
          <a:xfrm>
            <a:off x="0" y="6190456"/>
            <a:ext cx="9144000" cy="550912"/>
          </a:xfrm>
        </p:spPr>
        <p:txBody>
          <a:bodyPr>
            <a:normAutofit/>
          </a:bodyPr>
          <a:lstStyle/>
          <a:p>
            <a:r>
              <a:rPr kumimoji="1" lang="ja-JP" altLang="en-US" sz="2400" b="1" dirty="0">
                <a:latin typeface="BIZ UDゴシック" panose="020B0400000000000000" pitchFamily="49" charset="-128"/>
                <a:ea typeface="BIZ UDゴシック" panose="020B0400000000000000" pitchFamily="49" charset="-128"/>
                <a:cs typeface="Meiryo UI" pitchFamily="50" charset="-128"/>
              </a:rPr>
              <a:t>大阪府都市基盤施設維持管理技術審議会　</a:t>
            </a:r>
            <a:r>
              <a:rPr lang="ja-JP" altLang="en-US" sz="2400" b="1" dirty="0">
                <a:latin typeface="BIZ UDゴシック" panose="020B0400000000000000" pitchFamily="49" charset="-128"/>
                <a:ea typeface="BIZ UDゴシック" panose="020B0400000000000000" pitchFamily="49" charset="-128"/>
                <a:cs typeface="Meiryo UI" pitchFamily="50" charset="-128"/>
              </a:rPr>
              <a:t>道路・橋梁等</a:t>
            </a:r>
            <a:r>
              <a:rPr kumimoji="1" lang="ja-JP" altLang="en-US" sz="2400" b="1" dirty="0">
                <a:latin typeface="BIZ UDゴシック" panose="020B0400000000000000" pitchFamily="49" charset="-128"/>
                <a:ea typeface="BIZ UDゴシック" panose="020B0400000000000000" pitchFamily="49" charset="-128"/>
                <a:cs typeface="Meiryo UI" pitchFamily="50" charset="-128"/>
              </a:rPr>
              <a:t>部会</a:t>
            </a:r>
          </a:p>
        </p:txBody>
      </p:sp>
      <p:sp>
        <p:nvSpPr>
          <p:cNvPr id="4" name="スライド番号プレースホルダー 6">
            <a:extLst>
              <a:ext uri="{FF2B5EF4-FFF2-40B4-BE49-F238E27FC236}">
                <a16:creationId xmlns:a16="http://schemas.microsoft.com/office/drawing/2014/main" id="{DE5D17E6-068D-4769-AB79-AF42A1E41DC4}"/>
              </a:ext>
            </a:extLst>
          </p:cNvPr>
          <p:cNvSpPr>
            <a:spLocks noGrp="1"/>
          </p:cNvSpPr>
          <p:nvPr>
            <p:ph type="sldNum" sz="quarter" idx="12"/>
          </p:nvPr>
        </p:nvSpPr>
        <p:spPr>
          <a:xfrm>
            <a:off x="6974904" y="6520259"/>
            <a:ext cx="2133600" cy="365125"/>
          </a:xfrm>
        </p:spPr>
        <p:txBody>
          <a:bodyPr/>
          <a:lstStyle/>
          <a:p>
            <a:pPr>
              <a:defRPr/>
            </a:pPr>
            <a:r>
              <a:rPr lang="en-US" altLang="ja-JP" dirty="0">
                <a:latin typeface="BIZ UDPゴシック" panose="020B0400000000000000" pitchFamily="50" charset="-128"/>
                <a:ea typeface="BIZ UDPゴシック" panose="020B0400000000000000" pitchFamily="50" charset="-128"/>
              </a:rPr>
              <a:t>3</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508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9"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１）点検業務における課題と新技術の活用</a:t>
            </a:r>
          </a:p>
        </p:txBody>
      </p:sp>
      <p:sp>
        <p:nvSpPr>
          <p:cNvPr id="6" name="スライド番号プレースホルダー 5"/>
          <p:cNvSpPr>
            <a:spLocks noGrp="1"/>
          </p:cNvSpPr>
          <p:nvPr>
            <p:ph type="sldNum" sz="quarter" idx="12"/>
          </p:nvPr>
        </p:nvSpPr>
        <p:spPr/>
        <p:txBody>
          <a:bodyPr/>
          <a:lstStyle/>
          <a:p>
            <a:pPr>
              <a:defRPr/>
            </a:pPr>
            <a:r>
              <a:rPr lang="en-US" altLang="ja-JP" dirty="0"/>
              <a:t>4</a:t>
            </a:r>
            <a:endParaRPr lang="ja-JP" altLang="en-US" dirty="0"/>
          </a:p>
        </p:txBody>
      </p:sp>
      <p:sp>
        <p:nvSpPr>
          <p:cNvPr id="10" name="Text Box 5">
            <a:extLst>
              <a:ext uri="{FF2B5EF4-FFF2-40B4-BE49-F238E27FC236}">
                <a16:creationId xmlns:a16="http://schemas.microsoft.com/office/drawing/2014/main" id="{E2A737E5-C789-46B0-921B-11F1B2E2839B}"/>
              </a:ext>
            </a:extLst>
          </p:cNvPr>
          <p:cNvSpPr txBox="1">
            <a:spLocks noChangeArrowheads="1"/>
          </p:cNvSpPr>
          <p:nvPr/>
        </p:nvSpPr>
        <p:spPr bwMode="auto">
          <a:xfrm>
            <a:off x="107504" y="555070"/>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ts val="600"/>
              </a:spcBef>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◇モノレール点検の特殊性</a:t>
            </a: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E57A445B-8541-4283-8D48-6453EBD7F250}"/>
              </a:ext>
            </a:extLst>
          </p:cNvPr>
          <p:cNvSpPr txBox="1"/>
          <p:nvPr/>
        </p:nvSpPr>
        <p:spPr>
          <a:xfrm>
            <a:off x="7990880" y="73502"/>
            <a:ext cx="1008112" cy="369332"/>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dirty="0">
                <a:latin typeface="Meiryo UI" pitchFamily="50" charset="-128"/>
                <a:ea typeface="Meiryo UI" pitchFamily="50" charset="-128"/>
                <a:cs typeface="Meiryo UI" pitchFamily="50" charset="-128"/>
              </a:rPr>
              <a:t>資料２</a:t>
            </a:r>
          </a:p>
        </p:txBody>
      </p:sp>
      <p:pic>
        <p:nvPicPr>
          <p:cNvPr id="67" name="図 66">
            <a:extLst>
              <a:ext uri="{FF2B5EF4-FFF2-40B4-BE49-F238E27FC236}">
                <a16:creationId xmlns:a16="http://schemas.microsoft.com/office/drawing/2014/main" id="{4DBFDE97-6865-4C3A-BBE1-844228F245E7}"/>
              </a:ext>
            </a:extLst>
          </p:cNvPr>
          <p:cNvPicPr>
            <a:picLocks noChangeAspect="1"/>
          </p:cNvPicPr>
          <p:nvPr/>
        </p:nvPicPr>
        <p:blipFill>
          <a:blip r:embed="rId3"/>
          <a:stretch>
            <a:fillRect/>
          </a:stretch>
        </p:blipFill>
        <p:spPr>
          <a:xfrm>
            <a:off x="3153560" y="4854650"/>
            <a:ext cx="1246703" cy="1800000"/>
          </a:xfrm>
          <a:prstGeom prst="rect">
            <a:avLst/>
          </a:prstGeom>
          <a:ln>
            <a:solidFill>
              <a:schemeClr val="tx1"/>
            </a:solidFill>
          </a:ln>
        </p:spPr>
      </p:pic>
      <p:pic>
        <p:nvPicPr>
          <p:cNvPr id="68" name="図 67">
            <a:extLst>
              <a:ext uri="{FF2B5EF4-FFF2-40B4-BE49-F238E27FC236}">
                <a16:creationId xmlns:a16="http://schemas.microsoft.com/office/drawing/2014/main" id="{49F3EBA6-4430-44DC-9726-FDA570D33324}"/>
              </a:ext>
            </a:extLst>
          </p:cNvPr>
          <p:cNvPicPr>
            <a:picLocks noChangeAspect="1"/>
          </p:cNvPicPr>
          <p:nvPr/>
        </p:nvPicPr>
        <p:blipFill>
          <a:blip r:embed="rId4"/>
          <a:stretch>
            <a:fillRect/>
          </a:stretch>
        </p:blipFill>
        <p:spPr>
          <a:xfrm>
            <a:off x="2253230" y="4675501"/>
            <a:ext cx="1260000" cy="1800000"/>
          </a:xfrm>
          <a:prstGeom prst="rect">
            <a:avLst/>
          </a:prstGeom>
          <a:ln>
            <a:solidFill>
              <a:schemeClr val="tx1"/>
            </a:solidFill>
          </a:ln>
        </p:spPr>
      </p:pic>
      <p:pic>
        <p:nvPicPr>
          <p:cNvPr id="69" name="図 68" descr="夜の街の道路を走るトラック&#10;&#10;中程度の精度で自動的に生成された説明">
            <a:extLst>
              <a:ext uri="{FF2B5EF4-FFF2-40B4-BE49-F238E27FC236}">
                <a16:creationId xmlns:a16="http://schemas.microsoft.com/office/drawing/2014/main" id="{0AB06738-8A2B-4503-89CA-99AF2DDA2E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4368" y="2167391"/>
            <a:ext cx="2252186" cy="1800000"/>
          </a:xfrm>
          <a:prstGeom prst="rect">
            <a:avLst/>
          </a:prstGeom>
          <a:noFill/>
          <a:ln>
            <a:noFill/>
          </a:ln>
        </p:spPr>
      </p:pic>
      <p:pic>
        <p:nvPicPr>
          <p:cNvPr id="70" name="図 69" descr="グラフィカル ユーザー インターフェイス&#10;&#10;自動的に生成された説明">
            <a:extLst>
              <a:ext uri="{FF2B5EF4-FFF2-40B4-BE49-F238E27FC236}">
                <a16:creationId xmlns:a16="http://schemas.microsoft.com/office/drawing/2014/main" id="{DA826BA0-88B7-4A91-A04A-8B0D720F5489}"/>
              </a:ext>
            </a:extLst>
          </p:cNvPr>
          <p:cNvPicPr>
            <a:picLocks noChangeAspect="1"/>
          </p:cNvPicPr>
          <p:nvPr/>
        </p:nvPicPr>
        <p:blipFill>
          <a:blip r:embed="rId6"/>
          <a:stretch>
            <a:fillRect/>
          </a:stretch>
        </p:blipFill>
        <p:spPr>
          <a:xfrm>
            <a:off x="5234795" y="4352999"/>
            <a:ext cx="3101276" cy="2174268"/>
          </a:xfrm>
          <a:prstGeom prst="rect">
            <a:avLst/>
          </a:prstGeom>
        </p:spPr>
      </p:pic>
      <p:pic>
        <p:nvPicPr>
          <p:cNvPr id="71" name="図 70">
            <a:extLst>
              <a:ext uri="{FF2B5EF4-FFF2-40B4-BE49-F238E27FC236}">
                <a16:creationId xmlns:a16="http://schemas.microsoft.com/office/drawing/2014/main" id="{9243E42D-1CD4-4CD4-A633-BFF2D130A3B0}"/>
              </a:ext>
            </a:extLst>
          </p:cNvPr>
          <p:cNvPicPr>
            <a:picLocks noChangeAspect="1"/>
          </p:cNvPicPr>
          <p:nvPr/>
        </p:nvPicPr>
        <p:blipFill>
          <a:blip r:embed="rId7"/>
          <a:stretch>
            <a:fillRect/>
          </a:stretch>
        </p:blipFill>
        <p:spPr>
          <a:xfrm>
            <a:off x="1309031" y="4488022"/>
            <a:ext cx="1271429" cy="1800000"/>
          </a:xfrm>
          <a:prstGeom prst="rect">
            <a:avLst/>
          </a:prstGeom>
          <a:ln>
            <a:solidFill>
              <a:schemeClr val="tx1"/>
            </a:solidFill>
          </a:ln>
        </p:spPr>
      </p:pic>
      <p:pic>
        <p:nvPicPr>
          <p:cNvPr id="72" name="図 71">
            <a:extLst>
              <a:ext uri="{FF2B5EF4-FFF2-40B4-BE49-F238E27FC236}">
                <a16:creationId xmlns:a16="http://schemas.microsoft.com/office/drawing/2014/main" id="{643B4864-16D7-4C4F-889B-7A9EEBB2CE40}"/>
              </a:ext>
            </a:extLst>
          </p:cNvPr>
          <p:cNvPicPr>
            <a:picLocks noChangeAspect="1"/>
          </p:cNvPicPr>
          <p:nvPr/>
        </p:nvPicPr>
        <p:blipFill>
          <a:blip r:embed="rId8"/>
          <a:stretch>
            <a:fillRect/>
          </a:stretch>
        </p:blipFill>
        <p:spPr>
          <a:xfrm>
            <a:off x="396482" y="4320818"/>
            <a:ext cx="1259405" cy="1800000"/>
          </a:xfrm>
          <a:prstGeom prst="rect">
            <a:avLst/>
          </a:prstGeom>
          <a:ln>
            <a:solidFill>
              <a:schemeClr val="tx1"/>
            </a:solidFill>
          </a:ln>
        </p:spPr>
      </p:pic>
      <p:sp>
        <p:nvSpPr>
          <p:cNvPr id="73" name="テキスト ボックス 72">
            <a:extLst>
              <a:ext uri="{FF2B5EF4-FFF2-40B4-BE49-F238E27FC236}">
                <a16:creationId xmlns:a16="http://schemas.microsoft.com/office/drawing/2014/main" id="{238CA19E-D6EC-4A30-9D39-0FB0E305DD6D}"/>
              </a:ext>
            </a:extLst>
          </p:cNvPr>
          <p:cNvSpPr txBox="1"/>
          <p:nvPr/>
        </p:nvSpPr>
        <p:spPr>
          <a:xfrm>
            <a:off x="734819" y="6482622"/>
            <a:ext cx="1979549" cy="338554"/>
          </a:xfrm>
          <a:prstGeom prst="rect">
            <a:avLst/>
          </a:prstGeom>
          <a:solidFill>
            <a:srgbClr val="FFFF00"/>
          </a:solidFill>
        </p:spPr>
        <p:txBody>
          <a:bodyPr wrap="square" rtlCol="0" anchor="ctr" anchorCtr="0">
            <a:spAutoFit/>
          </a:bodyPr>
          <a:lstStyle>
            <a:defPPr>
              <a:defRPr lang="ja-JP"/>
            </a:defPPr>
            <a:lvl1pPr algn="ctr">
              <a:defRPr sz="1600">
                <a:latin typeface="BIZ UDゴシック" panose="020B0400000000000000" pitchFamily="49" charset="-128"/>
                <a:ea typeface="BIZ UDゴシック" panose="020B0400000000000000" pitchFamily="49" charset="-128"/>
              </a:defRPr>
            </a:lvl1pPr>
          </a:lstStyle>
          <a:p>
            <a:r>
              <a:rPr lang="ja-JP" altLang="en-US" dirty="0"/>
              <a:t>関係機関協議資料</a:t>
            </a:r>
          </a:p>
        </p:txBody>
      </p:sp>
      <p:sp>
        <p:nvSpPr>
          <p:cNvPr id="74" name="テキスト ボックス 73">
            <a:extLst>
              <a:ext uri="{FF2B5EF4-FFF2-40B4-BE49-F238E27FC236}">
                <a16:creationId xmlns:a16="http://schemas.microsoft.com/office/drawing/2014/main" id="{B1892A6F-C616-402B-BD9D-3FCC119DEAED}"/>
              </a:ext>
            </a:extLst>
          </p:cNvPr>
          <p:cNvSpPr txBox="1"/>
          <p:nvPr/>
        </p:nvSpPr>
        <p:spPr>
          <a:xfrm>
            <a:off x="738472" y="5855265"/>
            <a:ext cx="531360" cy="261610"/>
          </a:xfrm>
          <a:prstGeom prst="rect">
            <a:avLst/>
          </a:prstGeom>
          <a:solidFill>
            <a:schemeClr val="bg1"/>
          </a:solidFill>
        </p:spPr>
        <p:txBody>
          <a:bodyPr wrap="square" rtlCol="0">
            <a:spAutoFit/>
          </a:bodyPr>
          <a:lstStyle/>
          <a:p>
            <a:pPr algn="ctr"/>
            <a:r>
              <a:rPr kumimoji="1" lang="ja-JP" altLang="en-US" sz="1050" dirty="0">
                <a:latin typeface="BIZ UDゴシック" panose="020B0400000000000000" pitchFamily="49" charset="-128"/>
                <a:ea typeface="BIZ UDゴシック" panose="020B0400000000000000" pitchFamily="49" charset="-128"/>
              </a:rPr>
              <a:t>警察</a:t>
            </a:r>
          </a:p>
        </p:txBody>
      </p:sp>
      <p:sp>
        <p:nvSpPr>
          <p:cNvPr id="75" name="テキスト ボックス 74">
            <a:extLst>
              <a:ext uri="{FF2B5EF4-FFF2-40B4-BE49-F238E27FC236}">
                <a16:creationId xmlns:a16="http://schemas.microsoft.com/office/drawing/2014/main" id="{D292D816-D395-4ABE-976C-161226DAC6FD}"/>
              </a:ext>
            </a:extLst>
          </p:cNvPr>
          <p:cNvSpPr txBox="1"/>
          <p:nvPr/>
        </p:nvSpPr>
        <p:spPr>
          <a:xfrm>
            <a:off x="1673713" y="6051439"/>
            <a:ext cx="863104" cy="246221"/>
          </a:xfrm>
          <a:prstGeom prst="rect">
            <a:avLst/>
          </a:prstGeom>
          <a:solidFill>
            <a:schemeClr val="bg1"/>
          </a:solidFill>
        </p:spPr>
        <p:txBody>
          <a:bodyPr wrap="square" rtlCol="0">
            <a:spAutoFit/>
          </a:bodyPr>
          <a:lstStyle/>
          <a:p>
            <a:pPr algn="ctr"/>
            <a:r>
              <a:rPr kumimoji="1" lang="ja-JP" altLang="en-US" sz="1000" dirty="0">
                <a:latin typeface="BIZ UDゴシック" panose="020B0400000000000000" pitchFamily="49" charset="-128"/>
                <a:ea typeface="BIZ UDゴシック" panose="020B0400000000000000" pitchFamily="49" charset="-128"/>
              </a:rPr>
              <a:t>モノレール</a:t>
            </a:r>
          </a:p>
        </p:txBody>
      </p:sp>
      <p:sp>
        <p:nvSpPr>
          <p:cNvPr id="76" name="テキスト ボックス 75">
            <a:extLst>
              <a:ext uri="{FF2B5EF4-FFF2-40B4-BE49-F238E27FC236}">
                <a16:creationId xmlns:a16="http://schemas.microsoft.com/office/drawing/2014/main" id="{B676C5AD-FA8C-4A9A-B1D1-4D60636A7F33}"/>
              </a:ext>
            </a:extLst>
          </p:cNvPr>
          <p:cNvSpPr txBox="1"/>
          <p:nvPr/>
        </p:nvSpPr>
        <p:spPr>
          <a:xfrm>
            <a:off x="2647621" y="6213734"/>
            <a:ext cx="531360" cy="261610"/>
          </a:xfrm>
          <a:prstGeom prst="rect">
            <a:avLst/>
          </a:prstGeom>
          <a:solidFill>
            <a:schemeClr val="bg1"/>
          </a:solidFill>
        </p:spPr>
        <p:txBody>
          <a:bodyPr wrap="square" rtlCol="0">
            <a:spAutoFit/>
          </a:bodyPr>
          <a:lstStyle/>
          <a:p>
            <a:pPr algn="ctr"/>
            <a:r>
              <a:rPr kumimoji="1" lang="en-US" altLang="ja-JP" sz="1050" dirty="0">
                <a:latin typeface="BIZ UDゴシック" panose="020B0400000000000000" pitchFamily="49" charset="-128"/>
                <a:ea typeface="BIZ UDゴシック" panose="020B0400000000000000" pitchFamily="49" charset="-128"/>
              </a:rPr>
              <a:t>NEXCO</a:t>
            </a:r>
            <a:endParaRPr kumimoji="1" lang="ja-JP" altLang="en-US" sz="1050" dirty="0">
              <a:latin typeface="BIZ UDゴシック" panose="020B0400000000000000" pitchFamily="49" charset="-128"/>
              <a:ea typeface="BIZ UDゴシック" panose="020B0400000000000000" pitchFamily="49" charset="-128"/>
            </a:endParaRPr>
          </a:p>
        </p:txBody>
      </p:sp>
      <p:sp>
        <p:nvSpPr>
          <p:cNvPr id="77" name="テキスト ボックス 76">
            <a:extLst>
              <a:ext uri="{FF2B5EF4-FFF2-40B4-BE49-F238E27FC236}">
                <a16:creationId xmlns:a16="http://schemas.microsoft.com/office/drawing/2014/main" id="{A78BB56E-8467-4CDC-80E7-7D4052DE8F7D}"/>
              </a:ext>
            </a:extLst>
          </p:cNvPr>
          <p:cNvSpPr txBox="1"/>
          <p:nvPr/>
        </p:nvSpPr>
        <p:spPr>
          <a:xfrm>
            <a:off x="3535384" y="6397983"/>
            <a:ext cx="483055" cy="253916"/>
          </a:xfrm>
          <a:prstGeom prst="rect">
            <a:avLst/>
          </a:prstGeom>
          <a:solidFill>
            <a:schemeClr val="bg1"/>
          </a:solidFill>
        </p:spPr>
        <p:txBody>
          <a:bodyPr wrap="square" rtlCol="0">
            <a:spAutoFit/>
          </a:bodyPr>
          <a:lstStyle/>
          <a:p>
            <a:pPr algn="ctr"/>
            <a:r>
              <a:rPr kumimoji="1" lang="ja-JP" altLang="en-US" sz="1050" dirty="0">
                <a:latin typeface="BIZ UDゴシック" panose="020B0400000000000000" pitchFamily="49" charset="-128"/>
                <a:ea typeface="BIZ UDゴシック" panose="020B0400000000000000" pitchFamily="49" charset="-128"/>
              </a:rPr>
              <a:t>鉄道</a:t>
            </a:r>
          </a:p>
        </p:txBody>
      </p:sp>
      <p:sp>
        <p:nvSpPr>
          <p:cNvPr id="78" name="テキスト ボックス 77">
            <a:extLst>
              <a:ext uri="{FF2B5EF4-FFF2-40B4-BE49-F238E27FC236}">
                <a16:creationId xmlns:a16="http://schemas.microsoft.com/office/drawing/2014/main" id="{BFEC573E-3763-4C7F-8E0D-A246EBA67FA0}"/>
              </a:ext>
            </a:extLst>
          </p:cNvPr>
          <p:cNvSpPr txBox="1"/>
          <p:nvPr/>
        </p:nvSpPr>
        <p:spPr>
          <a:xfrm>
            <a:off x="6309696" y="6554691"/>
            <a:ext cx="1102158" cy="307777"/>
          </a:xfrm>
          <a:prstGeom prst="rect">
            <a:avLst/>
          </a:prstGeom>
          <a:solidFill>
            <a:srgbClr val="FFFF00"/>
          </a:solid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交通規制図</a:t>
            </a:r>
          </a:p>
        </p:txBody>
      </p:sp>
      <p:pic>
        <p:nvPicPr>
          <p:cNvPr id="79" name="図 78">
            <a:extLst>
              <a:ext uri="{FF2B5EF4-FFF2-40B4-BE49-F238E27FC236}">
                <a16:creationId xmlns:a16="http://schemas.microsoft.com/office/drawing/2014/main" id="{36AAAF0C-9B50-4C4B-AFA4-D80D45817A7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345" y="2168083"/>
            <a:ext cx="2382625" cy="1800000"/>
          </a:xfrm>
          <a:prstGeom prst="rect">
            <a:avLst/>
          </a:prstGeom>
          <a:noFill/>
          <a:ln>
            <a:noFill/>
          </a:ln>
        </p:spPr>
      </p:pic>
      <p:pic>
        <p:nvPicPr>
          <p:cNvPr id="80" name="図 79">
            <a:extLst>
              <a:ext uri="{FF2B5EF4-FFF2-40B4-BE49-F238E27FC236}">
                <a16:creationId xmlns:a16="http://schemas.microsoft.com/office/drawing/2014/main" id="{F4634B21-DCAE-4B79-B59F-07FC3FAED94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7557" y="2166705"/>
            <a:ext cx="2400565" cy="1800000"/>
          </a:xfrm>
          <a:prstGeom prst="rect">
            <a:avLst/>
          </a:prstGeom>
          <a:noFill/>
          <a:ln>
            <a:noFill/>
          </a:ln>
        </p:spPr>
      </p:pic>
      <p:sp>
        <p:nvSpPr>
          <p:cNvPr id="81" name="テキスト ボックス 80">
            <a:extLst>
              <a:ext uri="{FF2B5EF4-FFF2-40B4-BE49-F238E27FC236}">
                <a16:creationId xmlns:a16="http://schemas.microsoft.com/office/drawing/2014/main" id="{760ECC83-A7D8-4E38-A35B-D7421E506110}"/>
              </a:ext>
            </a:extLst>
          </p:cNvPr>
          <p:cNvSpPr txBox="1"/>
          <p:nvPr/>
        </p:nvSpPr>
        <p:spPr>
          <a:xfrm>
            <a:off x="6670106" y="3813615"/>
            <a:ext cx="1979549" cy="338554"/>
          </a:xfrm>
          <a:prstGeom prst="rect">
            <a:avLst/>
          </a:prstGeom>
          <a:solidFill>
            <a:srgbClr val="FFFF00"/>
          </a:solidFill>
        </p:spPr>
        <p:txBody>
          <a:bodyPr wrap="square" rtlCol="0" anchor="ctr" anchorCtr="0">
            <a:spAutoFit/>
          </a:bodyPr>
          <a:lstStyle>
            <a:defPPr>
              <a:defRPr lang="ja-JP"/>
            </a:defPPr>
            <a:lvl1pPr algn="ctr">
              <a:defRPr sz="1600">
                <a:latin typeface="BIZ UDゴシック" panose="020B0400000000000000" pitchFamily="49" charset="-128"/>
                <a:ea typeface="BIZ UDゴシック" panose="020B0400000000000000" pitchFamily="49" charset="-128"/>
              </a:defRPr>
            </a:lvl1pPr>
          </a:lstStyle>
          <a:p>
            <a:r>
              <a:rPr lang="ja-JP" altLang="en-US" dirty="0"/>
              <a:t>交通規制状況</a:t>
            </a:r>
          </a:p>
        </p:txBody>
      </p:sp>
      <p:sp>
        <p:nvSpPr>
          <p:cNvPr id="82" name="テキスト ボックス 81">
            <a:extLst>
              <a:ext uri="{FF2B5EF4-FFF2-40B4-BE49-F238E27FC236}">
                <a16:creationId xmlns:a16="http://schemas.microsoft.com/office/drawing/2014/main" id="{4C5044B6-8875-49FD-A50C-3BA35DC0A2B5}"/>
              </a:ext>
            </a:extLst>
          </p:cNvPr>
          <p:cNvSpPr txBox="1"/>
          <p:nvPr/>
        </p:nvSpPr>
        <p:spPr>
          <a:xfrm>
            <a:off x="526812" y="3810229"/>
            <a:ext cx="2335993" cy="338554"/>
          </a:xfrm>
          <a:prstGeom prst="rect">
            <a:avLst/>
          </a:prstGeom>
          <a:solidFill>
            <a:srgbClr val="FFFF00"/>
          </a:solidFill>
        </p:spPr>
        <p:txBody>
          <a:bodyPr wrap="square" rtlCol="0" anchor="ctr" anchorCtr="0">
            <a:spAutoFit/>
          </a:bodyPr>
          <a:lstStyle>
            <a:defPPr>
              <a:defRPr lang="ja-JP"/>
            </a:defPPr>
            <a:lvl1pPr algn="ctr">
              <a:defRPr sz="1600">
                <a:latin typeface="BIZ UDゴシック" panose="020B0400000000000000" pitchFamily="49" charset="-128"/>
                <a:ea typeface="BIZ UDゴシック" panose="020B0400000000000000" pitchFamily="49" charset="-128"/>
              </a:defRPr>
            </a:lvl1pPr>
          </a:lstStyle>
          <a:p>
            <a:r>
              <a:rPr lang="ja-JP" altLang="en-US" dirty="0"/>
              <a:t>点検状況（重機使用）</a:t>
            </a:r>
          </a:p>
        </p:txBody>
      </p:sp>
      <p:sp>
        <p:nvSpPr>
          <p:cNvPr id="83" name="テキスト ボックス 82">
            <a:extLst>
              <a:ext uri="{FF2B5EF4-FFF2-40B4-BE49-F238E27FC236}">
                <a16:creationId xmlns:a16="http://schemas.microsoft.com/office/drawing/2014/main" id="{D507EAAF-5A05-4756-8E07-9C8861A08AC7}"/>
              </a:ext>
            </a:extLst>
          </p:cNvPr>
          <p:cNvSpPr txBox="1"/>
          <p:nvPr/>
        </p:nvSpPr>
        <p:spPr>
          <a:xfrm>
            <a:off x="3543387" y="3807315"/>
            <a:ext cx="2456999" cy="338554"/>
          </a:xfrm>
          <a:prstGeom prst="rect">
            <a:avLst/>
          </a:prstGeom>
          <a:solidFill>
            <a:srgbClr val="FFFF00"/>
          </a:solidFill>
        </p:spPr>
        <p:txBody>
          <a:bodyPr wrap="square" rtlCol="0" anchor="ctr" anchorCtr="0">
            <a:spAutoFit/>
          </a:bodyPr>
          <a:lstStyle>
            <a:defPPr>
              <a:defRPr lang="ja-JP"/>
            </a:defPPr>
            <a:lvl1pPr algn="ctr">
              <a:defRPr sz="1600">
                <a:latin typeface="BIZ UDゴシック" panose="020B0400000000000000" pitchFamily="49" charset="-128"/>
                <a:ea typeface="BIZ UDゴシック" panose="020B0400000000000000" pitchFamily="49" charset="-128"/>
              </a:defRPr>
            </a:lvl1pPr>
          </a:lstStyle>
          <a:p>
            <a:r>
              <a:rPr lang="ja-JP" altLang="en-US" dirty="0"/>
              <a:t>点検状況（軌道近接部）</a:t>
            </a:r>
          </a:p>
        </p:txBody>
      </p:sp>
      <p:sp>
        <p:nvSpPr>
          <p:cNvPr id="84" name="コンテンツ プレースホルダー 2">
            <a:extLst>
              <a:ext uri="{FF2B5EF4-FFF2-40B4-BE49-F238E27FC236}">
                <a16:creationId xmlns:a16="http://schemas.microsoft.com/office/drawing/2014/main" id="{DDACBE0D-BE9A-4326-907C-9BEAD572851E}"/>
              </a:ext>
            </a:extLst>
          </p:cNvPr>
          <p:cNvSpPr txBox="1">
            <a:spLocks/>
          </p:cNvSpPr>
          <p:nvPr/>
        </p:nvSpPr>
        <p:spPr>
          <a:xfrm>
            <a:off x="229450" y="884009"/>
            <a:ext cx="8680248" cy="1203063"/>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　①モノレール施設に近接した重機又は足場作業</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　②大阪中央環状線や近畿自動車道の交通規制</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　③軌道近接部の夜間作業</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　④事前協議（警察、モノレール、道路管理者、隣接地管理者）</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　などが必要であり、多大な費用と時間を要するといった制約がある。</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390760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2" name="コンテンツ プレースホルダー 2">
            <a:extLst>
              <a:ext uri="{FF2B5EF4-FFF2-40B4-BE49-F238E27FC236}">
                <a16:creationId xmlns:a16="http://schemas.microsoft.com/office/drawing/2014/main" id="{AB3F7B5A-EAA6-F18F-31AE-C73B13066513}"/>
              </a:ext>
            </a:extLst>
          </p:cNvPr>
          <p:cNvSpPr txBox="1">
            <a:spLocks/>
          </p:cNvSpPr>
          <p:nvPr/>
        </p:nvSpPr>
        <p:spPr>
          <a:xfrm>
            <a:off x="138191" y="893626"/>
            <a:ext cx="8867617" cy="613628"/>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新技術の活用については、「都市モノレール等計画自治体協議会」でも議題となっており、各自治体から以下の回答を得ている。</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Text Box 5">
            <a:extLst>
              <a:ext uri="{FF2B5EF4-FFF2-40B4-BE49-F238E27FC236}">
                <a16:creationId xmlns:a16="http://schemas.microsoft.com/office/drawing/2014/main" id="{399BF084-EA6B-7E63-5271-64C752B19DED}"/>
              </a:ext>
            </a:extLst>
          </p:cNvPr>
          <p:cNvSpPr txBox="1">
            <a:spLocks noChangeArrowheads="1"/>
          </p:cNvSpPr>
          <p:nvPr/>
        </p:nvSpPr>
        <p:spPr bwMode="auto">
          <a:xfrm>
            <a:off x="107504" y="555070"/>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ts val="600"/>
              </a:spcBef>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◇モノレール点検業務における新技術の活用状況</a:t>
            </a: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003377034"/>
              </p:ext>
            </p:extLst>
          </p:nvPr>
        </p:nvGraphicFramePr>
        <p:xfrm>
          <a:off x="241400" y="2707584"/>
          <a:ext cx="8668296" cy="3712467"/>
        </p:xfrm>
        <a:graphic>
          <a:graphicData uri="http://schemas.openxmlformats.org/drawingml/2006/table">
            <a:tbl>
              <a:tblPr firstRow="1" bandRow="1">
                <a:tableStyleId>{5C22544A-7EE6-4342-B048-85BDC9FD1C3A}</a:tableStyleId>
              </a:tblPr>
              <a:tblGrid>
                <a:gridCol w="795825">
                  <a:extLst>
                    <a:ext uri="{9D8B030D-6E8A-4147-A177-3AD203B41FA5}">
                      <a16:colId xmlns:a16="http://schemas.microsoft.com/office/drawing/2014/main" val="20000"/>
                    </a:ext>
                  </a:extLst>
                </a:gridCol>
                <a:gridCol w="1071630">
                  <a:extLst>
                    <a:ext uri="{9D8B030D-6E8A-4147-A177-3AD203B41FA5}">
                      <a16:colId xmlns:a16="http://schemas.microsoft.com/office/drawing/2014/main" val="20001"/>
                    </a:ext>
                  </a:extLst>
                </a:gridCol>
                <a:gridCol w="3347568">
                  <a:extLst>
                    <a:ext uri="{9D8B030D-6E8A-4147-A177-3AD203B41FA5}">
                      <a16:colId xmlns:a16="http://schemas.microsoft.com/office/drawing/2014/main" val="20002"/>
                    </a:ext>
                  </a:extLst>
                </a:gridCol>
                <a:gridCol w="3453273">
                  <a:extLst>
                    <a:ext uri="{9D8B030D-6E8A-4147-A177-3AD203B41FA5}">
                      <a16:colId xmlns:a16="http://schemas.microsoft.com/office/drawing/2014/main" val="20003"/>
                    </a:ext>
                  </a:extLst>
                </a:gridCol>
              </a:tblGrid>
              <a:tr h="330763">
                <a:tc>
                  <a:txBody>
                    <a:bodyPr/>
                    <a:lstStyle/>
                    <a:p>
                      <a:pPr algn="ctr"/>
                      <a:endParaRPr kumimoji="1" lang="ja-JP" altLang="en-US" sz="1000" dirty="0">
                        <a:ea typeface="BIZ UDゴシック" panose="020B0400000000000000" pitchFamily="49" charset="-128"/>
                      </a:endParaRPr>
                    </a:p>
                  </a:txBody>
                  <a:tcPr anchor="ctr"/>
                </a:tc>
                <a:tc>
                  <a:txBody>
                    <a:bodyPr/>
                    <a:lstStyle/>
                    <a:p>
                      <a:pPr algn="ctr"/>
                      <a:r>
                        <a:rPr kumimoji="1" lang="ja-JP" altLang="en-US" sz="1000" b="0" dirty="0">
                          <a:ea typeface="BIZ UDゴシック" panose="020B0400000000000000" pitchFamily="49" charset="-128"/>
                        </a:rPr>
                        <a:t>①への回答</a:t>
                      </a:r>
                      <a:endParaRPr kumimoji="1" lang="en-US" altLang="ja-JP" sz="1000" b="0" dirty="0">
                        <a:ea typeface="BIZ UDゴシック" panose="020B0400000000000000" pitchFamily="49" charset="-128"/>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0" dirty="0">
                          <a:ea typeface="BIZ UDゴシック" panose="020B0400000000000000" pitchFamily="49" charset="-128"/>
                        </a:rPr>
                        <a:t>②への回答</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000" b="0" dirty="0">
                          <a:ea typeface="BIZ UDゴシック" panose="020B0400000000000000" pitchFamily="49" charset="-128"/>
                        </a:rPr>
                        <a:t>③への回答</a:t>
                      </a:r>
                    </a:p>
                  </a:txBody>
                  <a:tcPr anchor="ctr"/>
                </a:tc>
                <a:extLst>
                  <a:ext uri="{0D108BD9-81ED-4DB2-BD59-A6C34878D82A}">
                    <a16:rowId xmlns:a16="http://schemas.microsoft.com/office/drawing/2014/main" val="10000"/>
                  </a:ext>
                </a:extLst>
              </a:tr>
              <a:tr h="691066">
                <a:tc>
                  <a:txBody>
                    <a:bodyPr/>
                    <a:lstStyle/>
                    <a:p>
                      <a:pPr algn="ctr"/>
                      <a:r>
                        <a:rPr kumimoji="1" lang="ja-JP" altLang="en-US" sz="1050" dirty="0">
                          <a:ea typeface="BIZ UDゴシック" panose="020B0400000000000000" pitchFamily="49" charset="-128"/>
                        </a:rPr>
                        <a:t>北九州市</a:t>
                      </a:r>
                    </a:p>
                  </a:txBody>
                  <a:tcPr anchor="ctr"/>
                </a:tc>
                <a:tc>
                  <a:txBody>
                    <a:bodyPr/>
                    <a:lstStyle/>
                    <a:p>
                      <a:pPr algn="ctr"/>
                      <a:r>
                        <a:rPr kumimoji="1" lang="ja-JP" altLang="en-US" sz="1050" b="0" i="0" kern="1200" dirty="0">
                          <a:solidFill>
                            <a:schemeClr val="dk1"/>
                          </a:solidFill>
                          <a:latin typeface="+mn-lt"/>
                          <a:ea typeface="BIZ UDゴシック" panose="020B0400000000000000" pitchFamily="49" charset="-128"/>
                          <a:cs typeface="+mn-cs"/>
                        </a:rPr>
                        <a:t>有</a:t>
                      </a:r>
                      <a:endParaRPr kumimoji="1" lang="ja-JP" altLang="en-US" sz="1050" dirty="0">
                        <a:ea typeface="BIZ UDゴシック" panose="020B0400000000000000" pitchFamily="49" charset="-128"/>
                      </a:endParaRPr>
                    </a:p>
                  </a:txBody>
                  <a:tcPr anchor="ctr"/>
                </a:tc>
                <a:tc>
                  <a:txBody>
                    <a:bodyPr/>
                    <a:lstStyle/>
                    <a:p>
                      <a:r>
                        <a:rPr kumimoji="1" lang="ja-JP" altLang="en-US" sz="1050" b="0" i="0" kern="1200" dirty="0">
                          <a:solidFill>
                            <a:schemeClr val="dk1"/>
                          </a:solidFill>
                          <a:latin typeface="+mn-lt"/>
                          <a:ea typeface="BIZ UDゴシック" panose="020B0400000000000000" pitchFamily="49" charset="-128"/>
                          <a:cs typeface="+mn-cs"/>
                        </a:rPr>
                        <a:t>小型ドローンを用いて停留場内部</a:t>
                      </a:r>
                      <a:r>
                        <a:rPr kumimoji="1" lang="en-US" altLang="ja-JP" sz="1050" b="0" i="0" kern="1200" dirty="0">
                          <a:solidFill>
                            <a:schemeClr val="dk1"/>
                          </a:solidFill>
                          <a:latin typeface="+mn-lt"/>
                          <a:ea typeface="BIZ UDゴシック" panose="020B0400000000000000" pitchFamily="49" charset="-128"/>
                          <a:cs typeface="+mn-cs"/>
                        </a:rPr>
                        <a:t>(</a:t>
                      </a:r>
                      <a:r>
                        <a:rPr kumimoji="1" lang="ja-JP" altLang="en-US" sz="1050" b="0" i="0" kern="1200" dirty="0">
                          <a:solidFill>
                            <a:schemeClr val="dk1"/>
                          </a:solidFill>
                          <a:latin typeface="+mn-lt"/>
                          <a:ea typeface="BIZ UDゴシック" panose="020B0400000000000000" pitchFamily="49" charset="-128"/>
                          <a:cs typeface="+mn-cs"/>
                        </a:rPr>
                        <a:t>狭小部</a:t>
                      </a:r>
                      <a:r>
                        <a:rPr kumimoji="1" lang="en-US" altLang="ja-JP" sz="1050" b="0" i="0" kern="1200" dirty="0">
                          <a:solidFill>
                            <a:schemeClr val="dk1"/>
                          </a:solidFill>
                          <a:latin typeface="+mn-lt"/>
                          <a:ea typeface="BIZ UDゴシック" panose="020B0400000000000000" pitchFamily="49" charset="-128"/>
                          <a:cs typeface="+mn-cs"/>
                        </a:rPr>
                        <a:t>)</a:t>
                      </a:r>
                      <a:r>
                        <a:rPr kumimoji="1" lang="ja-JP" altLang="en-US" sz="1050" b="0" i="0" kern="1200" dirty="0" err="1">
                          <a:solidFill>
                            <a:schemeClr val="dk1"/>
                          </a:solidFill>
                          <a:latin typeface="+mn-lt"/>
                          <a:ea typeface="BIZ UDゴシック" panose="020B0400000000000000" pitchFamily="49" charset="-128"/>
                          <a:cs typeface="+mn-cs"/>
                        </a:rPr>
                        <a:t>の緊</a:t>
                      </a:r>
                      <a:r>
                        <a:rPr kumimoji="1" lang="ja-JP" altLang="en-US" sz="1050" b="0" i="0" kern="1200" dirty="0">
                          <a:solidFill>
                            <a:schemeClr val="dk1"/>
                          </a:solidFill>
                          <a:latin typeface="+mn-lt"/>
                          <a:ea typeface="BIZ UDゴシック" panose="020B0400000000000000" pitchFamily="49" charset="-128"/>
                          <a:cs typeface="+mn-cs"/>
                        </a:rPr>
                        <a:t>急点検を行った実績があります。</a:t>
                      </a:r>
                    </a:p>
                    <a:p>
                      <a:r>
                        <a:rPr kumimoji="1" lang="ja-JP" altLang="en-US" sz="1050" b="0" i="0" kern="1200" dirty="0">
                          <a:solidFill>
                            <a:schemeClr val="dk1"/>
                          </a:solidFill>
                          <a:latin typeface="+mn-lt"/>
                          <a:ea typeface="BIZ UDゴシック" panose="020B0400000000000000" pitchFamily="49" charset="-128"/>
                          <a:cs typeface="+mn-cs"/>
                        </a:rPr>
                        <a:t>また、鋼桁内の定期点検についてドローンが有効活用できないか検討を行っています。	</a:t>
                      </a:r>
                    </a:p>
                  </a:txBody>
                  <a:tcPr anchor="ctr"/>
                </a:tc>
                <a:tc>
                  <a:txBody>
                    <a:bodyPr/>
                    <a:lstStyle/>
                    <a:p>
                      <a:pPr algn="l"/>
                      <a:r>
                        <a:rPr kumimoji="1" lang="ja-JP" altLang="en-US" sz="1050" b="0" i="0" kern="1200" dirty="0">
                          <a:solidFill>
                            <a:schemeClr val="dk1"/>
                          </a:solidFill>
                          <a:latin typeface="+mn-lt"/>
                          <a:ea typeface="BIZ UDゴシック" panose="020B0400000000000000" pitchFamily="49" charset="-128"/>
                          <a:cs typeface="+mn-cs"/>
                        </a:rPr>
                        <a:t>コスト縮減効果については検討中であるため不明です。</a:t>
                      </a:r>
                      <a:endParaRPr kumimoji="1" lang="ja-JP" altLang="en-US" sz="1050" dirty="0">
                        <a:ea typeface="BIZ UDゴシック" panose="020B0400000000000000" pitchFamily="49" charset="-128"/>
                      </a:endParaRPr>
                    </a:p>
                  </a:txBody>
                  <a:tcPr anchor="ctr"/>
                </a:tc>
                <a:extLst>
                  <a:ext uri="{0D108BD9-81ED-4DB2-BD59-A6C34878D82A}">
                    <a16:rowId xmlns:a16="http://schemas.microsoft.com/office/drawing/2014/main" val="10001"/>
                  </a:ext>
                </a:extLst>
              </a:tr>
              <a:tr h="539895">
                <a:tc>
                  <a:txBody>
                    <a:bodyPr/>
                    <a:lstStyle/>
                    <a:p>
                      <a:pPr algn="ctr"/>
                      <a:r>
                        <a:rPr kumimoji="1" lang="ja-JP" altLang="en-US" sz="1050" dirty="0">
                          <a:ea typeface="BIZ UDゴシック" panose="020B0400000000000000" pitchFamily="49" charset="-128"/>
                        </a:rPr>
                        <a:t>那覇市</a:t>
                      </a:r>
                    </a:p>
                  </a:txBody>
                  <a:tcPr anchor="ctr"/>
                </a:tc>
                <a:tc>
                  <a:txBody>
                    <a:bodyPr/>
                    <a:lstStyle/>
                    <a:p>
                      <a:pPr algn="ctr"/>
                      <a:r>
                        <a:rPr kumimoji="1" lang="ja-JP" altLang="en-US" sz="1050" dirty="0">
                          <a:ea typeface="BIZ UDゴシック" panose="020B0400000000000000" pitchFamily="49" charset="-128"/>
                        </a:rPr>
                        <a:t>有</a:t>
                      </a:r>
                    </a:p>
                  </a:txBody>
                  <a:tcPr anchor="ctr"/>
                </a:tc>
                <a:tc>
                  <a:txBody>
                    <a:bodyPr/>
                    <a:lstStyle/>
                    <a:p>
                      <a:r>
                        <a:rPr kumimoji="1" lang="ja-JP" altLang="en-US" sz="1050" dirty="0">
                          <a:ea typeface="BIZ UDゴシック" panose="020B0400000000000000" pitchFamily="49" charset="-128"/>
                        </a:rPr>
                        <a:t>橋梁点検ロボットカメラを活用している。当該技術は、目視確認が困難な場所を遠隔確認が可能となる。</a:t>
                      </a:r>
                    </a:p>
                  </a:txBody>
                  <a:tcPr anchor="ctr"/>
                </a:tc>
                <a:tc>
                  <a:txBody>
                    <a:bodyPr/>
                    <a:lstStyle/>
                    <a:p>
                      <a:pPr algn="l"/>
                      <a:r>
                        <a:rPr kumimoji="1" lang="ja-JP" altLang="en-US" sz="1050" dirty="0">
                          <a:ea typeface="BIZ UDゴシック" panose="020B0400000000000000" pitchFamily="49" charset="-128"/>
                        </a:rPr>
                        <a:t>コスト縮減効果の明確な検討なし。</a:t>
                      </a:r>
                    </a:p>
                    <a:p>
                      <a:pPr algn="l"/>
                      <a:r>
                        <a:rPr kumimoji="1" lang="ja-JP" altLang="en-US" sz="1050" dirty="0">
                          <a:ea typeface="BIZ UDゴシック" panose="020B0400000000000000" pitchFamily="49" charset="-128"/>
                        </a:rPr>
                        <a:t>（補足）業務名：令和４年度モノレール駅舎長寿命化点検調査業務委託にて、活用している。</a:t>
                      </a:r>
                      <a:endParaRPr kumimoji="1" lang="en-US" altLang="ja-JP" sz="1050" dirty="0">
                        <a:ea typeface="BIZ UDゴシック" panose="020B0400000000000000" pitchFamily="49" charset="-128"/>
                      </a:endParaRPr>
                    </a:p>
                  </a:txBody>
                  <a:tcPr anchor="ctr"/>
                </a:tc>
                <a:extLst>
                  <a:ext uri="{0D108BD9-81ED-4DB2-BD59-A6C34878D82A}">
                    <a16:rowId xmlns:a16="http://schemas.microsoft.com/office/drawing/2014/main" val="2806285996"/>
                  </a:ext>
                </a:extLst>
              </a:tr>
              <a:tr h="294433">
                <a:tc>
                  <a:txBody>
                    <a:bodyPr/>
                    <a:lstStyle/>
                    <a:p>
                      <a:pPr algn="ctr"/>
                      <a:r>
                        <a:rPr kumimoji="1" lang="ja-JP" altLang="en-US" sz="1050" dirty="0">
                          <a:ea typeface="BIZ UDゴシック" panose="020B0400000000000000" pitchFamily="49" charset="-128"/>
                        </a:rPr>
                        <a:t>沖縄県</a:t>
                      </a:r>
                    </a:p>
                  </a:txBody>
                  <a:tcPr anchor="ctr"/>
                </a:tc>
                <a:tc>
                  <a:txBody>
                    <a:bodyPr/>
                    <a:lstStyle/>
                    <a:p>
                      <a:pPr algn="ctr"/>
                      <a:r>
                        <a:rPr kumimoji="1" lang="ja-JP" altLang="en-US" sz="1050" dirty="0">
                          <a:ea typeface="BIZ UDゴシック" panose="020B0400000000000000" pitchFamily="49" charset="-128"/>
                        </a:rPr>
                        <a:t>有</a:t>
                      </a:r>
                    </a:p>
                  </a:txBody>
                  <a:tcPr anchor="ctr"/>
                </a:tc>
                <a:tc>
                  <a:txBody>
                    <a:bodyPr/>
                    <a:lstStyle/>
                    <a:p>
                      <a:r>
                        <a:rPr kumimoji="1" lang="ja-JP" altLang="en-US" sz="1050" dirty="0">
                          <a:ea typeface="BIZ UDゴシック" panose="020B0400000000000000" pitchFamily="49" charset="-128"/>
                        </a:rPr>
                        <a:t>橋梁点検ロボットカメラ</a:t>
                      </a:r>
                    </a:p>
                  </a:txBody>
                  <a:tcPr anchor="ctr"/>
                </a:tc>
                <a:tc>
                  <a:txBody>
                    <a:bodyPr/>
                    <a:lstStyle/>
                    <a:p>
                      <a:pPr algn="l"/>
                      <a:r>
                        <a:rPr kumimoji="1" lang="ja-JP" altLang="en-US" sz="1050" dirty="0">
                          <a:ea typeface="BIZ UDゴシック" panose="020B0400000000000000" pitchFamily="49" charset="-128"/>
                        </a:rPr>
                        <a:t>点検：縮減額未算定。</a:t>
                      </a:r>
                    </a:p>
                  </a:txBody>
                  <a:tcPr anchor="ctr"/>
                </a:tc>
                <a:extLst>
                  <a:ext uri="{0D108BD9-81ED-4DB2-BD59-A6C34878D82A}">
                    <a16:rowId xmlns:a16="http://schemas.microsoft.com/office/drawing/2014/main" val="208889604"/>
                  </a:ext>
                </a:extLst>
              </a:tr>
              <a:tr h="237554">
                <a:tc>
                  <a:txBody>
                    <a:bodyPr/>
                    <a:lstStyle/>
                    <a:p>
                      <a:pPr algn="ctr"/>
                      <a:r>
                        <a:rPr kumimoji="1" lang="ja-JP" altLang="en-US" sz="1050" dirty="0">
                          <a:ea typeface="BIZ UDゴシック" panose="020B0400000000000000" pitchFamily="49" charset="-128"/>
                        </a:rPr>
                        <a:t>東京都</a:t>
                      </a:r>
                    </a:p>
                  </a:txBody>
                  <a:tcPr anchor="ctr"/>
                </a:tc>
                <a:tc>
                  <a:txBody>
                    <a:bodyPr/>
                    <a:lstStyle/>
                    <a:p>
                      <a:pPr algn="ctr"/>
                      <a:r>
                        <a:rPr kumimoji="1" lang="ja-JP" altLang="en-US" sz="1050" dirty="0">
                          <a:ea typeface="BIZ UDゴシック" panose="020B0400000000000000" pitchFamily="49" charset="-128"/>
                        </a:rPr>
                        <a:t>有</a:t>
                      </a:r>
                    </a:p>
                  </a:txBody>
                  <a:tcPr anchor="ctr"/>
                </a:tc>
                <a:tc>
                  <a:txBody>
                    <a:bodyPr/>
                    <a:lstStyle/>
                    <a:p>
                      <a:r>
                        <a:rPr kumimoji="1" lang="ja-JP" altLang="en-US" sz="1050" dirty="0">
                          <a:ea typeface="BIZ UDゴシック" panose="020B0400000000000000" pitchFamily="49" charset="-128"/>
                        </a:rPr>
                        <a:t>ドローン活用について検討中</a:t>
                      </a:r>
                    </a:p>
                  </a:txBody>
                  <a:tcPr anchor="ctr"/>
                </a:tc>
                <a:tc>
                  <a:txBody>
                    <a:bodyPr/>
                    <a:lstStyle/>
                    <a:p>
                      <a:pPr algn="ctr"/>
                      <a:r>
                        <a:rPr kumimoji="1" lang="ja-JP" altLang="en-US" sz="1050" dirty="0">
                          <a:ea typeface="BIZ UDゴシック" panose="020B0400000000000000" pitchFamily="49" charset="-128"/>
                        </a:rPr>
                        <a:t>－</a:t>
                      </a:r>
                    </a:p>
                  </a:txBody>
                  <a:tcPr anchor="ctr"/>
                </a:tc>
                <a:extLst>
                  <a:ext uri="{0D108BD9-81ED-4DB2-BD59-A6C34878D82A}">
                    <a16:rowId xmlns:a16="http://schemas.microsoft.com/office/drawing/2014/main" val="1382837279"/>
                  </a:ext>
                </a:extLst>
              </a:tr>
              <a:tr h="714643">
                <a:tc>
                  <a:txBody>
                    <a:bodyPr/>
                    <a:lstStyle/>
                    <a:p>
                      <a:pPr algn="ctr"/>
                      <a:r>
                        <a:rPr kumimoji="1" lang="ja-JP" altLang="en-US" sz="1050" dirty="0">
                          <a:latin typeface="BIZ UDゴシック" panose="020B0400000000000000" pitchFamily="49" charset="-128"/>
                          <a:ea typeface="BIZ UDゴシック" panose="020B0400000000000000" pitchFamily="49" charset="-128"/>
                        </a:rPr>
                        <a:t>神戸市</a:t>
                      </a:r>
                      <a:endParaRPr kumimoji="1" lang="en-US" altLang="ja-JP" sz="1050" dirty="0">
                        <a:latin typeface="BIZ UDゴシック" panose="020B0400000000000000" pitchFamily="49" charset="-128"/>
                        <a:ea typeface="BIZ UDゴシック" panose="020B0400000000000000" pitchFamily="49" charset="-128"/>
                      </a:endParaRPr>
                    </a:p>
                    <a:p>
                      <a:pPr algn="ctr"/>
                      <a:r>
                        <a:rPr kumimoji="1" lang="en-US" altLang="zh-TW" sz="1050" dirty="0">
                          <a:latin typeface="BIZ UDゴシック" panose="020B0400000000000000" pitchFamily="49" charset="-128"/>
                          <a:ea typeface="BIZ UDゴシック" panose="020B0400000000000000" pitchFamily="49" charset="-128"/>
                        </a:rPr>
                        <a:t>【</a:t>
                      </a:r>
                      <a:r>
                        <a:rPr kumimoji="1" lang="zh-TW" altLang="en-US" sz="1050" dirty="0">
                          <a:latin typeface="BIZ UDゴシック" panose="020B0400000000000000" pitchFamily="49" charset="-128"/>
                          <a:ea typeface="BIZ UDゴシック" panose="020B0400000000000000" pitchFamily="49" charset="-128"/>
                        </a:rPr>
                        <a:t>道路区間（軌道法区間）</a:t>
                      </a:r>
                      <a:r>
                        <a:rPr kumimoji="1" lang="en-US" altLang="zh-TW" sz="1050" dirty="0">
                          <a:latin typeface="BIZ UDゴシック" panose="020B0400000000000000" pitchFamily="49" charset="-128"/>
                          <a:ea typeface="BIZ UDゴシック" panose="020B0400000000000000" pitchFamily="49" charset="-128"/>
                        </a:rPr>
                        <a:t>】</a:t>
                      </a:r>
                      <a:endParaRPr kumimoji="1" lang="ja-JP" altLang="en-US" sz="105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ja-JP" altLang="en-US" sz="1050" dirty="0">
                          <a:ea typeface="BIZ UDゴシック" panose="020B0400000000000000" pitchFamily="49" charset="-128"/>
                        </a:rPr>
                        <a:t>有</a:t>
                      </a:r>
                    </a:p>
                  </a:txBody>
                  <a:tcPr anchor="ctr"/>
                </a:tc>
                <a:tc>
                  <a:txBody>
                    <a:bodyPr/>
                    <a:lstStyle/>
                    <a:p>
                      <a:r>
                        <a:rPr kumimoji="1" lang="ja-JP" altLang="en-US" sz="1050" dirty="0">
                          <a:ea typeface="BIZ UDゴシック" panose="020B0400000000000000" pitchFamily="49" charset="-128"/>
                        </a:rPr>
                        <a:t>ロボットカメラを活用した実績がございます。</a:t>
                      </a:r>
                    </a:p>
                  </a:txBody>
                  <a:tcPr anchor="ctr"/>
                </a:tc>
                <a:tc>
                  <a:txBody>
                    <a:bodyPr/>
                    <a:lstStyle/>
                    <a:p>
                      <a:pPr algn="l"/>
                      <a:r>
                        <a:rPr kumimoji="1" lang="ja-JP" altLang="en-US" sz="1050" dirty="0">
                          <a:ea typeface="BIZ UDゴシック" panose="020B0400000000000000" pitchFamily="49" charset="-128"/>
                        </a:rPr>
                        <a:t>桁下の地形条件などから、従来工法での点検が不可能であったため、新技術（ロボットカメラ）を採用しています。そのため、コスト縮減効果は示しておりません。（神戸市建設局）</a:t>
                      </a:r>
                      <a:endParaRPr kumimoji="1" lang="en-US" altLang="ja-JP" sz="1050" dirty="0">
                        <a:ea typeface="BIZ UDゴシック" panose="020B0400000000000000" pitchFamily="49" charset="-128"/>
                      </a:endParaRPr>
                    </a:p>
                  </a:txBody>
                  <a:tcPr anchor="ctr"/>
                </a:tc>
                <a:extLst>
                  <a:ext uri="{0D108BD9-81ED-4DB2-BD59-A6C34878D82A}">
                    <a16:rowId xmlns:a16="http://schemas.microsoft.com/office/drawing/2014/main" val="1627573270"/>
                  </a:ext>
                </a:extLst>
              </a:tr>
              <a:tr h="801271">
                <a:tc>
                  <a:txBody>
                    <a:bodyPr/>
                    <a:lstStyle/>
                    <a:p>
                      <a:pPr algn="ctr"/>
                      <a:r>
                        <a:rPr kumimoji="1" lang="ja-JP" altLang="en-US" sz="1050" dirty="0">
                          <a:ea typeface="BIZ UDゴシック" panose="020B0400000000000000" pitchFamily="49" charset="-128"/>
                        </a:rPr>
                        <a:t>浦添市</a:t>
                      </a:r>
                    </a:p>
                  </a:txBody>
                  <a:tcPr anchor="ctr"/>
                </a:tc>
                <a:tc>
                  <a:txBody>
                    <a:bodyPr/>
                    <a:lstStyle/>
                    <a:p>
                      <a:pPr algn="ctr"/>
                      <a:r>
                        <a:rPr kumimoji="1" lang="ja-JP" altLang="en-US" sz="1050" dirty="0">
                          <a:ea typeface="BIZ UDゴシック" panose="020B0400000000000000" pitchFamily="49" charset="-128"/>
                        </a:rPr>
                        <a:t>活用している新技術はなし。</a:t>
                      </a:r>
                    </a:p>
                    <a:p>
                      <a:pPr algn="ctr"/>
                      <a:r>
                        <a:rPr kumimoji="1" lang="ja-JP" altLang="en-US" sz="1050" dirty="0">
                          <a:ea typeface="BIZ UDゴシック" panose="020B0400000000000000" pitchFamily="49" charset="-128"/>
                        </a:rPr>
                        <a:t>新技術の検討実績は有り。</a:t>
                      </a:r>
                      <a:endParaRPr kumimoji="1" lang="en-US" altLang="ja-JP" sz="1050" dirty="0">
                        <a:ea typeface="BIZ UDゴシック" panose="020B0400000000000000" pitchFamily="49" charset="-128"/>
                      </a:endParaRPr>
                    </a:p>
                  </a:txBody>
                  <a:tcPr anchor="ctr"/>
                </a:tc>
                <a:tc>
                  <a:txBody>
                    <a:bodyPr/>
                    <a:lstStyle/>
                    <a:p>
                      <a:pPr algn="l"/>
                      <a:r>
                        <a:rPr kumimoji="1" lang="ja-JP" altLang="en-US" sz="1050" dirty="0">
                          <a:ea typeface="BIZ UDゴシック" panose="020B0400000000000000" pitchFamily="49" charset="-128"/>
                        </a:rPr>
                        <a:t>コンクリート構造物変状部検知システム「</a:t>
                      </a:r>
                      <a:r>
                        <a:rPr kumimoji="1" lang="en-US" altLang="ja-JP" sz="1050" dirty="0">
                          <a:ea typeface="BIZ UDゴシック" panose="020B0400000000000000" pitchFamily="49" charset="-128"/>
                        </a:rPr>
                        <a:t>BLUE DOCTOR</a:t>
                      </a:r>
                      <a:r>
                        <a:rPr kumimoji="1" lang="ja-JP" altLang="en-US" sz="1050" dirty="0">
                          <a:ea typeface="BIZ UDゴシック" panose="020B0400000000000000" pitchFamily="49" charset="-128"/>
                        </a:rPr>
                        <a:t>」 </a:t>
                      </a:r>
                      <a:r>
                        <a:rPr kumimoji="1" lang="en-US" altLang="ja-JP" sz="1050" dirty="0">
                          <a:ea typeface="BIZ UDゴシック" panose="020B0400000000000000" pitchFamily="49" charset="-128"/>
                        </a:rPr>
                        <a:t>(</a:t>
                      </a:r>
                      <a:r>
                        <a:rPr kumimoji="1" lang="ja-JP" altLang="en-US" sz="1050" dirty="0">
                          <a:ea typeface="BIZ UDゴシック" panose="020B0400000000000000" pitchFamily="49" charset="-128"/>
                        </a:rPr>
                        <a:t>ﾌﾞﾙ</a:t>
                      </a:r>
                      <a:r>
                        <a:rPr kumimoji="1" lang="en-US" altLang="ja-JP" sz="1050" dirty="0">
                          <a:ea typeface="BIZ UDゴシック" panose="020B0400000000000000" pitchFamily="49" charset="-128"/>
                        </a:rPr>
                        <a:t>-</a:t>
                      </a:r>
                      <a:r>
                        <a:rPr kumimoji="1" lang="ja-JP" altLang="en-US" sz="1050" dirty="0">
                          <a:ea typeface="BIZ UDゴシック" panose="020B0400000000000000" pitchFamily="49" charset="-128"/>
                        </a:rPr>
                        <a:t>ﾄﾞｸﾀ</a:t>
                      </a:r>
                      <a:r>
                        <a:rPr kumimoji="1" lang="en-US" altLang="ja-JP" sz="1050" dirty="0">
                          <a:ea typeface="BIZ UDゴシック" panose="020B0400000000000000" pitchFamily="49" charset="-128"/>
                        </a:rPr>
                        <a:t>-)</a:t>
                      </a:r>
                      <a:endParaRPr kumimoji="1" lang="ja-JP" altLang="en-US" sz="1050" dirty="0">
                        <a:ea typeface="BIZ UDゴシック" panose="020B0400000000000000" pitchFamily="49" charset="-128"/>
                      </a:endParaRPr>
                    </a:p>
                  </a:txBody>
                  <a:tcPr anchor="ctr"/>
                </a:tc>
                <a:tc>
                  <a:txBody>
                    <a:bodyPr/>
                    <a:lstStyle/>
                    <a:p>
                      <a:pPr algn="l"/>
                      <a:r>
                        <a:rPr kumimoji="1" lang="ja-JP" altLang="en-US" sz="1050" dirty="0">
                          <a:ea typeface="BIZ UDゴシック" panose="020B0400000000000000" pitchFamily="49" charset="-128"/>
                        </a:rPr>
                        <a:t>該当なし。（今回の点検は初回点検であり、 供用間もない構造物に対しては非効率となるため採用なしとした）</a:t>
                      </a:r>
                    </a:p>
                  </a:txBody>
                  <a:tcPr anchor="ctr"/>
                </a:tc>
                <a:extLst>
                  <a:ext uri="{0D108BD9-81ED-4DB2-BD59-A6C34878D82A}">
                    <a16:rowId xmlns:a16="http://schemas.microsoft.com/office/drawing/2014/main" val="4070430000"/>
                  </a:ext>
                </a:extLst>
              </a:tr>
            </a:tbl>
          </a:graphicData>
        </a:graphic>
      </p:graphicFrame>
      <p:sp>
        <p:nvSpPr>
          <p:cNvPr id="9"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１）点検業務における課題と新技術の活用</a:t>
            </a:r>
          </a:p>
        </p:txBody>
      </p:sp>
      <p:sp>
        <p:nvSpPr>
          <p:cNvPr id="6" name="スライド番号プレースホルダー 5"/>
          <p:cNvSpPr>
            <a:spLocks noGrp="1"/>
          </p:cNvSpPr>
          <p:nvPr>
            <p:ph type="sldNum" sz="quarter" idx="12"/>
          </p:nvPr>
        </p:nvSpPr>
        <p:spPr/>
        <p:txBody>
          <a:bodyPr/>
          <a:lstStyle/>
          <a:p>
            <a:pPr>
              <a:defRPr/>
            </a:pPr>
            <a:r>
              <a:rPr lang="en-US" altLang="ja-JP" dirty="0"/>
              <a:t>5</a:t>
            </a:r>
            <a:endParaRPr lang="ja-JP" altLang="en-US" dirty="0"/>
          </a:p>
        </p:txBody>
      </p:sp>
      <p:sp>
        <p:nvSpPr>
          <p:cNvPr id="3" name="テキスト ボックス 2">
            <a:extLst>
              <a:ext uri="{FF2B5EF4-FFF2-40B4-BE49-F238E27FC236}">
                <a16:creationId xmlns:a16="http://schemas.microsoft.com/office/drawing/2014/main" id="{029B28C4-28E2-4A64-90AD-DF61E7365AB3}"/>
              </a:ext>
            </a:extLst>
          </p:cNvPr>
          <p:cNvSpPr txBox="1"/>
          <p:nvPr/>
        </p:nvSpPr>
        <p:spPr>
          <a:xfrm>
            <a:off x="2551433" y="1507254"/>
            <a:ext cx="4783017" cy="1077218"/>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（議題）</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①活用または検討中の新技術</a:t>
            </a:r>
            <a:r>
              <a:rPr lang="ja-JP" altLang="en-US" sz="1600" dirty="0">
                <a:latin typeface="BIZ UDゴシック" panose="020B0400000000000000" pitchFamily="49" charset="-128"/>
                <a:ea typeface="BIZ UDゴシック" panose="020B0400000000000000" pitchFamily="49" charset="-128"/>
              </a:rPr>
              <a:t>の有無</a:t>
            </a:r>
            <a:endParaRPr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②①で「有」の場合、</a:t>
            </a:r>
            <a:r>
              <a:rPr lang="ja-JP" altLang="en-US" sz="1600" dirty="0">
                <a:latin typeface="BIZ UDゴシック" panose="020B0400000000000000" pitchFamily="49" charset="-128"/>
                <a:ea typeface="BIZ UDゴシック" panose="020B0400000000000000" pitchFamily="49" charset="-128"/>
              </a:rPr>
              <a:t>新技術の事例</a:t>
            </a:r>
            <a:endParaRPr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③②の事例における、コスト縮減効果</a:t>
            </a:r>
          </a:p>
        </p:txBody>
      </p:sp>
    </p:spTree>
    <p:extLst>
      <p:ext uri="{BB962C8B-B14F-4D97-AF65-F5344CB8AC3E}">
        <p14:creationId xmlns:p14="http://schemas.microsoft.com/office/powerpoint/2010/main" val="200196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9"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１）点検業務における課題と新技術の活用</a:t>
            </a:r>
          </a:p>
        </p:txBody>
      </p:sp>
      <p:sp>
        <p:nvSpPr>
          <p:cNvPr id="6" name="スライド番号プレースホルダー 5"/>
          <p:cNvSpPr>
            <a:spLocks noGrp="1"/>
          </p:cNvSpPr>
          <p:nvPr>
            <p:ph type="sldNum" sz="quarter" idx="12"/>
          </p:nvPr>
        </p:nvSpPr>
        <p:spPr/>
        <p:txBody>
          <a:bodyPr/>
          <a:lstStyle/>
          <a:p>
            <a:pPr>
              <a:defRPr/>
            </a:pPr>
            <a:r>
              <a:rPr lang="en-US" altLang="ja-JP" dirty="0"/>
              <a:t>6</a:t>
            </a:r>
            <a:endParaRPr lang="ja-JP" altLang="en-US" dirty="0"/>
          </a:p>
        </p:txBody>
      </p:sp>
      <p:sp>
        <p:nvSpPr>
          <p:cNvPr id="10" name="Text Box 5">
            <a:extLst>
              <a:ext uri="{FF2B5EF4-FFF2-40B4-BE49-F238E27FC236}">
                <a16:creationId xmlns:a16="http://schemas.microsoft.com/office/drawing/2014/main" id="{E2A737E5-C789-46B0-921B-11F1B2E2839B}"/>
              </a:ext>
            </a:extLst>
          </p:cNvPr>
          <p:cNvSpPr txBox="1">
            <a:spLocks noChangeArrowheads="1"/>
          </p:cNvSpPr>
          <p:nvPr/>
        </p:nvSpPr>
        <p:spPr bwMode="auto">
          <a:xfrm>
            <a:off x="107504" y="506945"/>
            <a:ext cx="880219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ts val="600"/>
              </a:spcBef>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◇新技術の選定と実証実験</a:t>
            </a:r>
          </a:p>
          <a:p>
            <a:pPr eaLnBrk="1" hangingPunct="1">
              <a:spcBef>
                <a:spcPts val="600"/>
              </a:spcBef>
            </a:pP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3" name="図 2">
            <a:extLst>
              <a:ext uri="{FF2B5EF4-FFF2-40B4-BE49-F238E27FC236}">
                <a16:creationId xmlns:a16="http://schemas.microsoft.com/office/drawing/2014/main" id="{27209D28-FC08-46B6-88A6-68CF8C86B9CA}"/>
              </a:ext>
            </a:extLst>
          </p:cNvPr>
          <p:cNvPicPr>
            <a:picLocks noChangeAspect="1"/>
          </p:cNvPicPr>
          <p:nvPr/>
        </p:nvPicPr>
        <p:blipFill>
          <a:blip r:embed="rId3"/>
          <a:stretch>
            <a:fillRect/>
          </a:stretch>
        </p:blipFill>
        <p:spPr>
          <a:xfrm>
            <a:off x="228942" y="1760498"/>
            <a:ext cx="2696147" cy="2178862"/>
          </a:xfrm>
          <a:prstGeom prst="rect">
            <a:avLst/>
          </a:prstGeom>
        </p:spPr>
      </p:pic>
      <p:grpSp>
        <p:nvGrpSpPr>
          <p:cNvPr id="11" name="グループ化 10">
            <a:extLst>
              <a:ext uri="{FF2B5EF4-FFF2-40B4-BE49-F238E27FC236}">
                <a16:creationId xmlns:a16="http://schemas.microsoft.com/office/drawing/2014/main" id="{C6E42C2C-0A3A-42F3-8809-FB63A0840C0A}"/>
              </a:ext>
            </a:extLst>
          </p:cNvPr>
          <p:cNvGrpSpPr/>
          <p:nvPr/>
        </p:nvGrpSpPr>
        <p:grpSpPr>
          <a:xfrm>
            <a:off x="3078321" y="1750873"/>
            <a:ext cx="3003568" cy="2178863"/>
            <a:chOff x="3735449" y="2836510"/>
            <a:chExt cx="2520972" cy="1851976"/>
          </a:xfrm>
        </p:grpSpPr>
        <p:pic>
          <p:nvPicPr>
            <p:cNvPr id="4" name="図 3">
              <a:extLst>
                <a:ext uri="{FF2B5EF4-FFF2-40B4-BE49-F238E27FC236}">
                  <a16:creationId xmlns:a16="http://schemas.microsoft.com/office/drawing/2014/main" id="{3A744218-437C-41C9-8818-D5DCDFB1893B}"/>
                </a:ext>
              </a:extLst>
            </p:cNvPr>
            <p:cNvPicPr>
              <a:picLocks noChangeAspect="1"/>
            </p:cNvPicPr>
            <p:nvPr/>
          </p:nvPicPr>
          <p:blipFill>
            <a:blip r:embed="rId4"/>
            <a:stretch>
              <a:fillRect/>
            </a:stretch>
          </p:blipFill>
          <p:spPr>
            <a:xfrm>
              <a:off x="3735449" y="2836510"/>
              <a:ext cx="2520972" cy="1851976"/>
            </a:xfrm>
            <a:prstGeom prst="rect">
              <a:avLst/>
            </a:prstGeom>
          </p:spPr>
        </p:pic>
        <p:pic>
          <p:nvPicPr>
            <p:cNvPr id="8" name="図 7">
              <a:extLst>
                <a:ext uri="{FF2B5EF4-FFF2-40B4-BE49-F238E27FC236}">
                  <a16:creationId xmlns:a16="http://schemas.microsoft.com/office/drawing/2014/main" id="{F2F26905-76B8-47C9-BC61-D321C7881BB6}"/>
                </a:ext>
              </a:extLst>
            </p:cNvPr>
            <p:cNvPicPr>
              <a:picLocks noChangeAspect="1"/>
            </p:cNvPicPr>
            <p:nvPr/>
          </p:nvPicPr>
          <p:blipFill>
            <a:blip r:embed="rId5"/>
            <a:stretch>
              <a:fillRect/>
            </a:stretch>
          </p:blipFill>
          <p:spPr>
            <a:xfrm>
              <a:off x="3947431" y="3878980"/>
              <a:ext cx="688844" cy="736273"/>
            </a:xfrm>
            <a:prstGeom prst="rect">
              <a:avLst/>
            </a:prstGeom>
          </p:spPr>
        </p:pic>
      </p:grpSp>
      <p:pic>
        <p:nvPicPr>
          <p:cNvPr id="14" name="図 13">
            <a:extLst>
              <a:ext uri="{FF2B5EF4-FFF2-40B4-BE49-F238E27FC236}">
                <a16:creationId xmlns:a16="http://schemas.microsoft.com/office/drawing/2014/main" id="{DA0D394A-12C5-4965-A9A4-FB9C44664376}"/>
              </a:ext>
            </a:extLst>
          </p:cNvPr>
          <p:cNvPicPr>
            <a:picLocks noChangeAspect="1"/>
          </p:cNvPicPr>
          <p:nvPr/>
        </p:nvPicPr>
        <p:blipFill>
          <a:blip r:embed="rId6"/>
          <a:stretch>
            <a:fillRect/>
          </a:stretch>
        </p:blipFill>
        <p:spPr>
          <a:xfrm>
            <a:off x="6193312" y="1765314"/>
            <a:ext cx="2692691" cy="2149979"/>
          </a:xfrm>
          <a:prstGeom prst="rect">
            <a:avLst/>
          </a:prstGeom>
        </p:spPr>
      </p:pic>
      <p:pic>
        <p:nvPicPr>
          <p:cNvPr id="15" name="Picture 4" descr="tenkencamera_02.png">
            <a:extLst>
              <a:ext uri="{FF2B5EF4-FFF2-40B4-BE49-F238E27FC236}">
                <a16:creationId xmlns:a16="http://schemas.microsoft.com/office/drawing/2014/main" id="{32E1CE3C-A32B-41F9-B0E8-DD02374FFC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387" y="4049579"/>
            <a:ext cx="2696147" cy="188345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31A13494-B87D-4F5F-8E2E-CF0F8209D983}"/>
              </a:ext>
            </a:extLst>
          </p:cNvPr>
          <p:cNvSpPr txBox="1"/>
          <p:nvPr/>
        </p:nvSpPr>
        <p:spPr>
          <a:xfrm>
            <a:off x="299387" y="1826010"/>
            <a:ext cx="1317889" cy="338554"/>
          </a:xfrm>
          <a:prstGeom prst="rect">
            <a:avLst/>
          </a:prstGeom>
          <a:solidFill>
            <a:srgbClr val="FFFF00"/>
          </a:solidFill>
        </p:spPr>
        <p:txBody>
          <a:bodyPr wrap="square" rtlCol="0" anchor="ctr" anchorCtr="0">
            <a:spAutoFit/>
          </a:bodyPr>
          <a:lstStyle/>
          <a:p>
            <a:pPr algn="ctr"/>
            <a:r>
              <a:rPr kumimoji="1" lang="ja-JP" altLang="en-US" sz="1600" dirty="0">
                <a:latin typeface="BIZ UDゴシック" panose="020B0400000000000000" pitchFamily="49" charset="-128"/>
                <a:ea typeface="BIZ UDゴシック" panose="020B0400000000000000" pitchFamily="49" charset="-128"/>
              </a:rPr>
              <a:t>ドローン</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AB162F5B-8C22-4EE9-BAFE-F81F60D3B031}"/>
              </a:ext>
            </a:extLst>
          </p:cNvPr>
          <p:cNvSpPr txBox="1"/>
          <p:nvPr/>
        </p:nvSpPr>
        <p:spPr>
          <a:xfrm>
            <a:off x="4396126" y="1812819"/>
            <a:ext cx="1654823" cy="338554"/>
          </a:xfrm>
          <a:prstGeom prst="rect">
            <a:avLst/>
          </a:prstGeom>
          <a:solidFill>
            <a:srgbClr val="FFFF00"/>
          </a:solidFill>
        </p:spPr>
        <p:txBody>
          <a:bodyPr wrap="square" rtlCol="0" anchor="ctr" anchorCtr="0">
            <a:spAutoFit/>
          </a:bodyPr>
          <a:lstStyle/>
          <a:p>
            <a:pPr algn="ctr"/>
            <a:r>
              <a:rPr kumimoji="1" lang="ja-JP" altLang="en-US" sz="1600" dirty="0">
                <a:latin typeface="BIZ UDゴシック" panose="020B0400000000000000" pitchFamily="49" charset="-128"/>
                <a:ea typeface="BIZ UDゴシック" panose="020B0400000000000000" pitchFamily="49" charset="-128"/>
              </a:rPr>
              <a:t>高解像度カメラ</a:t>
            </a:r>
          </a:p>
        </p:txBody>
      </p:sp>
      <p:sp>
        <p:nvSpPr>
          <p:cNvPr id="18" name="テキスト ボックス 17">
            <a:extLst>
              <a:ext uri="{FF2B5EF4-FFF2-40B4-BE49-F238E27FC236}">
                <a16:creationId xmlns:a16="http://schemas.microsoft.com/office/drawing/2014/main" id="{ADECB2A6-8C57-4042-A544-04A285911BB7}"/>
              </a:ext>
            </a:extLst>
          </p:cNvPr>
          <p:cNvSpPr txBox="1"/>
          <p:nvPr/>
        </p:nvSpPr>
        <p:spPr>
          <a:xfrm>
            <a:off x="1282961" y="3968056"/>
            <a:ext cx="1654823" cy="338554"/>
          </a:xfrm>
          <a:prstGeom prst="rect">
            <a:avLst/>
          </a:prstGeom>
          <a:solidFill>
            <a:srgbClr val="FFFF00"/>
          </a:solidFill>
        </p:spPr>
        <p:txBody>
          <a:bodyPr wrap="square" rtlCol="0" anchor="ctr" anchorCtr="0">
            <a:spAutoFit/>
          </a:bodyPr>
          <a:lstStyle/>
          <a:p>
            <a:pPr algn="ctr"/>
            <a:r>
              <a:rPr kumimoji="1" lang="ja-JP" altLang="en-US" sz="1600" dirty="0">
                <a:latin typeface="BIZ UDゴシック" panose="020B0400000000000000" pitchFamily="49" charset="-128"/>
                <a:ea typeface="BIZ UDゴシック" panose="020B0400000000000000" pitchFamily="49" charset="-128"/>
              </a:rPr>
              <a:t>ポールカメラ</a:t>
            </a:r>
          </a:p>
        </p:txBody>
      </p:sp>
      <p:sp>
        <p:nvSpPr>
          <p:cNvPr id="19" name="テキスト ボックス 18">
            <a:extLst>
              <a:ext uri="{FF2B5EF4-FFF2-40B4-BE49-F238E27FC236}">
                <a16:creationId xmlns:a16="http://schemas.microsoft.com/office/drawing/2014/main" id="{3563922B-9242-482C-8340-A568A3941645}"/>
              </a:ext>
            </a:extLst>
          </p:cNvPr>
          <p:cNvSpPr txBox="1"/>
          <p:nvPr/>
        </p:nvSpPr>
        <p:spPr>
          <a:xfrm>
            <a:off x="6874474" y="1808000"/>
            <a:ext cx="1992279" cy="338554"/>
          </a:xfrm>
          <a:prstGeom prst="rect">
            <a:avLst/>
          </a:prstGeom>
          <a:solidFill>
            <a:srgbClr val="FFFF00"/>
          </a:solidFill>
        </p:spPr>
        <p:txBody>
          <a:bodyPr wrap="square" rtlCol="0" anchor="ctr" anchorCtr="0">
            <a:spAutoFit/>
          </a:bodyPr>
          <a:lstStyle/>
          <a:p>
            <a:pPr algn="ctr"/>
            <a:r>
              <a:rPr kumimoji="1" lang="en-US" altLang="ja-JP" sz="1600" dirty="0">
                <a:latin typeface="BIZ UDゴシック" panose="020B0400000000000000" pitchFamily="49" charset="-128"/>
                <a:ea typeface="BIZ UDゴシック" panose="020B0400000000000000" pitchFamily="49" charset="-128"/>
              </a:rPr>
              <a:t>AI</a:t>
            </a:r>
            <a:r>
              <a:rPr kumimoji="1" lang="ja-JP" altLang="en-US" sz="1600" dirty="0">
                <a:latin typeface="BIZ UDゴシック" panose="020B0400000000000000" pitchFamily="49" charset="-128"/>
                <a:ea typeface="BIZ UDゴシック" panose="020B0400000000000000" pitchFamily="49" charset="-128"/>
              </a:rPr>
              <a:t>による損傷抽出</a:t>
            </a:r>
          </a:p>
        </p:txBody>
      </p:sp>
      <p:sp>
        <p:nvSpPr>
          <p:cNvPr id="20" name="テキスト ボックス 19">
            <a:extLst>
              <a:ext uri="{FF2B5EF4-FFF2-40B4-BE49-F238E27FC236}">
                <a16:creationId xmlns:a16="http://schemas.microsoft.com/office/drawing/2014/main" id="{5E18AAE9-CDEE-47E6-9C3E-54DE17CFF1AB}"/>
              </a:ext>
            </a:extLst>
          </p:cNvPr>
          <p:cNvSpPr txBox="1"/>
          <p:nvPr/>
        </p:nvSpPr>
        <p:spPr>
          <a:xfrm>
            <a:off x="3484074" y="4137333"/>
            <a:ext cx="4557630" cy="1754326"/>
          </a:xfrm>
          <a:prstGeom prst="rect">
            <a:avLst/>
          </a:prstGeom>
          <a:noFill/>
        </p:spPr>
        <p:txBody>
          <a:bodyPr wrap="square" rtlCol="0">
            <a:spAutoFit/>
          </a:bodyPr>
          <a:lstStyle/>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点検が</a:t>
            </a:r>
            <a:r>
              <a:rPr lang="ja-JP" altLang="en-US" sz="1200" dirty="0">
                <a:latin typeface="BIZ UDゴシック" panose="020B0400000000000000" pitchFamily="49" charset="-128"/>
                <a:ea typeface="BIZ UDゴシック" panose="020B0400000000000000" pitchFamily="49" charset="-128"/>
              </a:rPr>
              <a:t>以下の条件に該当するため適用の</a:t>
            </a:r>
            <a:r>
              <a:rPr kumimoji="1" lang="ja-JP" altLang="en-US" sz="1200" dirty="0">
                <a:latin typeface="BIZ UDゴシック" panose="020B0400000000000000" pitchFamily="49" charset="-128"/>
                <a:ea typeface="BIZ UDゴシック" panose="020B0400000000000000" pitchFamily="49" charset="-128"/>
              </a:rPr>
              <a:t>検討が必要</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・地方航空局長の承認を受ける事項</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①夜間飛行</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②目視外での飛行</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③人又は物件と距離を確保できない飛行</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・国土交通大臣の許可を受ける事項</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①空港などの周辺</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②人口集中地区の上空</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21" name="Text Box 5">
            <a:extLst>
              <a:ext uri="{FF2B5EF4-FFF2-40B4-BE49-F238E27FC236}">
                <a16:creationId xmlns:a16="http://schemas.microsoft.com/office/drawing/2014/main" id="{67956503-64DD-4FFF-94F1-C926820D4598}"/>
              </a:ext>
            </a:extLst>
          </p:cNvPr>
          <p:cNvSpPr txBox="1">
            <a:spLocks noChangeArrowheads="1"/>
          </p:cNvSpPr>
          <p:nvPr/>
        </p:nvSpPr>
        <p:spPr bwMode="auto">
          <a:xfrm>
            <a:off x="28799" y="6022486"/>
            <a:ext cx="31769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ts val="600"/>
              </a:spcBef>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◇今後のスケジュール（案）</a:t>
            </a:r>
            <a:endPar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2" name="コンテンツ プレースホルダー 2">
            <a:extLst>
              <a:ext uri="{FF2B5EF4-FFF2-40B4-BE49-F238E27FC236}">
                <a16:creationId xmlns:a16="http://schemas.microsoft.com/office/drawing/2014/main" id="{CCAA1A86-397B-4574-A2DC-168B4D3A9EF9}"/>
              </a:ext>
            </a:extLst>
          </p:cNvPr>
          <p:cNvSpPr txBox="1">
            <a:spLocks/>
          </p:cNvSpPr>
          <p:nvPr/>
        </p:nvSpPr>
        <p:spPr>
          <a:xfrm>
            <a:off x="107504" y="6336973"/>
            <a:ext cx="8626188" cy="461666"/>
          </a:xfrm>
          <a:prstGeom prst="rect">
            <a:avLst/>
          </a:prstGeom>
          <a:gradFill>
            <a:gsLst>
              <a:gs pos="0">
                <a:srgbClr val="FFFF99"/>
              </a:gs>
              <a:gs pos="100000">
                <a:schemeClr val="bg1"/>
              </a:gs>
            </a:gsLst>
            <a:lin ang="5400000" scaled="1"/>
          </a:gradFill>
          <a:ln w="12700">
            <a:solidFill>
              <a:schemeClr val="tx1"/>
            </a:solidFill>
          </a:ln>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BIZ UDゴシック" panose="020B0400000000000000" pitchFamily="49" charset="-128"/>
                <a:ea typeface="BIZ UDゴシック" panose="020B0400000000000000" pitchFamily="49" charset="-128"/>
              </a:rPr>
              <a:t>・令和</a:t>
            </a:r>
            <a:r>
              <a:rPr lang="en-US" altLang="ja-JP" sz="1200" dirty="0">
                <a:latin typeface="BIZ UDゴシック" panose="020B0400000000000000" pitchFamily="49" charset="-128"/>
                <a:ea typeface="BIZ UDゴシック" panose="020B0400000000000000" pitchFamily="49" charset="-128"/>
              </a:rPr>
              <a:t>6</a:t>
            </a:r>
            <a:r>
              <a:rPr lang="ja-JP" altLang="en-US" sz="1200" dirty="0">
                <a:latin typeface="BIZ UDゴシック" panose="020B0400000000000000" pitchFamily="49" charset="-128"/>
                <a:ea typeface="BIZ UDゴシック" panose="020B0400000000000000" pitchFamily="49" charset="-128"/>
              </a:rPr>
              <a:t>年度　　新技術の抽出・運用検討、実証実験、活用条件の検討、採用決定</a:t>
            </a:r>
            <a:endParaRPr lang="en-US" altLang="ja-JP" sz="1200" dirty="0">
              <a:latin typeface="BIZ UDゴシック" panose="020B0400000000000000" pitchFamily="49" charset="-128"/>
              <a:ea typeface="BIZ UDゴシック" panose="020B0400000000000000" pitchFamily="49" charset="-128"/>
            </a:endParaRPr>
          </a:p>
          <a:p>
            <a:pPr marL="0" indent="0">
              <a:buNone/>
            </a:pPr>
            <a:r>
              <a:rPr lang="ja-JP" altLang="en-US" sz="1200" dirty="0">
                <a:latin typeface="BIZ UDゴシック" panose="020B0400000000000000" pitchFamily="49" charset="-128"/>
                <a:ea typeface="BIZ UDゴシック" panose="020B0400000000000000" pitchFamily="49" charset="-128"/>
              </a:rPr>
              <a:t>・令和</a:t>
            </a:r>
            <a:r>
              <a:rPr lang="en-US" altLang="ja-JP" sz="1200" dirty="0">
                <a:latin typeface="BIZ UDゴシック" panose="020B0400000000000000" pitchFamily="49" charset="-128"/>
                <a:ea typeface="BIZ UDゴシック" panose="020B0400000000000000" pitchFamily="49" charset="-128"/>
              </a:rPr>
              <a:t>7</a:t>
            </a:r>
            <a:r>
              <a:rPr lang="ja-JP" altLang="en-US" sz="1200" dirty="0">
                <a:latin typeface="BIZ UDゴシック" panose="020B0400000000000000" pitchFamily="49" charset="-128"/>
                <a:ea typeface="BIZ UDゴシック" panose="020B0400000000000000" pitchFamily="49" charset="-128"/>
              </a:rPr>
              <a:t>年度～　新技術による点検を試行的に実施</a:t>
            </a:r>
            <a:endParaRPr lang="en-US" altLang="ja-JP" sz="1200" dirty="0">
              <a:latin typeface="BIZ UDゴシック" panose="020B0400000000000000" pitchFamily="49" charset="-128"/>
              <a:ea typeface="BIZ UDゴシック" panose="020B0400000000000000" pitchFamily="49" charset="-128"/>
            </a:endParaRPr>
          </a:p>
        </p:txBody>
      </p:sp>
      <p:sp>
        <p:nvSpPr>
          <p:cNvPr id="2" name="コンテンツ プレースホルダー 2">
            <a:extLst>
              <a:ext uri="{FF2B5EF4-FFF2-40B4-BE49-F238E27FC236}">
                <a16:creationId xmlns:a16="http://schemas.microsoft.com/office/drawing/2014/main" id="{AB3F7B5A-EAA6-F18F-31AE-C73B13066513}"/>
              </a:ext>
            </a:extLst>
          </p:cNvPr>
          <p:cNvSpPr txBox="1">
            <a:spLocks/>
          </p:cNvSpPr>
          <p:nvPr/>
        </p:nvSpPr>
        <p:spPr>
          <a:xfrm>
            <a:off x="107458" y="859987"/>
            <a:ext cx="8913994" cy="818582"/>
          </a:xfrm>
          <a:prstGeom prst="rect">
            <a:avLst/>
          </a:prstGeom>
          <a:gradFill>
            <a:gsLst>
              <a:gs pos="0">
                <a:srgbClr val="FFFF99"/>
              </a:gs>
              <a:gs pos="100000">
                <a:schemeClr val="bg1"/>
              </a:gs>
            </a:gsLst>
            <a:lin ang="5400000" scaled="1"/>
          </a:gradFill>
          <a:ln w="12700">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準備時間や費用削減の効率化に向け、「①重機・足場が不要」「②交通規制が不要」となる新技術を抽出し、適用可能であるか検討。ただし、現在実施している近接目視点検は、うきの除去、ボルトの増し締め、支承部の清掃など第三者被害の予防や施設の長寿命化に欠かせない有人作業も含まれることから、新技術の活用においては、前回点検で健全な状態が確認され、第三者被害の恐れのある損傷がない施設など、適用条件の検討が必要と考えられる。</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67088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２）健全度に関する指標の検証</a:t>
            </a:r>
          </a:p>
        </p:txBody>
      </p:sp>
      <p:sp>
        <p:nvSpPr>
          <p:cNvPr id="15"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65733" y="558856"/>
            <a:ext cx="4386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◇管理水準の設定</a:t>
            </a:r>
          </a:p>
        </p:txBody>
      </p:sp>
      <p:grpSp>
        <p:nvGrpSpPr>
          <p:cNvPr id="20" name="グループ化 19"/>
          <p:cNvGrpSpPr/>
          <p:nvPr/>
        </p:nvGrpSpPr>
        <p:grpSpPr>
          <a:xfrm>
            <a:off x="122338" y="2283559"/>
            <a:ext cx="4954765" cy="3856144"/>
            <a:chOff x="0" y="1709806"/>
            <a:chExt cx="4954765" cy="3856144"/>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09806"/>
              <a:ext cx="4954765" cy="338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a:extLst>
                <a:ext uri="{FF2B5EF4-FFF2-40B4-BE49-F238E27FC236}">
                  <a16:creationId xmlns:a16="http://schemas.microsoft.com/office/drawing/2014/main" id="{28BE2462-F0F4-422F-89AC-C123CA40CE51}"/>
                </a:ext>
              </a:extLst>
            </p:cNvPr>
            <p:cNvSpPr txBox="1"/>
            <p:nvPr/>
          </p:nvSpPr>
          <p:spPr>
            <a:xfrm>
              <a:off x="3579266" y="5227396"/>
              <a:ext cx="382984" cy="338554"/>
            </a:xfrm>
            <a:prstGeom prst="rect">
              <a:avLst/>
            </a:prstGeom>
            <a:noFill/>
          </p:spPr>
          <p:txBody>
            <a:bodyPr wrap="square" rtlCol="0">
              <a:spAutoFit/>
            </a:bodyPr>
            <a:lstStyle/>
            <a:p>
              <a:r>
                <a:rPr lang="en-US" altLang="ja-JP" sz="1600" dirty="0">
                  <a:latin typeface="BIZ UDゴシック" panose="020B0400000000000000" pitchFamily="49" charset="-128"/>
                  <a:ea typeface="BIZ UDゴシック" panose="020B0400000000000000" pitchFamily="49" charset="-128"/>
                </a:rPr>
                <a:t>Ⅰ</a:t>
              </a:r>
              <a:endParaRPr lang="ja-JP" altLang="en-US" sz="160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63785FFF-5927-4FF9-94D4-B067890D4AA1}"/>
                </a:ext>
              </a:extLst>
            </p:cNvPr>
            <p:cNvSpPr txBox="1"/>
            <p:nvPr/>
          </p:nvSpPr>
          <p:spPr>
            <a:xfrm>
              <a:off x="1903064" y="5227396"/>
              <a:ext cx="327819" cy="338554"/>
            </a:xfrm>
            <a:prstGeom prst="rect">
              <a:avLst/>
            </a:prstGeom>
            <a:noFill/>
          </p:spPr>
          <p:txBody>
            <a:bodyPr wrap="square" rtlCol="0">
              <a:spAutoFit/>
            </a:bodyPr>
            <a:lstStyle/>
            <a:p>
              <a:r>
                <a:rPr lang="en-US" altLang="ja-JP" sz="1600" dirty="0">
                  <a:latin typeface="BIZ UDゴシック" panose="020B0400000000000000" pitchFamily="49" charset="-128"/>
                  <a:ea typeface="BIZ UDゴシック" panose="020B0400000000000000" pitchFamily="49" charset="-128"/>
                </a:rPr>
                <a:t>Ⅱ</a:t>
              </a:r>
              <a:endParaRPr lang="ja-JP" altLang="en-US" sz="1600"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6E5025EE-55B8-47A0-86AA-7725AA55E1EE}"/>
                </a:ext>
              </a:extLst>
            </p:cNvPr>
            <p:cNvSpPr txBox="1"/>
            <p:nvPr/>
          </p:nvSpPr>
          <p:spPr>
            <a:xfrm>
              <a:off x="1274414" y="5227396"/>
              <a:ext cx="327819" cy="338554"/>
            </a:xfrm>
            <a:prstGeom prst="rect">
              <a:avLst/>
            </a:prstGeom>
            <a:noFill/>
          </p:spPr>
          <p:txBody>
            <a:bodyPr wrap="square" rtlCol="0">
              <a:spAutoFit/>
            </a:bodyPr>
            <a:lstStyle/>
            <a:p>
              <a:r>
                <a:rPr lang="en-US" altLang="ja-JP" sz="1600" dirty="0">
                  <a:latin typeface="BIZ UDゴシック" panose="020B0400000000000000" pitchFamily="49" charset="-128"/>
                  <a:ea typeface="BIZ UDゴシック" panose="020B0400000000000000" pitchFamily="49" charset="-128"/>
                </a:rPr>
                <a:t>Ⅲ</a:t>
              </a:r>
              <a:endParaRPr lang="ja-JP" altLang="en-US" sz="16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BDF49EB3-C40F-408C-BDB8-7A197778A2DA}"/>
                </a:ext>
              </a:extLst>
            </p:cNvPr>
            <p:cNvSpPr txBox="1"/>
            <p:nvPr/>
          </p:nvSpPr>
          <p:spPr>
            <a:xfrm>
              <a:off x="692595" y="5227396"/>
              <a:ext cx="327819" cy="338554"/>
            </a:xfrm>
            <a:prstGeom prst="rect">
              <a:avLst/>
            </a:prstGeom>
            <a:noFill/>
          </p:spPr>
          <p:txBody>
            <a:bodyPr wrap="square" rtlCol="0">
              <a:spAutoFit/>
            </a:bodyPr>
            <a:lstStyle/>
            <a:p>
              <a:r>
                <a:rPr lang="en-US" altLang="ja-JP" sz="1600" dirty="0">
                  <a:latin typeface="BIZ UDゴシック" panose="020B0400000000000000" pitchFamily="49" charset="-128"/>
                  <a:ea typeface="BIZ UDゴシック" panose="020B0400000000000000" pitchFamily="49" charset="-128"/>
                </a:rPr>
                <a:t>Ⅳ</a:t>
              </a:r>
              <a:endParaRPr lang="ja-JP" altLang="en-US" sz="1600" dirty="0">
                <a:latin typeface="BIZ UDゴシック" panose="020B0400000000000000" pitchFamily="49" charset="-128"/>
                <a:ea typeface="BIZ UDゴシック" panose="020B0400000000000000" pitchFamily="49" charset="-128"/>
              </a:endParaRPr>
            </a:p>
          </p:txBody>
        </p:sp>
        <p:sp>
          <p:nvSpPr>
            <p:cNvPr id="26" name="左中かっこ 25">
              <a:extLst>
                <a:ext uri="{FF2B5EF4-FFF2-40B4-BE49-F238E27FC236}">
                  <a16:creationId xmlns:a16="http://schemas.microsoft.com/office/drawing/2014/main" id="{DC3E079C-F804-4F2D-ACB2-9F313B1384E0}"/>
                </a:ext>
              </a:extLst>
            </p:cNvPr>
            <p:cNvSpPr/>
            <p:nvPr/>
          </p:nvSpPr>
          <p:spPr>
            <a:xfrm rot="16200000">
              <a:off x="3672835" y="4018968"/>
              <a:ext cx="195846" cy="20955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a typeface="BIZ UDゴシック" panose="020B0400000000000000" pitchFamily="49" charset="-128"/>
              </a:endParaRPr>
            </a:p>
          </p:txBody>
        </p:sp>
      </p:grpSp>
      <p:grpSp>
        <p:nvGrpSpPr>
          <p:cNvPr id="18" name="グループ化 17"/>
          <p:cNvGrpSpPr/>
          <p:nvPr/>
        </p:nvGrpSpPr>
        <p:grpSpPr>
          <a:xfrm>
            <a:off x="5077103" y="2532831"/>
            <a:ext cx="3879010" cy="2920013"/>
            <a:chOff x="4954765" y="2092835"/>
            <a:chExt cx="4015267" cy="2982969"/>
          </a:xfrm>
        </p:grpSpPr>
        <p:pic>
          <p:nvPicPr>
            <p:cNvPr id="19" name="図 18"/>
            <p:cNvPicPr>
              <a:picLocks noChangeAspect="1"/>
            </p:cNvPicPr>
            <p:nvPr/>
          </p:nvPicPr>
          <p:blipFill rotWithShape="1">
            <a:blip r:embed="rId4"/>
            <a:srcRect l="10667" r="10396" b="4741"/>
            <a:stretch/>
          </p:blipFill>
          <p:spPr>
            <a:xfrm>
              <a:off x="4954765" y="2092835"/>
              <a:ext cx="3615491" cy="2982969"/>
            </a:xfrm>
            <a:prstGeom prst="rect">
              <a:avLst/>
            </a:prstGeom>
          </p:spPr>
        </p:pic>
        <p:grpSp>
          <p:nvGrpSpPr>
            <p:cNvPr id="27" name="グループ化 26"/>
            <p:cNvGrpSpPr/>
            <p:nvPr/>
          </p:nvGrpSpPr>
          <p:grpSpPr>
            <a:xfrm>
              <a:off x="8520112" y="2095215"/>
              <a:ext cx="449920" cy="2953591"/>
              <a:chOff x="8520112" y="2095215"/>
              <a:chExt cx="449920" cy="2953591"/>
            </a:xfrm>
          </p:grpSpPr>
          <p:sp>
            <p:nvSpPr>
              <p:cNvPr id="28" name="正方形/長方形 27"/>
              <p:cNvSpPr/>
              <p:nvPr/>
            </p:nvSpPr>
            <p:spPr>
              <a:xfrm>
                <a:off x="8520112" y="2095215"/>
                <a:ext cx="376237" cy="2943509"/>
              </a:xfrm>
              <a:prstGeom prst="rect">
                <a:avLst/>
              </a:prstGeom>
              <a:solidFill>
                <a:schemeClr val="bg1"/>
              </a:solidFill>
              <a:ln w="381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a:off x="8520112" y="2644774"/>
                <a:ext cx="376237"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8520112" y="3568702"/>
                <a:ext cx="376237"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8520112" y="4121147"/>
                <a:ext cx="376237"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8520112" y="4852195"/>
                <a:ext cx="376237"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520112" y="2196903"/>
                <a:ext cx="449920" cy="338554"/>
              </a:xfrm>
              <a:prstGeom prst="rect">
                <a:avLst/>
              </a:prstGeom>
              <a:noFill/>
            </p:spPr>
            <p:txBody>
              <a:bodyPr wrap="square" rtlCol="0">
                <a:spAutoFit/>
              </a:bodyPr>
              <a:lstStyle/>
              <a:p>
                <a:r>
                  <a:rPr kumimoji="1" lang="ja-JP" altLang="en-US" sz="800" dirty="0">
                    <a:latin typeface="ＭＳ 明朝" panose="02020609040205080304" pitchFamily="17" charset="-128"/>
                    <a:ea typeface="ＭＳ 明朝" panose="02020609040205080304" pitchFamily="17" charset="-128"/>
                  </a:rPr>
                  <a:t>判定</a:t>
                </a:r>
                <a:endParaRPr kumimoji="1" lang="en-US" altLang="ja-JP" sz="800" dirty="0">
                  <a:latin typeface="ＭＳ 明朝" panose="02020609040205080304" pitchFamily="17" charset="-128"/>
                  <a:ea typeface="ＭＳ 明朝" panose="02020609040205080304" pitchFamily="17" charset="-128"/>
                </a:endParaRPr>
              </a:p>
              <a:p>
                <a:r>
                  <a:rPr kumimoji="1" lang="ja-JP" altLang="en-US" sz="800" dirty="0">
                    <a:latin typeface="ＭＳ 明朝" panose="02020609040205080304" pitchFamily="17" charset="-128"/>
                    <a:ea typeface="ＭＳ 明朝" panose="02020609040205080304" pitchFamily="17" charset="-128"/>
                  </a:rPr>
                  <a:t>区分</a:t>
                </a:r>
              </a:p>
            </p:txBody>
          </p:sp>
          <p:sp>
            <p:nvSpPr>
              <p:cNvPr id="34" name="テキスト ボックス 33"/>
              <p:cNvSpPr txBox="1"/>
              <p:nvPr/>
            </p:nvSpPr>
            <p:spPr>
              <a:xfrm>
                <a:off x="8567736" y="2998389"/>
                <a:ext cx="280988" cy="215444"/>
              </a:xfrm>
              <a:prstGeom prst="rect">
                <a:avLst/>
              </a:prstGeom>
              <a:noFill/>
            </p:spPr>
            <p:txBody>
              <a:bodyPr wrap="square" rtlCol="0">
                <a:spAutoFit/>
              </a:bodyPr>
              <a:lstStyle/>
              <a:p>
                <a:r>
                  <a:rPr kumimoji="1" lang="en-US" altLang="ja-JP" sz="800" dirty="0">
                    <a:latin typeface="ＭＳ 明朝" panose="02020609040205080304" pitchFamily="17" charset="-128"/>
                    <a:ea typeface="ＭＳ 明朝" panose="02020609040205080304" pitchFamily="17" charset="-128"/>
                  </a:rPr>
                  <a:t>Ⅰ</a:t>
                </a:r>
                <a:endParaRPr kumimoji="1" lang="ja-JP" altLang="en-US" sz="800" dirty="0">
                  <a:latin typeface="ＭＳ 明朝" panose="02020609040205080304" pitchFamily="17" charset="-128"/>
                  <a:ea typeface="ＭＳ 明朝" panose="02020609040205080304" pitchFamily="17" charset="-128"/>
                </a:endParaRPr>
              </a:p>
            </p:txBody>
          </p:sp>
          <p:sp>
            <p:nvSpPr>
              <p:cNvPr id="35" name="テキスト ボックス 34"/>
              <p:cNvSpPr txBox="1"/>
              <p:nvPr/>
            </p:nvSpPr>
            <p:spPr>
              <a:xfrm>
                <a:off x="8567736" y="3729436"/>
                <a:ext cx="280988" cy="215444"/>
              </a:xfrm>
              <a:prstGeom prst="rect">
                <a:avLst/>
              </a:prstGeom>
              <a:noFill/>
            </p:spPr>
            <p:txBody>
              <a:bodyPr wrap="square" rtlCol="0">
                <a:spAutoFit/>
              </a:bodyPr>
              <a:lstStyle/>
              <a:p>
                <a:r>
                  <a:rPr kumimoji="1" lang="en-US" altLang="ja-JP" sz="800" dirty="0">
                    <a:latin typeface="ＭＳ 明朝" panose="02020609040205080304" pitchFamily="17" charset="-128"/>
                    <a:ea typeface="ＭＳ 明朝" panose="02020609040205080304" pitchFamily="17" charset="-128"/>
                  </a:rPr>
                  <a:t>Ⅱ</a:t>
                </a:r>
                <a:endParaRPr kumimoji="1" lang="ja-JP" altLang="en-US" sz="800" dirty="0">
                  <a:latin typeface="ＭＳ 明朝" panose="02020609040205080304" pitchFamily="17" charset="-128"/>
                  <a:ea typeface="ＭＳ 明朝" panose="02020609040205080304" pitchFamily="17" charset="-128"/>
                </a:endParaRPr>
              </a:p>
            </p:txBody>
          </p:sp>
          <p:sp>
            <p:nvSpPr>
              <p:cNvPr id="36" name="テキスト ボックス 35"/>
              <p:cNvSpPr txBox="1"/>
              <p:nvPr/>
            </p:nvSpPr>
            <p:spPr>
              <a:xfrm>
                <a:off x="8567736" y="4369295"/>
                <a:ext cx="280988" cy="215444"/>
              </a:xfrm>
              <a:prstGeom prst="rect">
                <a:avLst/>
              </a:prstGeom>
              <a:noFill/>
            </p:spPr>
            <p:txBody>
              <a:bodyPr wrap="square" rtlCol="0">
                <a:spAutoFit/>
              </a:bodyPr>
              <a:lstStyle/>
              <a:p>
                <a:r>
                  <a:rPr kumimoji="1" lang="en-US" altLang="ja-JP" sz="800" dirty="0">
                    <a:latin typeface="ＭＳ 明朝" panose="02020609040205080304" pitchFamily="17" charset="-128"/>
                    <a:ea typeface="ＭＳ 明朝" panose="02020609040205080304" pitchFamily="17" charset="-128"/>
                  </a:rPr>
                  <a:t>Ⅲ</a:t>
                </a:r>
                <a:endParaRPr kumimoji="1" lang="ja-JP" altLang="en-US" sz="800" dirty="0">
                  <a:latin typeface="ＭＳ 明朝" panose="02020609040205080304" pitchFamily="17" charset="-128"/>
                  <a:ea typeface="ＭＳ 明朝" panose="02020609040205080304" pitchFamily="17" charset="-128"/>
                </a:endParaRPr>
              </a:p>
            </p:txBody>
          </p:sp>
          <p:sp>
            <p:nvSpPr>
              <p:cNvPr id="37" name="テキスト ボックス 36"/>
              <p:cNvSpPr txBox="1"/>
              <p:nvPr/>
            </p:nvSpPr>
            <p:spPr>
              <a:xfrm>
                <a:off x="8567736" y="4833362"/>
                <a:ext cx="280988" cy="215444"/>
              </a:xfrm>
              <a:prstGeom prst="rect">
                <a:avLst/>
              </a:prstGeom>
              <a:noFill/>
            </p:spPr>
            <p:txBody>
              <a:bodyPr wrap="square" rtlCol="0">
                <a:spAutoFit/>
              </a:bodyPr>
              <a:lstStyle/>
              <a:p>
                <a:r>
                  <a:rPr kumimoji="1" lang="en-US" altLang="ja-JP" sz="800" dirty="0">
                    <a:latin typeface="ＭＳ 明朝" panose="02020609040205080304" pitchFamily="17" charset="-128"/>
                    <a:ea typeface="ＭＳ 明朝" panose="02020609040205080304" pitchFamily="17" charset="-128"/>
                  </a:rPr>
                  <a:t>Ⅳ</a:t>
                </a:r>
                <a:endParaRPr kumimoji="1" lang="ja-JP" altLang="en-US" sz="800" dirty="0">
                  <a:latin typeface="ＭＳ 明朝" panose="02020609040205080304" pitchFamily="17" charset="-128"/>
                  <a:ea typeface="ＭＳ 明朝" panose="02020609040205080304" pitchFamily="17" charset="-128"/>
                </a:endParaRPr>
              </a:p>
            </p:txBody>
          </p:sp>
        </p:grpSp>
      </p:grpSp>
      <p:sp>
        <p:nvSpPr>
          <p:cNvPr id="8" name="スライド番号プレースホルダー 7"/>
          <p:cNvSpPr>
            <a:spLocks noGrp="1"/>
          </p:cNvSpPr>
          <p:nvPr>
            <p:ph type="sldNum" sz="quarter" idx="12"/>
          </p:nvPr>
        </p:nvSpPr>
        <p:spPr/>
        <p:txBody>
          <a:bodyPr/>
          <a:lstStyle/>
          <a:p>
            <a:pPr>
              <a:defRPr/>
            </a:pPr>
            <a:r>
              <a:rPr lang="en-US" altLang="ja-JP" dirty="0"/>
              <a:t>7</a:t>
            </a:r>
            <a:endParaRPr lang="ja-JP" altLang="en-US" dirty="0"/>
          </a:p>
        </p:txBody>
      </p:sp>
      <p:sp>
        <p:nvSpPr>
          <p:cNvPr id="14"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733" y="928189"/>
            <a:ext cx="8812803" cy="939954"/>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大阪モノレール点検要領では、下記フローおよび右表の構造物の状態に対する健全度の判定区分で健全度（</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S</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AA</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）を判定しているため、修繕計画では、それに基づき管理水準の設定を行う。</a:t>
            </a:r>
            <a:endParaRPr lang="en-US" altLang="ja-JP" sz="1600" dirty="0">
              <a:highlight>
                <a:srgbClr val="FFFF00"/>
              </a:highlight>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62137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8BB7-3184-B285-250B-AE7DAE8499A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F757A9F-2EF7-ECF5-6FCB-16539F4E30DC}"/>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BC0F139A-EA29-1B20-0A9C-80E778AA7988}"/>
              </a:ext>
            </a:extLst>
          </p:cNvPr>
          <p:cNvSpPr>
            <a:spLocks noChangeArrowheads="1"/>
          </p:cNvSpPr>
          <p:nvPr/>
        </p:nvSpPr>
        <p:spPr bwMode="auto">
          <a:xfrm>
            <a:off x="60324" y="60325"/>
            <a:ext cx="8184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２）健全度に関する指標の検証</a:t>
            </a:r>
          </a:p>
        </p:txBody>
      </p:sp>
      <p:sp>
        <p:nvSpPr>
          <p:cNvPr id="14" name="コンテンツ プレースホルダー 2">
            <a:extLst>
              <a:ext uri="{FF2B5EF4-FFF2-40B4-BE49-F238E27FC236}">
                <a16:creationId xmlns:a16="http://schemas.microsoft.com/office/drawing/2014/main" id="{EFE50B4A-A4DB-C0F9-86AC-17D083C8F98F}"/>
              </a:ext>
            </a:extLst>
          </p:cNvPr>
          <p:cNvSpPr txBox="1">
            <a:spLocks/>
          </p:cNvSpPr>
          <p:nvPr/>
        </p:nvSpPr>
        <p:spPr>
          <a:xfrm>
            <a:off x="165733" y="928188"/>
            <a:ext cx="8812803" cy="1611089"/>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本計画では、管理水準を以下の</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ケース設定し、最適な管理水準の検討を行う。</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予防保全</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I</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型 ：損傷が軽微なうちに、対策を実施し、常に運転保安、旅客及び公衆の安全に　　</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影響がないレベルを保持する。（</a:t>
            </a:r>
            <a:r>
              <a:rPr lang="zh-CN" altLang="en-US" sz="1600" dirty="0">
                <a:latin typeface="BIZ UDゴシック" panose="020B0400000000000000" pitchFamily="49" charset="-128"/>
                <a:ea typeface="BIZ UDゴシック" panose="020B0400000000000000" pitchFamily="49" charset="-128"/>
                <a:cs typeface="Meiryo UI" panose="020B0604030504040204" pitchFamily="50" charset="-128"/>
              </a:rPr>
              <a:t>判定区分</a:t>
            </a:r>
            <a:r>
              <a:rPr lang="en-US" altLang="zh-CN" sz="1600" dirty="0">
                <a:latin typeface="BIZ UDゴシック" panose="020B0400000000000000" pitchFamily="49" charset="-128"/>
                <a:ea typeface="BIZ UDゴシック" panose="020B0400000000000000" pitchFamily="49" charset="-128"/>
                <a:cs typeface="Meiryo UI" panose="020B0604030504040204" pitchFamily="50" charset="-128"/>
              </a:rPr>
              <a:t>C</a:t>
            </a:r>
            <a:r>
              <a:rPr lang="zh-CN" altLang="en-US" sz="1600" dirty="0">
                <a:latin typeface="BIZ UDゴシック" panose="020B0400000000000000" pitchFamily="49" charset="-128"/>
                <a:ea typeface="BIZ UDゴシック" panose="020B0400000000000000" pitchFamily="49" charset="-128"/>
                <a:cs typeface="Meiryo UI" panose="020B0604030504040204" pitchFamily="50" charset="-128"/>
              </a:rPr>
              <a:t>下限（健全度</a:t>
            </a:r>
            <a:r>
              <a:rPr lang="en-US" altLang="zh-CN" sz="1600" dirty="0">
                <a:latin typeface="BIZ UDゴシック" panose="020B0400000000000000" pitchFamily="49" charset="-128"/>
                <a:ea typeface="BIZ UDゴシック" panose="020B0400000000000000" pitchFamily="49" charset="-128"/>
                <a:cs typeface="Meiryo UI" panose="020B0604030504040204" pitchFamily="50" charset="-128"/>
              </a:rPr>
              <a:t>60</a:t>
            </a:r>
            <a:r>
              <a:rPr lang="zh-CN"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a:t>
            </a: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予防保全</a:t>
            </a:r>
            <a:r>
              <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rPr>
              <a:t>II</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型：損傷による性能低下を及ぼす前に対策を実施し、異常時の外力の作用時に</a:t>
            </a:r>
            <a:endParaRPr lang="en-US" altLang="ja-JP" sz="16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0" indent="0">
              <a:buNone/>
            </a:pP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　　　　　　　　脅かすことのないレベルを保持する。（</a:t>
            </a:r>
            <a:r>
              <a:rPr lang="zh-CN" altLang="en-US" sz="1600" dirty="0">
                <a:latin typeface="BIZ UDゴシック" panose="020B0400000000000000" pitchFamily="49" charset="-128"/>
                <a:ea typeface="BIZ UDゴシック" panose="020B0400000000000000" pitchFamily="49" charset="-128"/>
                <a:cs typeface="Meiryo UI" panose="020B0604030504040204" pitchFamily="50" charset="-128"/>
              </a:rPr>
              <a:t>判定区分</a:t>
            </a:r>
            <a:r>
              <a:rPr lang="en-US" altLang="zh-CN" sz="1600" dirty="0">
                <a:latin typeface="BIZ UDゴシック" panose="020B0400000000000000" pitchFamily="49" charset="-128"/>
                <a:ea typeface="BIZ UDゴシック" panose="020B0400000000000000" pitchFamily="49" charset="-128"/>
                <a:cs typeface="Meiryo UI" panose="020B0604030504040204" pitchFamily="50" charset="-128"/>
              </a:rPr>
              <a:t>B</a:t>
            </a:r>
            <a:r>
              <a:rPr lang="zh-CN" altLang="en-US" sz="1600" dirty="0">
                <a:latin typeface="BIZ UDゴシック" panose="020B0400000000000000" pitchFamily="49" charset="-128"/>
                <a:ea typeface="BIZ UDゴシック" panose="020B0400000000000000" pitchFamily="49" charset="-128"/>
                <a:cs typeface="Meiryo UI" panose="020B0604030504040204" pitchFamily="50" charset="-128"/>
              </a:rPr>
              <a:t>下限（健全度</a:t>
            </a:r>
            <a:r>
              <a:rPr lang="en-US" altLang="zh-CN" sz="1600" dirty="0">
                <a:latin typeface="BIZ UDゴシック" panose="020B0400000000000000" pitchFamily="49" charset="-128"/>
                <a:ea typeface="BIZ UDゴシック" panose="020B0400000000000000" pitchFamily="49" charset="-128"/>
                <a:cs typeface="Meiryo UI" panose="020B0604030504040204" pitchFamily="50" charset="-128"/>
              </a:rPr>
              <a:t>40</a:t>
            </a:r>
            <a:r>
              <a:rPr lang="zh-CN" altLang="en-US" sz="1600" dirty="0">
                <a:latin typeface="BIZ UDゴシック" panose="020B0400000000000000" pitchFamily="49" charset="-128"/>
                <a:ea typeface="BIZ UDゴシック" panose="020B0400000000000000" pitchFamily="49" charset="-128"/>
                <a:cs typeface="Meiryo UI" panose="020B0604030504040204" pitchFamily="50" charset="-128"/>
              </a:rPr>
              <a:t>点）</a:t>
            </a:r>
            <a:r>
              <a:rPr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15"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65733" y="558856"/>
            <a:ext cx="4386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BIZ UDゴシック" panose="020B0400000000000000" pitchFamily="49" charset="-128"/>
                <a:ea typeface="BIZ UDゴシック" panose="020B0400000000000000" pitchFamily="49" charset="-128"/>
              </a:rPr>
              <a:t>◇管理水準の設定</a:t>
            </a:r>
          </a:p>
        </p:txBody>
      </p:sp>
      <p:grpSp>
        <p:nvGrpSpPr>
          <p:cNvPr id="12" name="グループ化 11"/>
          <p:cNvGrpSpPr/>
          <p:nvPr/>
        </p:nvGrpSpPr>
        <p:grpSpPr>
          <a:xfrm>
            <a:off x="567892" y="2651874"/>
            <a:ext cx="6182854" cy="3419718"/>
            <a:chOff x="0" y="202632"/>
            <a:chExt cx="5397178" cy="3229090"/>
          </a:xfrm>
        </p:grpSpPr>
        <p:pic>
          <p:nvPicPr>
            <p:cNvPr id="13" name="図 12">
              <a:extLst>
                <a:ext uri="{FF2B5EF4-FFF2-40B4-BE49-F238E27FC236}">
                  <a16:creationId xmlns:a16="http://schemas.microsoft.com/office/drawing/2014/main" id="{DAA19377-97A6-48F6-AFA5-371557987F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7087"/>
              <a:ext cx="5095875" cy="2794635"/>
            </a:xfrm>
            <a:prstGeom prst="rect">
              <a:avLst/>
            </a:prstGeom>
            <a:solidFill>
              <a:srgbClr xmlns:mc="http://schemas.openxmlformats.org/markup-compatibility/2006" xmlns:a14="http://schemas.microsoft.com/office/drawing/2010/main" val="FFFFFF" mc:Ignorable="a14" a14:legacySpreadsheetColorIndex="9"/>
            </a:solidFill>
            <a:ln w="9525">
              <a:noFill/>
              <a:miter lim="800000"/>
              <a:headEnd/>
              <a:tailEnd/>
            </a:ln>
          </p:spPr>
        </p:pic>
        <p:cxnSp>
          <p:nvCxnSpPr>
            <p:cNvPr id="16" name="直線コネクタ 15"/>
            <p:cNvCxnSpPr>
              <a:cxnSpLocks noChangeShapeType="1"/>
            </p:cNvCxnSpPr>
            <p:nvPr/>
          </p:nvCxnSpPr>
          <p:spPr bwMode="auto">
            <a:xfrm flipH="1">
              <a:off x="3476625" y="304800"/>
              <a:ext cx="1314450" cy="1492885"/>
            </a:xfrm>
            <a:prstGeom prst="line">
              <a:avLst/>
            </a:prstGeom>
            <a:noFill/>
            <a:ln w="9525">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直線コネクタ 16"/>
            <p:cNvCxnSpPr>
              <a:cxnSpLocks noChangeShapeType="1"/>
            </p:cNvCxnSpPr>
            <p:nvPr/>
          </p:nvCxnSpPr>
          <p:spPr bwMode="auto">
            <a:xfrm flipH="1">
              <a:off x="3981450" y="333375"/>
              <a:ext cx="790575" cy="1864360"/>
            </a:xfrm>
            <a:prstGeom prst="line">
              <a:avLst/>
            </a:prstGeom>
            <a:noFill/>
            <a:ln w="9525">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テキスト ボックス 18"/>
            <p:cNvSpPr txBox="1"/>
            <p:nvPr/>
          </p:nvSpPr>
          <p:spPr>
            <a:xfrm>
              <a:off x="4378683" y="202632"/>
              <a:ext cx="1018495" cy="26148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5250" indent="63500"/>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管理水準</a:t>
              </a:r>
            </a:p>
          </p:txBody>
        </p:sp>
      </p:grpSp>
      <p:sp>
        <p:nvSpPr>
          <p:cNvPr id="2" name="テキスト ボックス 1"/>
          <p:cNvSpPr txBox="1"/>
          <p:nvPr/>
        </p:nvSpPr>
        <p:spPr>
          <a:xfrm>
            <a:off x="6414944" y="3847159"/>
            <a:ext cx="2729056" cy="523220"/>
          </a:xfrm>
          <a:prstGeom prst="rect">
            <a:avLst/>
          </a:prstGeom>
          <a:noFill/>
        </p:spPr>
        <p:txBody>
          <a:bodyPr wrap="square" rtlCol="0">
            <a:spAutoFit/>
          </a:bodyPr>
          <a:lstStyle/>
          <a:p>
            <a:r>
              <a:rPr lang="ja-JP" altLang="en-US" sz="1400" dirty="0">
                <a:solidFill>
                  <a:srgbClr val="0070C0"/>
                </a:solidFill>
                <a:ea typeface="BIZ UDゴシック" panose="020B0400000000000000" pitchFamily="49" charset="-128"/>
              </a:rPr>
              <a:t>予防保全</a:t>
            </a:r>
            <a:r>
              <a:rPr lang="en-US" altLang="ja-JP" sz="1400" dirty="0">
                <a:solidFill>
                  <a:srgbClr val="0070C0"/>
                </a:solidFill>
                <a:ea typeface="BIZ UDゴシック" panose="020B0400000000000000" pitchFamily="49" charset="-128"/>
              </a:rPr>
              <a:t>Ⅰ</a:t>
            </a:r>
            <a:r>
              <a:rPr lang="ja-JP" altLang="en-US" sz="1400" dirty="0">
                <a:solidFill>
                  <a:srgbClr val="0070C0"/>
                </a:solidFill>
                <a:ea typeface="BIZ UDゴシック" panose="020B0400000000000000" pitchFamily="49" charset="-128"/>
              </a:rPr>
              <a:t>型</a:t>
            </a:r>
            <a:endParaRPr lang="en-US" altLang="ja-JP" sz="1400" dirty="0">
              <a:solidFill>
                <a:srgbClr val="0070C0"/>
              </a:solidFill>
              <a:ea typeface="BIZ UDゴシック" panose="020B0400000000000000" pitchFamily="49" charset="-128"/>
            </a:endParaRPr>
          </a:p>
          <a:p>
            <a:r>
              <a:rPr lang="zh-CN" altLang="en-US" sz="1400" dirty="0">
                <a:solidFill>
                  <a:srgbClr val="0070C0"/>
                </a:solidFill>
                <a:ea typeface="BIZ UDゴシック" panose="020B0400000000000000" pitchFamily="49" charset="-128"/>
              </a:rPr>
              <a:t>判定区分</a:t>
            </a:r>
            <a:r>
              <a:rPr lang="en-US" altLang="zh-CN" sz="1400" dirty="0">
                <a:solidFill>
                  <a:srgbClr val="0070C0"/>
                </a:solidFill>
                <a:ea typeface="BIZ UDゴシック" panose="020B0400000000000000" pitchFamily="49" charset="-128"/>
              </a:rPr>
              <a:t>C</a:t>
            </a:r>
            <a:r>
              <a:rPr lang="zh-CN" altLang="en-US" sz="1400" dirty="0">
                <a:solidFill>
                  <a:srgbClr val="0070C0"/>
                </a:solidFill>
                <a:ea typeface="BIZ UDゴシック" panose="020B0400000000000000" pitchFamily="49" charset="-128"/>
              </a:rPr>
              <a:t>下限（健全度</a:t>
            </a:r>
            <a:r>
              <a:rPr lang="en-US" altLang="zh-CN" sz="1400" dirty="0">
                <a:solidFill>
                  <a:srgbClr val="0070C0"/>
                </a:solidFill>
                <a:ea typeface="BIZ UDゴシック" panose="020B0400000000000000" pitchFamily="49" charset="-128"/>
              </a:rPr>
              <a:t>60</a:t>
            </a:r>
            <a:r>
              <a:rPr lang="zh-CN" altLang="en-US" sz="1400" dirty="0">
                <a:solidFill>
                  <a:srgbClr val="0070C0"/>
                </a:solidFill>
                <a:ea typeface="BIZ UDゴシック" panose="020B0400000000000000" pitchFamily="49" charset="-128"/>
              </a:rPr>
              <a:t>点）</a:t>
            </a:r>
            <a:endParaRPr kumimoji="1" lang="ja-JP" altLang="en-US" sz="1400" dirty="0">
              <a:solidFill>
                <a:srgbClr val="0070C0"/>
              </a:solidFill>
              <a:ea typeface="BIZ UDゴシック" panose="020B0400000000000000" pitchFamily="49" charset="-128"/>
            </a:endParaRPr>
          </a:p>
        </p:txBody>
      </p:sp>
      <p:sp>
        <p:nvSpPr>
          <p:cNvPr id="19" name="テキスト ボックス 18"/>
          <p:cNvSpPr txBox="1"/>
          <p:nvPr/>
        </p:nvSpPr>
        <p:spPr>
          <a:xfrm>
            <a:off x="6414944" y="4503147"/>
            <a:ext cx="2729056" cy="523220"/>
          </a:xfrm>
          <a:prstGeom prst="rect">
            <a:avLst/>
          </a:prstGeom>
          <a:noFill/>
        </p:spPr>
        <p:txBody>
          <a:bodyPr wrap="square" rtlCol="0">
            <a:spAutoFit/>
          </a:bodyPr>
          <a:lstStyle/>
          <a:p>
            <a:r>
              <a:rPr lang="ja-JP" altLang="en-US" sz="1400" dirty="0">
                <a:solidFill>
                  <a:srgbClr val="FF0000"/>
                </a:solidFill>
                <a:ea typeface="BIZ UDゴシック" panose="020B0400000000000000" pitchFamily="49" charset="-128"/>
              </a:rPr>
              <a:t>予防保全</a:t>
            </a:r>
            <a:r>
              <a:rPr lang="en-US" altLang="ja-JP" sz="1400" dirty="0">
                <a:solidFill>
                  <a:srgbClr val="FF0000"/>
                </a:solidFill>
                <a:ea typeface="BIZ UDゴシック" panose="020B0400000000000000" pitchFamily="49" charset="-128"/>
              </a:rPr>
              <a:t>Ⅱ</a:t>
            </a:r>
            <a:r>
              <a:rPr lang="ja-JP" altLang="en-US" sz="1400" dirty="0">
                <a:solidFill>
                  <a:srgbClr val="FF0000"/>
                </a:solidFill>
                <a:ea typeface="BIZ UDゴシック" panose="020B0400000000000000" pitchFamily="49" charset="-128"/>
              </a:rPr>
              <a:t>型</a:t>
            </a:r>
            <a:endParaRPr lang="en-US" altLang="zh-CN" sz="1400" dirty="0">
              <a:solidFill>
                <a:srgbClr val="FF0000"/>
              </a:solidFill>
              <a:ea typeface="BIZ UDゴシック" panose="020B0400000000000000" pitchFamily="49" charset="-128"/>
            </a:endParaRPr>
          </a:p>
          <a:p>
            <a:r>
              <a:rPr lang="zh-CN" altLang="en-US" sz="1400" dirty="0">
                <a:solidFill>
                  <a:srgbClr val="FF0000"/>
                </a:solidFill>
                <a:ea typeface="BIZ UDゴシック" panose="020B0400000000000000" pitchFamily="49" charset="-128"/>
              </a:rPr>
              <a:t>判定区分</a:t>
            </a:r>
            <a:r>
              <a:rPr lang="en-US" altLang="zh-CN" sz="1400" dirty="0">
                <a:solidFill>
                  <a:srgbClr val="FF0000"/>
                </a:solidFill>
                <a:ea typeface="BIZ UDゴシック" panose="020B0400000000000000" pitchFamily="49" charset="-128"/>
              </a:rPr>
              <a:t>B</a:t>
            </a:r>
            <a:r>
              <a:rPr lang="zh-CN" altLang="en-US" sz="1400" dirty="0">
                <a:solidFill>
                  <a:srgbClr val="FF0000"/>
                </a:solidFill>
                <a:ea typeface="BIZ UDゴシック" panose="020B0400000000000000" pitchFamily="49" charset="-128"/>
              </a:rPr>
              <a:t>下限（健全度</a:t>
            </a:r>
            <a:r>
              <a:rPr lang="en-US" altLang="zh-CN" sz="1400" dirty="0">
                <a:solidFill>
                  <a:srgbClr val="FF0000"/>
                </a:solidFill>
                <a:ea typeface="BIZ UDゴシック" panose="020B0400000000000000" pitchFamily="49" charset="-128"/>
              </a:rPr>
              <a:t>40</a:t>
            </a:r>
            <a:r>
              <a:rPr lang="zh-CN" altLang="en-US" sz="1400" dirty="0">
                <a:solidFill>
                  <a:srgbClr val="FF0000"/>
                </a:solidFill>
                <a:ea typeface="BIZ UDゴシック" panose="020B0400000000000000" pitchFamily="49" charset="-128"/>
              </a:rPr>
              <a:t>点）</a:t>
            </a:r>
            <a:endParaRPr kumimoji="1" lang="ja-JP" altLang="en-US" sz="1400" dirty="0">
              <a:solidFill>
                <a:srgbClr val="FF0000"/>
              </a:solidFill>
              <a:ea typeface="BIZ UDゴシック" panose="020B0400000000000000" pitchFamily="49" charset="-128"/>
            </a:endParaRPr>
          </a:p>
        </p:txBody>
      </p:sp>
      <p:sp>
        <p:nvSpPr>
          <p:cNvPr id="4" name="スライド番号プレースホルダー 3"/>
          <p:cNvSpPr>
            <a:spLocks noGrp="1"/>
          </p:cNvSpPr>
          <p:nvPr>
            <p:ph type="sldNum" sz="quarter" idx="12"/>
          </p:nvPr>
        </p:nvSpPr>
        <p:spPr/>
        <p:txBody>
          <a:bodyPr/>
          <a:lstStyle/>
          <a:p>
            <a:pPr>
              <a:defRPr/>
            </a:pPr>
            <a:r>
              <a:rPr lang="en-US" altLang="ja-JP" dirty="0"/>
              <a:t>8</a:t>
            </a:r>
            <a:endParaRPr lang="ja-JP" altLang="en-US" dirty="0"/>
          </a:p>
        </p:txBody>
      </p:sp>
    </p:spTree>
    <p:extLst>
      <p:ext uri="{BB962C8B-B14F-4D97-AF65-F5344CB8AC3E}">
        <p14:creationId xmlns:p14="http://schemas.microsoft.com/office/powerpoint/2010/main" val="5827788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09DC493E7A0354192BA03A679D7A3A3" ma:contentTypeVersion="4" ma:contentTypeDescription="新しいドキュメントを作成します。" ma:contentTypeScope="" ma:versionID="bb8e72d45d61db3eb235e33935008c70">
  <xsd:schema xmlns:xsd="http://www.w3.org/2001/XMLSchema" xmlns:xs="http://www.w3.org/2001/XMLSchema" xmlns:p="http://schemas.microsoft.com/office/2006/metadata/properties" xmlns:ns2="5ba57a12-00bc-44f0-abf1-8cdfaf41194d" targetNamespace="http://schemas.microsoft.com/office/2006/metadata/properties" ma:root="true" ma:fieldsID="4226bab8874c708b186fe587084fb672" ns2:_="">
    <xsd:import namespace="5ba57a12-00bc-44f0-abf1-8cdfaf41194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57a12-00bc-44f0-abf1-8cdfaf411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64D9F7-4DE0-4011-A97E-B85924DE086C}"/>
</file>

<file path=customXml/itemProps2.xml><?xml version="1.0" encoding="utf-8"?>
<ds:datastoreItem xmlns:ds="http://schemas.openxmlformats.org/officeDocument/2006/customXml" ds:itemID="{AC2DA2BF-3B00-442D-B8D0-84DBBDC91CB4}">
  <ds:schemaRefs>
    <ds:schemaRef ds:uri="http://schemas.microsoft.com/office/2006/metadata/longProperties"/>
  </ds:schemaRefs>
</ds:datastoreItem>
</file>

<file path=customXml/itemProps3.xml><?xml version="1.0" encoding="utf-8"?>
<ds:datastoreItem xmlns:ds="http://schemas.openxmlformats.org/officeDocument/2006/customXml" ds:itemID="{77564772-198C-448D-B79C-930487DC95E1}">
  <ds:schemaRefs>
    <ds:schemaRef ds:uri="http://schemas.openxmlformats.org/package/2006/metadata/core-properties"/>
    <ds:schemaRef ds:uri="60b12527-e226-4614-b792-74ec134ea487"/>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070d2816-acf1-4867-9480-e239a5331c18"/>
    <ds:schemaRef ds:uri="http://purl.org/dc/elements/1.1/"/>
  </ds:schemaRefs>
</ds:datastoreItem>
</file>

<file path=customXml/itemProps4.xml><?xml version="1.0" encoding="utf-8"?>
<ds:datastoreItem xmlns:ds="http://schemas.openxmlformats.org/officeDocument/2006/customXml" ds:itemID="{7E7C276D-B674-4795-9DA6-4B02EC6E91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9653</TotalTime>
  <Words>2877</Words>
  <Application>Microsoft Office PowerPoint</Application>
  <PresentationFormat>画面に合わせる (4:3)</PresentationFormat>
  <Paragraphs>285</Paragraphs>
  <Slides>18</Slides>
  <Notes>18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BIZ UDPゴシック</vt:lpstr>
      <vt:lpstr>BIZ UDゴシック</vt:lpstr>
      <vt:lpstr>Meiryo UI</vt:lpstr>
      <vt:lpstr>ＭＳ Ｐゴシック</vt:lpstr>
      <vt:lpstr>ＭＳ 明朝</vt:lpstr>
      <vt:lpstr>Arial</vt:lpstr>
      <vt:lpstr>Calibri</vt:lpstr>
      <vt:lpstr>Century</vt:lpstr>
      <vt:lpstr>Times New Roman</vt:lpstr>
      <vt:lpstr>Wingdings</vt:lpstr>
      <vt:lpstr>Office ​​テーマ</vt:lpstr>
      <vt:lpstr>大阪府都市基盤施設維持管理技術審議会 第２回　道路・橋梁等部会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鈴木  健吾</cp:lastModifiedBy>
  <cp:revision>458</cp:revision>
  <cp:lastPrinted>2024-06-11T02:51:58Z</cp:lastPrinted>
  <dcterms:created xsi:type="dcterms:W3CDTF">2013-03-26T10:27:51Z</dcterms:created>
  <dcterms:modified xsi:type="dcterms:W3CDTF">2024-06-26T12:07:51Z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0x010100209DC493E7A0354192BA03A679D7A3A3</vt:lpwstr>
  </property>
  <property fmtid="{D5CDD505-2E9C-101B-9397-08002B2CF9AE}" pid="3" name="display_urn:schemas-microsoft-com:office:office#SharedWithUsers">
    <vt:lpwstr>石井　良典;丸橋　尚司;中井　和弘;妻井　繁信</vt:lpwstr>
  </property>
  <property fmtid="{D5CDD505-2E9C-101B-9397-08002B2CF9AE}" pid="4" name="SharedWithUsers">
    <vt:lpwstr>8;#石井　良典;#11;#丸橋　尚司;#12;#中井　和弘;#13;#妻井　繁信</vt:lpwstr>
  </property>
  <property fmtid="{D5CDD505-2E9C-101B-9397-08002B2CF9AE}" pid="5" name="MediaServiceImageTags">
    <vt:lpwstr/>
  </property>
</Properties>
</file>