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70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2533-7FB0-4B1C-AAAC-1BAF7869FC18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4386-AEB3-4FFF-A2E6-A90D06D9D3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77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2533-7FB0-4B1C-AAAC-1BAF7869FC18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4386-AEB3-4FFF-A2E6-A90D06D9D3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16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2533-7FB0-4B1C-AAAC-1BAF7869FC18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4386-AEB3-4FFF-A2E6-A90D06D9D3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23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2533-7FB0-4B1C-AAAC-1BAF7869FC18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4386-AEB3-4FFF-A2E6-A90D06D9D3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857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2533-7FB0-4B1C-AAAC-1BAF7869FC18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4386-AEB3-4FFF-A2E6-A90D06D9D3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56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2533-7FB0-4B1C-AAAC-1BAF7869FC18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4386-AEB3-4FFF-A2E6-A90D06D9D3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6327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2533-7FB0-4B1C-AAAC-1BAF7869FC18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4386-AEB3-4FFF-A2E6-A90D06D9D3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9128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2533-7FB0-4B1C-AAAC-1BAF7869FC18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4386-AEB3-4FFF-A2E6-A90D06D9D3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59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2533-7FB0-4B1C-AAAC-1BAF7869FC18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4386-AEB3-4FFF-A2E6-A90D06D9D3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36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2533-7FB0-4B1C-AAAC-1BAF7869FC18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4386-AEB3-4FFF-A2E6-A90D06D9D3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279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2533-7FB0-4B1C-AAAC-1BAF7869FC18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4386-AEB3-4FFF-A2E6-A90D06D9D3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050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02533-7FB0-4B1C-AAAC-1BAF7869FC18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74386-AEB3-4FFF-A2E6-A90D06D9D3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935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>
            <a:extLst>
              <a:ext uri="{FF2B5EF4-FFF2-40B4-BE49-F238E27FC236}">
                <a16:creationId xmlns:a16="http://schemas.microsoft.com/office/drawing/2014/main" id="{6EC1FDD9-E1A6-40AA-9FD5-1B20A775C5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5" t="3357" r="9016" b="3931"/>
          <a:stretch/>
        </p:blipFill>
        <p:spPr>
          <a:xfrm>
            <a:off x="201216" y="3043261"/>
            <a:ext cx="4875483" cy="292276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8B88545-F0C0-47B5-9FFB-481F7118A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352" y="781635"/>
            <a:ext cx="4444432" cy="5212449"/>
          </a:xfrm>
          <a:prstGeom prst="rect">
            <a:avLst/>
          </a:prstGeom>
        </p:spPr>
      </p:pic>
      <p:graphicFrame>
        <p:nvGraphicFramePr>
          <p:cNvPr id="9" name="表 9">
            <a:extLst>
              <a:ext uri="{FF2B5EF4-FFF2-40B4-BE49-F238E27FC236}">
                <a16:creationId xmlns:a16="http://schemas.microsoft.com/office/drawing/2014/main" id="{BD4622A6-E750-42B2-A172-4E659A79D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59905"/>
              </p:ext>
            </p:extLst>
          </p:nvPr>
        </p:nvGraphicFramePr>
        <p:xfrm>
          <a:off x="201217" y="823161"/>
          <a:ext cx="2015896" cy="721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307">
                  <a:extLst>
                    <a:ext uri="{9D8B030D-6E8A-4147-A177-3AD203B41FA5}">
                      <a16:colId xmlns:a16="http://schemas.microsoft.com/office/drawing/2014/main" val="2825631563"/>
                    </a:ext>
                  </a:extLst>
                </a:gridCol>
                <a:gridCol w="1404589">
                  <a:extLst>
                    <a:ext uri="{9D8B030D-6E8A-4147-A177-3AD203B41FA5}">
                      <a16:colId xmlns:a16="http://schemas.microsoft.com/office/drawing/2014/main" val="3418463868"/>
                    </a:ext>
                  </a:extLst>
                </a:gridCol>
              </a:tblGrid>
              <a:tr h="240462">
                <a:tc gridSpan="2"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式典会場候補地</a:t>
                      </a:r>
                    </a:p>
                  </a:txBody>
                  <a:tcPr marL="74295" marR="74295" marT="37148" marB="37148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255577"/>
                  </a:ext>
                </a:extLst>
              </a:tr>
              <a:tr h="240462"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式典１</a:t>
                      </a:r>
                    </a:p>
                  </a:txBody>
                  <a:tcPr marL="74295" marR="74295" marT="37148" marB="3714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南海浪切ホール</a:t>
                      </a:r>
                    </a:p>
                  </a:txBody>
                  <a:tcPr marL="74295" marR="74295" marT="37148" marB="3714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157244"/>
                  </a:ext>
                </a:extLst>
              </a:tr>
              <a:tr h="240462"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式典２</a:t>
                      </a:r>
                    </a:p>
                  </a:txBody>
                  <a:tcPr marL="74295" marR="74295" marT="37148" marB="3714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エブノ泉の森ホール</a:t>
                      </a:r>
                    </a:p>
                  </a:txBody>
                  <a:tcPr marL="74295" marR="74295" marT="37148" marB="3714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07173"/>
                  </a:ext>
                </a:extLst>
              </a:tr>
            </a:tbl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9E87AFBE-40C5-4AFB-B7D8-FBC9E4F9C7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632" y="841336"/>
            <a:ext cx="2688090" cy="2123320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032C367-B57C-4F97-8BAD-9FEF62ECC5C1}"/>
              </a:ext>
            </a:extLst>
          </p:cNvPr>
          <p:cNvSpPr/>
          <p:nvPr/>
        </p:nvSpPr>
        <p:spPr>
          <a:xfrm>
            <a:off x="7282544" y="4504645"/>
            <a:ext cx="359228" cy="27776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BFBE2E0-BDDC-4DD8-BE55-DF793BB50263}"/>
              </a:ext>
            </a:extLst>
          </p:cNvPr>
          <p:cNvSpPr/>
          <p:nvPr/>
        </p:nvSpPr>
        <p:spPr>
          <a:xfrm>
            <a:off x="6234319" y="5183188"/>
            <a:ext cx="910383" cy="69916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sp>
        <p:nvSpPr>
          <p:cNvPr id="16" name="吹き出し: 線 15">
            <a:extLst>
              <a:ext uri="{FF2B5EF4-FFF2-40B4-BE49-F238E27FC236}">
                <a16:creationId xmlns:a16="http://schemas.microsoft.com/office/drawing/2014/main" id="{CA710BF3-2BC1-4209-B489-B9A3A65268DA}"/>
              </a:ext>
            </a:extLst>
          </p:cNvPr>
          <p:cNvSpPr/>
          <p:nvPr/>
        </p:nvSpPr>
        <p:spPr>
          <a:xfrm>
            <a:off x="2383686" y="824480"/>
            <a:ext cx="2688090" cy="2140176"/>
          </a:xfrm>
          <a:prstGeom prst="borderCallout1">
            <a:avLst>
              <a:gd name="adj1" fmla="val 96190"/>
              <a:gd name="adj2" fmla="val 102202"/>
              <a:gd name="adj3" fmla="val 170832"/>
              <a:gd name="adj4" fmla="val 180693"/>
            </a:avLst>
          </a:prstGeom>
          <a:noFill/>
          <a:ln w="3175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sp>
        <p:nvSpPr>
          <p:cNvPr id="17" name="吹き出し: 線 16">
            <a:extLst>
              <a:ext uri="{FF2B5EF4-FFF2-40B4-BE49-F238E27FC236}">
                <a16:creationId xmlns:a16="http://schemas.microsoft.com/office/drawing/2014/main" id="{38A058DF-8A3C-475B-96D2-BC0BC00B8F78}"/>
              </a:ext>
            </a:extLst>
          </p:cNvPr>
          <p:cNvSpPr/>
          <p:nvPr/>
        </p:nvSpPr>
        <p:spPr>
          <a:xfrm>
            <a:off x="201216" y="3055387"/>
            <a:ext cx="4883506" cy="2944130"/>
          </a:xfrm>
          <a:prstGeom prst="borderCallout1">
            <a:avLst>
              <a:gd name="adj1" fmla="val 52952"/>
              <a:gd name="adj2" fmla="val 101533"/>
              <a:gd name="adj3" fmla="val 78069"/>
              <a:gd name="adj4" fmla="val 122664"/>
            </a:avLst>
          </a:prstGeom>
          <a:noFill/>
          <a:ln w="3175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458D6BE-0D69-417F-B76E-83F36C0D7622}"/>
              </a:ext>
            </a:extLst>
          </p:cNvPr>
          <p:cNvSpPr txBox="1"/>
          <p:nvPr/>
        </p:nvSpPr>
        <p:spPr>
          <a:xfrm>
            <a:off x="4105314" y="1902962"/>
            <a:ext cx="648624" cy="1376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ja-JP" altLang="en-US" sz="894" dirty="0">
                <a:solidFill>
                  <a:schemeClr val="accent2">
                    <a:lumMod val="7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</a:t>
            </a:r>
            <a:r>
              <a:rPr lang="ja-JP" altLang="en-US" sz="894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式典１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03FFAC3-2565-438E-83B2-86AB7726FA42}"/>
              </a:ext>
            </a:extLst>
          </p:cNvPr>
          <p:cNvSpPr txBox="1"/>
          <p:nvPr/>
        </p:nvSpPr>
        <p:spPr>
          <a:xfrm>
            <a:off x="3180707" y="1157420"/>
            <a:ext cx="648624" cy="1376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ja-JP" altLang="en-US" sz="894" dirty="0">
                <a:solidFill>
                  <a:schemeClr val="accent1">
                    <a:lumMod val="7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</a:t>
            </a:r>
            <a:r>
              <a:rPr lang="ja-JP" altLang="en-US" sz="894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放流１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AC9C9B0-A592-4728-A361-972D58AE43C7}"/>
              </a:ext>
            </a:extLst>
          </p:cNvPr>
          <p:cNvSpPr txBox="1"/>
          <p:nvPr/>
        </p:nvSpPr>
        <p:spPr>
          <a:xfrm>
            <a:off x="4304376" y="4246997"/>
            <a:ext cx="648624" cy="1376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ja-JP" altLang="en-US" sz="894" dirty="0">
                <a:solidFill>
                  <a:schemeClr val="accent2">
                    <a:lumMod val="7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</a:t>
            </a:r>
            <a:r>
              <a:rPr lang="ja-JP" altLang="en-US" sz="894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式典２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C9B81F9-D074-4A4B-A082-EDFBB0CD7CC4}"/>
              </a:ext>
            </a:extLst>
          </p:cNvPr>
          <p:cNvSpPr txBox="1"/>
          <p:nvPr/>
        </p:nvSpPr>
        <p:spPr>
          <a:xfrm>
            <a:off x="2514265" y="3953706"/>
            <a:ext cx="648624" cy="1376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ja-JP" altLang="en-US" sz="894" dirty="0">
                <a:solidFill>
                  <a:schemeClr val="accent1">
                    <a:lumMod val="7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</a:t>
            </a:r>
            <a:r>
              <a:rPr lang="ja-JP" altLang="en-US" sz="894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放流４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405907F-B901-49BF-9DBB-E49B1FB038D0}"/>
              </a:ext>
            </a:extLst>
          </p:cNvPr>
          <p:cNvSpPr txBox="1"/>
          <p:nvPr/>
        </p:nvSpPr>
        <p:spPr>
          <a:xfrm>
            <a:off x="2430483" y="4325768"/>
            <a:ext cx="648624" cy="1376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ja-JP" altLang="en-US" sz="894" dirty="0">
                <a:solidFill>
                  <a:schemeClr val="accent1">
                    <a:lumMod val="7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</a:t>
            </a:r>
            <a:r>
              <a:rPr lang="ja-JP" altLang="en-US" sz="894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放流３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F83B07E-14C7-466F-8527-6AD2537DA748}"/>
              </a:ext>
            </a:extLst>
          </p:cNvPr>
          <p:cNvSpPr txBox="1"/>
          <p:nvPr/>
        </p:nvSpPr>
        <p:spPr>
          <a:xfrm>
            <a:off x="201216" y="427602"/>
            <a:ext cx="1937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u="sng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会場候補地位置図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7FA11B4-AEFF-4833-9701-2721AC58BBB6}"/>
              </a:ext>
            </a:extLst>
          </p:cNvPr>
          <p:cNvSpPr/>
          <p:nvPr/>
        </p:nvSpPr>
        <p:spPr>
          <a:xfrm>
            <a:off x="4612481" y="6404191"/>
            <a:ext cx="681038" cy="31730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000" kern="10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５</a:t>
            </a:r>
            <a:endParaRPr lang="ja-JP" altLang="en-US" sz="1000" kern="100" dirty="0"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ECA061A6-E364-4417-97AC-FE566E0303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364052"/>
              </p:ext>
            </p:extLst>
          </p:nvPr>
        </p:nvGraphicFramePr>
        <p:xfrm>
          <a:off x="201216" y="1581601"/>
          <a:ext cx="2015896" cy="1424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307">
                  <a:extLst>
                    <a:ext uri="{9D8B030D-6E8A-4147-A177-3AD203B41FA5}">
                      <a16:colId xmlns:a16="http://schemas.microsoft.com/office/drawing/2014/main" val="2825631563"/>
                    </a:ext>
                  </a:extLst>
                </a:gridCol>
                <a:gridCol w="1404589">
                  <a:extLst>
                    <a:ext uri="{9D8B030D-6E8A-4147-A177-3AD203B41FA5}">
                      <a16:colId xmlns:a16="http://schemas.microsoft.com/office/drawing/2014/main" val="3418463868"/>
                    </a:ext>
                  </a:extLst>
                </a:gridCol>
              </a:tblGrid>
              <a:tr h="228886">
                <a:tc gridSpan="2"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海上歓迎・放流行事会場候補地</a:t>
                      </a:r>
                    </a:p>
                  </a:txBody>
                  <a:tcPr marL="74295" marR="74295" marT="37148" marB="37148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255577"/>
                  </a:ext>
                </a:extLst>
              </a:tr>
              <a:tr h="228886"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放流１</a:t>
                      </a:r>
                    </a:p>
                  </a:txBody>
                  <a:tcPr marL="74295" marR="74295" marT="37148" marB="3714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阪南２区干潟</a:t>
                      </a:r>
                    </a:p>
                  </a:txBody>
                  <a:tcPr marL="74295" marR="74295" marT="37148" marB="3714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157244"/>
                  </a:ext>
                </a:extLst>
              </a:tr>
              <a:tr h="228886"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放流２</a:t>
                      </a:r>
                    </a:p>
                  </a:txBody>
                  <a:tcPr marL="74295" marR="74295" marT="37148" marB="3714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佐野漁港</a:t>
                      </a:r>
                    </a:p>
                  </a:txBody>
                  <a:tcPr marL="74295" marR="74295" marT="37148" marB="3714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07173"/>
                  </a:ext>
                </a:extLst>
              </a:tr>
              <a:tr h="368974"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放流３</a:t>
                      </a:r>
                    </a:p>
                  </a:txBody>
                  <a:tcPr marL="74295" marR="74295" marT="37148" marB="3714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府営りんくう公園　マーブルビーチ</a:t>
                      </a:r>
                    </a:p>
                  </a:txBody>
                  <a:tcPr marL="74295" marR="74295" marT="37148" marB="3714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445973"/>
                  </a:ext>
                </a:extLst>
              </a:tr>
              <a:tr h="368974"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放流４</a:t>
                      </a:r>
                    </a:p>
                  </a:txBody>
                  <a:tcPr marL="74295" marR="74295" marT="37148" marB="3714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府営りんくう公園</a:t>
                      </a:r>
                      <a:endParaRPr kumimoji="1" lang="en-US" altLang="ja-JP" sz="9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r>
                        <a:rPr kumimoji="1" lang="ja-JP" altLang="en-US" sz="9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シーサイドウォーク</a:t>
                      </a:r>
                    </a:p>
                  </a:txBody>
                  <a:tcPr marL="74295" marR="74295" marT="37148" marB="3714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803471"/>
                  </a:ext>
                </a:extLst>
              </a:tr>
            </a:tbl>
          </a:graphicData>
        </a:graphic>
      </p:graphicFrame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8816182-E9EF-4ACA-BC98-58E23047CBE2}"/>
              </a:ext>
            </a:extLst>
          </p:cNvPr>
          <p:cNvSpPr txBox="1"/>
          <p:nvPr/>
        </p:nvSpPr>
        <p:spPr>
          <a:xfrm>
            <a:off x="3875289" y="3220378"/>
            <a:ext cx="648624" cy="1376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ja-JP" altLang="en-US" sz="894" dirty="0">
                <a:solidFill>
                  <a:schemeClr val="accent1">
                    <a:lumMod val="7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</a:t>
            </a:r>
            <a:r>
              <a:rPr lang="ja-JP" altLang="en-US" sz="894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放流２</a:t>
            </a:r>
          </a:p>
        </p:txBody>
      </p:sp>
    </p:spTree>
    <p:extLst>
      <p:ext uri="{BB962C8B-B14F-4D97-AF65-F5344CB8AC3E}">
        <p14:creationId xmlns:p14="http://schemas.microsoft.com/office/powerpoint/2010/main" val="3096099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68</Words>
  <Application>Microsoft Office PowerPoint</Application>
  <PresentationFormat>A4 210 x 297 mm</PresentationFormat>
  <Paragraphs>23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2024-07-09T10:41:58Z</dcterms:created>
  <dcterms:modified xsi:type="dcterms:W3CDTF">2024-07-09T10:42:24Z</dcterms:modified>
</cp:coreProperties>
</file>