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17A99-3309-42A8-86B8-E07E74835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17F813-F771-4D30-8B7B-31D5BE4A0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FAFC9E-6A4E-4118-B8A6-A314CCD4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D21E60-AA1E-4B16-BBA1-61DFD373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C35AEF-1FF9-4150-8E9E-1996E087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86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CBCE5-97E2-415C-A4BB-CEC99AAE9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75915D-BA35-432E-9244-E78F15E34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BB092E-CA65-415B-B528-58896616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352330-0CF4-4875-A48F-54FF3BE2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A831DA-C501-462F-8CEA-8DE8E6B6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16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64AA02-E240-408C-8E6E-E1CBF8BB2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B7300D-E813-43B0-8BB9-E3C39C839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D4AFD5-D7C4-40C2-9970-5291FD9E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34A371-9822-4F29-BBCC-7643A8F2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FBD7EE-0E5E-484C-B2D4-49F6E5C85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33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5CFC6-8984-496F-9DB5-1C5B48AE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180473-42A9-4656-B957-5F5DCA779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F75F23-A9C0-4E47-9AB3-387FE015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0B0CA-E2ED-4301-98E0-70EF2F4C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43FA36-9678-4F98-AD6A-C09F0BC0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54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486B4-B962-47D7-A521-091760E97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EC5A45-72A5-4296-9449-B1F087FE7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0706A-45EF-4F14-9039-207AD554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AA97F3-2F8F-4728-96E9-1A8B5443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063CC-11AC-4E9E-A753-3C511B039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77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9C018-F2EB-4B9F-834C-AD2FC07E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806951-98E4-4BFC-824C-36C3BF39C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195199-82D7-46C4-B540-5601D38A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D6D2F9-3281-4751-863E-68FA70B4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F829E1-268D-4F92-B8E2-9FFEDAF73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5BC178-935F-408D-8892-E6ABC7DF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8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A64EBB-9563-482F-B90B-B44A21D1A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BDD281-0EA2-4DD6-AF4C-7EF6B9360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C7DCF1-DB87-4A0C-B007-C6CA7428A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878D45-82B9-4C96-AA29-5EFF4C319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101428-2138-4655-BCF6-427C7A1B2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91B5D1-B6CA-4434-9537-D540EF27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DECA00C-88C2-4FBA-9B8A-7F35B1800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773542A-9C83-47D7-AEE3-6E7AB2EA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93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888D5-2A64-4B7F-BF87-6E814AC8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DC08B4-A542-4376-AF7B-1C02F566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97090C-A78B-4792-9E0D-70FE8E56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7DB0F8-8029-46F6-A99A-D67CAC654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78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0B7D76-6897-4BAB-9857-23BCE783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8095D2-32BC-455F-99EF-C87838D6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190536-FBDB-442A-A17B-EB75F2DD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1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D24DE3-E752-4254-AF3A-121B8C44E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4978E7-E226-4B9A-90EA-DDB68D57C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575897-FFFF-4D52-9585-2CD7DFF1D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F72ED3-8422-4B0F-8933-F7F4B37A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DDCFBC-905A-45C9-820F-2852F253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EAFD8B-4DE6-404E-B5D5-46A1BC43D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8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41079-7DB9-486E-8A18-A88FB58F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F05349-F3BE-40F5-B1E3-BA0219F526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25F65B-09F1-4463-A11E-3B813C1D4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6D4732-6CCC-44FA-826E-55D6E3B9E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1D07D6-13E0-4EC3-89C3-E007E976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0F1B89-463E-484A-9158-EC86CA86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17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D714CB-7D77-4789-A029-530A6E3C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793789-1483-41EF-84F0-027ABDE73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915173-745A-4B89-A4ED-5D0155836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4C3B-E84F-4FD4-9281-CC4847EE8CA2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EC334-3634-4267-80BB-1FAE418A0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6D1C7-BF57-4E1D-ACA2-06E3FE1A2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FC19-4D2B-49A0-A8CF-97051B41D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9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6B224BEB-EDDD-4050-965E-75F4B3A49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924" y="113146"/>
            <a:ext cx="7157152" cy="1960603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36147A5-225E-4D48-89B1-B2D61C6D2AD6}"/>
              </a:ext>
            </a:extLst>
          </p:cNvPr>
          <p:cNvGrpSpPr/>
          <p:nvPr/>
        </p:nvGrpSpPr>
        <p:grpSpPr>
          <a:xfrm>
            <a:off x="4357899" y="2188900"/>
            <a:ext cx="3279002" cy="2404857"/>
            <a:chOff x="3590344" y="2519354"/>
            <a:chExt cx="3427648" cy="2521609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60F4B48A-BDED-4C76-8092-733AB5689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344" y="2519354"/>
              <a:ext cx="3427648" cy="1997845"/>
            </a:xfrm>
            <a:prstGeom prst="rect">
              <a:avLst/>
            </a:prstGeom>
          </p:spPr>
        </p:pic>
        <p:cxnSp>
          <p:nvCxnSpPr>
            <p:cNvPr id="3" name="直線矢印コネクタ 2">
              <a:extLst>
                <a:ext uri="{FF2B5EF4-FFF2-40B4-BE49-F238E27FC236}">
                  <a16:creationId xmlns:a16="http://schemas.microsoft.com/office/drawing/2014/main" id="{490D442F-560A-43A0-9EBE-42CBE0932B81}"/>
                </a:ext>
              </a:extLst>
            </p:cNvPr>
            <p:cNvCxnSpPr/>
            <p:nvPr/>
          </p:nvCxnSpPr>
          <p:spPr>
            <a:xfrm>
              <a:off x="5097434" y="4588761"/>
              <a:ext cx="381663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CA22F4A5-7323-463E-BDB5-264A9EB3066E}"/>
                </a:ext>
              </a:extLst>
            </p:cNvPr>
            <p:cNvSpPr txBox="1"/>
            <p:nvPr/>
          </p:nvSpPr>
          <p:spPr>
            <a:xfrm>
              <a:off x="5113336" y="4660324"/>
              <a:ext cx="381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0070C0"/>
                  </a:solidFill>
                </a:rPr>
                <a:t>a</a:t>
              </a:r>
            </a:p>
          </p:txBody>
        </p: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ADB7D747-3BA2-4145-81F8-FD7B17A27DAA}"/>
                </a:ext>
              </a:extLst>
            </p:cNvPr>
            <p:cNvCxnSpPr>
              <a:cxnSpLocks/>
            </p:cNvCxnSpPr>
            <p:nvPr/>
          </p:nvCxnSpPr>
          <p:spPr>
            <a:xfrm>
              <a:off x="5583789" y="4593193"/>
              <a:ext cx="62618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4C15468-CB2D-4F84-9085-2BC00BC1FFBC}"/>
                </a:ext>
              </a:extLst>
            </p:cNvPr>
            <p:cNvSpPr txBox="1"/>
            <p:nvPr/>
          </p:nvSpPr>
          <p:spPr>
            <a:xfrm>
              <a:off x="5765745" y="4669188"/>
              <a:ext cx="381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b</a:t>
              </a:r>
            </a:p>
          </p:txBody>
        </p: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CAE73C12-B857-4CBB-9E6B-BF1E00CB1325}"/>
                </a:ext>
              </a:extLst>
            </p:cNvPr>
            <p:cNvCxnSpPr>
              <a:cxnSpLocks/>
            </p:cNvCxnSpPr>
            <p:nvPr/>
          </p:nvCxnSpPr>
          <p:spPr>
            <a:xfrm>
              <a:off x="6221218" y="3696021"/>
              <a:ext cx="656660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7C25F38-3080-4FE0-A23D-F2CB834285FD}"/>
                </a:ext>
              </a:extLst>
            </p:cNvPr>
            <p:cNvSpPr txBox="1"/>
            <p:nvPr/>
          </p:nvSpPr>
          <p:spPr>
            <a:xfrm>
              <a:off x="6358716" y="3737278"/>
              <a:ext cx="381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srgbClr val="00B050"/>
                  </a:solidFill>
                </a:rPr>
                <a:t>ｃ</a:t>
              </a:r>
              <a:endParaRPr lang="en-US" altLang="ja-JP" dirty="0">
                <a:solidFill>
                  <a:srgbClr val="00B050"/>
                </a:solidFill>
              </a:endParaRPr>
            </a:p>
          </p:txBody>
        </p: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6E90284C-7A70-442F-BD15-8235EDD0A729}"/>
                </a:ext>
              </a:extLst>
            </p:cNvPr>
            <p:cNvCxnSpPr>
              <a:cxnSpLocks/>
            </p:cNvCxnSpPr>
            <p:nvPr/>
          </p:nvCxnSpPr>
          <p:spPr>
            <a:xfrm>
              <a:off x="4408321" y="4586569"/>
              <a:ext cx="62618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71C4A313-0F5C-4023-B5D3-E072F4D0AA9E}"/>
                </a:ext>
              </a:extLst>
            </p:cNvPr>
            <p:cNvSpPr txBox="1"/>
            <p:nvPr/>
          </p:nvSpPr>
          <p:spPr>
            <a:xfrm>
              <a:off x="4479091" y="4653700"/>
              <a:ext cx="441442" cy="387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b’</a:t>
              </a:r>
            </a:p>
          </p:txBody>
        </p: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A6F416EB-7FB5-4C80-BE35-68F1100F2CD5}"/>
                </a:ext>
              </a:extLst>
            </p:cNvPr>
            <p:cNvCxnSpPr>
              <a:cxnSpLocks/>
            </p:cNvCxnSpPr>
            <p:nvPr/>
          </p:nvCxnSpPr>
          <p:spPr>
            <a:xfrm>
              <a:off x="3670175" y="3681445"/>
              <a:ext cx="656660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FAA36F84-7DC7-4AF3-988D-85352785BC89}"/>
                </a:ext>
              </a:extLst>
            </p:cNvPr>
            <p:cNvSpPr txBox="1"/>
            <p:nvPr/>
          </p:nvSpPr>
          <p:spPr>
            <a:xfrm>
              <a:off x="3807673" y="3722702"/>
              <a:ext cx="519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srgbClr val="00B050"/>
                  </a:solidFill>
                </a:rPr>
                <a:t>c</a:t>
              </a:r>
              <a:r>
                <a:rPr lang="ja-JP" altLang="en-US" dirty="0">
                  <a:solidFill>
                    <a:srgbClr val="00B050"/>
                  </a:solidFill>
                </a:rPr>
                <a:t>’</a:t>
              </a:r>
              <a:endParaRPr lang="en-US" altLang="ja-JP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4A51631-D1F3-4E85-B78C-3F3CF9E7A476}"/>
              </a:ext>
            </a:extLst>
          </p:cNvPr>
          <p:cNvGrpSpPr/>
          <p:nvPr/>
        </p:nvGrpSpPr>
        <p:grpSpPr>
          <a:xfrm>
            <a:off x="1097279" y="5118558"/>
            <a:ext cx="2019632" cy="1335819"/>
            <a:chOff x="3117560" y="3713992"/>
            <a:chExt cx="2019632" cy="133581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CFFE2D7D-8A74-462F-A7CF-F17C28C3F674}"/>
                </a:ext>
              </a:extLst>
            </p:cNvPr>
            <p:cNvSpPr/>
            <p:nvPr/>
          </p:nvSpPr>
          <p:spPr>
            <a:xfrm>
              <a:off x="3117560" y="3713993"/>
              <a:ext cx="1009816" cy="44527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49A28A2-B04B-40A4-A9D5-EA2DA99289E9}"/>
                </a:ext>
              </a:extLst>
            </p:cNvPr>
            <p:cNvSpPr/>
            <p:nvPr/>
          </p:nvSpPr>
          <p:spPr>
            <a:xfrm>
              <a:off x="4127376" y="3713992"/>
              <a:ext cx="1009816" cy="44527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3190B0A5-CC1E-4969-A6E0-46C9FD0C5D3E}"/>
                </a:ext>
              </a:extLst>
            </p:cNvPr>
            <p:cNvSpPr/>
            <p:nvPr/>
          </p:nvSpPr>
          <p:spPr>
            <a:xfrm>
              <a:off x="3117560" y="4159265"/>
              <a:ext cx="2019632" cy="44527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1F25662-A2A5-405D-B514-9F9E737023CA}"/>
                </a:ext>
              </a:extLst>
            </p:cNvPr>
            <p:cNvSpPr/>
            <p:nvPr/>
          </p:nvSpPr>
          <p:spPr>
            <a:xfrm>
              <a:off x="3117560" y="4604538"/>
              <a:ext cx="1009816" cy="44527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E6818E9A-5B9E-4E64-BEC5-F0CF75A049C6}"/>
                </a:ext>
              </a:extLst>
            </p:cNvPr>
            <p:cNvSpPr/>
            <p:nvPr/>
          </p:nvSpPr>
          <p:spPr>
            <a:xfrm>
              <a:off x="4127376" y="4604537"/>
              <a:ext cx="1009816" cy="44527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9951791-000C-4D4B-8418-B933A771DA1F}"/>
              </a:ext>
            </a:extLst>
          </p:cNvPr>
          <p:cNvGrpSpPr/>
          <p:nvPr/>
        </p:nvGrpSpPr>
        <p:grpSpPr>
          <a:xfrm>
            <a:off x="4357899" y="5118558"/>
            <a:ext cx="2019632" cy="1335819"/>
            <a:chOff x="5406564" y="3754480"/>
            <a:chExt cx="2019632" cy="1335819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12E5796-1016-4FD1-BD58-6C24F8D56B96}"/>
                </a:ext>
              </a:extLst>
            </p:cNvPr>
            <p:cNvSpPr/>
            <p:nvPr/>
          </p:nvSpPr>
          <p:spPr>
            <a:xfrm>
              <a:off x="5406564" y="3754480"/>
              <a:ext cx="2019632" cy="4452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943616E8-7A0A-4B40-A5BE-FF64E3DF0F7C}"/>
                </a:ext>
              </a:extLst>
            </p:cNvPr>
            <p:cNvSpPr/>
            <p:nvPr/>
          </p:nvSpPr>
          <p:spPr>
            <a:xfrm>
              <a:off x="5406564" y="4199753"/>
              <a:ext cx="2019632" cy="44527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4A24AC36-40F8-4341-83AC-0BF3D0908433}"/>
                </a:ext>
              </a:extLst>
            </p:cNvPr>
            <p:cNvSpPr/>
            <p:nvPr/>
          </p:nvSpPr>
          <p:spPr>
            <a:xfrm>
              <a:off x="5406564" y="4645026"/>
              <a:ext cx="2019632" cy="4452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B4ABAD-51A7-4FA1-BE8B-35BA639B45D1}"/>
              </a:ext>
            </a:extLst>
          </p:cNvPr>
          <p:cNvSpPr txBox="1"/>
          <p:nvPr/>
        </p:nvSpPr>
        <p:spPr>
          <a:xfrm>
            <a:off x="5076243" y="6507892"/>
            <a:ext cx="12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b</a:t>
            </a:r>
            <a:r>
              <a:rPr kumimoji="1" lang="ja-JP" altLang="en-US" dirty="0">
                <a:solidFill>
                  <a:srgbClr val="FF0000"/>
                </a:solidFill>
              </a:rPr>
              <a:t>・</a:t>
            </a:r>
            <a:r>
              <a:rPr kumimoji="1" lang="en-US" altLang="ja-JP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10964C0-F00A-4A9C-914B-400E7D55C083}"/>
              </a:ext>
            </a:extLst>
          </p:cNvPr>
          <p:cNvSpPr txBox="1"/>
          <p:nvPr/>
        </p:nvSpPr>
        <p:spPr>
          <a:xfrm>
            <a:off x="1846689" y="6507892"/>
            <a:ext cx="35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a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9E17ECB-F0D5-433C-B455-0452EDA784D8}"/>
              </a:ext>
            </a:extLst>
          </p:cNvPr>
          <p:cNvGrpSpPr/>
          <p:nvPr/>
        </p:nvGrpSpPr>
        <p:grpSpPr>
          <a:xfrm>
            <a:off x="8664760" y="5118557"/>
            <a:ext cx="2019632" cy="1335819"/>
            <a:chOff x="5406564" y="3754480"/>
            <a:chExt cx="2019632" cy="133581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0A7FCA2E-8117-4133-B0E2-C222010B7EBA}"/>
                </a:ext>
              </a:extLst>
            </p:cNvPr>
            <p:cNvSpPr/>
            <p:nvPr/>
          </p:nvSpPr>
          <p:spPr>
            <a:xfrm>
              <a:off x="5406564" y="3754480"/>
              <a:ext cx="2019632" cy="4452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C2739AC2-0D9C-4007-9E7E-0BF0351E1C3F}"/>
                </a:ext>
              </a:extLst>
            </p:cNvPr>
            <p:cNvSpPr/>
            <p:nvPr/>
          </p:nvSpPr>
          <p:spPr>
            <a:xfrm>
              <a:off x="5406564" y="4199753"/>
              <a:ext cx="2019632" cy="445273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6B67176-866C-4944-A5D7-2E9F230CAA8B}"/>
                </a:ext>
              </a:extLst>
            </p:cNvPr>
            <p:cNvSpPr/>
            <p:nvPr/>
          </p:nvSpPr>
          <p:spPr>
            <a:xfrm>
              <a:off x="5406564" y="4645026"/>
              <a:ext cx="2019632" cy="4452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9F10254-9479-4106-A9C2-A0A626753E54}"/>
              </a:ext>
            </a:extLst>
          </p:cNvPr>
          <p:cNvSpPr txBox="1"/>
          <p:nvPr/>
        </p:nvSpPr>
        <p:spPr>
          <a:xfrm>
            <a:off x="9559795" y="6510082"/>
            <a:ext cx="12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ｃ・</a:t>
            </a:r>
            <a:r>
              <a:rPr lang="en-US" altLang="ja-JP" dirty="0">
                <a:solidFill>
                  <a:srgbClr val="00B050"/>
                </a:solidFill>
              </a:rPr>
              <a:t>c</a:t>
            </a:r>
            <a:r>
              <a:rPr lang="ja-JP" altLang="en-US" dirty="0">
                <a:solidFill>
                  <a:srgbClr val="00B050"/>
                </a:solidFill>
              </a:rPr>
              <a:t>’</a:t>
            </a:r>
            <a:endParaRPr lang="en-US" altLang="ja-JP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131269-4AE4-4341-84BA-B32467BDA178}"/>
              </a:ext>
            </a:extLst>
          </p:cNvPr>
          <p:cNvSpPr txBox="1"/>
          <p:nvPr/>
        </p:nvSpPr>
        <p:spPr>
          <a:xfrm>
            <a:off x="5131250" y="5270227"/>
            <a:ext cx="500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129A1AC-25AE-49B5-B2EA-3F5C1CE981FF}"/>
              </a:ext>
            </a:extLst>
          </p:cNvPr>
          <p:cNvSpPr txBox="1"/>
          <p:nvPr/>
        </p:nvSpPr>
        <p:spPr>
          <a:xfrm>
            <a:off x="5131250" y="6154277"/>
            <a:ext cx="500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6C3270-9A83-43A6-82BF-BA5E5AE3040C}"/>
              </a:ext>
            </a:extLst>
          </p:cNvPr>
          <p:cNvSpPr txBox="1"/>
          <p:nvPr/>
        </p:nvSpPr>
        <p:spPr>
          <a:xfrm>
            <a:off x="9559795" y="6093239"/>
            <a:ext cx="500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2E8A085-D173-409E-87F3-3888D3648592}"/>
              </a:ext>
            </a:extLst>
          </p:cNvPr>
          <p:cNvSpPr/>
          <p:nvPr/>
        </p:nvSpPr>
        <p:spPr>
          <a:xfrm rot="21444436">
            <a:off x="5335633" y="846929"/>
            <a:ext cx="605396" cy="52075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A040508-09F8-4E05-A109-E86223E4A380}"/>
              </a:ext>
            </a:extLst>
          </p:cNvPr>
          <p:cNvSpPr/>
          <p:nvPr/>
        </p:nvSpPr>
        <p:spPr>
          <a:xfrm rot="21393271">
            <a:off x="6144510" y="765391"/>
            <a:ext cx="1061885" cy="471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998A991-3E63-47BE-922D-8CFBFBE054EC}"/>
              </a:ext>
            </a:extLst>
          </p:cNvPr>
          <p:cNvSpPr/>
          <p:nvPr/>
        </p:nvSpPr>
        <p:spPr>
          <a:xfrm rot="21393271">
            <a:off x="4149739" y="877174"/>
            <a:ext cx="986024" cy="4591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0CB8EAD-040B-4C31-8CB6-E3264A696A77}"/>
              </a:ext>
            </a:extLst>
          </p:cNvPr>
          <p:cNvSpPr/>
          <p:nvPr/>
        </p:nvSpPr>
        <p:spPr>
          <a:xfrm rot="21384076">
            <a:off x="7601539" y="745403"/>
            <a:ext cx="972602" cy="46666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F090057-6E9B-4101-8615-5352CDEE7A32}"/>
              </a:ext>
            </a:extLst>
          </p:cNvPr>
          <p:cNvSpPr/>
          <p:nvPr/>
        </p:nvSpPr>
        <p:spPr>
          <a:xfrm rot="21449470">
            <a:off x="3350916" y="975895"/>
            <a:ext cx="711132" cy="46175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383D26D9-7072-4989-AA1C-9B3FFCC752DD}"/>
              </a:ext>
            </a:extLst>
          </p:cNvPr>
          <p:cNvCxnSpPr>
            <a:cxnSpLocks/>
          </p:cNvCxnSpPr>
          <p:nvPr/>
        </p:nvCxnSpPr>
        <p:spPr>
          <a:xfrm flipV="1">
            <a:off x="7587852" y="1377964"/>
            <a:ext cx="1075407" cy="47716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92D3B1AC-0267-4D4C-9AA8-073AA4F2CD2B}"/>
              </a:ext>
            </a:extLst>
          </p:cNvPr>
          <p:cNvCxnSpPr>
            <a:cxnSpLocks/>
          </p:cNvCxnSpPr>
          <p:nvPr/>
        </p:nvCxnSpPr>
        <p:spPr>
          <a:xfrm flipV="1">
            <a:off x="3275937" y="1517265"/>
            <a:ext cx="867277" cy="63375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A6D8626-13E7-4BCB-986C-F58261584378}"/>
              </a:ext>
            </a:extLst>
          </p:cNvPr>
          <p:cNvCxnSpPr>
            <a:cxnSpLocks/>
          </p:cNvCxnSpPr>
          <p:nvPr/>
        </p:nvCxnSpPr>
        <p:spPr>
          <a:xfrm flipV="1">
            <a:off x="4143214" y="1452105"/>
            <a:ext cx="953537" cy="7438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ED3D2691-07DA-4446-98E3-8833074ABB57}"/>
              </a:ext>
            </a:extLst>
          </p:cNvPr>
          <p:cNvCxnSpPr>
            <a:cxnSpLocks/>
          </p:cNvCxnSpPr>
          <p:nvPr/>
        </p:nvCxnSpPr>
        <p:spPr>
          <a:xfrm flipV="1">
            <a:off x="6100208" y="1380774"/>
            <a:ext cx="1111500" cy="6121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490D442F-560A-43A0-9EBE-42CBE0932B81}"/>
              </a:ext>
            </a:extLst>
          </p:cNvPr>
          <p:cNvCxnSpPr>
            <a:cxnSpLocks/>
          </p:cNvCxnSpPr>
          <p:nvPr/>
        </p:nvCxnSpPr>
        <p:spPr>
          <a:xfrm flipV="1">
            <a:off x="5295569" y="1509223"/>
            <a:ext cx="738493" cy="52766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CA22F4A5-7323-463E-BDB5-264A9EB3066E}"/>
              </a:ext>
            </a:extLst>
          </p:cNvPr>
          <p:cNvSpPr txBox="1"/>
          <p:nvPr/>
        </p:nvSpPr>
        <p:spPr>
          <a:xfrm flipH="1">
            <a:off x="5507649" y="1537841"/>
            <a:ext cx="51816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2000" b="1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65" name="テキスト ボックス 24">
            <a:extLst>
              <a:ext uri="{FF2B5EF4-FFF2-40B4-BE49-F238E27FC236}">
                <a16:creationId xmlns:a16="http://schemas.microsoft.com/office/drawing/2014/main" id="{F4C15468-CB2D-4F84-9085-2BC00BC1FFBC}"/>
              </a:ext>
            </a:extLst>
          </p:cNvPr>
          <p:cNvSpPr txBox="1"/>
          <p:nvPr/>
        </p:nvSpPr>
        <p:spPr>
          <a:xfrm>
            <a:off x="6526442" y="1438141"/>
            <a:ext cx="466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344B693-1778-4255-93D8-B025B0638ECA}"/>
              </a:ext>
            </a:extLst>
          </p:cNvPr>
          <p:cNvSpPr txBox="1"/>
          <p:nvPr/>
        </p:nvSpPr>
        <p:spPr>
          <a:xfrm>
            <a:off x="4311020" y="1485028"/>
            <a:ext cx="517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70" name="テキスト ボックス 30">
            <a:extLst>
              <a:ext uri="{FF2B5EF4-FFF2-40B4-BE49-F238E27FC236}">
                <a16:creationId xmlns:a16="http://schemas.microsoft.com/office/drawing/2014/main" id="{27C25F38-3080-4FE0-A23D-F2CB834285FD}"/>
              </a:ext>
            </a:extLst>
          </p:cNvPr>
          <p:cNvSpPr txBox="1"/>
          <p:nvPr/>
        </p:nvSpPr>
        <p:spPr>
          <a:xfrm>
            <a:off x="7867966" y="1350406"/>
            <a:ext cx="372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rgbClr val="00B050"/>
                </a:solidFill>
              </a:rPr>
              <a:t>ｃ</a:t>
            </a:r>
            <a:endParaRPr lang="en-US" altLang="ja-JP" sz="2000" b="1" dirty="0">
              <a:solidFill>
                <a:srgbClr val="00B050"/>
              </a:solidFill>
            </a:endParaRPr>
          </a:p>
        </p:txBody>
      </p:sp>
      <p:sp>
        <p:nvSpPr>
          <p:cNvPr id="71" name="テキスト ボックス 34">
            <a:extLst>
              <a:ext uri="{FF2B5EF4-FFF2-40B4-BE49-F238E27FC236}">
                <a16:creationId xmlns:a16="http://schemas.microsoft.com/office/drawing/2014/main" id="{FAA36F84-7DC7-4AF3-988D-85352785BC89}"/>
              </a:ext>
            </a:extLst>
          </p:cNvPr>
          <p:cNvSpPr txBox="1"/>
          <p:nvPr/>
        </p:nvSpPr>
        <p:spPr>
          <a:xfrm>
            <a:off x="3539250" y="1523876"/>
            <a:ext cx="432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rgbClr val="00B050"/>
                </a:solidFill>
              </a:rPr>
              <a:t>c</a:t>
            </a:r>
            <a:r>
              <a:rPr lang="ja-JP" altLang="en-US" sz="2000" b="1" dirty="0">
                <a:solidFill>
                  <a:srgbClr val="00B050"/>
                </a:solidFill>
              </a:rPr>
              <a:t>’</a:t>
            </a:r>
            <a:endParaRPr lang="en-US" altLang="ja-JP" sz="2000" b="1" dirty="0">
              <a:solidFill>
                <a:srgbClr val="00B050"/>
              </a:solidFill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AD4088F-8E79-4300-B548-A0F1375D4148}"/>
              </a:ext>
            </a:extLst>
          </p:cNvPr>
          <p:cNvSpPr txBox="1"/>
          <p:nvPr/>
        </p:nvSpPr>
        <p:spPr>
          <a:xfrm>
            <a:off x="172007" y="3921111"/>
            <a:ext cx="38195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 本文"/>
              </a:rPr>
              <a:t>　</a:t>
            </a:r>
            <a:r>
              <a:rPr lang="en-US" altLang="ja-JP" sz="1100" dirty="0">
                <a:latin typeface="游ゴシック 本文"/>
              </a:rPr>
              <a:t>※</a:t>
            </a:r>
            <a:r>
              <a:rPr kumimoji="1" lang="ja-JP" altLang="en-US" sz="1100" dirty="0">
                <a:latin typeface="游ゴシック 本文"/>
              </a:rPr>
              <a:t>単位はすべて（㎜）</a:t>
            </a:r>
            <a:endParaRPr kumimoji="1" lang="en-US" altLang="ja-JP" sz="1100" dirty="0">
              <a:latin typeface="游ゴシック 本文"/>
            </a:endParaRPr>
          </a:p>
          <a:p>
            <a:r>
              <a:rPr lang="ja-JP" altLang="en-US" sz="1100" dirty="0">
                <a:latin typeface="游ゴシック 本文"/>
              </a:rPr>
              <a:t>　</a:t>
            </a:r>
            <a:r>
              <a:rPr lang="en-US" altLang="ja-JP" sz="1100" dirty="0">
                <a:latin typeface="游ゴシック 本文"/>
              </a:rPr>
              <a:t>※</a:t>
            </a:r>
            <a:r>
              <a:rPr lang="ja-JP" altLang="en-US" sz="1100" dirty="0">
                <a:latin typeface="游ゴシック 本文"/>
              </a:rPr>
              <a:t>１フロア</a:t>
            </a:r>
            <a:r>
              <a:rPr lang="ja-JP" altLang="en-US" sz="1100">
                <a:latin typeface="游ゴシック 本文"/>
              </a:rPr>
              <a:t>の一例（実寸）です</a:t>
            </a:r>
            <a:r>
              <a:rPr lang="ja-JP" altLang="en-US" sz="1100" dirty="0">
                <a:latin typeface="游ゴシック 本文"/>
              </a:rPr>
              <a:t>。</a:t>
            </a:r>
            <a:endParaRPr lang="en-US" altLang="ja-JP" sz="1100" dirty="0">
              <a:latin typeface="游ゴシック 本文"/>
            </a:endParaRPr>
          </a:p>
          <a:p>
            <a:r>
              <a:rPr kumimoji="1" lang="ja-JP" altLang="en-US" sz="1100" dirty="0">
                <a:latin typeface="游ゴシック 本文"/>
              </a:rPr>
              <a:t>　</a:t>
            </a:r>
            <a:r>
              <a:rPr kumimoji="1" lang="en-US" altLang="ja-JP" sz="1100" dirty="0">
                <a:latin typeface="游ゴシック 本文"/>
              </a:rPr>
              <a:t>※</a:t>
            </a:r>
            <a:r>
              <a:rPr kumimoji="1" lang="ja-JP" altLang="en-US" sz="1100" dirty="0">
                <a:latin typeface="游ゴシック 本文"/>
              </a:rPr>
              <a:t>設置状況によりサイズが異なることがあります。</a:t>
            </a:r>
            <a:endParaRPr kumimoji="1" lang="en-US" altLang="ja-JP" sz="1100" dirty="0">
              <a:latin typeface="游ゴシック 本文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4E48042-156C-48BD-9F44-4B4BC96760E2}"/>
              </a:ext>
            </a:extLst>
          </p:cNvPr>
          <p:cNvCxnSpPr>
            <a:cxnSpLocks/>
          </p:cNvCxnSpPr>
          <p:nvPr/>
        </p:nvCxnSpPr>
        <p:spPr>
          <a:xfrm>
            <a:off x="5351742" y="5563830"/>
            <a:ext cx="0" cy="445273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39F148A-7D93-4CD2-B174-9AAE5CBB4FE2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9674576" y="5118556"/>
            <a:ext cx="0" cy="890547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5AD453D-0271-40A2-9841-5FF23059E7C6}"/>
              </a:ext>
            </a:extLst>
          </p:cNvPr>
          <p:cNvCxnSpPr/>
          <p:nvPr/>
        </p:nvCxnSpPr>
        <p:spPr>
          <a:xfrm>
            <a:off x="1097279" y="4969565"/>
            <a:ext cx="20196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7B11BF-FF0E-437D-84A2-034A12B712F2}"/>
              </a:ext>
            </a:extLst>
          </p:cNvPr>
          <p:cNvSpPr txBox="1"/>
          <p:nvPr/>
        </p:nvSpPr>
        <p:spPr>
          <a:xfrm>
            <a:off x="1846689" y="4697524"/>
            <a:ext cx="1141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3850</a:t>
            </a:r>
            <a:endParaRPr kumimoji="1" lang="ja-JP" altLang="en-US" sz="1100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E67FC82-BC46-4558-92F4-494E4773C9ED}"/>
              </a:ext>
            </a:extLst>
          </p:cNvPr>
          <p:cNvCxnSpPr/>
          <p:nvPr/>
        </p:nvCxnSpPr>
        <p:spPr>
          <a:xfrm>
            <a:off x="975508" y="5156306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27E383B-29F7-42DD-A4B5-029D9F1AE28C}"/>
              </a:ext>
            </a:extLst>
          </p:cNvPr>
          <p:cNvCxnSpPr/>
          <p:nvPr/>
        </p:nvCxnSpPr>
        <p:spPr>
          <a:xfrm>
            <a:off x="975508" y="5601579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F02A716E-4EBF-45CC-9968-27DC179AB152}"/>
              </a:ext>
            </a:extLst>
          </p:cNvPr>
          <p:cNvCxnSpPr/>
          <p:nvPr/>
        </p:nvCxnSpPr>
        <p:spPr>
          <a:xfrm>
            <a:off x="975508" y="6046852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1877335-63EC-41B8-8FF0-AC06B4961A31}"/>
              </a:ext>
            </a:extLst>
          </p:cNvPr>
          <p:cNvSpPr txBox="1"/>
          <p:nvPr/>
        </p:nvSpPr>
        <p:spPr>
          <a:xfrm>
            <a:off x="503848" y="5285616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86</a:t>
            </a:r>
            <a:r>
              <a:rPr kumimoji="1" lang="en-US" altLang="ja-JP" sz="1100" dirty="0"/>
              <a:t>0</a:t>
            </a:r>
            <a:endParaRPr kumimoji="1" lang="ja-JP" altLang="en-US" sz="11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D1D24BA-6497-4C50-B164-E52F9DED33BF}"/>
              </a:ext>
            </a:extLst>
          </p:cNvPr>
          <p:cNvSpPr txBox="1"/>
          <p:nvPr/>
        </p:nvSpPr>
        <p:spPr>
          <a:xfrm>
            <a:off x="518595" y="5713271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86</a:t>
            </a:r>
            <a:r>
              <a:rPr kumimoji="1" lang="en-US" altLang="ja-JP" sz="1100" dirty="0"/>
              <a:t>0</a:t>
            </a:r>
            <a:endParaRPr kumimoji="1" lang="ja-JP" altLang="en-US" sz="11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86EBACF-38FB-487B-93F0-D20F93E3007C}"/>
              </a:ext>
            </a:extLst>
          </p:cNvPr>
          <p:cNvSpPr txBox="1"/>
          <p:nvPr/>
        </p:nvSpPr>
        <p:spPr>
          <a:xfrm>
            <a:off x="511969" y="6120426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800</a:t>
            </a:r>
            <a:endParaRPr kumimoji="1" lang="ja-JP" altLang="en-US" sz="1100" dirty="0"/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85D237E-7548-47BD-9A65-D33574FD6775}"/>
              </a:ext>
            </a:extLst>
          </p:cNvPr>
          <p:cNvCxnSpPr/>
          <p:nvPr/>
        </p:nvCxnSpPr>
        <p:spPr>
          <a:xfrm>
            <a:off x="4326833" y="4994744"/>
            <a:ext cx="20196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889189-270C-4698-8436-4F3F392AD0B9}"/>
              </a:ext>
            </a:extLst>
          </p:cNvPr>
          <p:cNvSpPr txBox="1"/>
          <p:nvPr/>
        </p:nvSpPr>
        <p:spPr>
          <a:xfrm>
            <a:off x="5076243" y="4722703"/>
            <a:ext cx="1141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6380</a:t>
            </a:r>
            <a:endParaRPr kumimoji="1" lang="ja-JP" altLang="en-US" sz="1100" dirty="0"/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E4F1F1D6-7382-44BB-BD63-79403047BF96}"/>
              </a:ext>
            </a:extLst>
          </p:cNvPr>
          <p:cNvCxnSpPr/>
          <p:nvPr/>
        </p:nvCxnSpPr>
        <p:spPr>
          <a:xfrm>
            <a:off x="4157352" y="5547246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1A956F3-264D-468E-B42C-FD96E01F57B5}"/>
              </a:ext>
            </a:extLst>
          </p:cNvPr>
          <p:cNvSpPr txBox="1"/>
          <p:nvPr/>
        </p:nvSpPr>
        <p:spPr>
          <a:xfrm>
            <a:off x="3700439" y="5658938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86</a:t>
            </a:r>
            <a:r>
              <a:rPr kumimoji="1" lang="en-US" altLang="ja-JP" sz="1100" dirty="0"/>
              <a:t>0</a:t>
            </a:r>
            <a:endParaRPr kumimoji="1" lang="ja-JP" altLang="en-US" sz="1100" dirty="0"/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5841FE81-355F-4BEF-8BD3-F39667F46AF5}"/>
              </a:ext>
            </a:extLst>
          </p:cNvPr>
          <p:cNvCxnSpPr/>
          <p:nvPr/>
        </p:nvCxnSpPr>
        <p:spPr>
          <a:xfrm>
            <a:off x="8621541" y="4985096"/>
            <a:ext cx="20196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A3EA392-6861-43DA-B1DA-C25415B58F5A}"/>
              </a:ext>
            </a:extLst>
          </p:cNvPr>
          <p:cNvSpPr txBox="1"/>
          <p:nvPr/>
        </p:nvSpPr>
        <p:spPr>
          <a:xfrm>
            <a:off x="9370951" y="4713055"/>
            <a:ext cx="1141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7150</a:t>
            </a:r>
            <a:endParaRPr kumimoji="1" lang="ja-JP" altLang="en-US" sz="1100" dirty="0"/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DB8CF16A-3BEE-4BF4-8651-B2B323BD35F1}"/>
              </a:ext>
            </a:extLst>
          </p:cNvPr>
          <p:cNvCxnSpPr/>
          <p:nvPr/>
        </p:nvCxnSpPr>
        <p:spPr>
          <a:xfrm>
            <a:off x="8554427" y="5117875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4BA9F3D1-5738-4272-8F42-FAD294372578}"/>
              </a:ext>
            </a:extLst>
          </p:cNvPr>
          <p:cNvCxnSpPr/>
          <p:nvPr/>
        </p:nvCxnSpPr>
        <p:spPr>
          <a:xfrm>
            <a:off x="8554427" y="5563148"/>
            <a:ext cx="0" cy="4452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12B8C9C-ACDD-4CFD-9E1D-87C68A382187}"/>
              </a:ext>
            </a:extLst>
          </p:cNvPr>
          <p:cNvSpPr txBox="1"/>
          <p:nvPr/>
        </p:nvSpPr>
        <p:spPr>
          <a:xfrm>
            <a:off x="8082767" y="5247185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86</a:t>
            </a:r>
            <a:r>
              <a:rPr kumimoji="1" lang="en-US" altLang="ja-JP" sz="1100" dirty="0"/>
              <a:t>0</a:t>
            </a:r>
            <a:endParaRPr kumimoji="1" lang="ja-JP" altLang="en-US" sz="11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E8DD532-DB94-4462-A6B8-C6D884313A41}"/>
              </a:ext>
            </a:extLst>
          </p:cNvPr>
          <p:cNvSpPr txBox="1"/>
          <p:nvPr/>
        </p:nvSpPr>
        <p:spPr>
          <a:xfrm>
            <a:off x="8097514" y="5674840"/>
            <a:ext cx="532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86</a:t>
            </a:r>
            <a:r>
              <a:rPr kumimoji="1" lang="en-US" altLang="ja-JP" sz="1100" dirty="0"/>
              <a:t>0</a:t>
            </a:r>
            <a:endParaRPr kumimoji="1" lang="ja-JP" altLang="en-US" sz="11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BD5902C-9721-41BD-BA13-E497997CDD14}"/>
              </a:ext>
            </a:extLst>
          </p:cNvPr>
          <p:cNvSpPr txBox="1"/>
          <p:nvPr/>
        </p:nvSpPr>
        <p:spPr>
          <a:xfrm>
            <a:off x="206098" y="168187"/>
            <a:ext cx="164059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外から見た窓位置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989E536-D500-47EE-AA5F-73E781D292EF}"/>
              </a:ext>
            </a:extLst>
          </p:cNvPr>
          <p:cNvSpPr txBox="1"/>
          <p:nvPr/>
        </p:nvSpPr>
        <p:spPr>
          <a:xfrm>
            <a:off x="230845" y="2236598"/>
            <a:ext cx="164059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平面における窓位置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25211DA-3470-46E5-83E2-AF78423F1936}"/>
              </a:ext>
            </a:extLst>
          </p:cNvPr>
          <p:cNvSpPr txBox="1"/>
          <p:nvPr/>
        </p:nvSpPr>
        <p:spPr>
          <a:xfrm>
            <a:off x="289195" y="3571603"/>
            <a:ext cx="9618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窓のサイズ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5166D1-6258-435F-BF4A-7735052518F4}"/>
              </a:ext>
            </a:extLst>
          </p:cNvPr>
          <p:cNvSpPr txBox="1"/>
          <p:nvPr/>
        </p:nvSpPr>
        <p:spPr>
          <a:xfrm>
            <a:off x="10658035" y="106632"/>
            <a:ext cx="1327867" cy="369332"/>
          </a:xfrm>
          <a:prstGeom prst="rect">
            <a:avLst/>
          </a:prstGeom>
          <a:noFill/>
          <a:ln w="22225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質問項目９</a:t>
            </a:r>
          </a:p>
        </p:txBody>
      </p:sp>
    </p:spTree>
    <p:extLst>
      <p:ext uri="{BB962C8B-B14F-4D97-AF65-F5344CB8AC3E}">
        <p14:creationId xmlns:p14="http://schemas.microsoft.com/office/powerpoint/2010/main" val="178057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游ゴシック 本文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2024-08-08T05:17:02Z</dcterms:created>
  <dcterms:modified xsi:type="dcterms:W3CDTF">2024-08-08T05:17:06Z</dcterms:modified>
</cp:coreProperties>
</file>