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454" r:id="rId5"/>
    <p:sldId id="257" r:id="rId6"/>
    <p:sldId id="1651" r:id="rId7"/>
    <p:sldId id="588" r:id="rId8"/>
    <p:sldId id="1630" r:id="rId9"/>
    <p:sldId id="1576" r:id="rId10"/>
    <p:sldId id="1613" r:id="rId11"/>
    <p:sldId id="833" r:id="rId12"/>
    <p:sldId id="1589" r:id="rId13"/>
  </p:sldIdLst>
  <p:sldSz cx="9144000" cy="6858000" type="screen4x3"/>
  <p:notesSz cx="6646863" cy="97774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CCFF"/>
    <a:srgbClr val="3399FF"/>
    <a:srgbClr val="99CCFF"/>
    <a:srgbClr val="FFD653"/>
    <a:srgbClr val="0000FF"/>
    <a:srgbClr val="008000"/>
    <a:srgbClr val="33CC33"/>
    <a:srgbClr val="FF00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5572" autoAdjust="0"/>
  </p:normalViewPr>
  <p:slideViewPr>
    <p:cSldViewPr>
      <p:cViewPr varScale="1">
        <p:scale>
          <a:sx n="110" d="100"/>
          <a:sy n="110" d="100"/>
        </p:scale>
        <p:origin x="1956" y="12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himotoy\AppData\Local\Microsoft\Windows\INetCache\Content.Outlook\42SDOX97\&#22303;&#26408;&#27083;&#36896;&#29289;&#32232;P7_20231213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himotoy\AppData\Local\Microsoft\Windows\INetCache\Content.Outlook\42SDOX97\&#22303;&#26408;&#27083;&#36896;&#29289;&#32232;P7_20231213-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himotoy\AppData\Local\Microsoft\Windows\INetCache\Content.Outlook\42SDOX97\&#22303;&#26408;&#27083;&#36896;&#29289;&#32232;P7_20231213-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r>
              <a:rPr lang="ja-JP" altLang="en-US" sz="1100"/>
              <a:t>現在</a:t>
            </a:r>
          </a:p>
        </c:rich>
      </c:tx>
      <c:layout>
        <c:manualLayout>
          <c:xMode val="edge"/>
          <c:yMode val="edge"/>
          <c:x val="0.39335152001311752"/>
          <c:y val="0.32820237988904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525768391100646"/>
          <c:y val="6.9284776902887146E-2"/>
          <c:w val="0.75098421108576385"/>
          <c:h val="0.83703448527267421"/>
        </c:manualLayout>
      </c:layout>
      <c:doughnutChart>
        <c:varyColors val="1"/>
        <c:ser>
          <c:idx val="0"/>
          <c:order val="0"/>
          <c:tx>
            <c:strRef>
              <c:f>'図2.1-3　ブロック積護岸の経過年数'!$B$7</c:f>
              <c:strCache>
                <c:ptCount val="1"/>
                <c:pt idx="0">
                  <c:v>現在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F0-4A01-9EB3-2285EA3AD513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F0-4A01-9EB3-2285EA3AD513}"/>
              </c:ext>
            </c:extLst>
          </c:dPt>
          <c:dLbls>
            <c:delete val="1"/>
          </c:dLbls>
          <c:cat>
            <c:strRef>
              <c:f>'図2.1-3　ブロック積護岸の経過年数'!$A$8:$A$9</c:f>
              <c:strCache>
                <c:ptCount val="2"/>
                <c:pt idx="0">
                  <c:v>50年超</c:v>
                </c:pt>
                <c:pt idx="1">
                  <c:v>50年未満</c:v>
                </c:pt>
              </c:strCache>
            </c:strRef>
          </c:cat>
          <c:val>
            <c:numRef>
              <c:f>'図2.1-3　ブロック積護岸の経過年数'!$B$8:$B$9</c:f>
              <c:numCache>
                <c:formatCode>0.00</c:formatCode>
                <c:ptCount val="2"/>
                <c:pt idx="0">
                  <c:v>0.54250217959895375</c:v>
                </c:pt>
                <c:pt idx="1">
                  <c:v>0.45749782040104625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0-4A01-9EB3-2285EA3AD5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5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'図2.1-3　ブロック積護岸の経過年数'!$C$7</c15:sqref>
                        </c15:formulaRef>
                      </c:ext>
                    </c:extLst>
                    <c:strCache>
                      <c:ptCount val="1"/>
                      <c:pt idx="0">
                        <c:v>10年後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B0F0-4A01-9EB3-2285EA3AD513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B0F0-4A01-9EB3-2285EA3AD513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'図2.1-3　ブロック積護岸の経過年数'!$C$8:$C$9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0.6857018308631212</c:v>
                      </c:pt>
                      <c:pt idx="1">
                        <c:v>0.3142981691368788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B0F0-4A01-9EB3-2285EA3AD513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ブロック積護岸の経過年数'!$D$7</c15:sqref>
                        </c15:formulaRef>
                      </c:ext>
                    </c:extLst>
                    <c:strCache>
                      <c:ptCount val="1"/>
                      <c:pt idx="0">
                        <c:v>20年後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B-B0F0-4A01-9EB3-2285EA3AD513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D-B0F0-4A01-9EB3-2285EA3AD513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ブロック積護岸の経過年数'!$D$8:$D$9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0.85723626852659107</c:v>
                      </c:pt>
                      <c:pt idx="1">
                        <c:v>0.14276373147340893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B0F0-4A01-9EB3-2285EA3AD513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398512609228478"/>
          <c:y val="0.357795288252794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525768391100646"/>
          <c:y val="6.9284776902887146E-2"/>
          <c:w val="0.75098421108576385"/>
          <c:h val="0.83703448527267421"/>
        </c:manualLayout>
      </c:layout>
      <c:doughnutChart>
        <c:varyColors val="1"/>
        <c:ser>
          <c:idx val="1"/>
          <c:order val="1"/>
          <c:tx>
            <c:strRef>
              <c:f>'図2.1-3　ブロック積護岸の経過年数'!$C$7</c:f>
              <c:strCache>
                <c:ptCount val="1"/>
                <c:pt idx="0">
                  <c:v>10年後</c:v>
                </c:pt>
              </c:strCache>
              <c:extLst xmlns:c15="http://schemas.microsoft.com/office/drawing/2012/chart"/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87-4386-B689-CBA7B64283AC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87-4386-B689-CBA7B64283AC}"/>
              </c:ext>
            </c:extLst>
          </c:dPt>
          <c:dLbls>
            <c:delete val="1"/>
          </c:dLbls>
          <c:cat>
            <c:strRef>
              <c:f>'図2.1-3　ブロック積護岸の経過年数'!$A$8:$A$9</c:f>
              <c:strCache>
                <c:ptCount val="2"/>
                <c:pt idx="0">
                  <c:v>50年超</c:v>
                </c:pt>
                <c:pt idx="1">
                  <c:v>50年未満</c:v>
                </c:pt>
              </c:strCache>
              <c:extLst xmlns:c15="http://schemas.microsoft.com/office/drawing/2012/chart"/>
            </c:strRef>
          </c:cat>
          <c:val>
            <c:numRef>
              <c:f>'図2.1-3　ブロック積護岸の経過年数'!$C$8:$C$9</c:f>
              <c:numCache>
                <c:formatCode>0.00</c:formatCode>
                <c:ptCount val="2"/>
                <c:pt idx="0">
                  <c:v>0.6857018308631212</c:v>
                </c:pt>
                <c:pt idx="1">
                  <c:v>0.3142981691368788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4-4187-4386-B689-CBA7B64283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'図2.1-3　ブロック積護岸の経過年数'!$B$7</c15:sqref>
                        </c15:formulaRef>
                      </c:ext>
                    </c:extLst>
                    <c:strCache>
                      <c:ptCount val="1"/>
                      <c:pt idx="0">
                        <c:v>現在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4187-4386-B689-CBA7B64283A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4187-4386-B689-CBA7B64283AC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ＭＳ Ｐゴシック" panose="020B0600070205080204" pitchFamily="50" charset="-128"/>
                            <a:ea typeface="ＭＳ Ｐゴシック" panose="020B0600070205080204" pitchFamily="50" charset="-128"/>
                            <a:cs typeface="+mn-cs"/>
                          </a:defRPr>
                        </a:pPr>
                        <a:endParaRPr lang="ja-JP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6-4187-4386-B689-CBA7B64283AC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ＭＳ Ｐゴシック" panose="020B0600070205080204" pitchFamily="50" charset="-128"/>
                            <a:ea typeface="ＭＳ Ｐゴシック" panose="020B0600070205080204" pitchFamily="50" charset="-128"/>
                            <a:cs typeface="+mn-cs"/>
                          </a:defRPr>
                        </a:pPr>
                        <a:endParaRPr lang="ja-JP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>
                        <c15:layout>
                          <c:manualLayout>
                            <c:w val="0.22845275181723779"/>
                            <c:h val="0.23062518226888301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8-4187-4386-B689-CBA7B64283A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'図2.1-3　ブロック積護岸の経過年数'!$B$8:$B$9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0.54250217959895375</c:v>
                      </c:pt>
                      <c:pt idx="1">
                        <c:v>0.45749782040104625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4187-4386-B689-CBA7B64283AC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ブロック積護岸の経過年数'!$D$7</c15:sqref>
                        </c15:formulaRef>
                      </c:ext>
                    </c:extLst>
                    <c:strCache>
                      <c:ptCount val="1"/>
                      <c:pt idx="0">
                        <c:v>20年後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B-4187-4386-B689-CBA7B64283A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D-4187-4386-B689-CBA7B64283AC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ブロック積護岸の経過年数'!$D$8:$D$9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0.85723626852659107</c:v>
                      </c:pt>
                      <c:pt idx="1">
                        <c:v>0.14276373147340893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4187-4386-B689-CBA7B64283AC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560216115344747"/>
          <c:y val="0.37017927998221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525768391100646"/>
          <c:y val="6.9284776902887146E-2"/>
          <c:w val="0.75098421108576385"/>
          <c:h val="0.83703448527267421"/>
        </c:manualLayout>
      </c:layout>
      <c:doughnutChart>
        <c:varyColors val="1"/>
        <c:ser>
          <c:idx val="2"/>
          <c:order val="2"/>
          <c:tx>
            <c:strRef>
              <c:f>'図2.1-3　ブロック積護岸の経過年数'!$D$7</c:f>
              <c:strCache>
                <c:ptCount val="1"/>
                <c:pt idx="0">
                  <c:v>20年後</c:v>
                </c:pt>
              </c:strCache>
              <c:extLst xmlns:c15="http://schemas.microsoft.com/office/drawing/2012/chart"/>
            </c:strRef>
          </c:tx>
          <c:spPr>
            <a:solidFill>
              <a:srgbClr val="009900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FC-4119-8F93-62C3F96280A2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FC-4119-8F93-62C3F96280A2}"/>
              </c:ext>
            </c:extLst>
          </c:dPt>
          <c:dLbls>
            <c:delete val="1"/>
          </c:dLbls>
          <c:cat>
            <c:strRef>
              <c:f>'図2.1-3　ブロック積護岸の経過年数'!$A$8:$A$9</c:f>
              <c:strCache>
                <c:ptCount val="2"/>
                <c:pt idx="0">
                  <c:v>50年超</c:v>
                </c:pt>
                <c:pt idx="1">
                  <c:v>50年未満</c:v>
                </c:pt>
              </c:strCache>
              <c:extLst xmlns:c15="http://schemas.microsoft.com/office/drawing/2012/chart"/>
            </c:strRef>
          </c:cat>
          <c:val>
            <c:numRef>
              <c:f>'図2.1-3　ブロック積護岸の経過年数'!$D$8:$D$9</c:f>
              <c:numCache>
                <c:formatCode>0.00</c:formatCode>
                <c:ptCount val="2"/>
                <c:pt idx="0">
                  <c:v>0.85723626852659107</c:v>
                </c:pt>
                <c:pt idx="1">
                  <c:v>0.14276373147340893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4-A9FC-4119-8F93-62C3F96280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'図2.1-3　ブロック積護岸の経過年数'!$B$7</c15:sqref>
                        </c15:formulaRef>
                      </c:ext>
                    </c:extLst>
                    <c:strCache>
                      <c:ptCount val="1"/>
                      <c:pt idx="0">
                        <c:v>現在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6-A9FC-4119-8F93-62C3F96280A2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A9FC-4119-8F93-62C3F96280A2}"/>
                    </c:ext>
                  </c:extLst>
                </c:dPt>
                <c:dLbls>
                  <c:dLbl>
                    <c:idx val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ＭＳ Ｐゴシック" panose="020B0600070205080204" pitchFamily="50" charset="-128"/>
                            <a:ea typeface="ＭＳ Ｐゴシック" panose="020B0600070205080204" pitchFamily="50" charset="-128"/>
                            <a:cs typeface="+mn-cs"/>
                          </a:defRPr>
                        </a:pPr>
                        <a:endParaRPr lang="ja-JP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xmlns:c16="http://schemas.microsoft.com/office/drawing/2014/chart" uri="{C3380CC4-5D6E-409C-BE32-E72D297353CC}">
                        <c16:uniqueId val="{00000006-A9FC-4119-8F93-62C3F96280A2}"/>
                      </c:ext>
                    </c:extLst>
                  </c:dLbl>
                  <c:dLbl>
                    <c:idx val="1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ＭＳ Ｐゴシック" panose="020B0600070205080204" pitchFamily="50" charset="-128"/>
                            <a:ea typeface="ＭＳ Ｐゴシック" panose="020B0600070205080204" pitchFamily="50" charset="-128"/>
                            <a:cs typeface="+mn-cs"/>
                          </a:defRPr>
                        </a:pPr>
                        <a:endParaRPr lang="ja-JP"/>
                      </a:p>
                    </c:txPr>
                    <c:showLegendKey val="0"/>
                    <c:showVal val="0"/>
                    <c:showCatName val="1"/>
                    <c:showSerName val="0"/>
                    <c:showPercent val="1"/>
                    <c:showBubbleSize val="0"/>
                    <c:extLst>
                      <c:ext uri="{CE6537A1-D6FC-4f65-9D91-7224C49458BB}">
                        <c15:layout>
                          <c:manualLayout>
                            <c:w val="0.22845275181723779"/>
                            <c:h val="0.23062518226888301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8-A9FC-4119-8F93-62C3F96280A2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'図2.1-3　ブロック積護岸の経過年数'!$B$8:$B$9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0.54250217959895375</c:v>
                      </c:pt>
                      <c:pt idx="1">
                        <c:v>0.45749782040104625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A9FC-4119-8F93-62C3F96280A2}"/>
                  </c:ext>
                </c:extLst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ブロック積護岸の経過年数'!$C$7</c15:sqref>
                        </c15:formulaRef>
                      </c:ext>
                    </c:extLst>
                    <c:strCache>
                      <c:ptCount val="1"/>
                      <c:pt idx="0">
                        <c:v>10年後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B-A9FC-4119-8F93-62C3F96280A2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D-A9FC-4119-8F93-62C3F96280A2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ja-JP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ブロック積護岸の経過年数'!$A$8:$A$9</c15:sqref>
                        </c15:formulaRef>
                      </c:ext>
                    </c:extLst>
                    <c:strCache>
                      <c:ptCount val="2"/>
                      <c:pt idx="0">
                        <c:v>50年超</c:v>
                      </c:pt>
                      <c:pt idx="1">
                        <c:v>50年未満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'図2.1-3　ブロック積護岸の経過年数'!$C$8:$C$9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0.6857018308631212</c:v>
                      </c:pt>
                      <c:pt idx="1">
                        <c:v>0.3142981691368788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9FC-4119-8F93-62C3F96280A2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880101" cy="488793"/>
          </a:xfrm>
          <a:prstGeom prst="rect">
            <a:avLst/>
          </a:prstGeom>
        </p:spPr>
        <p:txBody>
          <a:bodyPr vert="horz" lIns="89639" tIns="44823" rIns="89639" bIns="4482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765221" y="0"/>
            <a:ext cx="2880101" cy="488793"/>
          </a:xfrm>
          <a:prstGeom prst="rect">
            <a:avLst/>
          </a:prstGeom>
        </p:spPr>
        <p:txBody>
          <a:bodyPr vert="horz" lIns="89639" tIns="44823" rIns="89639" bIns="44823" rtlCol="0"/>
          <a:lstStyle>
            <a:lvl1pPr algn="r">
              <a:defRPr sz="1200"/>
            </a:lvl1pPr>
          </a:lstStyle>
          <a:p>
            <a:fld id="{29472AE3-829E-42FD-BDF5-9930118AE71F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8" y="9287064"/>
            <a:ext cx="2880101" cy="488792"/>
          </a:xfrm>
          <a:prstGeom prst="rect">
            <a:avLst/>
          </a:prstGeom>
        </p:spPr>
        <p:txBody>
          <a:bodyPr vert="horz" lIns="89639" tIns="44823" rIns="89639" bIns="4482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765221" y="9287064"/>
            <a:ext cx="2880101" cy="488792"/>
          </a:xfrm>
          <a:prstGeom prst="rect">
            <a:avLst/>
          </a:prstGeom>
        </p:spPr>
        <p:txBody>
          <a:bodyPr vert="horz" lIns="89639" tIns="44823" rIns="89639" bIns="44823" rtlCol="0" anchor="b"/>
          <a:lstStyle>
            <a:lvl1pPr algn="r">
              <a:defRPr sz="1200"/>
            </a:lvl1pPr>
          </a:lstStyle>
          <a:p>
            <a:fld id="{F590CCD0-FE35-423A-B9FD-933267B7A8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1339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880101" cy="488793"/>
          </a:xfrm>
          <a:prstGeom prst="rect">
            <a:avLst/>
          </a:prstGeom>
        </p:spPr>
        <p:txBody>
          <a:bodyPr vert="horz" lIns="89639" tIns="44823" rIns="89639" bIns="4482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765221" y="0"/>
            <a:ext cx="2880101" cy="488793"/>
          </a:xfrm>
          <a:prstGeom prst="rect">
            <a:avLst/>
          </a:prstGeom>
        </p:spPr>
        <p:txBody>
          <a:bodyPr vert="horz" lIns="89639" tIns="44823" rIns="89639" bIns="44823" rtlCol="0"/>
          <a:lstStyle>
            <a:lvl1pPr algn="r">
              <a:defRPr sz="1200"/>
            </a:lvl1pPr>
          </a:lstStyle>
          <a:p>
            <a:fld id="{C66E6DC5-E089-448C-ADA9-C53EA216882B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33425"/>
            <a:ext cx="4884737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639" tIns="44823" rIns="89639" bIns="4482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5000" y="4644312"/>
            <a:ext cx="5316870" cy="4399133"/>
          </a:xfrm>
          <a:prstGeom prst="rect">
            <a:avLst/>
          </a:prstGeom>
        </p:spPr>
        <p:txBody>
          <a:bodyPr vert="horz" lIns="89639" tIns="44823" rIns="89639" bIns="4482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8" y="9287064"/>
            <a:ext cx="2880101" cy="488792"/>
          </a:xfrm>
          <a:prstGeom prst="rect">
            <a:avLst/>
          </a:prstGeom>
        </p:spPr>
        <p:txBody>
          <a:bodyPr vert="horz" lIns="89639" tIns="44823" rIns="89639" bIns="4482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765221" y="9287064"/>
            <a:ext cx="2880101" cy="488792"/>
          </a:xfrm>
          <a:prstGeom prst="rect">
            <a:avLst/>
          </a:prstGeom>
        </p:spPr>
        <p:txBody>
          <a:bodyPr vert="horz" lIns="89639" tIns="44823" rIns="89639" bIns="44823" rtlCol="0" anchor="b"/>
          <a:lstStyle>
            <a:lvl1pPr algn="r">
              <a:defRPr sz="1200"/>
            </a:lvl1pPr>
          </a:lstStyle>
          <a:p>
            <a:fld id="{DFCB510D-55C8-4D3D-A366-9F41B467E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438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D8128-0D49-4FB7-BD1C-395F2D4B64D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1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6B581-B150-40F4-BA47-48048E71208F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EE38-4C33-4397-BAEE-10BF3C17FA67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5652-32B7-456E-B65E-855487C53113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3A28-C689-4B18-AB5A-F701635D7284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A3EB-7F58-4A73-BFE5-7619E76EFBCE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353A5-2B76-44DD-9DFB-620981918A81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5BA1-25E5-48CA-9E21-5F3E6CD23790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AB65-290E-49E1-8FE0-3F1B450DB574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9928-D382-4C6E-9216-0BD2B9F15356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C219-4D0F-4EB0-B441-E2C1D0112C39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E594-1F8D-44AF-92F5-DC04F7026758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4A905C-C05D-424E-9327-E33DD63885FE}" type="datetime1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2EF9F9-C4E8-46B2-BBF1-33E3162B8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chart" Target="../charts/chart1.xml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emf"/><Relationship Id="rId10" Type="http://schemas.openxmlformats.org/officeDocument/2006/relationships/image" Target="../media/image29.jpeg"/><Relationship Id="rId4" Type="http://schemas.openxmlformats.org/officeDocument/2006/relationships/image" Target="../media/image23.emf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3180" y="1268760"/>
            <a:ext cx="9144000" cy="230425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kumimoji="1" lang="ja-JP" altLang="en-US" sz="40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大阪府都市基盤施設</a:t>
            </a:r>
            <a:r>
              <a:rPr lang="ja-JP" altLang="en-US" sz="40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維持管理技術審議会</a:t>
            </a:r>
            <a:br>
              <a:rPr lang="en-US" altLang="ja-JP" sz="13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br>
              <a:rPr kumimoji="1" lang="en-US" altLang="ja-JP" sz="13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r>
              <a:rPr kumimoji="1" lang="ja-JP" altLang="en-US" sz="40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第１回　</a:t>
            </a:r>
            <a:r>
              <a:rPr lang="ja-JP" altLang="en-US" sz="4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河川等</a:t>
            </a:r>
            <a:r>
              <a:rPr kumimoji="1" lang="ja-JP" altLang="en-US" sz="40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部会</a:t>
            </a:r>
            <a:br>
              <a:rPr kumimoji="1" lang="en-US" altLang="ja-JP" sz="13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br>
              <a:rPr kumimoji="1" lang="en-US" altLang="ja-JP" sz="13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endParaRPr kumimoji="1" lang="ja-JP" altLang="en-US" sz="27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0" y="3753131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3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《</a:t>
            </a:r>
            <a:r>
              <a:rPr lang="ja-JP" altLang="en-US" sz="3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各施設の現計画の検証、課題と対応方針について</a:t>
            </a:r>
            <a:r>
              <a:rPr lang="en-US" altLang="ja-JP" sz="3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》</a:t>
            </a:r>
            <a:endParaRPr lang="ja-JP" altLang="en-US" sz="32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スライド番号プレースホルダー 17">
            <a:extLst>
              <a:ext uri="{FF2B5EF4-FFF2-40B4-BE49-F238E27FC236}">
                <a16:creationId xmlns:a16="http://schemas.microsoft.com/office/drawing/2014/main" id="{568234FF-1C40-4B1D-98C8-DF509959AD12}"/>
              </a:ext>
            </a:extLst>
          </p:cNvPr>
          <p:cNvSpPr txBox="1">
            <a:spLocks/>
          </p:cNvSpPr>
          <p:nvPr/>
        </p:nvSpPr>
        <p:spPr>
          <a:xfrm>
            <a:off x="8373184" y="6489782"/>
            <a:ext cx="77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EF9F9-C4E8-46B2-BBF1-33E3162B856A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87E11EAB-A6CE-437E-8633-27937AE1085C}"/>
              </a:ext>
            </a:extLst>
          </p:cNvPr>
          <p:cNvSpPr txBox="1">
            <a:spLocks/>
          </p:cNvSpPr>
          <p:nvPr/>
        </p:nvSpPr>
        <p:spPr>
          <a:xfrm>
            <a:off x="0" y="4765144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（河川管理施設編</a:t>
            </a:r>
            <a:r>
              <a:rPr lang="en-US" altLang="ja-JP" sz="3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3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本編</a:t>
            </a:r>
            <a:r>
              <a:rPr lang="en-US" altLang="ja-JP" sz="3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r>
              <a:rPr lang="ja-JP" altLang="en-US" sz="3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8BE72615-6364-4B6C-945A-D7D07E5BBAC5}"/>
              </a:ext>
            </a:extLst>
          </p:cNvPr>
          <p:cNvSpPr txBox="1">
            <a:spLocks/>
          </p:cNvSpPr>
          <p:nvPr/>
        </p:nvSpPr>
        <p:spPr>
          <a:xfrm>
            <a:off x="0" y="6190456"/>
            <a:ext cx="9144000" cy="550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ja-JP" altLang="en-US" sz="24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713424-2CB0-4B21-B863-140D4FCC0CFE}"/>
              </a:ext>
            </a:extLst>
          </p:cNvPr>
          <p:cNvSpPr txBox="1"/>
          <p:nvPr/>
        </p:nvSpPr>
        <p:spPr>
          <a:xfrm>
            <a:off x="7020272" y="35766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　</a:t>
            </a:r>
            <a:r>
              <a:rPr kumimoji="1" lang="en-US" altLang="ja-JP" b="1" dirty="0"/>
              <a:t>【</a:t>
            </a:r>
            <a:r>
              <a:rPr kumimoji="1" lang="ja-JP" altLang="en-US" b="1" dirty="0"/>
              <a:t>資料１－１</a:t>
            </a:r>
            <a:r>
              <a:rPr kumimoji="1" lang="en-US" altLang="ja-JP" b="1" dirty="0"/>
              <a:t>】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19608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D6DD97-905F-4E23-AB94-10E7D5719536}"/>
              </a:ext>
            </a:extLst>
          </p:cNvPr>
          <p:cNvSpPr txBox="1"/>
          <p:nvPr/>
        </p:nvSpPr>
        <p:spPr>
          <a:xfrm>
            <a:off x="0" y="749017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．河川管理施設の現状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．現計画の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検証、課題抽出及び対応方針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２－１　施設の点検・評価方法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２－２　施設の更新フロー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３．第１回審議会　委員からの意見と対応方針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４．まとめ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４－１　現計画の検証に基づく課題と対応方針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４－２　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第１回審議会の委員からの意見と対応方針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17">
            <a:extLst>
              <a:ext uri="{FF2B5EF4-FFF2-40B4-BE49-F238E27FC236}">
                <a16:creationId xmlns:a16="http://schemas.microsoft.com/office/drawing/2014/main" id="{3F7A9975-BBF1-41A6-B9ED-0A7D71CD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0804" y="6497402"/>
            <a:ext cx="774422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314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183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１．河川管理施設の現状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１－１　対象施設の推移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6600" y="967555"/>
            <a:ext cx="892899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大阪府における河川・砂防・ダム管理施設は現計画策定時（平成</a:t>
            </a:r>
            <a:r>
              <a:rPr kumimoji="1"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25</a:t>
            </a:r>
            <a:r>
              <a:rPr kumimoji="1"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年度末時点）より増加している。</a:t>
            </a:r>
          </a:p>
        </p:txBody>
      </p:sp>
      <p:graphicFrame>
        <p:nvGraphicFramePr>
          <p:cNvPr id="28" name="表 27">
            <a:extLst>
              <a:ext uri="{FF2B5EF4-FFF2-40B4-BE49-F238E27FC236}">
                <a16:creationId xmlns:a16="http://schemas.microsoft.com/office/drawing/2014/main" id="{1B798F8C-5644-D0B2-39B6-5E0793D7D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56859"/>
              </p:ext>
            </p:extLst>
          </p:nvPr>
        </p:nvGraphicFramePr>
        <p:xfrm>
          <a:off x="96847" y="1304824"/>
          <a:ext cx="8992214" cy="4976640"/>
        </p:xfrm>
        <a:graphic>
          <a:graphicData uri="http://schemas.openxmlformats.org/drawingml/2006/table">
            <a:tbl>
              <a:tblPr firstRow="1" firstCol="1" bandRow="1"/>
              <a:tblGrid>
                <a:gridCol w="881545">
                  <a:extLst>
                    <a:ext uri="{9D8B030D-6E8A-4147-A177-3AD203B41FA5}">
                      <a16:colId xmlns:a16="http://schemas.microsoft.com/office/drawing/2014/main" val="362415597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7811163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9972852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403121226"/>
                    </a:ext>
                  </a:extLst>
                </a:gridCol>
                <a:gridCol w="796821">
                  <a:extLst>
                    <a:ext uri="{9D8B030D-6E8A-4147-A177-3AD203B41FA5}">
                      <a16:colId xmlns:a16="http://schemas.microsoft.com/office/drawing/2014/main" val="1238809840"/>
                    </a:ext>
                  </a:extLst>
                </a:gridCol>
                <a:gridCol w="644207">
                  <a:extLst>
                    <a:ext uri="{9D8B030D-6E8A-4147-A177-3AD203B41FA5}">
                      <a16:colId xmlns:a16="http://schemas.microsoft.com/office/drawing/2014/main" val="191109025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60420340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24764717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85424540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89831065"/>
                    </a:ext>
                  </a:extLst>
                </a:gridCol>
                <a:gridCol w="1593641">
                  <a:extLst>
                    <a:ext uri="{9D8B030D-6E8A-4147-A177-3AD203B41FA5}">
                      <a16:colId xmlns:a16="http://schemas.microsoft.com/office/drawing/2014/main" val="2279428607"/>
                    </a:ext>
                  </a:extLst>
                </a:gridCol>
              </a:tblGrid>
              <a:tr h="216000">
                <a:tc rowSpan="2" gridSpan="3"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河川管理施設等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ja-JP" sz="1100" kern="100" dirty="0">
                          <a:solidFill>
                            <a:schemeClr val="tx1"/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Times New Roman" panose="02020603050405020304" pitchFamily="18" charset="0"/>
                        </a:rPr>
                        <a:t>河川管理施設</a:t>
                      </a:r>
                      <a:r>
                        <a:rPr lang="ja-JP" altLang="en-US" sz="1100" kern="100" dirty="0">
                          <a:solidFill>
                            <a:schemeClr val="tx1"/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Times New Roman" panose="02020603050405020304" pitchFamily="18" charset="0"/>
                        </a:rPr>
                        <a:t>等</a:t>
                      </a: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現計画策定時</a:t>
                      </a:r>
                      <a:endParaRPr lang="en-US" alt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H25</a:t>
                      </a: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年度末）</a:t>
                      </a: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更新時</a:t>
                      </a:r>
                      <a:endParaRPr lang="en-US" alt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R5</a:t>
                      </a: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年度末）</a:t>
                      </a: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増加分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現計画に記載（○</a:t>
                      </a:r>
                      <a:r>
                        <a:rPr lang="en-US" alt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あり、ー</a:t>
                      </a:r>
                      <a:r>
                        <a:rPr lang="en-US" alt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なし）</a:t>
                      </a:r>
                      <a:endParaRPr lang="en-US" alt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備考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52528"/>
                  </a:ext>
                </a:extLst>
              </a:tr>
              <a:tr h="216000">
                <a:tc gridSpan="3" vMerge="1">
                  <a:txBody>
                    <a:bodyPr/>
                    <a:lstStyle/>
                    <a:p>
                      <a:pPr algn="ctr"/>
                      <a:endParaRPr lang="ja-JP" altLang="en-US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点検</a:t>
                      </a:r>
                      <a:r>
                        <a:rPr lang="en-US" altLang="ja-JP" sz="8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評価</a:t>
                      </a:r>
                      <a:r>
                        <a:rPr lang="en-US" altLang="ja-JP" sz="8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維持管</a:t>
                      </a:r>
                      <a:endParaRPr lang="en-US" alt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理手法</a:t>
                      </a:r>
                      <a:r>
                        <a:rPr lang="en-US" altLang="ja-JP" sz="7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※5</a:t>
                      </a:r>
                      <a:endParaRPr lang="ja-JP" sz="7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管理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水準</a:t>
                      </a:r>
                      <a:r>
                        <a:rPr lang="en-US" altLang="ja-JP" sz="8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922682"/>
                  </a:ext>
                </a:extLst>
              </a:tr>
              <a:tr h="360000">
                <a:tc gridSpan="2">
                  <a:txBody>
                    <a:bodyPr/>
                    <a:lstStyle/>
                    <a:p>
                      <a:pPr algn="just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①堤防・護岸等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堤防・護岸、特殊堤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（コンクリート、鋼構造）</a:t>
                      </a:r>
                      <a:r>
                        <a:rPr lang="ja-JP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、堰・床止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工</a:t>
                      </a:r>
                      <a:r>
                        <a:rPr lang="ja-JP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、河道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777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㎞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777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㎞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管理延長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976959"/>
                  </a:ext>
                </a:extLst>
              </a:tr>
              <a:tr h="288000">
                <a:tc rowSpan="2" gridSpan="2">
                  <a:txBody>
                    <a:bodyPr/>
                    <a:lstStyle/>
                    <a:p>
                      <a:pPr algn="just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②地下河川・地下調節池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地下河川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15.5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㎞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20.9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㎞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5.4km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寝屋川北部地下河川　</a:t>
                      </a:r>
                      <a:r>
                        <a:rPr lang="en-US" alt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9.7km</a:t>
                      </a:r>
                    </a:p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寝屋川南部地下河川　</a:t>
                      </a:r>
                      <a:r>
                        <a:rPr lang="en-US" alt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11.2km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859491"/>
                  </a:ext>
                </a:extLst>
              </a:tr>
              <a:tr h="288000">
                <a:tc gridSpan="2"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地下調節池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寝屋川流域　</a:t>
                      </a:r>
                      <a:r>
                        <a:rPr lang="en-US" alt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en-US" alt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その他流域　</a:t>
                      </a: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603466"/>
                  </a:ext>
                </a:extLst>
              </a:tr>
              <a:tr h="252000">
                <a:tc rowSpan="4" gridSpan="2">
                  <a:txBody>
                    <a:bodyPr/>
                    <a:lstStyle/>
                    <a:p>
                      <a:pPr algn="just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③砂防関係施設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砂防堰堤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（土堰堤含む）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852</a:t>
                      </a:r>
                      <a:r>
                        <a:rPr lang="ja-JP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1,038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186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420109"/>
                  </a:ext>
                </a:extLst>
              </a:tr>
              <a:tr h="288000">
                <a:tc gridSpan="2"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渓流保全工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92.1km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92.1km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011240"/>
                  </a:ext>
                </a:extLst>
              </a:tr>
              <a:tr h="360000">
                <a:tc gridSpan="2"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急傾斜地崩壊防止施設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（擁壁、法枠、アンカー等）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178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426173"/>
                  </a:ext>
                </a:extLst>
              </a:tr>
              <a:tr h="360000">
                <a:tc gridSpan="2"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地すべり</a:t>
                      </a: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防止</a:t>
                      </a:r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施設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（集水井、横ボーリング、杭等）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665458"/>
                  </a:ext>
                </a:extLst>
              </a:tr>
              <a:tr h="252000">
                <a:tc rowSpan="2" gridSpan="2">
                  <a:txBody>
                    <a:bodyPr/>
                    <a:lstStyle/>
                    <a:p>
                      <a:pPr algn="just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④ダム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均一型フィルダム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ー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狭山池ダム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346420"/>
                  </a:ext>
                </a:extLst>
              </a:tr>
              <a:tr h="252000">
                <a:tc gridSpan="2"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中央心壁型ロックフィルダム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en-US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箕面川ダム</a:t>
                      </a: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、安威川ダム</a:t>
                      </a:r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769869"/>
                  </a:ext>
                </a:extLst>
              </a:tr>
              <a:tr h="252000">
                <a:tc rowSpan="7">
                  <a:txBody>
                    <a:bodyPr/>
                    <a:lstStyle/>
                    <a:p>
                      <a:pPr algn="just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⑤その他施設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機械設備を有する排水機場等の土木構造物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水門、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樋門、</a:t>
                      </a:r>
                      <a:r>
                        <a:rPr lang="ja-JP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排水機場、防潮扉等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ja-JP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61287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ja-JP" altLang="en-US" sz="11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8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遊水地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lang="ja-JP" altLang="en-US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lang="ja-JP" altLang="en-US" sz="1000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箇所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寝屋川流域のみ</a:t>
                      </a:r>
                      <a:endParaRPr lang="ja-JP" alt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0323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浄化施設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７箇所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30695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just"/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調節池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箇所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光明台調節池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zh-TW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住吉川防災調節池</a:t>
                      </a:r>
                      <a:endParaRPr 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15916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just"/>
                      <a:r>
                        <a:rPr lang="ja-JP" altLang="en-US" sz="11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⑤その他施設</a:t>
                      </a:r>
                      <a:endParaRPr lang="en-US" alt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水都関連施設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船着場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ja-JP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※1</a:t>
                      </a:r>
                      <a:endParaRPr lang="ja-JP" alt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基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○</a:t>
                      </a:r>
                      <a:endParaRPr lang="ja-JP" altLang="ja-JP" sz="1000" kern="100" baseline="300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ja-JP" sz="9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57091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just"/>
                      <a:r>
                        <a:rPr lang="ja-JP" altLang="en-US" sz="1100" kern="100" dirty="0">
                          <a:solidFill>
                            <a:schemeClr val="tx1"/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Times New Roman" panose="02020603050405020304" pitchFamily="18" charset="0"/>
                        </a:rPr>
                        <a:t>⑤その他施設</a:t>
                      </a:r>
                      <a:endParaRPr lang="en-US" alt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ja-JP" altLang="en-US" sz="1100" kern="100" dirty="0">
                          <a:solidFill>
                            <a:schemeClr val="tx1"/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Times New Roman" panose="02020603050405020304" pitchFamily="18" charset="0"/>
                        </a:rPr>
                        <a:t>（水都関連施設）</a:t>
                      </a: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水都関連施設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一式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一式</a:t>
                      </a:r>
                      <a:endParaRPr lang="en-US" alt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八軒家浜、中之島バンクス、ふれあいの水辺、護岸ライトアップ施設等</a:t>
                      </a:r>
                      <a:endParaRPr lang="ja-JP" sz="7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65316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just"/>
                      <a:r>
                        <a:rPr lang="ja-JP" altLang="en-US" sz="11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⑤その他施設</a:t>
                      </a:r>
                      <a:endParaRPr lang="en-US" altLang="ja-JP" sz="11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その他維持管理を要する施設</a:t>
                      </a:r>
                      <a:endParaRPr lang="en-US" alt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その他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―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一式</a:t>
                      </a:r>
                      <a:r>
                        <a:rPr lang="en-US" altLang="ja-JP" sz="1000" kern="100" baseline="300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※2</a:t>
                      </a:r>
                      <a:endParaRPr lang="ja-JP" sz="10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kern="10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一式</a:t>
                      </a:r>
                      <a:endParaRPr lang="ja-JP" sz="1000" kern="10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―</a:t>
                      </a:r>
                      <a:endParaRPr lang="ja-JP" altLang="en-US" sz="10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河川管理用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船舶</a:t>
                      </a:r>
                      <a:r>
                        <a:rPr lang="ja-JP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 panose="02020603050405020304" pitchFamily="18" charset="0"/>
                        </a:rPr>
                        <a:t>船着場、灯浮標、網場等</a:t>
                      </a:r>
                      <a:endParaRPr lang="ja-JP" sz="800" kern="10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413764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3ABD1EF-B20E-4387-A11E-C1C4DAB5CC5F}"/>
              </a:ext>
            </a:extLst>
          </p:cNvPr>
          <p:cNvSpPr txBox="1"/>
          <p:nvPr/>
        </p:nvSpPr>
        <p:spPr>
          <a:xfrm>
            <a:off x="4091464" y="6278381"/>
            <a:ext cx="185912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※1</a:t>
            </a:r>
            <a:r>
              <a:rPr kumimoji="1"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整備進捗等による追加</a:t>
            </a:r>
            <a:endParaRPr kumimoji="1"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※2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管理項目として追加</a:t>
            </a:r>
            <a:endParaRPr kumimoji="1"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94DE15-19B3-451C-A66B-19131CA50D4F}"/>
              </a:ext>
            </a:extLst>
          </p:cNvPr>
          <p:cNvSpPr txBox="1"/>
          <p:nvPr/>
        </p:nvSpPr>
        <p:spPr>
          <a:xfrm>
            <a:off x="5580112" y="6278381"/>
            <a:ext cx="324036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※3</a:t>
            </a:r>
            <a:r>
              <a:rPr kumimoji="1"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点検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目的、点検者、点検頻度等の具体的な点検方法を記載</a:t>
            </a:r>
            <a:endParaRPr kumimoji="1"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※4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具体的な評価基準を記載</a:t>
            </a:r>
            <a:endParaRPr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※5</a:t>
            </a:r>
            <a:r>
              <a:rPr kumimoji="1"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施設に応じた具体的な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維持管理手法を</a:t>
            </a:r>
            <a:r>
              <a:rPr kumimoji="1"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記載</a:t>
            </a:r>
            <a:endParaRPr kumimoji="1" lang="en-US" altLang="ja-JP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※6</a:t>
            </a:r>
            <a:r>
              <a:rPr lang="ja-JP" altLang="en-US" sz="8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目標管理水準及び限界管理水準を記載</a:t>
            </a:r>
            <a:endParaRPr kumimoji="1" lang="ja-JP" altLang="en-US" sz="8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スライド番号プレースホルダー 17">
            <a:extLst>
              <a:ext uri="{FF2B5EF4-FFF2-40B4-BE49-F238E27FC236}">
                <a16:creationId xmlns:a16="http://schemas.microsoft.com/office/drawing/2014/main" id="{487B04D0-9EEF-46C0-A7F0-43200451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0804" y="6497402"/>
            <a:ext cx="774422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742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C2D2EDA1-23E9-4732-41AC-F67C781A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02" y="2060848"/>
            <a:ext cx="3158897" cy="222891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70" y="0"/>
            <a:ext cx="914183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．河川管理施設の現状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8311712" y="6491883"/>
            <a:ext cx="832287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CF4EBC6-02CF-41C1-B053-136D6AD14FC5}"/>
              </a:ext>
            </a:extLst>
          </p:cNvPr>
          <p:cNvGrpSpPr>
            <a:grpSpLocks noChangeAspect="1"/>
          </p:cNvGrpSpPr>
          <p:nvPr/>
        </p:nvGrpSpPr>
        <p:grpSpPr>
          <a:xfrm>
            <a:off x="5677650" y="4755348"/>
            <a:ext cx="3582339" cy="1460895"/>
            <a:chOff x="13937" y="4742467"/>
            <a:chExt cx="4900025" cy="1998252"/>
          </a:xfrm>
        </p:grpSpPr>
        <p:sp>
          <p:nvSpPr>
            <p:cNvPr id="29" name="テキスト ボックス 39">
              <a:extLst>
                <a:ext uri="{FF2B5EF4-FFF2-40B4-BE49-F238E27FC236}">
                  <a16:creationId xmlns:a16="http://schemas.microsoft.com/office/drawing/2014/main" id="{7CE70F88-8CE0-47F8-9FB4-323A9561C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273" y="6151340"/>
              <a:ext cx="4319588" cy="58937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母数は、現在概ね施工年が把握できている</a:t>
              </a:r>
              <a:endPara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ブロック積護岸約</a:t>
              </a:r>
              <a:r>
                <a:rPr lang="en-US" altLang="ja-JP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460㎞</a:t>
              </a:r>
              <a:endPara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39C4E4C4-0B50-4F2E-82B9-6EF2E1D0E090}"/>
                </a:ext>
              </a:extLst>
            </p:cNvPr>
            <p:cNvSpPr/>
            <p:nvPr/>
          </p:nvSpPr>
          <p:spPr>
            <a:xfrm rot="5400000">
              <a:off x="1383361" y="5412915"/>
              <a:ext cx="792163" cy="20478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5C7F6525-8E27-42FF-ADF7-183BA2AD16E1}"/>
                </a:ext>
              </a:extLst>
            </p:cNvPr>
            <p:cNvSpPr/>
            <p:nvPr/>
          </p:nvSpPr>
          <p:spPr>
            <a:xfrm rot="5400000">
              <a:off x="2942286" y="5412915"/>
              <a:ext cx="792163" cy="20478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aphicFrame>
          <p:nvGraphicFramePr>
            <p:cNvPr id="32" name="グラフ 31">
              <a:extLst>
                <a:ext uri="{FF2B5EF4-FFF2-40B4-BE49-F238E27FC236}">
                  <a16:creationId xmlns:a16="http://schemas.microsoft.com/office/drawing/2014/main" id="{5ECAB0BD-0915-4986-9D13-FCA0D3980D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3037377"/>
                </p:ext>
              </p:extLst>
            </p:nvPr>
          </p:nvGraphicFramePr>
          <p:xfrm>
            <a:off x="95416" y="4744723"/>
            <a:ext cx="1701762" cy="1516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テキスト ボックス 36">
              <a:extLst>
                <a:ext uri="{FF2B5EF4-FFF2-40B4-BE49-F238E27FC236}">
                  <a16:creationId xmlns:a16="http://schemas.microsoft.com/office/drawing/2014/main" id="{B2EBC774-0BEA-430A-885B-145764C96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37" y="4975698"/>
              <a:ext cx="1030288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年未満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46%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aphicFrame>
          <p:nvGraphicFramePr>
            <p:cNvPr id="34" name="グラフ 33">
              <a:extLst>
                <a:ext uri="{FF2B5EF4-FFF2-40B4-BE49-F238E27FC236}">
                  <a16:creationId xmlns:a16="http://schemas.microsoft.com/office/drawing/2014/main" id="{7497FEA8-F7DA-47FD-A781-1E67DB9547D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9165611"/>
                </p:ext>
              </p:extLst>
            </p:nvPr>
          </p:nvGraphicFramePr>
          <p:xfrm>
            <a:off x="1676399" y="4742467"/>
            <a:ext cx="1677564" cy="15310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6" name="グラフ 35">
              <a:extLst>
                <a:ext uri="{FF2B5EF4-FFF2-40B4-BE49-F238E27FC236}">
                  <a16:creationId xmlns:a16="http://schemas.microsoft.com/office/drawing/2014/main" id="{2023C967-A5FC-44FE-9A4D-3C5647AF7AE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4411456"/>
                </p:ext>
              </p:extLst>
            </p:nvPr>
          </p:nvGraphicFramePr>
          <p:xfrm>
            <a:off x="3248634" y="4762503"/>
            <a:ext cx="1665328" cy="15198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130D679-C17B-4E96-AF09-DF8718E2F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262" y="5610799"/>
              <a:ext cx="863600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年超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54%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8" name="テキスト ボックス 36">
              <a:extLst>
                <a:ext uri="{FF2B5EF4-FFF2-40B4-BE49-F238E27FC236}">
                  <a16:creationId xmlns:a16="http://schemas.microsoft.com/office/drawing/2014/main" id="{EA0DB98D-F4A3-4A99-943D-E408BE56E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049" y="4917236"/>
              <a:ext cx="1030287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年未満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31%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テキスト ボックス 36">
              <a:extLst>
                <a:ext uri="{FF2B5EF4-FFF2-40B4-BE49-F238E27FC236}">
                  <a16:creationId xmlns:a16="http://schemas.microsoft.com/office/drawing/2014/main" id="{B5BAA1EF-9AF5-456C-984B-1E3120A3F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9824" y="5663741"/>
              <a:ext cx="862012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年超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69%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テキスト ボックス 36">
              <a:extLst>
                <a:ext uri="{FF2B5EF4-FFF2-40B4-BE49-F238E27FC236}">
                  <a16:creationId xmlns:a16="http://schemas.microsoft.com/office/drawing/2014/main" id="{1E3F71E1-3774-4B20-A623-76FF13492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8212" y="4857289"/>
              <a:ext cx="1030287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年未満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14%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テキスト ボックス 39">
              <a:extLst>
                <a:ext uri="{FF2B5EF4-FFF2-40B4-BE49-F238E27FC236}">
                  <a16:creationId xmlns:a16="http://schemas.microsoft.com/office/drawing/2014/main" id="{38BE661C-248C-4412-BDA1-319EA985F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14" y="5473824"/>
              <a:ext cx="1157187" cy="25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</a:t>
              </a:r>
              <a:r>
                <a:rPr lang="en-US" altLang="ja-JP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R</a:t>
              </a:r>
              <a:r>
                <a:rPr lang="ja-JP" altLang="en-US" sz="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４年度末時点）</a:t>
              </a:r>
            </a:p>
          </p:txBody>
        </p:sp>
        <p:sp>
          <p:nvSpPr>
            <p:cNvPr id="42" name="テキスト ボックス 36">
              <a:extLst>
                <a:ext uri="{FF2B5EF4-FFF2-40B4-BE49-F238E27FC236}">
                  <a16:creationId xmlns:a16="http://schemas.microsoft.com/office/drawing/2014/main" id="{D3375B74-D170-4CAD-B523-47A89A306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533" y="5671857"/>
              <a:ext cx="1030288" cy="50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年超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86%</a:t>
              </a: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849DECF-9A93-40DE-B615-4F3C934081D4}"/>
              </a:ext>
            </a:extLst>
          </p:cNvPr>
          <p:cNvSpPr txBox="1"/>
          <p:nvPr/>
        </p:nvSpPr>
        <p:spPr>
          <a:xfrm>
            <a:off x="6218962" y="2080488"/>
            <a:ext cx="180057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●護岸の施工年次</a:t>
            </a:r>
            <a:endParaRPr kumimoji="1" lang="ja-JP" altLang="en-US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F5D9552-431F-4A33-AAEB-378E02911D91}"/>
              </a:ext>
            </a:extLst>
          </p:cNvPr>
          <p:cNvSpPr txBox="1"/>
          <p:nvPr/>
        </p:nvSpPr>
        <p:spPr>
          <a:xfrm>
            <a:off x="5857101" y="4546433"/>
            <a:ext cx="313665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施工後、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50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年を超えるブロック積護岸の割合</a:t>
            </a:r>
            <a:endParaRPr kumimoji="1" lang="ja-JP" altLang="en-US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4A281D81-E0A6-40A8-9030-323F79CA74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9" y="986788"/>
            <a:ext cx="4172722" cy="5853175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A7616D2-D257-40ED-9E4E-CEDE36F1458D}"/>
              </a:ext>
            </a:extLst>
          </p:cNvPr>
          <p:cNvSpPr txBox="1"/>
          <p:nvPr/>
        </p:nvSpPr>
        <p:spPr>
          <a:xfrm>
            <a:off x="41907" y="1533422"/>
            <a:ext cx="2873909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ブロック積構造、ブロック張構造の多い範囲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1A3020E-4E02-4423-BECC-7845C3A2E9E5}"/>
              </a:ext>
            </a:extLst>
          </p:cNvPr>
          <p:cNvSpPr txBox="1"/>
          <p:nvPr/>
        </p:nvSpPr>
        <p:spPr>
          <a:xfrm>
            <a:off x="40789" y="3639214"/>
            <a:ext cx="301618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特殊堤（コンクリート、鋼構造）の多い範囲</a:t>
            </a:r>
          </a:p>
        </p:txBody>
      </p:sp>
      <p:sp>
        <p:nvSpPr>
          <p:cNvPr id="97" name="フリーフォーム 70">
            <a:extLst>
              <a:ext uri="{FF2B5EF4-FFF2-40B4-BE49-F238E27FC236}">
                <a16:creationId xmlns:a16="http://schemas.microsoft.com/office/drawing/2014/main" id="{0C8AADED-B4C9-434A-8ADB-7F176D35E10F}"/>
              </a:ext>
            </a:extLst>
          </p:cNvPr>
          <p:cNvSpPr/>
          <p:nvPr/>
        </p:nvSpPr>
        <p:spPr>
          <a:xfrm>
            <a:off x="107504" y="1796838"/>
            <a:ext cx="3475225" cy="534335"/>
          </a:xfrm>
          <a:custGeom>
            <a:avLst/>
            <a:gdLst>
              <a:gd name="connsiteX0" fmla="*/ 0 w 3576918"/>
              <a:gd name="connsiteY0" fmla="*/ 0 h 403412"/>
              <a:gd name="connsiteX1" fmla="*/ 2649071 w 3576918"/>
              <a:gd name="connsiteY1" fmla="*/ 0 h 403412"/>
              <a:gd name="connsiteX2" fmla="*/ 3576918 w 3576918"/>
              <a:gd name="connsiteY2" fmla="*/ 403412 h 40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6918" h="403412">
                <a:moveTo>
                  <a:pt x="0" y="0"/>
                </a:moveTo>
                <a:lnTo>
                  <a:pt x="2649071" y="0"/>
                </a:lnTo>
                <a:lnTo>
                  <a:pt x="3576918" y="403412"/>
                </a:ln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8" name="フリーフォーム 71">
            <a:extLst>
              <a:ext uri="{FF2B5EF4-FFF2-40B4-BE49-F238E27FC236}">
                <a16:creationId xmlns:a16="http://schemas.microsoft.com/office/drawing/2014/main" id="{DC96E418-2B5E-4AFB-B4F8-C219557AFABB}"/>
              </a:ext>
            </a:extLst>
          </p:cNvPr>
          <p:cNvSpPr/>
          <p:nvPr/>
        </p:nvSpPr>
        <p:spPr>
          <a:xfrm flipV="1">
            <a:off x="104982" y="3880947"/>
            <a:ext cx="3574324" cy="611842"/>
          </a:xfrm>
          <a:custGeom>
            <a:avLst/>
            <a:gdLst>
              <a:gd name="connsiteX0" fmla="*/ 0 w 3496235"/>
              <a:gd name="connsiteY0" fmla="*/ 242047 h 242047"/>
              <a:gd name="connsiteX1" fmla="*/ 2568388 w 3496235"/>
              <a:gd name="connsiteY1" fmla="*/ 242047 h 242047"/>
              <a:gd name="connsiteX2" fmla="*/ 3496235 w 3496235"/>
              <a:gd name="connsiteY2" fmla="*/ 0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6235" h="242047">
                <a:moveTo>
                  <a:pt x="0" y="242047"/>
                </a:moveTo>
                <a:lnTo>
                  <a:pt x="2568388" y="242047"/>
                </a:lnTo>
                <a:lnTo>
                  <a:pt x="3496235" y="0"/>
                </a:lnTo>
              </a:path>
            </a:pathLst>
          </a:custGeom>
          <a:noFill/>
          <a:ln w="25400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9" name="フリーフォーム 1">
            <a:extLst>
              <a:ext uri="{FF2B5EF4-FFF2-40B4-BE49-F238E27FC236}">
                <a16:creationId xmlns:a16="http://schemas.microsoft.com/office/drawing/2014/main" id="{02A845F9-9713-4A83-A794-AF449CFAE756}"/>
              </a:ext>
            </a:extLst>
          </p:cNvPr>
          <p:cNvSpPr/>
          <p:nvPr/>
        </p:nvSpPr>
        <p:spPr>
          <a:xfrm>
            <a:off x="2283478" y="3178911"/>
            <a:ext cx="2431460" cy="3183609"/>
          </a:xfrm>
          <a:custGeom>
            <a:avLst/>
            <a:gdLst>
              <a:gd name="connsiteX0" fmla="*/ 57150 w 566737"/>
              <a:gd name="connsiteY0" fmla="*/ 38100 h 1919287"/>
              <a:gd name="connsiteX1" fmla="*/ 381000 w 566737"/>
              <a:gd name="connsiteY1" fmla="*/ 0 h 1919287"/>
              <a:gd name="connsiteX2" fmla="*/ 566737 w 566737"/>
              <a:gd name="connsiteY2" fmla="*/ 304800 h 1919287"/>
              <a:gd name="connsiteX3" fmla="*/ 423862 w 566737"/>
              <a:gd name="connsiteY3" fmla="*/ 1028700 h 1919287"/>
              <a:gd name="connsiteX4" fmla="*/ 0 w 566737"/>
              <a:gd name="connsiteY4" fmla="*/ 1919287 h 1919287"/>
              <a:gd name="connsiteX0" fmla="*/ 57150 w 566737"/>
              <a:gd name="connsiteY0" fmla="*/ 38100 h 1919287"/>
              <a:gd name="connsiteX1" fmla="*/ 381000 w 566737"/>
              <a:gd name="connsiteY1" fmla="*/ 0 h 1919287"/>
              <a:gd name="connsiteX2" fmla="*/ 566737 w 566737"/>
              <a:gd name="connsiteY2" fmla="*/ 304800 h 1919287"/>
              <a:gd name="connsiteX3" fmla="*/ 423862 w 566737"/>
              <a:gd name="connsiteY3" fmla="*/ 1028700 h 1919287"/>
              <a:gd name="connsiteX4" fmla="*/ 0 w 566737"/>
              <a:gd name="connsiteY4" fmla="*/ 1919287 h 1919287"/>
              <a:gd name="connsiteX5" fmla="*/ 57150 w 566737"/>
              <a:gd name="connsiteY5" fmla="*/ 38100 h 1919287"/>
              <a:gd name="connsiteX0" fmla="*/ 857259 w 1366846"/>
              <a:gd name="connsiteY0" fmla="*/ 38100 h 2572492"/>
              <a:gd name="connsiteX1" fmla="*/ 1181109 w 1366846"/>
              <a:gd name="connsiteY1" fmla="*/ 0 h 2572492"/>
              <a:gd name="connsiteX2" fmla="*/ 1366846 w 1366846"/>
              <a:gd name="connsiteY2" fmla="*/ 304800 h 2572492"/>
              <a:gd name="connsiteX3" fmla="*/ 1223971 w 1366846"/>
              <a:gd name="connsiteY3" fmla="*/ 1028700 h 2572492"/>
              <a:gd name="connsiteX4" fmla="*/ 800109 w 1366846"/>
              <a:gd name="connsiteY4" fmla="*/ 1919287 h 2572492"/>
              <a:gd name="connsiteX5" fmla="*/ 9 w 1366846"/>
              <a:gd name="connsiteY5" fmla="*/ 2566987 h 2572492"/>
              <a:gd name="connsiteX6" fmla="*/ 857259 w 1366846"/>
              <a:gd name="connsiteY6" fmla="*/ 38100 h 2572492"/>
              <a:gd name="connsiteX0" fmla="*/ 857259 w 1366846"/>
              <a:gd name="connsiteY0" fmla="*/ 38100 h 2572492"/>
              <a:gd name="connsiteX1" fmla="*/ 1181109 w 1366846"/>
              <a:gd name="connsiteY1" fmla="*/ 0 h 2572492"/>
              <a:gd name="connsiteX2" fmla="*/ 1366846 w 1366846"/>
              <a:gd name="connsiteY2" fmla="*/ 304800 h 2572492"/>
              <a:gd name="connsiteX3" fmla="*/ 1223971 w 1366846"/>
              <a:gd name="connsiteY3" fmla="*/ 1028700 h 2572492"/>
              <a:gd name="connsiteX4" fmla="*/ 800109 w 1366846"/>
              <a:gd name="connsiteY4" fmla="*/ 1919287 h 2572492"/>
              <a:gd name="connsiteX5" fmla="*/ 9 w 1366846"/>
              <a:gd name="connsiteY5" fmla="*/ 2566987 h 2572492"/>
              <a:gd name="connsiteX6" fmla="*/ 109546 w 1366846"/>
              <a:gd name="connsiteY6" fmla="*/ 1947861 h 2572492"/>
              <a:gd name="connsiteX7" fmla="*/ 857259 w 1366846"/>
              <a:gd name="connsiteY7" fmla="*/ 38100 h 2572492"/>
              <a:gd name="connsiteX0" fmla="*/ 857259 w 1366846"/>
              <a:gd name="connsiteY0" fmla="*/ 38100 h 2572492"/>
              <a:gd name="connsiteX1" fmla="*/ 1181109 w 1366846"/>
              <a:gd name="connsiteY1" fmla="*/ 0 h 2572492"/>
              <a:gd name="connsiteX2" fmla="*/ 1366846 w 1366846"/>
              <a:gd name="connsiteY2" fmla="*/ 304800 h 2572492"/>
              <a:gd name="connsiteX3" fmla="*/ 1223971 w 1366846"/>
              <a:gd name="connsiteY3" fmla="*/ 1028700 h 2572492"/>
              <a:gd name="connsiteX4" fmla="*/ 800109 w 1366846"/>
              <a:gd name="connsiteY4" fmla="*/ 1919287 h 2572492"/>
              <a:gd name="connsiteX5" fmla="*/ 9 w 1366846"/>
              <a:gd name="connsiteY5" fmla="*/ 2566987 h 2572492"/>
              <a:gd name="connsiteX6" fmla="*/ 109546 w 1366846"/>
              <a:gd name="connsiteY6" fmla="*/ 1947861 h 2572492"/>
              <a:gd name="connsiteX7" fmla="*/ 638184 w 1366846"/>
              <a:gd name="connsiteY7" fmla="*/ 1238249 h 2572492"/>
              <a:gd name="connsiteX8" fmla="*/ 857259 w 1366846"/>
              <a:gd name="connsiteY8" fmla="*/ 38100 h 2572492"/>
              <a:gd name="connsiteX0" fmla="*/ 890117 w 1399704"/>
              <a:gd name="connsiteY0" fmla="*/ 38100 h 2572492"/>
              <a:gd name="connsiteX1" fmla="*/ 1213967 w 1399704"/>
              <a:gd name="connsiteY1" fmla="*/ 0 h 2572492"/>
              <a:gd name="connsiteX2" fmla="*/ 1399704 w 1399704"/>
              <a:gd name="connsiteY2" fmla="*/ 304800 h 2572492"/>
              <a:gd name="connsiteX3" fmla="*/ 1256829 w 1399704"/>
              <a:gd name="connsiteY3" fmla="*/ 1028700 h 2572492"/>
              <a:gd name="connsiteX4" fmla="*/ 832967 w 1399704"/>
              <a:gd name="connsiteY4" fmla="*/ 1919287 h 2572492"/>
              <a:gd name="connsiteX5" fmla="*/ 32867 w 1399704"/>
              <a:gd name="connsiteY5" fmla="*/ 2566987 h 2572492"/>
              <a:gd name="connsiteX6" fmla="*/ 142404 w 1399704"/>
              <a:gd name="connsiteY6" fmla="*/ 1947861 h 2572492"/>
              <a:gd name="connsiteX7" fmla="*/ 671042 w 1399704"/>
              <a:gd name="connsiteY7" fmla="*/ 1238249 h 2572492"/>
              <a:gd name="connsiteX8" fmla="*/ 890117 w 1399704"/>
              <a:gd name="connsiteY8" fmla="*/ 38100 h 2572492"/>
              <a:gd name="connsiteX0" fmla="*/ 890117 w 1399704"/>
              <a:gd name="connsiteY0" fmla="*/ 38100 h 2572492"/>
              <a:gd name="connsiteX1" fmla="*/ 1213967 w 1399704"/>
              <a:gd name="connsiteY1" fmla="*/ 0 h 2572492"/>
              <a:gd name="connsiteX2" fmla="*/ 1399704 w 1399704"/>
              <a:gd name="connsiteY2" fmla="*/ 304800 h 2572492"/>
              <a:gd name="connsiteX3" fmla="*/ 1256829 w 1399704"/>
              <a:gd name="connsiteY3" fmla="*/ 1028700 h 2572492"/>
              <a:gd name="connsiteX4" fmla="*/ 832967 w 1399704"/>
              <a:gd name="connsiteY4" fmla="*/ 1919287 h 2572492"/>
              <a:gd name="connsiteX5" fmla="*/ 32867 w 1399704"/>
              <a:gd name="connsiteY5" fmla="*/ 2566987 h 2572492"/>
              <a:gd name="connsiteX6" fmla="*/ 142404 w 1399704"/>
              <a:gd name="connsiteY6" fmla="*/ 1947861 h 2572492"/>
              <a:gd name="connsiteX7" fmla="*/ 671042 w 1399704"/>
              <a:gd name="connsiteY7" fmla="*/ 1238249 h 2572492"/>
              <a:gd name="connsiteX8" fmla="*/ 890117 w 1399704"/>
              <a:gd name="connsiteY8" fmla="*/ 38100 h 2572492"/>
              <a:gd name="connsiteX0" fmla="*/ 890117 w 1399704"/>
              <a:gd name="connsiteY0" fmla="*/ 38100 h 2572748"/>
              <a:gd name="connsiteX1" fmla="*/ 1213967 w 1399704"/>
              <a:gd name="connsiteY1" fmla="*/ 0 h 2572748"/>
              <a:gd name="connsiteX2" fmla="*/ 1399704 w 1399704"/>
              <a:gd name="connsiteY2" fmla="*/ 304800 h 2572748"/>
              <a:gd name="connsiteX3" fmla="*/ 1256829 w 1399704"/>
              <a:gd name="connsiteY3" fmla="*/ 1028700 h 2572748"/>
              <a:gd name="connsiteX4" fmla="*/ 885354 w 1399704"/>
              <a:gd name="connsiteY4" fmla="*/ 1957387 h 2572748"/>
              <a:gd name="connsiteX5" fmla="*/ 32867 w 1399704"/>
              <a:gd name="connsiteY5" fmla="*/ 2566987 h 2572748"/>
              <a:gd name="connsiteX6" fmla="*/ 142404 w 1399704"/>
              <a:gd name="connsiteY6" fmla="*/ 1947861 h 2572748"/>
              <a:gd name="connsiteX7" fmla="*/ 671042 w 1399704"/>
              <a:gd name="connsiteY7" fmla="*/ 1238249 h 2572748"/>
              <a:gd name="connsiteX8" fmla="*/ 890117 w 1399704"/>
              <a:gd name="connsiteY8" fmla="*/ 38100 h 2572748"/>
              <a:gd name="connsiteX0" fmla="*/ 890117 w 1399704"/>
              <a:gd name="connsiteY0" fmla="*/ 38100 h 2574445"/>
              <a:gd name="connsiteX1" fmla="*/ 1213967 w 1399704"/>
              <a:gd name="connsiteY1" fmla="*/ 0 h 2574445"/>
              <a:gd name="connsiteX2" fmla="*/ 1399704 w 1399704"/>
              <a:gd name="connsiteY2" fmla="*/ 304800 h 2574445"/>
              <a:gd name="connsiteX3" fmla="*/ 1256829 w 1399704"/>
              <a:gd name="connsiteY3" fmla="*/ 1028700 h 2574445"/>
              <a:gd name="connsiteX4" fmla="*/ 885354 w 1399704"/>
              <a:gd name="connsiteY4" fmla="*/ 1957387 h 2574445"/>
              <a:gd name="connsiteX5" fmla="*/ 32867 w 1399704"/>
              <a:gd name="connsiteY5" fmla="*/ 2566987 h 2574445"/>
              <a:gd name="connsiteX6" fmla="*/ 142404 w 1399704"/>
              <a:gd name="connsiteY6" fmla="*/ 1947861 h 2574445"/>
              <a:gd name="connsiteX7" fmla="*/ 671042 w 1399704"/>
              <a:gd name="connsiteY7" fmla="*/ 1238249 h 2574445"/>
              <a:gd name="connsiteX8" fmla="*/ 890117 w 1399704"/>
              <a:gd name="connsiteY8" fmla="*/ 38100 h 2574445"/>
              <a:gd name="connsiteX0" fmla="*/ 890117 w 1399704"/>
              <a:gd name="connsiteY0" fmla="*/ 38100 h 2574445"/>
              <a:gd name="connsiteX1" fmla="*/ 1213967 w 1399704"/>
              <a:gd name="connsiteY1" fmla="*/ 0 h 2574445"/>
              <a:gd name="connsiteX2" fmla="*/ 1399704 w 1399704"/>
              <a:gd name="connsiteY2" fmla="*/ 304800 h 2574445"/>
              <a:gd name="connsiteX3" fmla="*/ 1256829 w 1399704"/>
              <a:gd name="connsiteY3" fmla="*/ 1028700 h 2574445"/>
              <a:gd name="connsiteX4" fmla="*/ 885354 w 1399704"/>
              <a:gd name="connsiteY4" fmla="*/ 1957387 h 2574445"/>
              <a:gd name="connsiteX5" fmla="*/ 32867 w 1399704"/>
              <a:gd name="connsiteY5" fmla="*/ 2566987 h 2574445"/>
              <a:gd name="connsiteX6" fmla="*/ 142404 w 1399704"/>
              <a:gd name="connsiteY6" fmla="*/ 1947861 h 2574445"/>
              <a:gd name="connsiteX7" fmla="*/ 671042 w 1399704"/>
              <a:gd name="connsiteY7" fmla="*/ 1238249 h 2574445"/>
              <a:gd name="connsiteX8" fmla="*/ 890117 w 1399704"/>
              <a:gd name="connsiteY8" fmla="*/ 38100 h 2574445"/>
              <a:gd name="connsiteX0" fmla="*/ 890117 w 1399704"/>
              <a:gd name="connsiteY0" fmla="*/ 38100 h 2574445"/>
              <a:gd name="connsiteX1" fmla="*/ 1213967 w 1399704"/>
              <a:gd name="connsiteY1" fmla="*/ 0 h 2574445"/>
              <a:gd name="connsiteX2" fmla="*/ 1399704 w 1399704"/>
              <a:gd name="connsiteY2" fmla="*/ 304800 h 2574445"/>
              <a:gd name="connsiteX3" fmla="*/ 1237779 w 1399704"/>
              <a:gd name="connsiteY3" fmla="*/ 1152525 h 2574445"/>
              <a:gd name="connsiteX4" fmla="*/ 885354 w 1399704"/>
              <a:gd name="connsiteY4" fmla="*/ 1957387 h 2574445"/>
              <a:gd name="connsiteX5" fmla="*/ 32867 w 1399704"/>
              <a:gd name="connsiteY5" fmla="*/ 2566987 h 2574445"/>
              <a:gd name="connsiteX6" fmla="*/ 142404 w 1399704"/>
              <a:gd name="connsiteY6" fmla="*/ 1947861 h 2574445"/>
              <a:gd name="connsiteX7" fmla="*/ 671042 w 1399704"/>
              <a:gd name="connsiteY7" fmla="*/ 1238249 h 2574445"/>
              <a:gd name="connsiteX8" fmla="*/ 890117 w 1399704"/>
              <a:gd name="connsiteY8" fmla="*/ 38100 h 2574445"/>
              <a:gd name="connsiteX0" fmla="*/ 873399 w 1382986"/>
              <a:gd name="connsiteY0" fmla="*/ 38100 h 2574445"/>
              <a:gd name="connsiteX1" fmla="*/ 1197249 w 1382986"/>
              <a:gd name="connsiteY1" fmla="*/ 0 h 2574445"/>
              <a:gd name="connsiteX2" fmla="*/ 1382986 w 1382986"/>
              <a:gd name="connsiteY2" fmla="*/ 304800 h 2574445"/>
              <a:gd name="connsiteX3" fmla="*/ 1221061 w 1382986"/>
              <a:gd name="connsiteY3" fmla="*/ 1152525 h 2574445"/>
              <a:gd name="connsiteX4" fmla="*/ 868636 w 1382986"/>
              <a:gd name="connsiteY4" fmla="*/ 1957387 h 2574445"/>
              <a:gd name="connsiteX5" fmla="*/ 16149 w 1382986"/>
              <a:gd name="connsiteY5" fmla="*/ 2566987 h 2574445"/>
              <a:gd name="connsiteX6" fmla="*/ 278086 w 1382986"/>
              <a:gd name="connsiteY6" fmla="*/ 1876423 h 2574445"/>
              <a:gd name="connsiteX7" fmla="*/ 654324 w 1382986"/>
              <a:gd name="connsiteY7" fmla="*/ 1238249 h 2574445"/>
              <a:gd name="connsiteX8" fmla="*/ 873399 w 1382986"/>
              <a:gd name="connsiteY8" fmla="*/ 38100 h 2574445"/>
              <a:gd name="connsiteX0" fmla="*/ 878157 w 1387744"/>
              <a:gd name="connsiteY0" fmla="*/ 38100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878157 w 1387744"/>
              <a:gd name="connsiteY8" fmla="*/ 38100 h 2574445"/>
              <a:gd name="connsiteX0" fmla="*/ 878157 w 1387744"/>
              <a:gd name="connsiteY0" fmla="*/ 38100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878157 w 1387744"/>
              <a:gd name="connsiteY8" fmla="*/ 38100 h 2574445"/>
              <a:gd name="connsiteX0" fmla="*/ 625744 w 1387744"/>
              <a:gd name="connsiteY0" fmla="*/ 485775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625744 w 1387744"/>
              <a:gd name="connsiteY8" fmla="*/ 485775 h 2574445"/>
              <a:gd name="connsiteX0" fmla="*/ 625744 w 1387744"/>
              <a:gd name="connsiteY0" fmla="*/ 485775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625744 w 1387744"/>
              <a:gd name="connsiteY8" fmla="*/ 485775 h 2574445"/>
              <a:gd name="connsiteX0" fmla="*/ 625744 w 1387744"/>
              <a:gd name="connsiteY0" fmla="*/ 485775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625744 w 1387744"/>
              <a:gd name="connsiteY8" fmla="*/ 485775 h 2574445"/>
              <a:gd name="connsiteX0" fmla="*/ 625744 w 1387744"/>
              <a:gd name="connsiteY0" fmla="*/ 485775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625744 w 1387744"/>
              <a:gd name="connsiteY8" fmla="*/ 485775 h 2574445"/>
              <a:gd name="connsiteX0" fmla="*/ 625744 w 1387744"/>
              <a:gd name="connsiteY0" fmla="*/ 485775 h 2574445"/>
              <a:gd name="connsiteX1" fmla="*/ 1202007 w 1387744"/>
              <a:gd name="connsiteY1" fmla="*/ 0 h 2574445"/>
              <a:gd name="connsiteX2" fmla="*/ 1387744 w 1387744"/>
              <a:gd name="connsiteY2" fmla="*/ 304800 h 2574445"/>
              <a:gd name="connsiteX3" fmla="*/ 1225819 w 1387744"/>
              <a:gd name="connsiteY3" fmla="*/ 1152525 h 2574445"/>
              <a:gd name="connsiteX4" fmla="*/ 873394 w 1387744"/>
              <a:gd name="connsiteY4" fmla="*/ 1957387 h 2574445"/>
              <a:gd name="connsiteX5" fmla="*/ 20907 w 1387744"/>
              <a:gd name="connsiteY5" fmla="*/ 2566987 h 2574445"/>
              <a:gd name="connsiteX6" fmla="*/ 282844 w 1387744"/>
              <a:gd name="connsiteY6" fmla="*/ 1876423 h 2574445"/>
              <a:gd name="connsiteX7" fmla="*/ 659082 w 1387744"/>
              <a:gd name="connsiteY7" fmla="*/ 1238249 h 2574445"/>
              <a:gd name="connsiteX8" fmla="*/ 625744 w 1387744"/>
              <a:gd name="connsiteY8" fmla="*/ 485775 h 2574445"/>
              <a:gd name="connsiteX0" fmla="*/ 625744 w 1387744"/>
              <a:gd name="connsiteY0" fmla="*/ 576262 h 2664932"/>
              <a:gd name="connsiteX1" fmla="*/ 1197244 w 1387744"/>
              <a:gd name="connsiteY1" fmla="*/ 0 h 2664932"/>
              <a:gd name="connsiteX2" fmla="*/ 1387744 w 1387744"/>
              <a:gd name="connsiteY2" fmla="*/ 395287 h 2664932"/>
              <a:gd name="connsiteX3" fmla="*/ 1225819 w 1387744"/>
              <a:gd name="connsiteY3" fmla="*/ 1243012 h 2664932"/>
              <a:gd name="connsiteX4" fmla="*/ 873394 w 1387744"/>
              <a:gd name="connsiteY4" fmla="*/ 2047874 h 2664932"/>
              <a:gd name="connsiteX5" fmla="*/ 20907 w 1387744"/>
              <a:gd name="connsiteY5" fmla="*/ 2657474 h 2664932"/>
              <a:gd name="connsiteX6" fmla="*/ 282844 w 1387744"/>
              <a:gd name="connsiteY6" fmla="*/ 1966910 h 2664932"/>
              <a:gd name="connsiteX7" fmla="*/ 659082 w 1387744"/>
              <a:gd name="connsiteY7" fmla="*/ 1328736 h 2664932"/>
              <a:gd name="connsiteX8" fmla="*/ 625744 w 1387744"/>
              <a:gd name="connsiteY8" fmla="*/ 576262 h 2664932"/>
              <a:gd name="connsiteX0" fmla="*/ 625744 w 1387744"/>
              <a:gd name="connsiteY0" fmla="*/ 576262 h 2664932"/>
              <a:gd name="connsiteX1" fmla="*/ 1197244 w 1387744"/>
              <a:gd name="connsiteY1" fmla="*/ 0 h 2664932"/>
              <a:gd name="connsiteX2" fmla="*/ 1387744 w 1387744"/>
              <a:gd name="connsiteY2" fmla="*/ 395287 h 2664932"/>
              <a:gd name="connsiteX3" fmla="*/ 1225819 w 1387744"/>
              <a:gd name="connsiteY3" fmla="*/ 1243012 h 2664932"/>
              <a:gd name="connsiteX4" fmla="*/ 873394 w 1387744"/>
              <a:gd name="connsiteY4" fmla="*/ 2047874 h 2664932"/>
              <a:gd name="connsiteX5" fmla="*/ 20907 w 1387744"/>
              <a:gd name="connsiteY5" fmla="*/ 2657474 h 2664932"/>
              <a:gd name="connsiteX6" fmla="*/ 282844 w 1387744"/>
              <a:gd name="connsiteY6" fmla="*/ 1966910 h 2664932"/>
              <a:gd name="connsiteX7" fmla="*/ 659082 w 1387744"/>
              <a:gd name="connsiteY7" fmla="*/ 1328736 h 2664932"/>
              <a:gd name="connsiteX8" fmla="*/ 625744 w 1387744"/>
              <a:gd name="connsiteY8" fmla="*/ 576262 h 2664932"/>
              <a:gd name="connsiteX0" fmla="*/ 625744 w 1416319"/>
              <a:gd name="connsiteY0" fmla="*/ 576262 h 2664932"/>
              <a:gd name="connsiteX1" fmla="*/ 1197244 w 1416319"/>
              <a:gd name="connsiteY1" fmla="*/ 0 h 2664932"/>
              <a:gd name="connsiteX2" fmla="*/ 1416319 w 1416319"/>
              <a:gd name="connsiteY2" fmla="*/ 23812 h 2664932"/>
              <a:gd name="connsiteX3" fmla="*/ 1225819 w 1416319"/>
              <a:gd name="connsiteY3" fmla="*/ 1243012 h 2664932"/>
              <a:gd name="connsiteX4" fmla="*/ 873394 w 1416319"/>
              <a:gd name="connsiteY4" fmla="*/ 2047874 h 2664932"/>
              <a:gd name="connsiteX5" fmla="*/ 20907 w 1416319"/>
              <a:gd name="connsiteY5" fmla="*/ 2657474 h 2664932"/>
              <a:gd name="connsiteX6" fmla="*/ 282844 w 1416319"/>
              <a:gd name="connsiteY6" fmla="*/ 1966910 h 2664932"/>
              <a:gd name="connsiteX7" fmla="*/ 659082 w 1416319"/>
              <a:gd name="connsiteY7" fmla="*/ 1328736 h 2664932"/>
              <a:gd name="connsiteX8" fmla="*/ 625744 w 1416319"/>
              <a:gd name="connsiteY8" fmla="*/ 576262 h 2664932"/>
              <a:gd name="connsiteX0" fmla="*/ 625744 w 1225819"/>
              <a:gd name="connsiteY0" fmla="*/ 576262 h 2664932"/>
              <a:gd name="connsiteX1" fmla="*/ 1197244 w 1225819"/>
              <a:gd name="connsiteY1" fmla="*/ 0 h 2664932"/>
              <a:gd name="connsiteX2" fmla="*/ 1225819 w 1225819"/>
              <a:gd name="connsiteY2" fmla="*/ 1243012 h 2664932"/>
              <a:gd name="connsiteX3" fmla="*/ 873394 w 1225819"/>
              <a:gd name="connsiteY3" fmla="*/ 2047874 h 2664932"/>
              <a:gd name="connsiteX4" fmla="*/ 20907 w 1225819"/>
              <a:gd name="connsiteY4" fmla="*/ 2657474 h 2664932"/>
              <a:gd name="connsiteX5" fmla="*/ 282844 w 1225819"/>
              <a:gd name="connsiteY5" fmla="*/ 1966910 h 2664932"/>
              <a:gd name="connsiteX6" fmla="*/ 659082 w 1225819"/>
              <a:gd name="connsiteY6" fmla="*/ 1328736 h 2664932"/>
              <a:gd name="connsiteX7" fmla="*/ 625744 w 1225819"/>
              <a:gd name="connsiteY7" fmla="*/ 576262 h 2664932"/>
              <a:gd name="connsiteX0" fmla="*/ 625744 w 1287588"/>
              <a:gd name="connsiteY0" fmla="*/ 576262 h 2664932"/>
              <a:gd name="connsiteX1" fmla="*/ 1197244 w 1287588"/>
              <a:gd name="connsiteY1" fmla="*/ 0 h 2664932"/>
              <a:gd name="connsiteX2" fmla="*/ 1225819 w 1287588"/>
              <a:gd name="connsiteY2" fmla="*/ 1243012 h 2664932"/>
              <a:gd name="connsiteX3" fmla="*/ 873394 w 1287588"/>
              <a:gd name="connsiteY3" fmla="*/ 2047874 h 2664932"/>
              <a:gd name="connsiteX4" fmla="*/ 20907 w 1287588"/>
              <a:gd name="connsiteY4" fmla="*/ 2657474 h 2664932"/>
              <a:gd name="connsiteX5" fmla="*/ 282844 w 1287588"/>
              <a:gd name="connsiteY5" fmla="*/ 1966910 h 2664932"/>
              <a:gd name="connsiteX6" fmla="*/ 659082 w 1287588"/>
              <a:gd name="connsiteY6" fmla="*/ 1328736 h 2664932"/>
              <a:gd name="connsiteX7" fmla="*/ 625744 w 1287588"/>
              <a:gd name="connsiteY7" fmla="*/ 576262 h 2664932"/>
              <a:gd name="connsiteX0" fmla="*/ 625744 w 1306288"/>
              <a:gd name="connsiteY0" fmla="*/ 576262 h 2664932"/>
              <a:gd name="connsiteX1" fmla="*/ 1197244 w 1306288"/>
              <a:gd name="connsiteY1" fmla="*/ 0 h 2664932"/>
              <a:gd name="connsiteX2" fmla="*/ 1278206 w 1306288"/>
              <a:gd name="connsiteY2" fmla="*/ 1081087 h 2664932"/>
              <a:gd name="connsiteX3" fmla="*/ 873394 w 1306288"/>
              <a:gd name="connsiteY3" fmla="*/ 2047874 h 2664932"/>
              <a:gd name="connsiteX4" fmla="*/ 20907 w 1306288"/>
              <a:gd name="connsiteY4" fmla="*/ 2657474 h 2664932"/>
              <a:gd name="connsiteX5" fmla="*/ 282844 w 1306288"/>
              <a:gd name="connsiteY5" fmla="*/ 1966910 h 2664932"/>
              <a:gd name="connsiteX6" fmla="*/ 659082 w 1306288"/>
              <a:gd name="connsiteY6" fmla="*/ 1328736 h 2664932"/>
              <a:gd name="connsiteX7" fmla="*/ 625744 w 1306288"/>
              <a:gd name="connsiteY7" fmla="*/ 576262 h 2664932"/>
              <a:gd name="connsiteX0" fmla="*/ 625744 w 1344398"/>
              <a:gd name="connsiteY0" fmla="*/ 576262 h 2664932"/>
              <a:gd name="connsiteX1" fmla="*/ 1197244 w 1344398"/>
              <a:gd name="connsiteY1" fmla="*/ 0 h 2664932"/>
              <a:gd name="connsiteX2" fmla="*/ 1278206 w 1344398"/>
              <a:gd name="connsiteY2" fmla="*/ 1081087 h 2664932"/>
              <a:gd name="connsiteX3" fmla="*/ 873394 w 1344398"/>
              <a:gd name="connsiteY3" fmla="*/ 2047874 h 2664932"/>
              <a:gd name="connsiteX4" fmla="*/ 20907 w 1344398"/>
              <a:gd name="connsiteY4" fmla="*/ 2657474 h 2664932"/>
              <a:gd name="connsiteX5" fmla="*/ 282844 w 1344398"/>
              <a:gd name="connsiteY5" fmla="*/ 1966910 h 2664932"/>
              <a:gd name="connsiteX6" fmla="*/ 659082 w 1344398"/>
              <a:gd name="connsiteY6" fmla="*/ 1328736 h 2664932"/>
              <a:gd name="connsiteX7" fmla="*/ 625744 w 1344398"/>
              <a:gd name="connsiteY7" fmla="*/ 576262 h 2664932"/>
              <a:gd name="connsiteX0" fmla="*/ 625744 w 1344398"/>
              <a:gd name="connsiteY0" fmla="*/ 576314 h 2664984"/>
              <a:gd name="connsiteX1" fmla="*/ 1197244 w 1344398"/>
              <a:gd name="connsiteY1" fmla="*/ 52 h 2664984"/>
              <a:gd name="connsiteX2" fmla="*/ 1278206 w 1344398"/>
              <a:gd name="connsiteY2" fmla="*/ 1081139 h 2664984"/>
              <a:gd name="connsiteX3" fmla="*/ 873394 w 1344398"/>
              <a:gd name="connsiteY3" fmla="*/ 2047926 h 2664984"/>
              <a:gd name="connsiteX4" fmla="*/ 20907 w 1344398"/>
              <a:gd name="connsiteY4" fmla="*/ 2657526 h 2664984"/>
              <a:gd name="connsiteX5" fmla="*/ 282844 w 1344398"/>
              <a:gd name="connsiteY5" fmla="*/ 1966962 h 2664984"/>
              <a:gd name="connsiteX6" fmla="*/ 659082 w 1344398"/>
              <a:gd name="connsiteY6" fmla="*/ 1328788 h 2664984"/>
              <a:gd name="connsiteX7" fmla="*/ 625744 w 1344398"/>
              <a:gd name="connsiteY7" fmla="*/ 576314 h 2664984"/>
              <a:gd name="connsiteX0" fmla="*/ 625744 w 1338336"/>
              <a:gd name="connsiteY0" fmla="*/ 576314 h 2664984"/>
              <a:gd name="connsiteX1" fmla="*/ 1197244 w 1338336"/>
              <a:gd name="connsiteY1" fmla="*/ 52 h 2664984"/>
              <a:gd name="connsiteX2" fmla="*/ 1278206 w 1338336"/>
              <a:gd name="connsiteY2" fmla="*/ 1081139 h 2664984"/>
              <a:gd name="connsiteX3" fmla="*/ 873394 w 1338336"/>
              <a:gd name="connsiteY3" fmla="*/ 2047926 h 2664984"/>
              <a:gd name="connsiteX4" fmla="*/ 20907 w 1338336"/>
              <a:gd name="connsiteY4" fmla="*/ 2657526 h 2664984"/>
              <a:gd name="connsiteX5" fmla="*/ 282844 w 1338336"/>
              <a:gd name="connsiteY5" fmla="*/ 1966962 h 2664984"/>
              <a:gd name="connsiteX6" fmla="*/ 659082 w 1338336"/>
              <a:gd name="connsiteY6" fmla="*/ 1328788 h 2664984"/>
              <a:gd name="connsiteX7" fmla="*/ 625744 w 1338336"/>
              <a:gd name="connsiteY7" fmla="*/ 576314 h 2664984"/>
              <a:gd name="connsiteX0" fmla="*/ 625744 w 1338336"/>
              <a:gd name="connsiteY0" fmla="*/ 578490 h 2667160"/>
              <a:gd name="connsiteX1" fmla="*/ 1197244 w 1338336"/>
              <a:gd name="connsiteY1" fmla="*/ 2228 h 2667160"/>
              <a:gd name="connsiteX2" fmla="*/ 1278206 w 1338336"/>
              <a:gd name="connsiteY2" fmla="*/ 1083315 h 2667160"/>
              <a:gd name="connsiteX3" fmla="*/ 873394 w 1338336"/>
              <a:gd name="connsiteY3" fmla="*/ 2050102 h 2667160"/>
              <a:gd name="connsiteX4" fmla="*/ 20907 w 1338336"/>
              <a:gd name="connsiteY4" fmla="*/ 2659702 h 2667160"/>
              <a:gd name="connsiteX5" fmla="*/ 282844 w 1338336"/>
              <a:gd name="connsiteY5" fmla="*/ 1969138 h 2667160"/>
              <a:gd name="connsiteX6" fmla="*/ 659082 w 1338336"/>
              <a:gd name="connsiteY6" fmla="*/ 1330964 h 2667160"/>
              <a:gd name="connsiteX7" fmla="*/ 625744 w 1338336"/>
              <a:gd name="connsiteY7" fmla="*/ 578490 h 2667160"/>
              <a:gd name="connsiteX0" fmla="*/ 625744 w 1338336"/>
              <a:gd name="connsiteY0" fmla="*/ 578490 h 2667160"/>
              <a:gd name="connsiteX1" fmla="*/ 1197244 w 1338336"/>
              <a:gd name="connsiteY1" fmla="*/ 2228 h 2667160"/>
              <a:gd name="connsiteX2" fmla="*/ 1278206 w 1338336"/>
              <a:gd name="connsiteY2" fmla="*/ 1083315 h 2667160"/>
              <a:gd name="connsiteX3" fmla="*/ 873394 w 1338336"/>
              <a:gd name="connsiteY3" fmla="*/ 2050102 h 2667160"/>
              <a:gd name="connsiteX4" fmla="*/ 20907 w 1338336"/>
              <a:gd name="connsiteY4" fmla="*/ 2659702 h 2667160"/>
              <a:gd name="connsiteX5" fmla="*/ 282844 w 1338336"/>
              <a:gd name="connsiteY5" fmla="*/ 1969138 h 2667160"/>
              <a:gd name="connsiteX6" fmla="*/ 659082 w 1338336"/>
              <a:gd name="connsiteY6" fmla="*/ 1330964 h 2667160"/>
              <a:gd name="connsiteX7" fmla="*/ 625744 w 1338336"/>
              <a:gd name="connsiteY7" fmla="*/ 578490 h 2667160"/>
              <a:gd name="connsiteX0" fmla="*/ 635678 w 1348270"/>
              <a:gd name="connsiteY0" fmla="*/ 578490 h 2667160"/>
              <a:gd name="connsiteX1" fmla="*/ 1207178 w 1348270"/>
              <a:gd name="connsiteY1" fmla="*/ 2228 h 2667160"/>
              <a:gd name="connsiteX2" fmla="*/ 1288140 w 1348270"/>
              <a:gd name="connsiteY2" fmla="*/ 1083315 h 2667160"/>
              <a:gd name="connsiteX3" fmla="*/ 883328 w 1348270"/>
              <a:gd name="connsiteY3" fmla="*/ 2050102 h 2667160"/>
              <a:gd name="connsiteX4" fmla="*/ 30841 w 1348270"/>
              <a:gd name="connsiteY4" fmla="*/ 2659702 h 2667160"/>
              <a:gd name="connsiteX5" fmla="*/ 292778 w 1348270"/>
              <a:gd name="connsiteY5" fmla="*/ 1969138 h 2667160"/>
              <a:gd name="connsiteX6" fmla="*/ 669016 w 1348270"/>
              <a:gd name="connsiteY6" fmla="*/ 1330964 h 2667160"/>
              <a:gd name="connsiteX7" fmla="*/ 635678 w 1348270"/>
              <a:gd name="connsiteY7" fmla="*/ 578490 h 2667160"/>
              <a:gd name="connsiteX0" fmla="*/ 635678 w 1348270"/>
              <a:gd name="connsiteY0" fmla="*/ 578490 h 2671078"/>
              <a:gd name="connsiteX1" fmla="*/ 1207178 w 1348270"/>
              <a:gd name="connsiteY1" fmla="*/ 2228 h 2671078"/>
              <a:gd name="connsiteX2" fmla="*/ 1288140 w 1348270"/>
              <a:gd name="connsiteY2" fmla="*/ 1083315 h 2671078"/>
              <a:gd name="connsiteX3" fmla="*/ 883328 w 1348270"/>
              <a:gd name="connsiteY3" fmla="*/ 2050102 h 2671078"/>
              <a:gd name="connsiteX4" fmla="*/ 30841 w 1348270"/>
              <a:gd name="connsiteY4" fmla="*/ 2659702 h 2671078"/>
              <a:gd name="connsiteX5" fmla="*/ 292778 w 1348270"/>
              <a:gd name="connsiteY5" fmla="*/ 1969138 h 2671078"/>
              <a:gd name="connsiteX6" fmla="*/ 669016 w 1348270"/>
              <a:gd name="connsiteY6" fmla="*/ 1330964 h 2671078"/>
              <a:gd name="connsiteX7" fmla="*/ 635678 w 1348270"/>
              <a:gd name="connsiteY7" fmla="*/ 578490 h 2671078"/>
              <a:gd name="connsiteX0" fmla="*/ 635678 w 1728230"/>
              <a:gd name="connsiteY0" fmla="*/ 578490 h 2671078"/>
              <a:gd name="connsiteX1" fmla="*/ 1207178 w 1728230"/>
              <a:gd name="connsiteY1" fmla="*/ 2228 h 2671078"/>
              <a:gd name="connsiteX2" fmla="*/ 1727877 w 1728230"/>
              <a:gd name="connsiteY2" fmla="*/ 338776 h 2671078"/>
              <a:gd name="connsiteX3" fmla="*/ 1288140 w 1728230"/>
              <a:gd name="connsiteY3" fmla="*/ 1083315 h 2671078"/>
              <a:gd name="connsiteX4" fmla="*/ 883328 w 1728230"/>
              <a:gd name="connsiteY4" fmla="*/ 2050102 h 2671078"/>
              <a:gd name="connsiteX5" fmla="*/ 30841 w 1728230"/>
              <a:gd name="connsiteY5" fmla="*/ 2659702 h 2671078"/>
              <a:gd name="connsiteX6" fmla="*/ 292778 w 1728230"/>
              <a:gd name="connsiteY6" fmla="*/ 1969138 h 2671078"/>
              <a:gd name="connsiteX7" fmla="*/ 669016 w 1728230"/>
              <a:gd name="connsiteY7" fmla="*/ 1330964 h 2671078"/>
              <a:gd name="connsiteX8" fmla="*/ 635678 w 1728230"/>
              <a:gd name="connsiteY8" fmla="*/ 578490 h 2671078"/>
              <a:gd name="connsiteX0" fmla="*/ 635678 w 1728230"/>
              <a:gd name="connsiteY0" fmla="*/ 578704 h 2671292"/>
              <a:gd name="connsiteX1" fmla="*/ 1207178 w 1728230"/>
              <a:gd name="connsiteY1" fmla="*/ 2442 h 2671292"/>
              <a:gd name="connsiteX2" fmla="*/ 1727877 w 1728230"/>
              <a:gd name="connsiteY2" fmla="*/ 338990 h 2671292"/>
              <a:gd name="connsiteX3" fmla="*/ 1288140 w 1728230"/>
              <a:gd name="connsiteY3" fmla="*/ 1083529 h 2671292"/>
              <a:gd name="connsiteX4" fmla="*/ 883328 w 1728230"/>
              <a:gd name="connsiteY4" fmla="*/ 2050316 h 2671292"/>
              <a:gd name="connsiteX5" fmla="*/ 30841 w 1728230"/>
              <a:gd name="connsiteY5" fmla="*/ 2659916 h 2671292"/>
              <a:gd name="connsiteX6" fmla="*/ 292778 w 1728230"/>
              <a:gd name="connsiteY6" fmla="*/ 1969352 h 2671292"/>
              <a:gd name="connsiteX7" fmla="*/ 669016 w 1728230"/>
              <a:gd name="connsiteY7" fmla="*/ 1331178 h 2671292"/>
              <a:gd name="connsiteX8" fmla="*/ 635678 w 1728230"/>
              <a:gd name="connsiteY8" fmla="*/ 578704 h 2671292"/>
              <a:gd name="connsiteX0" fmla="*/ 635678 w 1738190"/>
              <a:gd name="connsiteY0" fmla="*/ 578704 h 2671292"/>
              <a:gd name="connsiteX1" fmla="*/ 1207178 w 1738190"/>
              <a:gd name="connsiteY1" fmla="*/ 2442 h 2671292"/>
              <a:gd name="connsiteX2" fmla="*/ 1727877 w 1738190"/>
              <a:gd name="connsiteY2" fmla="*/ 338990 h 2671292"/>
              <a:gd name="connsiteX3" fmla="*/ 1288140 w 1738190"/>
              <a:gd name="connsiteY3" fmla="*/ 1083529 h 2671292"/>
              <a:gd name="connsiteX4" fmla="*/ 883328 w 1738190"/>
              <a:gd name="connsiteY4" fmla="*/ 2050316 h 2671292"/>
              <a:gd name="connsiteX5" fmla="*/ 30841 w 1738190"/>
              <a:gd name="connsiteY5" fmla="*/ 2659916 h 2671292"/>
              <a:gd name="connsiteX6" fmla="*/ 292778 w 1738190"/>
              <a:gd name="connsiteY6" fmla="*/ 1969352 h 2671292"/>
              <a:gd name="connsiteX7" fmla="*/ 669016 w 1738190"/>
              <a:gd name="connsiteY7" fmla="*/ 1331178 h 2671292"/>
              <a:gd name="connsiteX8" fmla="*/ 635678 w 1738190"/>
              <a:gd name="connsiteY8" fmla="*/ 578704 h 2671292"/>
              <a:gd name="connsiteX0" fmla="*/ 1337061 w 2439573"/>
              <a:gd name="connsiteY0" fmla="*/ 578704 h 3174394"/>
              <a:gd name="connsiteX1" fmla="*/ 1908561 w 2439573"/>
              <a:gd name="connsiteY1" fmla="*/ 2442 h 3174394"/>
              <a:gd name="connsiteX2" fmla="*/ 2429260 w 2439573"/>
              <a:gd name="connsiteY2" fmla="*/ 338990 h 3174394"/>
              <a:gd name="connsiteX3" fmla="*/ 1989523 w 2439573"/>
              <a:gd name="connsiteY3" fmla="*/ 1083529 h 3174394"/>
              <a:gd name="connsiteX4" fmla="*/ 1584711 w 2439573"/>
              <a:gd name="connsiteY4" fmla="*/ 2050316 h 3174394"/>
              <a:gd name="connsiteX5" fmla="*/ 8324 w 2439573"/>
              <a:gd name="connsiteY5" fmla="*/ 3167916 h 3174394"/>
              <a:gd name="connsiteX6" fmla="*/ 994161 w 2439573"/>
              <a:gd name="connsiteY6" fmla="*/ 1969352 h 3174394"/>
              <a:gd name="connsiteX7" fmla="*/ 1370399 w 2439573"/>
              <a:gd name="connsiteY7" fmla="*/ 1331178 h 3174394"/>
              <a:gd name="connsiteX8" fmla="*/ 1337061 w 2439573"/>
              <a:gd name="connsiteY8" fmla="*/ 578704 h 3174394"/>
              <a:gd name="connsiteX0" fmla="*/ 1337061 w 2439573"/>
              <a:gd name="connsiteY0" fmla="*/ 578704 h 3204495"/>
              <a:gd name="connsiteX1" fmla="*/ 1908561 w 2439573"/>
              <a:gd name="connsiteY1" fmla="*/ 2442 h 3204495"/>
              <a:gd name="connsiteX2" fmla="*/ 2429260 w 2439573"/>
              <a:gd name="connsiteY2" fmla="*/ 338990 h 3204495"/>
              <a:gd name="connsiteX3" fmla="*/ 1989523 w 2439573"/>
              <a:gd name="connsiteY3" fmla="*/ 1083529 h 3204495"/>
              <a:gd name="connsiteX4" fmla="*/ 1584711 w 2439573"/>
              <a:gd name="connsiteY4" fmla="*/ 2050316 h 3204495"/>
              <a:gd name="connsiteX5" fmla="*/ 679836 w 2439573"/>
              <a:gd name="connsiteY5" fmla="*/ 2853590 h 3204495"/>
              <a:gd name="connsiteX6" fmla="*/ 8324 w 2439573"/>
              <a:gd name="connsiteY6" fmla="*/ 3167916 h 3204495"/>
              <a:gd name="connsiteX7" fmla="*/ 994161 w 2439573"/>
              <a:gd name="connsiteY7" fmla="*/ 1969352 h 3204495"/>
              <a:gd name="connsiteX8" fmla="*/ 1370399 w 2439573"/>
              <a:gd name="connsiteY8" fmla="*/ 1331178 h 3204495"/>
              <a:gd name="connsiteX9" fmla="*/ 1337061 w 2439573"/>
              <a:gd name="connsiteY9" fmla="*/ 578704 h 3204495"/>
              <a:gd name="connsiteX0" fmla="*/ 1328948 w 2431460"/>
              <a:gd name="connsiteY0" fmla="*/ 578704 h 3183609"/>
              <a:gd name="connsiteX1" fmla="*/ 1900448 w 2431460"/>
              <a:gd name="connsiteY1" fmla="*/ 2442 h 3183609"/>
              <a:gd name="connsiteX2" fmla="*/ 2421147 w 2431460"/>
              <a:gd name="connsiteY2" fmla="*/ 338990 h 3183609"/>
              <a:gd name="connsiteX3" fmla="*/ 1981410 w 2431460"/>
              <a:gd name="connsiteY3" fmla="*/ 1083529 h 3183609"/>
              <a:gd name="connsiteX4" fmla="*/ 1576598 w 2431460"/>
              <a:gd name="connsiteY4" fmla="*/ 2050316 h 3183609"/>
              <a:gd name="connsiteX5" fmla="*/ 671723 w 2431460"/>
              <a:gd name="connsiteY5" fmla="*/ 2853590 h 3183609"/>
              <a:gd name="connsiteX6" fmla="*/ 211 w 2431460"/>
              <a:gd name="connsiteY6" fmla="*/ 3167916 h 3183609"/>
              <a:gd name="connsiteX7" fmla="*/ 627273 w 2431460"/>
              <a:gd name="connsiteY7" fmla="*/ 2510690 h 3183609"/>
              <a:gd name="connsiteX8" fmla="*/ 986048 w 2431460"/>
              <a:gd name="connsiteY8" fmla="*/ 1969352 h 3183609"/>
              <a:gd name="connsiteX9" fmla="*/ 1362286 w 2431460"/>
              <a:gd name="connsiteY9" fmla="*/ 1331178 h 3183609"/>
              <a:gd name="connsiteX10" fmla="*/ 1328948 w 2431460"/>
              <a:gd name="connsiteY10" fmla="*/ 578704 h 3183609"/>
              <a:gd name="connsiteX0" fmla="*/ 1328948 w 2431460"/>
              <a:gd name="connsiteY0" fmla="*/ 578704 h 3183609"/>
              <a:gd name="connsiteX1" fmla="*/ 1900448 w 2431460"/>
              <a:gd name="connsiteY1" fmla="*/ 2442 h 3183609"/>
              <a:gd name="connsiteX2" fmla="*/ 2421147 w 2431460"/>
              <a:gd name="connsiteY2" fmla="*/ 338990 h 3183609"/>
              <a:gd name="connsiteX3" fmla="*/ 1981410 w 2431460"/>
              <a:gd name="connsiteY3" fmla="*/ 1083529 h 3183609"/>
              <a:gd name="connsiteX4" fmla="*/ 1576598 w 2431460"/>
              <a:gd name="connsiteY4" fmla="*/ 2050316 h 3183609"/>
              <a:gd name="connsiteX5" fmla="*/ 671723 w 2431460"/>
              <a:gd name="connsiteY5" fmla="*/ 2853590 h 3183609"/>
              <a:gd name="connsiteX6" fmla="*/ 211 w 2431460"/>
              <a:gd name="connsiteY6" fmla="*/ 3167916 h 3183609"/>
              <a:gd name="connsiteX7" fmla="*/ 627273 w 2431460"/>
              <a:gd name="connsiteY7" fmla="*/ 2510690 h 3183609"/>
              <a:gd name="connsiteX8" fmla="*/ 1062248 w 2431460"/>
              <a:gd name="connsiteY8" fmla="*/ 1963002 h 3183609"/>
              <a:gd name="connsiteX9" fmla="*/ 1362286 w 2431460"/>
              <a:gd name="connsiteY9" fmla="*/ 1331178 h 3183609"/>
              <a:gd name="connsiteX10" fmla="*/ 1328948 w 2431460"/>
              <a:gd name="connsiteY10" fmla="*/ 578704 h 318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1460" h="3183609">
                <a:moveTo>
                  <a:pt x="1328948" y="578704"/>
                </a:moveTo>
                <a:cubicBezTo>
                  <a:pt x="1359111" y="316766"/>
                  <a:pt x="1689311" y="-30895"/>
                  <a:pt x="1900448" y="2442"/>
                </a:cubicBezTo>
                <a:cubicBezTo>
                  <a:pt x="2017923" y="-20048"/>
                  <a:pt x="2407653" y="114359"/>
                  <a:pt x="2421147" y="338990"/>
                </a:cubicBezTo>
                <a:cubicBezTo>
                  <a:pt x="2504491" y="776346"/>
                  <a:pt x="2057610" y="815770"/>
                  <a:pt x="1981410" y="1083529"/>
                </a:cubicBezTo>
                <a:cubicBezTo>
                  <a:pt x="1919497" y="1402616"/>
                  <a:pt x="1752811" y="1764567"/>
                  <a:pt x="1576598" y="2050316"/>
                </a:cubicBezTo>
                <a:cubicBezTo>
                  <a:pt x="1359375" y="2331568"/>
                  <a:pt x="934454" y="2667323"/>
                  <a:pt x="671723" y="2853590"/>
                </a:cubicBezTo>
                <a:cubicBezTo>
                  <a:pt x="408992" y="3039857"/>
                  <a:pt x="11853" y="3241999"/>
                  <a:pt x="211" y="3167916"/>
                </a:cubicBezTo>
                <a:cubicBezTo>
                  <a:pt x="-11431" y="3093833"/>
                  <a:pt x="462967" y="2710451"/>
                  <a:pt x="627273" y="2510690"/>
                </a:cubicBezTo>
                <a:cubicBezTo>
                  <a:pt x="791579" y="2310929"/>
                  <a:pt x="935513" y="2142654"/>
                  <a:pt x="1062248" y="1963002"/>
                </a:cubicBezTo>
                <a:cubicBezTo>
                  <a:pt x="1224173" y="1718527"/>
                  <a:pt x="1286086" y="1613753"/>
                  <a:pt x="1362286" y="1331178"/>
                </a:cubicBezTo>
                <a:cubicBezTo>
                  <a:pt x="1413086" y="1104166"/>
                  <a:pt x="1297199" y="886679"/>
                  <a:pt x="1328948" y="57870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2">
            <a:extLst>
              <a:ext uri="{FF2B5EF4-FFF2-40B4-BE49-F238E27FC236}">
                <a16:creationId xmlns:a16="http://schemas.microsoft.com/office/drawing/2014/main" id="{4649AFB8-E82E-4B06-AB2F-82772F831E2D}"/>
              </a:ext>
            </a:extLst>
          </p:cNvPr>
          <p:cNvSpPr/>
          <p:nvPr/>
        </p:nvSpPr>
        <p:spPr>
          <a:xfrm>
            <a:off x="1653021" y="973302"/>
            <a:ext cx="4095350" cy="5798325"/>
          </a:xfrm>
          <a:custGeom>
            <a:avLst/>
            <a:gdLst>
              <a:gd name="connsiteX0" fmla="*/ 1663700 w 3987800"/>
              <a:gd name="connsiteY0" fmla="*/ 0 h 5638800"/>
              <a:gd name="connsiteX1" fmla="*/ 3340100 w 3987800"/>
              <a:gd name="connsiteY1" fmla="*/ 647700 h 5638800"/>
              <a:gd name="connsiteX2" fmla="*/ 3987800 w 3987800"/>
              <a:gd name="connsiteY2" fmla="*/ 1803400 h 5638800"/>
              <a:gd name="connsiteX3" fmla="*/ 3644900 w 3987800"/>
              <a:gd name="connsiteY3" fmla="*/ 4432300 h 5638800"/>
              <a:gd name="connsiteX4" fmla="*/ 1930400 w 3987800"/>
              <a:gd name="connsiteY4" fmla="*/ 5397500 h 5638800"/>
              <a:gd name="connsiteX5" fmla="*/ 0 w 3987800"/>
              <a:gd name="connsiteY5" fmla="*/ 5638800 h 5638800"/>
              <a:gd name="connsiteX6" fmla="*/ 1054100 w 3987800"/>
              <a:gd name="connsiteY6" fmla="*/ 4800600 h 5638800"/>
              <a:gd name="connsiteX7" fmla="*/ 2171700 w 3987800"/>
              <a:gd name="connsiteY7" fmla="*/ 4025900 h 5638800"/>
              <a:gd name="connsiteX8" fmla="*/ 2552700 w 3987800"/>
              <a:gd name="connsiteY8" fmla="*/ 2882900 h 5638800"/>
              <a:gd name="connsiteX9" fmla="*/ 2146300 w 3987800"/>
              <a:gd name="connsiteY9" fmla="*/ 2006600 h 5638800"/>
              <a:gd name="connsiteX10" fmla="*/ 1612900 w 3987800"/>
              <a:gd name="connsiteY10" fmla="*/ 723900 h 5638800"/>
              <a:gd name="connsiteX11" fmla="*/ 1663700 w 3987800"/>
              <a:gd name="connsiteY11" fmla="*/ 0 h 5638800"/>
              <a:gd name="connsiteX0" fmla="*/ 1663700 w 3987800"/>
              <a:gd name="connsiteY0" fmla="*/ 0 h 5638800"/>
              <a:gd name="connsiteX1" fmla="*/ 3340100 w 3987800"/>
              <a:gd name="connsiteY1" fmla="*/ 647700 h 5638800"/>
              <a:gd name="connsiteX2" fmla="*/ 3987800 w 3987800"/>
              <a:gd name="connsiteY2" fmla="*/ 1803400 h 5638800"/>
              <a:gd name="connsiteX3" fmla="*/ 3644900 w 3987800"/>
              <a:gd name="connsiteY3" fmla="*/ 4432300 h 5638800"/>
              <a:gd name="connsiteX4" fmla="*/ 1930400 w 3987800"/>
              <a:gd name="connsiteY4" fmla="*/ 5397500 h 5638800"/>
              <a:gd name="connsiteX5" fmla="*/ 0 w 3987800"/>
              <a:gd name="connsiteY5" fmla="*/ 5638800 h 5638800"/>
              <a:gd name="connsiteX6" fmla="*/ 1054100 w 3987800"/>
              <a:gd name="connsiteY6" fmla="*/ 4800600 h 5638800"/>
              <a:gd name="connsiteX7" fmla="*/ 2171700 w 3987800"/>
              <a:gd name="connsiteY7" fmla="*/ 4025900 h 5638800"/>
              <a:gd name="connsiteX8" fmla="*/ 2552700 w 3987800"/>
              <a:gd name="connsiteY8" fmla="*/ 2882900 h 5638800"/>
              <a:gd name="connsiteX9" fmla="*/ 2146300 w 3987800"/>
              <a:gd name="connsiteY9" fmla="*/ 2006600 h 5638800"/>
              <a:gd name="connsiteX10" fmla="*/ 1612900 w 3987800"/>
              <a:gd name="connsiteY10" fmla="*/ 723900 h 5638800"/>
              <a:gd name="connsiteX11" fmla="*/ 1663700 w 3987800"/>
              <a:gd name="connsiteY11" fmla="*/ 0 h 5638800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63700 w 3987800"/>
              <a:gd name="connsiteY0" fmla="*/ 50474 h 5689274"/>
              <a:gd name="connsiteX1" fmla="*/ 3340100 w 3987800"/>
              <a:gd name="connsiteY1" fmla="*/ 698174 h 5689274"/>
              <a:gd name="connsiteX2" fmla="*/ 3987800 w 3987800"/>
              <a:gd name="connsiteY2" fmla="*/ 1853874 h 5689274"/>
              <a:gd name="connsiteX3" fmla="*/ 3644900 w 3987800"/>
              <a:gd name="connsiteY3" fmla="*/ 4482774 h 5689274"/>
              <a:gd name="connsiteX4" fmla="*/ 1930400 w 3987800"/>
              <a:gd name="connsiteY4" fmla="*/ 5447974 h 5689274"/>
              <a:gd name="connsiteX5" fmla="*/ 0 w 3987800"/>
              <a:gd name="connsiteY5" fmla="*/ 5689274 h 5689274"/>
              <a:gd name="connsiteX6" fmla="*/ 1054100 w 3987800"/>
              <a:gd name="connsiteY6" fmla="*/ 4851074 h 5689274"/>
              <a:gd name="connsiteX7" fmla="*/ 2171700 w 3987800"/>
              <a:gd name="connsiteY7" fmla="*/ 4076374 h 5689274"/>
              <a:gd name="connsiteX8" fmla="*/ 2552700 w 3987800"/>
              <a:gd name="connsiteY8" fmla="*/ 2933374 h 5689274"/>
              <a:gd name="connsiteX9" fmla="*/ 2146300 w 3987800"/>
              <a:gd name="connsiteY9" fmla="*/ 2057074 h 5689274"/>
              <a:gd name="connsiteX10" fmla="*/ 1612900 w 3987800"/>
              <a:gd name="connsiteY10" fmla="*/ 774374 h 5689274"/>
              <a:gd name="connsiteX11" fmla="*/ 1663700 w 3987800"/>
              <a:gd name="connsiteY11" fmla="*/ 50474 h 5689274"/>
              <a:gd name="connsiteX0" fmla="*/ 1683240 w 4007340"/>
              <a:gd name="connsiteY0" fmla="*/ 50474 h 5689274"/>
              <a:gd name="connsiteX1" fmla="*/ 3359640 w 4007340"/>
              <a:gd name="connsiteY1" fmla="*/ 698174 h 5689274"/>
              <a:gd name="connsiteX2" fmla="*/ 4007340 w 4007340"/>
              <a:gd name="connsiteY2" fmla="*/ 1853874 h 5689274"/>
              <a:gd name="connsiteX3" fmla="*/ 3664440 w 4007340"/>
              <a:gd name="connsiteY3" fmla="*/ 4482774 h 5689274"/>
              <a:gd name="connsiteX4" fmla="*/ 1949940 w 4007340"/>
              <a:gd name="connsiteY4" fmla="*/ 5447974 h 5689274"/>
              <a:gd name="connsiteX5" fmla="*/ 19540 w 4007340"/>
              <a:gd name="connsiteY5" fmla="*/ 5689274 h 5689274"/>
              <a:gd name="connsiteX6" fmla="*/ 1073640 w 4007340"/>
              <a:gd name="connsiteY6" fmla="*/ 4851074 h 5689274"/>
              <a:gd name="connsiteX7" fmla="*/ 2191240 w 4007340"/>
              <a:gd name="connsiteY7" fmla="*/ 4076374 h 5689274"/>
              <a:gd name="connsiteX8" fmla="*/ 2572240 w 4007340"/>
              <a:gd name="connsiteY8" fmla="*/ 2933374 h 5689274"/>
              <a:gd name="connsiteX9" fmla="*/ 2165840 w 4007340"/>
              <a:gd name="connsiteY9" fmla="*/ 2057074 h 5689274"/>
              <a:gd name="connsiteX10" fmla="*/ 1632440 w 4007340"/>
              <a:gd name="connsiteY10" fmla="*/ 774374 h 5689274"/>
              <a:gd name="connsiteX11" fmla="*/ 1683240 w 4007340"/>
              <a:gd name="connsiteY11" fmla="*/ 50474 h 5689274"/>
              <a:gd name="connsiteX0" fmla="*/ 1683240 w 4007340"/>
              <a:gd name="connsiteY0" fmla="*/ 50474 h 5728919"/>
              <a:gd name="connsiteX1" fmla="*/ 3359640 w 4007340"/>
              <a:gd name="connsiteY1" fmla="*/ 698174 h 5728919"/>
              <a:gd name="connsiteX2" fmla="*/ 4007340 w 4007340"/>
              <a:gd name="connsiteY2" fmla="*/ 1853874 h 5728919"/>
              <a:gd name="connsiteX3" fmla="*/ 3664440 w 4007340"/>
              <a:gd name="connsiteY3" fmla="*/ 4482774 h 5728919"/>
              <a:gd name="connsiteX4" fmla="*/ 1949940 w 4007340"/>
              <a:gd name="connsiteY4" fmla="*/ 5447974 h 5728919"/>
              <a:gd name="connsiteX5" fmla="*/ 19540 w 4007340"/>
              <a:gd name="connsiteY5" fmla="*/ 5689274 h 5728919"/>
              <a:gd name="connsiteX6" fmla="*/ 1073640 w 4007340"/>
              <a:gd name="connsiteY6" fmla="*/ 4851074 h 5728919"/>
              <a:gd name="connsiteX7" fmla="*/ 2191240 w 4007340"/>
              <a:gd name="connsiteY7" fmla="*/ 4076374 h 5728919"/>
              <a:gd name="connsiteX8" fmla="*/ 2572240 w 4007340"/>
              <a:gd name="connsiteY8" fmla="*/ 2933374 h 5728919"/>
              <a:gd name="connsiteX9" fmla="*/ 2165840 w 4007340"/>
              <a:gd name="connsiteY9" fmla="*/ 2057074 h 5728919"/>
              <a:gd name="connsiteX10" fmla="*/ 1632440 w 4007340"/>
              <a:gd name="connsiteY10" fmla="*/ 774374 h 5728919"/>
              <a:gd name="connsiteX11" fmla="*/ 1683240 w 4007340"/>
              <a:gd name="connsiteY11" fmla="*/ 50474 h 5728919"/>
              <a:gd name="connsiteX0" fmla="*/ 1683240 w 4007340"/>
              <a:gd name="connsiteY0" fmla="*/ 50474 h 5723971"/>
              <a:gd name="connsiteX1" fmla="*/ 3359640 w 4007340"/>
              <a:gd name="connsiteY1" fmla="*/ 698174 h 5723971"/>
              <a:gd name="connsiteX2" fmla="*/ 4007340 w 4007340"/>
              <a:gd name="connsiteY2" fmla="*/ 1853874 h 5723971"/>
              <a:gd name="connsiteX3" fmla="*/ 3664440 w 4007340"/>
              <a:gd name="connsiteY3" fmla="*/ 4482774 h 5723971"/>
              <a:gd name="connsiteX4" fmla="*/ 1953115 w 4007340"/>
              <a:gd name="connsiteY4" fmla="*/ 5387649 h 5723971"/>
              <a:gd name="connsiteX5" fmla="*/ 19540 w 4007340"/>
              <a:gd name="connsiteY5" fmla="*/ 5689274 h 5723971"/>
              <a:gd name="connsiteX6" fmla="*/ 1073640 w 4007340"/>
              <a:gd name="connsiteY6" fmla="*/ 4851074 h 5723971"/>
              <a:gd name="connsiteX7" fmla="*/ 2191240 w 4007340"/>
              <a:gd name="connsiteY7" fmla="*/ 4076374 h 5723971"/>
              <a:gd name="connsiteX8" fmla="*/ 2572240 w 4007340"/>
              <a:gd name="connsiteY8" fmla="*/ 2933374 h 5723971"/>
              <a:gd name="connsiteX9" fmla="*/ 2165840 w 4007340"/>
              <a:gd name="connsiteY9" fmla="*/ 2057074 h 5723971"/>
              <a:gd name="connsiteX10" fmla="*/ 1632440 w 4007340"/>
              <a:gd name="connsiteY10" fmla="*/ 774374 h 5723971"/>
              <a:gd name="connsiteX11" fmla="*/ 1683240 w 4007340"/>
              <a:gd name="connsiteY11" fmla="*/ 50474 h 5723971"/>
              <a:gd name="connsiteX0" fmla="*/ 1683240 w 4007340"/>
              <a:gd name="connsiteY0" fmla="*/ 50474 h 5729901"/>
              <a:gd name="connsiteX1" fmla="*/ 3359640 w 4007340"/>
              <a:gd name="connsiteY1" fmla="*/ 698174 h 5729901"/>
              <a:gd name="connsiteX2" fmla="*/ 4007340 w 4007340"/>
              <a:gd name="connsiteY2" fmla="*/ 1853874 h 5729901"/>
              <a:gd name="connsiteX3" fmla="*/ 3664440 w 4007340"/>
              <a:gd name="connsiteY3" fmla="*/ 4482774 h 5729901"/>
              <a:gd name="connsiteX4" fmla="*/ 1953115 w 4007340"/>
              <a:gd name="connsiteY4" fmla="*/ 5387649 h 5729901"/>
              <a:gd name="connsiteX5" fmla="*/ 19540 w 4007340"/>
              <a:gd name="connsiteY5" fmla="*/ 5689274 h 5729901"/>
              <a:gd name="connsiteX6" fmla="*/ 1073640 w 4007340"/>
              <a:gd name="connsiteY6" fmla="*/ 4851074 h 5729901"/>
              <a:gd name="connsiteX7" fmla="*/ 2191240 w 4007340"/>
              <a:gd name="connsiteY7" fmla="*/ 4076374 h 5729901"/>
              <a:gd name="connsiteX8" fmla="*/ 2572240 w 4007340"/>
              <a:gd name="connsiteY8" fmla="*/ 2933374 h 5729901"/>
              <a:gd name="connsiteX9" fmla="*/ 2165840 w 4007340"/>
              <a:gd name="connsiteY9" fmla="*/ 2057074 h 5729901"/>
              <a:gd name="connsiteX10" fmla="*/ 1632440 w 4007340"/>
              <a:gd name="connsiteY10" fmla="*/ 774374 h 5729901"/>
              <a:gd name="connsiteX11" fmla="*/ 1683240 w 4007340"/>
              <a:gd name="connsiteY11" fmla="*/ 50474 h 5729901"/>
              <a:gd name="connsiteX0" fmla="*/ 1683240 w 4007340"/>
              <a:gd name="connsiteY0" fmla="*/ 50474 h 5729901"/>
              <a:gd name="connsiteX1" fmla="*/ 3359640 w 4007340"/>
              <a:gd name="connsiteY1" fmla="*/ 698174 h 5729901"/>
              <a:gd name="connsiteX2" fmla="*/ 4007340 w 4007340"/>
              <a:gd name="connsiteY2" fmla="*/ 1853874 h 5729901"/>
              <a:gd name="connsiteX3" fmla="*/ 3664440 w 4007340"/>
              <a:gd name="connsiteY3" fmla="*/ 4482774 h 5729901"/>
              <a:gd name="connsiteX4" fmla="*/ 1953115 w 4007340"/>
              <a:gd name="connsiteY4" fmla="*/ 5387649 h 5729901"/>
              <a:gd name="connsiteX5" fmla="*/ 19540 w 4007340"/>
              <a:gd name="connsiteY5" fmla="*/ 5689274 h 5729901"/>
              <a:gd name="connsiteX6" fmla="*/ 1073640 w 4007340"/>
              <a:gd name="connsiteY6" fmla="*/ 4851074 h 5729901"/>
              <a:gd name="connsiteX7" fmla="*/ 2191240 w 4007340"/>
              <a:gd name="connsiteY7" fmla="*/ 4076374 h 5729901"/>
              <a:gd name="connsiteX8" fmla="*/ 2572240 w 4007340"/>
              <a:gd name="connsiteY8" fmla="*/ 2933374 h 5729901"/>
              <a:gd name="connsiteX9" fmla="*/ 2165840 w 4007340"/>
              <a:gd name="connsiteY9" fmla="*/ 2057074 h 5729901"/>
              <a:gd name="connsiteX10" fmla="*/ 1632440 w 4007340"/>
              <a:gd name="connsiteY10" fmla="*/ 774374 h 5729901"/>
              <a:gd name="connsiteX11" fmla="*/ 1683240 w 4007340"/>
              <a:gd name="connsiteY11" fmla="*/ 50474 h 5729901"/>
              <a:gd name="connsiteX0" fmla="*/ 1683240 w 4007340"/>
              <a:gd name="connsiteY0" fmla="*/ 50474 h 5729901"/>
              <a:gd name="connsiteX1" fmla="*/ 3359640 w 4007340"/>
              <a:gd name="connsiteY1" fmla="*/ 698174 h 5729901"/>
              <a:gd name="connsiteX2" fmla="*/ 4007340 w 4007340"/>
              <a:gd name="connsiteY2" fmla="*/ 1853874 h 5729901"/>
              <a:gd name="connsiteX3" fmla="*/ 3664440 w 4007340"/>
              <a:gd name="connsiteY3" fmla="*/ 4482774 h 5729901"/>
              <a:gd name="connsiteX4" fmla="*/ 1953115 w 4007340"/>
              <a:gd name="connsiteY4" fmla="*/ 5387649 h 5729901"/>
              <a:gd name="connsiteX5" fmla="*/ 19540 w 4007340"/>
              <a:gd name="connsiteY5" fmla="*/ 5689274 h 5729901"/>
              <a:gd name="connsiteX6" fmla="*/ 1073640 w 4007340"/>
              <a:gd name="connsiteY6" fmla="*/ 4851074 h 5729901"/>
              <a:gd name="connsiteX7" fmla="*/ 2191240 w 4007340"/>
              <a:gd name="connsiteY7" fmla="*/ 4076374 h 5729901"/>
              <a:gd name="connsiteX8" fmla="*/ 2572240 w 4007340"/>
              <a:gd name="connsiteY8" fmla="*/ 2933374 h 5729901"/>
              <a:gd name="connsiteX9" fmla="*/ 2165840 w 4007340"/>
              <a:gd name="connsiteY9" fmla="*/ 2057074 h 5729901"/>
              <a:gd name="connsiteX10" fmla="*/ 1632440 w 4007340"/>
              <a:gd name="connsiteY10" fmla="*/ 774374 h 5729901"/>
              <a:gd name="connsiteX11" fmla="*/ 1683240 w 4007340"/>
              <a:gd name="connsiteY11" fmla="*/ 50474 h 5729901"/>
              <a:gd name="connsiteX0" fmla="*/ 1683240 w 4007340"/>
              <a:gd name="connsiteY0" fmla="*/ 50474 h 5729901"/>
              <a:gd name="connsiteX1" fmla="*/ 3359640 w 4007340"/>
              <a:gd name="connsiteY1" fmla="*/ 698174 h 5729901"/>
              <a:gd name="connsiteX2" fmla="*/ 4007340 w 4007340"/>
              <a:gd name="connsiteY2" fmla="*/ 1853874 h 5729901"/>
              <a:gd name="connsiteX3" fmla="*/ 3673965 w 4007340"/>
              <a:gd name="connsiteY3" fmla="*/ 4752649 h 5729901"/>
              <a:gd name="connsiteX4" fmla="*/ 1953115 w 4007340"/>
              <a:gd name="connsiteY4" fmla="*/ 5387649 h 5729901"/>
              <a:gd name="connsiteX5" fmla="*/ 19540 w 4007340"/>
              <a:gd name="connsiteY5" fmla="*/ 5689274 h 5729901"/>
              <a:gd name="connsiteX6" fmla="*/ 1073640 w 4007340"/>
              <a:gd name="connsiteY6" fmla="*/ 4851074 h 5729901"/>
              <a:gd name="connsiteX7" fmla="*/ 2191240 w 4007340"/>
              <a:gd name="connsiteY7" fmla="*/ 4076374 h 5729901"/>
              <a:gd name="connsiteX8" fmla="*/ 2572240 w 4007340"/>
              <a:gd name="connsiteY8" fmla="*/ 2933374 h 5729901"/>
              <a:gd name="connsiteX9" fmla="*/ 2165840 w 4007340"/>
              <a:gd name="connsiteY9" fmla="*/ 2057074 h 5729901"/>
              <a:gd name="connsiteX10" fmla="*/ 1632440 w 4007340"/>
              <a:gd name="connsiteY10" fmla="*/ 774374 h 5729901"/>
              <a:gd name="connsiteX11" fmla="*/ 1683240 w 4007340"/>
              <a:gd name="connsiteY11" fmla="*/ 50474 h 5729901"/>
              <a:gd name="connsiteX0" fmla="*/ 1683240 w 4007340"/>
              <a:gd name="connsiteY0" fmla="*/ 50474 h 5729901"/>
              <a:gd name="connsiteX1" fmla="*/ 3359640 w 4007340"/>
              <a:gd name="connsiteY1" fmla="*/ 698174 h 5729901"/>
              <a:gd name="connsiteX2" fmla="*/ 4007340 w 4007340"/>
              <a:gd name="connsiteY2" fmla="*/ 1853874 h 5729901"/>
              <a:gd name="connsiteX3" fmla="*/ 3673965 w 4007340"/>
              <a:gd name="connsiteY3" fmla="*/ 4752649 h 5729901"/>
              <a:gd name="connsiteX4" fmla="*/ 1953115 w 4007340"/>
              <a:gd name="connsiteY4" fmla="*/ 5387649 h 5729901"/>
              <a:gd name="connsiteX5" fmla="*/ 19540 w 4007340"/>
              <a:gd name="connsiteY5" fmla="*/ 5689274 h 5729901"/>
              <a:gd name="connsiteX6" fmla="*/ 1073640 w 4007340"/>
              <a:gd name="connsiteY6" fmla="*/ 4851074 h 5729901"/>
              <a:gd name="connsiteX7" fmla="*/ 2191240 w 4007340"/>
              <a:gd name="connsiteY7" fmla="*/ 4076374 h 5729901"/>
              <a:gd name="connsiteX8" fmla="*/ 2572240 w 4007340"/>
              <a:gd name="connsiteY8" fmla="*/ 2933374 h 5729901"/>
              <a:gd name="connsiteX9" fmla="*/ 2165840 w 4007340"/>
              <a:gd name="connsiteY9" fmla="*/ 2057074 h 5729901"/>
              <a:gd name="connsiteX10" fmla="*/ 1632440 w 4007340"/>
              <a:gd name="connsiteY10" fmla="*/ 774374 h 5729901"/>
              <a:gd name="connsiteX11" fmla="*/ 1683240 w 4007340"/>
              <a:gd name="connsiteY11" fmla="*/ 50474 h 5729901"/>
              <a:gd name="connsiteX0" fmla="*/ 1683240 w 4018992"/>
              <a:gd name="connsiteY0" fmla="*/ 50474 h 5729901"/>
              <a:gd name="connsiteX1" fmla="*/ 3359640 w 4018992"/>
              <a:gd name="connsiteY1" fmla="*/ 698174 h 5729901"/>
              <a:gd name="connsiteX2" fmla="*/ 4007340 w 4018992"/>
              <a:gd name="connsiteY2" fmla="*/ 1853874 h 5729901"/>
              <a:gd name="connsiteX3" fmla="*/ 3664440 w 4018992"/>
              <a:gd name="connsiteY3" fmla="*/ 3156894 h 5729901"/>
              <a:gd name="connsiteX4" fmla="*/ 3673965 w 4018992"/>
              <a:gd name="connsiteY4" fmla="*/ 4752649 h 5729901"/>
              <a:gd name="connsiteX5" fmla="*/ 1953115 w 4018992"/>
              <a:gd name="connsiteY5" fmla="*/ 5387649 h 5729901"/>
              <a:gd name="connsiteX6" fmla="*/ 19540 w 4018992"/>
              <a:gd name="connsiteY6" fmla="*/ 5689274 h 5729901"/>
              <a:gd name="connsiteX7" fmla="*/ 1073640 w 4018992"/>
              <a:gd name="connsiteY7" fmla="*/ 4851074 h 5729901"/>
              <a:gd name="connsiteX8" fmla="*/ 2191240 w 4018992"/>
              <a:gd name="connsiteY8" fmla="*/ 4076374 h 5729901"/>
              <a:gd name="connsiteX9" fmla="*/ 2572240 w 4018992"/>
              <a:gd name="connsiteY9" fmla="*/ 2933374 h 5729901"/>
              <a:gd name="connsiteX10" fmla="*/ 2165840 w 4018992"/>
              <a:gd name="connsiteY10" fmla="*/ 2057074 h 5729901"/>
              <a:gd name="connsiteX11" fmla="*/ 1632440 w 4018992"/>
              <a:gd name="connsiteY11" fmla="*/ 774374 h 5729901"/>
              <a:gd name="connsiteX12" fmla="*/ 1683240 w 4018992"/>
              <a:gd name="connsiteY12" fmla="*/ 50474 h 5729901"/>
              <a:gd name="connsiteX0" fmla="*/ 1683240 w 4063586"/>
              <a:gd name="connsiteY0" fmla="*/ 50474 h 5729901"/>
              <a:gd name="connsiteX1" fmla="*/ 3359640 w 4063586"/>
              <a:gd name="connsiteY1" fmla="*/ 698174 h 5729901"/>
              <a:gd name="connsiteX2" fmla="*/ 4053060 w 4063586"/>
              <a:gd name="connsiteY2" fmla="*/ 1785294 h 5729901"/>
              <a:gd name="connsiteX3" fmla="*/ 3664440 w 4063586"/>
              <a:gd name="connsiteY3" fmla="*/ 3156894 h 5729901"/>
              <a:gd name="connsiteX4" fmla="*/ 3673965 w 4063586"/>
              <a:gd name="connsiteY4" fmla="*/ 4752649 h 5729901"/>
              <a:gd name="connsiteX5" fmla="*/ 1953115 w 4063586"/>
              <a:gd name="connsiteY5" fmla="*/ 5387649 h 5729901"/>
              <a:gd name="connsiteX6" fmla="*/ 19540 w 4063586"/>
              <a:gd name="connsiteY6" fmla="*/ 5689274 h 5729901"/>
              <a:gd name="connsiteX7" fmla="*/ 1073640 w 4063586"/>
              <a:gd name="connsiteY7" fmla="*/ 4851074 h 5729901"/>
              <a:gd name="connsiteX8" fmla="*/ 2191240 w 4063586"/>
              <a:gd name="connsiteY8" fmla="*/ 4076374 h 5729901"/>
              <a:gd name="connsiteX9" fmla="*/ 2572240 w 4063586"/>
              <a:gd name="connsiteY9" fmla="*/ 2933374 h 5729901"/>
              <a:gd name="connsiteX10" fmla="*/ 2165840 w 4063586"/>
              <a:gd name="connsiteY10" fmla="*/ 2057074 h 5729901"/>
              <a:gd name="connsiteX11" fmla="*/ 1632440 w 4063586"/>
              <a:gd name="connsiteY11" fmla="*/ 774374 h 5729901"/>
              <a:gd name="connsiteX12" fmla="*/ 1683240 w 4063586"/>
              <a:gd name="connsiteY12" fmla="*/ 50474 h 5729901"/>
              <a:gd name="connsiteX0" fmla="*/ 1683240 w 4063586"/>
              <a:gd name="connsiteY0" fmla="*/ 50474 h 5729901"/>
              <a:gd name="connsiteX1" fmla="*/ 3359640 w 4063586"/>
              <a:gd name="connsiteY1" fmla="*/ 698174 h 5729901"/>
              <a:gd name="connsiteX2" fmla="*/ 4053060 w 4063586"/>
              <a:gd name="connsiteY2" fmla="*/ 1785294 h 5729901"/>
              <a:gd name="connsiteX3" fmla="*/ 3664440 w 4063586"/>
              <a:gd name="connsiteY3" fmla="*/ 3156894 h 5729901"/>
              <a:gd name="connsiteX4" fmla="*/ 3673965 w 4063586"/>
              <a:gd name="connsiteY4" fmla="*/ 4752649 h 5729901"/>
              <a:gd name="connsiteX5" fmla="*/ 1953115 w 4063586"/>
              <a:gd name="connsiteY5" fmla="*/ 5387649 h 5729901"/>
              <a:gd name="connsiteX6" fmla="*/ 19540 w 4063586"/>
              <a:gd name="connsiteY6" fmla="*/ 5689274 h 5729901"/>
              <a:gd name="connsiteX7" fmla="*/ 1073640 w 4063586"/>
              <a:gd name="connsiteY7" fmla="*/ 4851074 h 5729901"/>
              <a:gd name="connsiteX8" fmla="*/ 2191240 w 4063586"/>
              <a:gd name="connsiteY8" fmla="*/ 4076374 h 5729901"/>
              <a:gd name="connsiteX9" fmla="*/ 2572240 w 4063586"/>
              <a:gd name="connsiteY9" fmla="*/ 2933374 h 5729901"/>
              <a:gd name="connsiteX10" fmla="*/ 2165840 w 4063586"/>
              <a:gd name="connsiteY10" fmla="*/ 2057074 h 5729901"/>
              <a:gd name="connsiteX11" fmla="*/ 1632440 w 4063586"/>
              <a:gd name="connsiteY11" fmla="*/ 774374 h 5729901"/>
              <a:gd name="connsiteX12" fmla="*/ 1683240 w 4063586"/>
              <a:gd name="connsiteY12" fmla="*/ 50474 h 5729901"/>
              <a:gd name="connsiteX0" fmla="*/ 1683240 w 4053060"/>
              <a:gd name="connsiteY0" fmla="*/ 50474 h 5729901"/>
              <a:gd name="connsiteX1" fmla="*/ 3359640 w 4053060"/>
              <a:gd name="connsiteY1" fmla="*/ 698174 h 5729901"/>
              <a:gd name="connsiteX2" fmla="*/ 4053060 w 4053060"/>
              <a:gd name="connsiteY2" fmla="*/ 1785294 h 5729901"/>
              <a:gd name="connsiteX3" fmla="*/ 3664440 w 4053060"/>
              <a:gd name="connsiteY3" fmla="*/ 3156894 h 5729901"/>
              <a:gd name="connsiteX4" fmla="*/ 3673965 w 4053060"/>
              <a:gd name="connsiteY4" fmla="*/ 4752649 h 5729901"/>
              <a:gd name="connsiteX5" fmla="*/ 1953115 w 4053060"/>
              <a:gd name="connsiteY5" fmla="*/ 5387649 h 5729901"/>
              <a:gd name="connsiteX6" fmla="*/ 19540 w 4053060"/>
              <a:gd name="connsiteY6" fmla="*/ 5689274 h 5729901"/>
              <a:gd name="connsiteX7" fmla="*/ 1073640 w 4053060"/>
              <a:gd name="connsiteY7" fmla="*/ 4851074 h 5729901"/>
              <a:gd name="connsiteX8" fmla="*/ 2191240 w 4053060"/>
              <a:gd name="connsiteY8" fmla="*/ 4076374 h 5729901"/>
              <a:gd name="connsiteX9" fmla="*/ 2572240 w 4053060"/>
              <a:gd name="connsiteY9" fmla="*/ 2933374 h 5729901"/>
              <a:gd name="connsiteX10" fmla="*/ 2165840 w 4053060"/>
              <a:gd name="connsiteY10" fmla="*/ 2057074 h 5729901"/>
              <a:gd name="connsiteX11" fmla="*/ 1632440 w 4053060"/>
              <a:gd name="connsiteY11" fmla="*/ 774374 h 5729901"/>
              <a:gd name="connsiteX12" fmla="*/ 1683240 w 4053060"/>
              <a:gd name="connsiteY12" fmla="*/ 50474 h 5729901"/>
              <a:gd name="connsiteX0" fmla="*/ 1683240 w 4053060"/>
              <a:gd name="connsiteY0" fmla="*/ 50474 h 5729901"/>
              <a:gd name="connsiteX1" fmla="*/ 3359640 w 4053060"/>
              <a:gd name="connsiteY1" fmla="*/ 698174 h 5729901"/>
              <a:gd name="connsiteX2" fmla="*/ 4053060 w 4053060"/>
              <a:gd name="connsiteY2" fmla="*/ 1785294 h 5729901"/>
              <a:gd name="connsiteX3" fmla="*/ 3664440 w 4053060"/>
              <a:gd name="connsiteY3" fmla="*/ 3156894 h 5729901"/>
              <a:gd name="connsiteX4" fmla="*/ 3673965 w 4053060"/>
              <a:gd name="connsiteY4" fmla="*/ 4752649 h 5729901"/>
              <a:gd name="connsiteX5" fmla="*/ 1953115 w 4053060"/>
              <a:gd name="connsiteY5" fmla="*/ 5387649 h 5729901"/>
              <a:gd name="connsiteX6" fmla="*/ 19540 w 4053060"/>
              <a:gd name="connsiteY6" fmla="*/ 5689274 h 5729901"/>
              <a:gd name="connsiteX7" fmla="*/ 1073640 w 4053060"/>
              <a:gd name="connsiteY7" fmla="*/ 4851074 h 5729901"/>
              <a:gd name="connsiteX8" fmla="*/ 2191240 w 4053060"/>
              <a:gd name="connsiteY8" fmla="*/ 4076374 h 5729901"/>
              <a:gd name="connsiteX9" fmla="*/ 2572240 w 4053060"/>
              <a:gd name="connsiteY9" fmla="*/ 2933374 h 5729901"/>
              <a:gd name="connsiteX10" fmla="*/ 2165840 w 4053060"/>
              <a:gd name="connsiteY10" fmla="*/ 2057074 h 5729901"/>
              <a:gd name="connsiteX11" fmla="*/ 1632440 w 4053060"/>
              <a:gd name="connsiteY11" fmla="*/ 774374 h 5729901"/>
              <a:gd name="connsiteX12" fmla="*/ 1683240 w 4053060"/>
              <a:gd name="connsiteY12" fmla="*/ 50474 h 5729901"/>
              <a:gd name="connsiteX0" fmla="*/ 1683240 w 4053060"/>
              <a:gd name="connsiteY0" fmla="*/ 61304 h 5740731"/>
              <a:gd name="connsiteX1" fmla="*/ 3237720 w 4053060"/>
              <a:gd name="connsiteY1" fmla="*/ 556604 h 5740731"/>
              <a:gd name="connsiteX2" fmla="*/ 4053060 w 4053060"/>
              <a:gd name="connsiteY2" fmla="*/ 1796124 h 5740731"/>
              <a:gd name="connsiteX3" fmla="*/ 3664440 w 4053060"/>
              <a:gd name="connsiteY3" fmla="*/ 3167724 h 5740731"/>
              <a:gd name="connsiteX4" fmla="*/ 3673965 w 4053060"/>
              <a:gd name="connsiteY4" fmla="*/ 4763479 h 5740731"/>
              <a:gd name="connsiteX5" fmla="*/ 1953115 w 4053060"/>
              <a:gd name="connsiteY5" fmla="*/ 5398479 h 5740731"/>
              <a:gd name="connsiteX6" fmla="*/ 19540 w 4053060"/>
              <a:gd name="connsiteY6" fmla="*/ 5700104 h 5740731"/>
              <a:gd name="connsiteX7" fmla="*/ 1073640 w 4053060"/>
              <a:gd name="connsiteY7" fmla="*/ 4861904 h 5740731"/>
              <a:gd name="connsiteX8" fmla="*/ 2191240 w 4053060"/>
              <a:gd name="connsiteY8" fmla="*/ 4087204 h 5740731"/>
              <a:gd name="connsiteX9" fmla="*/ 2572240 w 4053060"/>
              <a:gd name="connsiteY9" fmla="*/ 2944204 h 5740731"/>
              <a:gd name="connsiteX10" fmla="*/ 2165840 w 4053060"/>
              <a:gd name="connsiteY10" fmla="*/ 2067904 h 5740731"/>
              <a:gd name="connsiteX11" fmla="*/ 1632440 w 4053060"/>
              <a:gd name="connsiteY11" fmla="*/ 785204 h 5740731"/>
              <a:gd name="connsiteX12" fmla="*/ 1683240 w 4053060"/>
              <a:gd name="connsiteY12" fmla="*/ 61304 h 5740731"/>
              <a:gd name="connsiteX0" fmla="*/ 1683240 w 4053060"/>
              <a:gd name="connsiteY0" fmla="*/ 61304 h 5740731"/>
              <a:gd name="connsiteX1" fmla="*/ 3237720 w 4053060"/>
              <a:gd name="connsiteY1" fmla="*/ 556604 h 5740731"/>
              <a:gd name="connsiteX2" fmla="*/ 4053060 w 4053060"/>
              <a:gd name="connsiteY2" fmla="*/ 1796124 h 5740731"/>
              <a:gd name="connsiteX3" fmla="*/ 3664440 w 4053060"/>
              <a:gd name="connsiteY3" fmla="*/ 3167724 h 5740731"/>
              <a:gd name="connsiteX4" fmla="*/ 3673965 w 4053060"/>
              <a:gd name="connsiteY4" fmla="*/ 4763479 h 5740731"/>
              <a:gd name="connsiteX5" fmla="*/ 1953115 w 4053060"/>
              <a:gd name="connsiteY5" fmla="*/ 5398479 h 5740731"/>
              <a:gd name="connsiteX6" fmla="*/ 19540 w 4053060"/>
              <a:gd name="connsiteY6" fmla="*/ 5700104 h 5740731"/>
              <a:gd name="connsiteX7" fmla="*/ 1073640 w 4053060"/>
              <a:gd name="connsiteY7" fmla="*/ 4861904 h 5740731"/>
              <a:gd name="connsiteX8" fmla="*/ 2191240 w 4053060"/>
              <a:gd name="connsiteY8" fmla="*/ 4087204 h 5740731"/>
              <a:gd name="connsiteX9" fmla="*/ 2572240 w 4053060"/>
              <a:gd name="connsiteY9" fmla="*/ 2944204 h 5740731"/>
              <a:gd name="connsiteX10" fmla="*/ 2165840 w 4053060"/>
              <a:gd name="connsiteY10" fmla="*/ 2067904 h 5740731"/>
              <a:gd name="connsiteX11" fmla="*/ 1632440 w 4053060"/>
              <a:gd name="connsiteY11" fmla="*/ 785204 h 5740731"/>
              <a:gd name="connsiteX12" fmla="*/ 1683240 w 4053060"/>
              <a:gd name="connsiteY12" fmla="*/ 61304 h 5740731"/>
              <a:gd name="connsiteX0" fmla="*/ 1683240 w 4053060"/>
              <a:gd name="connsiteY0" fmla="*/ 45835 h 5725262"/>
              <a:gd name="connsiteX1" fmla="*/ 3237720 w 4053060"/>
              <a:gd name="connsiteY1" fmla="*/ 541135 h 5725262"/>
              <a:gd name="connsiteX2" fmla="*/ 4053060 w 4053060"/>
              <a:gd name="connsiteY2" fmla="*/ 1780655 h 5725262"/>
              <a:gd name="connsiteX3" fmla="*/ 3664440 w 4053060"/>
              <a:gd name="connsiteY3" fmla="*/ 3152255 h 5725262"/>
              <a:gd name="connsiteX4" fmla="*/ 3673965 w 4053060"/>
              <a:gd name="connsiteY4" fmla="*/ 4748010 h 5725262"/>
              <a:gd name="connsiteX5" fmla="*/ 1953115 w 4053060"/>
              <a:gd name="connsiteY5" fmla="*/ 5383010 h 5725262"/>
              <a:gd name="connsiteX6" fmla="*/ 19540 w 4053060"/>
              <a:gd name="connsiteY6" fmla="*/ 5684635 h 5725262"/>
              <a:gd name="connsiteX7" fmla="*/ 1073640 w 4053060"/>
              <a:gd name="connsiteY7" fmla="*/ 4846435 h 5725262"/>
              <a:gd name="connsiteX8" fmla="*/ 2191240 w 4053060"/>
              <a:gd name="connsiteY8" fmla="*/ 4071735 h 5725262"/>
              <a:gd name="connsiteX9" fmla="*/ 2572240 w 4053060"/>
              <a:gd name="connsiteY9" fmla="*/ 2928735 h 5725262"/>
              <a:gd name="connsiteX10" fmla="*/ 2165840 w 4053060"/>
              <a:gd name="connsiteY10" fmla="*/ 2052435 h 5725262"/>
              <a:gd name="connsiteX11" fmla="*/ 1632440 w 4053060"/>
              <a:gd name="connsiteY11" fmla="*/ 769735 h 5725262"/>
              <a:gd name="connsiteX12" fmla="*/ 1683240 w 4053060"/>
              <a:gd name="connsiteY12" fmla="*/ 45835 h 5725262"/>
              <a:gd name="connsiteX0" fmla="*/ 1546080 w 4053060"/>
              <a:gd name="connsiteY0" fmla="*/ 42680 h 5790687"/>
              <a:gd name="connsiteX1" fmla="*/ 3237720 w 4053060"/>
              <a:gd name="connsiteY1" fmla="*/ 606560 h 5790687"/>
              <a:gd name="connsiteX2" fmla="*/ 4053060 w 4053060"/>
              <a:gd name="connsiteY2" fmla="*/ 1846080 h 5790687"/>
              <a:gd name="connsiteX3" fmla="*/ 3664440 w 4053060"/>
              <a:gd name="connsiteY3" fmla="*/ 3217680 h 5790687"/>
              <a:gd name="connsiteX4" fmla="*/ 3673965 w 4053060"/>
              <a:gd name="connsiteY4" fmla="*/ 4813435 h 5790687"/>
              <a:gd name="connsiteX5" fmla="*/ 1953115 w 4053060"/>
              <a:gd name="connsiteY5" fmla="*/ 5448435 h 5790687"/>
              <a:gd name="connsiteX6" fmla="*/ 19540 w 4053060"/>
              <a:gd name="connsiteY6" fmla="*/ 5750060 h 5790687"/>
              <a:gd name="connsiteX7" fmla="*/ 1073640 w 4053060"/>
              <a:gd name="connsiteY7" fmla="*/ 4911860 h 5790687"/>
              <a:gd name="connsiteX8" fmla="*/ 2191240 w 4053060"/>
              <a:gd name="connsiteY8" fmla="*/ 4137160 h 5790687"/>
              <a:gd name="connsiteX9" fmla="*/ 2572240 w 4053060"/>
              <a:gd name="connsiteY9" fmla="*/ 2994160 h 5790687"/>
              <a:gd name="connsiteX10" fmla="*/ 2165840 w 4053060"/>
              <a:gd name="connsiteY10" fmla="*/ 2117860 h 5790687"/>
              <a:gd name="connsiteX11" fmla="*/ 1632440 w 4053060"/>
              <a:gd name="connsiteY11" fmla="*/ 835160 h 5790687"/>
              <a:gd name="connsiteX12" fmla="*/ 1546080 w 4053060"/>
              <a:gd name="connsiteY12" fmla="*/ 42680 h 5790687"/>
              <a:gd name="connsiteX0" fmla="*/ 1546080 w 4053060"/>
              <a:gd name="connsiteY0" fmla="*/ 47505 h 5795512"/>
              <a:gd name="connsiteX1" fmla="*/ 3237720 w 4053060"/>
              <a:gd name="connsiteY1" fmla="*/ 611385 h 5795512"/>
              <a:gd name="connsiteX2" fmla="*/ 4053060 w 4053060"/>
              <a:gd name="connsiteY2" fmla="*/ 1850905 h 5795512"/>
              <a:gd name="connsiteX3" fmla="*/ 3664440 w 4053060"/>
              <a:gd name="connsiteY3" fmla="*/ 3222505 h 5795512"/>
              <a:gd name="connsiteX4" fmla="*/ 3673965 w 4053060"/>
              <a:gd name="connsiteY4" fmla="*/ 4818260 h 5795512"/>
              <a:gd name="connsiteX5" fmla="*/ 1953115 w 4053060"/>
              <a:gd name="connsiteY5" fmla="*/ 5453260 h 5795512"/>
              <a:gd name="connsiteX6" fmla="*/ 19540 w 4053060"/>
              <a:gd name="connsiteY6" fmla="*/ 5754885 h 5795512"/>
              <a:gd name="connsiteX7" fmla="*/ 1073640 w 4053060"/>
              <a:gd name="connsiteY7" fmla="*/ 4916685 h 5795512"/>
              <a:gd name="connsiteX8" fmla="*/ 2191240 w 4053060"/>
              <a:gd name="connsiteY8" fmla="*/ 4141985 h 5795512"/>
              <a:gd name="connsiteX9" fmla="*/ 2572240 w 4053060"/>
              <a:gd name="connsiteY9" fmla="*/ 2998985 h 5795512"/>
              <a:gd name="connsiteX10" fmla="*/ 2165840 w 4053060"/>
              <a:gd name="connsiteY10" fmla="*/ 2122685 h 5795512"/>
              <a:gd name="connsiteX11" fmla="*/ 1632440 w 4053060"/>
              <a:gd name="connsiteY11" fmla="*/ 839985 h 5795512"/>
              <a:gd name="connsiteX12" fmla="*/ 1546080 w 4053060"/>
              <a:gd name="connsiteY12" fmla="*/ 47505 h 5795512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2572240 w 4053060"/>
              <a:gd name="connsiteY9" fmla="*/ 3001798 h 5798325"/>
              <a:gd name="connsiteX10" fmla="*/ 2165840 w 4053060"/>
              <a:gd name="connsiteY10" fmla="*/ 2125498 h 5798325"/>
              <a:gd name="connsiteX11" fmla="*/ 1632440 w 4053060"/>
              <a:gd name="connsiteY11" fmla="*/ 842798 h 5798325"/>
              <a:gd name="connsiteX12" fmla="*/ 1546080 w 4053060"/>
              <a:gd name="connsiteY12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1190 w 4053060"/>
              <a:gd name="connsiteY9" fmla="*/ 2690648 h 5798325"/>
              <a:gd name="connsiteX10" fmla="*/ 2165840 w 4053060"/>
              <a:gd name="connsiteY10" fmla="*/ 2125498 h 5798325"/>
              <a:gd name="connsiteX11" fmla="*/ 1632440 w 4053060"/>
              <a:gd name="connsiteY11" fmla="*/ 842798 h 5798325"/>
              <a:gd name="connsiteX12" fmla="*/ 1546080 w 4053060"/>
              <a:gd name="connsiteY12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1190 w 4053060"/>
              <a:gd name="connsiteY9" fmla="*/ 2690648 h 5798325"/>
              <a:gd name="connsiteX10" fmla="*/ 2165840 w 4053060"/>
              <a:gd name="connsiteY10" fmla="*/ 2125498 h 5798325"/>
              <a:gd name="connsiteX11" fmla="*/ 1632440 w 4053060"/>
              <a:gd name="connsiteY11" fmla="*/ 842798 h 5798325"/>
              <a:gd name="connsiteX12" fmla="*/ 1546080 w 4053060"/>
              <a:gd name="connsiteY12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1190 w 4053060"/>
              <a:gd name="connsiteY9" fmla="*/ 2690648 h 5798325"/>
              <a:gd name="connsiteX10" fmla="*/ 2165840 w 4053060"/>
              <a:gd name="connsiteY10" fmla="*/ 2125498 h 5798325"/>
              <a:gd name="connsiteX11" fmla="*/ 1632440 w 4053060"/>
              <a:gd name="connsiteY11" fmla="*/ 842798 h 5798325"/>
              <a:gd name="connsiteX12" fmla="*/ 1546080 w 4053060"/>
              <a:gd name="connsiteY12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1190 w 4053060"/>
              <a:gd name="connsiteY9" fmla="*/ 2690648 h 5798325"/>
              <a:gd name="connsiteX10" fmla="*/ 2753215 w 4053060"/>
              <a:gd name="connsiteY10" fmla="*/ 2223924 h 5798325"/>
              <a:gd name="connsiteX11" fmla="*/ 2165840 w 4053060"/>
              <a:gd name="connsiteY11" fmla="*/ 2125498 h 5798325"/>
              <a:gd name="connsiteX12" fmla="*/ 1632440 w 4053060"/>
              <a:gd name="connsiteY12" fmla="*/ 842798 h 5798325"/>
              <a:gd name="connsiteX13" fmla="*/ 1546080 w 4053060"/>
              <a:gd name="connsiteY13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1190 w 4053060"/>
              <a:gd name="connsiteY9" fmla="*/ 2690648 h 5798325"/>
              <a:gd name="connsiteX10" fmla="*/ 2753215 w 4053060"/>
              <a:gd name="connsiteY10" fmla="*/ 2223924 h 5798325"/>
              <a:gd name="connsiteX11" fmla="*/ 2165840 w 4053060"/>
              <a:gd name="connsiteY11" fmla="*/ 2125498 h 5798325"/>
              <a:gd name="connsiteX12" fmla="*/ 1632440 w 4053060"/>
              <a:gd name="connsiteY12" fmla="*/ 842798 h 5798325"/>
              <a:gd name="connsiteX13" fmla="*/ 1546080 w 4053060"/>
              <a:gd name="connsiteY13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3064365 w 4053060"/>
              <a:gd name="connsiteY9" fmla="*/ 2706523 h 5798325"/>
              <a:gd name="connsiteX10" fmla="*/ 2753215 w 4053060"/>
              <a:gd name="connsiteY10" fmla="*/ 2223924 h 5798325"/>
              <a:gd name="connsiteX11" fmla="*/ 2165840 w 4053060"/>
              <a:gd name="connsiteY11" fmla="*/ 2125498 h 5798325"/>
              <a:gd name="connsiteX12" fmla="*/ 1632440 w 4053060"/>
              <a:gd name="connsiteY12" fmla="*/ 842798 h 5798325"/>
              <a:gd name="connsiteX13" fmla="*/ 1546080 w 4053060"/>
              <a:gd name="connsiteY13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1240 w 4053060"/>
              <a:gd name="connsiteY8" fmla="*/ 414479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203940 w 4053060"/>
              <a:gd name="connsiteY8" fmla="*/ 425274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203940 w 4053060"/>
              <a:gd name="connsiteY8" fmla="*/ 425274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203940 w 4053060"/>
              <a:gd name="connsiteY8" fmla="*/ 4252748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2197590 w 4053060"/>
              <a:gd name="connsiteY8" fmla="*/ 4294023 h 5798325"/>
              <a:gd name="connsiteX9" fmla="*/ 2686540 w 4053060"/>
              <a:gd name="connsiteY9" fmla="*/ 3262149 h 5798325"/>
              <a:gd name="connsiteX10" fmla="*/ 3064365 w 4053060"/>
              <a:gd name="connsiteY10" fmla="*/ 2706523 h 5798325"/>
              <a:gd name="connsiteX11" fmla="*/ 2753215 w 4053060"/>
              <a:gd name="connsiteY11" fmla="*/ 2223924 h 5798325"/>
              <a:gd name="connsiteX12" fmla="*/ 2165840 w 4053060"/>
              <a:gd name="connsiteY12" fmla="*/ 2125498 h 5798325"/>
              <a:gd name="connsiteX13" fmla="*/ 1632440 w 4053060"/>
              <a:gd name="connsiteY13" fmla="*/ 842798 h 5798325"/>
              <a:gd name="connsiteX14" fmla="*/ 1546080 w 4053060"/>
              <a:gd name="connsiteY14" fmla="*/ 50318 h 5798325"/>
              <a:gd name="connsiteX0" fmla="*/ 1546080 w 4053060"/>
              <a:gd name="connsiteY0" fmla="*/ 50318 h 5798325"/>
              <a:gd name="connsiteX1" fmla="*/ 3237720 w 4053060"/>
              <a:gd name="connsiteY1" fmla="*/ 614198 h 5798325"/>
              <a:gd name="connsiteX2" fmla="*/ 4053060 w 4053060"/>
              <a:gd name="connsiteY2" fmla="*/ 1853718 h 5798325"/>
              <a:gd name="connsiteX3" fmla="*/ 3664440 w 4053060"/>
              <a:gd name="connsiteY3" fmla="*/ 3225318 h 5798325"/>
              <a:gd name="connsiteX4" fmla="*/ 3673965 w 4053060"/>
              <a:gd name="connsiteY4" fmla="*/ 4821073 h 5798325"/>
              <a:gd name="connsiteX5" fmla="*/ 1953115 w 4053060"/>
              <a:gd name="connsiteY5" fmla="*/ 5456073 h 5798325"/>
              <a:gd name="connsiteX6" fmla="*/ 19540 w 4053060"/>
              <a:gd name="connsiteY6" fmla="*/ 5757698 h 5798325"/>
              <a:gd name="connsiteX7" fmla="*/ 1073640 w 4053060"/>
              <a:gd name="connsiteY7" fmla="*/ 4919498 h 5798325"/>
              <a:gd name="connsiteX8" fmla="*/ 1597515 w 4053060"/>
              <a:gd name="connsiteY8" fmla="*/ 4814724 h 5798325"/>
              <a:gd name="connsiteX9" fmla="*/ 2197590 w 4053060"/>
              <a:gd name="connsiteY9" fmla="*/ 4294023 h 5798325"/>
              <a:gd name="connsiteX10" fmla="*/ 2686540 w 4053060"/>
              <a:gd name="connsiteY10" fmla="*/ 3262149 h 5798325"/>
              <a:gd name="connsiteX11" fmla="*/ 3064365 w 4053060"/>
              <a:gd name="connsiteY11" fmla="*/ 2706523 h 5798325"/>
              <a:gd name="connsiteX12" fmla="*/ 2753215 w 4053060"/>
              <a:gd name="connsiteY12" fmla="*/ 2223924 h 5798325"/>
              <a:gd name="connsiteX13" fmla="*/ 2165840 w 4053060"/>
              <a:gd name="connsiteY13" fmla="*/ 2125498 h 5798325"/>
              <a:gd name="connsiteX14" fmla="*/ 1632440 w 4053060"/>
              <a:gd name="connsiteY14" fmla="*/ 842798 h 5798325"/>
              <a:gd name="connsiteX15" fmla="*/ 1546080 w 4053060"/>
              <a:gd name="connsiteY15" fmla="*/ 50318 h 5798325"/>
              <a:gd name="connsiteX0" fmla="*/ 1550331 w 4057311"/>
              <a:gd name="connsiteY0" fmla="*/ 50318 h 5798325"/>
              <a:gd name="connsiteX1" fmla="*/ 3241971 w 4057311"/>
              <a:gd name="connsiteY1" fmla="*/ 614198 h 5798325"/>
              <a:gd name="connsiteX2" fmla="*/ 4057311 w 4057311"/>
              <a:gd name="connsiteY2" fmla="*/ 1853718 h 5798325"/>
              <a:gd name="connsiteX3" fmla="*/ 3668691 w 4057311"/>
              <a:gd name="connsiteY3" fmla="*/ 3225318 h 5798325"/>
              <a:gd name="connsiteX4" fmla="*/ 3678216 w 4057311"/>
              <a:gd name="connsiteY4" fmla="*/ 4821073 h 5798325"/>
              <a:gd name="connsiteX5" fmla="*/ 1957366 w 4057311"/>
              <a:gd name="connsiteY5" fmla="*/ 5456073 h 5798325"/>
              <a:gd name="connsiteX6" fmla="*/ 23791 w 4057311"/>
              <a:gd name="connsiteY6" fmla="*/ 5757698 h 5798325"/>
              <a:gd name="connsiteX7" fmla="*/ 900091 w 4057311"/>
              <a:gd name="connsiteY7" fmla="*/ 5021098 h 5798325"/>
              <a:gd name="connsiteX8" fmla="*/ 1601766 w 4057311"/>
              <a:gd name="connsiteY8" fmla="*/ 4814724 h 5798325"/>
              <a:gd name="connsiteX9" fmla="*/ 2201841 w 4057311"/>
              <a:gd name="connsiteY9" fmla="*/ 4294023 h 5798325"/>
              <a:gd name="connsiteX10" fmla="*/ 2690791 w 4057311"/>
              <a:gd name="connsiteY10" fmla="*/ 3262149 h 5798325"/>
              <a:gd name="connsiteX11" fmla="*/ 3068616 w 4057311"/>
              <a:gd name="connsiteY11" fmla="*/ 2706523 h 5798325"/>
              <a:gd name="connsiteX12" fmla="*/ 2757466 w 4057311"/>
              <a:gd name="connsiteY12" fmla="*/ 2223924 h 5798325"/>
              <a:gd name="connsiteX13" fmla="*/ 2170091 w 4057311"/>
              <a:gd name="connsiteY13" fmla="*/ 2125498 h 5798325"/>
              <a:gd name="connsiteX14" fmla="*/ 1636691 w 4057311"/>
              <a:gd name="connsiteY14" fmla="*/ 842798 h 5798325"/>
              <a:gd name="connsiteX15" fmla="*/ 1550331 w 4057311"/>
              <a:gd name="connsiteY15" fmla="*/ 50318 h 5798325"/>
              <a:gd name="connsiteX0" fmla="*/ 1550331 w 4057311"/>
              <a:gd name="connsiteY0" fmla="*/ 50318 h 5798325"/>
              <a:gd name="connsiteX1" fmla="*/ 3241971 w 4057311"/>
              <a:gd name="connsiteY1" fmla="*/ 614198 h 5798325"/>
              <a:gd name="connsiteX2" fmla="*/ 4057311 w 4057311"/>
              <a:gd name="connsiteY2" fmla="*/ 1853718 h 5798325"/>
              <a:gd name="connsiteX3" fmla="*/ 3668691 w 4057311"/>
              <a:gd name="connsiteY3" fmla="*/ 3225318 h 5798325"/>
              <a:gd name="connsiteX4" fmla="*/ 3678216 w 4057311"/>
              <a:gd name="connsiteY4" fmla="*/ 4821073 h 5798325"/>
              <a:gd name="connsiteX5" fmla="*/ 1957366 w 4057311"/>
              <a:gd name="connsiteY5" fmla="*/ 5456073 h 5798325"/>
              <a:gd name="connsiteX6" fmla="*/ 23791 w 4057311"/>
              <a:gd name="connsiteY6" fmla="*/ 5757698 h 5798325"/>
              <a:gd name="connsiteX7" fmla="*/ 900091 w 4057311"/>
              <a:gd name="connsiteY7" fmla="*/ 5021098 h 5798325"/>
              <a:gd name="connsiteX8" fmla="*/ 1582716 w 4057311"/>
              <a:gd name="connsiteY8" fmla="*/ 4868699 h 5798325"/>
              <a:gd name="connsiteX9" fmla="*/ 2201841 w 4057311"/>
              <a:gd name="connsiteY9" fmla="*/ 4294023 h 5798325"/>
              <a:gd name="connsiteX10" fmla="*/ 2690791 w 4057311"/>
              <a:gd name="connsiteY10" fmla="*/ 3262149 h 5798325"/>
              <a:gd name="connsiteX11" fmla="*/ 3068616 w 4057311"/>
              <a:gd name="connsiteY11" fmla="*/ 2706523 h 5798325"/>
              <a:gd name="connsiteX12" fmla="*/ 2757466 w 4057311"/>
              <a:gd name="connsiteY12" fmla="*/ 2223924 h 5798325"/>
              <a:gd name="connsiteX13" fmla="*/ 2170091 w 4057311"/>
              <a:gd name="connsiteY13" fmla="*/ 2125498 h 5798325"/>
              <a:gd name="connsiteX14" fmla="*/ 1636691 w 4057311"/>
              <a:gd name="connsiteY14" fmla="*/ 842798 h 5798325"/>
              <a:gd name="connsiteX15" fmla="*/ 1550331 w 4057311"/>
              <a:gd name="connsiteY15" fmla="*/ 50318 h 5798325"/>
              <a:gd name="connsiteX0" fmla="*/ 1550149 w 4057129"/>
              <a:gd name="connsiteY0" fmla="*/ 50318 h 5798325"/>
              <a:gd name="connsiteX1" fmla="*/ 3241789 w 4057129"/>
              <a:gd name="connsiteY1" fmla="*/ 614198 h 5798325"/>
              <a:gd name="connsiteX2" fmla="*/ 4057129 w 4057129"/>
              <a:gd name="connsiteY2" fmla="*/ 1853718 h 5798325"/>
              <a:gd name="connsiteX3" fmla="*/ 3668509 w 4057129"/>
              <a:gd name="connsiteY3" fmla="*/ 3225318 h 5798325"/>
              <a:gd name="connsiteX4" fmla="*/ 3678034 w 4057129"/>
              <a:gd name="connsiteY4" fmla="*/ 4821073 h 5798325"/>
              <a:gd name="connsiteX5" fmla="*/ 1957184 w 4057129"/>
              <a:gd name="connsiteY5" fmla="*/ 5456073 h 5798325"/>
              <a:gd name="connsiteX6" fmla="*/ 23609 w 4057129"/>
              <a:gd name="connsiteY6" fmla="*/ 5757698 h 5798325"/>
              <a:gd name="connsiteX7" fmla="*/ 906259 w 4057129"/>
              <a:gd name="connsiteY7" fmla="*/ 5351298 h 5798325"/>
              <a:gd name="connsiteX8" fmla="*/ 1582534 w 4057129"/>
              <a:gd name="connsiteY8" fmla="*/ 4868699 h 5798325"/>
              <a:gd name="connsiteX9" fmla="*/ 2201659 w 4057129"/>
              <a:gd name="connsiteY9" fmla="*/ 4294023 h 5798325"/>
              <a:gd name="connsiteX10" fmla="*/ 2690609 w 4057129"/>
              <a:gd name="connsiteY10" fmla="*/ 3262149 h 5798325"/>
              <a:gd name="connsiteX11" fmla="*/ 3068434 w 4057129"/>
              <a:gd name="connsiteY11" fmla="*/ 2706523 h 5798325"/>
              <a:gd name="connsiteX12" fmla="*/ 2757284 w 4057129"/>
              <a:gd name="connsiteY12" fmla="*/ 2223924 h 5798325"/>
              <a:gd name="connsiteX13" fmla="*/ 2169909 w 4057129"/>
              <a:gd name="connsiteY13" fmla="*/ 2125498 h 5798325"/>
              <a:gd name="connsiteX14" fmla="*/ 1636509 w 4057129"/>
              <a:gd name="connsiteY14" fmla="*/ 842798 h 5798325"/>
              <a:gd name="connsiteX15" fmla="*/ 1550149 w 4057129"/>
              <a:gd name="connsiteY15" fmla="*/ 50318 h 5798325"/>
              <a:gd name="connsiteX0" fmla="*/ 1588370 w 4095350"/>
              <a:gd name="connsiteY0" fmla="*/ 50318 h 5798325"/>
              <a:gd name="connsiteX1" fmla="*/ 3280010 w 4095350"/>
              <a:gd name="connsiteY1" fmla="*/ 614198 h 5798325"/>
              <a:gd name="connsiteX2" fmla="*/ 4095350 w 4095350"/>
              <a:gd name="connsiteY2" fmla="*/ 1853718 h 5798325"/>
              <a:gd name="connsiteX3" fmla="*/ 3706730 w 4095350"/>
              <a:gd name="connsiteY3" fmla="*/ 3225318 h 5798325"/>
              <a:gd name="connsiteX4" fmla="*/ 3716255 w 4095350"/>
              <a:gd name="connsiteY4" fmla="*/ 4821073 h 5798325"/>
              <a:gd name="connsiteX5" fmla="*/ 1995405 w 4095350"/>
              <a:gd name="connsiteY5" fmla="*/ 5456073 h 5798325"/>
              <a:gd name="connsiteX6" fmla="*/ 61830 w 4095350"/>
              <a:gd name="connsiteY6" fmla="*/ 5757698 h 5798325"/>
              <a:gd name="connsiteX7" fmla="*/ 470329 w 4095350"/>
              <a:gd name="connsiteY7" fmla="*/ 5363999 h 5798325"/>
              <a:gd name="connsiteX8" fmla="*/ 944480 w 4095350"/>
              <a:gd name="connsiteY8" fmla="*/ 5351298 h 5798325"/>
              <a:gd name="connsiteX9" fmla="*/ 1620755 w 4095350"/>
              <a:gd name="connsiteY9" fmla="*/ 4868699 h 5798325"/>
              <a:gd name="connsiteX10" fmla="*/ 2239880 w 4095350"/>
              <a:gd name="connsiteY10" fmla="*/ 4294023 h 5798325"/>
              <a:gd name="connsiteX11" fmla="*/ 2728830 w 4095350"/>
              <a:gd name="connsiteY11" fmla="*/ 3262149 h 5798325"/>
              <a:gd name="connsiteX12" fmla="*/ 3106655 w 4095350"/>
              <a:gd name="connsiteY12" fmla="*/ 2706523 h 5798325"/>
              <a:gd name="connsiteX13" fmla="*/ 2795505 w 4095350"/>
              <a:gd name="connsiteY13" fmla="*/ 2223924 h 5798325"/>
              <a:gd name="connsiteX14" fmla="*/ 2208130 w 4095350"/>
              <a:gd name="connsiteY14" fmla="*/ 2125498 h 5798325"/>
              <a:gd name="connsiteX15" fmla="*/ 1674730 w 4095350"/>
              <a:gd name="connsiteY15" fmla="*/ 842798 h 5798325"/>
              <a:gd name="connsiteX16" fmla="*/ 1588370 w 4095350"/>
              <a:gd name="connsiteY16" fmla="*/ 50318 h 5798325"/>
              <a:gd name="connsiteX0" fmla="*/ 1588370 w 4095350"/>
              <a:gd name="connsiteY0" fmla="*/ 50318 h 5798325"/>
              <a:gd name="connsiteX1" fmla="*/ 3280010 w 4095350"/>
              <a:gd name="connsiteY1" fmla="*/ 614198 h 5798325"/>
              <a:gd name="connsiteX2" fmla="*/ 4095350 w 4095350"/>
              <a:gd name="connsiteY2" fmla="*/ 1853718 h 5798325"/>
              <a:gd name="connsiteX3" fmla="*/ 3706730 w 4095350"/>
              <a:gd name="connsiteY3" fmla="*/ 3225318 h 5798325"/>
              <a:gd name="connsiteX4" fmla="*/ 3716255 w 4095350"/>
              <a:gd name="connsiteY4" fmla="*/ 4821073 h 5798325"/>
              <a:gd name="connsiteX5" fmla="*/ 1995405 w 4095350"/>
              <a:gd name="connsiteY5" fmla="*/ 5456073 h 5798325"/>
              <a:gd name="connsiteX6" fmla="*/ 61830 w 4095350"/>
              <a:gd name="connsiteY6" fmla="*/ 5757698 h 5798325"/>
              <a:gd name="connsiteX7" fmla="*/ 470329 w 4095350"/>
              <a:gd name="connsiteY7" fmla="*/ 5363999 h 5798325"/>
              <a:gd name="connsiteX8" fmla="*/ 944480 w 4095350"/>
              <a:gd name="connsiteY8" fmla="*/ 5351298 h 5798325"/>
              <a:gd name="connsiteX9" fmla="*/ 1557255 w 4095350"/>
              <a:gd name="connsiteY9" fmla="*/ 4944899 h 5798325"/>
              <a:gd name="connsiteX10" fmla="*/ 2239880 w 4095350"/>
              <a:gd name="connsiteY10" fmla="*/ 4294023 h 5798325"/>
              <a:gd name="connsiteX11" fmla="*/ 2728830 w 4095350"/>
              <a:gd name="connsiteY11" fmla="*/ 3262149 h 5798325"/>
              <a:gd name="connsiteX12" fmla="*/ 3106655 w 4095350"/>
              <a:gd name="connsiteY12" fmla="*/ 2706523 h 5798325"/>
              <a:gd name="connsiteX13" fmla="*/ 2795505 w 4095350"/>
              <a:gd name="connsiteY13" fmla="*/ 2223924 h 5798325"/>
              <a:gd name="connsiteX14" fmla="*/ 2208130 w 4095350"/>
              <a:gd name="connsiteY14" fmla="*/ 2125498 h 5798325"/>
              <a:gd name="connsiteX15" fmla="*/ 1674730 w 4095350"/>
              <a:gd name="connsiteY15" fmla="*/ 842798 h 5798325"/>
              <a:gd name="connsiteX16" fmla="*/ 1588370 w 4095350"/>
              <a:gd name="connsiteY16" fmla="*/ 50318 h 5798325"/>
              <a:gd name="connsiteX0" fmla="*/ 1588370 w 4095350"/>
              <a:gd name="connsiteY0" fmla="*/ 50318 h 5798325"/>
              <a:gd name="connsiteX1" fmla="*/ 3280010 w 4095350"/>
              <a:gd name="connsiteY1" fmla="*/ 614198 h 5798325"/>
              <a:gd name="connsiteX2" fmla="*/ 4095350 w 4095350"/>
              <a:gd name="connsiteY2" fmla="*/ 1853718 h 5798325"/>
              <a:gd name="connsiteX3" fmla="*/ 3706730 w 4095350"/>
              <a:gd name="connsiteY3" fmla="*/ 3225318 h 5798325"/>
              <a:gd name="connsiteX4" fmla="*/ 3716255 w 4095350"/>
              <a:gd name="connsiteY4" fmla="*/ 4821073 h 5798325"/>
              <a:gd name="connsiteX5" fmla="*/ 1995405 w 4095350"/>
              <a:gd name="connsiteY5" fmla="*/ 5456073 h 5798325"/>
              <a:gd name="connsiteX6" fmla="*/ 61830 w 4095350"/>
              <a:gd name="connsiteY6" fmla="*/ 5757698 h 5798325"/>
              <a:gd name="connsiteX7" fmla="*/ 470329 w 4095350"/>
              <a:gd name="connsiteY7" fmla="*/ 5363999 h 5798325"/>
              <a:gd name="connsiteX8" fmla="*/ 836530 w 4095350"/>
              <a:gd name="connsiteY8" fmla="*/ 5408448 h 5798325"/>
              <a:gd name="connsiteX9" fmla="*/ 1557255 w 4095350"/>
              <a:gd name="connsiteY9" fmla="*/ 4944899 h 5798325"/>
              <a:gd name="connsiteX10" fmla="*/ 2239880 w 4095350"/>
              <a:gd name="connsiteY10" fmla="*/ 4294023 h 5798325"/>
              <a:gd name="connsiteX11" fmla="*/ 2728830 w 4095350"/>
              <a:gd name="connsiteY11" fmla="*/ 3262149 h 5798325"/>
              <a:gd name="connsiteX12" fmla="*/ 3106655 w 4095350"/>
              <a:gd name="connsiteY12" fmla="*/ 2706523 h 5798325"/>
              <a:gd name="connsiteX13" fmla="*/ 2795505 w 4095350"/>
              <a:gd name="connsiteY13" fmla="*/ 2223924 h 5798325"/>
              <a:gd name="connsiteX14" fmla="*/ 2208130 w 4095350"/>
              <a:gd name="connsiteY14" fmla="*/ 2125498 h 5798325"/>
              <a:gd name="connsiteX15" fmla="*/ 1674730 w 4095350"/>
              <a:gd name="connsiteY15" fmla="*/ 842798 h 5798325"/>
              <a:gd name="connsiteX16" fmla="*/ 1588370 w 4095350"/>
              <a:gd name="connsiteY16" fmla="*/ 50318 h 579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5350" h="5798325">
                <a:moveTo>
                  <a:pt x="1588370" y="50318"/>
                </a:moveTo>
                <a:cubicBezTo>
                  <a:pt x="2010645" y="-187807"/>
                  <a:pt x="3140310" y="489738"/>
                  <a:pt x="3280010" y="614198"/>
                </a:cubicBezTo>
                <a:cubicBezTo>
                  <a:pt x="3594970" y="984191"/>
                  <a:pt x="4085190" y="1529445"/>
                  <a:pt x="4095350" y="1853718"/>
                </a:cubicBezTo>
                <a:cubicBezTo>
                  <a:pt x="4077570" y="2346055"/>
                  <a:pt x="3762293" y="2742189"/>
                  <a:pt x="3706730" y="3225318"/>
                </a:cubicBezTo>
                <a:cubicBezTo>
                  <a:pt x="3651168" y="3708447"/>
                  <a:pt x="4031956" y="4455631"/>
                  <a:pt x="3716255" y="4821073"/>
                </a:cubicBezTo>
                <a:cubicBezTo>
                  <a:pt x="3437913" y="5217948"/>
                  <a:pt x="2438847" y="5329073"/>
                  <a:pt x="1995405" y="5456073"/>
                </a:cubicBezTo>
                <a:cubicBezTo>
                  <a:pt x="1485288" y="5612706"/>
                  <a:pt x="156022" y="5905865"/>
                  <a:pt x="61830" y="5757698"/>
                </a:cubicBezTo>
                <a:cubicBezTo>
                  <a:pt x="-172241" y="5764577"/>
                  <a:pt x="323221" y="5431732"/>
                  <a:pt x="470329" y="5363999"/>
                </a:cubicBezTo>
                <a:cubicBezTo>
                  <a:pt x="617437" y="5296266"/>
                  <a:pt x="664901" y="5513223"/>
                  <a:pt x="836530" y="5408448"/>
                </a:cubicBezTo>
                <a:cubicBezTo>
                  <a:pt x="1109580" y="5216890"/>
                  <a:pt x="1369930" y="5049145"/>
                  <a:pt x="1557255" y="4944899"/>
                </a:cubicBezTo>
                <a:cubicBezTo>
                  <a:pt x="1744580" y="4840653"/>
                  <a:pt x="2068430" y="4518390"/>
                  <a:pt x="2239880" y="4294023"/>
                </a:cubicBezTo>
                <a:cubicBezTo>
                  <a:pt x="2437259" y="4024677"/>
                  <a:pt x="2602359" y="3514562"/>
                  <a:pt x="2728830" y="3262149"/>
                </a:cubicBezTo>
                <a:cubicBezTo>
                  <a:pt x="2864826" y="3073237"/>
                  <a:pt x="3106655" y="2880090"/>
                  <a:pt x="3106655" y="2706523"/>
                </a:cubicBezTo>
                <a:cubicBezTo>
                  <a:pt x="3180209" y="2412307"/>
                  <a:pt x="2944730" y="2318116"/>
                  <a:pt x="2795505" y="2223924"/>
                </a:cubicBezTo>
                <a:cubicBezTo>
                  <a:pt x="2646280" y="2129732"/>
                  <a:pt x="2330367" y="2216515"/>
                  <a:pt x="2208130" y="2125498"/>
                </a:cubicBezTo>
                <a:cubicBezTo>
                  <a:pt x="2020805" y="1951931"/>
                  <a:pt x="2020805" y="1292590"/>
                  <a:pt x="1674730" y="842798"/>
                </a:cubicBezTo>
                <a:cubicBezTo>
                  <a:pt x="1567838" y="690398"/>
                  <a:pt x="1320612" y="183668"/>
                  <a:pt x="1588370" y="50318"/>
                </a:cubicBezTo>
                <a:close/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6C43FE04-0E51-443D-BB7F-0E421E9018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0" y="1836435"/>
            <a:ext cx="2374917" cy="178118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21AFC74E-AC53-4FF3-841C-BAFFFBFB00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3929740"/>
            <a:ext cx="2377434" cy="178307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085ED2D-3236-40E5-AB9A-6F4D37D6A432}"/>
              </a:ext>
            </a:extLst>
          </p:cNvPr>
          <p:cNvSpPr txBox="1"/>
          <p:nvPr/>
        </p:nvSpPr>
        <p:spPr>
          <a:xfrm>
            <a:off x="2999706" y="4206480"/>
            <a:ext cx="564817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大</a:t>
            </a:r>
            <a:endParaRPr kumimoji="1" lang="en-US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kumimoji="1"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阪</a:t>
            </a:r>
            <a:endParaRPr kumimoji="1" lang="en-US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kumimoji="1"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湾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40A9B2E0-3051-4F80-8DCC-DAA21D078270}"/>
              </a:ext>
            </a:extLst>
          </p:cNvPr>
          <p:cNvSpPr txBox="1"/>
          <p:nvPr/>
        </p:nvSpPr>
        <p:spPr>
          <a:xfrm>
            <a:off x="242635" y="1221650"/>
            <a:ext cx="2368050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kumimoji="1"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堤防・護岸の構造特性</a:t>
            </a:r>
            <a:r>
              <a:rPr kumimoji="1"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</a:t>
            </a:r>
            <a:endParaRPr kumimoji="1" lang="ja-JP" altLang="en-US" sz="16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DB87151-DE03-4132-8CF9-DFA4528178DF}"/>
              </a:ext>
            </a:extLst>
          </p:cNvPr>
          <p:cNvSpPr txBox="1"/>
          <p:nvPr/>
        </p:nvSpPr>
        <p:spPr>
          <a:xfrm>
            <a:off x="672754" y="5765159"/>
            <a:ext cx="1072251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地下調節池</a:t>
            </a: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A4047685-5124-44F6-8BF3-9BFE3194E0C3}"/>
              </a:ext>
            </a:extLst>
          </p:cNvPr>
          <p:cNvSpPr txBox="1"/>
          <p:nvPr/>
        </p:nvSpPr>
        <p:spPr>
          <a:xfrm>
            <a:off x="653881" y="6055573"/>
            <a:ext cx="1619806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地下河川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（供用済）</a:t>
            </a:r>
            <a:endParaRPr kumimoji="1"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E9D85919-3EF6-4F73-8243-E7A32C9F30C9}"/>
              </a:ext>
            </a:extLst>
          </p:cNvPr>
          <p:cNvSpPr txBox="1"/>
          <p:nvPr/>
        </p:nvSpPr>
        <p:spPr>
          <a:xfrm>
            <a:off x="659307" y="6351445"/>
            <a:ext cx="158302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地下河川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（事業中）</a:t>
            </a:r>
            <a:endParaRPr kumimoji="1"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9" name="円/楕円 59">
            <a:extLst>
              <a:ext uri="{FF2B5EF4-FFF2-40B4-BE49-F238E27FC236}">
                <a16:creationId xmlns:a16="http://schemas.microsoft.com/office/drawing/2014/main" id="{94D0A5CA-A9B0-48B1-8CAB-93FAB6FBA0EE}"/>
              </a:ext>
            </a:extLst>
          </p:cNvPr>
          <p:cNvSpPr/>
          <p:nvPr/>
        </p:nvSpPr>
        <p:spPr>
          <a:xfrm>
            <a:off x="316959" y="5835786"/>
            <a:ext cx="144000" cy="14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4ED30257-0EEA-499A-A0F1-61CEE9EB9052}"/>
              </a:ext>
            </a:extLst>
          </p:cNvPr>
          <p:cNvCxnSpPr/>
          <p:nvPr/>
        </p:nvCxnSpPr>
        <p:spPr>
          <a:xfrm flipH="1">
            <a:off x="184688" y="6215919"/>
            <a:ext cx="408542" cy="0"/>
          </a:xfrm>
          <a:prstGeom prst="line">
            <a:avLst/>
          </a:prstGeom>
          <a:ln w="857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B2778AA7-0113-4BF2-AE98-527D98CEEBEE}"/>
              </a:ext>
            </a:extLst>
          </p:cNvPr>
          <p:cNvCxnSpPr/>
          <p:nvPr/>
        </p:nvCxnSpPr>
        <p:spPr>
          <a:xfrm flipH="1" flipV="1">
            <a:off x="184688" y="6496008"/>
            <a:ext cx="408542" cy="2889"/>
          </a:xfrm>
          <a:prstGeom prst="line">
            <a:avLst/>
          </a:prstGeom>
          <a:ln w="8572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07504" y="938757"/>
            <a:ext cx="23762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</a:t>
            </a:r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堤防・護岸等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AEA1F36F-A2C3-46A9-9482-584AC81E831D}"/>
              </a:ext>
            </a:extLst>
          </p:cNvPr>
          <p:cNvGrpSpPr/>
          <p:nvPr/>
        </p:nvGrpSpPr>
        <p:grpSpPr>
          <a:xfrm>
            <a:off x="3848110" y="2937644"/>
            <a:ext cx="1237732" cy="2009309"/>
            <a:chOff x="4695622" y="2937644"/>
            <a:chExt cx="1237732" cy="2009309"/>
          </a:xfrm>
        </p:grpSpPr>
        <p:sp>
          <p:nvSpPr>
            <p:cNvPr id="115" name="円/楕円 14">
              <a:extLst>
                <a:ext uri="{FF2B5EF4-FFF2-40B4-BE49-F238E27FC236}">
                  <a16:creationId xmlns:a16="http://schemas.microsoft.com/office/drawing/2014/main" id="{9CD1B444-40E4-45F2-A0B9-3AAA08631C61}"/>
                </a:ext>
              </a:extLst>
            </p:cNvPr>
            <p:cNvSpPr/>
            <p:nvPr/>
          </p:nvSpPr>
          <p:spPr>
            <a:xfrm>
              <a:off x="5099512" y="3036995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26">
              <a:extLst>
                <a:ext uri="{FF2B5EF4-FFF2-40B4-BE49-F238E27FC236}">
                  <a16:creationId xmlns:a16="http://schemas.microsoft.com/office/drawing/2014/main" id="{C025E695-0678-488A-98A3-1907562A281B}"/>
                </a:ext>
              </a:extLst>
            </p:cNvPr>
            <p:cNvSpPr/>
            <p:nvPr/>
          </p:nvSpPr>
          <p:spPr>
            <a:xfrm>
              <a:off x="5833367" y="2937644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27">
              <a:extLst>
                <a:ext uri="{FF2B5EF4-FFF2-40B4-BE49-F238E27FC236}">
                  <a16:creationId xmlns:a16="http://schemas.microsoft.com/office/drawing/2014/main" id="{20B6D0B1-E42B-4729-97BE-9FCA3418AC8E}"/>
                </a:ext>
              </a:extLst>
            </p:cNvPr>
            <p:cNvSpPr/>
            <p:nvPr/>
          </p:nvSpPr>
          <p:spPr>
            <a:xfrm>
              <a:off x="5670814" y="3072995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29">
              <a:extLst>
                <a:ext uri="{FF2B5EF4-FFF2-40B4-BE49-F238E27FC236}">
                  <a16:creationId xmlns:a16="http://schemas.microsoft.com/office/drawing/2014/main" id="{87B62FB7-0189-460F-8AA6-36EEC617EC5E}"/>
                </a:ext>
              </a:extLst>
            </p:cNvPr>
            <p:cNvSpPr/>
            <p:nvPr/>
          </p:nvSpPr>
          <p:spPr>
            <a:xfrm>
              <a:off x="5562798" y="3220765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30">
              <a:extLst>
                <a:ext uri="{FF2B5EF4-FFF2-40B4-BE49-F238E27FC236}">
                  <a16:creationId xmlns:a16="http://schemas.microsoft.com/office/drawing/2014/main" id="{F2D069E1-15C2-41C8-9470-295D178DDA3C}"/>
                </a:ext>
              </a:extLst>
            </p:cNvPr>
            <p:cNvSpPr/>
            <p:nvPr/>
          </p:nvSpPr>
          <p:spPr>
            <a:xfrm>
              <a:off x="5661290" y="3216135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31">
              <a:extLst>
                <a:ext uri="{FF2B5EF4-FFF2-40B4-BE49-F238E27FC236}">
                  <a16:creationId xmlns:a16="http://schemas.microsoft.com/office/drawing/2014/main" id="{80378919-696E-4CD4-89BF-08E57E888D66}"/>
                </a:ext>
              </a:extLst>
            </p:cNvPr>
            <p:cNvSpPr/>
            <p:nvPr/>
          </p:nvSpPr>
          <p:spPr>
            <a:xfrm>
              <a:off x="5708095" y="3213886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円/楕円 32">
              <a:extLst>
                <a:ext uri="{FF2B5EF4-FFF2-40B4-BE49-F238E27FC236}">
                  <a16:creationId xmlns:a16="http://schemas.microsoft.com/office/drawing/2014/main" id="{3C3420DF-2F3F-4382-96BB-5B33A24DDDD4}"/>
                </a:ext>
              </a:extLst>
            </p:cNvPr>
            <p:cNvSpPr/>
            <p:nvPr/>
          </p:nvSpPr>
          <p:spPr>
            <a:xfrm>
              <a:off x="5787214" y="3252267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33">
              <a:extLst>
                <a:ext uri="{FF2B5EF4-FFF2-40B4-BE49-F238E27FC236}">
                  <a16:creationId xmlns:a16="http://schemas.microsoft.com/office/drawing/2014/main" id="{EF91B59E-A5E0-43D3-ACEC-7B49672FF768}"/>
                </a:ext>
              </a:extLst>
            </p:cNvPr>
            <p:cNvSpPr/>
            <p:nvPr/>
          </p:nvSpPr>
          <p:spPr>
            <a:xfrm>
              <a:off x="5622112" y="3371984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円/楕円 34">
              <a:extLst>
                <a:ext uri="{FF2B5EF4-FFF2-40B4-BE49-F238E27FC236}">
                  <a16:creationId xmlns:a16="http://schemas.microsoft.com/office/drawing/2014/main" id="{14AAB0E6-2DBF-42D4-AD38-B4C7F4342DE4}"/>
                </a:ext>
              </a:extLst>
            </p:cNvPr>
            <p:cNvSpPr/>
            <p:nvPr/>
          </p:nvSpPr>
          <p:spPr>
            <a:xfrm>
              <a:off x="5841214" y="3490811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35">
              <a:extLst>
                <a:ext uri="{FF2B5EF4-FFF2-40B4-BE49-F238E27FC236}">
                  <a16:creationId xmlns:a16="http://schemas.microsoft.com/office/drawing/2014/main" id="{17F281FF-CE53-49D8-B143-09568D956C92}"/>
                </a:ext>
              </a:extLst>
            </p:cNvPr>
            <p:cNvSpPr/>
            <p:nvPr/>
          </p:nvSpPr>
          <p:spPr>
            <a:xfrm>
              <a:off x="5634290" y="3492628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36">
              <a:extLst>
                <a:ext uri="{FF2B5EF4-FFF2-40B4-BE49-F238E27FC236}">
                  <a16:creationId xmlns:a16="http://schemas.microsoft.com/office/drawing/2014/main" id="{A4362C22-7215-4D27-A70D-10D86A00DAD9}"/>
                </a:ext>
              </a:extLst>
            </p:cNvPr>
            <p:cNvSpPr/>
            <p:nvPr/>
          </p:nvSpPr>
          <p:spPr>
            <a:xfrm>
              <a:off x="5637934" y="3425984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37">
              <a:extLst>
                <a:ext uri="{FF2B5EF4-FFF2-40B4-BE49-F238E27FC236}">
                  <a16:creationId xmlns:a16="http://schemas.microsoft.com/office/drawing/2014/main" id="{AC9E8E14-F46A-4E5B-B118-F409A8156419}"/>
                </a:ext>
              </a:extLst>
            </p:cNvPr>
            <p:cNvSpPr/>
            <p:nvPr/>
          </p:nvSpPr>
          <p:spPr>
            <a:xfrm>
              <a:off x="5740931" y="3489229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38">
              <a:extLst>
                <a:ext uri="{FF2B5EF4-FFF2-40B4-BE49-F238E27FC236}">
                  <a16:creationId xmlns:a16="http://schemas.microsoft.com/office/drawing/2014/main" id="{7A1F511E-11CC-4720-91F1-03FFA42E2DD2}"/>
                </a:ext>
              </a:extLst>
            </p:cNvPr>
            <p:cNvSpPr/>
            <p:nvPr/>
          </p:nvSpPr>
          <p:spPr>
            <a:xfrm>
              <a:off x="5697814" y="3546628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円/楕円 39">
              <a:extLst>
                <a:ext uri="{FF2B5EF4-FFF2-40B4-BE49-F238E27FC236}">
                  <a16:creationId xmlns:a16="http://schemas.microsoft.com/office/drawing/2014/main" id="{C8B1F1B3-61C7-4197-A0E5-FDC70F04AF41}"/>
                </a:ext>
              </a:extLst>
            </p:cNvPr>
            <p:cNvSpPr/>
            <p:nvPr/>
          </p:nvSpPr>
          <p:spPr>
            <a:xfrm>
              <a:off x="5681095" y="3617623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円/楕円 40">
              <a:extLst>
                <a:ext uri="{FF2B5EF4-FFF2-40B4-BE49-F238E27FC236}">
                  <a16:creationId xmlns:a16="http://schemas.microsoft.com/office/drawing/2014/main" id="{18D61787-D4FC-4E4C-A1C5-54CD69D20863}"/>
                </a:ext>
              </a:extLst>
            </p:cNvPr>
            <p:cNvSpPr/>
            <p:nvPr/>
          </p:nvSpPr>
          <p:spPr>
            <a:xfrm>
              <a:off x="5770088" y="3590623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41">
              <a:extLst>
                <a:ext uri="{FF2B5EF4-FFF2-40B4-BE49-F238E27FC236}">
                  <a16:creationId xmlns:a16="http://schemas.microsoft.com/office/drawing/2014/main" id="{C5DBD504-77F8-4226-AF81-61DCA588C694}"/>
                </a:ext>
              </a:extLst>
            </p:cNvPr>
            <p:cNvSpPr/>
            <p:nvPr/>
          </p:nvSpPr>
          <p:spPr>
            <a:xfrm>
              <a:off x="5879354" y="3755434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円/楕円 42">
              <a:extLst>
                <a:ext uri="{FF2B5EF4-FFF2-40B4-BE49-F238E27FC236}">
                  <a16:creationId xmlns:a16="http://schemas.microsoft.com/office/drawing/2014/main" id="{8682EB4E-380B-406C-999E-B999813C1444}"/>
                </a:ext>
              </a:extLst>
            </p:cNvPr>
            <p:cNvSpPr/>
            <p:nvPr/>
          </p:nvSpPr>
          <p:spPr>
            <a:xfrm>
              <a:off x="5817613" y="3830601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円/楕円 43">
              <a:extLst>
                <a:ext uri="{FF2B5EF4-FFF2-40B4-BE49-F238E27FC236}">
                  <a16:creationId xmlns:a16="http://schemas.microsoft.com/office/drawing/2014/main" id="{6EB9FC52-DA40-460A-97AA-34E924827C60}"/>
                </a:ext>
              </a:extLst>
            </p:cNvPr>
            <p:cNvSpPr/>
            <p:nvPr/>
          </p:nvSpPr>
          <p:spPr>
            <a:xfrm>
              <a:off x="5439495" y="3844197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44">
              <a:extLst>
                <a:ext uri="{FF2B5EF4-FFF2-40B4-BE49-F238E27FC236}">
                  <a16:creationId xmlns:a16="http://schemas.microsoft.com/office/drawing/2014/main" id="{5C184F84-E394-460C-8B62-D03B5AC60DCA}"/>
                </a:ext>
              </a:extLst>
            </p:cNvPr>
            <p:cNvSpPr/>
            <p:nvPr/>
          </p:nvSpPr>
          <p:spPr>
            <a:xfrm>
              <a:off x="5493495" y="3960248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円/楕円 45">
              <a:extLst>
                <a:ext uri="{FF2B5EF4-FFF2-40B4-BE49-F238E27FC236}">
                  <a16:creationId xmlns:a16="http://schemas.microsoft.com/office/drawing/2014/main" id="{FFCBD96E-DA15-4B91-A775-A9DB7EE0CB69}"/>
                </a:ext>
              </a:extLst>
            </p:cNvPr>
            <p:cNvSpPr/>
            <p:nvPr/>
          </p:nvSpPr>
          <p:spPr>
            <a:xfrm>
              <a:off x="5620197" y="3887534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円/楕円 46">
              <a:extLst>
                <a:ext uri="{FF2B5EF4-FFF2-40B4-BE49-F238E27FC236}">
                  <a16:creationId xmlns:a16="http://schemas.microsoft.com/office/drawing/2014/main" id="{B15AE573-2B37-4F02-9763-74482034A9FE}"/>
                </a:ext>
              </a:extLst>
            </p:cNvPr>
            <p:cNvSpPr/>
            <p:nvPr/>
          </p:nvSpPr>
          <p:spPr>
            <a:xfrm>
              <a:off x="5657494" y="3989065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47">
              <a:extLst>
                <a:ext uri="{FF2B5EF4-FFF2-40B4-BE49-F238E27FC236}">
                  <a16:creationId xmlns:a16="http://schemas.microsoft.com/office/drawing/2014/main" id="{E98D1300-CD92-4AC6-A618-D58FFC63B348}"/>
                </a:ext>
              </a:extLst>
            </p:cNvPr>
            <p:cNvSpPr/>
            <p:nvPr/>
          </p:nvSpPr>
          <p:spPr>
            <a:xfrm>
              <a:off x="5718689" y="4293096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48">
              <a:extLst>
                <a:ext uri="{FF2B5EF4-FFF2-40B4-BE49-F238E27FC236}">
                  <a16:creationId xmlns:a16="http://schemas.microsoft.com/office/drawing/2014/main" id="{BF312756-42E6-4369-BB7F-149A8768B48F}"/>
                </a:ext>
              </a:extLst>
            </p:cNvPr>
            <p:cNvSpPr/>
            <p:nvPr/>
          </p:nvSpPr>
          <p:spPr>
            <a:xfrm>
              <a:off x="5563716" y="4346629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49">
              <a:extLst>
                <a:ext uri="{FF2B5EF4-FFF2-40B4-BE49-F238E27FC236}">
                  <a16:creationId xmlns:a16="http://schemas.microsoft.com/office/drawing/2014/main" id="{2EA90EE9-FC1A-43DC-B9AC-5A56210020C0}"/>
                </a:ext>
              </a:extLst>
            </p:cNvPr>
            <p:cNvSpPr/>
            <p:nvPr/>
          </p:nvSpPr>
          <p:spPr>
            <a:xfrm>
              <a:off x="4695622" y="4892953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33">
              <a:extLst>
                <a:ext uri="{FF2B5EF4-FFF2-40B4-BE49-F238E27FC236}">
                  <a16:creationId xmlns:a16="http://schemas.microsoft.com/office/drawing/2014/main" id="{AE569667-0C80-4BEE-B2B7-03002F96823D}"/>
                </a:ext>
              </a:extLst>
            </p:cNvPr>
            <p:cNvSpPr/>
            <p:nvPr/>
          </p:nvSpPr>
          <p:spPr>
            <a:xfrm>
              <a:off x="5490019" y="3384909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47">
              <a:extLst>
                <a:ext uri="{FF2B5EF4-FFF2-40B4-BE49-F238E27FC236}">
                  <a16:creationId xmlns:a16="http://schemas.microsoft.com/office/drawing/2014/main" id="{CB469325-6D67-4B47-B77D-95103D59E526}"/>
                </a:ext>
              </a:extLst>
            </p:cNvPr>
            <p:cNvSpPr/>
            <p:nvPr/>
          </p:nvSpPr>
          <p:spPr>
            <a:xfrm>
              <a:off x="5646267" y="4363403"/>
              <a:ext cx="54000" cy="5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914FAD3-368C-4F7B-84DF-6A0FE1B3A4CC}"/>
              </a:ext>
            </a:extLst>
          </p:cNvPr>
          <p:cNvGrpSpPr/>
          <p:nvPr/>
        </p:nvGrpSpPr>
        <p:grpSpPr>
          <a:xfrm>
            <a:off x="4086438" y="3278981"/>
            <a:ext cx="928688" cy="892969"/>
            <a:chOff x="4086438" y="3278981"/>
            <a:chExt cx="928688" cy="892969"/>
          </a:xfrm>
        </p:grpSpPr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E7F5B4FC-B3A6-42B8-8465-F5884D847442}"/>
                </a:ext>
              </a:extLst>
            </p:cNvPr>
            <p:cNvGrpSpPr/>
            <p:nvPr/>
          </p:nvGrpSpPr>
          <p:grpSpPr>
            <a:xfrm>
              <a:off x="4086438" y="3278981"/>
              <a:ext cx="928688" cy="892969"/>
              <a:chOff x="4933950" y="3278981"/>
              <a:chExt cx="928688" cy="892969"/>
            </a:xfrm>
          </p:grpSpPr>
          <p:sp>
            <p:nvSpPr>
              <p:cNvPr id="142" name="フリーフォーム 18">
                <a:extLst>
                  <a:ext uri="{FF2B5EF4-FFF2-40B4-BE49-F238E27FC236}">
                    <a16:creationId xmlns:a16="http://schemas.microsoft.com/office/drawing/2014/main" id="{7456A83C-A3C4-4157-A9F4-62330B767326}"/>
                  </a:ext>
                </a:extLst>
              </p:cNvPr>
              <p:cNvSpPr/>
              <p:nvPr/>
            </p:nvSpPr>
            <p:spPr>
              <a:xfrm>
                <a:off x="5538788" y="3278981"/>
                <a:ext cx="323850" cy="276225"/>
              </a:xfrm>
              <a:custGeom>
                <a:avLst/>
                <a:gdLst>
                  <a:gd name="connsiteX0" fmla="*/ 323850 w 323850"/>
                  <a:gd name="connsiteY0" fmla="*/ 0 h 276225"/>
                  <a:gd name="connsiteX1" fmla="*/ 266700 w 323850"/>
                  <a:gd name="connsiteY1" fmla="*/ 23813 h 276225"/>
                  <a:gd name="connsiteX2" fmla="*/ 200025 w 323850"/>
                  <a:gd name="connsiteY2" fmla="*/ 119063 h 276225"/>
                  <a:gd name="connsiteX3" fmla="*/ 142875 w 323850"/>
                  <a:gd name="connsiteY3" fmla="*/ 188119 h 276225"/>
                  <a:gd name="connsiteX4" fmla="*/ 92868 w 323850"/>
                  <a:gd name="connsiteY4" fmla="*/ 230982 h 276225"/>
                  <a:gd name="connsiteX5" fmla="*/ 0 w 323850"/>
                  <a:gd name="connsiteY5" fmla="*/ 276225 h 276225"/>
                  <a:gd name="connsiteX0" fmla="*/ 323850 w 323850"/>
                  <a:gd name="connsiteY0" fmla="*/ 0 h 276225"/>
                  <a:gd name="connsiteX1" fmla="*/ 259557 w 323850"/>
                  <a:gd name="connsiteY1" fmla="*/ 38100 h 276225"/>
                  <a:gd name="connsiteX2" fmla="*/ 200025 w 323850"/>
                  <a:gd name="connsiteY2" fmla="*/ 119063 h 276225"/>
                  <a:gd name="connsiteX3" fmla="*/ 142875 w 323850"/>
                  <a:gd name="connsiteY3" fmla="*/ 188119 h 276225"/>
                  <a:gd name="connsiteX4" fmla="*/ 92868 w 323850"/>
                  <a:gd name="connsiteY4" fmla="*/ 230982 h 276225"/>
                  <a:gd name="connsiteX5" fmla="*/ 0 w 323850"/>
                  <a:gd name="connsiteY5" fmla="*/ 276225 h 276225"/>
                  <a:gd name="connsiteX0" fmla="*/ 323850 w 323850"/>
                  <a:gd name="connsiteY0" fmla="*/ 0 h 276225"/>
                  <a:gd name="connsiteX1" fmla="*/ 259557 w 323850"/>
                  <a:gd name="connsiteY1" fmla="*/ 38100 h 276225"/>
                  <a:gd name="connsiteX2" fmla="*/ 200025 w 323850"/>
                  <a:gd name="connsiteY2" fmla="*/ 119063 h 276225"/>
                  <a:gd name="connsiteX3" fmla="*/ 152400 w 323850"/>
                  <a:gd name="connsiteY3" fmla="*/ 188119 h 276225"/>
                  <a:gd name="connsiteX4" fmla="*/ 92868 w 323850"/>
                  <a:gd name="connsiteY4" fmla="*/ 230982 h 276225"/>
                  <a:gd name="connsiteX5" fmla="*/ 0 w 323850"/>
                  <a:gd name="connsiteY5" fmla="*/ 276225 h 276225"/>
                  <a:gd name="connsiteX0" fmla="*/ 323850 w 323850"/>
                  <a:gd name="connsiteY0" fmla="*/ 0 h 276225"/>
                  <a:gd name="connsiteX1" fmla="*/ 259557 w 323850"/>
                  <a:gd name="connsiteY1" fmla="*/ 38100 h 276225"/>
                  <a:gd name="connsiteX2" fmla="*/ 200025 w 323850"/>
                  <a:gd name="connsiteY2" fmla="*/ 119063 h 276225"/>
                  <a:gd name="connsiteX3" fmla="*/ 152400 w 323850"/>
                  <a:gd name="connsiteY3" fmla="*/ 188119 h 276225"/>
                  <a:gd name="connsiteX4" fmla="*/ 92868 w 323850"/>
                  <a:gd name="connsiteY4" fmla="*/ 230982 h 276225"/>
                  <a:gd name="connsiteX5" fmla="*/ 76200 w 323850"/>
                  <a:gd name="connsiteY5" fmla="*/ 238125 h 276225"/>
                  <a:gd name="connsiteX6" fmla="*/ 0 w 323850"/>
                  <a:gd name="connsiteY6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276225">
                    <a:moveTo>
                      <a:pt x="323850" y="0"/>
                    </a:moveTo>
                    <a:lnTo>
                      <a:pt x="259557" y="38100"/>
                    </a:lnTo>
                    <a:lnTo>
                      <a:pt x="200025" y="119063"/>
                    </a:lnTo>
                    <a:lnTo>
                      <a:pt x="152400" y="188119"/>
                    </a:lnTo>
                    <a:lnTo>
                      <a:pt x="92868" y="230982"/>
                    </a:lnTo>
                    <a:cubicBezTo>
                      <a:pt x="88899" y="230188"/>
                      <a:pt x="80169" y="238919"/>
                      <a:pt x="76200" y="238125"/>
                    </a:cubicBezTo>
                    <a:lnTo>
                      <a:pt x="0" y="276225"/>
                    </a:lnTo>
                  </a:path>
                </a:pathLst>
              </a:cu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フリーフォーム 51">
                <a:extLst>
                  <a:ext uri="{FF2B5EF4-FFF2-40B4-BE49-F238E27FC236}">
                    <a16:creationId xmlns:a16="http://schemas.microsoft.com/office/drawing/2014/main" id="{182E4D3B-0665-45BF-8E9A-1EDF29536E70}"/>
                  </a:ext>
                </a:extLst>
              </p:cNvPr>
              <p:cNvSpPr/>
              <p:nvPr/>
            </p:nvSpPr>
            <p:spPr>
              <a:xfrm>
                <a:off x="5103019" y="3948113"/>
                <a:ext cx="583406" cy="223837"/>
              </a:xfrm>
              <a:custGeom>
                <a:avLst/>
                <a:gdLst>
                  <a:gd name="connsiteX0" fmla="*/ 583406 w 583406"/>
                  <a:gd name="connsiteY0" fmla="*/ 0 h 223837"/>
                  <a:gd name="connsiteX1" fmla="*/ 569119 w 583406"/>
                  <a:gd name="connsiteY1" fmla="*/ 52387 h 223837"/>
                  <a:gd name="connsiteX2" fmla="*/ 550069 w 583406"/>
                  <a:gd name="connsiteY2" fmla="*/ 135731 h 223837"/>
                  <a:gd name="connsiteX3" fmla="*/ 488156 w 583406"/>
                  <a:gd name="connsiteY3" fmla="*/ 171450 h 223837"/>
                  <a:gd name="connsiteX4" fmla="*/ 450056 w 583406"/>
                  <a:gd name="connsiteY4" fmla="*/ 219075 h 223837"/>
                  <a:gd name="connsiteX5" fmla="*/ 390525 w 583406"/>
                  <a:gd name="connsiteY5" fmla="*/ 223837 h 223837"/>
                  <a:gd name="connsiteX6" fmla="*/ 328612 w 583406"/>
                  <a:gd name="connsiteY6" fmla="*/ 223837 h 223837"/>
                  <a:gd name="connsiteX7" fmla="*/ 276225 w 583406"/>
                  <a:gd name="connsiteY7" fmla="*/ 190500 h 223837"/>
                  <a:gd name="connsiteX8" fmla="*/ 216694 w 583406"/>
                  <a:gd name="connsiteY8" fmla="*/ 185737 h 223837"/>
                  <a:gd name="connsiteX9" fmla="*/ 0 w 583406"/>
                  <a:gd name="connsiteY9" fmla="*/ 154781 h 22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3406" h="223837">
                    <a:moveTo>
                      <a:pt x="583406" y="0"/>
                    </a:moveTo>
                    <a:lnTo>
                      <a:pt x="569119" y="52387"/>
                    </a:lnTo>
                    <a:lnTo>
                      <a:pt x="550069" y="135731"/>
                    </a:lnTo>
                    <a:lnTo>
                      <a:pt x="488156" y="171450"/>
                    </a:lnTo>
                    <a:lnTo>
                      <a:pt x="450056" y="219075"/>
                    </a:lnTo>
                    <a:lnTo>
                      <a:pt x="390525" y="223837"/>
                    </a:lnTo>
                    <a:lnTo>
                      <a:pt x="328612" y="223837"/>
                    </a:lnTo>
                    <a:lnTo>
                      <a:pt x="276225" y="190500"/>
                    </a:lnTo>
                    <a:lnTo>
                      <a:pt x="216694" y="185737"/>
                    </a:lnTo>
                    <a:lnTo>
                      <a:pt x="0" y="154781"/>
                    </a:lnTo>
                  </a:path>
                </a:pathLst>
              </a:cu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フリーフォーム 50">
                <a:extLst>
                  <a:ext uri="{FF2B5EF4-FFF2-40B4-BE49-F238E27FC236}">
                    <a16:creationId xmlns:a16="http://schemas.microsoft.com/office/drawing/2014/main" id="{E8E2EFE9-C096-4266-97E9-CDF04E3B5952}"/>
                  </a:ext>
                </a:extLst>
              </p:cNvPr>
              <p:cNvSpPr/>
              <p:nvPr/>
            </p:nvSpPr>
            <p:spPr>
              <a:xfrm>
                <a:off x="5186363" y="3555206"/>
                <a:ext cx="340518" cy="23813"/>
              </a:xfrm>
              <a:custGeom>
                <a:avLst/>
                <a:gdLst>
                  <a:gd name="connsiteX0" fmla="*/ 340518 w 340518"/>
                  <a:gd name="connsiteY0" fmla="*/ 0 h 23813"/>
                  <a:gd name="connsiteX1" fmla="*/ 300037 w 340518"/>
                  <a:gd name="connsiteY1" fmla="*/ 14288 h 23813"/>
                  <a:gd name="connsiteX2" fmla="*/ 119062 w 340518"/>
                  <a:gd name="connsiteY2" fmla="*/ 2382 h 23813"/>
                  <a:gd name="connsiteX3" fmla="*/ 42862 w 340518"/>
                  <a:gd name="connsiteY3" fmla="*/ 0 h 23813"/>
                  <a:gd name="connsiteX4" fmla="*/ 0 w 340518"/>
                  <a:gd name="connsiteY4" fmla="*/ 23813 h 23813"/>
                  <a:gd name="connsiteX5" fmla="*/ 0 w 340518"/>
                  <a:gd name="connsiteY5" fmla="*/ 23813 h 23813"/>
                  <a:gd name="connsiteX6" fmla="*/ 7143 w 340518"/>
                  <a:gd name="connsiteY6" fmla="*/ 16669 h 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518" h="23813">
                    <a:moveTo>
                      <a:pt x="340518" y="0"/>
                    </a:moveTo>
                    <a:lnTo>
                      <a:pt x="300037" y="14288"/>
                    </a:lnTo>
                    <a:lnTo>
                      <a:pt x="119062" y="2382"/>
                    </a:lnTo>
                    <a:lnTo>
                      <a:pt x="42862" y="0"/>
                    </a:lnTo>
                    <a:lnTo>
                      <a:pt x="0" y="23813"/>
                    </a:lnTo>
                    <a:lnTo>
                      <a:pt x="0" y="23813"/>
                    </a:lnTo>
                    <a:lnTo>
                      <a:pt x="7143" y="16669"/>
                    </a:lnTo>
                  </a:path>
                </a:pathLst>
              </a:custGeom>
              <a:noFill/>
              <a:ln w="381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5" name="フリーフォーム 52">
                <a:extLst>
                  <a:ext uri="{FF2B5EF4-FFF2-40B4-BE49-F238E27FC236}">
                    <a16:creationId xmlns:a16="http://schemas.microsoft.com/office/drawing/2014/main" id="{870E468D-3CD3-4081-942F-5D7F9B22BBFB}"/>
                  </a:ext>
                </a:extLst>
              </p:cNvPr>
              <p:cNvSpPr/>
              <p:nvPr/>
            </p:nvSpPr>
            <p:spPr>
              <a:xfrm>
                <a:off x="4933950" y="4100513"/>
                <a:ext cx="147638" cy="16668"/>
              </a:xfrm>
              <a:custGeom>
                <a:avLst/>
                <a:gdLst>
                  <a:gd name="connsiteX0" fmla="*/ 147638 w 147638"/>
                  <a:gd name="connsiteY0" fmla="*/ 0 h 16668"/>
                  <a:gd name="connsiteX1" fmla="*/ 0 w 147638"/>
                  <a:gd name="connsiteY1" fmla="*/ 16668 h 1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8" h="16668">
                    <a:moveTo>
                      <a:pt x="147638" y="0"/>
                    </a:moveTo>
                    <a:lnTo>
                      <a:pt x="0" y="16668"/>
                    </a:lnTo>
                  </a:path>
                </a:pathLst>
              </a:custGeom>
              <a:noFill/>
              <a:ln w="381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6" name="フリーフォーム: 図形 145">
              <a:extLst>
                <a:ext uri="{FF2B5EF4-FFF2-40B4-BE49-F238E27FC236}">
                  <a16:creationId xmlns:a16="http://schemas.microsoft.com/office/drawing/2014/main" id="{707497EB-4366-4FF6-8A53-0D76571A3A30}"/>
                </a:ext>
              </a:extLst>
            </p:cNvPr>
            <p:cNvSpPr/>
            <p:nvPr/>
          </p:nvSpPr>
          <p:spPr>
            <a:xfrm>
              <a:off x="4702299" y="3371850"/>
              <a:ext cx="85725" cy="177165"/>
            </a:xfrm>
            <a:custGeom>
              <a:avLst/>
              <a:gdLst>
                <a:gd name="connsiteX0" fmla="*/ 0 w 85725"/>
                <a:gd name="connsiteY0" fmla="*/ 177165 h 177165"/>
                <a:gd name="connsiteX1" fmla="*/ 13335 w 85725"/>
                <a:gd name="connsiteY1" fmla="*/ 85725 h 177165"/>
                <a:gd name="connsiteX2" fmla="*/ 55245 w 85725"/>
                <a:gd name="connsiteY2" fmla="*/ 15240 h 177165"/>
                <a:gd name="connsiteX3" fmla="*/ 85725 w 85725"/>
                <a:gd name="connsiteY3" fmla="*/ 0 h 17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77165">
                  <a:moveTo>
                    <a:pt x="0" y="177165"/>
                  </a:moveTo>
                  <a:lnTo>
                    <a:pt x="13335" y="85725"/>
                  </a:lnTo>
                  <a:lnTo>
                    <a:pt x="55245" y="15240"/>
                  </a:lnTo>
                  <a:lnTo>
                    <a:pt x="85725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05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3856" y="0"/>
            <a:ext cx="915785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河川管理施設の現状</a:t>
            </a:r>
            <a:endParaRPr lang="ja-JP" altLang="en-US" sz="28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1D2A061-4041-4803-9B03-39613D3585BA}"/>
              </a:ext>
            </a:extLst>
          </p:cNvPr>
          <p:cNvSpPr txBox="1"/>
          <p:nvPr/>
        </p:nvSpPr>
        <p:spPr>
          <a:xfrm>
            <a:off x="107504" y="938757"/>
            <a:ext cx="316835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②地下河川（・地下調節池）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6A74BAC-6021-4699-A46F-1C797C823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26" y="2857279"/>
            <a:ext cx="2276689" cy="170751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10775D-252C-4ECD-80F7-918A15C951F5}"/>
              </a:ext>
            </a:extLst>
          </p:cNvPr>
          <p:cNvSpPr txBox="1"/>
          <p:nvPr/>
        </p:nvSpPr>
        <p:spPr>
          <a:xfrm rot="10800000" flipV="1">
            <a:off x="6786629" y="4520559"/>
            <a:ext cx="2014087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南部地下河川（若江調節池）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F348C3-3BCF-4091-BE53-536550DAC9D5}"/>
              </a:ext>
            </a:extLst>
          </p:cNvPr>
          <p:cNvSpPr txBox="1"/>
          <p:nvPr/>
        </p:nvSpPr>
        <p:spPr>
          <a:xfrm rot="10800000" flipV="1">
            <a:off x="6830082" y="2545126"/>
            <a:ext cx="2014087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北部地下河川（</a:t>
            </a:r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鶴見立坑</a:t>
            </a:r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6F31E6-CE64-4356-9846-A32FB7885E87}"/>
              </a:ext>
            </a:extLst>
          </p:cNvPr>
          <p:cNvGrpSpPr/>
          <p:nvPr/>
        </p:nvGrpSpPr>
        <p:grpSpPr>
          <a:xfrm>
            <a:off x="798548" y="1285503"/>
            <a:ext cx="5910297" cy="4857347"/>
            <a:chOff x="213267" y="1535907"/>
            <a:chExt cx="8725723" cy="7171199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7C311C03-660F-444A-8B0C-7D84065517C5}"/>
                </a:ext>
              </a:extLst>
            </p:cNvPr>
            <p:cNvGrpSpPr/>
            <p:nvPr/>
          </p:nvGrpSpPr>
          <p:grpSpPr>
            <a:xfrm>
              <a:off x="213267" y="1535907"/>
              <a:ext cx="8725723" cy="7171199"/>
              <a:chOff x="213267" y="1535907"/>
              <a:chExt cx="8725723" cy="7171199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B337D507-7106-430C-80BE-9E0D98891EFB}"/>
                  </a:ext>
                </a:extLst>
              </p:cNvPr>
              <p:cNvGrpSpPr/>
              <p:nvPr/>
            </p:nvGrpSpPr>
            <p:grpSpPr>
              <a:xfrm>
                <a:off x="213267" y="1535907"/>
                <a:ext cx="8725723" cy="7171199"/>
                <a:chOff x="166756" y="1339937"/>
                <a:chExt cx="8611589" cy="6974194"/>
              </a:xfrm>
            </p:grpSpPr>
            <p:pic>
              <p:nvPicPr>
                <p:cNvPr id="43" name="コンテンツ プレースホルダー 3">
                  <a:extLst>
                    <a:ext uri="{FF2B5EF4-FFF2-40B4-BE49-F238E27FC236}">
                      <a16:creationId xmlns:a16="http://schemas.microsoft.com/office/drawing/2014/main" id="{392F4955-B5DB-42C7-9493-798DF8A35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66756" y="1339937"/>
                  <a:ext cx="8611589" cy="3596722"/>
                </a:xfrm>
                <a:prstGeom prst="rect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noFill/>
                </a:ln>
              </p:spPr>
            </p:pic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E6D340DC-7B1A-4389-BB56-D72A10F88668}"/>
                    </a:ext>
                  </a:extLst>
                </p:cNvPr>
                <p:cNvSpPr txBox="1"/>
                <p:nvPr/>
              </p:nvSpPr>
              <p:spPr bwMode="gray">
                <a:xfrm>
                  <a:off x="4465962" y="3027614"/>
                  <a:ext cx="649547" cy="192022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鶴見緑地</a:t>
                  </a:r>
                </a:p>
              </p:txBody>
            </p:sp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788457B2-598D-423D-97A2-EA47CBF1995A}"/>
                    </a:ext>
                  </a:extLst>
                </p:cNvPr>
                <p:cNvSpPr txBox="1"/>
                <p:nvPr/>
              </p:nvSpPr>
              <p:spPr bwMode="gray">
                <a:xfrm rot="1740000">
                  <a:off x="653163" y="2500436"/>
                  <a:ext cx="194863" cy="320037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vert="eaVert" wrap="none" lIns="0" tIns="0" rIns="0" bIns="0" rtlCol="0">
                  <a:spAutoFit/>
                </a:bodyPr>
                <a:lstStyle/>
                <a:p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大川</a:t>
                  </a:r>
                </a:p>
              </p:txBody>
            </p:sp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DB99FC4D-8015-4F5E-88D0-C88D3AE4C140}"/>
                    </a:ext>
                  </a:extLst>
                </p:cNvPr>
                <p:cNvSpPr txBox="1"/>
                <p:nvPr/>
              </p:nvSpPr>
              <p:spPr bwMode="gray">
                <a:xfrm rot="760778">
                  <a:off x="2395405" y="2106785"/>
                  <a:ext cx="194863" cy="640076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vert="eaVert" wrap="none" lIns="0" tIns="0" rIns="0" bIns="0" rtlCol="0">
                  <a:spAutoFit/>
                </a:bodyPr>
                <a:lstStyle/>
                <a:p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国道１号</a:t>
                  </a:r>
                </a:p>
              </p:txBody>
            </p:sp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58CCCB26-F88A-405D-AE53-ACB7FA244858}"/>
                    </a:ext>
                  </a:extLst>
                </p:cNvPr>
                <p:cNvSpPr txBox="1"/>
                <p:nvPr/>
              </p:nvSpPr>
              <p:spPr bwMode="gray">
                <a:xfrm rot="19980000">
                  <a:off x="3020800" y="1788452"/>
                  <a:ext cx="194863" cy="480057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vert="eaVert" wrap="none" lIns="0" tIns="0" rIns="0" bIns="0" rtlCol="0">
                  <a:spAutoFit/>
                </a:bodyPr>
                <a:lstStyle/>
                <a:p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城北川</a:t>
                  </a: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9F57B6B7-3916-476E-996D-1FFC6955053F}"/>
                    </a:ext>
                  </a:extLst>
                </p:cNvPr>
                <p:cNvSpPr txBox="1"/>
                <p:nvPr/>
              </p:nvSpPr>
              <p:spPr bwMode="gray">
                <a:xfrm rot="663955">
                  <a:off x="3676420" y="2376325"/>
                  <a:ext cx="194863" cy="640077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vert="eaVert" wrap="none" lIns="0" tIns="0" rIns="0" bIns="0" rtlCol="0">
                  <a:spAutoFit/>
                </a:bodyPr>
                <a:lstStyle/>
                <a:p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内環状線</a:t>
                  </a: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21A80C72-05B4-4817-BB58-3A5AD2336E76}"/>
                    </a:ext>
                  </a:extLst>
                </p:cNvPr>
                <p:cNvSpPr txBox="1"/>
                <p:nvPr/>
              </p:nvSpPr>
              <p:spPr bwMode="gray">
                <a:xfrm rot="3120000">
                  <a:off x="3341859" y="2116738"/>
                  <a:ext cx="192022" cy="649547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vert="eaVert" wrap="none" lIns="0" tIns="0" rIns="0" bIns="0" rtlCol="0">
                  <a:spAutoFit/>
                </a:bodyPr>
                <a:lstStyle/>
                <a:p>
                  <a:r>
                    <a:rPr kumimoji="1" lang="ja-JP" altLang="en-US" sz="9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京阪本線</a:t>
                  </a:r>
                </a:p>
              </p:txBody>
            </p:sp>
            <p:sp>
              <p:nvSpPr>
                <p:cNvPr id="50" name="フリーフォーム 77">
                  <a:extLst>
                    <a:ext uri="{FF2B5EF4-FFF2-40B4-BE49-F238E27FC236}">
                      <a16:creationId xmlns:a16="http://schemas.microsoft.com/office/drawing/2014/main" id="{895F5B2F-6555-40A5-B338-1B57B12027D4}"/>
                    </a:ext>
                  </a:extLst>
                </p:cNvPr>
                <p:cNvSpPr/>
                <p:nvPr/>
              </p:nvSpPr>
              <p:spPr bwMode="auto">
                <a:xfrm>
                  <a:off x="4003556" y="2237721"/>
                  <a:ext cx="1234440" cy="1901679"/>
                </a:xfrm>
                <a:custGeom>
                  <a:avLst/>
                  <a:gdLst>
                    <a:gd name="connsiteX0" fmla="*/ 1257300 w 1257300"/>
                    <a:gd name="connsiteY0" fmla="*/ 0 h 1844040"/>
                    <a:gd name="connsiteX1" fmla="*/ 899160 w 1257300"/>
                    <a:gd name="connsiteY1" fmla="*/ 83820 h 1844040"/>
                    <a:gd name="connsiteX2" fmla="*/ 632460 w 1257300"/>
                    <a:gd name="connsiteY2" fmla="*/ 182880 h 1844040"/>
                    <a:gd name="connsiteX3" fmla="*/ 480060 w 1257300"/>
                    <a:gd name="connsiteY3" fmla="*/ 259080 h 1844040"/>
                    <a:gd name="connsiteX4" fmla="*/ 449580 w 1257300"/>
                    <a:gd name="connsiteY4" fmla="*/ 342900 h 1844040"/>
                    <a:gd name="connsiteX5" fmla="*/ 434340 w 1257300"/>
                    <a:gd name="connsiteY5" fmla="*/ 464820 h 1844040"/>
                    <a:gd name="connsiteX6" fmla="*/ 304800 w 1257300"/>
                    <a:gd name="connsiteY6" fmla="*/ 822960 h 1844040"/>
                    <a:gd name="connsiteX7" fmla="*/ 198120 w 1257300"/>
                    <a:gd name="connsiteY7" fmla="*/ 944880 h 1844040"/>
                    <a:gd name="connsiteX8" fmla="*/ 91440 w 1257300"/>
                    <a:gd name="connsiteY8" fmla="*/ 1196340 h 1844040"/>
                    <a:gd name="connsiteX9" fmla="*/ 0 w 1257300"/>
                    <a:gd name="connsiteY9" fmla="*/ 1363980 h 1844040"/>
                    <a:gd name="connsiteX10" fmla="*/ 22860 w 1257300"/>
                    <a:gd name="connsiteY10" fmla="*/ 1645920 h 1844040"/>
                    <a:gd name="connsiteX11" fmla="*/ 91440 w 1257300"/>
                    <a:gd name="connsiteY11" fmla="*/ 1844040 h 1844040"/>
                    <a:gd name="connsiteX12" fmla="*/ 91440 w 1257300"/>
                    <a:gd name="connsiteY12" fmla="*/ 1844040 h 1844040"/>
                    <a:gd name="connsiteX13" fmla="*/ 91440 w 1257300"/>
                    <a:gd name="connsiteY13" fmla="*/ 1844040 h 1844040"/>
                    <a:gd name="connsiteX0" fmla="*/ 1257300 w 1257300"/>
                    <a:gd name="connsiteY0" fmla="*/ 0 h 1844040"/>
                    <a:gd name="connsiteX1" fmla="*/ 899160 w 1257300"/>
                    <a:gd name="connsiteY1" fmla="*/ 83820 h 1844040"/>
                    <a:gd name="connsiteX2" fmla="*/ 632460 w 1257300"/>
                    <a:gd name="connsiteY2" fmla="*/ 182880 h 1844040"/>
                    <a:gd name="connsiteX3" fmla="*/ 518160 w 1257300"/>
                    <a:gd name="connsiteY3" fmla="*/ 251460 h 1844040"/>
                    <a:gd name="connsiteX4" fmla="*/ 449580 w 1257300"/>
                    <a:gd name="connsiteY4" fmla="*/ 342900 h 1844040"/>
                    <a:gd name="connsiteX5" fmla="*/ 434340 w 1257300"/>
                    <a:gd name="connsiteY5" fmla="*/ 464820 h 1844040"/>
                    <a:gd name="connsiteX6" fmla="*/ 304800 w 1257300"/>
                    <a:gd name="connsiteY6" fmla="*/ 822960 h 1844040"/>
                    <a:gd name="connsiteX7" fmla="*/ 198120 w 1257300"/>
                    <a:gd name="connsiteY7" fmla="*/ 944880 h 1844040"/>
                    <a:gd name="connsiteX8" fmla="*/ 91440 w 1257300"/>
                    <a:gd name="connsiteY8" fmla="*/ 1196340 h 1844040"/>
                    <a:gd name="connsiteX9" fmla="*/ 0 w 1257300"/>
                    <a:gd name="connsiteY9" fmla="*/ 1363980 h 1844040"/>
                    <a:gd name="connsiteX10" fmla="*/ 22860 w 1257300"/>
                    <a:gd name="connsiteY10" fmla="*/ 1645920 h 1844040"/>
                    <a:gd name="connsiteX11" fmla="*/ 91440 w 1257300"/>
                    <a:gd name="connsiteY11" fmla="*/ 1844040 h 1844040"/>
                    <a:gd name="connsiteX12" fmla="*/ 91440 w 1257300"/>
                    <a:gd name="connsiteY12" fmla="*/ 1844040 h 1844040"/>
                    <a:gd name="connsiteX13" fmla="*/ 91440 w 1257300"/>
                    <a:gd name="connsiteY13" fmla="*/ 1844040 h 1844040"/>
                    <a:gd name="connsiteX0" fmla="*/ 1257300 w 1257300"/>
                    <a:gd name="connsiteY0" fmla="*/ 0 h 1844040"/>
                    <a:gd name="connsiteX1" fmla="*/ 899160 w 1257300"/>
                    <a:gd name="connsiteY1" fmla="*/ 83820 h 1844040"/>
                    <a:gd name="connsiteX2" fmla="*/ 632460 w 1257300"/>
                    <a:gd name="connsiteY2" fmla="*/ 182880 h 1844040"/>
                    <a:gd name="connsiteX3" fmla="*/ 518160 w 1257300"/>
                    <a:gd name="connsiteY3" fmla="*/ 251460 h 1844040"/>
                    <a:gd name="connsiteX4" fmla="*/ 464820 w 1257300"/>
                    <a:gd name="connsiteY4" fmla="*/ 365760 h 1844040"/>
                    <a:gd name="connsiteX5" fmla="*/ 434340 w 1257300"/>
                    <a:gd name="connsiteY5" fmla="*/ 464820 h 1844040"/>
                    <a:gd name="connsiteX6" fmla="*/ 304800 w 1257300"/>
                    <a:gd name="connsiteY6" fmla="*/ 822960 h 1844040"/>
                    <a:gd name="connsiteX7" fmla="*/ 198120 w 1257300"/>
                    <a:gd name="connsiteY7" fmla="*/ 944880 h 1844040"/>
                    <a:gd name="connsiteX8" fmla="*/ 91440 w 1257300"/>
                    <a:gd name="connsiteY8" fmla="*/ 1196340 h 1844040"/>
                    <a:gd name="connsiteX9" fmla="*/ 0 w 1257300"/>
                    <a:gd name="connsiteY9" fmla="*/ 1363980 h 1844040"/>
                    <a:gd name="connsiteX10" fmla="*/ 22860 w 1257300"/>
                    <a:gd name="connsiteY10" fmla="*/ 1645920 h 1844040"/>
                    <a:gd name="connsiteX11" fmla="*/ 91440 w 1257300"/>
                    <a:gd name="connsiteY11" fmla="*/ 1844040 h 1844040"/>
                    <a:gd name="connsiteX12" fmla="*/ 91440 w 1257300"/>
                    <a:gd name="connsiteY12" fmla="*/ 1844040 h 1844040"/>
                    <a:gd name="connsiteX13" fmla="*/ 91440 w 125730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09600 w 1234440"/>
                    <a:gd name="connsiteY2" fmla="*/ 182880 h 1844040"/>
                    <a:gd name="connsiteX3" fmla="*/ 495300 w 1234440"/>
                    <a:gd name="connsiteY3" fmla="*/ 251460 h 1844040"/>
                    <a:gd name="connsiteX4" fmla="*/ 441960 w 1234440"/>
                    <a:gd name="connsiteY4" fmla="*/ 36576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822960 h 1844040"/>
                    <a:gd name="connsiteX7" fmla="*/ 175260 w 1234440"/>
                    <a:gd name="connsiteY7" fmla="*/ 944880 h 1844040"/>
                    <a:gd name="connsiteX8" fmla="*/ 68580 w 1234440"/>
                    <a:gd name="connsiteY8" fmla="*/ 119634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09600 w 1234440"/>
                    <a:gd name="connsiteY2" fmla="*/ 182880 h 1844040"/>
                    <a:gd name="connsiteX3" fmla="*/ 495300 w 1234440"/>
                    <a:gd name="connsiteY3" fmla="*/ 251460 h 1844040"/>
                    <a:gd name="connsiteX4" fmla="*/ 441960 w 1234440"/>
                    <a:gd name="connsiteY4" fmla="*/ 36576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8229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09600 w 1234440"/>
                    <a:gd name="connsiteY2" fmla="*/ 182880 h 1844040"/>
                    <a:gd name="connsiteX3" fmla="*/ 495300 w 1234440"/>
                    <a:gd name="connsiteY3" fmla="*/ 251460 h 1844040"/>
                    <a:gd name="connsiteX4" fmla="*/ 441960 w 1234440"/>
                    <a:gd name="connsiteY4" fmla="*/ 36576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7848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78180 w 1234440"/>
                    <a:gd name="connsiteY2" fmla="*/ 152400 h 1844040"/>
                    <a:gd name="connsiteX3" fmla="*/ 495300 w 1234440"/>
                    <a:gd name="connsiteY3" fmla="*/ 251460 h 1844040"/>
                    <a:gd name="connsiteX4" fmla="*/ 441960 w 1234440"/>
                    <a:gd name="connsiteY4" fmla="*/ 36576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7848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78180 w 1234440"/>
                    <a:gd name="connsiteY2" fmla="*/ 152400 h 1844040"/>
                    <a:gd name="connsiteX3" fmla="*/ 533400 w 1234440"/>
                    <a:gd name="connsiteY3" fmla="*/ 243840 h 1844040"/>
                    <a:gd name="connsiteX4" fmla="*/ 441960 w 1234440"/>
                    <a:gd name="connsiteY4" fmla="*/ 36576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7848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78180 w 1234440"/>
                    <a:gd name="connsiteY2" fmla="*/ 152400 h 1844040"/>
                    <a:gd name="connsiteX3" fmla="*/ 533400 w 1234440"/>
                    <a:gd name="connsiteY3" fmla="*/ 243840 h 1844040"/>
                    <a:gd name="connsiteX4" fmla="*/ 472440 w 1234440"/>
                    <a:gd name="connsiteY4" fmla="*/ 358140 h 1844040"/>
                    <a:gd name="connsiteX5" fmla="*/ 411480 w 1234440"/>
                    <a:gd name="connsiteY5" fmla="*/ 464820 h 1844040"/>
                    <a:gd name="connsiteX6" fmla="*/ 281940 w 1234440"/>
                    <a:gd name="connsiteY6" fmla="*/ 7848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78180 w 1234440"/>
                    <a:gd name="connsiteY2" fmla="*/ 152400 h 1844040"/>
                    <a:gd name="connsiteX3" fmla="*/ 533400 w 1234440"/>
                    <a:gd name="connsiteY3" fmla="*/ 243840 h 1844040"/>
                    <a:gd name="connsiteX4" fmla="*/ 472440 w 1234440"/>
                    <a:gd name="connsiteY4" fmla="*/ 358140 h 1844040"/>
                    <a:gd name="connsiteX5" fmla="*/ 365760 w 1234440"/>
                    <a:gd name="connsiteY5" fmla="*/ 563880 h 1844040"/>
                    <a:gd name="connsiteX6" fmla="*/ 281940 w 1234440"/>
                    <a:gd name="connsiteY6" fmla="*/ 7848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844040"/>
                    <a:gd name="connsiteX1" fmla="*/ 876300 w 1234440"/>
                    <a:gd name="connsiteY1" fmla="*/ 83820 h 1844040"/>
                    <a:gd name="connsiteX2" fmla="*/ 678180 w 1234440"/>
                    <a:gd name="connsiteY2" fmla="*/ 152400 h 1844040"/>
                    <a:gd name="connsiteX3" fmla="*/ 533400 w 1234440"/>
                    <a:gd name="connsiteY3" fmla="*/ 243840 h 1844040"/>
                    <a:gd name="connsiteX4" fmla="*/ 472440 w 1234440"/>
                    <a:gd name="connsiteY4" fmla="*/ 358140 h 1844040"/>
                    <a:gd name="connsiteX5" fmla="*/ 365760 w 1234440"/>
                    <a:gd name="connsiteY5" fmla="*/ 563880 h 1844040"/>
                    <a:gd name="connsiteX6" fmla="*/ 266700 w 1234440"/>
                    <a:gd name="connsiteY6" fmla="*/ 746760 h 1844040"/>
                    <a:gd name="connsiteX7" fmla="*/ 175260 w 1234440"/>
                    <a:gd name="connsiteY7" fmla="*/ 944880 h 1844040"/>
                    <a:gd name="connsiteX8" fmla="*/ 83820 w 1234440"/>
                    <a:gd name="connsiteY8" fmla="*/ 1127760 h 1844040"/>
                    <a:gd name="connsiteX9" fmla="*/ 0 w 1234440"/>
                    <a:gd name="connsiteY9" fmla="*/ 1356360 h 1844040"/>
                    <a:gd name="connsiteX10" fmla="*/ 0 w 1234440"/>
                    <a:gd name="connsiteY10" fmla="*/ 1645920 h 1844040"/>
                    <a:gd name="connsiteX11" fmla="*/ 68580 w 1234440"/>
                    <a:gd name="connsiteY11" fmla="*/ 1844040 h 1844040"/>
                    <a:gd name="connsiteX12" fmla="*/ 68580 w 1234440"/>
                    <a:gd name="connsiteY12" fmla="*/ 1844040 h 1844040"/>
                    <a:gd name="connsiteX13" fmla="*/ 68580 w 1234440"/>
                    <a:gd name="connsiteY13" fmla="*/ 1844040 h 1844040"/>
                    <a:gd name="connsiteX0" fmla="*/ 1234440 w 1234440"/>
                    <a:gd name="connsiteY0" fmla="*/ 0 h 1901679"/>
                    <a:gd name="connsiteX1" fmla="*/ 876300 w 1234440"/>
                    <a:gd name="connsiteY1" fmla="*/ 83820 h 1901679"/>
                    <a:gd name="connsiteX2" fmla="*/ 678180 w 1234440"/>
                    <a:gd name="connsiteY2" fmla="*/ 152400 h 1901679"/>
                    <a:gd name="connsiteX3" fmla="*/ 533400 w 1234440"/>
                    <a:gd name="connsiteY3" fmla="*/ 243840 h 1901679"/>
                    <a:gd name="connsiteX4" fmla="*/ 472440 w 1234440"/>
                    <a:gd name="connsiteY4" fmla="*/ 358140 h 1901679"/>
                    <a:gd name="connsiteX5" fmla="*/ 365760 w 1234440"/>
                    <a:gd name="connsiteY5" fmla="*/ 563880 h 1901679"/>
                    <a:gd name="connsiteX6" fmla="*/ 266700 w 1234440"/>
                    <a:gd name="connsiteY6" fmla="*/ 746760 h 1901679"/>
                    <a:gd name="connsiteX7" fmla="*/ 175260 w 1234440"/>
                    <a:gd name="connsiteY7" fmla="*/ 944880 h 1901679"/>
                    <a:gd name="connsiteX8" fmla="*/ 83820 w 1234440"/>
                    <a:gd name="connsiteY8" fmla="*/ 1127760 h 1901679"/>
                    <a:gd name="connsiteX9" fmla="*/ 0 w 1234440"/>
                    <a:gd name="connsiteY9" fmla="*/ 1356360 h 1901679"/>
                    <a:gd name="connsiteX10" fmla="*/ 0 w 1234440"/>
                    <a:gd name="connsiteY10" fmla="*/ 1645920 h 1901679"/>
                    <a:gd name="connsiteX11" fmla="*/ 68580 w 1234440"/>
                    <a:gd name="connsiteY11" fmla="*/ 1844040 h 1901679"/>
                    <a:gd name="connsiteX12" fmla="*/ 68580 w 1234440"/>
                    <a:gd name="connsiteY12" fmla="*/ 1844040 h 1901679"/>
                    <a:gd name="connsiteX13" fmla="*/ 202275 w 1234440"/>
                    <a:gd name="connsiteY13" fmla="*/ 1901679 h 1901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34440" h="1901679">
                      <a:moveTo>
                        <a:pt x="1234440" y="0"/>
                      </a:moveTo>
                      <a:lnTo>
                        <a:pt x="876300" y="83820"/>
                      </a:lnTo>
                      <a:lnTo>
                        <a:pt x="678180" y="152400"/>
                      </a:lnTo>
                      <a:lnTo>
                        <a:pt x="533400" y="243840"/>
                      </a:lnTo>
                      <a:lnTo>
                        <a:pt x="472440" y="358140"/>
                      </a:lnTo>
                      <a:lnTo>
                        <a:pt x="365760" y="563880"/>
                      </a:lnTo>
                      <a:lnTo>
                        <a:pt x="266700" y="746760"/>
                      </a:lnTo>
                      <a:lnTo>
                        <a:pt x="175260" y="944880"/>
                      </a:lnTo>
                      <a:lnTo>
                        <a:pt x="83820" y="1127760"/>
                      </a:lnTo>
                      <a:lnTo>
                        <a:pt x="0" y="1356360"/>
                      </a:lnTo>
                      <a:lnTo>
                        <a:pt x="0" y="1645920"/>
                      </a:lnTo>
                      <a:lnTo>
                        <a:pt x="68580" y="1844040"/>
                      </a:lnTo>
                      <a:lnTo>
                        <a:pt x="68580" y="1844040"/>
                      </a:lnTo>
                      <a:lnTo>
                        <a:pt x="202275" y="1901679"/>
                      </a:lnTo>
                    </a:path>
                  </a:pathLst>
                </a:custGeom>
                <a:noFill/>
                <a:ln w="152400" cap="flat" cmpd="sng">
                  <a:solidFill>
                    <a:srgbClr val="FED566">
                      <a:alpha val="80000"/>
                    </a:srgbClr>
                  </a:solidFill>
                  <a:prstDash val="solid"/>
                  <a:round/>
                  <a:headEnd type="none" w="sm" len="sm"/>
                  <a:tailEnd type="none" w="sm" len="lg"/>
                </a:ln>
              </p:spPr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51" name="フリーフォーム 78">
                  <a:extLst>
                    <a:ext uri="{FF2B5EF4-FFF2-40B4-BE49-F238E27FC236}">
                      <a16:creationId xmlns:a16="http://schemas.microsoft.com/office/drawing/2014/main" id="{6F2D6ECF-9D4B-45FA-AF61-2B9B09D46B85}"/>
                    </a:ext>
                  </a:extLst>
                </p:cNvPr>
                <p:cNvSpPr/>
                <p:nvPr/>
              </p:nvSpPr>
              <p:spPr bwMode="auto">
                <a:xfrm>
                  <a:off x="628650" y="3286423"/>
                  <a:ext cx="3467100" cy="1409700"/>
                </a:xfrm>
                <a:custGeom>
                  <a:avLst/>
                  <a:gdLst>
                    <a:gd name="connsiteX0" fmla="*/ 0 w 3467100"/>
                    <a:gd name="connsiteY0" fmla="*/ 90487 h 1409700"/>
                    <a:gd name="connsiteX1" fmla="*/ 28575 w 3467100"/>
                    <a:gd name="connsiteY1" fmla="*/ 962025 h 1409700"/>
                    <a:gd name="connsiteX2" fmla="*/ 276225 w 3467100"/>
                    <a:gd name="connsiteY2" fmla="*/ 952500 h 1409700"/>
                    <a:gd name="connsiteX3" fmla="*/ 385763 w 3467100"/>
                    <a:gd name="connsiteY3" fmla="*/ 857250 h 1409700"/>
                    <a:gd name="connsiteX4" fmla="*/ 381000 w 3467100"/>
                    <a:gd name="connsiteY4" fmla="*/ 833437 h 1409700"/>
                    <a:gd name="connsiteX5" fmla="*/ 661988 w 3467100"/>
                    <a:gd name="connsiteY5" fmla="*/ 823912 h 1409700"/>
                    <a:gd name="connsiteX6" fmla="*/ 714375 w 3467100"/>
                    <a:gd name="connsiteY6" fmla="*/ 823912 h 1409700"/>
                    <a:gd name="connsiteX7" fmla="*/ 828675 w 3467100"/>
                    <a:gd name="connsiteY7" fmla="*/ 847725 h 1409700"/>
                    <a:gd name="connsiteX8" fmla="*/ 981075 w 3467100"/>
                    <a:gd name="connsiteY8" fmla="*/ 866775 h 1409700"/>
                    <a:gd name="connsiteX9" fmla="*/ 1195388 w 3467100"/>
                    <a:gd name="connsiteY9" fmla="*/ 904875 h 1409700"/>
                    <a:gd name="connsiteX10" fmla="*/ 1271588 w 3467100"/>
                    <a:gd name="connsiteY10" fmla="*/ 928687 h 1409700"/>
                    <a:gd name="connsiteX11" fmla="*/ 1428750 w 3467100"/>
                    <a:gd name="connsiteY11" fmla="*/ 962025 h 1409700"/>
                    <a:gd name="connsiteX12" fmla="*/ 1685925 w 3467100"/>
                    <a:gd name="connsiteY12" fmla="*/ 1009650 h 1409700"/>
                    <a:gd name="connsiteX13" fmla="*/ 2205038 w 3467100"/>
                    <a:gd name="connsiteY13" fmla="*/ 1085850 h 1409700"/>
                    <a:gd name="connsiteX14" fmla="*/ 2214563 w 3467100"/>
                    <a:gd name="connsiteY14" fmla="*/ 1343025 h 1409700"/>
                    <a:gd name="connsiteX15" fmla="*/ 2252663 w 3467100"/>
                    <a:gd name="connsiteY15" fmla="*/ 1376362 h 1409700"/>
                    <a:gd name="connsiteX16" fmla="*/ 2286000 w 3467100"/>
                    <a:gd name="connsiteY16" fmla="*/ 1395412 h 1409700"/>
                    <a:gd name="connsiteX17" fmla="*/ 2333625 w 3467100"/>
                    <a:gd name="connsiteY17" fmla="*/ 1409700 h 1409700"/>
                    <a:gd name="connsiteX18" fmla="*/ 2371725 w 3467100"/>
                    <a:gd name="connsiteY18" fmla="*/ 1400175 h 1409700"/>
                    <a:gd name="connsiteX19" fmla="*/ 2409825 w 3467100"/>
                    <a:gd name="connsiteY19" fmla="*/ 1381125 h 1409700"/>
                    <a:gd name="connsiteX20" fmla="*/ 2433638 w 3467100"/>
                    <a:gd name="connsiteY20" fmla="*/ 1366837 h 1409700"/>
                    <a:gd name="connsiteX21" fmla="*/ 2466975 w 3467100"/>
                    <a:gd name="connsiteY21" fmla="*/ 1343025 h 1409700"/>
                    <a:gd name="connsiteX22" fmla="*/ 2466975 w 3467100"/>
                    <a:gd name="connsiteY22" fmla="*/ 1138237 h 1409700"/>
                    <a:gd name="connsiteX23" fmla="*/ 2681288 w 3467100"/>
                    <a:gd name="connsiteY23" fmla="*/ 1171575 h 1409700"/>
                    <a:gd name="connsiteX24" fmla="*/ 2786063 w 3467100"/>
                    <a:gd name="connsiteY24" fmla="*/ 1171575 h 1409700"/>
                    <a:gd name="connsiteX25" fmla="*/ 3005138 w 3467100"/>
                    <a:gd name="connsiteY25" fmla="*/ 1166812 h 1409700"/>
                    <a:gd name="connsiteX26" fmla="*/ 3214688 w 3467100"/>
                    <a:gd name="connsiteY26" fmla="*/ 1162050 h 1409700"/>
                    <a:gd name="connsiteX27" fmla="*/ 3357563 w 3467100"/>
                    <a:gd name="connsiteY27" fmla="*/ 1157287 h 1409700"/>
                    <a:gd name="connsiteX28" fmla="*/ 3467100 w 3467100"/>
                    <a:gd name="connsiteY28" fmla="*/ 1138237 h 1409700"/>
                    <a:gd name="connsiteX29" fmla="*/ 3467100 w 3467100"/>
                    <a:gd name="connsiteY29" fmla="*/ 947737 h 1409700"/>
                    <a:gd name="connsiteX30" fmla="*/ 3305175 w 3467100"/>
                    <a:gd name="connsiteY30" fmla="*/ 966787 h 1409700"/>
                    <a:gd name="connsiteX31" fmla="*/ 3119438 w 3467100"/>
                    <a:gd name="connsiteY31" fmla="*/ 966787 h 1409700"/>
                    <a:gd name="connsiteX32" fmla="*/ 2928938 w 3467100"/>
                    <a:gd name="connsiteY32" fmla="*/ 976312 h 1409700"/>
                    <a:gd name="connsiteX33" fmla="*/ 2681288 w 3467100"/>
                    <a:gd name="connsiteY33" fmla="*/ 971550 h 1409700"/>
                    <a:gd name="connsiteX34" fmla="*/ 2571750 w 3467100"/>
                    <a:gd name="connsiteY34" fmla="*/ 947737 h 1409700"/>
                    <a:gd name="connsiteX35" fmla="*/ 2466975 w 3467100"/>
                    <a:gd name="connsiteY35" fmla="*/ 923925 h 1409700"/>
                    <a:gd name="connsiteX36" fmla="*/ 2457450 w 3467100"/>
                    <a:gd name="connsiteY36" fmla="*/ 285750 h 1409700"/>
                    <a:gd name="connsiteX37" fmla="*/ 2209800 w 3467100"/>
                    <a:gd name="connsiteY37" fmla="*/ 257175 h 1409700"/>
                    <a:gd name="connsiteX38" fmla="*/ 2209800 w 3467100"/>
                    <a:gd name="connsiteY38" fmla="*/ 904875 h 1409700"/>
                    <a:gd name="connsiteX39" fmla="*/ 1466850 w 3467100"/>
                    <a:gd name="connsiteY39" fmla="*/ 790575 h 1409700"/>
                    <a:gd name="connsiteX40" fmla="*/ 1338263 w 3467100"/>
                    <a:gd name="connsiteY40" fmla="*/ 771525 h 1409700"/>
                    <a:gd name="connsiteX41" fmla="*/ 1166813 w 3467100"/>
                    <a:gd name="connsiteY41" fmla="*/ 723900 h 1409700"/>
                    <a:gd name="connsiteX42" fmla="*/ 738188 w 3467100"/>
                    <a:gd name="connsiteY42" fmla="*/ 647700 h 1409700"/>
                    <a:gd name="connsiteX43" fmla="*/ 581025 w 3467100"/>
                    <a:gd name="connsiteY43" fmla="*/ 642937 h 1409700"/>
                    <a:gd name="connsiteX44" fmla="*/ 481013 w 3467100"/>
                    <a:gd name="connsiteY44" fmla="*/ 647700 h 1409700"/>
                    <a:gd name="connsiteX45" fmla="*/ 371475 w 3467100"/>
                    <a:gd name="connsiteY45" fmla="*/ 652462 h 1409700"/>
                    <a:gd name="connsiteX46" fmla="*/ 357188 w 3467100"/>
                    <a:gd name="connsiteY46" fmla="*/ 0 h 1409700"/>
                    <a:gd name="connsiteX47" fmla="*/ 242888 w 3467100"/>
                    <a:gd name="connsiteY47" fmla="*/ 28575 h 1409700"/>
                    <a:gd name="connsiteX48" fmla="*/ 119063 w 3467100"/>
                    <a:gd name="connsiteY48" fmla="*/ 38100 h 1409700"/>
                    <a:gd name="connsiteX49" fmla="*/ 57150 w 3467100"/>
                    <a:gd name="connsiteY49" fmla="*/ 52387 h 1409700"/>
                    <a:gd name="connsiteX0" fmla="*/ 0 w 3467100"/>
                    <a:gd name="connsiteY0" fmla="*/ 90487 h 1409700"/>
                    <a:gd name="connsiteX1" fmla="*/ 28575 w 3467100"/>
                    <a:gd name="connsiteY1" fmla="*/ 962025 h 1409700"/>
                    <a:gd name="connsiteX2" fmla="*/ 276225 w 3467100"/>
                    <a:gd name="connsiteY2" fmla="*/ 952500 h 1409700"/>
                    <a:gd name="connsiteX3" fmla="*/ 385763 w 3467100"/>
                    <a:gd name="connsiteY3" fmla="*/ 857250 h 1409700"/>
                    <a:gd name="connsiteX4" fmla="*/ 381000 w 3467100"/>
                    <a:gd name="connsiteY4" fmla="*/ 833437 h 1409700"/>
                    <a:gd name="connsiteX5" fmla="*/ 661988 w 3467100"/>
                    <a:gd name="connsiteY5" fmla="*/ 823912 h 1409700"/>
                    <a:gd name="connsiteX6" fmla="*/ 714375 w 3467100"/>
                    <a:gd name="connsiteY6" fmla="*/ 823912 h 1409700"/>
                    <a:gd name="connsiteX7" fmla="*/ 828675 w 3467100"/>
                    <a:gd name="connsiteY7" fmla="*/ 847725 h 1409700"/>
                    <a:gd name="connsiteX8" fmla="*/ 981075 w 3467100"/>
                    <a:gd name="connsiteY8" fmla="*/ 866775 h 1409700"/>
                    <a:gd name="connsiteX9" fmla="*/ 1195388 w 3467100"/>
                    <a:gd name="connsiteY9" fmla="*/ 904875 h 1409700"/>
                    <a:gd name="connsiteX10" fmla="*/ 1271588 w 3467100"/>
                    <a:gd name="connsiteY10" fmla="*/ 928687 h 1409700"/>
                    <a:gd name="connsiteX11" fmla="*/ 1428750 w 3467100"/>
                    <a:gd name="connsiteY11" fmla="*/ 962025 h 1409700"/>
                    <a:gd name="connsiteX12" fmla="*/ 1685925 w 3467100"/>
                    <a:gd name="connsiteY12" fmla="*/ 1009650 h 1409700"/>
                    <a:gd name="connsiteX13" fmla="*/ 2205038 w 3467100"/>
                    <a:gd name="connsiteY13" fmla="*/ 1085850 h 1409700"/>
                    <a:gd name="connsiteX14" fmla="*/ 2214563 w 3467100"/>
                    <a:gd name="connsiteY14" fmla="*/ 1343025 h 1409700"/>
                    <a:gd name="connsiteX15" fmla="*/ 2252663 w 3467100"/>
                    <a:gd name="connsiteY15" fmla="*/ 1376362 h 1409700"/>
                    <a:gd name="connsiteX16" fmla="*/ 2286000 w 3467100"/>
                    <a:gd name="connsiteY16" fmla="*/ 1395412 h 1409700"/>
                    <a:gd name="connsiteX17" fmla="*/ 2333625 w 3467100"/>
                    <a:gd name="connsiteY17" fmla="*/ 1409700 h 1409700"/>
                    <a:gd name="connsiteX18" fmla="*/ 2371725 w 3467100"/>
                    <a:gd name="connsiteY18" fmla="*/ 1400175 h 1409700"/>
                    <a:gd name="connsiteX19" fmla="*/ 2409825 w 3467100"/>
                    <a:gd name="connsiteY19" fmla="*/ 1381125 h 1409700"/>
                    <a:gd name="connsiteX20" fmla="*/ 2433638 w 3467100"/>
                    <a:gd name="connsiteY20" fmla="*/ 1366837 h 1409700"/>
                    <a:gd name="connsiteX21" fmla="*/ 2466975 w 3467100"/>
                    <a:gd name="connsiteY21" fmla="*/ 1343025 h 1409700"/>
                    <a:gd name="connsiteX22" fmla="*/ 2466975 w 3467100"/>
                    <a:gd name="connsiteY22" fmla="*/ 1138237 h 1409700"/>
                    <a:gd name="connsiteX23" fmla="*/ 2681288 w 3467100"/>
                    <a:gd name="connsiteY23" fmla="*/ 1171575 h 1409700"/>
                    <a:gd name="connsiteX24" fmla="*/ 2786063 w 3467100"/>
                    <a:gd name="connsiteY24" fmla="*/ 1171575 h 1409700"/>
                    <a:gd name="connsiteX25" fmla="*/ 3005138 w 3467100"/>
                    <a:gd name="connsiteY25" fmla="*/ 1166812 h 1409700"/>
                    <a:gd name="connsiteX26" fmla="*/ 3214688 w 3467100"/>
                    <a:gd name="connsiteY26" fmla="*/ 1162050 h 1409700"/>
                    <a:gd name="connsiteX27" fmla="*/ 3357563 w 3467100"/>
                    <a:gd name="connsiteY27" fmla="*/ 1157287 h 1409700"/>
                    <a:gd name="connsiteX28" fmla="*/ 3467100 w 3467100"/>
                    <a:gd name="connsiteY28" fmla="*/ 1138237 h 1409700"/>
                    <a:gd name="connsiteX29" fmla="*/ 3467100 w 3467100"/>
                    <a:gd name="connsiteY29" fmla="*/ 947737 h 1409700"/>
                    <a:gd name="connsiteX30" fmla="*/ 3305175 w 3467100"/>
                    <a:gd name="connsiteY30" fmla="*/ 966787 h 1409700"/>
                    <a:gd name="connsiteX31" fmla="*/ 3119438 w 3467100"/>
                    <a:gd name="connsiteY31" fmla="*/ 966787 h 1409700"/>
                    <a:gd name="connsiteX32" fmla="*/ 2928938 w 3467100"/>
                    <a:gd name="connsiteY32" fmla="*/ 976312 h 1409700"/>
                    <a:gd name="connsiteX33" fmla="*/ 2681288 w 3467100"/>
                    <a:gd name="connsiteY33" fmla="*/ 971550 h 1409700"/>
                    <a:gd name="connsiteX34" fmla="*/ 2571750 w 3467100"/>
                    <a:gd name="connsiteY34" fmla="*/ 947737 h 1409700"/>
                    <a:gd name="connsiteX35" fmla="*/ 2466975 w 3467100"/>
                    <a:gd name="connsiteY35" fmla="*/ 923925 h 1409700"/>
                    <a:gd name="connsiteX36" fmla="*/ 2457450 w 3467100"/>
                    <a:gd name="connsiteY36" fmla="*/ 285750 h 1409700"/>
                    <a:gd name="connsiteX37" fmla="*/ 2209800 w 3467100"/>
                    <a:gd name="connsiteY37" fmla="*/ 257175 h 1409700"/>
                    <a:gd name="connsiteX38" fmla="*/ 2209800 w 3467100"/>
                    <a:gd name="connsiteY38" fmla="*/ 904875 h 1409700"/>
                    <a:gd name="connsiteX39" fmla="*/ 1466850 w 3467100"/>
                    <a:gd name="connsiteY39" fmla="*/ 790575 h 1409700"/>
                    <a:gd name="connsiteX40" fmla="*/ 1338263 w 3467100"/>
                    <a:gd name="connsiteY40" fmla="*/ 771525 h 1409700"/>
                    <a:gd name="connsiteX41" fmla="*/ 1166813 w 3467100"/>
                    <a:gd name="connsiteY41" fmla="*/ 723900 h 1409700"/>
                    <a:gd name="connsiteX42" fmla="*/ 738188 w 3467100"/>
                    <a:gd name="connsiteY42" fmla="*/ 647700 h 1409700"/>
                    <a:gd name="connsiteX43" fmla="*/ 581025 w 3467100"/>
                    <a:gd name="connsiteY43" fmla="*/ 642937 h 1409700"/>
                    <a:gd name="connsiteX44" fmla="*/ 481013 w 3467100"/>
                    <a:gd name="connsiteY44" fmla="*/ 647700 h 1409700"/>
                    <a:gd name="connsiteX45" fmla="*/ 371475 w 3467100"/>
                    <a:gd name="connsiteY45" fmla="*/ 652462 h 1409700"/>
                    <a:gd name="connsiteX46" fmla="*/ 357188 w 3467100"/>
                    <a:gd name="connsiteY46" fmla="*/ 0 h 1409700"/>
                    <a:gd name="connsiteX47" fmla="*/ 242888 w 3467100"/>
                    <a:gd name="connsiteY47" fmla="*/ 28575 h 1409700"/>
                    <a:gd name="connsiteX48" fmla="*/ 119063 w 3467100"/>
                    <a:gd name="connsiteY48" fmla="*/ 38100 h 1409700"/>
                    <a:gd name="connsiteX49" fmla="*/ 57150 w 3467100"/>
                    <a:gd name="connsiteY49" fmla="*/ 52387 h 1409700"/>
                    <a:gd name="connsiteX50" fmla="*/ 0 w 3467100"/>
                    <a:gd name="connsiteY50" fmla="*/ 90487 h 1409700"/>
                    <a:gd name="connsiteX0" fmla="*/ 0 w 3467100"/>
                    <a:gd name="connsiteY0" fmla="*/ 90487 h 1409700"/>
                    <a:gd name="connsiteX1" fmla="*/ 28575 w 3467100"/>
                    <a:gd name="connsiteY1" fmla="*/ 962025 h 1409700"/>
                    <a:gd name="connsiteX2" fmla="*/ 276225 w 3467100"/>
                    <a:gd name="connsiteY2" fmla="*/ 952500 h 1409700"/>
                    <a:gd name="connsiteX3" fmla="*/ 385763 w 3467100"/>
                    <a:gd name="connsiteY3" fmla="*/ 857250 h 1409700"/>
                    <a:gd name="connsiteX4" fmla="*/ 381000 w 3467100"/>
                    <a:gd name="connsiteY4" fmla="*/ 833437 h 1409700"/>
                    <a:gd name="connsiteX5" fmla="*/ 661988 w 3467100"/>
                    <a:gd name="connsiteY5" fmla="*/ 823912 h 1409700"/>
                    <a:gd name="connsiteX6" fmla="*/ 714375 w 3467100"/>
                    <a:gd name="connsiteY6" fmla="*/ 823912 h 1409700"/>
                    <a:gd name="connsiteX7" fmla="*/ 828675 w 3467100"/>
                    <a:gd name="connsiteY7" fmla="*/ 847725 h 1409700"/>
                    <a:gd name="connsiteX8" fmla="*/ 981075 w 3467100"/>
                    <a:gd name="connsiteY8" fmla="*/ 866775 h 1409700"/>
                    <a:gd name="connsiteX9" fmla="*/ 1195388 w 3467100"/>
                    <a:gd name="connsiteY9" fmla="*/ 904875 h 1409700"/>
                    <a:gd name="connsiteX10" fmla="*/ 1271588 w 3467100"/>
                    <a:gd name="connsiteY10" fmla="*/ 928687 h 1409700"/>
                    <a:gd name="connsiteX11" fmla="*/ 1428750 w 3467100"/>
                    <a:gd name="connsiteY11" fmla="*/ 962025 h 1409700"/>
                    <a:gd name="connsiteX12" fmla="*/ 1685925 w 3467100"/>
                    <a:gd name="connsiteY12" fmla="*/ 1009650 h 1409700"/>
                    <a:gd name="connsiteX13" fmla="*/ 2205038 w 3467100"/>
                    <a:gd name="connsiteY13" fmla="*/ 1085850 h 1409700"/>
                    <a:gd name="connsiteX14" fmla="*/ 2214563 w 3467100"/>
                    <a:gd name="connsiteY14" fmla="*/ 1343025 h 1409700"/>
                    <a:gd name="connsiteX15" fmla="*/ 2252663 w 3467100"/>
                    <a:gd name="connsiteY15" fmla="*/ 1376362 h 1409700"/>
                    <a:gd name="connsiteX16" fmla="*/ 2286000 w 3467100"/>
                    <a:gd name="connsiteY16" fmla="*/ 1395412 h 1409700"/>
                    <a:gd name="connsiteX17" fmla="*/ 2333625 w 3467100"/>
                    <a:gd name="connsiteY17" fmla="*/ 1409700 h 1409700"/>
                    <a:gd name="connsiteX18" fmla="*/ 2371725 w 3467100"/>
                    <a:gd name="connsiteY18" fmla="*/ 1400175 h 1409700"/>
                    <a:gd name="connsiteX19" fmla="*/ 2409825 w 3467100"/>
                    <a:gd name="connsiteY19" fmla="*/ 1381125 h 1409700"/>
                    <a:gd name="connsiteX20" fmla="*/ 2433638 w 3467100"/>
                    <a:gd name="connsiteY20" fmla="*/ 1366837 h 1409700"/>
                    <a:gd name="connsiteX21" fmla="*/ 2466975 w 3467100"/>
                    <a:gd name="connsiteY21" fmla="*/ 1343025 h 1409700"/>
                    <a:gd name="connsiteX22" fmla="*/ 2466975 w 3467100"/>
                    <a:gd name="connsiteY22" fmla="*/ 1138237 h 1409700"/>
                    <a:gd name="connsiteX23" fmla="*/ 2681288 w 3467100"/>
                    <a:gd name="connsiteY23" fmla="*/ 1171575 h 1409700"/>
                    <a:gd name="connsiteX24" fmla="*/ 2786063 w 3467100"/>
                    <a:gd name="connsiteY24" fmla="*/ 1171575 h 1409700"/>
                    <a:gd name="connsiteX25" fmla="*/ 3005138 w 3467100"/>
                    <a:gd name="connsiteY25" fmla="*/ 1166812 h 1409700"/>
                    <a:gd name="connsiteX26" fmla="*/ 3214688 w 3467100"/>
                    <a:gd name="connsiteY26" fmla="*/ 1162050 h 1409700"/>
                    <a:gd name="connsiteX27" fmla="*/ 3357563 w 3467100"/>
                    <a:gd name="connsiteY27" fmla="*/ 1157287 h 1409700"/>
                    <a:gd name="connsiteX28" fmla="*/ 3467100 w 3467100"/>
                    <a:gd name="connsiteY28" fmla="*/ 1138237 h 1409700"/>
                    <a:gd name="connsiteX29" fmla="*/ 3467100 w 3467100"/>
                    <a:gd name="connsiteY29" fmla="*/ 947737 h 1409700"/>
                    <a:gd name="connsiteX30" fmla="*/ 3305175 w 3467100"/>
                    <a:gd name="connsiteY30" fmla="*/ 966787 h 1409700"/>
                    <a:gd name="connsiteX31" fmla="*/ 3119438 w 3467100"/>
                    <a:gd name="connsiteY31" fmla="*/ 966787 h 1409700"/>
                    <a:gd name="connsiteX32" fmla="*/ 2928938 w 3467100"/>
                    <a:gd name="connsiteY32" fmla="*/ 976312 h 1409700"/>
                    <a:gd name="connsiteX33" fmla="*/ 2681288 w 3467100"/>
                    <a:gd name="connsiteY33" fmla="*/ 971550 h 1409700"/>
                    <a:gd name="connsiteX34" fmla="*/ 2571750 w 3467100"/>
                    <a:gd name="connsiteY34" fmla="*/ 947737 h 1409700"/>
                    <a:gd name="connsiteX35" fmla="*/ 2466975 w 3467100"/>
                    <a:gd name="connsiteY35" fmla="*/ 923925 h 1409700"/>
                    <a:gd name="connsiteX36" fmla="*/ 2457450 w 3467100"/>
                    <a:gd name="connsiteY36" fmla="*/ 285750 h 1409700"/>
                    <a:gd name="connsiteX37" fmla="*/ 2209800 w 3467100"/>
                    <a:gd name="connsiteY37" fmla="*/ 257175 h 1409700"/>
                    <a:gd name="connsiteX38" fmla="*/ 2209800 w 3467100"/>
                    <a:gd name="connsiteY38" fmla="*/ 904875 h 1409700"/>
                    <a:gd name="connsiteX39" fmla="*/ 1466850 w 3467100"/>
                    <a:gd name="connsiteY39" fmla="*/ 790575 h 1409700"/>
                    <a:gd name="connsiteX40" fmla="*/ 1338263 w 3467100"/>
                    <a:gd name="connsiteY40" fmla="*/ 771525 h 1409700"/>
                    <a:gd name="connsiteX41" fmla="*/ 1166813 w 3467100"/>
                    <a:gd name="connsiteY41" fmla="*/ 723900 h 1409700"/>
                    <a:gd name="connsiteX42" fmla="*/ 738188 w 3467100"/>
                    <a:gd name="connsiteY42" fmla="*/ 647700 h 1409700"/>
                    <a:gd name="connsiteX43" fmla="*/ 581025 w 3467100"/>
                    <a:gd name="connsiteY43" fmla="*/ 642937 h 1409700"/>
                    <a:gd name="connsiteX44" fmla="*/ 481013 w 3467100"/>
                    <a:gd name="connsiteY44" fmla="*/ 647700 h 1409700"/>
                    <a:gd name="connsiteX45" fmla="*/ 371475 w 3467100"/>
                    <a:gd name="connsiteY45" fmla="*/ 652462 h 1409700"/>
                    <a:gd name="connsiteX46" fmla="*/ 357188 w 3467100"/>
                    <a:gd name="connsiteY46" fmla="*/ 0 h 1409700"/>
                    <a:gd name="connsiteX47" fmla="*/ 242888 w 3467100"/>
                    <a:gd name="connsiteY47" fmla="*/ 28575 h 1409700"/>
                    <a:gd name="connsiteX48" fmla="*/ 119063 w 3467100"/>
                    <a:gd name="connsiteY48" fmla="*/ 38100 h 1409700"/>
                    <a:gd name="connsiteX49" fmla="*/ 71438 w 3467100"/>
                    <a:gd name="connsiteY49" fmla="*/ 71437 h 1409700"/>
                    <a:gd name="connsiteX50" fmla="*/ 0 w 3467100"/>
                    <a:gd name="connsiteY50" fmla="*/ 90487 h 1409700"/>
                    <a:gd name="connsiteX0" fmla="*/ 0 w 3467100"/>
                    <a:gd name="connsiteY0" fmla="*/ 90487 h 1409700"/>
                    <a:gd name="connsiteX1" fmla="*/ 28575 w 3467100"/>
                    <a:gd name="connsiteY1" fmla="*/ 962025 h 1409700"/>
                    <a:gd name="connsiteX2" fmla="*/ 276225 w 3467100"/>
                    <a:gd name="connsiteY2" fmla="*/ 952500 h 1409700"/>
                    <a:gd name="connsiteX3" fmla="*/ 385763 w 3467100"/>
                    <a:gd name="connsiteY3" fmla="*/ 857250 h 1409700"/>
                    <a:gd name="connsiteX4" fmla="*/ 381000 w 3467100"/>
                    <a:gd name="connsiteY4" fmla="*/ 833437 h 1409700"/>
                    <a:gd name="connsiteX5" fmla="*/ 661988 w 3467100"/>
                    <a:gd name="connsiteY5" fmla="*/ 823912 h 1409700"/>
                    <a:gd name="connsiteX6" fmla="*/ 714375 w 3467100"/>
                    <a:gd name="connsiteY6" fmla="*/ 823912 h 1409700"/>
                    <a:gd name="connsiteX7" fmla="*/ 828675 w 3467100"/>
                    <a:gd name="connsiteY7" fmla="*/ 847725 h 1409700"/>
                    <a:gd name="connsiteX8" fmla="*/ 981075 w 3467100"/>
                    <a:gd name="connsiteY8" fmla="*/ 866775 h 1409700"/>
                    <a:gd name="connsiteX9" fmla="*/ 1195388 w 3467100"/>
                    <a:gd name="connsiteY9" fmla="*/ 904875 h 1409700"/>
                    <a:gd name="connsiteX10" fmla="*/ 1271588 w 3467100"/>
                    <a:gd name="connsiteY10" fmla="*/ 928687 h 1409700"/>
                    <a:gd name="connsiteX11" fmla="*/ 1428750 w 3467100"/>
                    <a:gd name="connsiteY11" fmla="*/ 962025 h 1409700"/>
                    <a:gd name="connsiteX12" fmla="*/ 1685925 w 3467100"/>
                    <a:gd name="connsiteY12" fmla="*/ 1009650 h 1409700"/>
                    <a:gd name="connsiteX13" fmla="*/ 2205038 w 3467100"/>
                    <a:gd name="connsiteY13" fmla="*/ 1085850 h 1409700"/>
                    <a:gd name="connsiteX14" fmla="*/ 2214563 w 3467100"/>
                    <a:gd name="connsiteY14" fmla="*/ 1343025 h 1409700"/>
                    <a:gd name="connsiteX15" fmla="*/ 2252663 w 3467100"/>
                    <a:gd name="connsiteY15" fmla="*/ 1376362 h 1409700"/>
                    <a:gd name="connsiteX16" fmla="*/ 2286000 w 3467100"/>
                    <a:gd name="connsiteY16" fmla="*/ 1395412 h 1409700"/>
                    <a:gd name="connsiteX17" fmla="*/ 2333625 w 3467100"/>
                    <a:gd name="connsiteY17" fmla="*/ 1409700 h 1409700"/>
                    <a:gd name="connsiteX18" fmla="*/ 2371725 w 3467100"/>
                    <a:gd name="connsiteY18" fmla="*/ 1400175 h 1409700"/>
                    <a:gd name="connsiteX19" fmla="*/ 2409825 w 3467100"/>
                    <a:gd name="connsiteY19" fmla="*/ 1381125 h 1409700"/>
                    <a:gd name="connsiteX20" fmla="*/ 2433638 w 3467100"/>
                    <a:gd name="connsiteY20" fmla="*/ 1366837 h 1409700"/>
                    <a:gd name="connsiteX21" fmla="*/ 2466975 w 3467100"/>
                    <a:gd name="connsiteY21" fmla="*/ 1343025 h 1409700"/>
                    <a:gd name="connsiteX22" fmla="*/ 2466975 w 3467100"/>
                    <a:gd name="connsiteY22" fmla="*/ 1138237 h 1409700"/>
                    <a:gd name="connsiteX23" fmla="*/ 2681288 w 3467100"/>
                    <a:gd name="connsiteY23" fmla="*/ 1171575 h 1409700"/>
                    <a:gd name="connsiteX24" fmla="*/ 2786063 w 3467100"/>
                    <a:gd name="connsiteY24" fmla="*/ 1171575 h 1409700"/>
                    <a:gd name="connsiteX25" fmla="*/ 3005138 w 3467100"/>
                    <a:gd name="connsiteY25" fmla="*/ 1166812 h 1409700"/>
                    <a:gd name="connsiteX26" fmla="*/ 3214688 w 3467100"/>
                    <a:gd name="connsiteY26" fmla="*/ 1162050 h 1409700"/>
                    <a:gd name="connsiteX27" fmla="*/ 3357563 w 3467100"/>
                    <a:gd name="connsiteY27" fmla="*/ 1157287 h 1409700"/>
                    <a:gd name="connsiteX28" fmla="*/ 3467100 w 3467100"/>
                    <a:gd name="connsiteY28" fmla="*/ 1138237 h 1409700"/>
                    <a:gd name="connsiteX29" fmla="*/ 3467100 w 3467100"/>
                    <a:gd name="connsiteY29" fmla="*/ 947737 h 1409700"/>
                    <a:gd name="connsiteX30" fmla="*/ 3305175 w 3467100"/>
                    <a:gd name="connsiteY30" fmla="*/ 966787 h 1409700"/>
                    <a:gd name="connsiteX31" fmla="*/ 3119438 w 3467100"/>
                    <a:gd name="connsiteY31" fmla="*/ 966787 h 1409700"/>
                    <a:gd name="connsiteX32" fmla="*/ 2928938 w 3467100"/>
                    <a:gd name="connsiteY32" fmla="*/ 976312 h 1409700"/>
                    <a:gd name="connsiteX33" fmla="*/ 2681288 w 3467100"/>
                    <a:gd name="connsiteY33" fmla="*/ 971550 h 1409700"/>
                    <a:gd name="connsiteX34" fmla="*/ 2571750 w 3467100"/>
                    <a:gd name="connsiteY34" fmla="*/ 947737 h 1409700"/>
                    <a:gd name="connsiteX35" fmla="*/ 2466975 w 3467100"/>
                    <a:gd name="connsiteY35" fmla="*/ 923925 h 1409700"/>
                    <a:gd name="connsiteX36" fmla="*/ 2457450 w 3467100"/>
                    <a:gd name="connsiteY36" fmla="*/ 285750 h 1409700"/>
                    <a:gd name="connsiteX37" fmla="*/ 2209800 w 3467100"/>
                    <a:gd name="connsiteY37" fmla="*/ 257175 h 1409700"/>
                    <a:gd name="connsiteX38" fmla="*/ 2209800 w 3467100"/>
                    <a:gd name="connsiteY38" fmla="*/ 904875 h 1409700"/>
                    <a:gd name="connsiteX39" fmla="*/ 1466850 w 3467100"/>
                    <a:gd name="connsiteY39" fmla="*/ 790575 h 1409700"/>
                    <a:gd name="connsiteX40" fmla="*/ 1338263 w 3467100"/>
                    <a:gd name="connsiteY40" fmla="*/ 771525 h 1409700"/>
                    <a:gd name="connsiteX41" fmla="*/ 1166813 w 3467100"/>
                    <a:gd name="connsiteY41" fmla="*/ 723900 h 1409700"/>
                    <a:gd name="connsiteX42" fmla="*/ 738188 w 3467100"/>
                    <a:gd name="connsiteY42" fmla="*/ 647700 h 1409700"/>
                    <a:gd name="connsiteX43" fmla="*/ 581025 w 3467100"/>
                    <a:gd name="connsiteY43" fmla="*/ 642937 h 1409700"/>
                    <a:gd name="connsiteX44" fmla="*/ 481013 w 3467100"/>
                    <a:gd name="connsiteY44" fmla="*/ 647700 h 1409700"/>
                    <a:gd name="connsiteX45" fmla="*/ 371475 w 3467100"/>
                    <a:gd name="connsiteY45" fmla="*/ 652462 h 1409700"/>
                    <a:gd name="connsiteX46" fmla="*/ 357188 w 3467100"/>
                    <a:gd name="connsiteY46" fmla="*/ 0 h 1409700"/>
                    <a:gd name="connsiteX47" fmla="*/ 242888 w 3467100"/>
                    <a:gd name="connsiteY47" fmla="*/ 28575 h 1409700"/>
                    <a:gd name="connsiteX48" fmla="*/ 119063 w 3467100"/>
                    <a:gd name="connsiteY48" fmla="*/ 38100 h 1409700"/>
                    <a:gd name="connsiteX49" fmla="*/ 0 w 3467100"/>
                    <a:gd name="connsiteY49" fmla="*/ 90487 h 1409700"/>
                    <a:gd name="connsiteX0" fmla="*/ 0 w 3467100"/>
                    <a:gd name="connsiteY0" fmla="*/ 90487 h 1409700"/>
                    <a:gd name="connsiteX1" fmla="*/ 28575 w 3467100"/>
                    <a:gd name="connsiteY1" fmla="*/ 962025 h 1409700"/>
                    <a:gd name="connsiteX2" fmla="*/ 276225 w 3467100"/>
                    <a:gd name="connsiteY2" fmla="*/ 952500 h 1409700"/>
                    <a:gd name="connsiteX3" fmla="*/ 385763 w 3467100"/>
                    <a:gd name="connsiteY3" fmla="*/ 857250 h 1409700"/>
                    <a:gd name="connsiteX4" fmla="*/ 381000 w 3467100"/>
                    <a:gd name="connsiteY4" fmla="*/ 833437 h 1409700"/>
                    <a:gd name="connsiteX5" fmla="*/ 661988 w 3467100"/>
                    <a:gd name="connsiteY5" fmla="*/ 823912 h 1409700"/>
                    <a:gd name="connsiteX6" fmla="*/ 714375 w 3467100"/>
                    <a:gd name="connsiteY6" fmla="*/ 823912 h 1409700"/>
                    <a:gd name="connsiteX7" fmla="*/ 828675 w 3467100"/>
                    <a:gd name="connsiteY7" fmla="*/ 847725 h 1409700"/>
                    <a:gd name="connsiteX8" fmla="*/ 981075 w 3467100"/>
                    <a:gd name="connsiteY8" fmla="*/ 866775 h 1409700"/>
                    <a:gd name="connsiteX9" fmla="*/ 1195388 w 3467100"/>
                    <a:gd name="connsiteY9" fmla="*/ 904875 h 1409700"/>
                    <a:gd name="connsiteX10" fmla="*/ 1271588 w 3467100"/>
                    <a:gd name="connsiteY10" fmla="*/ 928687 h 1409700"/>
                    <a:gd name="connsiteX11" fmla="*/ 1428750 w 3467100"/>
                    <a:gd name="connsiteY11" fmla="*/ 962025 h 1409700"/>
                    <a:gd name="connsiteX12" fmla="*/ 1685925 w 3467100"/>
                    <a:gd name="connsiteY12" fmla="*/ 1009650 h 1409700"/>
                    <a:gd name="connsiteX13" fmla="*/ 2205038 w 3467100"/>
                    <a:gd name="connsiteY13" fmla="*/ 1085850 h 1409700"/>
                    <a:gd name="connsiteX14" fmla="*/ 2214563 w 3467100"/>
                    <a:gd name="connsiteY14" fmla="*/ 1343025 h 1409700"/>
                    <a:gd name="connsiteX15" fmla="*/ 2252663 w 3467100"/>
                    <a:gd name="connsiteY15" fmla="*/ 1376362 h 1409700"/>
                    <a:gd name="connsiteX16" fmla="*/ 2286000 w 3467100"/>
                    <a:gd name="connsiteY16" fmla="*/ 1395412 h 1409700"/>
                    <a:gd name="connsiteX17" fmla="*/ 2333625 w 3467100"/>
                    <a:gd name="connsiteY17" fmla="*/ 1409700 h 1409700"/>
                    <a:gd name="connsiteX18" fmla="*/ 2371725 w 3467100"/>
                    <a:gd name="connsiteY18" fmla="*/ 1400175 h 1409700"/>
                    <a:gd name="connsiteX19" fmla="*/ 2409825 w 3467100"/>
                    <a:gd name="connsiteY19" fmla="*/ 1381125 h 1409700"/>
                    <a:gd name="connsiteX20" fmla="*/ 2433638 w 3467100"/>
                    <a:gd name="connsiteY20" fmla="*/ 1366837 h 1409700"/>
                    <a:gd name="connsiteX21" fmla="*/ 2466975 w 3467100"/>
                    <a:gd name="connsiteY21" fmla="*/ 1343025 h 1409700"/>
                    <a:gd name="connsiteX22" fmla="*/ 2466975 w 3467100"/>
                    <a:gd name="connsiteY22" fmla="*/ 1138237 h 1409700"/>
                    <a:gd name="connsiteX23" fmla="*/ 2681288 w 3467100"/>
                    <a:gd name="connsiteY23" fmla="*/ 1171575 h 1409700"/>
                    <a:gd name="connsiteX24" fmla="*/ 2786063 w 3467100"/>
                    <a:gd name="connsiteY24" fmla="*/ 1171575 h 1409700"/>
                    <a:gd name="connsiteX25" fmla="*/ 3005138 w 3467100"/>
                    <a:gd name="connsiteY25" fmla="*/ 1166812 h 1409700"/>
                    <a:gd name="connsiteX26" fmla="*/ 3214688 w 3467100"/>
                    <a:gd name="connsiteY26" fmla="*/ 1162050 h 1409700"/>
                    <a:gd name="connsiteX27" fmla="*/ 3357563 w 3467100"/>
                    <a:gd name="connsiteY27" fmla="*/ 1157287 h 1409700"/>
                    <a:gd name="connsiteX28" fmla="*/ 3467100 w 3467100"/>
                    <a:gd name="connsiteY28" fmla="*/ 1138237 h 1409700"/>
                    <a:gd name="connsiteX29" fmla="*/ 3467100 w 3467100"/>
                    <a:gd name="connsiteY29" fmla="*/ 947737 h 1409700"/>
                    <a:gd name="connsiteX30" fmla="*/ 3305175 w 3467100"/>
                    <a:gd name="connsiteY30" fmla="*/ 966787 h 1409700"/>
                    <a:gd name="connsiteX31" fmla="*/ 3119438 w 3467100"/>
                    <a:gd name="connsiteY31" fmla="*/ 966787 h 1409700"/>
                    <a:gd name="connsiteX32" fmla="*/ 2928938 w 3467100"/>
                    <a:gd name="connsiteY32" fmla="*/ 976312 h 1409700"/>
                    <a:gd name="connsiteX33" fmla="*/ 2681288 w 3467100"/>
                    <a:gd name="connsiteY33" fmla="*/ 971550 h 1409700"/>
                    <a:gd name="connsiteX34" fmla="*/ 2571750 w 3467100"/>
                    <a:gd name="connsiteY34" fmla="*/ 947737 h 1409700"/>
                    <a:gd name="connsiteX35" fmla="*/ 2466975 w 3467100"/>
                    <a:gd name="connsiteY35" fmla="*/ 923925 h 1409700"/>
                    <a:gd name="connsiteX36" fmla="*/ 2457450 w 3467100"/>
                    <a:gd name="connsiteY36" fmla="*/ 285750 h 1409700"/>
                    <a:gd name="connsiteX37" fmla="*/ 2209800 w 3467100"/>
                    <a:gd name="connsiteY37" fmla="*/ 257175 h 1409700"/>
                    <a:gd name="connsiteX38" fmla="*/ 2209800 w 3467100"/>
                    <a:gd name="connsiteY38" fmla="*/ 904875 h 1409700"/>
                    <a:gd name="connsiteX39" fmla="*/ 1466850 w 3467100"/>
                    <a:gd name="connsiteY39" fmla="*/ 790575 h 1409700"/>
                    <a:gd name="connsiteX40" fmla="*/ 1338263 w 3467100"/>
                    <a:gd name="connsiteY40" fmla="*/ 771525 h 1409700"/>
                    <a:gd name="connsiteX41" fmla="*/ 1166813 w 3467100"/>
                    <a:gd name="connsiteY41" fmla="*/ 723900 h 1409700"/>
                    <a:gd name="connsiteX42" fmla="*/ 738188 w 3467100"/>
                    <a:gd name="connsiteY42" fmla="*/ 647700 h 1409700"/>
                    <a:gd name="connsiteX43" fmla="*/ 581025 w 3467100"/>
                    <a:gd name="connsiteY43" fmla="*/ 642937 h 1409700"/>
                    <a:gd name="connsiteX44" fmla="*/ 481013 w 3467100"/>
                    <a:gd name="connsiteY44" fmla="*/ 647700 h 1409700"/>
                    <a:gd name="connsiteX45" fmla="*/ 371475 w 3467100"/>
                    <a:gd name="connsiteY45" fmla="*/ 652462 h 1409700"/>
                    <a:gd name="connsiteX46" fmla="*/ 357188 w 3467100"/>
                    <a:gd name="connsiteY46" fmla="*/ 0 h 1409700"/>
                    <a:gd name="connsiteX47" fmla="*/ 242888 w 3467100"/>
                    <a:gd name="connsiteY47" fmla="*/ 14288 h 1409700"/>
                    <a:gd name="connsiteX48" fmla="*/ 119063 w 3467100"/>
                    <a:gd name="connsiteY48" fmla="*/ 38100 h 1409700"/>
                    <a:gd name="connsiteX49" fmla="*/ 0 w 3467100"/>
                    <a:gd name="connsiteY49" fmla="*/ 90487 h 140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467100" h="1409700">
                      <a:moveTo>
                        <a:pt x="0" y="90487"/>
                      </a:moveTo>
                      <a:lnTo>
                        <a:pt x="28575" y="962025"/>
                      </a:lnTo>
                      <a:lnTo>
                        <a:pt x="276225" y="952500"/>
                      </a:lnTo>
                      <a:lnTo>
                        <a:pt x="385763" y="857250"/>
                      </a:lnTo>
                      <a:lnTo>
                        <a:pt x="381000" y="833437"/>
                      </a:lnTo>
                      <a:lnTo>
                        <a:pt x="661988" y="823912"/>
                      </a:lnTo>
                      <a:lnTo>
                        <a:pt x="714375" y="823912"/>
                      </a:lnTo>
                      <a:lnTo>
                        <a:pt x="828675" y="847725"/>
                      </a:lnTo>
                      <a:lnTo>
                        <a:pt x="981075" y="866775"/>
                      </a:lnTo>
                      <a:lnTo>
                        <a:pt x="1195388" y="904875"/>
                      </a:lnTo>
                      <a:lnTo>
                        <a:pt x="1271588" y="928687"/>
                      </a:lnTo>
                      <a:lnTo>
                        <a:pt x="1428750" y="962025"/>
                      </a:lnTo>
                      <a:lnTo>
                        <a:pt x="1685925" y="1009650"/>
                      </a:lnTo>
                      <a:lnTo>
                        <a:pt x="2205038" y="1085850"/>
                      </a:lnTo>
                      <a:lnTo>
                        <a:pt x="2214563" y="1343025"/>
                      </a:lnTo>
                      <a:lnTo>
                        <a:pt x="2252663" y="1376362"/>
                      </a:lnTo>
                      <a:lnTo>
                        <a:pt x="2286000" y="1395412"/>
                      </a:lnTo>
                      <a:lnTo>
                        <a:pt x="2333625" y="1409700"/>
                      </a:lnTo>
                      <a:lnTo>
                        <a:pt x="2371725" y="1400175"/>
                      </a:lnTo>
                      <a:lnTo>
                        <a:pt x="2409825" y="1381125"/>
                      </a:lnTo>
                      <a:lnTo>
                        <a:pt x="2433638" y="1366837"/>
                      </a:lnTo>
                      <a:lnTo>
                        <a:pt x="2466975" y="1343025"/>
                      </a:lnTo>
                      <a:lnTo>
                        <a:pt x="2466975" y="1138237"/>
                      </a:lnTo>
                      <a:lnTo>
                        <a:pt x="2681288" y="1171575"/>
                      </a:lnTo>
                      <a:lnTo>
                        <a:pt x="2786063" y="1171575"/>
                      </a:lnTo>
                      <a:lnTo>
                        <a:pt x="3005138" y="1166812"/>
                      </a:lnTo>
                      <a:lnTo>
                        <a:pt x="3214688" y="1162050"/>
                      </a:lnTo>
                      <a:lnTo>
                        <a:pt x="3357563" y="1157287"/>
                      </a:lnTo>
                      <a:lnTo>
                        <a:pt x="3467100" y="1138237"/>
                      </a:lnTo>
                      <a:lnTo>
                        <a:pt x="3467100" y="947737"/>
                      </a:lnTo>
                      <a:lnTo>
                        <a:pt x="3305175" y="966787"/>
                      </a:lnTo>
                      <a:lnTo>
                        <a:pt x="3119438" y="966787"/>
                      </a:lnTo>
                      <a:lnTo>
                        <a:pt x="2928938" y="976312"/>
                      </a:lnTo>
                      <a:lnTo>
                        <a:pt x="2681288" y="971550"/>
                      </a:lnTo>
                      <a:lnTo>
                        <a:pt x="2571750" y="947737"/>
                      </a:lnTo>
                      <a:lnTo>
                        <a:pt x="2466975" y="923925"/>
                      </a:lnTo>
                      <a:lnTo>
                        <a:pt x="2457450" y="285750"/>
                      </a:lnTo>
                      <a:lnTo>
                        <a:pt x="2209800" y="257175"/>
                      </a:lnTo>
                      <a:lnTo>
                        <a:pt x="2209800" y="904875"/>
                      </a:lnTo>
                      <a:lnTo>
                        <a:pt x="1466850" y="790575"/>
                      </a:lnTo>
                      <a:lnTo>
                        <a:pt x="1338263" y="771525"/>
                      </a:lnTo>
                      <a:lnTo>
                        <a:pt x="1166813" y="723900"/>
                      </a:lnTo>
                      <a:lnTo>
                        <a:pt x="738188" y="647700"/>
                      </a:lnTo>
                      <a:lnTo>
                        <a:pt x="581025" y="642937"/>
                      </a:lnTo>
                      <a:lnTo>
                        <a:pt x="481013" y="647700"/>
                      </a:lnTo>
                      <a:lnTo>
                        <a:pt x="371475" y="652462"/>
                      </a:lnTo>
                      <a:lnTo>
                        <a:pt x="357188" y="0"/>
                      </a:lnTo>
                      <a:lnTo>
                        <a:pt x="242888" y="14288"/>
                      </a:lnTo>
                      <a:lnTo>
                        <a:pt x="119063" y="38100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00B050">
                    <a:alpha val="60000"/>
                  </a:srgbClr>
                </a:solidFill>
                <a:ln w="12700" cap="flat" cmpd="sng">
                  <a:solidFill>
                    <a:srgbClr val="00B050">
                      <a:alpha val="60000"/>
                    </a:srgbClr>
                  </a:solidFill>
                  <a:prstDash val="solid"/>
                  <a:round/>
                  <a:headEnd type="none" w="med" len="med"/>
                  <a:tailEnd type="triangle" w="sm" len="lg"/>
                </a:ln>
              </p:spPr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52" name="フリーフォーム 79">
                  <a:extLst>
                    <a:ext uri="{FF2B5EF4-FFF2-40B4-BE49-F238E27FC236}">
                      <a16:creationId xmlns:a16="http://schemas.microsoft.com/office/drawing/2014/main" id="{8CA002E1-F97E-4AEF-B551-4D24933923D9}"/>
                    </a:ext>
                  </a:extLst>
                </p:cNvPr>
                <p:cNvSpPr/>
                <p:nvPr/>
              </p:nvSpPr>
              <p:spPr bwMode="auto">
                <a:xfrm>
                  <a:off x="4083050" y="1738610"/>
                  <a:ext cx="4267200" cy="2965450"/>
                </a:xfrm>
                <a:custGeom>
                  <a:avLst/>
                  <a:gdLst>
                    <a:gd name="connsiteX0" fmla="*/ 0 w 4267200"/>
                    <a:gd name="connsiteY0" fmla="*/ 187960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47650 w 4267200"/>
                    <a:gd name="connsiteY76" fmla="*/ 2470150 h 2965450"/>
                    <a:gd name="connsiteX77" fmla="*/ 247650 w 4267200"/>
                    <a:gd name="connsiteY77" fmla="*/ 1847850 h 2965450"/>
                    <a:gd name="connsiteX78" fmla="*/ 38100 w 4267200"/>
                    <a:gd name="connsiteY78" fmla="*/ 1352550 h 2965450"/>
                    <a:gd name="connsiteX0" fmla="*/ 0 w 4267200"/>
                    <a:gd name="connsiteY0" fmla="*/ 187960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47650 w 4267200"/>
                    <a:gd name="connsiteY76" fmla="*/ 2470150 h 2965450"/>
                    <a:gd name="connsiteX77" fmla="*/ 247650 w 4267200"/>
                    <a:gd name="connsiteY77" fmla="*/ 1847850 h 2965450"/>
                    <a:gd name="connsiteX78" fmla="*/ 0 w 4267200"/>
                    <a:gd name="connsiteY78" fmla="*/ 1885950 h 2965450"/>
                    <a:gd name="connsiteX0" fmla="*/ 0 w 4267200"/>
                    <a:gd name="connsiteY0" fmla="*/ 187960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47650 w 4267200"/>
                    <a:gd name="connsiteY76" fmla="*/ 2470150 h 2965450"/>
                    <a:gd name="connsiteX77" fmla="*/ 247650 w 4267200"/>
                    <a:gd name="connsiteY77" fmla="*/ 1873250 h 2965450"/>
                    <a:gd name="connsiteX78" fmla="*/ 0 w 4267200"/>
                    <a:gd name="connsiteY78" fmla="*/ 1885950 h 2965450"/>
                    <a:gd name="connsiteX0" fmla="*/ 0 w 4267200"/>
                    <a:gd name="connsiteY0" fmla="*/ 187960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47650 w 4267200"/>
                    <a:gd name="connsiteY76" fmla="*/ 2470150 h 2965450"/>
                    <a:gd name="connsiteX77" fmla="*/ 247650 w 4267200"/>
                    <a:gd name="connsiteY77" fmla="*/ 1873250 h 2965450"/>
                    <a:gd name="connsiteX78" fmla="*/ 0 w 4267200"/>
                    <a:gd name="connsiteY78" fmla="*/ 1885950 h 2965450"/>
                    <a:gd name="connsiteX79" fmla="*/ 0 w 4267200"/>
                    <a:gd name="connsiteY79" fmla="*/ 1879600 h 2965450"/>
                    <a:gd name="connsiteX0" fmla="*/ 0 w 4267200"/>
                    <a:gd name="connsiteY0" fmla="*/ 188595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47650 w 4267200"/>
                    <a:gd name="connsiteY76" fmla="*/ 2470150 h 2965450"/>
                    <a:gd name="connsiteX77" fmla="*/ 247650 w 4267200"/>
                    <a:gd name="connsiteY77" fmla="*/ 1873250 h 2965450"/>
                    <a:gd name="connsiteX78" fmla="*/ 0 w 4267200"/>
                    <a:gd name="connsiteY78" fmla="*/ 1885950 h 2965450"/>
                    <a:gd name="connsiteX0" fmla="*/ 0 w 4267200"/>
                    <a:gd name="connsiteY0" fmla="*/ 1885950 h 2965450"/>
                    <a:gd name="connsiteX1" fmla="*/ 25400 w 4267200"/>
                    <a:gd name="connsiteY1" fmla="*/ 2901950 h 2965450"/>
                    <a:gd name="connsiteX2" fmla="*/ 63500 w 4267200"/>
                    <a:gd name="connsiteY2" fmla="*/ 2946400 h 2965450"/>
                    <a:gd name="connsiteX3" fmla="*/ 107950 w 4267200"/>
                    <a:gd name="connsiteY3" fmla="*/ 2965450 h 2965450"/>
                    <a:gd name="connsiteX4" fmla="*/ 184150 w 4267200"/>
                    <a:gd name="connsiteY4" fmla="*/ 2946400 h 2965450"/>
                    <a:gd name="connsiteX5" fmla="*/ 228600 w 4267200"/>
                    <a:gd name="connsiteY5" fmla="*/ 2921000 h 2965450"/>
                    <a:gd name="connsiteX6" fmla="*/ 254000 w 4267200"/>
                    <a:gd name="connsiteY6" fmla="*/ 2901950 h 2965450"/>
                    <a:gd name="connsiteX7" fmla="*/ 254000 w 4267200"/>
                    <a:gd name="connsiteY7" fmla="*/ 2667000 h 2965450"/>
                    <a:gd name="connsiteX8" fmla="*/ 393700 w 4267200"/>
                    <a:gd name="connsiteY8" fmla="*/ 2660650 h 2965450"/>
                    <a:gd name="connsiteX9" fmla="*/ 539750 w 4267200"/>
                    <a:gd name="connsiteY9" fmla="*/ 2635250 h 2965450"/>
                    <a:gd name="connsiteX10" fmla="*/ 762000 w 4267200"/>
                    <a:gd name="connsiteY10" fmla="*/ 2584450 h 2965450"/>
                    <a:gd name="connsiteX11" fmla="*/ 996950 w 4267200"/>
                    <a:gd name="connsiteY11" fmla="*/ 2527300 h 2965450"/>
                    <a:gd name="connsiteX12" fmla="*/ 1200150 w 4267200"/>
                    <a:gd name="connsiteY12" fmla="*/ 2457450 h 2965450"/>
                    <a:gd name="connsiteX13" fmla="*/ 1333500 w 4267200"/>
                    <a:gd name="connsiteY13" fmla="*/ 2406650 h 2965450"/>
                    <a:gd name="connsiteX14" fmla="*/ 1416050 w 4267200"/>
                    <a:gd name="connsiteY14" fmla="*/ 2355850 h 2965450"/>
                    <a:gd name="connsiteX15" fmla="*/ 1428750 w 4267200"/>
                    <a:gd name="connsiteY15" fmla="*/ 2559050 h 2965450"/>
                    <a:gd name="connsiteX16" fmla="*/ 1473200 w 4267200"/>
                    <a:gd name="connsiteY16" fmla="*/ 2578100 h 2965450"/>
                    <a:gd name="connsiteX17" fmla="*/ 1504950 w 4267200"/>
                    <a:gd name="connsiteY17" fmla="*/ 2597150 h 2965450"/>
                    <a:gd name="connsiteX18" fmla="*/ 1524000 w 4267200"/>
                    <a:gd name="connsiteY18" fmla="*/ 2597150 h 2965450"/>
                    <a:gd name="connsiteX19" fmla="*/ 1574800 w 4267200"/>
                    <a:gd name="connsiteY19" fmla="*/ 2597150 h 2965450"/>
                    <a:gd name="connsiteX20" fmla="*/ 1606550 w 4267200"/>
                    <a:gd name="connsiteY20" fmla="*/ 2578100 h 2965450"/>
                    <a:gd name="connsiteX21" fmla="*/ 1619250 w 4267200"/>
                    <a:gd name="connsiteY21" fmla="*/ 2565400 h 2965450"/>
                    <a:gd name="connsiteX22" fmla="*/ 1644650 w 4267200"/>
                    <a:gd name="connsiteY22" fmla="*/ 2552700 h 2965450"/>
                    <a:gd name="connsiteX23" fmla="*/ 1657350 w 4267200"/>
                    <a:gd name="connsiteY23" fmla="*/ 2546350 h 2965450"/>
                    <a:gd name="connsiteX24" fmla="*/ 1657350 w 4267200"/>
                    <a:gd name="connsiteY24" fmla="*/ 2266950 h 2965450"/>
                    <a:gd name="connsiteX25" fmla="*/ 1854200 w 4267200"/>
                    <a:gd name="connsiteY25" fmla="*/ 2152650 h 2965450"/>
                    <a:gd name="connsiteX26" fmla="*/ 2006600 w 4267200"/>
                    <a:gd name="connsiteY26" fmla="*/ 2076450 h 2965450"/>
                    <a:gd name="connsiteX27" fmla="*/ 2133600 w 4267200"/>
                    <a:gd name="connsiteY27" fmla="*/ 1987550 h 2965450"/>
                    <a:gd name="connsiteX28" fmla="*/ 2260600 w 4267200"/>
                    <a:gd name="connsiteY28" fmla="*/ 1924050 h 2965450"/>
                    <a:gd name="connsiteX29" fmla="*/ 2413000 w 4267200"/>
                    <a:gd name="connsiteY29" fmla="*/ 1816100 h 2965450"/>
                    <a:gd name="connsiteX30" fmla="*/ 2482850 w 4267200"/>
                    <a:gd name="connsiteY30" fmla="*/ 1765300 h 2965450"/>
                    <a:gd name="connsiteX31" fmla="*/ 2489200 w 4267200"/>
                    <a:gd name="connsiteY31" fmla="*/ 1885950 h 2965450"/>
                    <a:gd name="connsiteX32" fmla="*/ 2489200 w 4267200"/>
                    <a:gd name="connsiteY32" fmla="*/ 1885950 h 2965450"/>
                    <a:gd name="connsiteX33" fmla="*/ 2552700 w 4267200"/>
                    <a:gd name="connsiteY33" fmla="*/ 1930400 h 2965450"/>
                    <a:gd name="connsiteX34" fmla="*/ 2584450 w 4267200"/>
                    <a:gd name="connsiteY34" fmla="*/ 1936750 h 2965450"/>
                    <a:gd name="connsiteX35" fmla="*/ 2628900 w 4267200"/>
                    <a:gd name="connsiteY35" fmla="*/ 1924050 h 2965450"/>
                    <a:gd name="connsiteX36" fmla="*/ 2654300 w 4267200"/>
                    <a:gd name="connsiteY36" fmla="*/ 1905000 h 2965450"/>
                    <a:gd name="connsiteX37" fmla="*/ 2692400 w 4267200"/>
                    <a:gd name="connsiteY37" fmla="*/ 1879600 h 2965450"/>
                    <a:gd name="connsiteX38" fmla="*/ 2686050 w 4267200"/>
                    <a:gd name="connsiteY38" fmla="*/ 1644650 h 2965450"/>
                    <a:gd name="connsiteX39" fmla="*/ 3092450 w 4267200"/>
                    <a:gd name="connsiteY39" fmla="*/ 1320800 h 2965450"/>
                    <a:gd name="connsiteX40" fmla="*/ 3403600 w 4267200"/>
                    <a:gd name="connsiteY40" fmla="*/ 1022350 h 2965450"/>
                    <a:gd name="connsiteX41" fmla="*/ 3416300 w 4267200"/>
                    <a:gd name="connsiteY41" fmla="*/ 1117600 h 2965450"/>
                    <a:gd name="connsiteX42" fmla="*/ 3536950 w 4267200"/>
                    <a:gd name="connsiteY42" fmla="*/ 1149350 h 2965450"/>
                    <a:gd name="connsiteX43" fmla="*/ 3619500 w 4267200"/>
                    <a:gd name="connsiteY43" fmla="*/ 1111250 h 2965450"/>
                    <a:gd name="connsiteX44" fmla="*/ 3606800 w 4267200"/>
                    <a:gd name="connsiteY44" fmla="*/ 857250 h 2965450"/>
                    <a:gd name="connsiteX45" fmla="*/ 3810000 w 4267200"/>
                    <a:gd name="connsiteY45" fmla="*/ 704850 h 2965450"/>
                    <a:gd name="connsiteX46" fmla="*/ 4032250 w 4267200"/>
                    <a:gd name="connsiteY46" fmla="*/ 590550 h 2965450"/>
                    <a:gd name="connsiteX47" fmla="*/ 4032250 w 4267200"/>
                    <a:gd name="connsiteY47" fmla="*/ 793750 h 2965450"/>
                    <a:gd name="connsiteX48" fmla="*/ 4083050 w 4267200"/>
                    <a:gd name="connsiteY48" fmla="*/ 825500 h 2965450"/>
                    <a:gd name="connsiteX49" fmla="*/ 4102100 w 4267200"/>
                    <a:gd name="connsiteY49" fmla="*/ 825500 h 2965450"/>
                    <a:gd name="connsiteX50" fmla="*/ 4152900 w 4267200"/>
                    <a:gd name="connsiteY50" fmla="*/ 825500 h 2965450"/>
                    <a:gd name="connsiteX51" fmla="*/ 4184650 w 4267200"/>
                    <a:gd name="connsiteY51" fmla="*/ 819150 h 2965450"/>
                    <a:gd name="connsiteX52" fmla="*/ 4229100 w 4267200"/>
                    <a:gd name="connsiteY52" fmla="*/ 800100 h 2965450"/>
                    <a:gd name="connsiteX53" fmla="*/ 4260850 w 4267200"/>
                    <a:gd name="connsiteY53" fmla="*/ 768350 h 2965450"/>
                    <a:gd name="connsiteX54" fmla="*/ 4267200 w 4267200"/>
                    <a:gd name="connsiteY54" fmla="*/ 0 h 2965450"/>
                    <a:gd name="connsiteX55" fmla="*/ 4025900 w 4267200"/>
                    <a:gd name="connsiteY55" fmla="*/ 38100 h 2965450"/>
                    <a:gd name="connsiteX56" fmla="*/ 4025900 w 4267200"/>
                    <a:gd name="connsiteY56" fmla="*/ 482600 h 2965450"/>
                    <a:gd name="connsiteX57" fmla="*/ 3759200 w 4267200"/>
                    <a:gd name="connsiteY57" fmla="*/ 615950 h 2965450"/>
                    <a:gd name="connsiteX58" fmla="*/ 3606800 w 4267200"/>
                    <a:gd name="connsiteY58" fmla="*/ 717550 h 2965450"/>
                    <a:gd name="connsiteX59" fmla="*/ 3619500 w 4267200"/>
                    <a:gd name="connsiteY59" fmla="*/ 190500 h 2965450"/>
                    <a:gd name="connsiteX60" fmla="*/ 3409950 w 4267200"/>
                    <a:gd name="connsiteY60" fmla="*/ 342900 h 2965450"/>
                    <a:gd name="connsiteX61" fmla="*/ 3409950 w 4267200"/>
                    <a:gd name="connsiteY61" fmla="*/ 857250 h 2965450"/>
                    <a:gd name="connsiteX62" fmla="*/ 3022600 w 4267200"/>
                    <a:gd name="connsiteY62" fmla="*/ 1200150 h 2965450"/>
                    <a:gd name="connsiteX63" fmla="*/ 2679700 w 4267200"/>
                    <a:gd name="connsiteY63" fmla="*/ 1454150 h 2965450"/>
                    <a:gd name="connsiteX64" fmla="*/ 2686050 w 4267200"/>
                    <a:gd name="connsiteY64" fmla="*/ 869950 h 2965450"/>
                    <a:gd name="connsiteX65" fmla="*/ 2489200 w 4267200"/>
                    <a:gd name="connsiteY65" fmla="*/ 1028700 h 2965450"/>
                    <a:gd name="connsiteX66" fmla="*/ 2482850 w 4267200"/>
                    <a:gd name="connsiteY66" fmla="*/ 1593850 h 2965450"/>
                    <a:gd name="connsiteX67" fmla="*/ 2171700 w 4267200"/>
                    <a:gd name="connsiteY67" fmla="*/ 1803400 h 2965450"/>
                    <a:gd name="connsiteX68" fmla="*/ 1892300 w 4267200"/>
                    <a:gd name="connsiteY68" fmla="*/ 1955800 h 2965450"/>
                    <a:gd name="connsiteX69" fmla="*/ 1663700 w 4267200"/>
                    <a:gd name="connsiteY69" fmla="*/ 2057400 h 2965450"/>
                    <a:gd name="connsiteX70" fmla="*/ 1663700 w 4267200"/>
                    <a:gd name="connsiteY70" fmla="*/ 1460500 h 2965450"/>
                    <a:gd name="connsiteX71" fmla="*/ 1416050 w 4267200"/>
                    <a:gd name="connsiteY71" fmla="*/ 1568450 h 2965450"/>
                    <a:gd name="connsiteX72" fmla="*/ 1422400 w 4267200"/>
                    <a:gd name="connsiteY72" fmla="*/ 2165350 h 2965450"/>
                    <a:gd name="connsiteX73" fmla="*/ 1225550 w 4267200"/>
                    <a:gd name="connsiteY73" fmla="*/ 2247900 h 2965450"/>
                    <a:gd name="connsiteX74" fmla="*/ 857250 w 4267200"/>
                    <a:gd name="connsiteY74" fmla="*/ 2368550 h 2965450"/>
                    <a:gd name="connsiteX75" fmla="*/ 533400 w 4267200"/>
                    <a:gd name="connsiteY75" fmla="*/ 2451100 h 2965450"/>
                    <a:gd name="connsiteX76" fmla="*/ 260350 w 4267200"/>
                    <a:gd name="connsiteY76" fmla="*/ 2476500 h 2965450"/>
                    <a:gd name="connsiteX77" fmla="*/ 247650 w 4267200"/>
                    <a:gd name="connsiteY77" fmla="*/ 1873250 h 2965450"/>
                    <a:gd name="connsiteX78" fmla="*/ 0 w 4267200"/>
                    <a:gd name="connsiteY78" fmla="*/ 1885950 h 296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4267200" h="2965450">
                      <a:moveTo>
                        <a:pt x="0" y="1885950"/>
                      </a:moveTo>
                      <a:lnTo>
                        <a:pt x="25400" y="2901950"/>
                      </a:lnTo>
                      <a:lnTo>
                        <a:pt x="63500" y="2946400"/>
                      </a:lnTo>
                      <a:lnTo>
                        <a:pt x="107950" y="2965450"/>
                      </a:lnTo>
                      <a:lnTo>
                        <a:pt x="184150" y="2946400"/>
                      </a:lnTo>
                      <a:lnTo>
                        <a:pt x="228600" y="2921000"/>
                      </a:lnTo>
                      <a:lnTo>
                        <a:pt x="254000" y="2901950"/>
                      </a:lnTo>
                      <a:lnTo>
                        <a:pt x="254000" y="2667000"/>
                      </a:lnTo>
                      <a:lnTo>
                        <a:pt x="393700" y="2660650"/>
                      </a:lnTo>
                      <a:lnTo>
                        <a:pt x="539750" y="2635250"/>
                      </a:lnTo>
                      <a:lnTo>
                        <a:pt x="762000" y="2584450"/>
                      </a:lnTo>
                      <a:lnTo>
                        <a:pt x="996950" y="2527300"/>
                      </a:lnTo>
                      <a:lnTo>
                        <a:pt x="1200150" y="2457450"/>
                      </a:lnTo>
                      <a:lnTo>
                        <a:pt x="1333500" y="2406650"/>
                      </a:lnTo>
                      <a:lnTo>
                        <a:pt x="1416050" y="2355850"/>
                      </a:lnTo>
                      <a:lnTo>
                        <a:pt x="1428750" y="2559050"/>
                      </a:lnTo>
                      <a:lnTo>
                        <a:pt x="1473200" y="2578100"/>
                      </a:lnTo>
                      <a:lnTo>
                        <a:pt x="1504950" y="2597150"/>
                      </a:lnTo>
                      <a:lnTo>
                        <a:pt x="1524000" y="2597150"/>
                      </a:lnTo>
                      <a:lnTo>
                        <a:pt x="1574800" y="2597150"/>
                      </a:lnTo>
                      <a:lnTo>
                        <a:pt x="1606550" y="2578100"/>
                      </a:lnTo>
                      <a:lnTo>
                        <a:pt x="1619250" y="2565400"/>
                      </a:lnTo>
                      <a:lnTo>
                        <a:pt x="1644650" y="2552700"/>
                      </a:lnTo>
                      <a:lnTo>
                        <a:pt x="1657350" y="2546350"/>
                      </a:lnTo>
                      <a:lnTo>
                        <a:pt x="1657350" y="2266950"/>
                      </a:lnTo>
                      <a:lnTo>
                        <a:pt x="1854200" y="2152650"/>
                      </a:lnTo>
                      <a:lnTo>
                        <a:pt x="2006600" y="2076450"/>
                      </a:lnTo>
                      <a:lnTo>
                        <a:pt x="2133600" y="1987550"/>
                      </a:lnTo>
                      <a:lnTo>
                        <a:pt x="2260600" y="1924050"/>
                      </a:lnTo>
                      <a:lnTo>
                        <a:pt x="2413000" y="1816100"/>
                      </a:lnTo>
                      <a:lnTo>
                        <a:pt x="2482850" y="1765300"/>
                      </a:lnTo>
                      <a:lnTo>
                        <a:pt x="2489200" y="1885950"/>
                      </a:lnTo>
                      <a:lnTo>
                        <a:pt x="2489200" y="1885950"/>
                      </a:lnTo>
                      <a:lnTo>
                        <a:pt x="2552700" y="1930400"/>
                      </a:lnTo>
                      <a:lnTo>
                        <a:pt x="2584450" y="1936750"/>
                      </a:lnTo>
                      <a:lnTo>
                        <a:pt x="2628900" y="1924050"/>
                      </a:lnTo>
                      <a:lnTo>
                        <a:pt x="2654300" y="1905000"/>
                      </a:lnTo>
                      <a:lnTo>
                        <a:pt x="2692400" y="1879600"/>
                      </a:lnTo>
                      <a:lnTo>
                        <a:pt x="2686050" y="1644650"/>
                      </a:lnTo>
                      <a:lnTo>
                        <a:pt x="3092450" y="1320800"/>
                      </a:lnTo>
                      <a:lnTo>
                        <a:pt x="3403600" y="1022350"/>
                      </a:lnTo>
                      <a:lnTo>
                        <a:pt x="3416300" y="1117600"/>
                      </a:lnTo>
                      <a:lnTo>
                        <a:pt x="3536950" y="1149350"/>
                      </a:lnTo>
                      <a:lnTo>
                        <a:pt x="3619500" y="1111250"/>
                      </a:lnTo>
                      <a:lnTo>
                        <a:pt x="3606800" y="857250"/>
                      </a:lnTo>
                      <a:lnTo>
                        <a:pt x="3810000" y="704850"/>
                      </a:lnTo>
                      <a:lnTo>
                        <a:pt x="4032250" y="590550"/>
                      </a:lnTo>
                      <a:lnTo>
                        <a:pt x="4032250" y="793750"/>
                      </a:lnTo>
                      <a:lnTo>
                        <a:pt x="4083050" y="825500"/>
                      </a:lnTo>
                      <a:lnTo>
                        <a:pt x="4102100" y="825500"/>
                      </a:lnTo>
                      <a:lnTo>
                        <a:pt x="4152900" y="825500"/>
                      </a:lnTo>
                      <a:lnTo>
                        <a:pt x="4184650" y="819150"/>
                      </a:lnTo>
                      <a:lnTo>
                        <a:pt x="4229100" y="800100"/>
                      </a:lnTo>
                      <a:lnTo>
                        <a:pt x="4260850" y="768350"/>
                      </a:lnTo>
                      <a:cubicBezTo>
                        <a:pt x="4262967" y="512233"/>
                        <a:pt x="4265083" y="256117"/>
                        <a:pt x="4267200" y="0"/>
                      </a:cubicBezTo>
                      <a:lnTo>
                        <a:pt x="4025900" y="38100"/>
                      </a:lnTo>
                      <a:lnTo>
                        <a:pt x="4025900" y="482600"/>
                      </a:lnTo>
                      <a:lnTo>
                        <a:pt x="3759200" y="615950"/>
                      </a:lnTo>
                      <a:lnTo>
                        <a:pt x="3606800" y="717550"/>
                      </a:lnTo>
                      <a:lnTo>
                        <a:pt x="3619500" y="190500"/>
                      </a:lnTo>
                      <a:lnTo>
                        <a:pt x="3409950" y="342900"/>
                      </a:lnTo>
                      <a:lnTo>
                        <a:pt x="3409950" y="857250"/>
                      </a:lnTo>
                      <a:lnTo>
                        <a:pt x="3022600" y="1200150"/>
                      </a:lnTo>
                      <a:lnTo>
                        <a:pt x="2679700" y="1454150"/>
                      </a:lnTo>
                      <a:cubicBezTo>
                        <a:pt x="2681817" y="1259417"/>
                        <a:pt x="2683933" y="1064683"/>
                        <a:pt x="2686050" y="869950"/>
                      </a:cubicBezTo>
                      <a:lnTo>
                        <a:pt x="2489200" y="1028700"/>
                      </a:lnTo>
                      <a:cubicBezTo>
                        <a:pt x="2487083" y="1217083"/>
                        <a:pt x="2484967" y="1405467"/>
                        <a:pt x="2482850" y="1593850"/>
                      </a:cubicBezTo>
                      <a:lnTo>
                        <a:pt x="2171700" y="1803400"/>
                      </a:lnTo>
                      <a:lnTo>
                        <a:pt x="1892300" y="1955800"/>
                      </a:lnTo>
                      <a:lnTo>
                        <a:pt x="1663700" y="2057400"/>
                      </a:lnTo>
                      <a:lnTo>
                        <a:pt x="1663700" y="1460500"/>
                      </a:lnTo>
                      <a:lnTo>
                        <a:pt x="1416050" y="1568450"/>
                      </a:lnTo>
                      <a:cubicBezTo>
                        <a:pt x="1418167" y="1767417"/>
                        <a:pt x="1420283" y="1966383"/>
                        <a:pt x="1422400" y="2165350"/>
                      </a:cubicBezTo>
                      <a:lnTo>
                        <a:pt x="1225550" y="2247900"/>
                      </a:lnTo>
                      <a:lnTo>
                        <a:pt x="857250" y="2368550"/>
                      </a:lnTo>
                      <a:lnTo>
                        <a:pt x="533400" y="2451100"/>
                      </a:lnTo>
                      <a:lnTo>
                        <a:pt x="260350" y="2476500"/>
                      </a:lnTo>
                      <a:lnTo>
                        <a:pt x="247650" y="1873250"/>
                      </a:lnTo>
                      <a:lnTo>
                        <a:pt x="0" y="1885950"/>
                      </a:lnTo>
                      <a:close/>
                    </a:path>
                  </a:pathLst>
                </a:custGeom>
                <a:solidFill>
                  <a:srgbClr val="FFC000">
                    <a:alpha val="60000"/>
                  </a:srgbClr>
                </a:solidFill>
                <a:ln w="12700" cap="flat" cmpd="sng">
                  <a:solidFill>
                    <a:srgbClr val="FFC000">
                      <a:alpha val="60000"/>
                    </a:srgbClr>
                  </a:solidFill>
                  <a:prstDash val="solid"/>
                  <a:round/>
                  <a:headEnd type="none" w="med" len="med"/>
                  <a:tailEnd type="none" w="sm" len="lg"/>
                </a:ln>
              </p:spPr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53" name="テキスト ボックス 52">
                  <a:extLst>
                    <a:ext uri="{FF2B5EF4-FFF2-40B4-BE49-F238E27FC236}">
                      <a16:creationId xmlns:a16="http://schemas.microsoft.com/office/drawing/2014/main" id="{5C9A5C11-C4C5-486F-A415-9B77D4F99071}"/>
                    </a:ext>
                  </a:extLst>
                </p:cNvPr>
                <p:cNvSpPr txBox="1"/>
                <p:nvPr/>
              </p:nvSpPr>
              <p:spPr>
                <a:xfrm>
                  <a:off x="7808584" y="1388108"/>
                  <a:ext cx="762965" cy="252259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ja-JP" altLang="en-US" sz="1000" b="1" dirty="0">
                      <a:solidFill>
                        <a:srgbClr val="0033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寝屋川</a:t>
                  </a:r>
                  <a:r>
                    <a:rPr kumimoji="1" lang="ja-JP" altLang="en-US" sz="1000" b="1" dirty="0">
                      <a:solidFill>
                        <a:srgbClr val="0033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市</a:t>
                  </a:r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3A132CF4-FD9B-4C73-9AD4-28BA66C573C2}"/>
                    </a:ext>
                  </a:extLst>
                </p:cNvPr>
                <p:cNvSpPr txBox="1"/>
                <p:nvPr/>
              </p:nvSpPr>
              <p:spPr>
                <a:xfrm>
                  <a:off x="718165" y="2886040"/>
                  <a:ext cx="658505" cy="252259"/>
                </a:xfrm>
                <a:prstGeom prst="rect">
                  <a:avLst/>
                </a:prstGeom>
                <a:solidFill>
                  <a:srgbClr val="FFFFFF">
                    <a:alpha val="40000"/>
                  </a:srgbClr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kumimoji="1" lang="ja-JP" altLang="en-US" sz="1000" b="1" dirty="0">
                      <a:solidFill>
                        <a:srgbClr val="0033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都島区</a:t>
                  </a: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54AC9938-E106-4B00-A706-C9BF69531363}"/>
                    </a:ext>
                  </a:extLst>
                </p:cNvPr>
                <p:cNvSpPr txBox="1"/>
                <p:nvPr/>
              </p:nvSpPr>
              <p:spPr>
                <a:xfrm>
                  <a:off x="5523059" y="2222615"/>
                  <a:ext cx="556668" cy="252259"/>
                </a:xfrm>
                <a:prstGeom prst="rect">
                  <a:avLst/>
                </a:prstGeom>
                <a:solidFill>
                  <a:srgbClr val="FFFFFF">
                    <a:alpha val="40000"/>
                  </a:srgbClr>
                </a:solidFill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kumimoji="1" lang="ja-JP" altLang="en-US" sz="1000" b="1" dirty="0">
                      <a:solidFill>
                        <a:srgbClr val="0033CC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門真市</a:t>
                  </a:r>
                </a:p>
              </p:txBody>
            </p:sp>
            <p:cxnSp>
              <p:nvCxnSpPr>
                <p:cNvPr id="56" name="直線コネクタ 55">
                  <a:extLst>
                    <a:ext uri="{FF2B5EF4-FFF2-40B4-BE49-F238E27FC236}">
                      <a16:creationId xmlns:a16="http://schemas.microsoft.com/office/drawing/2014/main" id="{29E6D9D0-D27F-40A7-ACB3-DB9A2E0BF5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164" y="4587012"/>
                  <a:ext cx="0" cy="53280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58">
                  <a:extLst>
                    <a:ext uri="{FF2B5EF4-FFF2-40B4-BE49-F238E27FC236}">
                      <a16:creationId xmlns:a16="http://schemas.microsoft.com/office/drawing/2014/main" id="{320D2F39-71FE-4185-B001-AC6ACF7C80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31157" y="2780928"/>
                  <a:ext cx="0" cy="45402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矢印コネクタ 59">
                  <a:extLst>
                    <a:ext uri="{FF2B5EF4-FFF2-40B4-BE49-F238E27FC236}">
                      <a16:creationId xmlns:a16="http://schemas.microsoft.com/office/drawing/2014/main" id="{487D4C4C-41FF-479C-A557-ECFF0B5E8354}"/>
                    </a:ext>
                  </a:extLst>
                </p:cNvPr>
                <p:cNvCxnSpPr/>
                <p:nvPr/>
              </p:nvCxnSpPr>
              <p:spPr>
                <a:xfrm>
                  <a:off x="718164" y="4957516"/>
                  <a:ext cx="3493795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91CBF498-4FA1-455A-B112-9F39A872BF41}"/>
                    </a:ext>
                  </a:extLst>
                </p:cNvPr>
                <p:cNvSpPr txBox="1"/>
                <p:nvPr/>
              </p:nvSpPr>
              <p:spPr>
                <a:xfrm>
                  <a:off x="1411974" y="4980786"/>
                  <a:ext cx="2295930" cy="25578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未整備区間　Ｌ＝</a:t>
                  </a:r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4.6km</a:t>
                  </a:r>
                  <a:endPara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2109FCE5-D50F-4B4B-A3D3-9B170ED633FB}"/>
                    </a:ext>
                  </a:extLst>
                </p:cNvPr>
                <p:cNvSpPr txBox="1"/>
                <p:nvPr/>
              </p:nvSpPr>
              <p:spPr>
                <a:xfrm rot="19258278">
                  <a:off x="7156068" y="3590150"/>
                  <a:ext cx="1034490" cy="5302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平成</a:t>
                  </a:r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27</a:t>
                  </a:r>
                  <a:r>
                    <a:rPr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年</a:t>
                  </a:r>
                  <a:endPara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門真調節池 </a:t>
                  </a:r>
                  <a:endPara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L=2.9km</a:t>
                  </a:r>
                  <a:endPara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66" name="テキスト ボックス 65">
                  <a:extLst>
                    <a:ext uri="{FF2B5EF4-FFF2-40B4-BE49-F238E27FC236}">
                      <a16:creationId xmlns:a16="http://schemas.microsoft.com/office/drawing/2014/main" id="{18317A88-3F25-42C7-B4F8-1E523E88F609}"/>
                    </a:ext>
                  </a:extLst>
                </p:cNvPr>
                <p:cNvSpPr txBox="1"/>
                <p:nvPr/>
              </p:nvSpPr>
              <p:spPr>
                <a:xfrm rot="20166530">
                  <a:off x="3924937" y="1609700"/>
                  <a:ext cx="740401" cy="458087"/>
                </a:xfrm>
                <a:prstGeom prst="rect">
                  <a:avLst/>
                </a:prstGeom>
                <a:solidFill>
                  <a:srgbClr val="FFFFFF">
                    <a:alpha val="40000"/>
                  </a:srgbClr>
                </a:solidFill>
                <a:ln w="12700">
                  <a:noFill/>
                </a:ln>
              </p:spPr>
              <p:txBody>
                <a:bodyPr wrap="none" lIns="0" tIns="0" rIns="0" bIns="0" rtlCol="0" anchor="ctr" anchorCtr="0">
                  <a:noAutofit/>
                </a:bodyPr>
                <a:lstStyle/>
                <a:p>
                  <a:pPr algn="ctr"/>
                  <a:r>
                    <a:rPr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令和</a:t>
                  </a:r>
                  <a:r>
                    <a:rPr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3</a:t>
                  </a:r>
                  <a:r>
                    <a:rPr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年</a:t>
                  </a:r>
                  <a:endPara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守口調節池</a:t>
                  </a:r>
                  <a:endPara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L</a:t>
                  </a:r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＝</a:t>
                  </a:r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3.1km</a:t>
                  </a:r>
                  <a:endPara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cxnSp>
              <p:nvCxnSpPr>
                <p:cNvPr id="67" name="直線コネクタ 66">
                  <a:extLst>
                    <a:ext uri="{FF2B5EF4-FFF2-40B4-BE49-F238E27FC236}">
                      <a16:creationId xmlns:a16="http://schemas.microsoft.com/office/drawing/2014/main" id="{73BCE3FF-B053-440A-8E72-CCC679DBF473}"/>
                    </a:ext>
                  </a:extLst>
                </p:cNvPr>
                <p:cNvCxnSpPr/>
                <p:nvPr/>
              </p:nvCxnSpPr>
              <p:spPr>
                <a:xfrm>
                  <a:off x="5006002" y="1738610"/>
                  <a:ext cx="171279" cy="407965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>
                  <a:extLst>
                    <a:ext uri="{FF2B5EF4-FFF2-40B4-BE49-F238E27FC236}">
                      <a16:creationId xmlns:a16="http://schemas.microsoft.com/office/drawing/2014/main" id="{CF415D7B-BD57-4FD3-AF80-543CBDF067C8}"/>
                    </a:ext>
                  </a:extLst>
                </p:cNvPr>
                <p:cNvCxnSpPr/>
                <p:nvPr/>
              </p:nvCxnSpPr>
              <p:spPr>
                <a:xfrm>
                  <a:off x="3531636" y="3597388"/>
                  <a:ext cx="414385" cy="417503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フリーフォーム 98">
                  <a:extLst>
                    <a:ext uri="{FF2B5EF4-FFF2-40B4-BE49-F238E27FC236}">
                      <a16:creationId xmlns:a16="http://schemas.microsoft.com/office/drawing/2014/main" id="{DA23AFC8-DBEC-4A51-BFA8-884FFE673B73}"/>
                    </a:ext>
                  </a:extLst>
                </p:cNvPr>
                <p:cNvSpPr/>
                <p:nvPr/>
              </p:nvSpPr>
              <p:spPr bwMode="auto">
                <a:xfrm>
                  <a:off x="3631097" y="1828801"/>
                  <a:ext cx="1431234" cy="1842052"/>
                </a:xfrm>
                <a:custGeom>
                  <a:avLst/>
                  <a:gdLst>
                    <a:gd name="connsiteX0" fmla="*/ 0 w 1524000"/>
                    <a:gd name="connsiteY0" fmla="*/ 1510748 h 1510748"/>
                    <a:gd name="connsiteX1" fmla="*/ 795130 w 1524000"/>
                    <a:gd name="connsiteY1" fmla="*/ 304800 h 1510748"/>
                    <a:gd name="connsiteX2" fmla="*/ 1524000 w 1524000"/>
                    <a:gd name="connsiteY2" fmla="*/ 0 h 1510748"/>
                    <a:gd name="connsiteX0" fmla="*/ 0 w 1524000"/>
                    <a:gd name="connsiteY0" fmla="*/ 1510748 h 1510748"/>
                    <a:gd name="connsiteX1" fmla="*/ 901147 w 1524000"/>
                    <a:gd name="connsiteY1" fmla="*/ 278296 h 1510748"/>
                    <a:gd name="connsiteX2" fmla="*/ 1524000 w 1524000"/>
                    <a:gd name="connsiteY2" fmla="*/ 0 h 1510748"/>
                    <a:gd name="connsiteX0" fmla="*/ 0 w 1444487"/>
                    <a:gd name="connsiteY0" fmla="*/ 1616765 h 1616765"/>
                    <a:gd name="connsiteX1" fmla="*/ 821634 w 1444487"/>
                    <a:gd name="connsiteY1" fmla="*/ 278296 h 1616765"/>
                    <a:gd name="connsiteX2" fmla="*/ 1444487 w 1444487"/>
                    <a:gd name="connsiteY2" fmla="*/ 0 h 1616765"/>
                    <a:gd name="connsiteX0" fmla="*/ 0 w 1444487"/>
                    <a:gd name="connsiteY0" fmla="*/ 1616765 h 1616765"/>
                    <a:gd name="connsiteX1" fmla="*/ 132521 w 1444487"/>
                    <a:gd name="connsiteY1" fmla="*/ 1192696 h 1616765"/>
                    <a:gd name="connsiteX2" fmla="*/ 821634 w 1444487"/>
                    <a:gd name="connsiteY2" fmla="*/ 278296 h 1616765"/>
                    <a:gd name="connsiteX3" fmla="*/ 1444487 w 1444487"/>
                    <a:gd name="connsiteY3" fmla="*/ 0 h 1616765"/>
                    <a:gd name="connsiteX0" fmla="*/ 0 w 1364974"/>
                    <a:gd name="connsiteY0" fmla="*/ 1828800 h 1828800"/>
                    <a:gd name="connsiteX1" fmla="*/ 53008 w 1364974"/>
                    <a:gd name="connsiteY1" fmla="*/ 1192696 h 1828800"/>
                    <a:gd name="connsiteX2" fmla="*/ 742121 w 1364974"/>
                    <a:gd name="connsiteY2" fmla="*/ 278296 h 1828800"/>
                    <a:gd name="connsiteX3" fmla="*/ 1364974 w 1364974"/>
                    <a:gd name="connsiteY3" fmla="*/ 0 h 1828800"/>
                    <a:gd name="connsiteX0" fmla="*/ 0 w 1364974"/>
                    <a:gd name="connsiteY0" fmla="*/ 1828800 h 1828800"/>
                    <a:gd name="connsiteX1" fmla="*/ 119269 w 1364974"/>
                    <a:gd name="connsiteY1" fmla="*/ 1338470 h 1828800"/>
                    <a:gd name="connsiteX2" fmla="*/ 742121 w 1364974"/>
                    <a:gd name="connsiteY2" fmla="*/ 278296 h 1828800"/>
                    <a:gd name="connsiteX3" fmla="*/ 1364974 w 1364974"/>
                    <a:gd name="connsiteY3" fmla="*/ 0 h 1828800"/>
                    <a:gd name="connsiteX0" fmla="*/ 0 w 1431234"/>
                    <a:gd name="connsiteY0" fmla="*/ 1842052 h 1842052"/>
                    <a:gd name="connsiteX1" fmla="*/ 119269 w 1431234"/>
                    <a:gd name="connsiteY1" fmla="*/ 1351722 h 1842052"/>
                    <a:gd name="connsiteX2" fmla="*/ 742121 w 1431234"/>
                    <a:gd name="connsiteY2" fmla="*/ 291548 h 1842052"/>
                    <a:gd name="connsiteX3" fmla="*/ 1431234 w 1431234"/>
                    <a:gd name="connsiteY3" fmla="*/ 0 h 184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234" h="1842052">
                      <a:moveTo>
                        <a:pt x="0" y="1842052"/>
                      </a:moveTo>
                      <a:cubicBezTo>
                        <a:pt x="66261" y="1709530"/>
                        <a:pt x="53008" y="1484244"/>
                        <a:pt x="119269" y="1351722"/>
                      </a:cubicBezTo>
                      <a:lnTo>
                        <a:pt x="742121" y="291548"/>
                      </a:lnTo>
                      <a:lnTo>
                        <a:pt x="1431234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C794D1D9-6F9F-42DD-9371-43826AE121DD}"/>
                    </a:ext>
                  </a:extLst>
                </p:cNvPr>
                <p:cNvSpPr txBox="1"/>
                <p:nvPr/>
              </p:nvSpPr>
              <p:spPr>
                <a:xfrm>
                  <a:off x="2462897" y="3060516"/>
                  <a:ext cx="1004756" cy="448930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  <a:ln w="12700">
                  <a:noFill/>
                </a:ln>
              </p:spPr>
              <p:txBody>
                <a:bodyPr wrap="square" lIns="72000" tIns="36000" rIns="72000" bIns="36000" rtlCol="0" anchor="ctr" anchorCtr="0">
                  <a:noAutofit/>
                </a:bodyPr>
                <a:lstStyle/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城北立坑</a:t>
                  </a:r>
                  <a:endPara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（施工中）</a:t>
                  </a:r>
                  <a:endPara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763169C-0B54-4282-B73A-54E85FBCEAE6}"/>
                    </a:ext>
                  </a:extLst>
                </p:cNvPr>
                <p:cNvSpPr txBox="1"/>
                <p:nvPr/>
              </p:nvSpPr>
              <p:spPr bwMode="gray">
                <a:xfrm rot="420000">
                  <a:off x="1065475" y="3372423"/>
                  <a:ext cx="1263008" cy="128015"/>
                </a:xfrm>
                <a:prstGeom prst="rect">
                  <a:avLst/>
                </a:prstGeom>
                <a:solidFill>
                  <a:srgbClr val="FFFFFF">
                    <a:alpha val="69804"/>
                  </a:srgbClr>
                </a:solidFill>
                <a:ln>
                  <a:noFill/>
                </a:ln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r>
                    <a:rPr kumimoji="1" lang="ja-JP" altLang="en-US" sz="6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都市計画道路　北野都島線</a:t>
                  </a:r>
                </a:p>
              </p:txBody>
            </p:sp>
            <p:sp>
              <p:nvSpPr>
                <p:cNvPr id="75" name="テキスト ボックス 74">
                  <a:extLst>
                    <a:ext uri="{FF2B5EF4-FFF2-40B4-BE49-F238E27FC236}">
                      <a16:creationId xmlns:a16="http://schemas.microsoft.com/office/drawing/2014/main" id="{DC08E96B-C52E-419E-ABDA-25F4E536F4F0}"/>
                    </a:ext>
                  </a:extLst>
                </p:cNvPr>
                <p:cNvSpPr txBox="1"/>
                <p:nvPr/>
              </p:nvSpPr>
              <p:spPr>
                <a:xfrm>
                  <a:off x="350265" y="4253942"/>
                  <a:ext cx="861175" cy="325340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none" lIns="72000" tIns="36000" rIns="72000" bIns="36000" rtlCol="0" anchor="ctr">
                  <a:spAutoFit/>
                </a:bodyPr>
                <a:lstStyle/>
                <a:p>
                  <a:pPr algn="ctr"/>
                  <a:r>
                    <a:rPr kumimoji="1" lang="ja-JP" altLang="en-US" sz="10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ポンプ場</a:t>
                  </a:r>
                  <a:endPara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cxnSp>
              <p:nvCxnSpPr>
                <p:cNvPr id="57" name="直線コネクタ 56">
                  <a:extLst>
                    <a:ext uri="{FF2B5EF4-FFF2-40B4-BE49-F238E27FC236}">
                      <a16:creationId xmlns:a16="http://schemas.microsoft.com/office/drawing/2014/main" id="{BDA6E38A-88FF-41FF-8EB7-A11E7B6C0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1960" y="4866124"/>
                  <a:ext cx="0" cy="25369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コネクタ 126">
                  <a:extLst>
                    <a:ext uri="{FF2B5EF4-FFF2-40B4-BE49-F238E27FC236}">
                      <a16:creationId xmlns:a16="http://schemas.microsoft.com/office/drawing/2014/main" id="{AA8B0A6A-71B1-4189-8E11-9DB0FD4F5B61}"/>
                    </a:ext>
                  </a:extLst>
                </p:cNvPr>
                <p:cNvCxnSpPr/>
                <p:nvPr/>
              </p:nvCxnSpPr>
              <p:spPr>
                <a:xfrm>
                  <a:off x="6684448" y="3802385"/>
                  <a:ext cx="0" cy="5251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線コネクタ 130">
                  <a:extLst>
                    <a:ext uri="{FF2B5EF4-FFF2-40B4-BE49-F238E27FC236}">
                      <a16:creationId xmlns:a16="http://schemas.microsoft.com/office/drawing/2014/main" id="{23CABB83-789D-4813-A3E1-DCDAB1B02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1950" y="4548013"/>
                  <a:ext cx="0" cy="5718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テキスト ボックス 148">
                  <a:extLst>
                    <a:ext uri="{FF2B5EF4-FFF2-40B4-BE49-F238E27FC236}">
                      <a16:creationId xmlns:a16="http://schemas.microsoft.com/office/drawing/2014/main" id="{7A71E629-883C-48CD-BD77-9931BEEF9C00}"/>
                    </a:ext>
                  </a:extLst>
                </p:cNvPr>
                <p:cNvSpPr txBox="1"/>
                <p:nvPr/>
              </p:nvSpPr>
              <p:spPr>
                <a:xfrm rot="19306124">
                  <a:off x="5840933" y="4542763"/>
                  <a:ext cx="1034490" cy="5302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平成</a:t>
                  </a:r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23</a:t>
                  </a:r>
                  <a:r>
                    <a:rPr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年</a:t>
                  </a:r>
                  <a:endPara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北島調節池 </a:t>
                  </a:r>
                  <a:endPara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L=1.7km</a:t>
                  </a:r>
                  <a:endPara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cxnSp>
              <p:nvCxnSpPr>
                <p:cNvPr id="150" name="直線矢印コネクタ 149">
                  <a:extLst>
                    <a:ext uri="{FF2B5EF4-FFF2-40B4-BE49-F238E27FC236}">
                      <a16:creationId xmlns:a16="http://schemas.microsoft.com/office/drawing/2014/main" id="{F01D236D-6A5D-4BDF-B5DE-7892637890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26063" y="4954676"/>
                  <a:ext cx="140588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364778AD-772F-4EDD-8C88-26145E254489}"/>
                    </a:ext>
                  </a:extLst>
                </p:cNvPr>
                <p:cNvSpPr txBox="1"/>
                <p:nvPr/>
              </p:nvSpPr>
              <p:spPr>
                <a:xfrm>
                  <a:off x="3918591" y="4508044"/>
                  <a:ext cx="597928" cy="353525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 w="15875">
                  <a:noFill/>
                </a:ln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平成</a:t>
                  </a:r>
                  <a:r>
                    <a:rPr kumimoji="1" lang="en-US" altLang="ja-JP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6</a:t>
                  </a:r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年</a:t>
                  </a:r>
                  <a:endPara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kumimoji="1" lang="ja-JP" altLang="en-US" sz="800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鶴見立坑</a:t>
                  </a:r>
                </a:p>
              </p:txBody>
            </p:sp>
            <p:cxnSp>
              <p:nvCxnSpPr>
                <p:cNvPr id="158" name="直線コネクタ 157">
                  <a:extLst>
                    <a:ext uri="{FF2B5EF4-FFF2-40B4-BE49-F238E27FC236}">
                      <a16:creationId xmlns:a16="http://schemas.microsoft.com/office/drawing/2014/main" id="{6877BD14-106E-442D-8052-F80CDF40229E}"/>
                    </a:ext>
                  </a:extLst>
                </p:cNvPr>
                <p:cNvCxnSpPr/>
                <p:nvPr/>
              </p:nvCxnSpPr>
              <p:spPr>
                <a:xfrm>
                  <a:off x="7623711" y="7788965"/>
                  <a:ext cx="0" cy="5251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フリーフォーム 105">
                <a:extLst>
                  <a:ext uri="{FF2B5EF4-FFF2-40B4-BE49-F238E27FC236}">
                    <a16:creationId xmlns:a16="http://schemas.microsoft.com/office/drawing/2014/main" id="{CAB956E3-4B33-4742-991F-1E34814BCC80}"/>
                  </a:ext>
                </a:extLst>
              </p:cNvPr>
              <p:cNvSpPr/>
              <p:nvPr/>
            </p:nvSpPr>
            <p:spPr bwMode="auto">
              <a:xfrm>
                <a:off x="2905639" y="3810202"/>
                <a:ext cx="283335" cy="1184856"/>
              </a:xfrm>
              <a:custGeom>
                <a:avLst/>
                <a:gdLst>
                  <a:gd name="connsiteX0" fmla="*/ 12879 w 283335"/>
                  <a:gd name="connsiteY0" fmla="*/ 0 h 1184856"/>
                  <a:gd name="connsiteX1" fmla="*/ 283335 w 283335"/>
                  <a:gd name="connsiteY1" fmla="*/ 12878 h 1184856"/>
                  <a:gd name="connsiteX2" fmla="*/ 270456 w 283335"/>
                  <a:gd name="connsiteY2" fmla="*/ 1146219 h 1184856"/>
                  <a:gd name="connsiteX3" fmla="*/ 154546 w 283335"/>
                  <a:gd name="connsiteY3" fmla="*/ 1184856 h 1184856"/>
                  <a:gd name="connsiteX4" fmla="*/ 0 w 283335"/>
                  <a:gd name="connsiteY4" fmla="*/ 1120462 h 1184856"/>
                  <a:gd name="connsiteX5" fmla="*/ 12879 w 283335"/>
                  <a:gd name="connsiteY5" fmla="*/ 0 h 118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35" h="1184856">
                    <a:moveTo>
                      <a:pt x="12879" y="0"/>
                    </a:moveTo>
                    <a:lnTo>
                      <a:pt x="283335" y="12878"/>
                    </a:lnTo>
                    <a:lnTo>
                      <a:pt x="270456" y="1146219"/>
                    </a:lnTo>
                    <a:lnTo>
                      <a:pt x="154546" y="1184856"/>
                    </a:lnTo>
                    <a:lnTo>
                      <a:pt x="0" y="1120462"/>
                    </a:lnTo>
                    <a:lnTo>
                      <a:pt x="12879" y="0"/>
                    </a:lnTo>
                    <a:close/>
                  </a:path>
                </a:pathLst>
              </a:custGeom>
              <a:solidFill>
                <a:srgbClr val="FF0000">
                  <a:alpha val="84000"/>
                </a:srgbClr>
              </a:solidFill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sm" len="lg"/>
              </a:ln>
            </p:spPr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A0406E3-0586-4EEE-827F-C4416A238DD4}"/>
                  </a:ext>
                </a:extLst>
              </p:cNvPr>
              <p:cNvSpPr txBox="1"/>
              <p:nvPr/>
            </p:nvSpPr>
            <p:spPr bwMode="gray">
              <a:xfrm rot="20820000">
                <a:off x="5431615" y="2415374"/>
                <a:ext cx="197446" cy="987233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vert="eaVert" wrap="none" lIns="0" tIns="0" rIns="0" bIns="0" rtlCol="0">
                <a:spAutoFit/>
              </a:bodyPr>
              <a:lstStyle/>
              <a:p>
                <a:r>
                  <a:rPr kumimoji="1"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近畿自動車道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C2338814-8522-42CF-9986-B1DB359BB258}"/>
                  </a:ext>
                </a:extLst>
              </p:cNvPr>
              <p:cNvSpPr txBox="1"/>
              <p:nvPr/>
            </p:nvSpPr>
            <p:spPr bwMode="gray">
              <a:xfrm rot="21300000">
                <a:off x="6681089" y="2091915"/>
                <a:ext cx="802129" cy="197446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vert="horz" wrap="none" lIns="0" tIns="0" rIns="0" bIns="0" rtlCol="0">
                <a:spAutoFit/>
              </a:bodyPr>
              <a:lstStyle/>
              <a:p>
                <a:r>
                  <a:rPr kumimoji="1"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国道</a:t>
                </a:r>
                <a:r>
                  <a:rPr kumimoji="1" lang="en-US" altLang="ja-JP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163</a:t>
                </a:r>
                <a:r>
                  <a:rPr kumimoji="1"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号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57C70B1E-FD43-4214-9EBF-DDA5238E6E93}"/>
                  </a:ext>
                </a:extLst>
              </p:cNvPr>
              <p:cNvSpPr txBox="1"/>
              <p:nvPr/>
            </p:nvSpPr>
            <p:spPr>
              <a:xfrm>
                <a:off x="3232180" y="4528813"/>
                <a:ext cx="914105" cy="219385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kumimoji="1" lang="ja-JP" altLang="en-US" sz="1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鶴見</a:t>
                </a:r>
                <a:r>
                  <a:rPr lang="ja-JP" altLang="en-US" sz="1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調節池</a:t>
                </a:r>
                <a:endPara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22FACFA-594C-4116-B9D3-AB5146AF25E8}"/>
                  </a:ext>
                </a:extLst>
              </p:cNvPr>
              <p:cNvSpPr txBox="1"/>
              <p:nvPr/>
            </p:nvSpPr>
            <p:spPr>
              <a:xfrm rot="660000">
                <a:off x="1567621" y="4306479"/>
                <a:ext cx="914105" cy="219385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kumimoji="1" lang="ja-JP" altLang="en-US" sz="1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都島</a:t>
                </a:r>
                <a:r>
                  <a:rPr lang="ja-JP" altLang="en-US" sz="1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調節池</a:t>
                </a:r>
                <a:endPara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EFD17A2-2249-4A57-95CD-DDAB5F402D6B}"/>
                  </a:ext>
                </a:extLst>
              </p:cNvPr>
              <p:cNvSpPr txBox="1"/>
              <p:nvPr/>
            </p:nvSpPr>
            <p:spPr>
              <a:xfrm>
                <a:off x="5421936" y="4540416"/>
                <a:ext cx="657918" cy="3635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13</a:t>
                </a:r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kumimoji="1"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古川立坑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56189D6E-8348-4B0A-A70A-85594B9B1F8D}"/>
                  </a:ext>
                </a:extLst>
              </p:cNvPr>
              <p:cNvSpPr txBox="1"/>
              <p:nvPr/>
            </p:nvSpPr>
            <p:spPr>
              <a:xfrm>
                <a:off x="6469329" y="3856416"/>
                <a:ext cx="657918" cy="3635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16</a:t>
                </a:r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kumimoji="1"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北島立坑</a:t>
                </a: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29871599-B3E2-44CB-BD5D-78E666234BD0}"/>
                  </a:ext>
                </a:extLst>
              </p:cNvPr>
              <p:cNvSpPr txBox="1"/>
              <p:nvPr/>
            </p:nvSpPr>
            <p:spPr>
              <a:xfrm>
                <a:off x="7441329" y="3064415"/>
                <a:ext cx="657918" cy="3635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kumimoji="1"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24</a:t>
                </a:r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kumimoji="1"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萱島立坑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CF45A079-45DF-44A6-B187-E8F541362627}"/>
                  </a:ext>
                </a:extLst>
              </p:cNvPr>
              <p:cNvSpPr txBox="1"/>
              <p:nvPr/>
            </p:nvSpPr>
            <p:spPr>
              <a:xfrm>
                <a:off x="8053329" y="2743515"/>
                <a:ext cx="657918" cy="36351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27</a:t>
                </a:r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kumimoji="1"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讃良立坑</a:t>
                </a: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38AF51F7-F1A6-4F59-8412-2025EF5B9EB6}"/>
                  </a:ext>
                </a:extLst>
              </p:cNvPr>
              <p:cNvSpPr txBox="1"/>
              <p:nvPr/>
            </p:nvSpPr>
            <p:spPr>
              <a:xfrm>
                <a:off x="5303416" y="1973841"/>
                <a:ext cx="657918" cy="36351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29</a:t>
                </a:r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松生</a:t>
                </a:r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立坑</a:t>
                </a:r>
              </a:p>
            </p:txBody>
          </p:sp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2A29DC01-263B-4C73-828C-464A8DD063C4}"/>
                  </a:ext>
                </a:extLst>
              </p:cNvPr>
              <p:cNvSpPr/>
              <p:nvPr/>
            </p:nvSpPr>
            <p:spPr>
              <a:xfrm>
                <a:off x="5241355" y="2377621"/>
                <a:ext cx="151039" cy="168843"/>
              </a:xfrm>
              <a:prstGeom prst="ellipse">
                <a:avLst/>
              </a:prstGeom>
              <a:solidFill>
                <a:srgbClr val="FCD685"/>
              </a:solidFill>
              <a:ln w="19050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0" name="楕円 39">
                <a:extLst>
                  <a:ext uri="{FF2B5EF4-FFF2-40B4-BE49-F238E27FC236}">
                    <a16:creationId xmlns:a16="http://schemas.microsoft.com/office/drawing/2014/main" id="{D0497F87-DEEE-4CBD-80E0-7EE0357785D1}"/>
                  </a:ext>
                </a:extLst>
              </p:cNvPr>
              <p:cNvSpPr/>
              <p:nvPr/>
            </p:nvSpPr>
            <p:spPr>
              <a:xfrm>
                <a:off x="4295113" y="3159060"/>
                <a:ext cx="176934" cy="179444"/>
              </a:xfrm>
              <a:prstGeom prst="ellipse">
                <a:avLst/>
              </a:prstGeom>
              <a:solidFill>
                <a:srgbClr val="FCD685"/>
              </a:solidFill>
              <a:ln w="19050"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6BFC42D-DF1D-4FD0-A82D-475BEB47E9AF}"/>
                  </a:ext>
                </a:extLst>
              </p:cNvPr>
              <p:cNvSpPr txBox="1"/>
              <p:nvPr/>
            </p:nvSpPr>
            <p:spPr>
              <a:xfrm>
                <a:off x="4481411" y="2842551"/>
                <a:ext cx="657918" cy="36351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15875"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平成</a:t>
                </a:r>
                <a:r>
                  <a:rPr lang="en-US" altLang="ja-JP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29</a:t>
                </a:r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年</a:t>
                </a:r>
                <a:endParaRPr lang="en-US" altLang="ja-JP" sz="8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守口</a:t>
                </a:r>
                <a:r>
                  <a:rPr kumimoji="1" lang="ja-JP" altLang="en-US" sz="8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立坑</a:t>
                </a:r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B876DB2-E71B-4F94-AECE-5F8F40CF1F0F}"/>
                </a:ext>
              </a:extLst>
            </p:cNvPr>
            <p:cNvSpPr txBox="1"/>
            <p:nvPr/>
          </p:nvSpPr>
          <p:spPr bwMode="gray">
            <a:xfrm rot="1320000">
              <a:off x="6483915" y="1992527"/>
              <a:ext cx="197446" cy="32907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vert="eaVert" wrap="none" lIns="0" tIns="0" rIns="0" bIns="0" rtlCol="0">
              <a:spAutoFit/>
            </a:bodyPr>
            <a:lstStyle/>
            <a:p>
              <a:r>
                <a:rPr kumimoji="1"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古川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B0FAAC2-7801-4D7E-821A-E66B5FF517AF}"/>
                </a:ext>
              </a:extLst>
            </p:cNvPr>
            <p:cNvSpPr txBox="1"/>
            <p:nvPr/>
          </p:nvSpPr>
          <p:spPr bwMode="gray">
            <a:xfrm>
              <a:off x="7246945" y="1575890"/>
              <a:ext cx="197446" cy="49361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vert="eaVert" wrap="none" lIns="0" tIns="0" rIns="0" bIns="0" rtlCol="0">
              <a:spAutoFit/>
            </a:bodyPr>
            <a:lstStyle/>
            <a:p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寝屋川</a:t>
              </a:r>
              <a:endParaRPr kumimoji="1"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7" name="グループ化 8">
            <a:extLst>
              <a:ext uri="{FF2B5EF4-FFF2-40B4-BE49-F238E27FC236}">
                <a16:creationId xmlns:a16="http://schemas.microsoft.com/office/drawing/2014/main" id="{C3A1CA4C-5E11-4A3E-83FA-E57CA1CA0DD7}"/>
              </a:ext>
            </a:extLst>
          </p:cNvPr>
          <p:cNvGrpSpPr>
            <a:grpSpLocks/>
          </p:cNvGrpSpPr>
          <p:nvPr/>
        </p:nvGrpSpPr>
        <p:grpSpPr bwMode="auto">
          <a:xfrm>
            <a:off x="803489" y="4118476"/>
            <a:ext cx="5713653" cy="2646457"/>
            <a:chOff x="208800" y="1624864"/>
            <a:chExt cx="8726401" cy="4041609"/>
          </a:xfrm>
        </p:grpSpPr>
        <p:pic>
          <p:nvPicPr>
            <p:cNvPr id="78" name="Picture 3" descr="南部地下パース">
              <a:extLst>
                <a:ext uri="{FF2B5EF4-FFF2-40B4-BE49-F238E27FC236}">
                  <a16:creationId xmlns:a16="http://schemas.microsoft.com/office/drawing/2014/main" id="{8E964C47-F859-4A66-8285-DEBB0B8BC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67" b="12153"/>
            <a:stretch/>
          </p:blipFill>
          <p:spPr bwMode="auto">
            <a:xfrm>
              <a:off x="208800" y="1624864"/>
              <a:ext cx="8726401" cy="404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 Box 4">
              <a:extLst>
                <a:ext uri="{FF2B5EF4-FFF2-40B4-BE49-F238E27FC236}">
                  <a16:creationId xmlns:a16="http://schemas.microsoft.com/office/drawing/2014/main" id="{D0BA6BE8-2CE4-4768-A38A-1ABD27A8222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900000">
              <a:off x="1139899" y="2897318"/>
              <a:ext cx="219955" cy="54985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900">
                  <a:latin typeface="Meiryo UI" panose="020B0604030504040204" pitchFamily="50" charset="-128"/>
                  <a:ea typeface="Meiryo UI" panose="020B0604030504040204" pitchFamily="50" charset="-128"/>
                </a:rPr>
                <a:t>木津川</a:t>
              </a:r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5959BE08-99E0-4447-9461-E5C20C518C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42316" y="4185945"/>
              <a:ext cx="1887966" cy="439881"/>
            </a:xfrm>
            <a:custGeom>
              <a:avLst/>
              <a:gdLst>
                <a:gd name="T0" fmla="*/ 390303554 w 10000"/>
                <a:gd name="T1" fmla="*/ 209521858 h 10000"/>
                <a:gd name="T2" fmla="*/ 2147483646 w 10000"/>
                <a:gd name="T3" fmla="*/ 316892189 h 10000"/>
                <a:gd name="T4" fmla="*/ 2147483646 w 10000"/>
                <a:gd name="T5" fmla="*/ 252432972 h 10000"/>
                <a:gd name="T6" fmla="*/ 2147483646 w 10000"/>
                <a:gd name="T7" fmla="*/ 0 h 10000"/>
                <a:gd name="T8" fmla="*/ 2147483646 w 10000"/>
                <a:gd name="T9" fmla="*/ 338253696 h 10000"/>
                <a:gd name="T10" fmla="*/ 2147483646 w 10000"/>
                <a:gd name="T11" fmla="*/ 603106495 h 10000"/>
                <a:gd name="T12" fmla="*/ 2147483646 w 10000"/>
                <a:gd name="T13" fmla="*/ 620991360 h 10000"/>
                <a:gd name="T14" fmla="*/ 0 w 10000"/>
                <a:gd name="T15" fmla="*/ 495798890 h 10000"/>
                <a:gd name="T16" fmla="*/ 390303554 w 10000"/>
                <a:gd name="T17" fmla="*/ 209521858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00" h="10000">
                  <a:moveTo>
                    <a:pt x="58" y="3374"/>
                  </a:moveTo>
                  <a:lnTo>
                    <a:pt x="3601" y="5103"/>
                  </a:lnTo>
                  <a:lnTo>
                    <a:pt x="6854" y="4065"/>
                  </a:lnTo>
                  <a:lnTo>
                    <a:pt x="10000" y="0"/>
                  </a:lnTo>
                  <a:cubicBezTo>
                    <a:pt x="9987" y="1815"/>
                    <a:pt x="9974" y="3631"/>
                    <a:pt x="9961" y="5447"/>
                  </a:cubicBezTo>
                  <a:lnTo>
                    <a:pt x="6738" y="9712"/>
                  </a:lnTo>
                  <a:lnTo>
                    <a:pt x="3543" y="10000"/>
                  </a:lnTo>
                  <a:lnTo>
                    <a:pt x="0" y="7984"/>
                  </a:lnTo>
                  <a:cubicBezTo>
                    <a:pt x="19" y="6447"/>
                    <a:pt x="38" y="4911"/>
                    <a:pt x="58" y="3374"/>
                  </a:cubicBez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z="120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D41ED09A-A675-4AFE-8B65-18657BC053A2}"/>
                </a:ext>
              </a:extLst>
            </p:cNvPr>
            <p:cNvSpPr>
              <a:spLocks/>
            </p:cNvSpPr>
            <p:nvPr/>
          </p:nvSpPr>
          <p:spPr bwMode="gray">
            <a:xfrm>
              <a:off x="7261429" y="3722851"/>
              <a:ext cx="197999" cy="875154"/>
            </a:xfrm>
            <a:custGeom>
              <a:avLst/>
              <a:gdLst>
                <a:gd name="T0" fmla="*/ 0 w 102"/>
                <a:gd name="T1" fmla="*/ 2147483646 h 516"/>
                <a:gd name="T2" fmla="*/ 2147483646 w 102"/>
                <a:gd name="T3" fmla="*/ 0 h 516"/>
                <a:gd name="T4" fmla="*/ 2147483646 w 102"/>
                <a:gd name="T5" fmla="*/ 2147483646 h 516"/>
                <a:gd name="T6" fmla="*/ 2147483646 w 102"/>
                <a:gd name="T7" fmla="*/ 2147483646 h 516"/>
                <a:gd name="T8" fmla="*/ 0 w 102"/>
                <a:gd name="T9" fmla="*/ 2147483646 h 516"/>
                <a:gd name="T10" fmla="*/ 0 w 102"/>
                <a:gd name="T11" fmla="*/ 214748364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2" h="516">
                  <a:moveTo>
                    <a:pt x="0" y="42"/>
                  </a:moveTo>
                  <a:lnTo>
                    <a:pt x="102" y="0"/>
                  </a:lnTo>
                  <a:lnTo>
                    <a:pt x="102" y="492"/>
                  </a:lnTo>
                  <a:lnTo>
                    <a:pt x="36" y="516"/>
                  </a:lnTo>
                  <a:lnTo>
                    <a:pt x="0" y="48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3631A9AC-8906-41A2-8043-D5DBA63F10A5}"/>
                </a:ext>
              </a:extLst>
            </p:cNvPr>
            <p:cNvSpPr>
              <a:spLocks/>
            </p:cNvSpPr>
            <p:nvPr/>
          </p:nvSpPr>
          <p:spPr bwMode="gray">
            <a:xfrm>
              <a:off x="8565267" y="2132880"/>
              <a:ext cx="148566" cy="755246"/>
            </a:xfrm>
            <a:custGeom>
              <a:avLst/>
              <a:gdLst>
                <a:gd name="T0" fmla="*/ 0 w 10000"/>
                <a:gd name="T1" fmla="*/ 1399767530 h 11113"/>
                <a:gd name="T2" fmla="*/ 25476451 w 10000"/>
                <a:gd name="T3" fmla="*/ 0 h 11113"/>
                <a:gd name="T4" fmla="*/ 29859840 w 10000"/>
                <a:gd name="T5" fmla="*/ 2147483646 h 11113"/>
                <a:gd name="T6" fmla="*/ 4977677 w 10000"/>
                <a:gd name="T7" fmla="*/ 2147483646 h 11113"/>
                <a:gd name="T8" fmla="*/ 0 w 10000"/>
                <a:gd name="T9" fmla="*/ 1399767530 h 11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00" h="11113">
                  <a:moveTo>
                    <a:pt x="0" y="3867"/>
                  </a:moveTo>
                  <a:lnTo>
                    <a:pt x="8532" y="0"/>
                  </a:lnTo>
                  <a:lnTo>
                    <a:pt x="10000" y="11113"/>
                  </a:lnTo>
                  <a:lnTo>
                    <a:pt x="1667" y="11113"/>
                  </a:lnTo>
                  <a:lnTo>
                    <a:pt x="0" y="3867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466560E2-F39F-4FBC-B0CC-BF109A5EC052}"/>
                </a:ext>
              </a:extLst>
            </p:cNvPr>
            <p:cNvSpPr>
              <a:spLocks/>
            </p:cNvSpPr>
            <p:nvPr/>
          </p:nvSpPr>
          <p:spPr bwMode="gray">
            <a:xfrm rot="20202583">
              <a:off x="7897020" y="2815829"/>
              <a:ext cx="850980" cy="673954"/>
            </a:xfrm>
            <a:custGeom>
              <a:avLst/>
              <a:gdLst>
                <a:gd name="T0" fmla="*/ 0 w 11430"/>
                <a:gd name="T1" fmla="*/ 2147483646 h 11434"/>
                <a:gd name="T2" fmla="*/ 666860457 w 11430"/>
                <a:gd name="T3" fmla="*/ 2147483646 h 11434"/>
                <a:gd name="T4" fmla="*/ 1205282409 w 11430"/>
                <a:gd name="T5" fmla="*/ 0 h 11434"/>
                <a:gd name="T6" fmla="*/ 1161309685 w 11430"/>
                <a:gd name="T7" fmla="*/ 1622368405 h 11434"/>
                <a:gd name="T8" fmla="*/ 619303134 w 11430"/>
                <a:gd name="T9" fmla="*/ 2147483646 h 11434"/>
                <a:gd name="T10" fmla="*/ 43129039 w 11430"/>
                <a:gd name="T11" fmla="*/ 2147483646 h 11434"/>
                <a:gd name="T12" fmla="*/ 0 w 11430"/>
                <a:gd name="T13" fmla="*/ 2147483646 h 114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" h="11434">
                  <a:moveTo>
                    <a:pt x="0" y="9053"/>
                  </a:moveTo>
                  <a:lnTo>
                    <a:pt x="6324" y="4713"/>
                  </a:lnTo>
                  <a:lnTo>
                    <a:pt x="11430" y="0"/>
                  </a:lnTo>
                  <a:lnTo>
                    <a:pt x="11013" y="2851"/>
                  </a:lnTo>
                  <a:lnTo>
                    <a:pt x="5873" y="7245"/>
                  </a:lnTo>
                  <a:lnTo>
                    <a:pt x="409" y="11434"/>
                  </a:lnTo>
                  <a:cubicBezTo>
                    <a:pt x="273" y="10640"/>
                    <a:pt x="136" y="9847"/>
                    <a:pt x="0" y="9053"/>
                  </a:cubicBez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ja-JP" altLang="en-US" sz="1200"/>
            </a:p>
          </p:txBody>
        </p:sp>
        <p:sp>
          <p:nvSpPr>
            <p:cNvPr id="84" name="Freeform 40">
              <a:extLst>
                <a:ext uri="{FF2B5EF4-FFF2-40B4-BE49-F238E27FC236}">
                  <a16:creationId xmlns:a16="http://schemas.microsoft.com/office/drawing/2014/main" id="{D7179BB0-70CA-42E9-A8C0-ABF63DC4BB89}"/>
                </a:ext>
              </a:extLst>
            </p:cNvPr>
            <p:cNvSpPr>
              <a:spLocks/>
            </p:cNvSpPr>
            <p:nvPr/>
          </p:nvSpPr>
          <p:spPr bwMode="gray">
            <a:xfrm>
              <a:off x="4632848" y="4199751"/>
              <a:ext cx="684001" cy="290420"/>
            </a:xfrm>
            <a:custGeom>
              <a:avLst/>
              <a:gdLst>
                <a:gd name="T0" fmla="*/ 2147483646 w 384"/>
                <a:gd name="T1" fmla="*/ 2147483646 h 150"/>
                <a:gd name="T2" fmla="*/ 0 w 384"/>
                <a:gd name="T3" fmla="*/ 0 h 150"/>
                <a:gd name="T4" fmla="*/ 2147483646 w 384"/>
                <a:gd name="T5" fmla="*/ 2147483646 h 150"/>
                <a:gd name="T6" fmla="*/ 2147483646 w 384"/>
                <a:gd name="T7" fmla="*/ 2147483646 h 150"/>
                <a:gd name="T8" fmla="*/ 2147483646 w 384"/>
                <a:gd name="T9" fmla="*/ 2147483646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50">
                  <a:moveTo>
                    <a:pt x="6" y="90"/>
                  </a:moveTo>
                  <a:lnTo>
                    <a:pt x="0" y="0"/>
                  </a:lnTo>
                  <a:lnTo>
                    <a:pt x="384" y="54"/>
                  </a:lnTo>
                  <a:lnTo>
                    <a:pt x="384" y="150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593E3144-DF9F-4EAE-A527-EDD21DFAAA88}"/>
                </a:ext>
              </a:extLst>
            </p:cNvPr>
            <p:cNvSpPr>
              <a:spLocks/>
            </p:cNvSpPr>
            <p:nvPr/>
          </p:nvSpPr>
          <p:spPr bwMode="gray">
            <a:xfrm>
              <a:off x="5278538" y="3643230"/>
              <a:ext cx="234001" cy="1178860"/>
            </a:xfrm>
            <a:custGeom>
              <a:avLst/>
              <a:gdLst>
                <a:gd name="T0" fmla="*/ 0 w 114"/>
                <a:gd name="T1" fmla="*/ 0 h 663"/>
                <a:gd name="T2" fmla="*/ 2147483646 w 114"/>
                <a:gd name="T3" fmla="*/ 2147483646 h 663"/>
                <a:gd name="T4" fmla="*/ 2147483646 w 114"/>
                <a:gd name="T5" fmla="*/ 2147483646 h 663"/>
                <a:gd name="T6" fmla="*/ 2147483646 w 114"/>
                <a:gd name="T7" fmla="*/ 2147483646 h 663"/>
                <a:gd name="T8" fmla="*/ 2147483646 w 114"/>
                <a:gd name="T9" fmla="*/ 2147483646 h 663"/>
                <a:gd name="T10" fmla="*/ 0 w 114"/>
                <a:gd name="T11" fmla="*/ 0 h 6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4" h="663">
                  <a:moveTo>
                    <a:pt x="0" y="0"/>
                  </a:moveTo>
                  <a:lnTo>
                    <a:pt x="108" y="24"/>
                  </a:lnTo>
                  <a:lnTo>
                    <a:pt x="114" y="642"/>
                  </a:lnTo>
                  <a:lnTo>
                    <a:pt x="79" y="663"/>
                  </a:lnTo>
                  <a:lnTo>
                    <a:pt x="1" y="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D9F7FD28-5264-4526-89F4-487A1E1C77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432299" y="3998748"/>
              <a:ext cx="215901" cy="439881"/>
            </a:xfrm>
            <a:custGeom>
              <a:avLst/>
              <a:gdLst>
                <a:gd name="T0" fmla="*/ 2147483646 w 203"/>
                <a:gd name="T1" fmla="*/ 2147483646 h 230"/>
                <a:gd name="T2" fmla="*/ 0 w 203"/>
                <a:gd name="T3" fmla="*/ 2147483646 h 230"/>
                <a:gd name="T4" fmla="*/ 2147483646 w 203"/>
                <a:gd name="T5" fmla="*/ 0 h 230"/>
                <a:gd name="T6" fmla="*/ 2147483646 w 203"/>
                <a:gd name="T7" fmla="*/ 2147483646 h 230"/>
                <a:gd name="T8" fmla="*/ 2147483646 w 203"/>
                <a:gd name="T9" fmla="*/ 2147483646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" h="230">
                  <a:moveTo>
                    <a:pt x="38" y="230"/>
                  </a:moveTo>
                  <a:lnTo>
                    <a:pt x="0" y="145"/>
                  </a:lnTo>
                  <a:lnTo>
                    <a:pt x="203" y="0"/>
                  </a:lnTo>
                  <a:lnTo>
                    <a:pt x="203" y="96"/>
                  </a:lnTo>
                  <a:lnTo>
                    <a:pt x="38" y="23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z="1200"/>
            </a:p>
          </p:txBody>
        </p:sp>
        <p:sp>
          <p:nvSpPr>
            <p:cNvPr id="87" name="Freeform 41">
              <a:extLst>
                <a:ext uri="{FF2B5EF4-FFF2-40B4-BE49-F238E27FC236}">
                  <a16:creationId xmlns:a16="http://schemas.microsoft.com/office/drawing/2014/main" id="{8744842F-709A-40E8-B3DB-8AE28AE5CB51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599" y="4111307"/>
              <a:ext cx="648001" cy="266792"/>
            </a:xfrm>
            <a:custGeom>
              <a:avLst/>
              <a:gdLst>
                <a:gd name="T0" fmla="*/ 0 w 366"/>
                <a:gd name="T1" fmla="*/ 2147483646 h 144"/>
                <a:gd name="T2" fmla="*/ 2147483646 w 366"/>
                <a:gd name="T3" fmla="*/ 0 h 144"/>
                <a:gd name="T4" fmla="*/ 2147483646 w 366"/>
                <a:gd name="T5" fmla="*/ 2147483646 h 144"/>
                <a:gd name="T6" fmla="*/ 2147483646 w 366"/>
                <a:gd name="T7" fmla="*/ 2147483646 h 144"/>
                <a:gd name="T8" fmla="*/ 0 w 366"/>
                <a:gd name="T9" fmla="*/ 2147483646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6" h="144">
                  <a:moveTo>
                    <a:pt x="0" y="96"/>
                  </a:moveTo>
                  <a:lnTo>
                    <a:pt x="6" y="0"/>
                  </a:lnTo>
                  <a:lnTo>
                    <a:pt x="366" y="42"/>
                  </a:lnTo>
                  <a:lnTo>
                    <a:pt x="366" y="14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DAA9351C-7A2C-4539-8742-6B8E55AEF965}"/>
                </a:ext>
              </a:extLst>
            </p:cNvPr>
            <p:cNvSpPr>
              <a:spLocks/>
            </p:cNvSpPr>
            <p:nvPr/>
          </p:nvSpPr>
          <p:spPr bwMode="gray">
            <a:xfrm>
              <a:off x="2908476" y="4086348"/>
              <a:ext cx="809625" cy="214402"/>
            </a:xfrm>
            <a:custGeom>
              <a:avLst/>
              <a:gdLst>
                <a:gd name="T0" fmla="*/ 2147483646 w 510"/>
                <a:gd name="T1" fmla="*/ 2147483646 h 108"/>
                <a:gd name="T2" fmla="*/ 2147483646 w 510"/>
                <a:gd name="T3" fmla="*/ 2147483646 h 108"/>
                <a:gd name="T4" fmla="*/ 0 w 510"/>
                <a:gd name="T5" fmla="*/ 2147483646 h 108"/>
                <a:gd name="T6" fmla="*/ 2147483646 w 510"/>
                <a:gd name="T7" fmla="*/ 0 h 108"/>
                <a:gd name="T8" fmla="*/ 2147483646 w 510"/>
                <a:gd name="T9" fmla="*/ 2147483646 h 108"/>
                <a:gd name="T10" fmla="*/ 2147483646 w 510"/>
                <a:gd name="T11" fmla="*/ 2147483646 h 108"/>
                <a:gd name="T12" fmla="*/ 2147483646 w 510"/>
                <a:gd name="T13" fmla="*/ 2147483646 h 108"/>
                <a:gd name="T14" fmla="*/ 2147483646 w 510"/>
                <a:gd name="T15" fmla="*/ 2147483646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0" h="108">
                  <a:moveTo>
                    <a:pt x="12" y="108"/>
                  </a:moveTo>
                  <a:lnTo>
                    <a:pt x="24" y="48"/>
                  </a:lnTo>
                  <a:lnTo>
                    <a:pt x="0" y="6"/>
                  </a:lnTo>
                  <a:lnTo>
                    <a:pt x="270" y="0"/>
                  </a:lnTo>
                  <a:lnTo>
                    <a:pt x="498" y="6"/>
                  </a:lnTo>
                  <a:lnTo>
                    <a:pt x="510" y="108"/>
                  </a:lnTo>
                  <a:lnTo>
                    <a:pt x="276" y="9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89" name="Freeform 43">
              <a:extLst>
                <a:ext uri="{FF2B5EF4-FFF2-40B4-BE49-F238E27FC236}">
                  <a16:creationId xmlns:a16="http://schemas.microsoft.com/office/drawing/2014/main" id="{C33095A2-C664-4E06-8818-55D62072AED3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6825" y="3281531"/>
              <a:ext cx="179999" cy="918220"/>
            </a:xfrm>
            <a:custGeom>
              <a:avLst/>
              <a:gdLst>
                <a:gd name="T0" fmla="*/ 2147483646 w 110"/>
                <a:gd name="T1" fmla="*/ 0 h 681"/>
                <a:gd name="T2" fmla="*/ 2147483646 w 110"/>
                <a:gd name="T3" fmla="*/ 2147483646 h 681"/>
                <a:gd name="T4" fmla="*/ 2147483646 w 110"/>
                <a:gd name="T5" fmla="*/ 2147483646 h 681"/>
                <a:gd name="T6" fmla="*/ 2147483646 w 110"/>
                <a:gd name="T7" fmla="*/ 2147483646 h 681"/>
                <a:gd name="T8" fmla="*/ 0 w 110"/>
                <a:gd name="T9" fmla="*/ 2147483646 h 681"/>
                <a:gd name="T10" fmla="*/ 2147483646 w 110"/>
                <a:gd name="T11" fmla="*/ 0 h 6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0" h="681">
                  <a:moveTo>
                    <a:pt x="2" y="0"/>
                  </a:moveTo>
                  <a:lnTo>
                    <a:pt x="110" y="24"/>
                  </a:lnTo>
                  <a:lnTo>
                    <a:pt x="110" y="654"/>
                  </a:lnTo>
                  <a:lnTo>
                    <a:pt x="78" y="681"/>
                  </a:lnTo>
                  <a:lnTo>
                    <a:pt x="0" y="66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7AB8A3BD-02D1-4E51-9D54-C17655765ACB}"/>
                </a:ext>
              </a:extLst>
            </p:cNvPr>
            <p:cNvSpPr>
              <a:spLocks/>
            </p:cNvSpPr>
            <p:nvPr/>
          </p:nvSpPr>
          <p:spPr bwMode="gray">
            <a:xfrm>
              <a:off x="3651278" y="3464564"/>
              <a:ext cx="216001" cy="1161261"/>
            </a:xfrm>
            <a:custGeom>
              <a:avLst/>
              <a:gdLst>
                <a:gd name="T0" fmla="*/ 2147483646 w 110"/>
                <a:gd name="T1" fmla="*/ 0 h 659"/>
                <a:gd name="T2" fmla="*/ 2147483646 w 110"/>
                <a:gd name="T3" fmla="*/ 2147483646 h 659"/>
                <a:gd name="T4" fmla="*/ 2147483646 w 110"/>
                <a:gd name="T5" fmla="*/ 2147483646 h 659"/>
                <a:gd name="T6" fmla="*/ 2147483646 w 110"/>
                <a:gd name="T7" fmla="*/ 2147483646 h 659"/>
                <a:gd name="T8" fmla="*/ 0 w 110"/>
                <a:gd name="T9" fmla="*/ 2147483646 h 659"/>
                <a:gd name="T10" fmla="*/ 2147483646 w 110"/>
                <a:gd name="T11" fmla="*/ 0 h 6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0" h="659">
                  <a:moveTo>
                    <a:pt x="1" y="0"/>
                  </a:moveTo>
                  <a:lnTo>
                    <a:pt x="110" y="2"/>
                  </a:lnTo>
                  <a:lnTo>
                    <a:pt x="110" y="632"/>
                  </a:lnTo>
                  <a:lnTo>
                    <a:pt x="78" y="659"/>
                  </a:lnTo>
                  <a:lnTo>
                    <a:pt x="0" y="6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CEE99FE8-7503-4FC5-A23E-2A90D3FA63D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6250" y="3529677"/>
              <a:ext cx="216001" cy="1123117"/>
            </a:xfrm>
            <a:custGeom>
              <a:avLst/>
              <a:gdLst>
                <a:gd name="T0" fmla="*/ 2147483646 w 110"/>
                <a:gd name="T1" fmla="*/ 0 h 681"/>
                <a:gd name="T2" fmla="*/ 2147483646 w 110"/>
                <a:gd name="T3" fmla="*/ 2147483646 h 681"/>
                <a:gd name="T4" fmla="*/ 2147483646 w 110"/>
                <a:gd name="T5" fmla="*/ 2147483646 h 681"/>
                <a:gd name="T6" fmla="*/ 2147483646 w 110"/>
                <a:gd name="T7" fmla="*/ 2147483646 h 681"/>
                <a:gd name="T8" fmla="*/ 0 w 110"/>
                <a:gd name="T9" fmla="*/ 2147483646 h 681"/>
                <a:gd name="T10" fmla="*/ 2147483646 w 110"/>
                <a:gd name="T11" fmla="*/ 0 h 6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0" h="681">
                  <a:moveTo>
                    <a:pt x="2" y="0"/>
                  </a:moveTo>
                  <a:lnTo>
                    <a:pt x="110" y="24"/>
                  </a:lnTo>
                  <a:lnTo>
                    <a:pt x="110" y="654"/>
                  </a:lnTo>
                  <a:lnTo>
                    <a:pt x="78" y="681"/>
                  </a:lnTo>
                  <a:lnTo>
                    <a:pt x="0" y="66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96" name="Freeform 65">
              <a:extLst>
                <a:ext uri="{FF2B5EF4-FFF2-40B4-BE49-F238E27FC236}">
                  <a16:creationId xmlns:a16="http://schemas.microsoft.com/office/drawing/2014/main" id="{9316FA05-842D-493A-96D1-5AD2A3FF4B2B}"/>
                </a:ext>
              </a:extLst>
            </p:cNvPr>
            <p:cNvSpPr>
              <a:spLocks/>
            </p:cNvSpPr>
            <p:nvPr/>
          </p:nvSpPr>
          <p:spPr bwMode="gray">
            <a:xfrm rot="20721658">
              <a:off x="7354473" y="3651798"/>
              <a:ext cx="646526" cy="580740"/>
            </a:xfrm>
            <a:custGeom>
              <a:avLst/>
              <a:gdLst>
                <a:gd name="T0" fmla="*/ 2147483646 w 282"/>
                <a:gd name="T1" fmla="*/ 2147483646 h 426"/>
                <a:gd name="T2" fmla="*/ 2147483646 w 282"/>
                <a:gd name="T3" fmla="*/ 0 h 426"/>
                <a:gd name="T4" fmla="*/ 2147483646 w 282"/>
                <a:gd name="T5" fmla="*/ 2147483646 h 426"/>
                <a:gd name="T6" fmla="*/ 2147483646 w 282"/>
                <a:gd name="T7" fmla="*/ 2147483646 h 426"/>
                <a:gd name="T8" fmla="*/ 0 w 282"/>
                <a:gd name="T9" fmla="*/ 2147483646 h 426"/>
                <a:gd name="T10" fmla="*/ 2147483646 w 282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2" h="426">
                  <a:moveTo>
                    <a:pt x="6" y="306"/>
                  </a:moveTo>
                  <a:lnTo>
                    <a:pt x="282" y="0"/>
                  </a:lnTo>
                  <a:lnTo>
                    <a:pt x="276" y="126"/>
                  </a:lnTo>
                  <a:lnTo>
                    <a:pt x="102" y="336"/>
                  </a:lnTo>
                  <a:lnTo>
                    <a:pt x="0" y="426"/>
                  </a:lnTo>
                  <a:lnTo>
                    <a:pt x="6" y="306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ja-JP" altLang="en-US" sz="1200"/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1C51428E-C5D3-44CD-98E6-1AA10F296B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0361" y="3174929"/>
              <a:ext cx="174661" cy="712538"/>
            </a:xfrm>
            <a:custGeom>
              <a:avLst/>
              <a:gdLst>
                <a:gd name="T0" fmla="*/ 0 w 11129"/>
                <a:gd name="T1" fmla="*/ 1317593954 h 10860"/>
                <a:gd name="T2" fmla="*/ 62673396 w 11129"/>
                <a:gd name="T3" fmla="*/ 0 h 10860"/>
                <a:gd name="T4" fmla="*/ 53003972 w 11129"/>
                <a:gd name="T5" fmla="*/ 2147483646 h 10860"/>
                <a:gd name="T6" fmla="*/ 26501986 w 11129"/>
                <a:gd name="T7" fmla="*/ 2147483646 h 10860"/>
                <a:gd name="T8" fmla="*/ 0 w 11129"/>
                <a:gd name="T9" fmla="*/ 2147483646 h 10860"/>
                <a:gd name="T10" fmla="*/ 0 w 11129"/>
                <a:gd name="T11" fmla="*/ 1317593954 h 10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29" h="10860">
                  <a:moveTo>
                    <a:pt x="0" y="3397"/>
                  </a:moveTo>
                  <a:lnTo>
                    <a:pt x="11129" y="0"/>
                  </a:lnTo>
                  <a:lnTo>
                    <a:pt x="9412" y="10263"/>
                  </a:lnTo>
                  <a:lnTo>
                    <a:pt x="4706" y="10860"/>
                  </a:lnTo>
                  <a:lnTo>
                    <a:pt x="0" y="10711"/>
                  </a:lnTo>
                  <a:lnTo>
                    <a:pt x="0" y="3397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98" name="テキスト ボックス 40">
              <a:extLst>
                <a:ext uri="{FF2B5EF4-FFF2-40B4-BE49-F238E27FC236}">
                  <a16:creationId xmlns:a16="http://schemas.microsoft.com/office/drawing/2014/main" id="{97FC556C-63C1-475E-B054-612B5F433F2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000000">
              <a:off x="1915471" y="2294131"/>
              <a:ext cx="219956" cy="1099699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南海汐見橋線</a:t>
              </a:r>
            </a:p>
          </p:txBody>
        </p:sp>
        <p:sp>
          <p:nvSpPr>
            <p:cNvPr id="99" name="テキスト ボックス 41">
              <a:extLst>
                <a:ext uri="{FF2B5EF4-FFF2-40B4-BE49-F238E27FC236}">
                  <a16:creationId xmlns:a16="http://schemas.microsoft.com/office/drawing/2014/main" id="{20C7858E-0187-4233-872B-849435D6BA6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70456" y="2507490"/>
              <a:ext cx="219956" cy="73313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南海本線</a:t>
              </a:r>
            </a:p>
          </p:txBody>
        </p:sp>
        <p:sp>
          <p:nvSpPr>
            <p:cNvPr id="100" name="テキスト ボックス 42">
              <a:extLst>
                <a:ext uri="{FF2B5EF4-FFF2-40B4-BE49-F238E27FC236}">
                  <a16:creationId xmlns:a16="http://schemas.microsoft.com/office/drawing/2014/main" id="{72F757E5-603B-45D5-BAB6-6DC15E739A6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540000">
              <a:off x="2829886" y="2155079"/>
              <a:ext cx="164523" cy="1233826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阪堺電気軌道阪堺線</a:t>
              </a:r>
            </a:p>
          </p:txBody>
        </p:sp>
        <p:sp>
          <p:nvSpPr>
            <p:cNvPr id="101" name="テキスト ボックス 45">
              <a:extLst>
                <a:ext uri="{FF2B5EF4-FFF2-40B4-BE49-F238E27FC236}">
                  <a16:creationId xmlns:a16="http://schemas.microsoft.com/office/drawing/2014/main" id="{2C7D0F9A-0FC9-470A-BE7E-4922E6C4B0C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973053" y="1796308"/>
              <a:ext cx="219955" cy="54985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>
                  <a:latin typeface="Meiryo UI" panose="020B0604030504040204" pitchFamily="50" charset="-128"/>
                  <a:ea typeface="Meiryo UI" panose="020B0604030504040204" pitchFamily="50" charset="-128"/>
                </a:rPr>
                <a:t>平野川</a:t>
              </a:r>
            </a:p>
          </p:txBody>
        </p:sp>
        <p:sp>
          <p:nvSpPr>
            <p:cNvPr id="102" name="テキスト ボックス 47">
              <a:extLst>
                <a:ext uri="{FF2B5EF4-FFF2-40B4-BE49-F238E27FC236}">
                  <a16:creationId xmlns:a16="http://schemas.microsoft.com/office/drawing/2014/main" id="{013FD1B8-F581-496B-B499-5CD61906A9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19680000">
              <a:off x="6787560" y="1983979"/>
              <a:ext cx="219955" cy="54985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>
                  <a:latin typeface="Meiryo UI" panose="020B0604030504040204" pitchFamily="50" charset="-128"/>
                  <a:ea typeface="Meiryo UI" panose="020B0604030504040204" pitchFamily="50" charset="-128"/>
                </a:rPr>
                <a:t>長瀬川</a:t>
              </a:r>
              <a:endParaRPr lang="en-US" altLang="ja-JP" sz="9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テキスト ボックス 48">
              <a:extLst>
                <a:ext uri="{FF2B5EF4-FFF2-40B4-BE49-F238E27FC236}">
                  <a16:creationId xmlns:a16="http://schemas.microsoft.com/office/drawing/2014/main" id="{71963F62-E79A-42A6-95B4-DC8EFB3322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207687" y="1643784"/>
              <a:ext cx="219955" cy="916416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近鉄大阪線</a:t>
              </a:r>
            </a:p>
          </p:txBody>
        </p:sp>
        <p:sp>
          <p:nvSpPr>
            <p:cNvPr id="104" name="テキスト ボックス 49">
              <a:extLst>
                <a:ext uri="{FF2B5EF4-FFF2-40B4-BE49-F238E27FC236}">
                  <a16:creationId xmlns:a16="http://schemas.microsoft.com/office/drawing/2014/main" id="{A606695F-E73D-4760-8C1F-CE4812759B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220000">
              <a:off x="7820849" y="1774522"/>
              <a:ext cx="916483" cy="219939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第二寝屋川</a:t>
              </a:r>
            </a:p>
          </p:txBody>
        </p:sp>
        <p:sp>
          <p:nvSpPr>
            <p:cNvPr id="105" name="テキスト ボックス 51">
              <a:extLst>
                <a:ext uri="{FF2B5EF4-FFF2-40B4-BE49-F238E27FC236}">
                  <a16:creationId xmlns:a16="http://schemas.microsoft.com/office/drawing/2014/main" id="{B9C5350D-C0A8-4141-A8E0-283F329451C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54876" y="2963091"/>
              <a:ext cx="916483" cy="219939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>
                  <a:latin typeface="Meiryo UI" panose="020B0604030504040204" pitchFamily="50" charset="-128"/>
                  <a:ea typeface="Meiryo UI" panose="020B0604030504040204" pitchFamily="50" charset="-128"/>
                </a:rPr>
                <a:t>久宝寺緑地</a:t>
              </a:r>
            </a:p>
          </p:txBody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A21773DE-0228-41F0-BB97-969318CF1E88}"/>
                </a:ext>
              </a:extLst>
            </p:cNvPr>
            <p:cNvSpPr>
              <a:spLocks/>
            </p:cNvSpPr>
            <p:nvPr/>
          </p:nvSpPr>
          <p:spPr bwMode="gray">
            <a:xfrm flipH="1">
              <a:off x="2747986" y="3447587"/>
              <a:ext cx="216001" cy="909611"/>
            </a:xfrm>
            <a:custGeom>
              <a:avLst/>
              <a:gdLst>
                <a:gd name="T0" fmla="*/ 2147483646 w 110"/>
                <a:gd name="T1" fmla="*/ 0 h 659"/>
                <a:gd name="T2" fmla="*/ 2147483646 w 110"/>
                <a:gd name="T3" fmla="*/ 2147483646 h 659"/>
                <a:gd name="T4" fmla="*/ 2147483646 w 110"/>
                <a:gd name="T5" fmla="*/ 2147483646 h 659"/>
                <a:gd name="T6" fmla="*/ 2147483646 w 110"/>
                <a:gd name="T7" fmla="*/ 2147483646 h 659"/>
                <a:gd name="T8" fmla="*/ 0 w 110"/>
                <a:gd name="T9" fmla="*/ 2147483646 h 659"/>
                <a:gd name="T10" fmla="*/ 2147483646 w 110"/>
                <a:gd name="T11" fmla="*/ 0 h 6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0" h="659">
                  <a:moveTo>
                    <a:pt x="1" y="0"/>
                  </a:moveTo>
                  <a:lnTo>
                    <a:pt x="110" y="2"/>
                  </a:lnTo>
                  <a:lnTo>
                    <a:pt x="110" y="632"/>
                  </a:lnTo>
                  <a:lnTo>
                    <a:pt x="78" y="659"/>
                  </a:lnTo>
                  <a:lnTo>
                    <a:pt x="0" y="6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000">
                <a:alpha val="6313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E01A55C-79BB-4C0F-AF59-2E799A083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86858" y="3576254"/>
              <a:ext cx="396000" cy="1049571"/>
            </a:xfrm>
            <a:custGeom>
              <a:avLst/>
              <a:gdLst>
                <a:gd name="T0" fmla="*/ 406873210 w 10000"/>
                <a:gd name="T1" fmla="*/ 2147483646 h 9846"/>
                <a:gd name="T2" fmla="*/ 2147483646 w 10000"/>
                <a:gd name="T3" fmla="*/ 0 h 9846"/>
                <a:gd name="T4" fmla="*/ 2147483646 w 10000"/>
                <a:gd name="T5" fmla="*/ 2147483646 h 9846"/>
                <a:gd name="T6" fmla="*/ 2147483646 w 10000"/>
                <a:gd name="T7" fmla="*/ 2147483646 h 9846"/>
                <a:gd name="T8" fmla="*/ 0 w 10000"/>
                <a:gd name="T9" fmla="*/ 2147483646 h 9846"/>
                <a:gd name="T10" fmla="*/ 406873210 w 10000"/>
                <a:gd name="T11" fmla="*/ 2147483646 h 98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00" h="9846">
                  <a:moveTo>
                    <a:pt x="182" y="1122"/>
                  </a:moveTo>
                  <a:lnTo>
                    <a:pt x="10000" y="0"/>
                  </a:lnTo>
                  <a:lnTo>
                    <a:pt x="10000" y="9436"/>
                  </a:lnTo>
                  <a:lnTo>
                    <a:pt x="7091" y="9846"/>
                  </a:lnTo>
                  <a:lnTo>
                    <a:pt x="0" y="9664"/>
                  </a:lnTo>
                  <a:cubicBezTo>
                    <a:pt x="61" y="6816"/>
                    <a:pt x="121" y="3969"/>
                    <a:pt x="182" y="1122"/>
                  </a:cubicBezTo>
                  <a:close/>
                </a:path>
              </a:pathLst>
            </a:custGeom>
            <a:solidFill>
              <a:srgbClr val="00B05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>
              <a:noAutofit/>
            </a:bodyPr>
            <a:lstStyle/>
            <a:p>
              <a:endParaRPr lang="ja-JP" altLang="en-US" sz="1200"/>
            </a:p>
          </p:txBody>
        </p:sp>
        <p:sp>
          <p:nvSpPr>
            <p:cNvPr id="108" name="Freeform 42">
              <a:extLst>
                <a:ext uri="{FF2B5EF4-FFF2-40B4-BE49-F238E27FC236}">
                  <a16:creationId xmlns:a16="http://schemas.microsoft.com/office/drawing/2014/main" id="{C5E2CE0B-5459-4151-B7BB-046268C62D1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8290" y="4099300"/>
              <a:ext cx="1296000" cy="439880"/>
            </a:xfrm>
            <a:custGeom>
              <a:avLst/>
              <a:gdLst>
                <a:gd name="T0" fmla="*/ 33990643 w 13332"/>
                <a:gd name="T1" fmla="*/ 150214420 h 23167"/>
                <a:gd name="T2" fmla="*/ 250776972 w 13332"/>
                <a:gd name="T3" fmla="*/ 114189383 h 23167"/>
                <a:gd name="T4" fmla="*/ 0 w 13332"/>
                <a:gd name="T5" fmla="*/ 80887679 h 23167"/>
                <a:gd name="T6" fmla="*/ 2147483646 w 13332"/>
                <a:gd name="T7" fmla="*/ 22680979 h 23167"/>
                <a:gd name="T8" fmla="*/ 2147483646 w 13332"/>
                <a:gd name="T9" fmla="*/ 0 h 23167"/>
                <a:gd name="T10" fmla="*/ 2147483646 w 13332"/>
                <a:gd name="T11" fmla="*/ 75110343 h 23167"/>
                <a:gd name="T12" fmla="*/ 2147483646 w 13332"/>
                <a:gd name="T13" fmla="*/ 93901047 h 23167"/>
                <a:gd name="T14" fmla="*/ 33990643 w 13332"/>
                <a:gd name="T15" fmla="*/ 150214420 h 231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332" h="23167">
                  <a:moveTo>
                    <a:pt x="37" y="23167"/>
                  </a:moveTo>
                  <a:cubicBezTo>
                    <a:pt x="116" y="21315"/>
                    <a:pt x="194" y="19463"/>
                    <a:pt x="273" y="17611"/>
                  </a:cubicBezTo>
                  <a:lnTo>
                    <a:pt x="0" y="12475"/>
                  </a:lnTo>
                  <a:lnTo>
                    <a:pt x="6813" y="3498"/>
                  </a:lnTo>
                  <a:lnTo>
                    <a:pt x="13332" y="0"/>
                  </a:lnTo>
                  <a:cubicBezTo>
                    <a:pt x="13322" y="3044"/>
                    <a:pt x="13313" y="8540"/>
                    <a:pt x="13303" y="11584"/>
                  </a:cubicBezTo>
                  <a:lnTo>
                    <a:pt x="7196" y="14482"/>
                  </a:lnTo>
                  <a:lnTo>
                    <a:pt x="37" y="23167"/>
                  </a:lnTo>
                  <a:close/>
                </a:path>
              </a:pathLst>
            </a:custGeom>
            <a:solidFill>
              <a:srgbClr val="00B050">
                <a:alpha val="6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ja-JP" altLang="en-US" sz="1200"/>
            </a:p>
          </p:txBody>
        </p:sp>
        <p:grpSp>
          <p:nvGrpSpPr>
            <p:cNvPr id="110" name="グループ化 2">
              <a:extLst>
                <a:ext uri="{FF2B5EF4-FFF2-40B4-BE49-F238E27FC236}">
                  <a16:creationId xmlns:a16="http://schemas.microsoft.com/office/drawing/2014/main" id="{59774093-1C0B-4028-BCA4-6B99CA581FA6}"/>
                </a:ext>
              </a:extLst>
            </p:cNvPr>
            <p:cNvGrpSpPr>
              <a:grpSpLocks/>
            </p:cNvGrpSpPr>
            <p:nvPr/>
          </p:nvGrpSpPr>
          <p:grpSpPr bwMode="auto">
            <a:xfrm rot="660000">
              <a:off x="6036600" y="1629355"/>
              <a:ext cx="223750" cy="1629185"/>
              <a:chOff x="6021071" y="1012336"/>
              <a:chExt cx="223750" cy="1629185"/>
            </a:xfrm>
          </p:grpSpPr>
          <p:sp>
            <p:nvSpPr>
              <p:cNvPr id="136" name="テキスト ボックス 46">
                <a:extLst>
                  <a:ext uri="{FF2B5EF4-FFF2-40B4-BE49-F238E27FC236}">
                    <a16:creationId xmlns:a16="http://schemas.microsoft.com/office/drawing/2014/main" id="{66527656-4467-49D7-BACF-D0AAD0DF43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021071" y="1012336"/>
                <a:ext cx="219954" cy="1629185"/>
              </a:xfrm>
              <a:prstGeom prst="rect">
                <a:avLst/>
              </a:prstGeom>
              <a:solidFill>
                <a:srgbClr val="FFFFFF">
                  <a:alpha val="6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国道　号</a:t>
                </a:r>
                <a:r>
                  <a:rPr lang="en-US" altLang="ja-JP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内環状線</a:t>
                </a:r>
                <a:r>
                  <a:rPr lang="en-US" altLang="ja-JP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endPara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14F615F3-2693-408B-90AB-1FEAE8E33881}"/>
                  </a:ext>
                </a:extLst>
              </p:cNvPr>
              <p:cNvSpPr txBox="1"/>
              <p:nvPr/>
            </p:nvSpPr>
            <p:spPr bwMode="gray">
              <a:xfrm>
                <a:off x="6023335" y="1387316"/>
                <a:ext cx="221486" cy="17106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ja-JP" sz="700" dirty="0"/>
                  <a:t>479</a:t>
                </a:r>
                <a:endParaRPr lang="ja-JP" altLang="en-US" sz="700" dirty="0"/>
              </a:p>
            </p:txBody>
          </p:sp>
        </p:grpSp>
        <p:sp>
          <p:nvSpPr>
            <p:cNvPr id="111" name="テキスト ボックス 40">
              <a:extLst>
                <a:ext uri="{FF2B5EF4-FFF2-40B4-BE49-F238E27FC236}">
                  <a16:creationId xmlns:a16="http://schemas.microsoft.com/office/drawing/2014/main" id="{5CB9BF9E-34AC-4529-A417-5E854F475E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840000">
              <a:off x="2205297" y="2310333"/>
              <a:ext cx="232786" cy="783026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国道</a:t>
              </a:r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26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号</a:t>
              </a:r>
            </a:p>
          </p:txBody>
        </p:sp>
        <p:grpSp>
          <p:nvGrpSpPr>
            <p:cNvPr id="112" name="グループ化 4">
              <a:extLst>
                <a:ext uri="{FF2B5EF4-FFF2-40B4-BE49-F238E27FC236}">
                  <a16:creationId xmlns:a16="http://schemas.microsoft.com/office/drawing/2014/main" id="{883C99F4-F9C4-4043-AD86-3771F5BDBC15}"/>
                </a:ext>
              </a:extLst>
            </p:cNvPr>
            <p:cNvGrpSpPr>
              <a:grpSpLocks/>
            </p:cNvGrpSpPr>
            <p:nvPr/>
          </p:nvGrpSpPr>
          <p:grpSpPr bwMode="auto">
            <a:xfrm rot="-1500000">
              <a:off x="4176176" y="1679712"/>
              <a:ext cx="219956" cy="916416"/>
              <a:chOff x="4333443" y="1366014"/>
              <a:chExt cx="219956" cy="916416"/>
            </a:xfrm>
          </p:grpSpPr>
          <p:sp>
            <p:nvSpPr>
              <p:cNvPr id="134" name="テキスト ボックス 50">
                <a:extLst>
                  <a:ext uri="{FF2B5EF4-FFF2-40B4-BE49-F238E27FC236}">
                    <a16:creationId xmlns:a16="http://schemas.microsoft.com/office/drawing/2014/main" id="{540A8F6B-93B2-424E-861F-CCB7B06A6EF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333443" y="1366014"/>
                <a:ext cx="219956" cy="916416"/>
              </a:xfrm>
              <a:prstGeom prst="rect">
                <a:avLst/>
              </a:prstGeom>
              <a:solidFill>
                <a:srgbClr val="FFFFFF">
                  <a:alpha val="6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9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大和路線</a:t>
                </a:r>
              </a:p>
            </p:txBody>
          </p:sp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FE8A7E4A-3984-44F8-9237-1938B6462C41}"/>
                  </a:ext>
                </a:extLst>
              </p:cNvPr>
              <p:cNvSpPr txBox="1"/>
              <p:nvPr/>
            </p:nvSpPr>
            <p:spPr bwMode="gray">
              <a:xfrm>
                <a:off x="4352151" y="1378637"/>
                <a:ext cx="173114" cy="19550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ja-JP" sz="800" dirty="0"/>
                  <a:t>JR</a:t>
                </a:r>
                <a:endParaRPr lang="ja-JP" altLang="en-US" sz="800" dirty="0"/>
              </a:p>
            </p:txBody>
          </p:sp>
        </p:grpSp>
        <p:sp>
          <p:nvSpPr>
            <p:cNvPr id="113" name="テキスト ボックス 60">
              <a:extLst>
                <a:ext uri="{FF2B5EF4-FFF2-40B4-BE49-F238E27FC236}">
                  <a16:creationId xmlns:a16="http://schemas.microsoft.com/office/drawing/2014/main" id="{A630040B-FCC7-41F2-8FA2-194E8CED71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7344" y="3189347"/>
              <a:ext cx="610989" cy="244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0033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西成区</a:t>
              </a:r>
            </a:p>
          </p:txBody>
        </p:sp>
        <p:sp>
          <p:nvSpPr>
            <p:cNvPr id="114" name="テキスト ボックス 61">
              <a:extLst>
                <a:ext uri="{FF2B5EF4-FFF2-40B4-BE49-F238E27FC236}">
                  <a16:creationId xmlns:a16="http://schemas.microsoft.com/office/drawing/2014/main" id="{2218E34B-8E7F-498B-9BA1-76D3805DAA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116521" y="2979903"/>
              <a:ext cx="814652" cy="244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>
                  <a:solidFill>
                    <a:srgbClr val="0033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阿倍野区</a:t>
              </a:r>
            </a:p>
          </p:txBody>
        </p:sp>
        <p:sp>
          <p:nvSpPr>
            <p:cNvPr id="115" name="テキスト ボックス 62">
              <a:extLst>
                <a:ext uri="{FF2B5EF4-FFF2-40B4-BE49-F238E27FC236}">
                  <a16:creationId xmlns:a16="http://schemas.microsoft.com/office/drawing/2014/main" id="{6FB411A2-2407-49A9-8CE1-488AA4B30EA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14634" y="2979903"/>
              <a:ext cx="814652" cy="244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>
                  <a:solidFill>
                    <a:srgbClr val="0033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東住吉区</a:t>
              </a:r>
            </a:p>
          </p:txBody>
        </p:sp>
        <p:sp>
          <p:nvSpPr>
            <p:cNvPr id="116" name="テキスト ボックス 64">
              <a:extLst>
                <a:ext uri="{FF2B5EF4-FFF2-40B4-BE49-F238E27FC236}">
                  <a16:creationId xmlns:a16="http://schemas.microsoft.com/office/drawing/2014/main" id="{7D548DAE-8ACC-4E86-A5F1-A982113297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06057" y="3109240"/>
              <a:ext cx="610989" cy="244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 dirty="0">
                  <a:solidFill>
                    <a:srgbClr val="0033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平野区</a:t>
              </a:r>
            </a:p>
          </p:txBody>
        </p:sp>
        <p:sp>
          <p:nvSpPr>
            <p:cNvPr id="117" name="テキスト ボックス 65">
              <a:extLst>
                <a:ext uri="{FF2B5EF4-FFF2-40B4-BE49-F238E27FC236}">
                  <a16:creationId xmlns:a16="http://schemas.microsoft.com/office/drawing/2014/main" id="{313B16A2-5703-4937-B887-4F83AFD7DCF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536749" y="2569114"/>
              <a:ext cx="610989" cy="24437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>
                  <a:solidFill>
                    <a:srgbClr val="0033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八尾市</a:t>
              </a:r>
            </a:p>
          </p:txBody>
        </p:sp>
        <p:grpSp>
          <p:nvGrpSpPr>
            <p:cNvPr id="119" name="グループ化 5">
              <a:extLst>
                <a:ext uri="{FF2B5EF4-FFF2-40B4-BE49-F238E27FC236}">
                  <a16:creationId xmlns:a16="http://schemas.microsoft.com/office/drawing/2014/main" id="{CB7EB2DF-B5D5-4B6A-937C-5A715A2C3FF2}"/>
                </a:ext>
              </a:extLst>
            </p:cNvPr>
            <p:cNvGrpSpPr>
              <a:grpSpLocks/>
            </p:cNvGrpSpPr>
            <p:nvPr/>
          </p:nvGrpSpPr>
          <p:grpSpPr bwMode="auto">
            <a:xfrm rot="420000">
              <a:off x="3758460" y="2143605"/>
              <a:ext cx="219956" cy="736691"/>
              <a:chOff x="3850396" y="1748126"/>
              <a:chExt cx="219956" cy="736691"/>
            </a:xfrm>
          </p:grpSpPr>
          <p:sp>
            <p:nvSpPr>
              <p:cNvPr id="132" name="テキスト ボックス 43">
                <a:extLst>
                  <a:ext uri="{FF2B5EF4-FFF2-40B4-BE49-F238E27FC236}">
                    <a16:creationId xmlns:a16="http://schemas.microsoft.com/office/drawing/2014/main" id="{FFEAB2E0-3A33-43C3-A57C-79ADFFC024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850396" y="1751684"/>
                <a:ext cx="219956" cy="733133"/>
              </a:xfrm>
              <a:prstGeom prst="rect">
                <a:avLst/>
              </a:prstGeom>
              <a:solidFill>
                <a:srgbClr val="FFFFFF">
                  <a:alpha val="6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9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阪和線</a:t>
                </a:r>
              </a:p>
            </p:txBody>
          </p:sp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CC8D4308-5F33-442F-8CE2-7C8C13ECC365}"/>
                  </a:ext>
                </a:extLst>
              </p:cNvPr>
              <p:cNvSpPr txBox="1"/>
              <p:nvPr/>
            </p:nvSpPr>
            <p:spPr bwMode="gray">
              <a:xfrm>
                <a:off x="3878598" y="1748126"/>
                <a:ext cx="173114" cy="19550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ja-JP" sz="800" dirty="0"/>
                  <a:t>JR</a:t>
                </a:r>
                <a:endParaRPr lang="ja-JP" altLang="en-US" sz="800" dirty="0"/>
              </a:p>
            </p:txBody>
          </p:sp>
        </p:grpSp>
        <p:sp>
          <p:nvSpPr>
            <p:cNvPr id="120" name="テキスト ボックス 69">
              <a:extLst>
                <a:ext uri="{FF2B5EF4-FFF2-40B4-BE49-F238E27FC236}">
                  <a16:creationId xmlns:a16="http://schemas.microsoft.com/office/drawing/2014/main" id="{3DC341EC-425D-472A-AB0D-E62E3875419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003095">
              <a:off x="1644376" y="4165491"/>
              <a:ext cx="1018314" cy="24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岸里調節池</a:t>
              </a:r>
            </a:p>
          </p:txBody>
        </p: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7B763929-006E-48D1-A36D-72D12360EB47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4992" y="4746968"/>
              <a:ext cx="440968" cy="5670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0353A2A7-E7DE-4D72-93CC-4B0C265ABF09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2302338" y="4570741"/>
              <a:ext cx="543756" cy="715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3A5A3E6C-E3E2-4398-BB26-CEE65601C12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654164" y="2989434"/>
              <a:ext cx="0" cy="8980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F9A405ED-1997-430C-AA6B-7E8FD755F0F4}"/>
                </a:ext>
              </a:extLst>
            </p:cNvPr>
            <p:cNvCxnSpPr/>
            <p:nvPr/>
          </p:nvCxnSpPr>
          <p:spPr bwMode="gray">
            <a:xfrm>
              <a:off x="756368" y="5176469"/>
              <a:ext cx="16195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テキスト ボックス 74">
              <a:extLst>
                <a:ext uri="{FF2B5EF4-FFF2-40B4-BE49-F238E27FC236}">
                  <a16:creationId xmlns:a16="http://schemas.microsoft.com/office/drawing/2014/main" id="{59A0C8C1-9EAC-4FA6-846A-D00B1E380B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53483" y="5262903"/>
              <a:ext cx="732025" cy="32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未整備区間</a:t>
              </a:r>
              <a:endPara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Ｌ＝</a:t>
              </a:r>
              <a:r>
                <a:rPr lang="en-US" altLang="ja-JP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2.2km</a:t>
              </a:r>
              <a:endPara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8" name="Text Box 68">
              <a:extLst>
                <a:ext uri="{FF2B5EF4-FFF2-40B4-BE49-F238E27FC236}">
                  <a16:creationId xmlns:a16="http://schemas.microsoft.com/office/drawing/2014/main" id="{5D38C29D-A2EB-40A4-889E-F2B8A2985A1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81159" y="4598005"/>
              <a:ext cx="1007391" cy="38426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2000" tIns="36000" rIns="72000" bIns="3600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ポンプ場</a:t>
              </a:r>
            </a:p>
          </p:txBody>
        </p:sp>
        <p:cxnSp>
          <p:nvCxnSpPr>
            <p:cNvPr id="218" name="直線矢印コネクタ 217">
              <a:extLst>
                <a:ext uri="{FF2B5EF4-FFF2-40B4-BE49-F238E27FC236}">
                  <a16:creationId xmlns:a16="http://schemas.microsoft.com/office/drawing/2014/main" id="{F1AB71D9-6175-42AB-A4E9-6C3C9C2014E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02795" y="5183325"/>
              <a:ext cx="19430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矢印コネクタ 219">
              <a:extLst>
                <a:ext uri="{FF2B5EF4-FFF2-40B4-BE49-F238E27FC236}">
                  <a16:creationId xmlns:a16="http://schemas.microsoft.com/office/drawing/2014/main" id="{E678708D-DC68-48E9-92FF-E3A323D431F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515429" y="5176469"/>
              <a:ext cx="8975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>
              <a:extLst>
                <a:ext uri="{FF2B5EF4-FFF2-40B4-BE49-F238E27FC236}">
                  <a16:creationId xmlns:a16="http://schemas.microsoft.com/office/drawing/2014/main" id="{DD8D5E53-B345-4503-93EC-C2E954A9D7E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651278" y="5183326"/>
              <a:ext cx="87737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矢印コネクタ 226">
              <a:extLst>
                <a:ext uri="{FF2B5EF4-FFF2-40B4-BE49-F238E27FC236}">
                  <a16:creationId xmlns:a16="http://schemas.microsoft.com/office/drawing/2014/main" id="{90B4A191-2237-4D3A-B343-51F61B9B7DD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90035" y="5177361"/>
              <a:ext cx="12617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3B5BBAE3-1304-42DE-A7D6-10F17854D391}"/>
              </a:ext>
            </a:extLst>
          </p:cNvPr>
          <p:cNvSpPr txBox="1"/>
          <p:nvPr/>
        </p:nvSpPr>
        <p:spPr>
          <a:xfrm>
            <a:off x="63352" y="1285120"/>
            <a:ext cx="2684931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寝屋川北部地下河川</a:t>
            </a:r>
            <a:endParaRPr kumimoji="1" lang="en-US" altLang="ja-JP" sz="16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L=14.3km(</a:t>
            </a:r>
            <a:r>
              <a:rPr kumimoji="1" lang="ja-JP" altLang="en-US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内、</a:t>
            </a:r>
            <a:r>
              <a:rPr kumimoji="1"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9.7km</a:t>
            </a:r>
            <a:r>
              <a:rPr lang="ja-JP" altLang="en-US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供用</a:t>
            </a:r>
            <a:r>
              <a:rPr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kumimoji="1" lang="ja-JP" altLang="en-US" sz="14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D8B96A71-9672-402F-AE92-8E0862FB8706}"/>
              </a:ext>
            </a:extLst>
          </p:cNvPr>
          <p:cNvSpPr txBox="1"/>
          <p:nvPr/>
        </p:nvSpPr>
        <p:spPr>
          <a:xfrm>
            <a:off x="58624" y="4010497"/>
            <a:ext cx="2873536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寝屋川南部地下河川　　</a:t>
            </a:r>
            <a:endParaRPr kumimoji="1" lang="en-US" altLang="ja-JP" sz="16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L=13.4km</a:t>
            </a:r>
            <a:r>
              <a:rPr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kumimoji="1" lang="ja-JP" altLang="en-US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内、</a:t>
            </a:r>
            <a:r>
              <a:rPr kumimoji="1"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11.2km</a:t>
            </a:r>
            <a:r>
              <a:rPr kumimoji="1" lang="ja-JP" altLang="en-US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供用</a:t>
            </a:r>
            <a:r>
              <a:rPr kumimoji="1" lang="en-US" altLang="ja-JP" sz="14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kumimoji="1" lang="ja-JP" altLang="en-US" sz="14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5F8C3978-3C84-4546-8867-AFE8377C2898}"/>
              </a:ext>
            </a:extLst>
          </p:cNvPr>
          <p:cNvSpPr txBox="1"/>
          <p:nvPr/>
        </p:nvSpPr>
        <p:spPr>
          <a:xfrm>
            <a:off x="6173581" y="4920194"/>
            <a:ext cx="445635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若江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立坑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0E5BE183-BEA0-4097-879E-CABCA57D69D1}"/>
              </a:ext>
            </a:extLst>
          </p:cNvPr>
          <p:cNvSpPr txBox="1"/>
          <p:nvPr/>
        </p:nvSpPr>
        <p:spPr>
          <a:xfrm>
            <a:off x="4472404" y="5539967"/>
            <a:ext cx="410369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平野立坑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04C12798-A112-4629-A76C-A69369A75C2F}"/>
              </a:ext>
            </a:extLst>
          </p:cNvPr>
          <p:cNvSpPr txBox="1"/>
          <p:nvPr/>
        </p:nvSpPr>
        <p:spPr>
          <a:xfrm>
            <a:off x="2277474" y="5900806"/>
            <a:ext cx="512961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聖天山立坑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2A60094B-3416-4498-BBD1-D153A6743EA2}"/>
              </a:ext>
            </a:extLst>
          </p:cNvPr>
          <p:cNvCxnSpPr>
            <a:cxnSpLocks/>
          </p:cNvCxnSpPr>
          <p:nvPr/>
        </p:nvCxnSpPr>
        <p:spPr>
          <a:xfrm flipV="1">
            <a:off x="5274375" y="2485343"/>
            <a:ext cx="1058284" cy="78026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332B3FD7-394A-4B5E-A57F-F090161064E2}"/>
              </a:ext>
            </a:extLst>
          </p:cNvPr>
          <p:cNvCxnSpPr>
            <a:cxnSpLocks/>
          </p:cNvCxnSpPr>
          <p:nvPr/>
        </p:nvCxnSpPr>
        <p:spPr>
          <a:xfrm flipV="1">
            <a:off x="4550734" y="3264018"/>
            <a:ext cx="716961" cy="52861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3309BA2A-DA5A-4967-86FE-62574B721C11}"/>
              </a:ext>
            </a:extLst>
          </p:cNvPr>
          <p:cNvSpPr txBox="1"/>
          <p:nvPr/>
        </p:nvSpPr>
        <p:spPr>
          <a:xfrm>
            <a:off x="3705079" y="3823748"/>
            <a:ext cx="709990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古川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調節池 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L=2.0km</a:t>
            </a:r>
            <a:endParaRPr kumimoji="1" lang="ja-JP" altLang="en-US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8DA9613D-592C-45C3-AB38-A5E3786EB6F6}"/>
              </a:ext>
            </a:extLst>
          </p:cNvPr>
          <p:cNvCxnSpPr>
            <a:cxnSpLocks/>
          </p:cNvCxnSpPr>
          <p:nvPr/>
        </p:nvCxnSpPr>
        <p:spPr>
          <a:xfrm>
            <a:off x="5908240" y="5703315"/>
            <a:ext cx="0" cy="360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矢印コネクタ 210">
            <a:extLst>
              <a:ext uri="{FF2B5EF4-FFF2-40B4-BE49-F238E27FC236}">
                <a16:creationId xmlns:a16="http://schemas.microsoft.com/office/drawing/2014/main" id="{44CD7A58-3E58-4BA6-9165-777C4FD0A05B}"/>
              </a:ext>
            </a:extLst>
          </p:cNvPr>
          <p:cNvCxnSpPr>
            <a:cxnSpLocks/>
          </p:cNvCxnSpPr>
          <p:nvPr/>
        </p:nvCxnSpPr>
        <p:spPr>
          <a:xfrm flipV="1">
            <a:off x="5916398" y="5531919"/>
            <a:ext cx="411387" cy="49486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1C1EBA96-5A82-4034-B565-D7944E416C89}"/>
              </a:ext>
            </a:extLst>
          </p:cNvPr>
          <p:cNvSpPr txBox="1"/>
          <p:nvPr/>
        </p:nvSpPr>
        <p:spPr>
          <a:xfrm>
            <a:off x="5694982" y="5594367"/>
            <a:ext cx="445635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美園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立坑</a:t>
            </a:r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B7719D8C-1994-486E-B3F3-2FE1BA1024F5}"/>
              </a:ext>
            </a:extLst>
          </p:cNvPr>
          <p:cNvSpPr txBox="1"/>
          <p:nvPr/>
        </p:nvSpPr>
        <p:spPr>
          <a:xfrm rot="18551960">
            <a:off x="5994477" y="5794684"/>
            <a:ext cx="631534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23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若江調節池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L=2.0km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14" name="直線コネクタ 213">
            <a:extLst>
              <a:ext uri="{FF2B5EF4-FFF2-40B4-BE49-F238E27FC236}">
                <a16:creationId xmlns:a16="http://schemas.microsoft.com/office/drawing/2014/main" id="{DF46EAEF-174D-4627-9F6B-D85E2EBE6D1D}"/>
              </a:ext>
            </a:extLst>
          </p:cNvPr>
          <p:cNvCxnSpPr>
            <a:cxnSpLocks/>
          </p:cNvCxnSpPr>
          <p:nvPr/>
        </p:nvCxnSpPr>
        <p:spPr>
          <a:xfrm>
            <a:off x="5483985" y="6161682"/>
            <a:ext cx="0" cy="412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91C34FF6-BFC4-47FE-BE78-6563485D32D0}"/>
              </a:ext>
            </a:extLst>
          </p:cNvPr>
          <p:cNvSpPr txBox="1"/>
          <p:nvPr/>
        </p:nvSpPr>
        <p:spPr>
          <a:xfrm>
            <a:off x="5224965" y="6036032"/>
            <a:ext cx="512961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久宝寺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立坑</a:t>
            </a:r>
          </a:p>
        </p:txBody>
      </p:sp>
      <p:cxnSp>
        <p:nvCxnSpPr>
          <p:cNvPr id="215" name="直線矢印コネクタ 214">
            <a:extLst>
              <a:ext uri="{FF2B5EF4-FFF2-40B4-BE49-F238E27FC236}">
                <a16:creationId xmlns:a16="http://schemas.microsoft.com/office/drawing/2014/main" id="{534366F2-D688-4906-B8C5-225F5C3BFB39}"/>
              </a:ext>
            </a:extLst>
          </p:cNvPr>
          <p:cNvCxnSpPr>
            <a:cxnSpLocks/>
          </p:cNvCxnSpPr>
          <p:nvPr/>
        </p:nvCxnSpPr>
        <p:spPr>
          <a:xfrm flipV="1">
            <a:off x="5487203" y="6039266"/>
            <a:ext cx="411387" cy="49486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30A7B0B7-F209-470E-A3AF-816839BEB880}"/>
              </a:ext>
            </a:extLst>
          </p:cNvPr>
          <p:cNvSpPr txBox="1"/>
          <p:nvPr/>
        </p:nvSpPr>
        <p:spPr>
          <a:xfrm rot="18551960">
            <a:off x="5551559" y="6319198"/>
            <a:ext cx="633913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久宝寺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調節池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L=2.2km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2E7D8E5E-8036-4B95-BC06-688B24137D53}"/>
              </a:ext>
            </a:extLst>
          </p:cNvPr>
          <p:cNvCxnSpPr>
            <a:cxnSpLocks/>
          </p:cNvCxnSpPr>
          <p:nvPr/>
        </p:nvCxnSpPr>
        <p:spPr>
          <a:xfrm>
            <a:off x="4217107" y="6221388"/>
            <a:ext cx="0" cy="332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24090667-BE86-4280-835B-756DE3D2B113}"/>
              </a:ext>
            </a:extLst>
          </p:cNvPr>
          <p:cNvSpPr txBox="1"/>
          <p:nvPr/>
        </p:nvSpPr>
        <p:spPr>
          <a:xfrm>
            <a:off x="4011922" y="6158345"/>
            <a:ext cx="410369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西脇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立坑</a:t>
            </a:r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A9137C9F-CE8F-4C3E-84EB-C89849411E5D}"/>
              </a:ext>
            </a:extLst>
          </p:cNvPr>
          <p:cNvSpPr txBox="1"/>
          <p:nvPr/>
        </p:nvSpPr>
        <p:spPr>
          <a:xfrm>
            <a:off x="4503971" y="6515914"/>
            <a:ext cx="709990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加美調節池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L=2.8km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21" name="直線コネクタ 220">
            <a:extLst>
              <a:ext uri="{FF2B5EF4-FFF2-40B4-BE49-F238E27FC236}">
                <a16:creationId xmlns:a16="http://schemas.microsoft.com/office/drawing/2014/main" id="{2E9E2AC9-92E2-411E-854C-85E7EE47A61E}"/>
              </a:ext>
            </a:extLst>
          </p:cNvPr>
          <p:cNvCxnSpPr>
            <a:cxnSpLocks/>
          </p:cNvCxnSpPr>
          <p:nvPr/>
        </p:nvCxnSpPr>
        <p:spPr>
          <a:xfrm>
            <a:off x="3632641" y="6212029"/>
            <a:ext cx="0" cy="3328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5CEA9CD9-9421-4589-B3FD-AEDABA4D7327}"/>
              </a:ext>
            </a:extLst>
          </p:cNvPr>
          <p:cNvSpPr txBox="1"/>
          <p:nvPr/>
        </p:nvSpPr>
        <p:spPr>
          <a:xfrm>
            <a:off x="3462546" y="6113255"/>
            <a:ext cx="410369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今川立坑</a:t>
            </a:r>
          </a:p>
        </p:txBody>
      </p: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CAAD4763-2DEE-42F4-A4EB-450B63E53370}"/>
              </a:ext>
            </a:extLst>
          </p:cNvPr>
          <p:cNvSpPr txBox="1"/>
          <p:nvPr/>
        </p:nvSpPr>
        <p:spPr>
          <a:xfrm>
            <a:off x="3676607" y="6526369"/>
            <a:ext cx="709990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平野川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調節池</a:t>
            </a:r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L=1.3km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23" name="直線コネクタ 222">
            <a:extLst>
              <a:ext uri="{FF2B5EF4-FFF2-40B4-BE49-F238E27FC236}">
                <a16:creationId xmlns:a16="http://schemas.microsoft.com/office/drawing/2014/main" id="{BB39B4CC-F250-41C1-B349-1D3FDF38C8E6}"/>
              </a:ext>
            </a:extLst>
          </p:cNvPr>
          <p:cNvCxnSpPr>
            <a:cxnSpLocks/>
          </p:cNvCxnSpPr>
          <p:nvPr/>
        </p:nvCxnSpPr>
        <p:spPr>
          <a:xfrm flipH="1">
            <a:off x="3057468" y="6126961"/>
            <a:ext cx="70714" cy="3958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69F93D14-9DE2-43AB-9516-FBF5C9E5EDC0}"/>
              </a:ext>
            </a:extLst>
          </p:cNvPr>
          <p:cNvSpPr txBox="1"/>
          <p:nvPr/>
        </p:nvSpPr>
        <p:spPr>
          <a:xfrm>
            <a:off x="2919965" y="6526369"/>
            <a:ext cx="734944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平野川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調節池</a:t>
            </a:r>
            <a:r>
              <a: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L=1.2km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A18B57C2-5581-43AA-AD57-83A04970AC44}"/>
              </a:ext>
            </a:extLst>
          </p:cNvPr>
          <p:cNvSpPr txBox="1"/>
          <p:nvPr/>
        </p:nvSpPr>
        <p:spPr>
          <a:xfrm>
            <a:off x="2886866" y="6052796"/>
            <a:ext cx="477695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 w="15875"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kumimoji="1" lang="en-US" altLang="ja-JP" sz="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桃ヶ池</a:t>
            </a:r>
            <a:r>
              <a:rPr kumimoji="1" lang="ja-JP" altLang="en-US" sz="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立坑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CA2F618D-B955-4096-AC76-A660B98C8C61}"/>
              </a:ext>
            </a:extLst>
          </p:cNvPr>
          <p:cNvSpPr txBox="1"/>
          <p:nvPr/>
        </p:nvSpPr>
        <p:spPr>
          <a:xfrm>
            <a:off x="2126087" y="6523749"/>
            <a:ext cx="765832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endParaRPr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平野川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調節池</a:t>
            </a:r>
            <a:r>
              <a:rPr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III</a:t>
            </a:r>
            <a:r>
              <a:rPr kumimoji="1" lang="ja-JP" altLang="en-US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期 </a:t>
            </a:r>
            <a:endParaRPr kumimoji="1" lang="en-US" altLang="ja-JP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L=1.7km</a:t>
            </a:r>
            <a:endParaRPr kumimoji="1" lang="ja-JP" altLang="en-US" sz="7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28FE0602-E118-409B-898D-CB8B0AAF6C4E}"/>
              </a:ext>
            </a:extLst>
          </p:cNvPr>
          <p:cNvSpPr txBox="1"/>
          <p:nvPr/>
        </p:nvSpPr>
        <p:spPr>
          <a:xfrm rot="10800000" flipV="1">
            <a:off x="6838501" y="6547208"/>
            <a:ext cx="2014087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地上の状況（南部地下河川）</a:t>
            </a:r>
            <a:endParaRPr kumimoji="1"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51" name="図 150">
            <a:extLst>
              <a:ext uri="{FF2B5EF4-FFF2-40B4-BE49-F238E27FC236}">
                <a16:creationId xmlns:a16="http://schemas.microsoft.com/office/drawing/2014/main" id="{89542164-2CC0-4B0C-969A-925CE1331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01" t="13519" r="55994" b="15134"/>
          <a:stretch/>
        </p:blipFill>
        <p:spPr>
          <a:xfrm>
            <a:off x="6666589" y="4814531"/>
            <a:ext cx="2294081" cy="1757562"/>
          </a:xfrm>
          <a:prstGeom prst="rect">
            <a:avLst/>
          </a:prstGeom>
        </p:spPr>
      </p:pic>
      <p:sp>
        <p:nvSpPr>
          <p:cNvPr id="153" name="スライド番号プレースホルダー 17">
            <a:extLst>
              <a:ext uri="{FF2B5EF4-FFF2-40B4-BE49-F238E27FC236}">
                <a16:creationId xmlns:a16="http://schemas.microsoft.com/office/drawing/2014/main" id="{7ED6189F-F06C-4E9C-98FA-4ED84AEAC502}"/>
              </a:ext>
            </a:extLst>
          </p:cNvPr>
          <p:cNvSpPr txBox="1">
            <a:spLocks/>
          </p:cNvSpPr>
          <p:nvPr/>
        </p:nvSpPr>
        <p:spPr>
          <a:xfrm>
            <a:off x="8474802" y="6494237"/>
            <a:ext cx="664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EF9F9-C4E8-46B2-BBF1-33E3162B856A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B113579-FDD8-42D1-B7E9-D7356DA98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7"/>
          <a:stretch/>
        </p:blipFill>
        <p:spPr>
          <a:xfrm>
            <a:off x="6699952" y="1005610"/>
            <a:ext cx="2230663" cy="1568994"/>
          </a:xfrm>
          <a:prstGeom prst="rect">
            <a:avLst/>
          </a:prstGeom>
        </p:spPr>
      </p:pic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D8CC637F-9BF5-4C4B-804B-AE9F57A33EF0}"/>
              </a:ext>
            </a:extLst>
          </p:cNvPr>
          <p:cNvSpPr txBox="1"/>
          <p:nvPr/>
        </p:nvSpPr>
        <p:spPr>
          <a:xfrm rot="8120299" flipV="1">
            <a:off x="6515048" y="6141409"/>
            <a:ext cx="81784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大阪中央</a:t>
            </a:r>
            <a:endParaRPr lang="en-US" altLang="ja-JP" sz="10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環状線</a:t>
            </a:r>
            <a:endParaRPr kumimoji="1" lang="ja-JP" altLang="en-US" sz="10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02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1DFA401-FECD-C932-66C0-FE781C9B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7" y="1591558"/>
            <a:ext cx="6981375" cy="290418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F5C3D1-EB79-4617-8E01-2947395118FB}"/>
              </a:ext>
            </a:extLst>
          </p:cNvPr>
          <p:cNvSpPr txBox="1"/>
          <p:nvPr/>
        </p:nvSpPr>
        <p:spPr>
          <a:xfrm>
            <a:off x="107504" y="938757"/>
            <a:ext cx="316835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②（地下河川・）地下調節池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3856" y="0"/>
            <a:ext cx="915785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河川管理施設の現状</a:t>
            </a:r>
            <a:endParaRPr lang="ja-JP" altLang="en-US" sz="28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55482" y="1617930"/>
            <a:ext cx="260423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【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　築　造　年　次　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itchFamily="50" charset="-128"/>
              </a:rPr>
              <a:t>】</a:t>
            </a:r>
            <a:endParaRPr kumimoji="1" lang="ja-JP" altLang="en-US" sz="16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 UI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9562" y="2010326"/>
            <a:ext cx="2604235" cy="338554"/>
          </a:xfrm>
          <a:prstGeom prst="rect">
            <a:avLst/>
          </a:prstGeom>
          <a:solidFill>
            <a:schemeClr val="bg1"/>
          </a:solidFill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平均経過年数</a:t>
            </a:r>
            <a:r>
              <a:rPr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en-US" altLang="ja-JP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19.1</a:t>
            </a:r>
            <a:r>
              <a:rPr kumimoji="1" lang="ja-JP" altLang="en-US" sz="16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B86767E-44CC-426C-8C54-92D2A97A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359" y="1094030"/>
            <a:ext cx="2267744" cy="150903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1EAFA70-4953-41AA-B7DB-A3407CB42382}"/>
              </a:ext>
            </a:extLst>
          </p:cNvPr>
          <p:cNvSpPr txBox="1"/>
          <p:nvPr/>
        </p:nvSpPr>
        <p:spPr>
          <a:xfrm rot="10800000" flipV="1">
            <a:off x="7117041" y="2565004"/>
            <a:ext cx="1530804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松原南調節池</a:t>
            </a:r>
          </a:p>
        </p:txBody>
      </p:sp>
      <p:sp>
        <p:nvSpPr>
          <p:cNvPr id="18" name="スライド番号プレースホルダー 1">
            <a:extLst>
              <a:ext uri="{FF2B5EF4-FFF2-40B4-BE49-F238E27FC236}">
                <a16:creationId xmlns:a16="http://schemas.microsoft.com/office/drawing/2014/main" id="{65AEBDEE-0A80-481B-9F13-68654B35F448}"/>
              </a:ext>
            </a:extLst>
          </p:cNvPr>
          <p:cNvSpPr txBox="1">
            <a:spLocks/>
          </p:cNvSpPr>
          <p:nvPr/>
        </p:nvSpPr>
        <p:spPr>
          <a:xfrm>
            <a:off x="8422158" y="6492875"/>
            <a:ext cx="72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EF9F9-C4E8-46B2-BBF1-33E3162B856A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5D1D59-0D80-4A59-AE9D-5913071E1D22}"/>
              </a:ext>
            </a:extLst>
          </p:cNvPr>
          <p:cNvSpPr txBox="1"/>
          <p:nvPr/>
        </p:nvSpPr>
        <p:spPr>
          <a:xfrm rot="10800000" flipV="1">
            <a:off x="6947673" y="4364935"/>
            <a:ext cx="2196327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地上の状況（大正川調節池）</a:t>
            </a:r>
            <a:endParaRPr kumimoji="1" lang="ja-JP" altLang="en-US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CF7ABA2-3925-4082-A0F9-DD84DEFF9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t="17524" r="51827" b="12631"/>
          <a:stretch/>
        </p:blipFill>
        <p:spPr>
          <a:xfrm>
            <a:off x="6837359" y="2857190"/>
            <a:ext cx="2265862" cy="1525659"/>
          </a:xfrm>
          <a:prstGeom prst="rect">
            <a:avLst/>
          </a:prstGeom>
        </p:spPr>
      </p:pic>
      <p:sp>
        <p:nvSpPr>
          <p:cNvPr id="108" name="フリーフォーム: 図形 107">
            <a:extLst>
              <a:ext uri="{FF2B5EF4-FFF2-40B4-BE49-F238E27FC236}">
                <a16:creationId xmlns:a16="http://schemas.microsoft.com/office/drawing/2014/main" id="{21B314DE-0F18-4A58-90E9-B8D2CAAA5846}"/>
              </a:ext>
            </a:extLst>
          </p:cNvPr>
          <p:cNvSpPr/>
          <p:nvPr/>
        </p:nvSpPr>
        <p:spPr>
          <a:xfrm>
            <a:off x="7145655" y="3080385"/>
            <a:ext cx="1116330" cy="666750"/>
          </a:xfrm>
          <a:custGeom>
            <a:avLst/>
            <a:gdLst>
              <a:gd name="connsiteX0" fmla="*/ 1116330 w 1116330"/>
              <a:gd name="connsiteY0" fmla="*/ 508635 h 666750"/>
              <a:gd name="connsiteX1" fmla="*/ 1116330 w 1116330"/>
              <a:gd name="connsiteY1" fmla="*/ 508635 h 666750"/>
              <a:gd name="connsiteX2" fmla="*/ 872490 w 1116330"/>
              <a:gd name="connsiteY2" fmla="*/ 666750 h 666750"/>
              <a:gd name="connsiteX3" fmla="*/ 0 w 1116330"/>
              <a:gd name="connsiteY3" fmla="*/ 81915 h 666750"/>
              <a:gd name="connsiteX4" fmla="*/ 276225 w 1116330"/>
              <a:gd name="connsiteY4" fmla="*/ 0 h 666750"/>
              <a:gd name="connsiteX5" fmla="*/ 1116330 w 1116330"/>
              <a:gd name="connsiteY5" fmla="*/ 50863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330" h="666750">
                <a:moveTo>
                  <a:pt x="1116330" y="508635"/>
                </a:moveTo>
                <a:lnTo>
                  <a:pt x="1116330" y="508635"/>
                </a:lnTo>
                <a:lnTo>
                  <a:pt x="872490" y="666750"/>
                </a:lnTo>
                <a:lnTo>
                  <a:pt x="0" y="81915"/>
                </a:lnTo>
                <a:lnTo>
                  <a:pt x="276225" y="0"/>
                </a:lnTo>
                <a:lnTo>
                  <a:pt x="1116330" y="508635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4073437B-C11F-43EA-A3F5-D1E5434B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" y="4743812"/>
            <a:ext cx="9064324" cy="19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82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 rot="10800000" flipV="1">
            <a:off x="3739308" y="6362163"/>
            <a:ext cx="217769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急傾斜地崩壊防止施設</a:t>
            </a:r>
            <a:endParaRPr lang="en-US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（擁壁工）</a:t>
            </a:r>
            <a:endParaRPr kumimoji="1" lang="ja-JP" altLang="en-US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70" y="0"/>
            <a:ext cx="914183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河川管理施設の現状</a:t>
            </a:r>
            <a:endParaRPr lang="ja-JP" altLang="en-US" sz="28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8474802" y="6494237"/>
            <a:ext cx="664428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rot="10800000" flipV="1">
            <a:off x="678293" y="3636148"/>
            <a:ext cx="206128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砂防堰堤（不透過型）</a:t>
            </a:r>
            <a:endParaRPr kumimoji="1" lang="ja-JP" altLang="en-US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70" y="986788"/>
            <a:ext cx="2337582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③砂防関係施設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10800000" flipV="1">
            <a:off x="382440" y="6381328"/>
            <a:ext cx="264770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急傾斜地崩壊防止施設</a:t>
            </a:r>
            <a:endParaRPr lang="en-US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（法枠工）</a:t>
            </a:r>
            <a:endParaRPr kumimoji="1" lang="ja-JP" altLang="en-US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10800000" flipV="1">
            <a:off x="3314416" y="3601280"/>
            <a:ext cx="3030142" cy="46935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地すべり防止施設</a:t>
            </a:r>
            <a:endParaRPr lang="en-US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05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（杭工・地山補強工・地下水排除工）</a:t>
            </a:r>
            <a:endParaRPr kumimoji="1" lang="ja-JP" altLang="en-US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2B48F09-CC60-4B26-B2A0-A5F37864141C}"/>
              </a:ext>
            </a:extLst>
          </p:cNvPr>
          <p:cNvSpPr txBox="1"/>
          <p:nvPr/>
        </p:nvSpPr>
        <p:spPr>
          <a:xfrm>
            <a:off x="6384049" y="2363682"/>
            <a:ext cx="2755181" cy="3081542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rtlCol="0">
            <a:noAutofit/>
          </a:bodyPr>
          <a:lstStyle/>
          <a:p>
            <a:r>
              <a:rPr lang="ja-JP" altLang="en-US" sz="1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○砂防堰堤</a:t>
            </a:r>
            <a:endParaRPr lang="en-US" altLang="ja-JP" sz="12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戦前に作られた砂防えん堤など施工後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70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年を超えるものもある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（コンクリート構造が主体であるが鋼製部材を用いている箇所もある）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○地すべり防止施設</a:t>
            </a:r>
            <a:endParaRPr lang="en-US" altLang="ja-JP" sz="12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概成後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30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年を超える地区もあり、施設としては施工後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40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年を超える施設もある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（杭工、アンカー工、法面工、排水工などがある）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○急傾斜地崩壊防止施設</a:t>
            </a:r>
            <a:endParaRPr lang="en-US" altLang="ja-JP" sz="12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急傾斜地法が昭和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44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年に公布され、古い施設では施工後</a:t>
            </a:r>
            <a:r>
              <a:rPr lang="en-US" altLang="ja-JP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40</a:t>
            </a:r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年を超えている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1" lang="ja-JP" altLang="en-US" sz="12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擁壁工や法枠工、アンカー工が多い）</a:t>
            </a:r>
            <a:endParaRPr lang="en-US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EB5F28-D035-469C-A1BF-C4232232C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7" y="4144695"/>
            <a:ext cx="2996345" cy="22472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5F8A87A-D3A0-4AD4-B9E5-137A2E744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61"/>
          <a:stretch/>
        </p:blipFill>
        <p:spPr>
          <a:xfrm>
            <a:off x="3312349" y="4148484"/>
            <a:ext cx="2996345" cy="2223708"/>
          </a:xfrm>
          <a:prstGeom prst="rect">
            <a:avLst/>
          </a:prstGeom>
          <a:ln>
            <a:noFill/>
          </a:ln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C0A43F09-8E4F-45D6-9E39-DE70FF148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9" y="1412587"/>
            <a:ext cx="2984597" cy="2238447"/>
          </a:xfrm>
          <a:prstGeom prst="rect">
            <a:avLst/>
          </a:prstGeom>
          <a:ln>
            <a:noFill/>
          </a:ln>
        </p:spPr>
      </p:pic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E8734B57-9589-4E6C-805B-C8AAD4BA1EB0}"/>
              </a:ext>
            </a:extLst>
          </p:cNvPr>
          <p:cNvGrpSpPr/>
          <p:nvPr/>
        </p:nvGrpSpPr>
        <p:grpSpPr>
          <a:xfrm>
            <a:off x="3314416" y="1397586"/>
            <a:ext cx="2984597" cy="2226286"/>
            <a:chOff x="10740365" y="523220"/>
            <a:chExt cx="3182251" cy="2373721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9D0AB2F4-9321-45C7-9C4E-ADEA0B52E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4" t="24740" r="31505" b="38416"/>
            <a:stretch/>
          </p:blipFill>
          <p:spPr>
            <a:xfrm rot="5400000">
              <a:off x="11144630" y="118955"/>
              <a:ext cx="2373721" cy="3182251"/>
            </a:xfrm>
            <a:prstGeom prst="rect">
              <a:avLst/>
            </a:prstGeom>
          </p:spPr>
        </p:pic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B5C8F677-34E4-4525-B610-BFB96BD3CCD1}"/>
                </a:ext>
              </a:extLst>
            </p:cNvPr>
            <p:cNvSpPr/>
            <p:nvPr/>
          </p:nvSpPr>
          <p:spPr>
            <a:xfrm>
              <a:off x="11858133" y="1668227"/>
              <a:ext cx="977751" cy="3466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510512EC-2641-4C04-9E9B-742FD4A571C8}"/>
                </a:ext>
              </a:extLst>
            </p:cNvPr>
            <p:cNvSpPr txBox="1"/>
            <p:nvPr/>
          </p:nvSpPr>
          <p:spPr>
            <a:xfrm>
              <a:off x="12835884" y="1553294"/>
              <a:ext cx="700921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地山補強工</a:t>
              </a:r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CD81254B-77F1-4D82-8644-233A4BC020BF}"/>
                </a:ext>
              </a:extLst>
            </p:cNvPr>
            <p:cNvGrpSpPr/>
            <p:nvPr/>
          </p:nvGrpSpPr>
          <p:grpSpPr>
            <a:xfrm rot="336148">
              <a:off x="11945545" y="1329579"/>
              <a:ext cx="271780" cy="274284"/>
              <a:chOff x="2956560" y="4132412"/>
              <a:chExt cx="411480" cy="401488"/>
            </a:xfrm>
          </p:grpSpPr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1DA24207-D1F5-4E3A-B80B-74E01835B4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6560" y="4144862"/>
                <a:ext cx="251769" cy="3890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id="{EA42523D-E6D5-4809-AB76-D4B814C0E5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6100" y="4132412"/>
                <a:ext cx="122229" cy="4014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78791F8B-A0A5-4B0F-BAD9-CC223ED25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8329" y="4132412"/>
                <a:ext cx="25409" cy="4014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C4C368D3-0C78-4E3E-8E6F-5E10F75C18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8329" y="4144862"/>
                <a:ext cx="159711" cy="3890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48737F94-4CD9-4A47-96EF-22F0FA053B24}"/>
                </a:ext>
              </a:extLst>
            </p:cNvPr>
            <p:cNvGrpSpPr/>
            <p:nvPr/>
          </p:nvGrpSpPr>
          <p:grpSpPr>
            <a:xfrm rot="336148">
              <a:off x="11612990" y="1350307"/>
              <a:ext cx="271780" cy="274284"/>
              <a:chOff x="2956560" y="4132412"/>
              <a:chExt cx="411480" cy="401488"/>
            </a:xfrm>
          </p:grpSpPr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A38F0FEA-1A27-449C-8296-193F702A7F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6560" y="4144862"/>
                <a:ext cx="251769" cy="3890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6C4CDE3E-4E37-44B0-8C45-8A1EA860D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6100" y="4132412"/>
                <a:ext cx="122229" cy="4014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3E9C6060-EC7C-4328-B57A-5BF6E8FB4C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8329" y="4132412"/>
                <a:ext cx="25409" cy="4014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>
                <a:extLst>
                  <a:ext uri="{FF2B5EF4-FFF2-40B4-BE49-F238E27FC236}">
                    <a16:creationId xmlns:a16="http://schemas.microsoft.com/office/drawing/2014/main" id="{2A08973B-6333-4F86-B6D2-1D3392C20D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8329" y="4144862"/>
                <a:ext cx="159711" cy="38903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60C6F71E-A34B-413C-B910-996CDA52CE17}"/>
                </a:ext>
              </a:extLst>
            </p:cNvPr>
            <p:cNvSpPr txBox="1"/>
            <p:nvPr/>
          </p:nvSpPr>
          <p:spPr>
            <a:xfrm>
              <a:off x="12710498" y="1164144"/>
              <a:ext cx="805875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地下水排除工</a:t>
              </a:r>
            </a:p>
          </p:txBody>
        </p:sp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0BF0FA7F-0B85-44C8-A4B3-8C7097A0B377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12229230" y="1271866"/>
              <a:ext cx="481268" cy="10424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B00038C9-D53E-40CB-9DD6-942A089E052E}"/>
                </a:ext>
              </a:extLst>
            </p:cNvPr>
            <p:cNvSpPr/>
            <p:nvPr/>
          </p:nvSpPr>
          <p:spPr>
            <a:xfrm>
              <a:off x="11399514" y="1081597"/>
              <a:ext cx="494224" cy="82547"/>
            </a:xfrm>
            <a:custGeom>
              <a:avLst/>
              <a:gdLst>
                <a:gd name="connsiteX0" fmla="*/ 1135380 w 1135380"/>
                <a:gd name="connsiteY0" fmla="*/ 106680 h 106680"/>
                <a:gd name="connsiteX1" fmla="*/ 0 w 1135380"/>
                <a:gd name="connsiteY1" fmla="*/ 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5380" h="106680">
                  <a:moveTo>
                    <a:pt x="1135380" y="10668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28585272-16C5-427D-ADD7-BABF122CAE33}"/>
                </a:ext>
              </a:extLst>
            </p:cNvPr>
            <p:cNvSpPr txBox="1"/>
            <p:nvPr/>
          </p:nvSpPr>
          <p:spPr>
            <a:xfrm>
              <a:off x="12452913" y="790375"/>
              <a:ext cx="622385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抑止杭工</a:t>
              </a:r>
            </a:p>
          </p:txBody>
        </p: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573B8143-8E5F-4814-9816-BCCB91D87A9F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11932805" y="898097"/>
              <a:ext cx="520108" cy="2428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フリーフォーム: 図形 80">
              <a:extLst>
                <a:ext uri="{FF2B5EF4-FFF2-40B4-BE49-F238E27FC236}">
                  <a16:creationId xmlns:a16="http://schemas.microsoft.com/office/drawing/2014/main" id="{BC9BFD39-EBCE-457F-8552-AF512574F924}"/>
                </a:ext>
              </a:extLst>
            </p:cNvPr>
            <p:cNvSpPr/>
            <p:nvPr/>
          </p:nvSpPr>
          <p:spPr>
            <a:xfrm>
              <a:off x="11374749" y="656086"/>
              <a:ext cx="1724025" cy="1876425"/>
            </a:xfrm>
            <a:custGeom>
              <a:avLst/>
              <a:gdLst>
                <a:gd name="connsiteX0" fmla="*/ 600075 w 1724025"/>
                <a:gd name="connsiteY0" fmla="*/ 1876425 h 1876425"/>
                <a:gd name="connsiteX1" fmla="*/ 400050 w 1724025"/>
                <a:gd name="connsiteY1" fmla="*/ 1400175 h 1876425"/>
                <a:gd name="connsiteX2" fmla="*/ 333375 w 1724025"/>
                <a:gd name="connsiteY2" fmla="*/ 1266825 h 1876425"/>
                <a:gd name="connsiteX3" fmla="*/ 257175 w 1724025"/>
                <a:gd name="connsiteY3" fmla="*/ 1019175 h 1876425"/>
                <a:gd name="connsiteX4" fmla="*/ 238125 w 1724025"/>
                <a:gd name="connsiteY4" fmla="*/ 923925 h 1876425"/>
                <a:gd name="connsiteX5" fmla="*/ 104775 w 1724025"/>
                <a:gd name="connsiteY5" fmla="*/ 600075 h 1876425"/>
                <a:gd name="connsiteX6" fmla="*/ 0 w 1724025"/>
                <a:gd name="connsiteY6" fmla="*/ 428625 h 1876425"/>
                <a:gd name="connsiteX7" fmla="*/ 9525 w 1724025"/>
                <a:gd name="connsiteY7" fmla="*/ 133350 h 1876425"/>
                <a:gd name="connsiteX8" fmla="*/ 142875 w 1724025"/>
                <a:gd name="connsiteY8" fmla="*/ 47625 h 1876425"/>
                <a:gd name="connsiteX9" fmla="*/ 542925 w 1724025"/>
                <a:gd name="connsiteY9" fmla="*/ 0 h 1876425"/>
                <a:gd name="connsiteX10" fmla="*/ 1009650 w 1724025"/>
                <a:gd name="connsiteY10" fmla="*/ 304800 h 1876425"/>
                <a:gd name="connsiteX11" fmla="*/ 1047750 w 1724025"/>
                <a:gd name="connsiteY11" fmla="*/ 676275 h 1876425"/>
                <a:gd name="connsiteX12" fmla="*/ 1162050 w 1724025"/>
                <a:gd name="connsiteY12" fmla="*/ 942975 h 1876425"/>
                <a:gd name="connsiteX13" fmla="*/ 1362075 w 1724025"/>
                <a:gd name="connsiteY13" fmla="*/ 1104900 h 1876425"/>
                <a:gd name="connsiteX14" fmla="*/ 1628775 w 1724025"/>
                <a:gd name="connsiteY14" fmla="*/ 1428750 h 1876425"/>
                <a:gd name="connsiteX15" fmla="*/ 1724025 w 1724025"/>
                <a:gd name="connsiteY15" fmla="*/ 1790700 h 187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4025" h="1876425">
                  <a:moveTo>
                    <a:pt x="600075" y="1876425"/>
                  </a:moveTo>
                  <a:lnTo>
                    <a:pt x="400050" y="1400175"/>
                  </a:lnTo>
                  <a:cubicBezTo>
                    <a:pt x="338092" y="1286586"/>
                    <a:pt x="355480" y="1333141"/>
                    <a:pt x="333375" y="1266825"/>
                  </a:cubicBezTo>
                  <a:lnTo>
                    <a:pt x="257175" y="1019175"/>
                  </a:lnTo>
                  <a:lnTo>
                    <a:pt x="238125" y="923925"/>
                  </a:lnTo>
                  <a:lnTo>
                    <a:pt x="104775" y="600075"/>
                  </a:lnTo>
                  <a:lnTo>
                    <a:pt x="0" y="428625"/>
                  </a:lnTo>
                  <a:lnTo>
                    <a:pt x="9525" y="133350"/>
                  </a:lnTo>
                  <a:lnTo>
                    <a:pt x="142875" y="47625"/>
                  </a:lnTo>
                  <a:lnTo>
                    <a:pt x="542925" y="0"/>
                  </a:lnTo>
                  <a:lnTo>
                    <a:pt x="1009650" y="304800"/>
                  </a:lnTo>
                  <a:lnTo>
                    <a:pt x="1047750" y="676275"/>
                  </a:lnTo>
                  <a:lnTo>
                    <a:pt x="1162050" y="942975"/>
                  </a:lnTo>
                  <a:lnTo>
                    <a:pt x="1362075" y="1104900"/>
                  </a:lnTo>
                  <a:lnTo>
                    <a:pt x="1628775" y="1428750"/>
                  </a:lnTo>
                  <a:lnTo>
                    <a:pt x="1724025" y="1790700"/>
                  </a:lnTo>
                </a:path>
              </a:pathLst>
            </a:cu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91139E-0A9F-4AA6-A26E-A3C63509C37A}"/>
              </a:ext>
            </a:extLst>
          </p:cNvPr>
          <p:cNvCxnSpPr>
            <a:cxnSpLocks/>
          </p:cNvCxnSpPr>
          <p:nvPr/>
        </p:nvCxnSpPr>
        <p:spPr>
          <a:xfrm>
            <a:off x="1512901" y="2978784"/>
            <a:ext cx="28803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3856" y="0"/>
            <a:ext cx="915785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河川管理施設の現状</a:t>
            </a:r>
            <a:endParaRPr lang="ja-JP" altLang="en-US" sz="28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469" y="1377208"/>
            <a:ext cx="233630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●箕面川ダム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8891" y="2358825"/>
            <a:ext cx="33858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⇒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ダム供用開始後、３９年経過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68891" y="1674791"/>
            <a:ext cx="3788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箕面川の治水対策については、</a:t>
            </a:r>
            <a:r>
              <a:rPr lang="ja-JP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昭和</a:t>
            </a:r>
            <a:r>
              <a:rPr lang="en-US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42</a:t>
            </a:r>
            <a:r>
              <a:rPr lang="ja-JP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7</a:t>
            </a:r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月の北摂</a:t>
            </a:r>
            <a:r>
              <a:rPr lang="ja-JP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豪雨</a:t>
            </a:r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による多大な流域被害を契機に、ダム建設及び河川改修を推進。</a:t>
            </a:r>
            <a:endParaRPr lang="ja-JP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39675" y="1068937"/>
            <a:ext cx="139694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④</a:t>
            </a:r>
            <a:r>
              <a:rPr kumimoji="1"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ダム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51581" y="2913976"/>
            <a:ext cx="198817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●狭山池ダム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98888" y="3241104"/>
            <a:ext cx="37586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西除川の治水対策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について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は、昭和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57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8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月の豪雨によ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る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西除川・東除川流域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多大な洪水被害を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契機に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、農業用ため池で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あった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狭山池を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洪水調節機能を有するダムに改築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するためのダム建設及び河川改修を推進。</a:t>
            </a:r>
            <a:endParaRPr lang="ja-JP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8891" y="4408075"/>
            <a:ext cx="33858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⇒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ダム供用開始後、２１年経過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8DE698-73EC-E868-B9C1-40993C987736}"/>
              </a:ext>
            </a:extLst>
          </p:cNvPr>
          <p:cNvSpPr txBox="1"/>
          <p:nvPr/>
        </p:nvSpPr>
        <p:spPr>
          <a:xfrm>
            <a:off x="394789" y="5102707"/>
            <a:ext cx="208897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●安威川ダム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8F24BC-6AAB-7FC2-2266-5C1D8A6F7A28}"/>
              </a:ext>
            </a:extLst>
          </p:cNvPr>
          <p:cNvSpPr txBox="1"/>
          <p:nvPr/>
        </p:nvSpPr>
        <p:spPr>
          <a:xfrm>
            <a:off x="589211" y="6084324"/>
            <a:ext cx="33858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⇒</a:t>
            </a:r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ダム供用開始後、１年目</a:t>
            </a:r>
            <a:endParaRPr kumimoji="1" lang="ja-JP" altLang="en-US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ACFD368-B64E-5CE6-C44B-876E4344EFF0}"/>
              </a:ext>
            </a:extLst>
          </p:cNvPr>
          <p:cNvSpPr/>
          <p:nvPr/>
        </p:nvSpPr>
        <p:spPr>
          <a:xfrm>
            <a:off x="589211" y="5400290"/>
            <a:ext cx="37886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安威川の治水対策については、昭和</a:t>
            </a:r>
            <a:r>
              <a:rPr lang="en-US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42</a:t>
            </a:r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年の</a:t>
            </a:r>
            <a:r>
              <a:rPr lang="en-US" altLang="ja-JP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7</a:t>
            </a:r>
            <a:r>
              <a:rPr lang="ja-JP" altLang="en-US" sz="1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月豪雨による多大な流域被害を契機に、ダム建設及び河川改修を推進。</a:t>
            </a:r>
            <a:endParaRPr lang="ja-JP" altLang="ja-JP" sz="1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23" name="Picture 2" descr="78_表紙">
            <a:extLst>
              <a:ext uri="{FF2B5EF4-FFF2-40B4-BE49-F238E27FC236}">
                <a16:creationId xmlns:a16="http://schemas.microsoft.com/office/drawing/2014/main" id="{E0641619-511C-4442-886A-1CF7AFBB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516" y="1280678"/>
            <a:ext cx="2336307" cy="17206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2D010DC-7B4E-4E18-AF9C-B02CBD5C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5373" r="20434" b="31598"/>
          <a:stretch/>
        </p:blipFill>
        <p:spPr>
          <a:xfrm>
            <a:off x="4374539" y="5085184"/>
            <a:ext cx="2357701" cy="1597559"/>
          </a:xfrm>
          <a:prstGeom prst="rect">
            <a:avLst/>
          </a:prstGeom>
        </p:spPr>
      </p:pic>
      <p:graphicFrame>
        <p:nvGraphicFramePr>
          <p:cNvPr id="28" name="表 27">
            <a:extLst>
              <a:ext uri="{FF2B5EF4-FFF2-40B4-BE49-F238E27FC236}">
                <a16:creationId xmlns:a16="http://schemas.microsoft.com/office/drawing/2014/main" id="{4142CC46-97B3-49DE-8CB4-32EB67551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80097"/>
              </p:ext>
            </p:extLst>
          </p:nvPr>
        </p:nvGraphicFramePr>
        <p:xfrm>
          <a:off x="6797655" y="1578464"/>
          <a:ext cx="2211215" cy="864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8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ダム諸元</a:t>
                      </a:r>
                      <a:endParaRPr lang="ja-JP" sz="11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ja-JP" sz="1100" b="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型式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中央</a:t>
                      </a:r>
                      <a:r>
                        <a:rPr lang="ja-JP" altLang="en-US" sz="1000" b="0" kern="10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コア型</a:t>
                      </a: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ロックフィルダム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堤高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47.0m</a:t>
                      </a:r>
                      <a:endParaRPr lang="ja-JP" sz="1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800" b="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堤頂長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222.5m</a:t>
                      </a:r>
                      <a:endParaRPr lang="ja-JP" sz="11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表 28">
            <a:extLst>
              <a:ext uri="{FF2B5EF4-FFF2-40B4-BE49-F238E27FC236}">
                <a16:creationId xmlns:a16="http://schemas.microsoft.com/office/drawing/2014/main" id="{E7B2F69B-9F31-475D-B9C7-1B51444F5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63168"/>
              </p:ext>
            </p:extLst>
          </p:nvPr>
        </p:nvGraphicFramePr>
        <p:xfrm>
          <a:off x="6797655" y="5373656"/>
          <a:ext cx="2223466" cy="864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99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ダム諸元</a:t>
                      </a:r>
                      <a:endParaRPr lang="ja-JP" sz="11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82" marR="61282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ja-JP" sz="1100" b="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型式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中央コア型ロックフィルダム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堤高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76.5</a:t>
                      </a: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</a:t>
                      </a:r>
                      <a:endParaRPr lang="ja-JP" sz="10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800" b="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堤頂長</a:t>
                      </a:r>
                      <a:endParaRPr lang="ja-JP" sz="9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337.5</a:t>
                      </a: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</a:t>
                      </a:r>
                      <a:endParaRPr lang="ja-JP" sz="105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1267" marR="61267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0860D74D-4076-4F0D-BA60-EE73079D0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20151"/>
              </p:ext>
            </p:extLst>
          </p:nvPr>
        </p:nvGraphicFramePr>
        <p:xfrm>
          <a:off x="6807920" y="3382009"/>
          <a:ext cx="2223466" cy="8714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83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0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1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ダム諸元</a:t>
                      </a:r>
                      <a:endParaRPr lang="ja-JP" sz="11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ja-JP" sz="1100" b="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90" marR="6859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型式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均一型アースフィルダム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b="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Times New Roman"/>
                        </a:rPr>
                        <a:t>堤高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18.5m</a:t>
                      </a:r>
                      <a:endParaRPr lang="ja-JP" sz="10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43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800" b="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堤頂長</a:t>
                      </a:r>
                      <a:endParaRPr lang="ja-JP" sz="8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730m</a:t>
                      </a:r>
                      <a:endParaRPr lang="ja-JP" sz="1000" b="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/>
                      </a:endParaRPr>
                    </a:p>
                  </a:txBody>
                  <a:tcPr marL="68574" marR="6857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63FE65DA-A7B4-4F5C-84BB-64B32DCF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11294" r="6410" b="4355"/>
          <a:stretch/>
        </p:blipFill>
        <p:spPr>
          <a:xfrm>
            <a:off x="4374539" y="3125435"/>
            <a:ext cx="2349024" cy="1731066"/>
          </a:xfrm>
          <a:prstGeom prst="rect">
            <a:avLst/>
          </a:prstGeom>
        </p:spPr>
      </p:pic>
      <p:sp>
        <p:nvSpPr>
          <p:cNvPr id="22" name="スライド番号プレースホルダー 17">
            <a:extLst>
              <a:ext uri="{FF2B5EF4-FFF2-40B4-BE49-F238E27FC236}">
                <a16:creationId xmlns:a16="http://schemas.microsoft.com/office/drawing/2014/main" id="{90A29CCF-F695-41D2-99D5-3EC4F2E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0804" y="6497402"/>
            <a:ext cx="774422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405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3856" y="0"/>
            <a:ext cx="915785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１．</a:t>
            </a:r>
            <a:r>
              <a:rPr kumimoji="1" lang="ja-JP" altLang="en-US" sz="28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河川管理施設の現状</a:t>
            </a:r>
            <a:endParaRPr lang="ja-JP" altLang="en-US" sz="28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514963"/>
            <a:ext cx="9144000" cy="461665"/>
          </a:xfrm>
          <a:prstGeom prst="rect">
            <a:avLst/>
          </a:prstGeom>
          <a:solidFill>
            <a:srgbClr val="FFD65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１－２　対象施設の概要</a:t>
            </a:r>
            <a:endParaRPr kumimoji="1" lang="ja-JP" altLang="en-US" sz="24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5013" y="1319837"/>
            <a:ext cx="473655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●機械設備を有する排水機場等の</a:t>
            </a:r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土木構造物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555" y="1002576"/>
            <a:ext cx="184003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⑤</a:t>
            </a:r>
            <a:r>
              <a:rPr lang="ja-JP" altLang="en-US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その他施設</a:t>
            </a:r>
            <a:endParaRPr kumimoji="1" lang="ja-JP" altLang="en-US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CDD33-0F83-4735-AE41-085DEF72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7252"/>
          <a:stretch/>
        </p:blipFill>
        <p:spPr>
          <a:xfrm>
            <a:off x="65977" y="4700645"/>
            <a:ext cx="2281082" cy="1756132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54BEA7C-9968-4A47-AC74-6902985B6276}"/>
              </a:ext>
            </a:extLst>
          </p:cNvPr>
          <p:cNvSpPr txBox="1"/>
          <p:nvPr/>
        </p:nvSpPr>
        <p:spPr>
          <a:xfrm rot="10800000" flipV="1">
            <a:off x="2333459" y="6407848"/>
            <a:ext cx="214478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平野川浄化ポンプ場</a:t>
            </a:r>
            <a:endParaRPr kumimoji="1"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9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（処理水放流渠等のコンクリート部等）</a:t>
            </a:r>
            <a:endParaRPr lang="en-US" altLang="ja-JP" sz="9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73D074E-7E03-4499-9875-43291758C878}"/>
              </a:ext>
            </a:extLst>
          </p:cNvPr>
          <p:cNvSpPr txBox="1"/>
          <p:nvPr/>
        </p:nvSpPr>
        <p:spPr>
          <a:xfrm rot="10800000" flipV="1">
            <a:off x="2583368" y="3677760"/>
            <a:ext cx="2588438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平野川分水路排水機場</a:t>
            </a:r>
            <a:endParaRPr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kumimoji="1"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（門柱、吐出函等のコンクリート部等）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897EBC8-2874-4748-B3A1-399F744B60ED}"/>
              </a:ext>
            </a:extLst>
          </p:cNvPr>
          <p:cNvSpPr txBox="1"/>
          <p:nvPr/>
        </p:nvSpPr>
        <p:spPr>
          <a:xfrm rot="10800000" flipV="1">
            <a:off x="5097433" y="3645330"/>
            <a:ext cx="2295919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西除川常盤堰・常盤樋門</a:t>
            </a:r>
            <a:endParaRPr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kumimoji="1"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（堰柱、門柱等のコンクリート部等）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8D40B6F-64B4-4077-84FB-3FB4CB2E7EE9}"/>
              </a:ext>
            </a:extLst>
          </p:cNvPr>
          <p:cNvSpPr txBox="1"/>
          <p:nvPr/>
        </p:nvSpPr>
        <p:spPr>
          <a:xfrm rot="10800000" flipV="1">
            <a:off x="175013" y="3678863"/>
            <a:ext cx="2186605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木津川水門</a:t>
            </a:r>
          </a:p>
          <a:p>
            <a:pPr algn="ctr"/>
            <a:r>
              <a:rPr kumimoji="1"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（堰柱、門柱等のコンクリート部等）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9928B17-25FC-4C64-B25E-50D0FDB30B1B}"/>
              </a:ext>
            </a:extLst>
          </p:cNvPr>
          <p:cNvSpPr txBox="1"/>
          <p:nvPr/>
        </p:nvSpPr>
        <p:spPr>
          <a:xfrm rot="10800000" flipV="1">
            <a:off x="7316542" y="3622664"/>
            <a:ext cx="1776779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神崎川左門橋左岸鉄扉</a:t>
            </a:r>
            <a:endParaRPr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（コンクリート部）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2F7785E-6244-443A-845F-774563787A63}"/>
              </a:ext>
            </a:extLst>
          </p:cNvPr>
          <p:cNvSpPr txBox="1"/>
          <p:nvPr/>
        </p:nvSpPr>
        <p:spPr>
          <a:xfrm rot="10800000" flipV="1">
            <a:off x="65976" y="6425553"/>
            <a:ext cx="2293561" cy="4154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花園多目的遊水地</a:t>
            </a:r>
            <a:endParaRPr kumimoji="1"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10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（排水門や越流堰のコンクリート部等）</a:t>
            </a:r>
            <a:endParaRPr kumimoji="1" lang="en-US" altLang="ja-JP" sz="10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6E811E9-9C34-46EA-BCED-04DCD24F458C}"/>
              </a:ext>
            </a:extLst>
          </p:cNvPr>
          <p:cNvSpPr txBox="1"/>
          <p:nvPr/>
        </p:nvSpPr>
        <p:spPr>
          <a:xfrm rot="10800000" flipV="1">
            <a:off x="4443643" y="6424147"/>
            <a:ext cx="2144788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住吉川防災調節池</a:t>
            </a:r>
            <a:endParaRPr kumimoji="1" lang="ja-JP" altLang="en-US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A3B839F-F811-4260-95C8-1CFAEF2950E1}"/>
              </a:ext>
            </a:extLst>
          </p:cNvPr>
          <p:cNvGrpSpPr/>
          <p:nvPr/>
        </p:nvGrpSpPr>
        <p:grpSpPr>
          <a:xfrm>
            <a:off x="4993435" y="1502160"/>
            <a:ext cx="2224990" cy="2151565"/>
            <a:chOff x="6214185" y="1097641"/>
            <a:chExt cx="2868808" cy="2774137"/>
          </a:xfrm>
        </p:grpSpPr>
        <p:pic>
          <p:nvPicPr>
            <p:cNvPr id="55" name="Picture 2" descr="西除川　　　　　常盤橋">
              <a:extLst>
                <a:ext uri="{FF2B5EF4-FFF2-40B4-BE49-F238E27FC236}">
                  <a16:creationId xmlns:a16="http://schemas.microsoft.com/office/drawing/2014/main" id="{1682589A-D178-40A5-A98E-92C976C11C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9564" r="11261" b="24232"/>
            <a:stretch/>
          </p:blipFill>
          <p:spPr bwMode="auto">
            <a:xfrm>
              <a:off x="6214185" y="1894975"/>
              <a:ext cx="2830965" cy="1976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EC2B8E96-D7C2-41C3-8F5F-0665DCFC1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968" y="1097641"/>
              <a:ext cx="1424973" cy="1089701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BDBED89-E55C-466D-920E-179898477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784" y="1201071"/>
              <a:ext cx="1365209" cy="1089701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BC17A256-F6B9-41E8-BC64-E57E6E1E319A}"/>
                </a:ext>
              </a:extLst>
            </p:cNvPr>
            <p:cNvSpPr/>
            <p:nvPr/>
          </p:nvSpPr>
          <p:spPr>
            <a:xfrm>
              <a:off x="6421310" y="2263312"/>
              <a:ext cx="758025" cy="10262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11546727-9202-421E-A4DF-50E10CC674B8}"/>
                </a:ext>
              </a:extLst>
            </p:cNvPr>
            <p:cNvSpPr/>
            <p:nvPr/>
          </p:nvSpPr>
          <p:spPr>
            <a:xfrm rot="5663288">
              <a:off x="7892761" y="2101772"/>
              <a:ext cx="375329" cy="15541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877398AF-A3E1-43B4-A970-C636BA3AF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1022" y="3272631"/>
              <a:ext cx="498598" cy="17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b="0" i="0" u="none" strike="noStrike" baseline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常磐樋門</a:t>
              </a:r>
            </a:p>
          </p:txBody>
        </p:sp>
        <p:sp>
          <p:nvSpPr>
            <p:cNvPr id="61" name="Text Box 8">
              <a:extLst>
                <a:ext uri="{FF2B5EF4-FFF2-40B4-BE49-F238E27FC236}">
                  <a16:creationId xmlns:a16="http://schemas.microsoft.com/office/drawing/2014/main" id="{32535526-1ECC-4142-84E9-27DF701AA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9437" y="3054280"/>
              <a:ext cx="383182" cy="17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b="0" i="0" u="none" strike="noStrike" baseline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常磐堰</a:t>
              </a: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2C905736-DEB3-41FE-AEF0-0D559F1AC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5374" y="2025906"/>
              <a:ext cx="498598" cy="17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b="0" i="0" u="none" strike="noStrike" baseline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常磐樋門</a:t>
              </a:r>
            </a:p>
          </p:txBody>
        </p:sp>
        <p:sp>
          <p:nvSpPr>
            <p:cNvPr id="28" name="Text Box 10">
              <a:extLst>
                <a:ext uri="{FF2B5EF4-FFF2-40B4-BE49-F238E27FC236}">
                  <a16:creationId xmlns:a16="http://schemas.microsoft.com/office/drawing/2014/main" id="{03F52C1A-DD2F-4DF9-A9F1-529629A35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736" y="2077386"/>
              <a:ext cx="383182" cy="17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b="0" i="0" u="none" strike="noStrike" baseline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常磐堰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2E8B349-6FF2-442F-ACCE-E0CCCA86E32F}"/>
              </a:ext>
            </a:extLst>
          </p:cNvPr>
          <p:cNvGrpSpPr/>
          <p:nvPr/>
        </p:nvGrpSpPr>
        <p:grpSpPr>
          <a:xfrm>
            <a:off x="7292689" y="1959021"/>
            <a:ext cx="1829452" cy="1663326"/>
            <a:chOff x="283506" y="4387377"/>
            <a:chExt cx="2253275" cy="204866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2FC3318-C242-4915-8AF3-3F1F4F4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4"/>
            <a:stretch/>
          </p:blipFill>
          <p:spPr>
            <a:xfrm>
              <a:off x="350176" y="4387377"/>
              <a:ext cx="2186605" cy="1531651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EF839F3-56C7-4BD2-9FC3-295C232C8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4" t="2823" r="260" b="16993"/>
            <a:stretch/>
          </p:blipFill>
          <p:spPr>
            <a:xfrm>
              <a:off x="283506" y="5350085"/>
              <a:ext cx="1538437" cy="108595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B2F2A18A-EA23-402B-A410-BC032F2B3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9642" y="6234869"/>
              <a:ext cx="383183" cy="1754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閉鎖前</a:t>
              </a:r>
              <a:endParaRPr lang="ja-JP" altLang="en-US" sz="900" b="0" i="0" u="none" strike="noStrike" baseline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273F0CC3-1B50-4DCB-9534-BFB82A6C4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9884" y="5691184"/>
              <a:ext cx="383183" cy="17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8288" tIns="18288" rIns="18288" bIns="18288" anchor="ctr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9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閉鎖後</a:t>
              </a:r>
              <a:endParaRPr lang="ja-JP" altLang="en-US" sz="900" b="0" i="0" u="none" strike="noStrike" baseline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43764158-6F86-45B0-90C3-E049157F74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6" y="4889945"/>
            <a:ext cx="2073130" cy="15532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27800E3-AD94-4ACD-950E-A048F99A64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26376" b="46399"/>
          <a:stretch/>
        </p:blipFill>
        <p:spPr>
          <a:xfrm>
            <a:off x="5106267" y="4258002"/>
            <a:ext cx="1378900" cy="101890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BF4C5417-8B24-43C0-A662-F9CBA29BF9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-950" b="12760"/>
          <a:stretch/>
        </p:blipFill>
        <p:spPr>
          <a:xfrm>
            <a:off x="2382859" y="4831108"/>
            <a:ext cx="2058803" cy="161579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0773F94-4459-4C9E-89F4-029927E51374}"/>
              </a:ext>
            </a:extLst>
          </p:cNvPr>
          <p:cNvGrpSpPr/>
          <p:nvPr/>
        </p:nvGrpSpPr>
        <p:grpSpPr>
          <a:xfrm>
            <a:off x="67047" y="1874958"/>
            <a:ext cx="2391518" cy="1793638"/>
            <a:chOff x="98850" y="1764507"/>
            <a:chExt cx="2830617" cy="2122962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9DD4194-DBE9-43AF-849C-C69CB04A5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0" y="1764507"/>
              <a:ext cx="2830617" cy="2122962"/>
            </a:xfrm>
            <a:prstGeom prst="rect">
              <a:avLst/>
            </a:prstGeom>
          </p:spPr>
        </p:pic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BE3FFCFD-5928-4751-8100-AE01EA46C1F3}"/>
                </a:ext>
              </a:extLst>
            </p:cNvPr>
            <p:cNvSpPr/>
            <p:nvPr/>
          </p:nvSpPr>
          <p:spPr>
            <a:xfrm>
              <a:off x="98850" y="2974092"/>
              <a:ext cx="897775" cy="5224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FA5840C9-A11D-4383-A410-597E1C81C911}"/>
                </a:ext>
              </a:extLst>
            </p:cNvPr>
            <p:cNvSpPr/>
            <p:nvPr/>
          </p:nvSpPr>
          <p:spPr>
            <a:xfrm>
              <a:off x="1979712" y="3054280"/>
              <a:ext cx="720081" cy="3747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C48ABE8-A9E2-4973-8166-818ED182FD46}"/>
              </a:ext>
            </a:extLst>
          </p:cNvPr>
          <p:cNvGrpSpPr/>
          <p:nvPr/>
        </p:nvGrpSpPr>
        <p:grpSpPr>
          <a:xfrm>
            <a:off x="2549623" y="1889282"/>
            <a:ext cx="2417889" cy="1793637"/>
            <a:chOff x="3135446" y="1769040"/>
            <a:chExt cx="2895278" cy="2147773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FBB22073-C91D-49D2-8913-E3250F28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154" t="6753" r="5958" b="5943"/>
            <a:stretch/>
          </p:blipFill>
          <p:spPr>
            <a:xfrm>
              <a:off x="3135693" y="1769040"/>
              <a:ext cx="2773436" cy="2118429"/>
            </a:xfrm>
            <a:prstGeom prst="rect">
              <a:avLst/>
            </a:prstGeom>
          </p:spPr>
        </p:pic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14CAABDD-B1C1-4148-A26B-79E86734CDDB}"/>
                </a:ext>
              </a:extLst>
            </p:cNvPr>
            <p:cNvSpPr/>
            <p:nvPr/>
          </p:nvSpPr>
          <p:spPr>
            <a:xfrm rot="5400000">
              <a:off x="2550384" y="2662448"/>
              <a:ext cx="1814589" cy="6444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7BF599CE-0DE4-4DBE-B814-20C310325A5E}"/>
                </a:ext>
              </a:extLst>
            </p:cNvPr>
            <p:cNvSpPr/>
            <p:nvPr/>
          </p:nvSpPr>
          <p:spPr>
            <a:xfrm rot="5400000">
              <a:off x="4788777" y="2674867"/>
              <a:ext cx="1839427" cy="6444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4FBC4EF4-A06D-49E7-88F3-7F65DD9538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r="7370"/>
          <a:stretch/>
        </p:blipFill>
        <p:spPr>
          <a:xfrm>
            <a:off x="6617051" y="4566618"/>
            <a:ext cx="1672511" cy="1878256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1D03C3A-8124-47D5-9EFF-AC7E5069E74A}"/>
              </a:ext>
            </a:extLst>
          </p:cNvPr>
          <p:cNvSpPr txBox="1"/>
          <p:nvPr/>
        </p:nvSpPr>
        <p:spPr>
          <a:xfrm rot="10800000" flipV="1">
            <a:off x="7016435" y="6424147"/>
            <a:ext cx="160445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テレメータ観測局</a:t>
            </a:r>
            <a:endParaRPr lang="en-US" altLang="ja-JP" sz="11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r>
              <a:rPr lang="ja-JP" altLang="en-US" sz="90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（パンザマスト等）</a:t>
            </a:r>
            <a:endParaRPr lang="en-US" altLang="ja-JP" sz="9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4B5B205-6D5B-4F34-B2CB-F98721FA1B45}"/>
              </a:ext>
            </a:extLst>
          </p:cNvPr>
          <p:cNvGrpSpPr/>
          <p:nvPr/>
        </p:nvGrpSpPr>
        <p:grpSpPr>
          <a:xfrm>
            <a:off x="7415910" y="4184074"/>
            <a:ext cx="1708197" cy="1319076"/>
            <a:chOff x="1880019" y="1791080"/>
            <a:chExt cx="2432333" cy="1878256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D5929DF3-8B91-46D9-915D-269A3099B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5"/>
            <a:stretch/>
          </p:blipFill>
          <p:spPr>
            <a:xfrm>
              <a:off x="1880019" y="1791080"/>
              <a:ext cx="2432333" cy="1878256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06F92F42-8AED-4566-BD36-EA7F386F8599}"/>
                </a:ext>
              </a:extLst>
            </p:cNvPr>
            <p:cNvSpPr/>
            <p:nvPr/>
          </p:nvSpPr>
          <p:spPr>
            <a:xfrm rot="302817">
              <a:off x="1924164" y="1872002"/>
              <a:ext cx="518475" cy="1777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4232E0B9-8389-4737-9385-0499F6B280FA}"/>
                </a:ext>
              </a:extLst>
            </p:cNvPr>
            <p:cNvSpPr/>
            <p:nvPr/>
          </p:nvSpPr>
          <p:spPr>
            <a:xfrm>
              <a:off x="3601649" y="2759827"/>
              <a:ext cx="697700" cy="6969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楕円 61">
            <a:extLst>
              <a:ext uri="{FF2B5EF4-FFF2-40B4-BE49-F238E27FC236}">
                <a16:creationId xmlns:a16="http://schemas.microsoft.com/office/drawing/2014/main" id="{468A17D0-E130-4D89-ACF4-C935F80B656F}"/>
              </a:ext>
            </a:extLst>
          </p:cNvPr>
          <p:cNvSpPr/>
          <p:nvPr/>
        </p:nvSpPr>
        <p:spPr>
          <a:xfrm>
            <a:off x="6981673" y="4534709"/>
            <a:ext cx="364118" cy="1889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スライド番号プレースホルダー 17">
            <a:extLst>
              <a:ext uri="{FF2B5EF4-FFF2-40B4-BE49-F238E27FC236}">
                <a16:creationId xmlns:a16="http://schemas.microsoft.com/office/drawing/2014/main" id="{11DE15BF-4509-4225-9B38-FAE61B76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0804" y="6497402"/>
            <a:ext cx="774422" cy="365125"/>
          </a:xfrm>
        </p:spPr>
        <p:txBody>
          <a:bodyPr/>
          <a:lstStyle/>
          <a:p>
            <a:fld id="{682EF9F9-C4E8-46B2-BBF1-33E3162B856A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6071715"/>
      </p:ext>
    </p:extLst>
  </p:cSld>
  <p:clrMapOvr>
    <a:masterClrMapping/>
  </p:clrMapOvr>
</p:sld>
</file>

<file path=ppt/theme/theme1.xml><?xml version="1.0" encoding="utf-8"?>
<a:theme xmlns:a="http://schemas.openxmlformats.org/drawingml/2006/main" name="スリップストリーム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A392AD875449443AAA7829C2473F989" ma:contentTypeVersion="6" ma:contentTypeDescription="新しいドキュメントを作成します。" ma:contentTypeScope="" ma:versionID="910b726549f5ea5c5b0da533c2bfbdae">
  <xsd:schema xmlns:xsd="http://www.w3.org/2001/XMLSchema" xmlns:xs="http://www.w3.org/2001/XMLSchema" xmlns:p="http://schemas.microsoft.com/office/2006/metadata/properties" xmlns:ns2="60b12527-e226-4614-b792-74ec134ea487" xmlns:ns3="070d2816-acf1-4867-9480-e239a5331c18" targetNamespace="http://schemas.microsoft.com/office/2006/metadata/properties" ma:root="true" ma:fieldsID="bb2c7f2645d668397f7db443c4d8a8c5" ns2:_="" ns3:_="">
    <xsd:import namespace="60b12527-e226-4614-b792-74ec134ea487"/>
    <xsd:import namespace="070d2816-acf1-4867-9480-e239a5331c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12527-e226-4614-b792-74ec134ea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d2816-acf1-4867-9480-e239a5331c1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809FF2-C723-4C8B-94C2-65BE0119AC87}">
  <ds:schemaRefs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sharepoint/v3"/>
    <ds:schemaRef ds:uri="4e21aece-359b-4e6f-8f54-c70e1e237c6a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B5F6AF2-9E8D-446E-855C-BE3A9B989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b12527-e226-4614-b792-74ec134ea487"/>
    <ds:schemaRef ds:uri="070d2816-acf1-4867-9480-e239a5331c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24B8D6-791C-413A-A636-DC40FB5D74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27349</TotalTime>
  <Words>1675</Words>
  <Application>Microsoft Office PowerPoint</Application>
  <PresentationFormat>画面に合わせる (4:3)</PresentationFormat>
  <Paragraphs>441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BIZ UDPゴシック</vt:lpstr>
      <vt:lpstr>Meiryo UI</vt:lpstr>
      <vt:lpstr>Calibri</vt:lpstr>
      <vt:lpstr>Georgia</vt:lpstr>
      <vt:lpstr>Trebuchet MS</vt:lpstr>
      <vt:lpstr>スリップストリーム</vt:lpstr>
      <vt:lpstr>大阪府都市基盤施設維持管理技術審議会  第１回　河川等部会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大阪府庁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大阪府庁</dc:creator>
  <cp:lastModifiedBy>入谷　真弘</cp:lastModifiedBy>
  <cp:revision>1249</cp:revision>
  <cp:lastPrinted>2024-03-25T02:47:06Z</cp:lastPrinted>
  <dcterms:created xsi:type="dcterms:W3CDTF">2013-06-19T04:48:16Z</dcterms:created>
  <dcterms:modified xsi:type="dcterms:W3CDTF">2024-06-27T07:15:59Z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0x0101004A392AD875449443AAA7829C2473F989</vt:lpwstr>
  </property>
</Properties>
</file>