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handoutMasterIdLst>
    <p:handoutMasterId r:id="rId13"/>
  </p:handoutMasterIdLst>
  <p:sldIdLst>
    <p:sldId id="257" r:id="rId2"/>
    <p:sldId id="322" r:id="rId3"/>
    <p:sldId id="314" r:id="rId4"/>
    <p:sldId id="327" r:id="rId5"/>
    <p:sldId id="320" r:id="rId6"/>
    <p:sldId id="326" r:id="rId7"/>
    <p:sldId id="316" r:id="rId8"/>
    <p:sldId id="324" r:id="rId9"/>
    <p:sldId id="328" r:id="rId10"/>
    <p:sldId id="325" r:id="rId11"/>
  </p:sldIdLst>
  <p:sldSz cx="6858000" cy="9906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CC"/>
    <a:srgbClr val="5F86E2"/>
    <a:srgbClr val="9CBC5B"/>
    <a:srgbClr val="EBF1DE"/>
    <a:srgbClr val="D7E4BD"/>
    <a:srgbClr val="C3D69B"/>
    <a:srgbClr val="D4E2B7"/>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9455" autoAdjust="0"/>
  </p:normalViewPr>
  <p:slideViewPr>
    <p:cSldViewPr>
      <p:cViewPr>
        <p:scale>
          <a:sx n="100" d="100"/>
          <a:sy n="100" d="100"/>
        </p:scale>
        <p:origin x="1128" y="-144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64" y="-102"/>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14" y="9287059"/>
            <a:ext cx="2880101" cy="488792"/>
          </a:xfrm>
          <a:prstGeom prst="rect">
            <a:avLst/>
          </a:prstGeom>
        </p:spPr>
        <p:txBody>
          <a:bodyPr vert="horz" lIns="89599" tIns="44801" rIns="89599" bIns="448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8" y="9287059"/>
            <a:ext cx="2880101" cy="488792"/>
          </a:xfrm>
          <a:prstGeom prst="rect">
            <a:avLst/>
          </a:prstGeom>
        </p:spPr>
        <p:txBody>
          <a:bodyPr vert="horz" lIns="89599" tIns="44801" rIns="89599" bIns="44801" rtlCol="0" anchor="b"/>
          <a:lstStyle>
            <a:lvl1pPr algn="r">
              <a:defRPr sz="1200"/>
            </a:lvl1pPr>
          </a:lstStyle>
          <a:p>
            <a:fld id="{0BFA5413-80DA-423B-A4AF-2A3579866A1B}" type="slidenum">
              <a:rPr kumimoji="1" lang="ja-JP" altLang="en-US" smtClean="0"/>
              <a:t>‹#›</a:t>
            </a:fld>
            <a:endParaRPr kumimoji="1" lang="ja-JP" altLang="en-US"/>
          </a:p>
        </p:txBody>
      </p:sp>
    </p:spTree>
    <p:extLst>
      <p:ext uri="{BB962C8B-B14F-4D97-AF65-F5344CB8AC3E}">
        <p14:creationId xmlns:p14="http://schemas.microsoft.com/office/powerpoint/2010/main" val="31951378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7"/>
            <a:ext cx="2880309" cy="488871"/>
          </a:xfrm>
          <a:prstGeom prst="rect">
            <a:avLst/>
          </a:prstGeom>
        </p:spPr>
        <p:txBody>
          <a:bodyPr vert="horz" lIns="89599" tIns="44801" rIns="89599" bIns="448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5" y="17"/>
            <a:ext cx="2880309" cy="488871"/>
          </a:xfrm>
          <a:prstGeom prst="rect">
            <a:avLst/>
          </a:prstGeom>
        </p:spPr>
        <p:txBody>
          <a:bodyPr vert="horz" lIns="89599" tIns="44801" rIns="89599" bIns="44801" rtlCol="0"/>
          <a:lstStyle>
            <a:lvl1pPr algn="r">
              <a:defRPr sz="1200"/>
            </a:lvl1pPr>
          </a:lstStyle>
          <a:p>
            <a:fld id="{1CD7A966-87D6-4FEE-A1BF-07660EF4002D}" type="datetimeFigureOut">
              <a:rPr kumimoji="1" lang="ja-JP" altLang="en-US" smtClean="0"/>
              <a:t>2021/11/29</a:t>
            </a:fld>
            <a:endParaRPr kumimoji="1" lang="ja-JP" altLang="en-US"/>
          </a:p>
        </p:txBody>
      </p:sp>
      <p:sp>
        <p:nvSpPr>
          <p:cNvPr id="4" name="スライド イメージ プレースホルダー 3"/>
          <p:cNvSpPr>
            <a:spLocks noGrp="1" noRot="1" noChangeAspect="1"/>
          </p:cNvSpPr>
          <p:nvPr>
            <p:ph type="sldImg" idx="2"/>
          </p:nvPr>
        </p:nvSpPr>
        <p:spPr>
          <a:xfrm>
            <a:off x="2055813" y="733425"/>
            <a:ext cx="2535237" cy="3665538"/>
          </a:xfrm>
          <a:prstGeom prst="rect">
            <a:avLst/>
          </a:prstGeom>
          <a:noFill/>
          <a:ln w="12700">
            <a:solidFill>
              <a:prstClr val="black"/>
            </a:solidFill>
          </a:ln>
        </p:spPr>
        <p:txBody>
          <a:bodyPr vert="horz" lIns="89599" tIns="44801" rIns="89599" bIns="44801"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599" tIns="44801" rIns="89599" bIns="4480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286863"/>
            <a:ext cx="2880309" cy="488871"/>
          </a:xfrm>
          <a:prstGeom prst="rect">
            <a:avLst/>
          </a:prstGeom>
        </p:spPr>
        <p:txBody>
          <a:bodyPr vert="horz" lIns="89599" tIns="44801" rIns="89599" bIns="448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5" y="9286863"/>
            <a:ext cx="2880309" cy="488871"/>
          </a:xfrm>
          <a:prstGeom prst="rect">
            <a:avLst/>
          </a:prstGeom>
        </p:spPr>
        <p:txBody>
          <a:bodyPr vert="horz" lIns="89599" tIns="44801" rIns="89599" bIns="44801" rtlCol="0" anchor="b"/>
          <a:lstStyle>
            <a:lvl1pPr algn="r">
              <a:defRPr sz="1200"/>
            </a:lvl1pPr>
          </a:lstStyle>
          <a:p>
            <a:fld id="{267ABEE2-AFAA-4FEE-A060-1D0656B5CF2B}" type="slidenum">
              <a:rPr kumimoji="1" lang="ja-JP" altLang="en-US" smtClean="0"/>
              <a:t>‹#›</a:t>
            </a:fld>
            <a:endParaRPr kumimoji="1" lang="ja-JP" altLang="en-US"/>
          </a:p>
        </p:txBody>
      </p:sp>
    </p:spTree>
    <p:extLst>
      <p:ext uri="{BB962C8B-B14F-4D97-AF65-F5344CB8AC3E}">
        <p14:creationId xmlns:p14="http://schemas.microsoft.com/office/powerpoint/2010/main" val="10152778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809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0" y="9378597"/>
            <a:ext cx="1600200" cy="527403"/>
          </a:xfrm>
          <a:prstGeom prst="rect">
            <a:avLst/>
          </a:prstGeom>
        </p:spPr>
        <p:txBody>
          <a:bodyPr anchor="b"/>
          <a:lstStyle>
            <a:lvl1pPr>
              <a:defRPr sz="1200">
                <a:solidFill>
                  <a:schemeClr val="tx1">
                    <a:lumMod val="50000"/>
                    <a:lumOff val="50000"/>
                  </a:schemeClr>
                </a:solidFill>
                <a:latin typeface="+mj-ea"/>
                <a:ea typeface="+mj-ea"/>
                <a:cs typeface="Meiryo UI" panose="020B0604030504040204" pitchFamily="50" charset="-128"/>
              </a:defRPr>
            </a:lvl1pPr>
          </a:lstStyle>
          <a:p>
            <a:fld id="{3F636B66-E1A7-4023-83CC-60B504BC7E84}" type="slidenum">
              <a:rPr lang="ja-JP" altLang="en-US" smtClean="0"/>
              <a:pPr/>
              <a:t>‹#›</a:t>
            </a:fld>
            <a:endParaRPr lang="ja-JP" altLang="en-US"/>
          </a:p>
        </p:txBody>
      </p:sp>
    </p:spTree>
    <p:extLst>
      <p:ext uri="{BB962C8B-B14F-4D97-AF65-F5344CB8AC3E}">
        <p14:creationId xmlns:p14="http://schemas.microsoft.com/office/powerpoint/2010/main" val="858743401"/>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偶数スライド">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1"/>
          </p:nvPr>
        </p:nvSpPr>
        <p:spPr>
          <a:xfrm>
            <a:off x="5257800" y="9378597"/>
            <a:ext cx="1600200" cy="527403"/>
          </a:xfrm>
          <a:prstGeom prst="rect">
            <a:avLst/>
          </a:prstGeom>
        </p:spPr>
        <p:txBody>
          <a:bodyPr anchor="b"/>
          <a:lstStyle>
            <a:lvl1pPr algn="r">
              <a:defRPr sz="1200">
                <a:solidFill>
                  <a:schemeClr val="tx1">
                    <a:lumMod val="50000"/>
                    <a:lumOff val="50000"/>
                  </a:schemeClr>
                </a:solidFill>
                <a:latin typeface="+mj-ea"/>
                <a:ea typeface="+mj-ea"/>
              </a:defRPr>
            </a:lvl1pPr>
          </a:lstStyle>
          <a:p>
            <a:fld id="{3F636B66-E1A7-4023-83CC-60B504BC7E84}" type="slidenum">
              <a:rPr lang="ja-JP" altLang="en-US" smtClean="0"/>
              <a:pPr/>
              <a:t>‹#›</a:t>
            </a:fld>
            <a:endParaRPr lang="ja-JP" altLang="en-US" dirty="0"/>
          </a:p>
        </p:txBody>
      </p:sp>
    </p:spTree>
    <p:extLst>
      <p:ext uri="{BB962C8B-B14F-4D97-AF65-F5344CB8AC3E}">
        <p14:creationId xmlns:p14="http://schemas.microsoft.com/office/powerpoint/2010/main" val="39295425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50700145"/>
      </p:ext>
    </p:extLst>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hf hd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9906000"/>
          </a:xfrm>
          <a:prstGeom prst="rect">
            <a:avLst/>
          </a:prstGeom>
          <a:solidFill>
            <a:schemeClr val="accent1">
              <a:lumMod val="60000"/>
              <a:lumOff val="40000"/>
            </a:schemeClr>
          </a:solidFill>
          <a:ln>
            <a:noFill/>
          </a:ln>
          <a:effectLst>
            <a:glow rad="762000">
              <a:schemeClr val="accent5">
                <a:lumMod val="60000"/>
                <a:lumOff val="40000"/>
              </a:schemeClr>
            </a:glow>
            <a:outerShdw dist="35921" dir="2700000" algn="ctr" rotWithShape="0">
              <a:schemeClr val="accent5">
                <a:lumMod val="60000"/>
                <a:lumOff val="40000"/>
              </a:schemeClr>
            </a:outerShdw>
            <a:softEdge rad="190500"/>
          </a:effectLst>
          <a:extLst/>
        </p:spPr>
      </p:pic>
      <p:sp>
        <p:nvSpPr>
          <p:cNvPr id="5" name="正方形/長方形 4"/>
          <p:cNvSpPr/>
          <p:nvPr/>
        </p:nvSpPr>
        <p:spPr>
          <a:xfrm>
            <a:off x="1414145" y="8733480"/>
            <a:ext cx="4029710" cy="540000"/>
          </a:xfrm>
          <a:prstGeom prst="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8000" rIns="72000" bIns="18000" rtlCol="0" anchor="ctr" anchorCtr="0">
            <a:noAutofit/>
          </a:bodyPr>
          <a:lstStyle/>
          <a:p>
            <a:pPr>
              <a:lnSpc>
                <a:spcPts val="1200"/>
              </a:lnSpc>
              <a:spcAft>
                <a:spcPts val="0"/>
              </a:spcAft>
            </a:pPr>
            <a:r>
              <a:rPr lang="ja-JP" sz="1050" kern="1200" dirty="0">
                <a:solidFill>
                  <a:srgbClr val="000000"/>
                </a:solidFill>
                <a:effectLst/>
                <a:latin typeface="ＭＳ Ｐゴシック"/>
                <a:ea typeface="HGPｺﾞｼｯｸM"/>
                <a:cs typeface="Times New Roman"/>
              </a:rPr>
              <a:t>「新・大阪府地震防災アクションプラン」は、以下のＨＰをご覧ください。</a:t>
            </a:r>
            <a:endParaRPr lang="ja-JP" sz="1200" dirty="0">
              <a:effectLst/>
              <a:latin typeface="ＭＳ Ｐゴシック"/>
              <a:cs typeface="ＭＳ Ｐゴシック"/>
            </a:endParaRPr>
          </a:p>
          <a:p>
            <a:pPr>
              <a:lnSpc>
                <a:spcPts val="1200"/>
              </a:lnSpc>
              <a:spcAft>
                <a:spcPts val="0"/>
              </a:spcAft>
            </a:pPr>
            <a:r>
              <a:rPr lang="ja-JP" sz="1050" kern="1200" dirty="0">
                <a:solidFill>
                  <a:srgbClr val="000000"/>
                </a:solidFill>
                <a:effectLst/>
                <a:latin typeface="ＭＳ Ｐゴシック"/>
                <a:ea typeface="HGPｺﾞｼｯｸM"/>
                <a:cs typeface="Times New Roman"/>
              </a:rPr>
              <a:t>　　</a:t>
            </a:r>
            <a:r>
              <a:rPr lang="en-US" altLang="ja-JP" sz="1050" dirty="0">
                <a:solidFill>
                  <a:srgbClr val="000000"/>
                </a:solidFill>
                <a:latin typeface="ＭＳ Ｐゴシック"/>
                <a:ea typeface="HGPｺﾞｼｯｸM"/>
                <a:cs typeface="Times New Roman"/>
              </a:rPr>
              <a:t>http://www.pref.osaka.lg.jp/kikikanri/new_ap_suihin/index.html</a:t>
            </a:r>
            <a:endParaRPr lang="ja-JP" sz="1200" dirty="0">
              <a:effectLst/>
              <a:latin typeface="ＭＳ Ｐゴシック"/>
              <a:cs typeface="ＭＳ Ｐゴシック"/>
            </a:endParaRPr>
          </a:p>
        </p:txBody>
      </p:sp>
      <p:sp>
        <p:nvSpPr>
          <p:cNvPr id="4" name="正方形/長方形 3"/>
          <p:cNvSpPr/>
          <p:nvPr/>
        </p:nvSpPr>
        <p:spPr bwMode="gray">
          <a:xfrm>
            <a:off x="44624" y="2936775"/>
            <a:ext cx="6756072" cy="5976665"/>
          </a:xfrm>
          <a:prstGeom prst="rect">
            <a:avLst/>
          </a:prstGeom>
          <a:noFill/>
          <a:ln>
            <a:noFill/>
          </a:ln>
        </p:spPr>
        <p:txBody>
          <a:bodyPr wrap="square" lIns="91440" tIns="45720" rIns="91440" bIns="45720">
            <a:noAutofit/>
            <a:scene3d>
              <a:camera prst="orthographicFront"/>
              <a:lightRig rig="flat" dir="tl">
                <a:rot lat="0" lon="0" rev="6600000"/>
              </a:lightRig>
            </a:scene3d>
            <a:sp3d prstMaterial="matte">
              <a:bevelT w="0" h="0"/>
              <a:contourClr>
                <a:schemeClr val="bg1"/>
              </a:contourClr>
            </a:sp3d>
          </a:bodyPr>
          <a:lstStyle/>
          <a:p>
            <a:pPr>
              <a:spcAft>
                <a:spcPts val="0"/>
              </a:spcAft>
            </a:pPr>
            <a:endParaRPr lang="en-US" altLang="ja-JP" sz="32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ＭＳ Ｐゴシック"/>
              <a:ea typeface="Meiryo UI"/>
              <a:cs typeface="ＭＳ Ｐゴシック"/>
            </a:endParaRPr>
          </a:p>
          <a:p>
            <a:pPr algn="ctr">
              <a:spcAft>
                <a:spcPts val="0"/>
              </a:spcAft>
            </a:pPr>
            <a:r>
              <a:rPr lang="ja-JP" sz="3400" b="1" kern="1200" dirty="0" smtClean="0">
                <a:solidFill>
                  <a:schemeClr val="accent5">
                    <a:lumMod val="60000"/>
                    <a:lumOff val="40000"/>
                  </a:schemeClr>
                </a:solidFill>
                <a:effectLst>
                  <a:glow rad="88900">
                    <a:schemeClr val="bg1"/>
                  </a:glow>
                </a:effectLst>
                <a:latin typeface="ＭＳ Ｐゴシック"/>
                <a:ea typeface="Meiryo UI"/>
                <a:cs typeface="ＭＳ Ｐゴシック"/>
              </a:rPr>
              <a:t>新</a:t>
            </a:r>
            <a:r>
              <a:rPr lang="ja-JP" sz="3400" b="1" kern="1200" dirty="0">
                <a:solidFill>
                  <a:schemeClr val="accent5">
                    <a:lumMod val="60000"/>
                    <a:lumOff val="40000"/>
                  </a:schemeClr>
                </a:solidFill>
                <a:effectLst>
                  <a:glow rad="88900">
                    <a:schemeClr val="bg1"/>
                  </a:glow>
                </a:effectLst>
                <a:latin typeface="ＭＳ Ｐゴシック"/>
                <a:ea typeface="Meiryo UI"/>
                <a:cs typeface="ＭＳ Ｐゴシック"/>
              </a:rPr>
              <a:t>・</a:t>
            </a:r>
            <a:r>
              <a:rPr lang="ja-JP" sz="3400" b="1" kern="1200" dirty="0" smtClean="0">
                <a:solidFill>
                  <a:schemeClr val="accent5">
                    <a:lumMod val="60000"/>
                    <a:lumOff val="40000"/>
                  </a:schemeClr>
                </a:solidFill>
                <a:effectLst>
                  <a:glow rad="88900">
                    <a:schemeClr val="bg1"/>
                  </a:glow>
                </a:effectLst>
                <a:latin typeface="ＭＳ Ｐゴシック"/>
                <a:ea typeface="Meiryo UI"/>
                <a:cs typeface="ＭＳ Ｐゴシック"/>
              </a:rPr>
              <a:t>大阪府</a:t>
            </a:r>
            <a:r>
              <a:rPr lang="ja-JP" altLang="en-US" sz="3400" b="1" kern="1200" dirty="0" smtClean="0">
                <a:solidFill>
                  <a:schemeClr val="accent5">
                    <a:lumMod val="60000"/>
                    <a:lumOff val="40000"/>
                  </a:schemeClr>
                </a:solidFill>
                <a:effectLst>
                  <a:glow rad="88900">
                    <a:schemeClr val="bg1"/>
                  </a:glow>
                </a:effectLst>
                <a:latin typeface="ＭＳ Ｐゴシック"/>
                <a:ea typeface="Meiryo UI"/>
                <a:cs typeface="ＭＳ Ｐゴシック"/>
              </a:rPr>
              <a:t>地震防災</a:t>
            </a:r>
            <a:r>
              <a:rPr lang="ja-JP" altLang="en-US" sz="3400" b="1" dirty="0" smtClean="0">
                <a:solidFill>
                  <a:schemeClr val="accent5">
                    <a:lumMod val="60000"/>
                    <a:lumOff val="40000"/>
                  </a:schemeClr>
                </a:solidFill>
                <a:effectLst>
                  <a:glow rad="88900">
                    <a:schemeClr val="bg1"/>
                  </a:glow>
                </a:effectLst>
                <a:latin typeface="ＭＳ Ｐゴシック"/>
                <a:ea typeface="Meiryo UI"/>
                <a:cs typeface="ＭＳ Ｐゴシック"/>
              </a:rPr>
              <a:t>アクションプラン</a:t>
            </a:r>
            <a:endParaRPr lang="ja-JP" altLang="ja-JP" sz="3400" dirty="0">
              <a:solidFill>
                <a:schemeClr val="accent5">
                  <a:lumMod val="60000"/>
                  <a:lumOff val="40000"/>
                </a:schemeClr>
              </a:solidFill>
              <a:effectLst>
                <a:glow rad="88900">
                  <a:schemeClr val="bg1"/>
                </a:glow>
              </a:effectLst>
              <a:latin typeface="ＭＳ Ｐゴシック"/>
              <a:cs typeface="ＭＳ Ｐゴシック"/>
            </a:endParaRPr>
          </a:p>
          <a:p>
            <a:pPr algn="ctr">
              <a:spcAft>
                <a:spcPts val="0"/>
              </a:spcAft>
            </a:pPr>
            <a:r>
              <a:rPr lang="ja-JP" altLang="ja-JP" sz="3200" b="1" dirty="0" smtClean="0">
                <a:solidFill>
                  <a:schemeClr val="accent5">
                    <a:lumMod val="60000"/>
                    <a:lumOff val="40000"/>
                  </a:schemeClr>
                </a:solidFill>
                <a:effectLst>
                  <a:glow rad="88900">
                    <a:schemeClr val="bg1"/>
                  </a:glow>
                </a:effectLst>
                <a:latin typeface="ＭＳ Ｐゴシック"/>
                <a:ea typeface="Meiryo UI"/>
                <a:cs typeface="ＭＳ Ｐゴシック"/>
              </a:rPr>
              <a:t>～</a:t>
            </a:r>
            <a:r>
              <a:rPr lang="ja-JP" altLang="en-US" sz="3200" b="1" dirty="0">
                <a:solidFill>
                  <a:schemeClr val="accent5">
                    <a:lumMod val="60000"/>
                    <a:lumOff val="40000"/>
                  </a:schemeClr>
                </a:solidFill>
                <a:effectLst>
                  <a:glow rad="88900">
                    <a:schemeClr val="bg1"/>
                  </a:glow>
                </a:effectLst>
                <a:latin typeface="ＭＳ Ｐゴシック"/>
                <a:ea typeface="Meiryo UI"/>
                <a:cs typeface="ＭＳ Ｐゴシック"/>
              </a:rPr>
              <a:t> </a:t>
            </a:r>
            <a:r>
              <a:rPr lang="ja-JP" altLang="en-US" sz="3200" b="1" dirty="0" smtClean="0">
                <a:solidFill>
                  <a:schemeClr val="accent5">
                    <a:lumMod val="60000"/>
                    <a:lumOff val="40000"/>
                  </a:schemeClr>
                </a:solidFill>
                <a:effectLst>
                  <a:glow rad="88900">
                    <a:schemeClr val="bg1"/>
                  </a:glow>
                </a:effectLst>
                <a:latin typeface="ＭＳ Ｐゴシック"/>
                <a:ea typeface="Meiryo UI"/>
                <a:cs typeface="ＭＳ Ｐゴシック"/>
              </a:rPr>
              <a:t>令和２年度の</a:t>
            </a:r>
            <a:r>
              <a:rPr lang="ja-JP" altLang="ja-JP" sz="3200" b="1" dirty="0" smtClean="0">
                <a:solidFill>
                  <a:schemeClr val="accent5">
                    <a:lumMod val="60000"/>
                    <a:lumOff val="40000"/>
                  </a:schemeClr>
                </a:solidFill>
                <a:effectLst>
                  <a:glow rad="88900">
                    <a:schemeClr val="bg1"/>
                  </a:glow>
                </a:effectLst>
                <a:latin typeface="ＭＳ Ｐゴシック"/>
                <a:ea typeface="Meiryo UI"/>
                <a:cs typeface="ＭＳ Ｐゴシック"/>
              </a:rPr>
              <a:t>進捗</a:t>
            </a:r>
            <a:r>
              <a:rPr lang="ja-JP" altLang="en-US" sz="3200" b="1" dirty="0" smtClean="0">
                <a:solidFill>
                  <a:schemeClr val="accent5">
                    <a:lumMod val="60000"/>
                    <a:lumOff val="40000"/>
                  </a:schemeClr>
                </a:solidFill>
                <a:effectLst>
                  <a:glow rad="88900">
                    <a:schemeClr val="bg1"/>
                  </a:glow>
                </a:effectLst>
                <a:latin typeface="ＭＳ Ｐゴシック"/>
                <a:ea typeface="Meiryo UI"/>
                <a:cs typeface="ＭＳ Ｐゴシック"/>
              </a:rPr>
              <a:t>結果 </a:t>
            </a:r>
            <a:r>
              <a:rPr lang="ja-JP" altLang="ja-JP" sz="3200" b="1" dirty="0" smtClean="0">
                <a:solidFill>
                  <a:schemeClr val="accent5">
                    <a:lumMod val="60000"/>
                    <a:lumOff val="40000"/>
                  </a:schemeClr>
                </a:solidFill>
                <a:effectLst>
                  <a:glow rad="88900">
                    <a:schemeClr val="bg1"/>
                  </a:glow>
                </a:effectLst>
                <a:latin typeface="ＭＳ Ｐゴシック"/>
                <a:ea typeface="Meiryo UI"/>
                <a:cs typeface="ＭＳ Ｐゴシック"/>
              </a:rPr>
              <a:t>～</a:t>
            </a:r>
            <a:endParaRPr lang="ja-JP" altLang="ja-JP" sz="1400" dirty="0">
              <a:solidFill>
                <a:schemeClr val="accent5">
                  <a:lumMod val="60000"/>
                  <a:lumOff val="40000"/>
                </a:schemeClr>
              </a:solidFill>
              <a:effectLst>
                <a:glow rad="88900">
                  <a:schemeClr val="bg1"/>
                </a:glow>
              </a:effectLst>
              <a:latin typeface="ＭＳ Ｐゴシック"/>
              <a:cs typeface="ＭＳ Ｐゴシック"/>
            </a:endParaRPr>
          </a:p>
          <a:p>
            <a:pPr algn="ctr">
              <a:spcAft>
                <a:spcPts val="0"/>
              </a:spcAft>
            </a:pPr>
            <a:endParaRPr lang="en-US"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en-US" altLang="ja-JP" sz="2800" b="1"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endParaRPr lang="ja-JP" sz="1200" dirty="0">
              <a:ln>
                <a:solidFill>
                  <a:srgbClr val="0000FF"/>
                </a:solidFill>
              </a:ln>
              <a:solidFill>
                <a:srgbClr val="0000FF"/>
              </a:solidFill>
              <a:effectLst>
                <a:glow rad="127000">
                  <a:schemeClr val="bg1"/>
                </a:glow>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sz="2800" b="1" kern="1200"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a:cs typeface="ＭＳ Ｐゴシック"/>
              </a:rPr>
              <a:t> </a:t>
            </a:r>
            <a:endParaRPr lang="en-US" sz="2800" b="1" kern="1200" dirty="0" smtClean="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en-US" altLang="ja-JP" sz="2800" b="1" dirty="0">
              <a:ln>
                <a:solidFill>
                  <a:srgbClr val="0000FF"/>
                </a:solidFill>
              </a:ln>
              <a:solidFill>
                <a:srgbClr val="0000FF"/>
              </a:solidFill>
              <a:effectLst>
                <a:glow rad="127000">
                  <a:schemeClr val="bg1"/>
                </a:glow>
                <a:outerShdw blurRad="50800" dist="38989" dir="5460000" algn="tl">
                  <a:srgbClr val="000000">
                    <a:alpha val="38000"/>
                  </a:srgbClr>
                </a:outerShdw>
              </a:effectLst>
              <a:latin typeface="Meiryo UI"/>
              <a:cs typeface="ＭＳ Ｐゴシック"/>
            </a:endParaRPr>
          </a:p>
          <a:p>
            <a:pPr algn="ctr">
              <a:spcAft>
                <a:spcPts val="0"/>
              </a:spcAft>
            </a:pPr>
            <a:endParaRPr lang="ja-JP" sz="1200" dirty="0">
              <a:ln>
                <a:solidFill>
                  <a:srgbClr val="0000FF"/>
                </a:solidFill>
              </a:ln>
              <a:solidFill>
                <a:srgbClr val="0000FF"/>
              </a:solidFill>
              <a:effectLst>
                <a:glow rad="127000">
                  <a:schemeClr val="bg1"/>
                </a:glow>
              </a:effectLst>
              <a:latin typeface="ＭＳ Ｐゴシック"/>
              <a:cs typeface="ＭＳ Ｐゴシック"/>
            </a:endParaRPr>
          </a:p>
          <a:p>
            <a:pPr algn="ctr">
              <a:spcAft>
                <a:spcPts val="0"/>
              </a:spcAft>
            </a:pPr>
            <a:r>
              <a:rPr lang="en-US" sz="2800" dirty="0">
                <a:ln>
                  <a:solidFill>
                    <a:srgbClr val="0000FF"/>
                  </a:solidFill>
                </a:ln>
                <a:solidFill>
                  <a:srgbClr val="0000FF"/>
                </a:solidFill>
                <a:effectLst>
                  <a:glow rad="127000">
                    <a:schemeClr val="bg1"/>
                  </a:glow>
                </a:effectLst>
                <a:latin typeface="Meiryo UI"/>
                <a:cs typeface="ＭＳ Ｐゴシック"/>
              </a:rPr>
              <a:t> </a:t>
            </a:r>
            <a:endParaRPr lang="ja-JP" sz="1200" dirty="0">
              <a:ln>
                <a:solidFill>
                  <a:srgbClr val="0000FF"/>
                </a:solidFill>
              </a:ln>
              <a:solidFill>
                <a:srgbClr val="0000FF"/>
              </a:solidFill>
              <a:effectLst>
                <a:glow rad="127000">
                  <a:schemeClr val="bg1"/>
                </a:glow>
              </a:effectLst>
              <a:latin typeface="ＭＳ Ｐゴシック"/>
              <a:cs typeface="ＭＳ Ｐゴシック"/>
            </a:endParaRPr>
          </a:p>
          <a:p>
            <a:pPr algn="ctr">
              <a:spcAft>
                <a:spcPts val="0"/>
              </a:spcAft>
            </a:pPr>
            <a:r>
              <a:rPr lang="en-US" sz="2800" dirty="0">
                <a:solidFill>
                  <a:srgbClr val="0000FF"/>
                </a:solidFill>
                <a:effectLst>
                  <a:glow rad="127000">
                    <a:schemeClr val="bg1"/>
                  </a:glow>
                </a:effectLst>
                <a:latin typeface="Meiryo UI"/>
                <a:cs typeface="ＭＳ Ｐゴシック"/>
              </a:rPr>
              <a:t> </a:t>
            </a:r>
            <a:endParaRPr lang="ja-JP" sz="1200" dirty="0">
              <a:solidFill>
                <a:srgbClr val="0000FF"/>
              </a:solidFill>
              <a:effectLst>
                <a:glow rad="127000">
                  <a:schemeClr val="bg1"/>
                </a:glow>
              </a:effectLst>
              <a:latin typeface="ＭＳ Ｐゴシック"/>
              <a:cs typeface="ＭＳ Ｐゴシック"/>
            </a:endParaRPr>
          </a:p>
          <a:p>
            <a:pPr algn="ctr">
              <a:spcAft>
                <a:spcPts val="0"/>
              </a:spcAft>
            </a:pPr>
            <a:r>
              <a:rPr lang="ja-JP" altLang="en-US" sz="2000" b="1" dirty="0" smtClean="0">
                <a:solidFill>
                  <a:schemeClr val="accent5">
                    <a:lumMod val="60000"/>
                    <a:lumOff val="40000"/>
                  </a:schemeClr>
                </a:solidFill>
                <a:effectLst>
                  <a:glow rad="127000">
                    <a:schemeClr val="bg1"/>
                  </a:glow>
                  <a:outerShdw blurRad="50800" dist="39002" dir="5460000" algn="tl">
                    <a:srgbClr val="000000">
                      <a:alpha val="38000"/>
                    </a:srgbClr>
                  </a:outerShdw>
                </a:effectLst>
                <a:latin typeface="Meiryo UI" panose="020B0604030504040204" pitchFamily="50" charset="-128"/>
                <a:ea typeface="Meiryo UI" panose="020B0604030504040204" pitchFamily="50" charset="-128"/>
                <a:cs typeface="ＭＳ Ｐゴシック"/>
              </a:rPr>
              <a:t>令和３年</a:t>
            </a:r>
            <a:r>
              <a:rPr lang="en-US" altLang="ja-JP" sz="2000" b="1" dirty="0">
                <a:solidFill>
                  <a:schemeClr val="accent5">
                    <a:lumMod val="60000"/>
                    <a:lumOff val="40000"/>
                  </a:schemeClr>
                </a:solidFill>
                <a:effectLst>
                  <a:glow rad="127000">
                    <a:schemeClr val="bg1"/>
                  </a:glow>
                  <a:outerShdw blurRad="50800" dist="39002" dir="5460000" algn="tl">
                    <a:srgbClr val="000000">
                      <a:alpha val="38000"/>
                    </a:srgbClr>
                  </a:outerShdw>
                </a:effectLst>
                <a:latin typeface="Meiryo UI" panose="020B0604030504040204" pitchFamily="50" charset="-128"/>
                <a:ea typeface="Meiryo UI" panose="020B0604030504040204" pitchFamily="50" charset="-128"/>
                <a:cs typeface="ＭＳ Ｐゴシック"/>
              </a:rPr>
              <a:t>11</a:t>
            </a:r>
            <a:r>
              <a:rPr lang="ja-JP" altLang="en-US" sz="2000" b="1" dirty="0" smtClean="0">
                <a:solidFill>
                  <a:schemeClr val="accent5">
                    <a:lumMod val="60000"/>
                    <a:lumOff val="40000"/>
                  </a:schemeClr>
                </a:solidFill>
                <a:effectLst>
                  <a:glow rad="127000">
                    <a:schemeClr val="bg1"/>
                  </a:glow>
                  <a:outerShdw blurRad="50800" dist="39002" dir="5460000" algn="tl">
                    <a:srgbClr val="000000">
                      <a:alpha val="38000"/>
                    </a:srgbClr>
                  </a:outerShdw>
                </a:effectLst>
                <a:latin typeface="Meiryo UI" panose="020B0604030504040204" pitchFamily="50" charset="-128"/>
                <a:ea typeface="Meiryo UI" panose="020B0604030504040204" pitchFamily="50" charset="-128"/>
                <a:cs typeface="ＭＳ Ｐゴシック"/>
              </a:rPr>
              <a:t>月</a:t>
            </a:r>
            <a:endParaRPr lang="en-US" altLang="ja-JP" sz="2000" b="1" dirty="0" smtClean="0">
              <a:solidFill>
                <a:schemeClr val="accent5">
                  <a:lumMod val="60000"/>
                  <a:lumOff val="40000"/>
                </a:schemeClr>
              </a:solidFill>
              <a:effectLst>
                <a:glow rad="127000">
                  <a:schemeClr val="bg1"/>
                </a:glow>
                <a:outerShdw blurRad="50800" dist="39002" dir="5460000" algn="tl">
                  <a:srgbClr val="000000">
                    <a:alpha val="38000"/>
                  </a:srgbClr>
                </a:outerShdw>
              </a:effectLst>
              <a:latin typeface="Meiryo UI" panose="020B0604030504040204" pitchFamily="50" charset="-128"/>
              <a:ea typeface="Meiryo UI" panose="020B0604030504040204" pitchFamily="50" charset="-128"/>
              <a:cs typeface="ＭＳ Ｐゴシック"/>
            </a:endParaRPr>
          </a:p>
          <a:p>
            <a:pPr algn="ctr">
              <a:spcAft>
                <a:spcPts val="0"/>
              </a:spcAft>
            </a:pPr>
            <a:endParaRPr lang="ja-JP" sz="1200" dirty="0">
              <a:solidFill>
                <a:schemeClr val="accent5">
                  <a:lumMod val="60000"/>
                  <a:lumOff val="40000"/>
                </a:schemeClr>
              </a:solidFill>
              <a:effectLst>
                <a:glow rad="127000">
                  <a:schemeClr val="bg1"/>
                </a:glow>
              </a:effectLst>
              <a:latin typeface="ＭＳ Ｐゴシック"/>
              <a:cs typeface="ＭＳ Ｐゴシック"/>
            </a:endParaRPr>
          </a:p>
          <a:p>
            <a:pPr algn="ctr">
              <a:spcAft>
                <a:spcPts val="0"/>
              </a:spcAft>
            </a:pPr>
            <a:r>
              <a:rPr lang="ja-JP" sz="2000" b="1" dirty="0">
                <a:solidFill>
                  <a:schemeClr val="accent5">
                    <a:lumMod val="60000"/>
                    <a:lumOff val="40000"/>
                  </a:schemeClr>
                </a:solidFill>
                <a:effectLst>
                  <a:glow rad="127000">
                    <a:schemeClr val="bg1"/>
                  </a:glow>
                  <a:outerShdw blurRad="50800" dist="39002" dir="5460000" algn="tl">
                    <a:srgbClr val="000000">
                      <a:alpha val="38000"/>
                    </a:srgbClr>
                  </a:outerShdw>
                </a:effectLst>
                <a:latin typeface="ＭＳ Ｐゴシック"/>
                <a:ea typeface="Meiryo UI"/>
                <a:cs typeface="ＭＳ Ｐゴシック"/>
              </a:rPr>
              <a:t>大阪府</a:t>
            </a:r>
            <a:endParaRPr lang="ja-JP" sz="1200" dirty="0">
              <a:solidFill>
                <a:schemeClr val="accent5">
                  <a:lumMod val="60000"/>
                  <a:lumOff val="40000"/>
                </a:schemeClr>
              </a:solidFill>
              <a:effectLst>
                <a:glow rad="127000">
                  <a:schemeClr val="bg1"/>
                </a:glow>
                <a:outerShdw blurRad="50800" dist="39002" dir="5460000" algn="tl">
                  <a:srgbClr val="000000">
                    <a:alpha val="38000"/>
                  </a:srgbClr>
                </a:outerShdw>
              </a:effectLst>
              <a:latin typeface="ＭＳ Ｐゴシック"/>
              <a:cs typeface="ＭＳ Ｐゴシック"/>
            </a:endParaRPr>
          </a:p>
        </p:txBody>
      </p:sp>
    </p:spTree>
    <p:extLst>
      <p:ext uri="{BB962C8B-B14F-4D97-AF65-F5344CB8AC3E}">
        <p14:creationId xmlns:p14="http://schemas.microsoft.com/office/powerpoint/2010/main" val="411072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6858000" cy="9905999"/>
          </a:xfrm>
          <a:prstGeom prst="rect">
            <a:avLst/>
          </a:prstGeom>
          <a:solidFill>
            <a:schemeClr val="bg1"/>
          </a:solidFill>
          <a:ln>
            <a:noFill/>
          </a:ln>
          <a:effectLst>
            <a:glow rad="762000">
              <a:schemeClr val="accent5">
                <a:lumMod val="60000"/>
                <a:lumOff val="40000"/>
              </a:schemeClr>
            </a:glow>
            <a:outerShdw dist="35560" dir="2700000" sx="1000" sy="1000" algn="ctr" rotWithShape="0">
              <a:schemeClr val="bg2">
                <a:alpha val="96000"/>
              </a:schemeClr>
            </a:outerShdw>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169000" y="8193360"/>
            <a:ext cx="2520000" cy="1200329"/>
          </a:xfrm>
          <a:prstGeom prst="rect">
            <a:avLst/>
          </a:prstGeom>
          <a:noFill/>
          <a:ln w="19050">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 危機管理室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540-0008</a:t>
            </a:r>
          </a:p>
          <a:p>
            <a:pPr indent="180975"/>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大阪市中央区大手前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3-1-43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新別館北館３階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80975"/>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電話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06-6941-0351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indent="12573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（内線</a:t>
            </a:r>
            <a:r>
              <a:rPr lang="en-US" altLang="ja-JP" sz="1200" smtClean="0">
                <a:latin typeface="Meiryo UI" panose="020B0604030504040204" pitchFamily="50" charset="-128"/>
                <a:ea typeface="Meiryo UI" panose="020B0604030504040204" pitchFamily="50" charset="-128"/>
                <a:cs typeface="Meiryo UI" panose="020B0604030504040204" pitchFamily="50" charset="-128"/>
              </a:rPr>
              <a:t>4873</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7823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56840" y="34133"/>
            <a:ext cx="6768000" cy="9527379"/>
            <a:chOff x="51523" y="34133"/>
            <a:chExt cx="6754953" cy="9599387"/>
          </a:xfrm>
        </p:grpSpPr>
        <p:pic>
          <p:nvPicPr>
            <p:cNvPr id="7" name="図 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51523" y="34133"/>
              <a:ext cx="6754953" cy="9599387"/>
            </a:xfrm>
            <a:prstGeom prst="rect">
              <a:avLst/>
            </a:prstGeom>
          </p:spPr>
        </p:pic>
        <p:sp>
          <p:nvSpPr>
            <p:cNvPr id="25" name="楕円 24"/>
            <p:cNvSpPr/>
            <p:nvPr/>
          </p:nvSpPr>
          <p:spPr>
            <a:xfrm>
              <a:off x="123946"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184155"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253977"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151686" y="879067"/>
            <a:ext cx="6480000" cy="180000"/>
          </a:xfrm>
          <a:prstGeom prst="rect">
            <a:avLst/>
          </a:prstGeom>
          <a:gradFill>
            <a:gsLst>
              <a:gs pos="0">
                <a:schemeClr val="bg1"/>
              </a:gs>
              <a:gs pos="69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アクションの進捗結果＜まとめ＞</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53071585"/>
              </p:ext>
            </p:extLst>
          </p:nvPr>
        </p:nvGraphicFramePr>
        <p:xfrm>
          <a:off x="123946" y="1640631"/>
          <a:ext cx="6591716" cy="5514480"/>
        </p:xfrm>
        <a:graphic>
          <a:graphicData uri="http://schemas.openxmlformats.org/drawingml/2006/table">
            <a:tbl>
              <a:tblPr firstRow="1" bandRow="1">
                <a:tableStyleId>{5C22544A-7EE6-4342-B048-85BDC9FD1C3A}</a:tableStyleId>
              </a:tblPr>
              <a:tblGrid>
                <a:gridCol w="1000798">
                  <a:extLst>
                    <a:ext uri="{9D8B030D-6E8A-4147-A177-3AD203B41FA5}">
                      <a16:colId xmlns:a16="http://schemas.microsoft.com/office/drawing/2014/main" val="20000"/>
                    </a:ext>
                  </a:extLst>
                </a:gridCol>
                <a:gridCol w="4799190">
                  <a:extLst>
                    <a:ext uri="{9D8B030D-6E8A-4147-A177-3AD203B41FA5}">
                      <a16:colId xmlns:a16="http://schemas.microsoft.com/office/drawing/2014/main" val="20001"/>
                    </a:ext>
                  </a:extLst>
                </a:gridCol>
                <a:gridCol w="791728">
                  <a:extLst>
                    <a:ext uri="{9D8B030D-6E8A-4147-A177-3AD203B41FA5}">
                      <a16:colId xmlns:a16="http://schemas.microsoft.com/office/drawing/2014/main" val="20002"/>
                    </a:ext>
                  </a:extLst>
                </a:gridCol>
              </a:tblGrid>
              <a:tr h="72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府有建築物の耐震化の推進＜全部局＞・・・・・・・・・・・・・・・・・・・・・・・・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学校の</a:t>
                      </a:r>
                      <a:r>
                        <a:rPr lang="ja-JP" altLang="en-US" sz="12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耐震化＜建築部　教育庁＞</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広域緊急交通路等の通行機能確保</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災害発生時の踏切長時間遮断に係る対策</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危機管理室　都市整備部</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401174"/>
                  </a:ext>
                </a:extLst>
              </a:tr>
              <a:tr h="7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広域緊急交通路等の通行機能確保</a:t>
                      </a:r>
                      <a:endParaRPr lang="en-US"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通行機能確保</a:t>
                      </a:r>
                      <a:r>
                        <a:rPr lang="en-US" altLang="ja-JP"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（照明・標識の補修、更新）＜都市整備部＞・・・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8900"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8900" algn="ct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49623"/>
                  </a:ext>
                </a:extLst>
              </a:tr>
              <a:tr h="10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避難所の確保と運営体制の確立＜危機管理室＞・・・・・・・・・・・・・・・・・・</a:t>
                      </a:r>
                    </a:p>
                    <a:p>
                      <a:pPr algn="l"/>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9070046"/>
                  </a:ext>
                </a:extLst>
              </a:tr>
              <a:tr h="720000">
                <a:tc>
                  <a:txBody>
                    <a:bodyPr/>
                    <a:lstStyle/>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密集市街地対策の</a:t>
                      </a:r>
                      <a:r>
                        <a:rPr kumimoji="1" lang="ja-JP" altLang="en-US" sz="120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推進＜建築部＞・・・・・・・・・</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8900" algn="ct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0000">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地籍調査の推進　＜環境農林水産部＞・・・・・・・・・・・・・・・・・・・・・・・・</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88900"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8" name="正方形/長方形 27"/>
          <p:cNvSpPr/>
          <p:nvPr/>
        </p:nvSpPr>
        <p:spPr bwMode="gray">
          <a:xfrm>
            <a:off x="473593" y="128464"/>
            <a:ext cx="867545" cy="400110"/>
          </a:xfrm>
          <a:prstGeom prst="rect">
            <a:avLst/>
          </a:prstGeom>
          <a:noFill/>
        </p:spPr>
        <p:txBody>
          <a:bodyPr wrap="none" lIns="91440" tIns="45720" rIns="91440" bIns="45720">
            <a:spAutoFit/>
          </a:bodyPr>
          <a:lstStyle/>
          <a:p>
            <a:pPr algn="ctr"/>
            <a:r>
              <a:rPr lang="ja-JP" altLang="en-US" sz="2000" b="1" cap="none" spc="0" dirty="0" smtClean="0">
                <a:ln w="6350" cmpd="sng">
                  <a:solidFill>
                    <a:schemeClr val="bg1"/>
                  </a:solidFill>
                  <a:prstDash val="solid"/>
                </a:ln>
                <a:effectLst/>
                <a:latin typeface="Meiryo UI" panose="020B0604030504040204" pitchFamily="50" charset="-128"/>
                <a:ea typeface="Meiryo UI" panose="020B0604030504040204" pitchFamily="50" charset="-128"/>
              </a:rPr>
              <a:t>目　次</a:t>
            </a:r>
            <a:endParaRPr lang="ja-JP" altLang="en-US" sz="20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1686" y="1390525"/>
            <a:ext cx="6480000" cy="180000"/>
          </a:xfrm>
          <a:prstGeom prst="rect">
            <a:avLst/>
          </a:prstGeom>
          <a:gradFill>
            <a:gsLst>
              <a:gs pos="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主なアクションの進捗状況など</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784" y="8405941"/>
            <a:ext cx="996410" cy="959044"/>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318" y="8347279"/>
            <a:ext cx="519560" cy="989636"/>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6590" y="8836730"/>
            <a:ext cx="512605" cy="528460"/>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7266" y="8808822"/>
            <a:ext cx="537127" cy="562437"/>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1264" y="8755777"/>
            <a:ext cx="880366" cy="572238"/>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2355" y="8534930"/>
            <a:ext cx="749856" cy="801985"/>
          </a:xfrm>
          <a:prstGeom prst="rect">
            <a:avLst/>
          </a:prstGeom>
        </p:spPr>
      </p:pic>
      <p:grpSp>
        <p:nvGrpSpPr>
          <p:cNvPr id="17" name="グループ化 16"/>
          <p:cNvGrpSpPr/>
          <p:nvPr/>
        </p:nvGrpSpPr>
        <p:grpSpPr>
          <a:xfrm>
            <a:off x="166614" y="1277702"/>
            <a:ext cx="251999" cy="252000"/>
            <a:chOff x="4433970" y="992560"/>
            <a:chExt cx="238077" cy="238983"/>
          </a:xfrm>
        </p:grpSpPr>
        <p:sp>
          <p:nvSpPr>
            <p:cNvPr id="23" name="正方形/長方形 22"/>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492047"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166614" y="740788"/>
            <a:ext cx="252000" cy="252000"/>
            <a:chOff x="4433970" y="992560"/>
            <a:chExt cx="238078" cy="238983"/>
          </a:xfrm>
        </p:grpSpPr>
        <p:sp>
          <p:nvSpPr>
            <p:cNvPr id="33" name="正方形/長方形 32"/>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p:cNvSpPr txBox="1"/>
          <p:nvPr/>
        </p:nvSpPr>
        <p:spPr>
          <a:xfrm>
            <a:off x="151686" y="5676103"/>
            <a:ext cx="6480000" cy="180000"/>
          </a:xfrm>
          <a:prstGeom prst="rect">
            <a:avLst/>
          </a:prstGeom>
          <a:gradFill>
            <a:gsLst>
              <a:gs pos="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計画</a:t>
            </a:r>
            <a:r>
              <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どおり進まなかったことから、さらなる取組みを行う</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156589" y="5578605"/>
            <a:ext cx="252000" cy="252000"/>
            <a:chOff x="4433970" y="992560"/>
            <a:chExt cx="238078" cy="238983"/>
          </a:xfrm>
        </p:grpSpPr>
        <p:sp>
          <p:nvSpPr>
            <p:cNvPr id="39" name="正方形/長方形 38"/>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151686" y="4693231"/>
            <a:ext cx="6480000" cy="180000"/>
          </a:xfrm>
          <a:prstGeom prst="rect">
            <a:avLst/>
          </a:prstGeom>
          <a:gradFill>
            <a:gsLst>
              <a:gs pos="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新型コロナウイルス対策を踏まえ災害対</a:t>
            </a:r>
            <a:r>
              <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応力の強化を図った</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166614" y="4571393"/>
            <a:ext cx="252000" cy="252000"/>
            <a:chOff x="4433970" y="992560"/>
            <a:chExt cx="238078" cy="238983"/>
          </a:xfrm>
        </p:grpSpPr>
        <p:sp>
          <p:nvSpPr>
            <p:cNvPr id="43" name="正方形/長方形 42"/>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スライド番号プレースホルダー 1"/>
          <p:cNvSpPr>
            <a:spLocks noGrp="1"/>
          </p:cNvSpPr>
          <p:nvPr>
            <p:ph type="sldNum" sz="quarter" idx="4294967295"/>
          </p:nvPr>
        </p:nvSpPr>
        <p:spPr bwMode="gray">
          <a:xfrm>
            <a:off x="188640" y="9665723"/>
            <a:ext cx="177436" cy="166961"/>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1</a:t>
            </a:fld>
            <a:endParaRPr lang="ja-JP" altLang="en-US" sz="1200" dirty="0"/>
          </a:p>
        </p:txBody>
      </p:sp>
    </p:spTree>
    <p:extLst>
      <p:ext uri="{BB962C8B-B14F-4D97-AF65-F5344CB8AC3E}">
        <p14:creationId xmlns:p14="http://schemas.microsoft.com/office/powerpoint/2010/main" val="77284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p:cNvGrpSpPr/>
          <p:nvPr/>
        </p:nvGrpSpPr>
        <p:grpSpPr>
          <a:xfrm>
            <a:off x="12338" y="19909"/>
            <a:ext cx="6836400" cy="9648000"/>
            <a:chOff x="146950" y="10500"/>
            <a:chExt cx="6754953" cy="9706216"/>
          </a:xfrm>
        </p:grpSpPr>
        <p:pic>
          <p:nvPicPr>
            <p:cNvPr id="71" name="図 70"/>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6950" y="10500"/>
              <a:ext cx="6754953" cy="9706216"/>
            </a:xfrm>
            <a:prstGeom prst="rect">
              <a:avLst/>
            </a:prstGeom>
          </p:spPr>
        </p:pic>
        <p:sp>
          <p:nvSpPr>
            <p:cNvPr id="72" name="楕円 71"/>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bwMode="gray">
          <a:xfrm>
            <a:off x="449862" y="124547"/>
            <a:ext cx="5688632" cy="461665"/>
          </a:xfrm>
          <a:prstGeom prst="rect">
            <a:avLst/>
          </a:prstGeom>
          <a:noFill/>
        </p:spPr>
        <p:txBody>
          <a:bodyPr wrap="square" lIns="91440" tIns="45720" rIns="91440" bIns="45720">
            <a:spAutoFit/>
          </a:bodyPr>
          <a:lstStyle/>
          <a:p>
            <a:r>
              <a:rPr lang="ja-JP" altLang="en-US" sz="2400" b="1" cap="none" spc="0" dirty="0" smtClean="0">
                <a:ln w="6350" cmpd="sng">
                  <a:solidFill>
                    <a:schemeClr val="bg1"/>
                  </a:solidFill>
                  <a:prstDash val="solid"/>
                </a:ln>
                <a:effectLst/>
                <a:latin typeface="Meiryo UI" panose="020B0604030504040204" pitchFamily="50" charset="-128"/>
                <a:ea typeface="Meiryo UI" panose="020B0604030504040204" pitchFamily="50" charset="-128"/>
              </a:rPr>
              <a:t>アクションの進捗結果＜まとめ＞</a:t>
            </a:r>
            <a:endParaRPr lang="ja-JP" altLang="en-US" sz="24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10" name="角丸四角形 9"/>
          <p:cNvSpPr/>
          <p:nvPr/>
        </p:nvSpPr>
        <p:spPr bwMode="gray">
          <a:xfrm>
            <a:off x="176099" y="719327"/>
            <a:ext cx="6492900" cy="2284277"/>
          </a:xfrm>
          <a:prstGeom prst="roundRect">
            <a:avLst>
              <a:gd name="adj" fmla="val 3792"/>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アクションの内容</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新・大阪府地震防災アクションプランは、平成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月に未曾有の被害をもたらした東日本大震災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の教訓などからの新たな知見に基づいた、南海トラフ巨大地震の被害想定に対応する新たなハード・ソ</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フト対策の強化に取組むため、平成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年度に令和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年間の計画として策定されました。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年度大阪北部地震、台風第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号、さらには令和元年度の台風第</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号などの度重な</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災害からの教訓により、各アクションのさらなる取組み強化や、これらの災害より顕在化した課題に対</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応する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ため、新たなアクションを策定するなど、大阪府の災害対応力の強化を図っております。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各アクションについては毎年度、進捗状況や目標達成度の評価を行い、その見直し・改善を通じて着</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9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実な推進につなげることとしております。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bwMode="gray">
          <a:xfrm>
            <a:off x="211856" y="767854"/>
            <a:ext cx="3505176" cy="302430"/>
            <a:chOff x="1066738" y="1881711"/>
            <a:chExt cx="3505176" cy="302430"/>
          </a:xfrm>
        </p:grpSpPr>
        <p:sp>
          <p:nvSpPr>
            <p:cNvPr id="12" name="角丸四角形 11"/>
            <p:cNvSpPr/>
            <p:nvPr/>
          </p:nvSpPr>
          <p:spPr bwMode="gray">
            <a:xfrm>
              <a:off x="1066738" y="1881711"/>
              <a:ext cx="3505176" cy="297601"/>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bwMode="gray">
            <a:xfrm>
              <a:off x="1075154" y="1886540"/>
              <a:ext cx="3496760"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　　</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新・大阪府地震防災アクションプランについて</a:t>
              </a:r>
              <a:endParaRPr kumimoji="1"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4" name="楕円 13"/>
            <p:cNvSpPr/>
            <p:nvPr/>
          </p:nvSpPr>
          <p:spPr bwMode="gray">
            <a:xfrm>
              <a:off x="1124744" y="1943756"/>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bwMode="gray">
          <a:xfrm>
            <a:off x="212896" y="3057701"/>
            <a:ext cx="2713088" cy="302430"/>
            <a:chOff x="1066738" y="1881711"/>
            <a:chExt cx="2713088" cy="302430"/>
          </a:xfrm>
        </p:grpSpPr>
        <p:sp>
          <p:nvSpPr>
            <p:cNvPr id="17" name="角丸四角形 16"/>
            <p:cNvSpPr/>
            <p:nvPr/>
          </p:nvSpPr>
          <p:spPr bwMode="gray">
            <a:xfrm>
              <a:off x="1066738" y="1881711"/>
              <a:ext cx="2713088" cy="297601"/>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bwMode="gray">
            <a:xfrm>
              <a:off x="1075154" y="1886540"/>
              <a:ext cx="2704672"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　　</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各アクションプランの分類について</a:t>
              </a:r>
              <a:endParaRPr kumimoji="1"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9" name="楕円 18"/>
            <p:cNvSpPr/>
            <p:nvPr/>
          </p:nvSpPr>
          <p:spPr bwMode="gray">
            <a:xfrm>
              <a:off x="1124744" y="1943756"/>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p:cNvGrpSpPr/>
          <p:nvPr/>
        </p:nvGrpSpPr>
        <p:grpSpPr bwMode="gray">
          <a:xfrm>
            <a:off x="230232" y="3440832"/>
            <a:ext cx="6374285" cy="2893862"/>
            <a:chOff x="223067" y="3931346"/>
            <a:chExt cx="6374285" cy="2893862"/>
          </a:xfrm>
        </p:grpSpPr>
        <p:sp>
          <p:nvSpPr>
            <p:cNvPr id="15" name="角丸四角形 14"/>
            <p:cNvSpPr/>
            <p:nvPr/>
          </p:nvSpPr>
          <p:spPr bwMode="gray">
            <a:xfrm>
              <a:off x="223067" y="4373763"/>
              <a:ext cx="6374285" cy="1136017"/>
            </a:xfrm>
            <a:prstGeom prst="roundRect">
              <a:avLst>
                <a:gd name="adj" fmla="val 7702"/>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bwMode="gray">
            <a:xfrm>
              <a:off x="223067" y="5596194"/>
              <a:ext cx="6374285" cy="1136017"/>
            </a:xfrm>
            <a:prstGeom prst="roundRect">
              <a:avLst>
                <a:gd name="adj" fmla="val 7702"/>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bwMode="gray">
            <a:xfrm>
              <a:off x="1667712" y="3931346"/>
              <a:ext cx="2376264" cy="2893862"/>
            </a:xfrm>
            <a:prstGeom prst="roundRect">
              <a:avLst>
                <a:gd name="adj" fmla="val 2789"/>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gray">
            <a:xfrm>
              <a:off x="4139234" y="3931346"/>
              <a:ext cx="2376264" cy="2893862"/>
            </a:xfrm>
            <a:prstGeom prst="roundRect">
              <a:avLst>
                <a:gd name="adj" fmla="val 2381"/>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bwMode="gray">
            <a:xfrm>
              <a:off x="283161" y="4439216"/>
              <a:ext cx="1318477" cy="1013349"/>
            </a:xfrm>
            <a:prstGeom prst="roundRect">
              <a:avLst>
                <a:gd name="adj" fmla="val 765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自ら取組む</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gray">
            <a:xfrm>
              <a:off x="283160" y="5650009"/>
              <a:ext cx="1318477" cy="1013349"/>
            </a:xfrm>
            <a:prstGeom prst="roundRect">
              <a:avLst>
                <a:gd name="adj" fmla="val 765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市町村・民間団体</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取組みを</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支援するアクション</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gray">
            <a:xfrm>
              <a:off x="1714448" y="4001823"/>
              <a:ext cx="2253501" cy="315299"/>
            </a:xfrm>
            <a:prstGeom prst="roundRect">
              <a:avLst>
                <a:gd name="adj" fmla="val 2326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gn="ctr">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bwMode="gray">
            <a:xfrm>
              <a:off x="4200615" y="4001823"/>
              <a:ext cx="2253501" cy="315299"/>
            </a:xfrm>
            <a:prstGeom prst="roundRect">
              <a:avLst>
                <a:gd name="adj" fmla="val 2326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gn="ctr">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bwMode="gray">
            <a:xfrm>
              <a:off x="1714448" y="4443763"/>
              <a:ext cx="2276553" cy="1013349"/>
            </a:xfrm>
            <a:prstGeom prst="roundRect">
              <a:avLst>
                <a:gd name="adj" fmla="val 6690"/>
              </a:avLst>
            </a:prstGeom>
            <a:solidFill>
              <a:schemeClr val="accent5">
                <a:lumMod val="20000"/>
                <a:lumOff val="8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lvl="0" algn="ctr">
                <a:lnSpc>
                  <a:spcPts val="2100"/>
                </a:lnSpc>
              </a:pP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1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例）防潮堤の津波浸水対策</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水門の耐震化の推進</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ため池防災・減災の推進　など</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bwMode="gray">
            <a:xfrm>
              <a:off x="1714448" y="5650008"/>
              <a:ext cx="2261467" cy="1013349"/>
            </a:xfrm>
            <a:prstGeom prst="roundRect">
              <a:avLst>
                <a:gd name="adj" fmla="val 6690"/>
              </a:avLst>
            </a:prstGeom>
            <a:solidFill>
              <a:schemeClr val="accent5">
                <a:lumMod val="20000"/>
                <a:lumOff val="8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lvl="0" algn="ctr">
                <a:lnSpc>
                  <a:spcPts val="2100"/>
                </a:lnSpc>
              </a:pP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Ⅲ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1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を支</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援することで促進を図るもの</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例）民間建築物の耐震化</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鉄道施設の防災対策　など</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bwMode="gray">
            <a:xfrm>
              <a:off x="4169711" y="4441671"/>
              <a:ext cx="2289240" cy="1013349"/>
            </a:xfrm>
            <a:prstGeom prst="roundRect">
              <a:avLst>
                <a:gd name="adj" fmla="val 6690"/>
              </a:avLst>
            </a:prstGeom>
            <a:solidFill>
              <a:schemeClr val="accent5">
                <a:lumMod val="20000"/>
                <a:lumOff val="8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lvl="0" algn="ctr">
                <a:lnSpc>
                  <a:spcPts val="2100"/>
                </a:lnSpc>
              </a:pP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1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例）大阪</a:t>
              </a:r>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880</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万人訓練の充実</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帰宅困難者対策の確立　など</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bwMode="gray">
            <a:xfrm>
              <a:off x="4203721" y="5647916"/>
              <a:ext cx="2330423" cy="1013349"/>
            </a:xfrm>
            <a:prstGeom prst="roundRect">
              <a:avLst>
                <a:gd name="adj" fmla="val 6690"/>
              </a:avLst>
            </a:prstGeom>
            <a:solidFill>
              <a:schemeClr val="accent5">
                <a:lumMod val="20000"/>
                <a:lumOff val="80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nchorCtr="0"/>
            <a:lstStyle/>
            <a:p>
              <a:pPr lvl="0" algn="ctr">
                <a:lnSpc>
                  <a:spcPts val="2100"/>
                </a:lnSpc>
              </a:pP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4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Ⅳ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1000" b="1"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することで促進を図るもの</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例）地下空間対策の促進</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　　　災害廃棄物の適正処理　など</a:t>
              </a:r>
              <a:endParaRPr lang="en-US" altLang="ja-JP" sz="10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角丸四角形 35"/>
          <p:cNvSpPr/>
          <p:nvPr/>
        </p:nvSpPr>
        <p:spPr bwMode="gray">
          <a:xfrm>
            <a:off x="182549" y="6592244"/>
            <a:ext cx="6492900" cy="2864883"/>
          </a:xfrm>
          <a:prstGeom prst="roundRect">
            <a:avLst>
              <a:gd name="adj" fmla="val 6495"/>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各アクションの評価は、取組み内容の進捗・達成状況などを、関係部局による進捗管理</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シートの精査とともに、ヒアリングを実施し、総合的に評価の判断をしております。</a:t>
            </a:r>
            <a:endParaRPr lang="ja-JP"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bwMode="gray">
          <a:xfrm>
            <a:off x="248608" y="6661573"/>
            <a:ext cx="4980592" cy="358168"/>
            <a:chOff x="1066739" y="1871936"/>
            <a:chExt cx="3577182" cy="307376"/>
          </a:xfrm>
        </p:grpSpPr>
        <p:sp>
          <p:nvSpPr>
            <p:cNvPr id="32" name="角丸四角形 31"/>
            <p:cNvSpPr/>
            <p:nvPr/>
          </p:nvSpPr>
          <p:spPr bwMode="gray">
            <a:xfrm>
              <a:off x="1066739" y="1881711"/>
              <a:ext cx="3577182" cy="297601"/>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bwMode="gray">
            <a:xfrm>
              <a:off x="1085114" y="1871936"/>
              <a:ext cx="3558807"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　　 </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令和２年度の各アクションプランの評価結果（単年度評価）</a:t>
              </a:r>
              <a:endParaRPr kumimoji="1"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34" name="楕円 33"/>
            <p:cNvSpPr/>
            <p:nvPr/>
          </p:nvSpPr>
          <p:spPr bwMode="gray">
            <a:xfrm>
              <a:off x="1124744" y="1950569"/>
              <a:ext cx="129280" cy="1544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角丸四角形 34"/>
          <p:cNvSpPr/>
          <p:nvPr/>
        </p:nvSpPr>
        <p:spPr bwMode="gray">
          <a:xfrm>
            <a:off x="289995" y="7617940"/>
            <a:ext cx="6303353" cy="361992"/>
          </a:xfrm>
          <a:prstGeom prst="roundRect">
            <a:avLst>
              <a:gd name="adj" fmla="val 19452"/>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各アクションの進捗状況評価</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bwMode="gray">
          <a:xfrm>
            <a:off x="289995" y="8072589"/>
            <a:ext cx="6303353" cy="361992"/>
          </a:xfrm>
          <a:prstGeom prst="roundRect">
            <a:avLst>
              <a:gd name="adj" fmla="val 19452"/>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① 概ね計画通りに進んでいるアクション</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bwMode="gray">
          <a:xfrm>
            <a:off x="289995" y="8527238"/>
            <a:ext cx="6303353" cy="361992"/>
          </a:xfrm>
          <a:prstGeom prst="roundRect">
            <a:avLst>
              <a:gd name="adj" fmla="val 19452"/>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計画どおり進まなかったことから、さらなる取組みを行うアクション</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bwMode="gray">
          <a:xfrm>
            <a:off x="5085184" y="7660850"/>
            <a:ext cx="1456124" cy="272730"/>
          </a:xfrm>
          <a:prstGeom prst="roundRect">
            <a:avLst>
              <a:gd name="adj" fmla="val 19452"/>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nSpc>
                <a:spcPts val="2100"/>
              </a:lnSpc>
            </a:pPr>
            <a:r>
              <a:rPr lang="ja-JP" altLang="en-US" sz="1200" b="1" spc="3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評価結果</a:t>
            </a:r>
            <a:endParaRPr lang="ja-JP" altLang="ja-JP" sz="1200" b="1" spc="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bwMode="gray">
          <a:xfrm>
            <a:off x="5085184" y="8118928"/>
            <a:ext cx="1456124" cy="272730"/>
          </a:xfrm>
          <a:prstGeom prst="roundRect">
            <a:avLst>
              <a:gd name="adj" fmla="val 19452"/>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bwMode="gray">
          <a:xfrm>
            <a:off x="5085184" y="8577006"/>
            <a:ext cx="1456124" cy="272730"/>
          </a:xfrm>
          <a:prstGeom prst="roundRect">
            <a:avLst>
              <a:gd name="adj" fmla="val 19452"/>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２</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bwMode="gray">
          <a:xfrm>
            <a:off x="359862" y="7664566"/>
            <a:ext cx="252000" cy="252000"/>
            <a:chOff x="4433970" y="992560"/>
            <a:chExt cx="238078" cy="238983"/>
          </a:xfrm>
        </p:grpSpPr>
        <p:sp>
          <p:nvSpPr>
            <p:cNvPr id="43" name="正方形/長方形 42"/>
            <p:cNvSpPr/>
            <p:nvPr/>
          </p:nvSpPr>
          <p:spPr bwMode="gray">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bwMode="gray">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bwMode="gray">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bwMode="gray">
          <a:xfrm>
            <a:off x="359862" y="8115829"/>
            <a:ext cx="252000" cy="252000"/>
            <a:chOff x="4433970" y="992560"/>
            <a:chExt cx="238078" cy="238983"/>
          </a:xfrm>
        </p:grpSpPr>
        <p:sp>
          <p:nvSpPr>
            <p:cNvPr id="47" name="正方形/長方形 46"/>
            <p:cNvSpPr/>
            <p:nvPr/>
          </p:nvSpPr>
          <p:spPr bwMode="gray">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bwMode="gray">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bwMode="gray">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p:cNvGrpSpPr/>
          <p:nvPr/>
        </p:nvGrpSpPr>
        <p:grpSpPr bwMode="gray">
          <a:xfrm>
            <a:off x="359862" y="8567092"/>
            <a:ext cx="252000" cy="252000"/>
            <a:chOff x="4433970" y="992560"/>
            <a:chExt cx="238078" cy="238983"/>
          </a:xfrm>
        </p:grpSpPr>
        <p:sp>
          <p:nvSpPr>
            <p:cNvPr id="51" name="正方形/長方形 50"/>
            <p:cNvSpPr/>
            <p:nvPr/>
          </p:nvSpPr>
          <p:spPr bwMode="gray">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bwMode="gray">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bwMode="gray">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角丸四角形 55"/>
          <p:cNvSpPr/>
          <p:nvPr/>
        </p:nvSpPr>
        <p:spPr bwMode="gray">
          <a:xfrm>
            <a:off x="289995" y="8981887"/>
            <a:ext cx="6303353" cy="361992"/>
          </a:xfrm>
          <a:prstGeom prst="roundRect">
            <a:avLst>
              <a:gd name="adj" fmla="val 19452"/>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新型コロナウイルス対応により影響を受けたアクション</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bwMode="gray">
          <a:xfrm>
            <a:off x="5085184" y="9035084"/>
            <a:ext cx="1456124" cy="272730"/>
          </a:xfrm>
          <a:prstGeom prst="roundRect">
            <a:avLst>
              <a:gd name="adj" fmla="val 19452"/>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lvl="0">
              <a:lnSpc>
                <a:spcPts val="2100"/>
              </a:lnSpc>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１アクション</a:t>
            </a:r>
            <a:endParaRPr lang="ja-JP"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p:cNvGrpSpPr/>
          <p:nvPr/>
        </p:nvGrpSpPr>
        <p:grpSpPr bwMode="gray">
          <a:xfrm>
            <a:off x="359862" y="9018356"/>
            <a:ext cx="252000" cy="252000"/>
            <a:chOff x="4433970" y="992560"/>
            <a:chExt cx="238078" cy="238983"/>
          </a:xfrm>
        </p:grpSpPr>
        <p:sp>
          <p:nvSpPr>
            <p:cNvPr id="59" name="正方形/長方形 58"/>
            <p:cNvSpPr/>
            <p:nvPr/>
          </p:nvSpPr>
          <p:spPr bwMode="gray">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bwMode="gray">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bwMode="gray">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スライド番号プレースホルダー 1"/>
          <p:cNvSpPr>
            <a:spLocks noGrp="1"/>
          </p:cNvSpPr>
          <p:nvPr>
            <p:ph type="sldNum" sz="quarter" idx="4294967295"/>
          </p:nvPr>
        </p:nvSpPr>
        <p:spPr bwMode="gray">
          <a:xfrm>
            <a:off x="6557813" y="9665723"/>
            <a:ext cx="177436" cy="166961"/>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2</a:t>
            </a:fld>
            <a:endParaRPr lang="ja-JP" altLang="en-US" sz="1200" dirty="0"/>
          </a:p>
        </p:txBody>
      </p:sp>
    </p:spTree>
    <p:extLst>
      <p:ext uri="{BB962C8B-B14F-4D97-AF65-F5344CB8AC3E}">
        <p14:creationId xmlns:p14="http://schemas.microsoft.com/office/powerpoint/2010/main" val="364559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12338" y="19909"/>
            <a:ext cx="6836400" cy="9648000"/>
            <a:chOff x="146950" y="10500"/>
            <a:chExt cx="6754953" cy="9706216"/>
          </a:xfrm>
        </p:grpSpPr>
        <p:pic>
          <p:nvPicPr>
            <p:cNvPr id="53" name="図 52"/>
            <p:cNvPicPr>
              <a:picLocks noChangeAspect="1"/>
            </p:cNvPicPr>
            <p:nvPr/>
          </p:nvPicPr>
          <p:blipFill>
            <a:blip r:embed="rId2">
              <a:duotone>
                <a:schemeClr val="accent5">
                  <a:shade val="45000"/>
                  <a:satMod val="135000"/>
                </a:schemeClr>
                <a:prstClr val="white"/>
              </a:duotone>
              <a:extLst/>
            </a:blip>
            <a:stretch>
              <a:fillRect/>
            </a:stretch>
          </p:blipFill>
          <p:spPr>
            <a:xfrm>
              <a:off x="146950" y="10500"/>
              <a:ext cx="6754953" cy="9706216"/>
            </a:xfrm>
            <a:prstGeom prst="rect">
              <a:avLst/>
            </a:prstGeom>
          </p:spPr>
        </p:pic>
        <p:sp>
          <p:nvSpPr>
            <p:cNvPr id="54" name="楕円 53"/>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bwMode="gray">
          <a:xfrm>
            <a:off x="404664" y="128464"/>
            <a:ext cx="5688632" cy="461665"/>
          </a:xfrm>
          <a:prstGeom prst="rect">
            <a:avLst/>
          </a:prstGeom>
          <a:noFill/>
        </p:spPr>
        <p:txBody>
          <a:bodyPr wrap="square" lIns="91440" tIns="45720" rIns="91440" bIns="45720">
            <a:spAutoFit/>
          </a:bodyPr>
          <a:lstStyle/>
          <a:p>
            <a:r>
              <a:rPr lang="ja-JP" altLang="en-US" sz="2400" b="1" cap="none" spc="0" dirty="0" smtClean="0">
                <a:ln w="6350" cmpd="sng">
                  <a:solidFill>
                    <a:schemeClr val="bg1"/>
                  </a:solidFill>
                  <a:prstDash val="solid"/>
                </a:ln>
                <a:effectLst/>
                <a:latin typeface="Meiryo UI" panose="020B0604030504040204" pitchFamily="50" charset="-128"/>
                <a:ea typeface="Meiryo UI" panose="020B0604030504040204" pitchFamily="50" charset="-128"/>
              </a:rPr>
              <a:t>主なアクションの進捗状況など</a:t>
            </a:r>
            <a:endParaRPr lang="ja-JP" altLang="en-US" sz="24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5258" y="879067"/>
            <a:ext cx="6480000" cy="180000"/>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府有建築物の耐震化の推進</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gray">
          <a:xfrm>
            <a:off x="180000" y="1332000"/>
            <a:ext cx="6516000" cy="1473221"/>
          </a:xfrm>
          <a:prstGeom prst="roundRect">
            <a:avLst>
              <a:gd name="adj" fmla="val 16062"/>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発生時に、府有建築物の被害を軽減し、府民・利用者の安全と府庁業務の継続性を確保</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ため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、「住宅建築物耐震</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ヵ年戦略・大阪（大阪府耐震改修促進計画</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への取組みの基本的な考え方を踏まえ、「新・府有建築物耐震化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実施方針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に策定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し、耐震化対策を実施する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gray">
          <a:xfrm>
            <a:off x="180000" y="3022698"/>
            <a:ext cx="6516000" cy="1933193"/>
          </a:xfrm>
          <a:prstGeom prst="roundRect">
            <a:avLst>
              <a:gd name="adj" fmla="val 12352"/>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800"/>
              </a:lnSpc>
            </a:pPr>
            <a:endParaRPr lang="en-US" altLang="ja-JP"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21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建築物耐震</a:t>
            </a:r>
            <a:r>
              <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ヵ年戦略・大阪</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の改定（令和</a:t>
            </a:r>
            <a:r>
              <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月）に伴い、「新・府有建築物耐震化実施方針」を改定し、府有建築物における耐震化の新たな目標等を設定した</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p>
          <a:p>
            <a:pPr lvl="0">
              <a:lnSpc>
                <a:spcPts val="21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「大阪府営住宅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ストック活用事業計画」</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に基づき耐震化を推進（耐震改修事業、建替事業等）</a:t>
            </a:r>
          </a:p>
          <a:p>
            <a:pPr lvl="0">
              <a:lnSpc>
                <a:spcPts val="21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の一般建築物</a:t>
            </a:r>
          </a:p>
          <a:p>
            <a:pPr lvl="0">
              <a:lnSpc>
                <a:spcPts val="21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府有建築物耐震化事業計画」により個別の進捗管理を行い、耐震化を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98354" y="4704354"/>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84155" y="753067"/>
            <a:ext cx="252000" cy="252000"/>
            <a:chOff x="4433970" y="992560"/>
            <a:chExt cx="238078" cy="238983"/>
          </a:xfrm>
        </p:grpSpPr>
        <p:sp>
          <p:nvSpPr>
            <p:cNvPr id="12" name="正方形/長方形 11"/>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角丸四角形 37"/>
          <p:cNvSpPr/>
          <p:nvPr/>
        </p:nvSpPr>
        <p:spPr bwMode="gray">
          <a:xfrm>
            <a:off x="180000" y="5223504"/>
            <a:ext cx="3947559" cy="2906206"/>
          </a:xfrm>
          <a:prstGeom prst="roundRect">
            <a:avLst>
              <a:gd name="adj" fmla="val 7643"/>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➢災害時に重要な機能を果たす建築物</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庁舎、病院など</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(H30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年度完了</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➢府立学校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避難所除く</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完了</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👉耐震化率</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95.3%</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(111,794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/117,317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戸</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8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一般建築物（福祉・青少年施設、公園施設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96.0% (167</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/174</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府有建築物全体</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耐震化率</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95.7%</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(4,576</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/4,783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gray">
          <a:xfrm>
            <a:off x="180000" y="8294485"/>
            <a:ext cx="3947560" cy="978995"/>
          </a:xfrm>
          <a:prstGeom prst="roundRect">
            <a:avLst>
              <a:gd name="adj" fmla="val 17523"/>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大阪府営住宅ストック活用事業計画及び府有建築物耐震化事業計画に基づき、引き続き耐震化を推進</a:t>
            </a:r>
            <a:endParaRPr lang="ja-JP"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a:spLocks noGrp="1"/>
          </p:cNvSpPr>
          <p:nvPr>
            <p:ph type="sldNum" sz="quarter" idx="4294967295"/>
          </p:nvPr>
        </p:nvSpPr>
        <p:spPr bwMode="gray">
          <a:xfrm>
            <a:off x="74564" y="9665723"/>
            <a:ext cx="177436" cy="166961"/>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3</a:t>
            </a:fld>
            <a:endParaRPr lang="ja-JP" altLang="en-US" sz="1200" dirty="0"/>
          </a:p>
        </p:txBody>
      </p:sp>
      <p:sp>
        <p:nvSpPr>
          <p:cNvPr id="57" name="角丸四角形 56"/>
          <p:cNvSpPr/>
          <p:nvPr/>
        </p:nvSpPr>
        <p:spPr>
          <a:xfrm>
            <a:off x="5013176" y="1033667"/>
            <a:ext cx="1728192"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全部局</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61"/>
          <p:cNvGrpSpPr/>
          <p:nvPr/>
        </p:nvGrpSpPr>
        <p:grpSpPr bwMode="gray">
          <a:xfrm>
            <a:off x="252000" y="1368000"/>
            <a:ext cx="2200975" cy="297601"/>
            <a:chOff x="1066739" y="1876812"/>
            <a:chExt cx="1919248" cy="297601"/>
          </a:xfrm>
        </p:grpSpPr>
        <p:sp>
          <p:nvSpPr>
            <p:cNvPr id="63" name="角丸四角形 62"/>
            <p:cNvSpPr/>
            <p:nvPr/>
          </p:nvSpPr>
          <p:spPr bwMode="gray">
            <a:xfrm>
              <a:off x="1066739" y="1881711"/>
              <a:ext cx="1475422"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65" name="楕円 64"/>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bwMode="gray">
          <a:xfrm>
            <a:off x="252001" y="3080449"/>
            <a:ext cx="1953649" cy="297601"/>
            <a:chOff x="1066740" y="1876812"/>
            <a:chExt cx="1703580" cy="297601"/>
          </a:xfrm>
        </p:grpSpPr>
        <p:sp>
          <p:nvSpPr>
            <p:cNvPr id="67" name="角丸四角形 66"/>
            <p:cNvSpPr/>
            <p:nvPr/>
          </p:nvSpPr>
          <p:spPr bwMode="gray">
            <a:xfrm>
              <a:off x="1066740" y="1881711"/>
              <a:ext cx="1640105"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令和２年度</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の実績</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69" name="楕円 68"/>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bwMode="gray">
          <a:xfrm>
            <a:off x="252000" y="8342875"/>
            <a:ext cx="2016000" cy="297601"/>
            <a:chOff x="1066739" y="1876812"/>
            <a:chExt cx="1757950" cy="297601"/>
          </a:xfrm>
        </p:grpSpPr>
        <p:sp>
          <p:nvSpPr>
            <p:cNvPr id="71" name="角丸四角形 70"/>
            <p:cNvSpPr/>
            <p:nvPr/>
          </p:nvSpPr>
          <p:spPr bwMode="gray">
            <a:xfrm>
              <a:off x="1066739" y="1881711"/>
              <a:ext cx="175795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角丸四角形 71"/>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rPr>
                <a:t>今後の取組み予定</a:t>
              </a:r>
            </a:p>
          </p:txBody>
        </p:sp>
        <p:sp>
          <p:nvSpPr>
            <p:cNvPr id="73" name="楕円 72"/>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bwMode="gray">
          <a:xfrm>
            <a:off x="252000" y="5323662"/>
            <a:ext cx="3384000" cy="297601"/>
            <a:chOff x="1066739" y="1876812"/>
            <a:chExt cx="2950846" cy="297601"/>
          </a:xfrm>
        </p:grpSpPr>
        <p:sp>
          <p:nvSpPr>
            <p:cNvPr id="75" name="角丸四角形 74"/>
            <p:cNvSpPr/>
            <p:nvPr/>
          </p:nvSpPr>
          <p:spPr bwMode="gray">
            <a:xfrm>
              <a:off x="1066739" y="1881711"/>
              <a:ext cx="2950846"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bwMode="gray">
            <a:xfrm>
              <a:off x="1075149" y="1876812"/>
              <a:ext cx="2888062"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令和</a:t>
              </a:r>
              <a:r>
                <a:rPr lang="en-US" altLang="ja-JP" sz="1400" dirty="0">
                  <a:ln w="3175">
                    <a:solidFill>
                      <a:schemeClr val="bg1"/>
                    </a:solidFill>
                  </a:ln>
                  <a:solidFill>
                    <a:srgbClr val="EBF1DE"/>
                  </a:solidFill>
                  <a:latin typeface="Meiryo UI" panose="020B0604030504040204" pitchFamily="50" charset="-128"/>
                  <a:ea typeface="Meiryo UI" panose="020B0604030504040204" pitchFamily="50" charset="-128"/>
                </a:rPr>
                <a:t>2</a:t>
              </a:r>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年度末時点の耐震化率の</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状況</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77" name="楕円 76"/>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4171459" y="5368526"/>
            <a:ext cx="2602337" cy="3907912"/>
            <a:chOff x="4184434" y="5368526"/>
            <a:chExt cx="2602337" cy="3907912"/>
          </a:xfrm>
        </p:grpSpPr>
        <p:grpSp>
          <p:nvGrpSpPr>
            <p:cNvPr id="4" name="グループ化 3"/>
            <p:cNvGrpSpPr/>
            <p:nvPr/>
          </p:nvGrpSpPr>
          <p:grpSpPr>
            <a:xfrm>
              <a:off x="4184434" y="5368526"/>
              <a:ext cx="2602337" cy="2025672"/>
              <a:chOff x="4184434" y="5253767"/>
              <a:chExt cx="2602337" cy="2025672"/>
            </a:xfrm>
          </p:grpSpPr>
          <p:sp>
            <p:nvSpPr>
              <p:cNvPr id="36" name="正方形/長方形 35"/>
              <p:cNvSpPr/>
              <p:nvPr/>
            </p:nvSpPr>
            <p:spPr>
              <a:xfrm>
                <a:off x="4184434" y="5253767"/>
                <a:ext cx="2602337" cy="261610"/>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鉄骨ブレース補強（八田荘住宅）</a:t>
                </a:r>
                <a:endParaRPr lang="en-US" altLang="ja-JP" sz="105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413" y="5497155"/>
                <a:ext cx="2376379" cy="1782284"/>
              </a:xfrm>
              <a:prstGeom prst="rect">
                <a:avLst/>
              </a:prstGeom>
              <a:solidFill>
                <a:schemeClr val="accent6">
                  <a:lumMod val="40000"/>
                  <a:lumOff val="60000"/>
                </a:schemeClr>
              </a:solidFill>
              <a:ln>
                <a:solidFill>
                  <a:schemeClr val="accent5">
                    <a:lumMod val="60000"/>
                    <a:lumOff val="40000"/>
                  </a:schemeClr>
                </a:solidFill>
              </a:ln>
            </p:spPr>
          </p:pic>
        </p:grpSp>
        <p:grpSp>
          <p:nvGrpSpPr>
            <p:cNvPr id="5" name="グループ化 4"/>
            <p:cNvGrpSpPr/>
            <p:nvPr/>
          </p:nvGrpSpPr>
          <p:grpSpPr>
            <a:xfrm>
              <a:off x="4184434" y="7526094"/>
              <a:ext cx="2602337" cy="1750344"/>
              <a:chOff x="4184434" y="7411335"/>
              <a:chExt cx="2602337" cy="1750344"/>
            </a:xfrm>
          </p:grpSpPr>
          <p:sp>
            <p:nvSpPr>
              <p:cNvPr id="41" name="正方形/長方形 40"/>
              <p:cNvSpPr/>
              <p:nvPr/>
            </p:nvSpPr>
            <p:spPr>
              <a:xfrm>
                <a:off x="4184434" y="7411335"/>
                <a:ext cx="2602337" cy="261610"/>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rPr>
                  <a:t>耐震壁補強（新千里北住宅）</a:t>
                </a:r>
                <a:endParaRPr lang="en-US" altLang="ja-JP" sz="1050" dirty="0" smtClean="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413" y="7657959"/>
                <a:ext cx="2372227" cy="1503720"/>
              </a:xfrm>
              <a:prstGeom prst="rect">
                <a:avLst/>
              </a:prstGeom>
              <a:solidFill>
                <a:schemeClr val="accent6">
                  <a:lumMod val="40000"/>
                  <a:lumOff val="60000"/>
                </a:schemeClr>
              </a:solidFill>
              <a:ln>
                <a:solidFill>
                  <a:schemeClr val="accent5">
                    <a:lumMod val="60000"/>
                    <a:lumOff val="40000"/>
                  </a:schemeClr>
                </a:solidFill>
              </a:ln>
            </p:spPr>
          </p:pic>
        </p:grpSp>
      </p:grpSp>
    </p:spTree>
    <p:extLst>
      <p:ext uri="{BB962C8B-B14F-4D97-AF65-F5344CB8AC3E}">
        <p14:creationId xmlns:p14="http://schemas.microsoft.com/office/powerpoint/2010/main" val="306742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12338" y="19909"/>
            <a:ext cx="6836400" cy="9648000"/>
            <a:chOff x="146950" y="10500"/>
            <a:chExt cx="6754953" cy="9706216"/>
          </a:xfrm>
        </p:grpSpPr>
        <p:pic>
          <p:nvPicPr>
            <p:cNvPr id="49" name="図 4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6950" y="10500"/>
              <a:ext cx="6754953" cy="9706216"/>
            </a:xfrm>
            <a:prstGeom prst="rect">
              <a:avLst/>
            </a:prstGeom>
          </p:spPr>
        </p:pic>
        <p:sp>
          <p:nvSpPr>
            <p:cNvPr id="50" name="楕円 49"/>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bwMode="gray">
          <a:xfrm>
            <a:off x="404664" y="128464"/>
            <a:ext cx="5688632" cy="461665"/>
          </a:xfrm>
          <a:prstGeom prst="rect">
            <a:avLst/>
          </a:prstGeom>
          <a:noFill/>
        </p:spPr>
        <p:txBody>
          <a:bodyPr wrap="square" lIns="91440" tIns="45720" rIns="91440" bIns="45720">
            <a:spAutoFit/>
          </a:bodyPr>
          <a:lstStyle/>
          <a:p>
            <a:r>
              <a:rPr lang="ja-JP" altLang="en-US" sz="2400" b="1" cap="none" spc="0" dirty="0" smtClean="0">
                <a:ln w="6350" cmpd="sng">
                  <a:solidFill>
                    <a:schemeClr val="bg1"/>
                  </a:solidFill>
                  <a:prstDash val="solid"/>
                </a:ln>
                <a:effectLst/>
                <a:latin typeface="Meiryo UI" panose="020B0604030504040204" pitchFamily="50" charset="-128"/>
                <a:ea typeface="Meiryo UI" panose="020B0604030504040204" pitchFamily="50" charset="-128"/>
              </a:rPr>
              <a:t>主なアクションの進捗状況など</a:t>
            </a:r>
            <a:endParaRPr lang="ja-JP" altLang="en-US" sz="24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5258" y="879067"/>
            <a:ext cx="6480000" cy="180000"/>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学校の耐震化</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gray">
          <a:xfrm>
            <a:off x="180000" y="1332000"/>
            <a:ext cx="6516000" cy="3468338"/>
          </a:xfrm>
          <a:prstGeom prst="roundRect">
            <a:avLst>
              <a:gd name="adj" fmla="val 5634"/>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〇「住宅建築物耐震</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ヵ年戦略・大阪」に基づき以下の取組みを進める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➢市町村立学校及び私立学校の耐震化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立学校</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小中学校等</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年度までに耐震化が完了するよう、市町村教育</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委員会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の完了を働きかける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私</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立学校については、</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年度までに、耐震化率が</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％以上となるよう、学校設置者（学校法人等）に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対して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を働きかける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府立学校</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高等学校、支援学校</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については、「大阪府住宅・建築物耐震</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ケ年プラン」に基づき平成</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年度に耐震化完了</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府立学校のブロック塀改修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年大阪北部地震のブロック塀倒壊での死亡事故により、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ブロック塀の安全性が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問われる事と</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たため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、調査の結果を踏まえ、不適合のあったブロック塀について優先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順位を付け順次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撤去等を行う</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・カテゴリー①：「優先対応及び危険」と判断されたブロック塀（</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・カテゴリー②：高さ</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ｍ～</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3.0m</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かつ、劣化等が認められるブロック塀（</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・カテゴリー③：高さ</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2.2m</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3.0m</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で、劣化等がないブロック塀</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16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・カテゴリー④：上記１～３以外で劣化が認められるブロック塀</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a:t>
            </a:r>
            <a:r>
              <a:rPr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131</a:t>
            </a:r>
            <a:r>
              <a:rPr lang="ja-JP" altLang="en-US"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gray">
          <a:xfrm>
            <a:off x="180000" y="4976652"/>
            <a:ext cx="4191937" cy="2564163"/>
          </a:xfrm>
          <a:prstGeom prst="roundRect">
            <a:avLst>
              <a:gd name="adj" fmla="val 9159"/>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2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市町村立学校及び私立</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学校に対して、耐震化完了および</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耐震化率向上に向けての働きかけを実施</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市町村立学校の耐震化率：小中学校</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99.7%</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97.4%</a:t>
            </a:r>
          </a:p>
          <a:p>
            <a:pPr lvl="0">
              <a:lnSpc>
                <a:spcPts val="18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私立学校</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耐震化率　　　：小中学校</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98.7%</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91.2%</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幼稚園</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92.4%</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専修学校</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95.1%</a:t>
            </a:r>
          </a:p>
          <a:p>
            <a:pPr lvl="0">
              <a:lnSpc>
                <a:spcPts val="1800"/>
              </a:lnSpc>
            </a:pP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➢府立学校のブロック塀</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改修</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カテゴリー①の４校および、カテゴリー②、③の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校の撤去改修を実施。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年度末時点で、カテゴリー①②③の対策がすべて完了</a:t>
            </a:r>
            <a:endPar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98354" y="4704354"/>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84155" y="753067"/>
            <a:ext cx="252000" cy="252000"/>
            <a:chOff x="4433970" y="992560"/>
            <a:chExt cx="238078" cy="238983"/>
          </a:xfrm>
        </p:grpSpPr>
        <p:sp>
          <p:nvSpPr>
            <p:cNvPr id="12" name="正方形/長方形 11"/>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bwMode="gray">
          <a:xfrm>
            <a:off x="180000" y="7694492"/>
            <a:ext cx="4180951" cy="1764066"/>
          </a:xfrm>
          <a:prstGeom prst="roundRect">
            <a:avLst>
              <a:gd name="adj" fmla="val 11206"/>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➢市町村立学校及び私立学校の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市町村教育委員会及び私立学校に対して、耐震化の完了に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て引き続き働きかけ</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を行っていく。</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➢府立学校のブロック塀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府立学校におけるカテゴリー④の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校の撤去改修を実施する。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図 30" descr="F:\10　グループ共通\01　議会・ブルーファイル\11 議会関係\R1年9月議会\教育常任委員会\自民\東百舌鳥ＣＢ改修工事前後写真\東百舌鳥CB改修前写真\4.JPG"/>
          <p:cNvPicPr/>
          <p:nvPr/>
        </p:nvPicPr>
        <p:blipFill rotWithShape="1">
          <a:blip r:embed="rId4" cstate="print">
            <a:extLst>
              <a:ext uri="{28A0092B-C50C-407E-A947-70E740481C1C}">
                <a14:useLocalDpi xmlns:a14="http://schemas.microsoft.com/office/drawing/2010/main" val="0"/>
              </a:ext>
            </a:extLst>
          </a:blip>
          <a:srcRect r="53610" b="31561"/>
          <a:stretch/>
        </p:blipFill>
        <p:spPr bwMode="auto">
          <a:xfrm>
            <a:off x="4725144" y="5175878"/>
            <a:ext cx="1701250" cy="1836171"/>
          </a:xfrm>
          <a:prstGeom prst="rect">
            <a:avLst/>
          </a:prstGeom>
          <a:noFill/>
          <a:ln w="15875">
            <a:solidFill>
              <a:schemeClr val="tx1"/>
            </a:solidFill>
          </a:ln>
          <a:extLst>
            <a:ext uri="{53640926-AAD7-44D8-BBD7-CCE9431645EC}">
              <a14:shadowObscured xmlns:a14="http://schemas.microsoft.com/office/drawing/2010/main"/>
            </a:ext>
          </a:extLst>
        </p:spPr>
      </p:pic>
      <p:pic>
        <p:nvPicPr>
          <p:cNvPr id="32" name="図 31" descr="F:\10　グループ共通\01　議会・ブルーファイル\11 議会関係\R1年9月議会\教育常任委員会\自民\東百舌鳥ＣＢ改修工事前後写真\東百舌鳥ＣＢ改修写真\4.JPG"/>
          <p:cNvPicPr/>
          <p:nvPr/>
        </p:nvPicPr>
        <p:blipFill rotWithShape="1">
          <a:blip r:embed="rId5" cstate="print">
            <a:extLst>
              <a:ext uri="{28A0092B-C50C-407E-A947-70E740481C1C}">
                <a14:useLocalDpi xmlns:a14="http://schemas.microsoft.com/office/drawing/2010/main" val="0"/>
              </a:ext>
            </a:extLst>
          </a:blip>
          <a:srcRect l="32808" t="8232" r="4574" b="5926"/>
          <a:stretch/>
        </p:blipFill>
        <p:spPr bwMode="auto">
          <a:xfrm>
            <a:off x="4725145" y="7694492"/>
            <a:ext cx="1702710" cy="1764066"/>
          </a:xfrm>
          <a:prstGeom prst="rect">
            <a:avLst/>
          </a:prstGeom>
          <a:noFill/>
          <a:ln w="15875">
            <a:solidFill>
              <a:schemeClr val="tx1"/>
            </a:solidFill>
          </a:ln>
          <a:extLst>
            <a:ext uri="{53640926-AAD7-44D8-BBD7-CCE9431645EC}">
              <a14:shadowObscured xmlns:a14="http://schemas.microsoft.com/office/drawing/2010/main"/>
            </a:ext>
          </a:extLst>
        </p:spPr>
      </p:pic>
      <p:sp>
        <p:nvSpPr>
          <p:cNvPr id="13" name="テキスト ボックス 12"/>
          <p:cNvSpPr txBox="1"/>
          <p:nvPr/>
        </p:nvSpPr>
        <p:spPr>
          <a:xfrm>
            <a:off x="4725144" y="4958114"/>
            <a:ext cx="1701250" cy="215444"/>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400" dirty="0" smtClean="0"/>
              <a:t>ブロック塀改修前</a:t>
            </a:r>
            <a:endParaRPr kumimoji="1" lang="ja-JP" altLang="en-US" sz="1400" dirty="0"/>
          </a:p>
        </p:txBody>
      </p:sp>
      <p:sp>
        <p:nvSpPr>
          <p:cNvPr id="34" name="テキスト ボックス 33"/>
          <p:cNvSpPr txBox="1"/>
          <p:nvPr/>
        </p:nvSpPr>
        <p:spPr>
          <a:xfrm>
            <a:off x="4725144" y="7479048"/>
            <a:ext cx="1701250" cy="215444"/>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sz="1400" dirty="0" smtClean="0"/>
              <a:t>ブロック塀改修後</a:t>
            </a:r>
            <a:endParaRPr kumimoji="1" lang="ja-JP" altLang="en-US" sz="1400" dirty="0"/>
          </a:p>
        </p:txBody>
      </p:sp>
      <p:sp>
        <p:nvSpPr>
          <p:cNvPr id="14" name="二等辺三角形 13"/>
          <p:cNvSpPr/>
          <p:nvPr/>
        </p:nvSpPr>
        <p:spPr>
          <a:xfrm rot="10800000">
            <a:off x="5100114" y="7098864"/>
            <a:ext cx="1080120" cy="334538"/>
          </a:xfrm>
          <a:prstGeom prst="triangle">
            <a:avLst/>
          </a:prstGeom>
          <a:solidFill>
            <a:srgbClr val="FFFF00"/>
          </a:solidFill>
          <a:ln>
            <a:solidFill>
              <a:srgbClr val="9CB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4365104" y="1033667"/>
            <a:ext cx="2376264"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p:cNvGrpSpPr/>
          <p:nvPr/>
        </p:nvGrpSpPr>
        <p:grpSpPr bwMode="gray">
          <a:xfrm>
            <a:off x="252000" y="1368000"/>
            <a:ext cx="2200975" cy="297601"/>
            <a:chOff x="1066739" y="1876812"/>
            <a:chExt cx="1919248" cy="297601"/>
          </a:xfrm>
        </p:grpSpPr>
        <p:sp>
          <p:nvSpPr>
            <p:cNvPr id="59" name="角丸四角形 58"/>
            <p:cNvSpPr/>
            <p:nvPr/>
          </p:nvSpPr>
          <p:spPr bwMode="gray">
            <a:xfrm>
              <a:off x="1066739" y="1881711"/>
              <a:ext cx="171419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アクションの主な内容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61" name="楕円 60"/>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p:cNvGrpSpPr/>
          <p:nvPr/>
        </p:nvGrpSpPr>
        <p:grpSpPr bwMode="gray">
          <a:xfrm>
            <a:off x="252000" y="5040839"/>
            <a:ext cx="2016000" cy="297601"/>
            <a:chOff x="1066739" y="1876812"/>
            <a:chExt cx="1757950" cy="297601"/>
          </a:xfrm>
        </p:grpSpPr>
        <p:sp>
          <p:nvSpPr>
            <p:cNvPr id="63" name="角丸四角形 62"/>
            <p:cNvSpPr/>
            <p:nvPr/>
          </p:nvSpPr>
          <p:spPr bwMode="gray">
            <a:xfrm>
              <a:off x="1066739" y="1881711"/>
              <a:ext cx="175795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令和２年度</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の実績</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65" name="楕円 64"/>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bwMode="gray">
          <a:xfrm>
            <a:off x="252000" y="7771071"/>
            <a:ext cx="2016000" cy="297601"/>
            <a:chOff x="1066739" y="1876812"/>
            <a:chExt cx="1757950" cy="297601"/>
          </a:xfrm>
        </p:grpSpPr>
        <p:sp>
          <p:nvSpPr>
            <p:cNvPr id="67" name="角丸四角形 66"/>
            <p:cNvSpPr/>
            <p:nvPr/>
          </p:nvSpPr>
          <p:spPr bwMode="gray">
            <a:xfrm>
              <a:off x="1066739" y="1881711"/>
              <a:ext cx="175795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rPr>
                <a:t>今後の取組み予定</a:t>
              </a:r>
            </a:p>
          </p:txBody>
        </p:sp>
        <p:sp>
          <p:nvSpPr>
            <p:cNvPr id="69" name="楕円 68"/>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 name="スライド番号プレースホルダー 1"/>
          <p:cNvSpPr>
            <a:spLocks noGrp="1"/>
          </p:cNvSpPr>
          <p:nvPr>
            <p:ph type="sldNum" sz="quarter" idx="4294967295"/>
          </p:nvPr>
        </p:nvSpPr>
        <p:spPr bwMode="gray">
          <a:xfrm>
            <a:off x="6607282" y="9665723"/>
            <a:ext cx="177436" cy="166961"/>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4</a:t>
            </a:fld>
            <a:endParaRPr lang="ja-JP" altLang="en-US" sz="1200" dirty="0"/>
          </a:p>
        </p:txBody>
      </p:sp>
    </p:spTree>
    <p:extLst>
      <p:ext uri="{BB962C8B-B14F-4D97-AF65-F5344CB8AC3E}">
        <p14:creationId xmlns:p14="http://schemas.microsoft.com/office/powerpoint/2010/main" val="85859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12338" y="19909"/>
            <a:ext cx="6836400" cy="9648000"/>
            <a:chOff x="146950" y="10500"/>
            <a:chExt cx="6754953" cy="9706216"/>
          </a:xfrm>
        </p:grpSpPr>
        <p:pic>
          <p:nvPicPr>
            <p:cNvPr id="49" name="図 48"/>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6950" y="10500"/>
              <a:ext cx="6754953" cy="9706216"/>
            </a:xfrm>
            <a:prstGeom prst="rect">
              <a:avLst/>
            </a:prstGeom>
          </p:spPr>
        </p:pic>
        <p:sp>
          <p:nvSpPr>
            <p:cNvPr id="50" name="楕円 49"/>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bwMode="gray">
          <a:xfrm>
            <a:off x="404664" y="128464"/>
            <a:ext cx="5688632" cy="461665"/>
          </a:xfrm>
          <a:prstGeom prst="rect">
            <a:avLst/>
          </a:prstGeom>
          <a:noFill/>
        </p:spPr>
        <p:txBody>
          <a:bodyPr wrap="square" lIns="91440" tIns="45720" rIns="91440" bIns="45720">
            <a:spAutoFit/>
          </a:bodyPr>
          <a:lstStyle/>
          <a:p>
            <a:r>
              <a:rPr lang="ja-JP" altLang="en-US" sz="2400" b="1" cap="none" spc="0" dirty="0" smtClean="0">
                <a:ln w="6350" cmpd="sng">
                  <a:solidFill>
                    <a:schemeClr val="bg1"/>
                  </a:solidFill>
                  <a:prstDash val="solid"/>
                </a:ln>
                <a:effectLst/>
                <a:latin typeface="Meiryo UI" panose="020B0604030504040204" pitchFamily="50" charset="-128"/>
                <a:ea typeface="Meiryo UI" panose="020B0604030504040204" pitchFamily="50" charset="-128"/>
              </a:rPr>
              <a:t>主なアクションの進捗状況など</a:t>
            </a:r>
            <a:endParaRPr lang="ja-JP" altLang="en-US" sz="24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5258" y="879067"/>
            <a:ext cx="6480000" cy="180000"/>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pPr>
              <a:lnSpc>
                <a:spcPts val="1400"/>
              </a:lnSpc>
            </a:pPr>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46</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緊急交通路等</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の通行</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機能</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確保（災害</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発生時の踏切長時間遮断に係る</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gray">
          <a:xfrm>
            <a:off x="180000" y="1331999"/>
            <a:ext cx="6516000" cy="1103281"/>
          </a:xfrm>
          <a:prstGeom prst="roundRect">
            <a:avLst>
              <a:gd name="adj" fmla="val 5634"/>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部を震源とする地震の影響で、多数の列車が駅間に停止したため、長時間にわたり踏切が遮断状態となり、緊急自動車の運行に支障をきたす事態が発生した。災害発生時に優先的に速やかに開放する踏切の指定について、鉄道事業者等の関係機関に働きかける。</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gray">
          <a:xfrm>
            <a:off x="180000" y="2525354"/>
            <a:ext cx="6516000" cy="1425142"/>
          </a:xfrm>
          <a:prstGeom prst="roundRect">
            <a:avLst>
              <a:gd name="adj" fmla="val 9159"/>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8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➢摂津市の坪井踏切及び東村踏切では約</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時間踏切が遮断され</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また、坪井踏切では救急車が通常</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分の到着時刻予定のところ迂回により</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分かかった。</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発災後の踏切の遮断状況について、関係機関の間で情報共有されていないことが課題として浮き彫りに</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0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大阪府、鉄道事業者、消防、警察、市町村において連絡体制の構築が必要！</a:t>
            </a:r>
            <a:endParaRPr lang="en-US" altLang="ja-JP" sz="11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98354" y="4704354"/>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84155" y="753067"/>
            <a:ext cx="252000" cy="252000"/>
            <a:chOff x="4433970" y="992560"/>
            <a:chExt cx="238078" cy="238983"/>
          </a:xfrm>
        </p:grpSpPr>
        <p:sp>
          <p:nvSpPr>
            <p:cNvPr id="12" name="正方形/長方形 11"/>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bwMode="gray">
          <a:xfrm>
            <a:off x="180000" y="8256407"/>
            <a:ext cx="6516000" cy="1288897"/>
          </a:xfrm>
          <a:prstGeom prst="roundRect">
            <a:avLst>
              <a:gd name="adj" fmla="val 11206"/>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2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災害発生時に広域緊急交通路の通行機能を速やかに確保するため、鉄道事業者と構築した連絡体制を活用し、訓練を実施する等</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連絡</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体制の実効性確保を図る。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踏切道改良促進法（</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R3.4</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）において、国土交通大臣より指定のあった踏切道について、災害時の管理方法の策定に向けて、鉄道事業者と協議を行う。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楕円 39"/>
          <p:cNvSpPr/>
          <p:nvPr/>
        </p:nvSpPr>
        <p:spPr bwMode="gray">
          <a:xfrm>
            <a:off x="342006" y="7586770"/>
            <a:ext cx="210755" cy="194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4365104" y="1033667"/>
            <a:ext cx="2376264"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危機管理室、都市整備部＞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8" name="グループ化 57"/>
          <p:cNvGrpSpPr/>
          <p:nvPr/>
        </p:nvGrpSpPr>
        <p:grpSpPr bwMode="gray">
          <a:xfrm>
            <a:off x="252000" y="1368000"/>
            <a:ext cx="2200975" cy="297601"/>
            <a:chOff x="1066739" y="1876812"/>
            <a:chExt cx="1919248" cy="297601"/>
          </a:xfrm>
        </p:grpSpPr>
        <p:sp>
          <p:nvSpPr>
            <p:cNvPr id="59" name="角丸四角形 58"/>
            <p:cNvSpPr/>
            <p:nvPr/>
          </p:nvSpPr>
          <p:spPr bwMode="gray">
            <a:xfrm>
              <a:off x="1066739" y="1881711"/>
              <a:ext cx="1451732"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61" name="楕円 60"/>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61"/>
          <p:cNvGrpSpPr/>
          <p:nvPr/>
        </p:nvGrpSpPr>
        <p:grpSpPr bwMode="gray">
          <a:xfrm>
            <a:off x="211591" y="2520838"/>
            <a:ext cx="4730007" cy="386055"/>
            <a:chOff x="1052257" y="1840929"/>
            <a:chExt cx="1695166" cy="297601"/>
          </a:xfrm>
        </p:grpSpPr>
        <p:sp>
          <p:nvSpPr>
            <p:cNvPr id="63" name="角丸四角形 62"/>
            <p:cNvSpPr/>
            <p:nvPr/>
          </p:nvSpPr>
          <p:spPr bwMode="gray">
            <a:xfrm>
              <a:off x="1066739" y="1881711"/>
              <a:ext cx="1551497" cy="219533"/>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角丸四角形 63"/>
            <p:cNvSpPr/>
            <p:nvPr/>
          </p:nvSpPr>
          <p:spPr bwMode="gray">
            <a:xfrm>
              <a:off x="1052257" y="1840929"/>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平成</a:t>
              </a:r>
              <a:r>
                <a:rPr lang="en-US" altLang="ja-JP" sz="1400" dirty="0" smtClean="0">
                  <a:ln w="3175">
                    <a:solidFill>
                      <a:schemeClr val="bg1"/>
                    </a:solidFill>
                  </a:ln>
                  <a:solidFill>
                    <a:schemeClr val="bg1"/>
                  </a:solidFill>
                  <a:latin typeface="Meiryo UI" panose="020B0604030504040204" pitchFamily="50" charset="-128"/>
                  <a:ea typeface="Meiryo UI" panose="020B0604030504040204" pitchFamily="50" charset="-128"/>
                </a:rPr>
                <a:t>30</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年</a:t>
              </a:r>
              <a:r>
                <a:rPr lang="en-US" altLang="ja-JP" sz="1400" dirty="0" smtClean="0">
                  <a:ln w="3175">
                    <a:solidFill>
                      <a:schemeClr val="bg1"/>
                    </a:solidFill>
                  </a:ln>
                  <a:solidFill>
                    <a:schemeClr val="bg1"/>
                  </a:solidFill>
                  <a:latin typeface="Meiryo UI" panose="020B0604030504040204" pitchFamily="50" charset="-128"/>
                  <a:ea typeface="Meiryo UI" panose="020B0604030504040204" pitchFamily="50" charset="-128"/>
                </a:rPr>
                <a:t>6</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月大阪北部地震での踏切の長時間遮断</a:t>
              </a:r>
              <a:endPar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bwMode="gray">
          <a:xfrm>
            <a:off x="219262" y="8310541"/>
            <a:ext cx="3029718" cy="317917"/>
            <a:chOff x="1048422" y="1853859"/>
            <a:chExt cx="1695166" cy="297602"/>
          </a:xfrm>
        </p:grpSpPr>
        <p:sp>
          <p:nvSpPr>
            <p:cNvPr id="67" name="角丸四角形 66"/>
            <p:cNvSpPr/>
            <p:nvPr/>
          </p:nvSpPr>
          <p:spPr bwMode="gray">
            <a:xfrm>
              <a:off x="1066739" y="1858759"/>
              <a:ext cx="1052364" cy="292702"/>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bwMode="gray">
            <a:xfrm>
              <a:off x="1048422" y="1853859"/>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rPr>
                <a:t>今後の取組み予定</a:t>
              </a:r>
            </a:p>
          </p:txBody>
        </p:sp>
      </p:grpSp>
      <p:sp>
        <p:nvSpPr>
          <p:cNvPr id="70" name="スライド番号プレースホルダー 1"/>
          <p:cNvSpPr>
            <a:spLocks noGrp="1"/>
          </p:cNvSpPr>
          <p:nvPr>
            <p:ph type="sldNum" sz="quarter" idx="4294967295"/>
          </p:nvPr>
        </p:nvSpPr>
        <p:spPr bwMode="gray">
          <a:xfrm>
            <a:off x="91282" y="9678790"/>
            <a:ext cx="177436" cy="166961"/>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5</a:t>
            </a:fld>
            <a:endParaRPr lang="ja-JP" altLang="en-US" sz="1200" dirty="0"/>
          </a:p>
        </p:txBody>
      </p:sp>
      <p:sp>
        <p:nvSpPr>
          <p:cNvPr id="43" name="角丸四角形 42"/>
          <p:cNvSpPr/>
          <p:nvPr/>
        </p:nvSpPr>
        <p:spPr bwMode="gray">
          <a:xfrm>
            <a:off x="180000" y="6999938"/>
            <a:ext cx="6516000" cy="1191946"/>
          </a:xfrm>
          <a:prstGeom prst="roundRect">
            <a:avLst>
              <a:gd name="adj" fmla="val 9159"/>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8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発生時において、広域緊急交通路上の踏切長時間遮断時の通行機能確保を図るため、鉄道事業者と</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連絡</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体制を構築した</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👉消防、警察及び鉄道事業者とで踏切遮断状況の情報共有体制を構築することで、救急活動のルート選定等</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に活用する。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bwMode="gray">
          <a:xfrm>
            <a:off x="252000" y="6999936"/>
            <a:ext cx="2016000" cy="1567385"/>
            <a:chOff x="1066739" y="1843659"/>
            <a:chExt cx="1757950" cy="1303320"/>
          </a:xfrm>
        </p:grpSpPr>
        <p:sp>
          <p:nvSpPr>
            <p:cNvPr id="45" name="角丸四角形 44"/>
            <p:cNvSpPr/>
            <p:nvPr/>
          </p:nvSpPr>
          <p:spPr bwMode="gray">
            <a:xfrm>
              <a:off x="1066739" y="1881711"/>
              <a:ext cx="1757950" cy="217554"/>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bwMode="gray">
            <a:xfrm>
              <a:off x="1075154" y="1843659"/>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rPr>
                <a:t>令和２年度</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の実績</a:t>
              </a:r>
              <a:endPar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48" name="楕円 47"/>
            <p:cNvSpPr/>
            <p:nvPr/>
          </p:nvSpPr>
          <p:spPr bwMode="gray">
            <a:xfrm>
              <a:off x="1124744" y="1909146"/>
              <a:ext cx="156960" cy="162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p:cNvSpPr/>
            <p:nvPr/>
          </p:nvSpPr>
          <p:spPr bwMode="gray">
            <a:xfrm>
              <a:off x="1124744" y="2984296"/>
              <a:ext cx="156960" cy="1626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楕円 54"/>
          <p:cNvSpPr/>
          <p:nvPr/>
        </p:nvSpPr>
        <p:spPr bwMode="gray">
          <a:xfrm>
            <a:off x="322875" y="2618212"/>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1848402" y="4209068"/>
            <a:ext cx="3157084" cy="2594188"/>
            <a:chOff x="464766" y="862288"/>
            <a:chExt cx="7582447" cy="6230525"/>
          </a:xfrm>
        </p:grpSpPr>
        <p:pic>
          <p:nvPicPr>
            <p:cNvPr id="20" name="図 19"/>
            <p:cNvPicPr>
              <a:picLocks noChangeAspect="1"/>
            </p:cNvPicPr>
            <p:nvPr/>
          </p:nvPicPr>
          <p:blipFill rotWithShape="1">
            <a:blip r:embed="rId4"/>
            <a:srcRect l="16602" t="36434" r="25121" b="6473"/>
            <a:stretch/>
          </p:blipFill>
          <p:spPr>
            <a:xfrm>
              <a:off x="464766" y="862288"/>
              <a:ext cx="7582447" cy="4176464"/>
            </a:xfrm>
            <a:prstGeom prst="rect">
              <a:avLst/>
            </a:prstGeom>
          </p:spPr>
        </p:pic>
        <p:pic>
          <p:nvPicPr>
            <p:cNvPr id="19" name="図 18"/>
            <p:cNvPicPr>
              <a:picLocks noChangeAspect="1"/>
            </p:cNvPicPr>
            <p:nvPr/>
          </p:nvPicPr>
          <p:blipFill rotWithShape="1">
            <a:blip r:embed="rId5"/>
            <a:srcRect l="22882" t="36219" r="19082" b="9641"/>
            <a:stretch/>
          </p:blipFill>
          <p:spPr>
            <a:xfrm>
              <a:off x="486372" y="3132373"/>
              <a:ext cx="7551139" cy="3960440"/>
            </a:xfrm>
            <a:prstGeom prst="rect">
              <a:avLst/>
            </a:prstGeom>
          </p:spPr>
        </p:pic>
      </p:grpSp>
      <p:sp>
        <p:nvSpPr>
          <p:cNvPr id="22" name="楕円 21"/>
          <p:cNvSpPr/>
          <p:nvPr/>
        </p:nvSpPr>
        <p:spPr>
          <a:xfrm>
            <a:off x="3340075" y="4507925"/>
            <a:ext cx="173738" cy="17373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p:cNvSpPr/>
          <p:nvPr/>
        </p:nvSpPr>
        <p:spPr>
          <a:xfrm>
            <a:off x="2306644" y="6204246"/>
            <a:ext cx="168226" cy="16822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a:off x="3513813" y="4632313"/>
            <a:ext cx="1211331" cy="5096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578776" y="4299162"/>
            <a:ext cx="903879"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smtClean="0">
                <a:latin typeface="Meiryo UI" panose="020B0604030504040204" pitchFamily="50" charset="-128"/>
                <a:ea typeface="Meiryo UI" panose="020B0604030504040204" pitchFamily="50" charset="-128"/>
              </a:rPr>
              <a:t>坪井踏切</a:t>
            </a:r>
            <a:endParaRPr kumimoji="1" lang="ja-JP" altLang="en-US"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a:stretch>
            <a:fillRect/>
          </a:stretch>
        </p:blipFill>
        <p:spPr>
          <a:xfrm>
            <a:off x="4725144" y="4411013"/>
            <a:ext cx="1977433" cy="1501729"/>
          </a:xfrm>
          <a:prstGeom prst="rect">
            <a:avLst/>
          </a:prstGeom>
        </p:spPr>
      </p:pic>
      <p:cxnSp>
        <p:nvCxnSpPr>
          <p:cNvPr id="82" name="直線コネクタ 81"/>
          <p:cNvCxnSpPr/>
          <p:nvPr/>
        </p:nvCxnSpPr>
        <p:spPr>
          <a:xfrm>
            <a:off x="1755211" y="5557862"/>
            <a:ext cx="594127" cy="6527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rotWithShape="1">
          <a:blip r:embed="rId7"/>
          <a:srcRect t="4834"/>
          <a:stretch/>
        </p:blipFill>
        <p:spPr>
          <a:xfrm>
            <a:off x="226519" y="4526892"/>
            <a:ext cx="1953651" cy="1508208"/>
          </a:xfrm>
          <a:prstGeom prst="rect">
            <a:avLst/>
          </a:prstGeom>
        </p:spPr>
      </p:pic>
      <p:sp>
        <p:nvSpPr>
          <p:cNvPr id="42" name="テキスト ボックス 41"/>
          <p:cNvSpPr txBox="1"/>
          <p:nvPr/>
        </p:nvSpPr>
        <p:spPr>
          <a:xfrm>
            <a:off x="2463985" y="5939948"/>
            <a:ext cx="898226" cy="215444"/>
          </a:xfrm>
          <a:prstGeom prst="rect">
            <a:avLst/>
          </a:prstGeom>
          <a:solidFill>
            <a:schemeClr val="bg1"/>
          </a:solidFill>
          <a:ln>
            <a:solidFill>
              <a:schemeClr val="tx1"/>
            </a:solidFill>
          </a:ln>
        </p:spPr>
        <p:txBody>
          <a:bodyPr wrap="square" lIns="0" tIns="0" rIns="0" bIns="0" rtlCol="0">
            <a:spAutoFit/>
          </a:bodyPr>
          <a:lstStyle/>
          <a:p>
            <a:pPr algn="ctr"/>
            <a:r>
              <a:rPr lang="ja-JP" altLang="en-US" sz="1400" dirty="0">
                <a:latin typeface="Meiryo UI" panose="020B0604030504040204" pitchFamily="50" charset="-128"/>
                <a:ea typeface="Meiryo UI" panose="020B0604030504040204" pitchFamily="50" charset="-128"/>
              </a:rPr>
              <a:t>東村</a:t>
            </a:r>
            <a:r>
              <a:rPr lang="ja-JP" altLang="en-US" sz="1400" dirty="0" smtClean="0">
                <a:latin typeface="Meiryo UI" panose="020B0604030504040204" pitchFamily="50" charset="-128"/>
                <a:ea typeface="Meiryo UI" panose="020B0604030504040204" pitchFamily="50" charset="-128"/>
              </a:rPr>
              <a:t>踏切</a:t>
            </a:r>
            <a:endParaRPr kumimoji="1" lang="ja-JP" altLang="en-US" sz="1400" dirty="0">
              <a:latin typeface="Meiryo UI" panose="020B0604030504040204" pitchFamily="50" charset="-128"/>
              <a:ea typeface="Meiryo UI" panose="020B0604030504040204" pitchFamily="50" charset="-128"/>
            </a:endParaRPr>
          </a:p>
        </p:txBody>
      </p:sp>
      <p:sp>
        <p:nvSpPr>
          <p:cNvPr id="83" name="テキスト ボックス 82"/>
          <p:cNvSpPr txBox="1"/>
          <p:nvPr/>
        </p:nvSpPr>
        <p:spPr>
          <a:xfrm>
            <a:off x="229531" y="6011114"/>
            <a:ext cx="1957761" cy="484748"/>
          </a:xfrm>
          <a:prstGeom prst="rect">
            <a:avLst/>
          </a:prstGeom>
          <a:solidFill>
            <a:schemeClr val="bg1"/>
          </a:solidFill>
          <a:ln>
            <a:solidFill>
              <a:schemeClr val="tx1"/>
            </a:solidFill>
          </a:ln>
        </p:spPr>
        <p:txBody>
          <a:bodyPr wrap="square" lIns="0" tIns="0" rIns="0" bIns="0" rtlCol="0">
            <a:spAutoFit/>
          </a:bodyPr>
          <a:lstStyle/>
          <a:p>
            <a:pPr algn="ctr"/>
            <a:r>
              <a:rPr lang="ja-JP" altLang="en-US" sz="1050" dirty="0" smtClean="0">
                <a:latin typeface="Meiryo UI" panose="020B0604030504040204" pitchFamily="50" charset="-128"/>
                <a:ea typeface="Meiryo UI" panose="020B0604030504040204" pitchFamily="50" charset="-128"/>
              </a:rPr>
              <a:t>緊急車両の到達時間の遅れ</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（通常）　　 （地震時迂回）</a:t>
            </a:r>
            <a:endParaRPr kumimoji="1"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 3.0km(10</a:t>
            </a:r>
            <a:r>
              <a:rPr lang="ja-JP" altLang="en-US" sz="1050" dirty="0" smtClean="0">
                <a:latin typeface="Meiryo UI" panose="020B0604030504040204" pitchFamily="50" charset="-128"/>
                <a:ea typeface="Meiryo UI" panose="020B0604030504040204" pitchFamily="50" charset="-128"/>
              </a:rPr>
              <a:t>分</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6.0km(23</a:t>
            </a:r>
            <a:r>
              <a:rPr lang="ja-JP" altLang="en-US" sz="1050" dirty="0" smtClean="0">
                <a:latin typeface="Meiryo UI" panose="020B0604030504040204" pitchFamily="50" charset="-128"/>
                <a:ea typeface="Meiryo UI" panose="020B0604030504040204" pitchFamily="50" charset="-128"/>
              </a:rPr>
              <a:t>分</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4744816" y="5923623"/>
            <a:ext cx="1957761" cy="484748"/>
          </a:xfrm>
          <a:prstGeom prst="rect">
            <a:avLst/>
          </a:prstGeom>
          <a:solidFill>
            <a:schemeClr val="bg1"/>
          </a:solidFill>
          <a:ln>
            <a:solidFill>
              <a:schemeClr val="tx1"/>
            </a:solidFill>
          </a:ln>
        </p:spPr>
        <p:txBody>
          <a:bodyPr wrap="square" lIns="0" tIns="0" rIns="0" bIns="0" rtlCol="0">
            <a:spAutoFit/>
          </a:bodyPr>
          <a:lstStyle/>
          <a:p>
            <a:pPr algn="ctr"/>
            <a:r>
              <a:rPr lang="ja-JP" altLang="en-US" sz="1050" dirty="0" smtClean="0">
                <a:latin typeface="Meiryo UI" panose="020B0604030504040204" pitchFamily="50" charset="-128"/>
                <a:ea typeface="Meiryo UI" panose="020B0604030504040204" pitchFamily="50" charset="-128"/>
              </a:rPr>
              <a:t>緊急車両の到達時間の遅れ</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（通常）　 （地震時</a:t>
            </a:r>
            <a:r>
              <a:rPr lang="ja-JP" altLang="en-US" sz="1050" dirty="0">
                <a:latin typeface="Meiryo UI" panose="020B0604030504040204" pitchFamily="50" charset="-128"/>
                <a:ea typeface="Meiryo UI" panose="020B0604030504040204" pitchFamily="50" charset="-128"/>
              </a:rPr>
              <a:t>迂回</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  2.7km(7</a:t>
            </a:r>
            <a:r>
              <a:rPr lang="ja-JP" altLang="en-US" sz="1050" dirty="0" smtClean="0">
                <a:latin typeface="Meiryo UI" panose="020B0604030504040204" pitchFamily="50" charset="-128"/>
                <a:ea typeface="Meiryo UI" panose="020B0604030504040204" pitchFamily="50" charset="-128"/>
              </a:rPr>
              <a:t>分</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10.1km(42</a:t>
            </a:r>
            <a:r>
              <a:rPr lang="ja-JP" altLang="en-US" sz="1050" dirty="0" smtClean="0">
                <a:latin typeface="Meiryo UI" panose="020B0604030504040204" pitchFamily="50" charset="-128"/>
                <a:ea typeface="Meiryo UI" panose="020B0604030504040204" pitchFamily="50" charset="-128"/>
              </a:rPr>
              <a:t>分</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2975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グループ化 74"/>
          <p:cNvGrpSpPr/>
          <p:nvPr/>
        </p:nvGrpSpPr>
        <p:grpSpPr>
          <a:xfrm>
            <a:off x="12338" y="19909"/>
            <a:ext cx="6836400" cy="9648000"/>
            <a:chOff x="146950" y="10500"/>
            <a:chExt cx="6754953" cy="9706216"/>
          </a:xfrm>
        </p:grpSpPr>
        <p:pic>
          <p:nvPicPr>
            <p:cNvPr id="76" name="図 7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6950" y="10500"/>
              <a:ext cx="6754953" cy="9706216"/>
            </a:xfrm>
            <a:prstGeom prst="rect">
              <a:avLst/>
            </a:prstGeom>
          </p:spPr>
        </p:pic>
        <p:sp>
          <p:nvSpPr>
            <p:cNvPr id="77" name="楕円 76"/>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角丸四角形 9"/>
          <p:cNvSpPr/>
          <p:nvPr/>
        </p:nvSpPr>
        <p:spPr bwMode="gray">
          <a:xfrm>
            <a:off x="180000" y="6047442"/>
            <a:ext cx="6516000" cy="3510000"/>
          </a:xfrm>
          <a:prstGeom prst="roundRect">
            <a:avLst>
              <a:gd name="adj" fmla="val 6111"/>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300"/>
              </a:lnSpc>
            </a:pP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➢都市整備部では、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「あらゆる可能性を考慮した最大クラスの地震・津波」を想定のうえ、「人命を</a:t>
            </a: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守る</a:t>
            </a: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」ことを最優先に、被害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を最小化する「減災」の視点に立ち、ハード・ソフトを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組み合わせた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総合的な取り組みを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推進するため「地震防災アクションプログラム」を策定しており、令和</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月に事業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進捗に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あわせ、個別アクション等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の一部修正を行いました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55258" y="879067"/>
            <a:ext cx="6480000" cy="180000"/>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46  </a:t>
            </a:r>
          </a:p>
          <a:p>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広域</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緊急交通</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路</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等</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通行機能</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確保</a:t>
            </a:r>
            <a:r>
              <a:rPr lang="en-US" altLang="ja-JP"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通行機能確保</a:t>
            </a:r>
            <a:r>
              <a:rPr lang="en-US" altLang="ja-JP"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照明</a:t>
            </a:r>
            <a:r>
              <a:rPr lang="ja-JP" altLang="en-US"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・標識の補修、</a:t>
            </a:r>
            <a:r>
              <a:rPr lang="ja-JP" altLang="en-US"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更新</a:t>
            </a:r>
            <a:r>
              <a:rPr lang="en-US" altLang="ja-JP" sz="14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gray">
          <a:xfrm>
            <a:off x="3520701" y="7625869"/>
            <a:ext cx="3004643" cy="774135"/>
          </a:xfrm>
          <a:prstGeom prst="roundRect">
            <a:avLst>
              <a:gd name="adj" fmla="val 8434"/>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➢下水道施設の耐震化等の推進・</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👉詳細</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診断を</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行った結果、</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要対策区間の一部が対策不要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となりました。</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楕円 28"/>
          <p:cNvSpPr/>
          <p:nvPr/>
        </p:nvSpPr>
        <p:spPr bwMode="gray">
          <a:xfrm>
            <a:off x="318122" y="7320838"/>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bwMode="gray">
          <a:xfrm>
            <a:off x="180000" y="3100995"/>
            <a:ext cx="3691284" cy="2784463"/>
          </a:xfrm>
          <a:prstGeom prst="roundRect">
            <a:avLst>
              <a:gd name="adj" fmla="val 6505"/>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pPr lvl="0">
              <a:lnSpc>
                <a:spcPts val="25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通行機能確保</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耐震化</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7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年度で</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当初計画されていた全</a:t>
            </a:r>
            <a:r>
              <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397</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橋の対策</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完了</a:t>
            </a:r>
            <a:endParaRPr lang="en-US" altLang="ja-JP"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・広域緊急交通路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路線）の橋梁（橋長</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15m</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7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広域緊急交通</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その他路線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の橋梁</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（橋長</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15m</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17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路線を跨ぐ橋梁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鉄道を跨ぐ</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a:t>
            </a:r>
            <a:r>
              <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路線（橋長</a:t>
            </a:r>
            <a:r>
              <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50" b="1"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ｍ</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未満）の橋梁</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路線を跨ぐ橋梁</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の耐震化に着手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照明・標識の補修、更新</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年度で対象</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の門型標識</a:t>
            </a:r>
            <a:r>
              <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基及び</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照明柱</a:t>
            </a:r>
            <a:r>
              <a:rPr lang="en-US" altLang="ja-JP"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2,692</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lang="en-US" altLang="ja-JP"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完了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4"/>
          <a:stretch>
            <a:fillRect/>
          </a:stretch>
        </p:blipFill>
        <p:spPr>
          <a:xfrm>
            <a:off x="5193803" y="3440137"/>
            <a:ext cx="1425583" cy="1074559"/>
          </a:xfrm>
          <a:prstGeom prst="rect">
            <a:avLst/>
          </a:prstGeom>
        </p:spPr>
      </p:pic>
      <p:pic>
        <p:nvPicPr>
          <p:cNvPr id="39" name="図 38"/>
          <p:cNvPicPr>
            <a:picLocks noChangeAspect="1"/>
          </p:cNvPicPr>
          <p:nvPr/>
        </p:nvPicPr>
        <p:blipFill>
          <a:blip r:embed="rId5"/>
          <a:stretch>
            <a:fillRect/>
          </a:stretch>
        </p:blipFill>
        <p:spPr>
          <a:xfrm>
            <a:off x="5193803" y="4954323"/>
            <a:ext cx="1458742" cy="1044074"/>
          </a:xfrm>
          <a:prstGeom prst="rect">
            <a:avLst/>
          </a:prstGeom>
        </p:spPr>
      </p:pic>
      <p:pic>
        <p:nvPicPr>
          <p:cNvPr id="13" name="図 12"/>
          <p:cNvPicPr>
            <a:picLocks noChangeAspect="1"/>
          </p:cNvPicPr>
          <p:nvPr/>
        </p:nvPicPr>
        <p:blipFill>
          <a:blip r:embed="rId6"/>
          <a:stretch>
            <a:fillRect/>
          </a:stretch>
        </p:blipFill>
        <p:spPr>
          <a:xfrm>
            <a:off x="3966936" y="3276231"/>
            <a:ext cx="1153356" cy="837499"/>
          </a:xfrm>
          <a:prstGeom prst="rect">
            <a:avLst/>
          </a:prstGeom>
        </p:spPr>
      </p:pic>
      <p:pic>
        <p:nvPicPr>
          <p:cNvPr id="14" name="図 13"/>
          <p:cNvPicPr>
            <a:picLocks noChangeAspect="1"/>
          </p:cNvPicPr>
          <p:nvPr/>
        </p:nvPicPr>
        <p:blipFill>
          <a:blip r:embed="rId7"/>
          <a:stretch>
            <a:fillRect/>
          </a:stretch>
        </p:blipFill>
        <p:spPr>
          <a:xfrm>
            <a:off x="3959202" y="4737609"/>
            <a:ext cx="1161090" cy="856874"/>
          </a:xfrm>
          <a:prstGeom prst="rect">
            <a:avLst/>
          </a:prstGeom>
        </p:spPr>
      </p:pic>
      <p:sp>
        <p:nvSpPr>
          <p:cNvPr id="23" name="テキスト ボックス 22"/>
          <p:cNvSpPr txBox="1"/>
          <p:nvPr/>
        </p:nvSpPr>
        <p:spPr>
          <a:xfrm>
            <a:off x="4150437" y="3120603"/>
            <a:ext cx="692818" cy="215444"/>
          </a:xfrm>
          <a:prstGeom prst="rect">
            <a:avLst/>
          </a:prstGeom>
          <a:noFill/>
        </p:spPr>
        <p:txBody>
          <a:bodyPr wrap="none" rtlCol="0">
            <a:spAutoFit/>
          </a:bodyPr>
          <a:lstStyle/>
          <a:p>
            <a:r>
              <a:rPr kumimoji="1" lang="ja-JP" altLang="en-US" sz="800" dirty="0" smtClean="0">
                <a:latin typeface="Meiryo UI" panose="020B0604030504040204" pitchFamily="50" charset="-128"/>
                <a:ea typeface="Meiryo UI" panose="020B0604030504040204" pitchFamily="50" charset="-128"/>
              </a:rPr>
              <a:t>橋脚の倒壊</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125019" y="4538348"/>
            <a:ext cx="898003"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上部</a:t>
            </a:r>
            <a:r>
              <a:rPr lang="ja-JP" altLang="en-US" sz="800" dirty="0">
                <a:latin typeface="Meiryo UI" panose="020B0604030504040204" pitchFamily="50" charset="-128"/>
                <a:ea typeface="Meiryo UI" panose="020B0604030504040204" pitchFamily="50" charset="-128"/>
              </a:rPr>
              <a:t>構造</a:t>
            </a:r>
            <a:r>
              <a:rPr lang="ja-JP" altLang="en-US" sz="800" dirty="0" smtClean="0">
                <a:latin typeface="Meiryo UI" panose="020B0604030504040204" pitchFamily="50" charset="-128"/>
                <a:ea typeface="Meiryo UI" panose="020B0604030504040204" pitchFamily="50" charset="-128"/>
              </a:rPr>
              <a:t>の落橋</a:t>
            </a:r>
            <a:endParaRPr kumimoji="1" lang="ja-JP" altLang="en-US" sz="800"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5235083" y="2966841"/>
            <a:ext cx="1384303" cy="446276"/>
          </a:xfrm>
          <a:prstGeom prst="rect">
            <a:avLst/>
          </a:prstGeom>
          <a:noFill/>
        </p:spPr>
        <p:txBody>
          <a:bodyPr wrap="square" lIns="0" tIns="0" rIns="0" bIns="0"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橋脚補強</a:t>
            </a:r>
            <a:r>
              <a:rPr lang="en-US" altLang="ja-JP" sz="800"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橋脚の外周を鉄筋コンクリート</a:t>
            </a:r>
            <a:r>
              <a:rPr lang="ja-JP" altLang="en-US" sz="700" dirty="0" smtClean="0">
                <a:latin typeface="Meiryo UI" panose="020B0604030504040204" pitchFamily="50" charset="-128"/>
                <a:ea typeface="Meiryo UI" panose="020B0604030504040204" pitchFamily="50" charset="-128"/>
              </a:rPr>
              <a:t>や鋼板</a:t>
            </a:r>
            <a:r>
              <a:rPr lang="ja-JP" altLang="en-US" sz="700" dirty="0">
                <a:latin typeface="Meiryo UI" panose="020B0604030504040204" pitchFamily="50" charset="-128"/>
                <a:ea typeface="Meiryo UI" panose="020B0604030504040204" pitchFamily="50" charset="-128"/>
              </a:rPr>
              <a:t>等により補強し</a:t>
            </a:r>
            <a:r>
              <a:rPr lang="ja-JP" altLang="en-US" sz="700" dirty="0" smtClean="0">
                <a:latin typeface="Meiryo UI" panose="020B0604030504040204" pitchFamily="50" charset="-128"/>
                <a:ea typeface="Meiryo UI" panose="020B0604030504040204" pitchFamily="50" charset="-128"/>
              </a:rPr>
              <a:t>、地震</a:t>
            </a:r>
            <a:r>
              <a:rPr lang="ja-JP" altLang="en-US" sz="700" dirty="0">
                <a:latin typeface="Meiryo UI" panose="020B0604030504040204" pitchFamily="50" charset="-128"/>
                <a:ea typeface="Meiryo UI" panose="020B0604030504040204" pitchFamily="50" charset="-128"/>
              </a:rPr>
              <a:t>時に橋脚の破壊に</a:t>
            </a:r>
            <a:r>
              <a:rPr lang="ja-JP" altLang="en-US" sz="700" dirty="0" smtClean="0">
                <a:latin typeface="Meiryo UI" panose="020B0604030504040204" pitchFamily="50" charset="-128"/>
                <a:ea typeface="Meiryo UI" panose="020B0604030504040204" pitchFamily="50" charset="-128"/>
              </a:rPr>
              <a:t>よる倒壊</a:t>
            </a:r>
            <a:r>
              <a:rPr lang="ja-JP" altLang="en-US" sz="700" dirty="0">
                <a:latin typeface="Meiryo UI" panose="020B0604030504040204" pitchFamily="50" charset="-128"/>
                <a:ea typeface="Meiryo UI" panose="020B0604030504040204" pitchFamily="50" charset="-128"/>
              </a:rPr>
              <a:t>を防止します。</a:t>
            </a:r>
          </a:p>
        </p:txBody>
      </p:sp>
      <p:sp>
        <p:nvSpPr>
          <p:cNvPr id="45" name="テキスト ボックス 44"/>
          <p:cNvSpPr txBox="1"/>
          <p:nvPr/>
        </p:nvSpPr>
        <p:spPr>
          <a:xfrm>
            <a:off x="5205366" y="4584787"/>
            <a:ext cx="1447178" cy="446276"/>
          </a:xfrm>
          <a:prstGeom prst="rect">
            <a:avLst/>
          </a:prstGeom>
          <a:noFill/>
        </p:spPr>
        <p:txBody>
          <a:bodyPr wrap="square" lIns="0" tIns="0" rIns="0" bIns="0"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落</a:t>
            </a:r>
            <a:r>
              <a:rPr lang="ja-JP" altLang="en-US" sz="800" dirty="0">
                <a:latin typeface="Meiryo UI" panose="020B0604030504040204" pitchFamily="50" charset="-128"/>
                <a:ea typeface="Meiryo UI" panose="020B0604030504040204" pitchFamily="50" charset="-128"/>
              </a:rPr>
              <a:t>橋防止</a:t>
            </a:r>
            <a:r>
              <a:rPr lang="ja-JP" altLang="en-US" sz="800" dirty="0" smtClean="0">
                <a:latin typeface="Meiryo UI" panose="020B0604030504040204" pitchFamily="50" charset="-128"/>
                <a:ea typeface="Meiryo UI" panose="020B0604030504040204" pitchFamily="50" charset="-128"/>
              </a:rPr>
              <a:t>対策</a:t>
            </a:r>
            <a:r>
              <a:rPr lang="en-US" altLang="ja-JP" sz="800" dirty="0" smtClean="0">
                <a:latin typeface="Meiryo UI" panose="020B0604030504040204" pitchFamily="50" charset="-128"/>
                <a:ea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endParaRPr>
          </a:p>
          <a:p>
            <a:r>
              <a:rPr lang="ja-JP" altLang="en-US" sz="650" dirty="0">
                <a:latin typeface="Meiryo UI" panose="020B0604030504040204" pitchFamily="50" charset="-128"/>
                <a:ea typeface="Meiryo UI" panose="020B0604030504040204" pitchFamily="50" charset="-128"/>
              </a:rPr>
              <a:t>下部構造と上部構造を</a:t>
            </a:r>
            <a:r>
              <a:rPr lang="ja-JP" altLang="en-US" sz="650" dirty="0" smtClean="0">
                <a:latin typeface="Meiryo UI" panose="020B0604030504040204" pitchFamily="50" charset="-128"/>
                <a:ea typeface="Meiryo UI" panose="020B0604030504040204" pitchFamily="50" charset="-128"/>
              </a:rPr>
              <a:t>ケーブル等</a:t>
            </a:r>
            <a:r>
              <a:rPr lang="ja-JP" altLang="en-US" sz="650" dirty="0">
                <a:latin typeface="Meiryo UI" panose="020B0604030504040204" pitchFamily="50" charset="-128"/>
                <a:ea typeface="Meiryo UI" panose="020B0604030504040204" pitchFamily="50" charset="-128"/>
              </a:rPr>
              <a:t>で連結し、地震時に橋桁</a:t>
            </a:r>
            <a:r>
              <a:rPr lang="ja-JP" altLang="en-US" sz="650" dirty="0" smtClean="0">
                <a:latin typeface="Meiryo UI" panose="020B0604030504040204" pitchFamily="50" charset="-128"/>
                <a:ea typeface="Meiryo UI" panose="020B0604030504040204" pitchFamily="50" charset="-128"/>
              </a:rPr>
              <a:t>の落下</a:t>
            </a:r>
            <a:r>
              <a:rPr lang="ja-JP" altLang="en-US" sz="650" dirty="0">
                <a:latin typeface="Meiryo UI" panose="020B0604030504040204" pitchFamily="50" charset="-128"/>
                <a:ea typeface="Meiryo UI" panose="020B0604030504040204" pitchFamily="50" charset="-128"/>
              </a:rPr>
              <a:t>を防止します。</a:t>
            </a:r>
          </a:p>
          <a:p>
            <a:endParaRPr lang="ja-JP" altLang="en-US" sz="800" dirty="0"/>
          </a:p>
        </p:txBody>
      </p:sp>
      <p:sp>
        <p:nvSpPr>
          <p:cNvPr id="26" name="屈折矢印 25"/>
          <p:cNvSpPr/>
          <p:nvPr/>
        </p:nvSpPr>
        <p:spPr>
          <a:xfrm rot="5400000">
            <a:off x="4719981" y="4134735"/>
            <a:ext cx="349712" cy="361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屈折矢印 45"/>
          <p:cNvSpPr/>
          <p:nvPr/>
        </p:nvSpPr>
        <p:spPr>
          <a:xfrm rot="5400000">
            <a:off x="4719981" y="5615045"/>
            <a:ext cx="349712" cy="3610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5187540" y="2934878"/>
            <a:ext cx="1431846" cy="47420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187539" y="4568737"/>
            <a:ext cx="1465005" cy="35754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241013" y="3567977"/>
            <a:ext cx="681673" cy="7362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5444575" y="5076927"/>
            <a:ext cx="984625" cy="5228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p:cNvGrpSpPr/>
          <p:nvPr/>
        </p:nvGrpSpPr>
        <p:grpSpPr>
          <a:xfrm>
            <a:off x="184155" y="753067"/>
            <a:ext cx="252000" cy="252000"/>
            <a:chOff x="4433970" y="992560"/>
            <a:chExt cx="238078" cy="238983"/>
          </a:xfrm>
        </p:grpSpPr>
        <p:sp>
          <p:nvSpPr>
            <p:cNvPr id="50" name="正方形/長方形 49"/>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角丸四角形 52"/>
          <p:cNvSpPr/>
          <p:nvPr/>
        </p:nvSpPr>
        <p:spPr bwMode="gray">
          <a:xfrm>
            <a:off x="180000" y="1331103"/>
            <a:ext cx="6516000" cy="1557079"/>
          </a:xfrm>
          <a:prstGeom prst="roundRect">
            <a:avLst>
              <a:gd name="adj" fmla="val 12100"/>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lvl="0">
              <a:lnSpc>
                <a:spcPts val="24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➢通行機能確保（橋梁の耐震化）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98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発生後に、府内の防災</a:t>
            </a:r>
            <a:r>
              <a:rPr lang="ja-JP" altLang="en-US" sz="98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拠点や</a:t>
            </a:r>
            <a:r>
              <a:rPr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周辺府県との連絡を確保し、救命救助活動や支援物資の輸送を担う広域緊急交通路の通行機能を確保するため、集中取組期間中に重点的に橋梁の耐震化を進め、令和</a:t>
            </a:r>
            <a:r>
              <a:rPr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年度までに橋梁の耐震化の完了をめざす</a:t>
            </a:r>
            <a:r>
              <a:rPr lang="ja-JP" altLang="en-US" sz="98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8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➢照明・標識の補修、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更新</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号では、記録的な暴風により、一部の照明・標識において損壊等が発生した。暴風等による倒壊、破損を防止するため、点検及び補修・更新のスピードアップを図る。</a:t>
            </a:r>
          </a:p>
          <a:p>
            <a:pPr lvl="0">
              <a:lnSpc>
                <a:spcPts val="15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endParaRPr lang="ja-JP"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bwMode="gray">
          <a:xfrm>
            <a:off x="3520701" y="8478334"/>
            <a:ext cx="3005356" cy="1011170"/>
          </a:xfrm>
          <a:prstGeom prst="roundRect">
            <a:avLst>
              <a:gd name="adj" fmla="val 8434"/>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緊急交通</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路等の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通行機能</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照明・標識の補修、更新</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👉緊急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点検以降に詳細点検を行った結果</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、要対策区間の一部が対策不要となりました</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年度で全基早期対策完了）</a:t>
            </a:r>
            <a:endPar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gray">
          <a:xfrm>
            <a:off x="282378" y="8483888"/>
            <a:ext cx="3143424" cy="1005616"/>
          </a:xfrm>
          <a:prstGeom prst="roundRect">
            <a:avLst>
              <a:gd name="adj" fmla="val 8434"/>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広域緊急交通路</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の通行機能確保</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橋梁の耐震化</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新たに</a:t>
            </a:r>
            <a:r>
              <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橋の耐震化を追加</a:t>
            </a:r>
            <a:endPar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長</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15m</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の橋梁</a:t>
            </a:r>
            <a:r>
              <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a:t>
            </a:r>
            <a:endParaRPr lang="en-US" altLang="ja-JP" sz="1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・その他路線を跨ぐ</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橋</a:t>
            </a:r>
            <a:endPar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bwMode="gray">
          <a:xfrm>
            <a:off x="296692" y="7614679"/>
            <a:ext cx="3129110" cy="785325"/>
          </a:xfrm>
          <a:prstGeom prst="roundRect">
            <a:avLst>
              <a:gd name="adj" fmla="val 8434"/>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防潮堤の津波浸水対策の推進・・・</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p>
          <a:p>
            <a:pPr lvl="0">
              <a:lnSpc>
                <a:spcPts val="14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👉対策延長について、</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に土質調査等を</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より現場</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即したデータを収集し詳細検討を行った結果、</a:t>
            </a:r>
            <a:r>
              <a:rPr lang="ja-JP" altLang="en-US"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要対策区間の一部が対策不要となりました。</a:t>
            </a:r>
            <a:endParaRPr lang="en-US" altLang="ja-JP" sz="10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bwMode="gray">
          <a:xfrm>
            <a:off x="404664" y="128464"/>
            <a:ext cx="5688632" cy="461665"/>
          </a:xfrm>
          <a:prstGeom prst="rect">
            <a:avLst/>
          </a:prstGeom>
          <a:noFill/>
        </p:spPr>
        <p:txBody>
          <a:bodyPr wrap="square" lIns="91440" tIns="45720" rIns="91440" bIns="45720">
            <a:spAutoFit/>
          </a:bodyPr>
          <a:lstStyle/>
          <a:p>
            <a:r>
              <a:rPr lang="ja-JP" altLang="en-US" sz="2400" b="1" cap="none" spc="0" dirty="0" smtClean="0">
                <a:ln w="6350" cmpd="sng">
                  <a:solidFill>
                    <a:schemeClr val="bg1"/>
                  </a:solidFill>
                  <a:prstDash val="solid"/>
                </a:ln>
                <a:effectLst/>
                <a:latin typeface="Meiryo UI" panose="020B0604030504040204" pitchFamily="50" charset="-128"/>
                <a:ea typeface="Meiryo UI" panose="020B0604030504040204" pitchFamily="50" charset="-128"/>
              </a:rPr>
              <a:t>主なアクションの進捗状況など</a:t>
            </a:r>
            <a:endParaRPr lang="ja-JP" altLang="en-US" sz="24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74" name="スライド番号プレースホルダー 1"/>
          <p:cNvSpPr txBox="1">
            <a:spLocks/>
          </p:cNvSpPr>
          <p:nvPr/>
        </p:nvSpPr>
        <p:spPr bwMode="gray">
          <a:xfrm>
            <a:off x="6635258" y="9665723"/>
            <a:ext cx="177436" cy="166961"/>
          </a:xfrm>
          <a:prstGeom prst="rect">
            <a:avLst/>
          </a:prstGeom>
          <a:noFill/>
          <a:ln>
            <a:noFill/>
          </a:ln>
          <a:effectLst>
            <a:glow rad="114300">
              <a:schemeClr val="bg1"/>
            </a:glow>
          </a:effectLst>
        </p:spPr>
        <p:txBody>
          <a:bodyPr lIns="0" tIns="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3F636B66-E1A7-4023-83CC-60B504BC7E84}" type="slidenum">
              <a:rPr lang="ja-JP" altLang="en-US" sz="1200" smtClean="0"/>
              <a:pPr algn="ctr"/>
              <a:t>6</a:t>
            </a:fld>
            <a:endParaRPr lang="ja-JP" altLang="en-US" sz="1200" dirty="0"/>
          </a:p>
        </p:txBody>
      </p:sp>
      <p:sp>
        <p:nvSpPr>
          <p:cNvPr id="80" name="角丸四角形 79"/>
          <p:cNvSpPr/>
          <p:nvPr/>
        </p:nvSpPr>
        <p:spPr>
          <a:xfrm>
            <a:off x="5013176" y="1033667"/>
            <a:ext cx="1728192"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都市整備部＞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1" name="グループ化 80"/>
          <p:cNvGrpSpPr/>
          <p:nvPr/>
        </p:nvGrpSpPr>
        <p:grpSpPr bwMode="gray">
          <a:xfrm>
            <a:off x="252000" y="1368000"/>
            <a:ext cx="2200975" cy="297601"/>
            <a:chOff x="1066739" y="1876812"/>
            <a:chExt cx="1919248" cy="297601"/>
          </a:xfrm>
        </p:grpSpPr>
        <p:sp>
          <p:nvSpPr>
            <p:cNvPr id="82" name="角丸四角形 81"/>
            <p:cNvSpPr/>
            <p:nvPr/>
          </p:nvSpPr>
          <p:spPr bwMode="gray">
            <a:xfrm>
              <a:off x="1066739" y="1881711"/>
              <a:ext cx="1475422"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84" name="楕円 83"/>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p:nvGrpSpPr>
        <p:grpSpPr bwMode="gray">
          <a:xfrm>
            <a:off x="252000" y="3165500"/>
            <a:ext cx="2016000" cy="297601"/>
            <a:chOff x="1066739" y="1876812"/>
            <a:chExt cx="1757950" cy="297601"/>
          </a:xfrm>
        </p:grpSpPr>
        <p:sp>
          <p:nvSpPr>
            <p:cNvPr id="86" name="角丸四角形 85"/>
            <p:cNvSpPr/>
            <p:nvPr/>
          </p:nvSpPr>
          <p:spPr bwMode="gray">
            <a:xfrm>
              <a:off x="1066739" y="1881711"/>
              <a:ext cx="175795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令和２年度</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の実績</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88" name="楕円 87"/>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p:cNvGrpSpPr/>
          <p:nvPr/>
        </p:nvGrpSpPr>
        <p:grpSpPr bwMode="gray">
          <a:xfrm>
            <a:off x="252000" y="6122908"/>
            <a:ext cx="2988000" cy="297601"/>
            <a:chOff x="1066739" y="1876812"/>
            <a:chExt cx="2605534" cy="297601"/>
          </a:xfrm>
        </p:grpSpPr>
        <p:sp>
          <p:nvSpPr>
            <p:cNvPr id="90" name="角丸四角形 89"/>
            <p:cNvSpPr/>
            <p:nvPr/>
          </p:nvSpPr>
          <p:spPr bwMode="gray">
            <a:xfrm>
              <a:off x="1066739" y="1881711"/>
              <a:ext cx="2605534"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bwMode="gray">
            <a:xfrm>
              <a:off x="1075149" y="1876812"/>
              <a:ext cx="2511358"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アクションプログラムの改正（参考）</a:t>
              </a:r>
            </a:p>
          </p:txBody>
        </p:sp>
        <p:sp>
          <p:nvSpPr>
            <p:cNvPr id="92" name="楕円 91"/>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bwMode="gray">
          <a:xfrm>
            <a:off x="252000" y="7278615"/>
            <a:ext cx="1665646" cy="297601"/>
            <a:chOff x="1066739" y="1876812"/>
            <a:chExt cx="1452441" cy="297601"/>
          </a:xfrm>
        </p:grpSpPr>
        <p:sp>
          <p:nvSpPr>
            <p:cNvPr id="98" name="角丸四角形 97"/>
            <p:cNvSpPr/>
            <p:nvPr/>
          </p:nvSpPr>
          <p:spPr bwMode="gray">
            <a:xfrm>
              <a:off x="1066739" y="1881711"/>
              <a:ext cx="144403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bwMode="gray">
            <a:xfrm>
              <a:off x="1075149" y="1876812"/>
              <a:ext cx="1444031"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主な変更事項</a:t>
              </a:r>
            </a:p>
          </p:txBody>
        </p:sp>
        <p:sp>
          <p:nvSpPr>
            <p:cNvPr id="100" name="楕円 99"/>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6767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p:cNvGrpSpPr/>
          <p:nvPr/>
        </p:nvGrpSpPr>
        <p:grpSpPr>
          <a:xfrm>
            <a:off x="12338" y="19909"/>
            <a:ext cx="6836400" cy="9648000"/>
            <a:chOff x="146950" y="10500"/>
            <a:chExt cx="6754953" cy="9706216"/>
          </a:xfrm>
        </p:grpSpPr>
        <p:pic>
          <p:nvPicPr>
            <p:cNvPr id="53" name="図 52"/>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146950" y="10500"/>
              <a:ext cx="6754953" cy="9706216"/>
            </a:xfrm>
            <a:prstGeom prst="rect">
              <a:avLst/>
            </a:prstGeom>
          </p:spPr>
        </p:pic>
        <p:sp>
          <p:nvSpPr>
            <p:cNvPr id="54" name="楕円 53"/>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296316" y="7129408"/>
            <a:ext cx="3702391" cy="2363264"/>
            <a:chOff x="-6796136" y="-2066010"/>
            <a:chExt cx="18103355" cy="11555508"/>
          </a:xfrm>
        </p:grpSpPr>
        <p:pic>
          <p:nvPicPr>
            <p:cNvPr id="28" name="図 27"/>
            <p:cNvPicPr>
              <a:picLocks noChangeAspect="1"/>
            </p:cNvPicPr>
            <p:nvPr/>
          </p:nvPicPr>
          <p:blipFill rotWithShape="1">
            <a:blip r:embed="rId4"/>
            <a:srcRect l="26819" t="31080" r="20668" b="9302"/>
            <a:stretch/>
          </p:blipFill>
          <p:spPr>
            <a:xfrm>
              <a:off x="-6796136" y="-2066010"/>
              <a:ext cx="18103355" cy="11555508"/>
            </a:xfrm>
            <a:prstGeom prst="rect">
              <a:avLst/>
            </a:prstGeom>
          </p:spPr>
        </p:pic>
        <p:sp>
          <p:nvSpPr>
            <p:cNvPr id="29" name="正方形/長方形 28"/>
            <p:cNvSpPr/>
            <p:nvPr/>
          </p:nvSpPr>
          <p:spPr>
            <a:xfrm>
              <a:off x="8863166" y="-2066010"/>
              <a:ext cx="2088231" cy="491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bwMode="gray">
          <a:xfrm>
            <a:off x="279418" y="197277"/>
            <a:ext cx="6355840" cy="353943"/>
          </a:xfrm>
          <a:prstGeom prst="rect">
            <a:avLst/>
          </a:prstGeom>
          <a:noFill/>
        </p:spPr>
        <p:txBody>
          <a:bodyPr wrap="square" lIns="91440" tIns="45720" rIns="91440" bIns="45720">
            <a:spAutoFit/>
          </a:bodyPr>
          <a:lstStyle/>
          <a:p>
            <a:r>
              <a:rPr lang="ja-JP" altLang="en-US" sz="1700" b="1" dirty="0" smtClean="0">
                <a:ln w="6350" cmpd="sng">
                  <a:solidFill>
                    <a:schemeClr val="bg1"/>
                  </a:solidFill>
                  <a:prstDash val="solid"/>
                </a:ln>
                <a:latin typeface="Meiryo UI" panose="020B0604030504040204" pitchFamily="50" charset="-128"/>
                <a:ea typeface="Meiryo UI" panose="020B0604030504040204" pitchFamily="50" charset="-128"/>
              </a:rPr>
              <a:t>新型コロナウイルス対策を踏まえ災害対</a:t>
            </a:r>
            <a:r>
              <a:rPr lang="ja-JP" altLang="en-US" sz="1700" b="1" dirty="0">
                <a:ln w="6350" cmpd="sng">
                  <a:solidFill>
                    <a:schemeClr val="bg1"/>
                  </a:solidFill>
                  <a:prstDash val="solid"/>
                </a:ln>
                <a:latin typeface="Meiryo UI" panose="020B0604030504040204" pitchFamily="50" charset="-128"/>
                <a:ea typeface="Meiryo UI" panose="020B0604030504040204" pitchFamily="50" charset="-128"/>
              </a:rPr>
              <a:t>応力の強化を図った</a:t>
            </a:r>
            <a:r>
              <a:rPr lang="ja-JP" altLang="en-US" sz="1700" b="1" dirty="0" smtClean="0">
                <a:ln w="6350" cmpd="sng">
                  <a:solidFill>
                    <a:schemeClr val="bg1"/>
                  </a:solidFill>
                  <a:prstDash val="solid"/>
                </a:ln>
                <a:latin typeface="Meiryo UI" panose="020B0604030504040204" pitchFamily="50" charset="-128"/>
                <a:ea typeface="Meiryo UI" panose="020B0604030504040204" pitchFamily="50" charset="-128"/>
              </a:rPr>
              <a:t>アクション</a:t>
            </a:r>
            <a:endParaRPr lang="ja-JP" altLang="en-US" sz="1700" b="1" dirty="0">
              <a:ln w="6350" cmpd="sng">
                <a:solidFill>
                  <a:schemeClr val="bg1"/>
                </a:solidFill>
                <a:prstDash val="solid"/>
              </a:ln>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5258" y="879067"/>
            <a:ext cx="6480000" cy="180000"/>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55</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避難所</a:t>
            </a:r>
            <a:r>
              <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の確保と運営体制の確立</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gray">
          <a:xfrm>
            <a:off x="179999" y="1332000"/>
            <a:ext cx="6516000" cy="2836557"/>
          </a:xfrm>
          <a:prstGeom prst="roundRect">
            <a:avLst>
              <a:gd name="adj" fmla="val 6529"/>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生後に、被災者の避難生活を支援するため、各市町村における避難者等の発生規模と避難所や応急仮設住宅等における受入れ人数等についてあらかじめ評価し、必要な避難所指定や避難所受入れ体制を確保するよう、全市町村に働きかける。</a:t>
            </a:r>
          </a:p>
          <a:p>
            <a:pPr lvl="0">
              <a:lnSpc>
                <a:spcPts val="16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スムーズ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な避難誘導や避難者の</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向け、避難所運営マニュアル作成指針を策定し、各市町村に提示した。今後、各市町村において、同指針も参考に、地域の実情に即した「避難所運営マニュアル」の早期策定等が図られるよう働きかける。</a:t>
            </a: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年度の災害対策基本法の改正を踏まえた、同指針改訂版に基づき、各市町村に対し「避難所運営マニュアル」の充実を働きかける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北部を震源とする地震の際、避難所運営にあたり、一部の市では自主防災組織による運営の仕組みが未整備であったため、市町職員が長期にわたり避難所運営に従事することにより、他の災害対応業務要員が不足することがあった。避難所運営の長期化も想定した、行政やそれ以外の組織等との連携による避難所運営の仕組みの検討を行う。</a:t>
            </a: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bwMode="gray">
          <a:xfrm>
            <a:off x="180000" y="4288003"/>
            <a:ext cx="4704430" cy="2461005"/>
          </a:xfrm>
          <a:prstGeom prst="roundRect">
            <a:avLst>
              <a:gd name="adj" fmla="val 9159"/>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8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避難所運営</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マニュアル作成</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指針</a:t>
            </a:r>
            <a:r>
              <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コロナウイルス感染症</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対応編</a:t>
            </a:r>
            <a:r>
              <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市町村と研修会</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を実施するとともに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、避難所</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開設訓練を実施</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しました。</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ホテル・旅館等と基本協定を締結</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が避難所として多様な施設を活用できるよう、府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がホテル等と基本協定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を締結しました。</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コロナ対応における市町村と保健所の連携強化</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禍における災害発生時等の感染者等の適切な対応を行うため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、自宅療養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者</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等の個人情報の提供</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方法</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び感染症</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対策の専門的知識の共有等</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ついて</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、府から保健所及び市町村へ</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説明し市町村と保健所の連携を強化しました。</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98354" y="4628154"/>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84155" y="753067"/>
            <a:ext cx="252000" cy="252000"/>
            <a:chOff x="4433970" y="992560"/>
            <a:chExt cx="238078" cy="238983"/>
          </a:xfrm>
        </p:grpSpPr>
        <p:sp>
          <p:nvSpPr>
            <p:cNvPr id="12" name="正方形/長方形 11"/>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bwMode="gray">
          <a:xfrm>
            <a:off x="252000" y="1368000"/>
            <a:ext cx="2200975" cy="297601"/>
            <a:chOff x="1066739" y="1876812"/>
            <a:chExt cx="1919248" cy="297601"/>
          </a:xfrm>
        </p:grpSpPr>
        <p:sp>
          <p:nvSpPr>
            <p:cNvPr id="16" name="角丸四角形 15"/>
            <p:cNvSpPr/>
            <p:nvPr/>
          </p:nvSpPr>
          <p:spPr bwMode="gray">
            <a:xfrm>
              <a:off x="1066739" y="1881711"/>
              <a:ext cx="171419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アクションの主な内容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19" name="楕円 18"/>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楕円 47"/>
          <p:cNvSpPr/>
          <p:nvPr/>
        </p:nvSpPr>
        <p:spPr bwMode="gray">
          <a:xfrm>
            <a:off x="342006" y="4387844"/>
            <a:ext cx="210755" cy="194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rotWithShape="1">
          <a:blip r:embed="rId5">
            <a:extLst>
              <a:ext uri="{28A0092B-C50C-407E-A947-70E740481C1C}">
                <a14:useLocalDpi xmlns:a14="http://schemas.microsoft.com/office/drawing/2010/main" val="0"/>
              </a:ext>
            </a:extLst>
          </a:blip>
          <a:srcRect l="9954" t="20207" r="12819" b="9854"/>
          <a:stretch/>
        </p:blipFill>
        <p:spPr>
          <a:xfrm>
            <a:off x="5121261" y="4693455"/>
            <a:ext cx="1574738" cy="1989143"/>
          </a:xfrm>
          <a:prstGeom prst="rect">
            <a:avLst/>
          </a:prstGeom>
          <a:effectLst>
            <a:glow rad="63500">
              <a:schemeClr val="accent5">
                <a:lumMod val="60000"/>
                <a:lumOff val="40000"/>
              </a:schemeClr>
            </a:glow>
          </a:effectLst>
        </p:spPr>
      </p:pic>
      <p:sp>
        <p:nvSpPr>
          <p:cNvPr id="27" name="正方形/長方形 26"/>
          <p:cNvSpPr/>
          <p:nvPr/>
        </p:nvSpPr>
        <p:spPr>
          <a:xfrm>
            <a:off x="4890488" y="4258822"/>
            <a:ext cx="1981813" cy="369332"/>
          </a:xfrm>
          <a:prstGeom prst="rect">
            <a:avLst/>
          </a:prstGeom>
        </p:spPr>
        <p:txBody>
          <a:bodyPr wrap="square">
            <a:spAutoFit/>
          </a:bodyPr>
          <a:lstStyle/>
          <a:p>
            <a:pPr algn="ct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避難所運営マニュアル作成指針</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新型コロナウイルス感染症対応編）</a:t>
            </a:r>
            <a:endParaRPr lang="en-US" altLang="ja-JP" sz="900" dirty="0">
              <a:latin typeface="Meiryo UI" panose="020B0604030504040204" pitchFamily="50" charset="-128"/>
              <a:ea typeface="Meiryo UI" panose="020B0604030504040204" pitchFamily="50" charset="-128"/>
            </a:endParaRPr>
          </a:p>
        </p:txBody>
      </p:sp>
      <p:sp>
        <p:nvSpPr>
          <p:cNvPr id="43" name="角丸四角形 42"/>
          <p:cNvSpPr/>
          <p:nvPr/>
        </p:nvSpPr>
        <p:spPr>
          <a:xfrm>
            <a:off x="180000" y="6840462"/>
            <a:ext cx="3792087" cy="2716858"/>
          </a:xfrm>
          <a:prstGeom prst="roundRect">
            <a:avLst>
              <a:gd name="adj" fmla="val 68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➢新型コロナウイルス感染症対応時の避難所レイアウト（例）</a:t>
            </a:r>
            <a:endParaRPr kumimoji="1" lang="ja-JP" altLang="en-US" sz="1100" dirty="0"/>
          </a:p>
        </p:txBody>
      </p:sp>
      <p:sp>
        <p:nvSpPr>
          <p:cNvPr id="44" name="角丸四角形 43"/>
          <p:cNvSpPr/>
          <p:nvPr/>
        </p:nvSpPr>
        <p:spPr>
          <a:xfrm>
            <a:off x="4153691" y="6840462"/>
            <a:ext cx="2542308" cy="2716858"/>
          </a:xfrm>
          <a:prstGeom prst="roundRect">
            <a:avLst>
              <a:gd name="adj" fmla="val 68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コロナに対応した避難所訓練の実施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a:picLocks noChangeAspect="1"/>
          </p:cNvPicPr>
          <p:nvPr/>
        </p:nvPicPr>
        <p:blipFill rotWithShape="1">
          <a:blip r:embed="rId6" cstate="print">
            <a:extLst>
              <a:ext uri="{28A0092B-C50C-407E-A947-70E740481C1C}">
                <a14:useLocalDpi xmlns:a14="http://schemas.microsoft.com/office/drawing/2010/main" val="0"/>
              </a:ext>
            </a:extLst>
          </a:blip>
          <a:srcRect l="-1" r="35060" b="9955"/>
          <a:stretch/>
        </p:blipFill>
        <p:spPr>
          <a:xfrm>
            <a:off x="4308383" y="7129408"/>
            <a:ext cx="2250437" cy="2340284"/>
          </a:xfrm>
          <a:prstGeom prst="rect">
            <a:avLst/>
          </a:prstGeom>
        </p:spPr>
      </p:pic>
      <p:sp>
        <p:nvSpPr>
          <p:cNvPr id="58" name="角丸四角形 57"/>
          <p:cNvSpPr/>
          <p:nvPr/>
        </p:nvSpPr>
        <p:spPr>
          <a:xfrm>
            <a:off x="5013176" y="1033667"/>
            <a:ext cx="1728192"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危機管理室＞</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bwMode="gray">
          <a:xfrm>
            <a:off x="252000" y="4350475"/>
            <a:ext cx="2016000" cy="297601"/>
            <a:chOff x="1066739" y="1876812"/>
            <a:chExt cx="1757950" cy="297601"/>
          </a:xfrm>
        </p:grpSpPr>
        <p:sp>
          <p:nvSpPr>
            <p:cNvPr id="60" name="角丸四角形 59"/>
            <p:cNvSpPr/>
            <p:nvPr/>
          </p:nvSpPr>
          <p:spPr bwMode="gray">
            <a:xfrm>
              <a:off x="1066739" y="1881711"/>
              <a:ext cx="175795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令和２年度</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の実績</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62" name="楕円 61"/>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スライド番号プレースホルダー 1"/>
          <p:cNvSpPr>
            <a:spLocks noGrp="1"/>
          </p:cNvSpPr>
          <p:nvPr>
            <p:ph type="sldNum" sz="quarter" idx="4294967295"/>
          </p:nvPr>
        </p:nvSpPr>
        <p:spPr bwMode="gray">
          <a:xfrm>
            <a:off x="58192" y="9665723"/>
            <a:ext cx="177436" cy="166961"/>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7</a:t>
            </a:fld>
            <a:endParaRPr lang="ja-JP" altLang="en-US" sz="1200" dirty="0"/>
          </a:p>
        </p:txBody>
      </p:sp>
    </p:spTree>
    <p:extLst>
      <p:ext uri="{BB962C8B-B14F-4D97-AF65-F5344CB8AC3E}">
        <p14:creationId xmlns:p14="http://schemas.microsoft.com/office/powerpoint/2010/main" val="11080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グループ化 90"/>
          <p:cNvGrpSpPr/>
          <p:nvPr/>
        </p:nvGrpSpPr>
        <p:grpSpPr>
          <a:xfrm>
            <a:off x="12338" y="19909"/>
            <a:ext cx="6836400" cy="9648000"/>
            <a:chOff x="146950" y="10500"/>
            <a:chExt cx="6754953" cy="9706216"/>
          </a:xfrm>
        </p:grpSpPr>
        <p:pic>
          <p:nvPicPr>
            <p:cNvPr id="92" name="図 91"/>
            <p:cNvPicPr>
              <a:picLocks noChangeAspect="1"/>
            </p:cNvPicPr>
            <p:nvPr/>
          </p:nvPicPr>
          <p:blipFill>
            <a:blip r:embed="rId2">
              <a:duotone>
                <a:schemeClr val="accent5">
                  <a:shade val="45000"/>
                  <a:satMod val="135000"/>
                </a:schemeClr>
                <a:prstClr val="white"/>
              </a:duotone>
              <a:extLst/>
            </a:blip>
            <a:stretch>
              <a:fillRect/>
            </a:stretch>
          </p:blipFill>
          <p:spPr>
            <a:xfrm>
              <a:off x="146950" y="10500"/>
              <a:ext cx="6754953" cy="9706216"/>
            </a:xfrm>
            <a:prstGeom prst="rect">
              <a:avLst/>
            </a:prstGeom>
          </p:spPr>
        </p:pic>
        <p:sp>
          <p:nvSpPr>
            <p:cNvPr id="93" name="楕円 92"/>
            <p:cNvSpPr/>
            <p:nvPr/>
          </p:nvSpPr>
          <p:spPr>
            <a:xfrm>
              <a:off x="175208" y="93808"/>
              <a:ext cx="791728" cy="40482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93"/>
            <p:cNvSpPr/>
            <p:nvPr/>
          </p:nvSpPr>
          <p:spPr>
            <a:xfrm>
              <a:off x="264079" y="135418"/>
              <a:ext cx="791728" cy="40482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楕円 94"/>
            <p:cNvSpPr/>
            <p:nvPr/>
          </p:nvSpPr>
          <p:spPr>
            <a:xfrm>
              <a:off x="348493" y="168390"/>
              <a:ext cx="791728" cy="4048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bwMode="gray">
          <a:xfrm>
            <a:off x="280103" y="200708"/>
            <a:ext cx="5688632" cy="338554"/>
          </a:xfrm>
          <a:prstGeom prst="rect">
            <a:avLst/>
          </a:prstGeom>
          <a:noFill/>
        </p:spPr>
        <p:txBody>
          <a:bodyPr wrap="square" lIns="91440" tIns="45720" rIns="91440" bIns="45720">
            <a:spAutoFit/>
          </a:bodyPr>
          <a:lstStyle/>
          <a:p>
            <a:r>
              <a:rPr lang="ja-JP" altLang="en-US" sz="1600" b="1" dirty="0">
                <a:ln w="6350" cmpd="sng">
                  <a:solidFill>
                    <a:schemeClr val="bg1"/>
                  </a:solidFill>
                  <a:prstDash val="solid"/>
                </a:ln>
                <a:latin typeface="Meiryo UI" panose="020B0604030504040204" pitchFamily="50" charset="-128"/>
                <a:ea typeface="Meiryo UI" panose="020B0604030504040204" pitchFamily="50" charset="-128"/>
              </a:rPr>
              <a:t>計画どおり進まなかったことから、さらなる取組みを行うアクション</a:t>
            </a:r>
            <a:endParaRPr lang="ja-JP" altLang="en-US" sz="2400" b="1" cap="none" spc="0" dirty="0">
              <a:ln w="6350" cmpd="sng">
                <a:solidFill>
                  <a:schemeClr val="bg1"/>
                </a:solidFill>
                <a:prstDash val="solid"/>
              </a:ln>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5258" y="879067"/>
            <a:ext cx="6480000" cy="180000"/>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ja-JP" altLang="en-US" sz="1600" b="1" dirty="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密集市街地対策の推進</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gray">
          <a:xfrm>
            <a:off x="180000" y="1332000"/>
            <a:ext cx="6516000" cy="864000"/>
          </a:xfrm>
          <a:prstGeom prst="roundRect">
            <a:avLst>
              <a:gd name="adj" fmla="val 14586"/>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9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発生時に、人的被害や建物被害を軽減するため、「大阪府密集市街地整備方針」</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及び市の「整備アクションプ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ログラム</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基づき「まちの不燃化」「延焼遮断帯の整備」「地域防災力の向上」「暮らしやすいまちづくり」「事業進捗の</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見える化」の取組みを推進</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年度までに地震</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時等に著しく危険な密集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市街地を</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解消する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5013176" y="1033667"/>
            <a:ext cx="1728192"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98354" y="3396305"/>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184155" y="753067"/>
            <a:ext cx="252000" cy="252000"/>
            <a:chOff x="4433970" y="992560"/>
            <a:chExt cx="238078" cy="238983"/>
          </a:xfrm>
        </p:grpSpPr>
        <p:sp>
          <p:nvSpPr>
            <p:cNvPr id="12" name="正方形/長方形 11"/>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角丸四角形 37"/>
          <p:cNvSpPr/>
          <p:nvPr/>
        </p:nvSpPr>
        <p:spPr bwMode="gray">
          <a:xfrm>
            <a:off x="180000" y="2256036"/>
            <a:ext cx="6516000" cy="2915542"/>
          </a:xfrm>
          <a:prstGeom prst="roundRect">
            <a:avLst>
              <a:gd name="adj" fmla="val 4875"/>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3825" indent="-123825" algn="just">
              <a:lnSpc>
                <a:spcPts val="14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月に「大阪府密集市街地整備方針」を策定し、「地震時等に著しく危険な密集市街地」の解消に取組んできましたが、目標達成が厳しいことから、</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月に整備方針を改定し、「まちの防災性の向上」「地域防災力のさらなる向上」「魅力あるまちづくり」の取組みを推進していきます。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38808" y="3147616"/>
            <a:ext cx="6227332" cy="1961175"/>
          </a:xfrm>
          <a:prstGeom prst="roundRect">
            <a:avLst>
              <a:gd name="adj" fmla="val 68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80006" y="5361514"/>
            <a:ext cx="6424511" cy="178459"/>
          </a:xfrm>
          <a:prstGeom prst="rect">
            <a:avLst/>
          </a:prstGeom>
          <a:gradFill>
            <a:gsLst>
              <a:gs pos="5000">
                <a:schemeClr val="bg1"/>
              </a:gs>
              <a:gs pos="70000">
                <a:schemeClr val="accent5">
                  <a:lumMod val="40000"/>
                  <a:lumOff val="60000"/>
                </a:schemeClr>
              </a:gs>
              <a:gs pos="100000">
                <a:schemeClr val="accent5">
                  <a:lumMod val="60000"/>
                  <a:lumOff val="40000"/>
                </a:schemeClr>
              </a:gs>
            </a:gsLst>
            <a:lin ang="5400000" scaled="0"/>
          </a:gradFill>
        </p:spPr>
        <p:txBody>
          <a:bodyPr wrap="square" lIns="36000" tIns="36000" rIns="36000" bIns="36000" rtlCol="0" anchor="b" anchorCtr="0">
            <a:noAutofit/>
          </a:bodyPr>
          <a:lstStyle/>
          <a:p>
            <a:r>
              <a:rPr lang="ja-JP" altLang="en-US" sz="2000" b="1" dirty="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n w="6350">
                  <a:noFill/>
                </a:ln>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アクション</a:t>
            </a:r>
            <a:r>
              <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86</a:t>
            </a:r>
            <a:r>
              <a:rPr lang="ja-JP" altLang="en-US"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rPr>
              <a:t>　地籍調査の推進</a:t>
            </a:r>
            <a:endParaRPr lang="en-US" altLang="ja-JP" sz="1600" b="1" dirty="0" smtClean="0">
              <a:ln w="63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0" name="グループ化 49"/>
          <p:cNvGrpSpPr/>
          <p:nvPr/>
        </p:nvGrpSpPr>
        <p:grpSpPr>
          <a:xfrm>
            <a:off x="208903" y="5233974"/>
            <a:ext cx="252000" cy="252000"/>
            <a:chOff x="4433970" y="992560"/>
            <a:chExt cx="238078" cy="238983"/>
          </a:xfrm>
        </p:grpSpPr>
        <p:sp>
          <p:nvSpPr>
            <p:cNvPr id="51" name="正方形/長方形 50"/>
            <p:cNvSpPr/>
            <p:nvPr/>
          </p:nvSpPr>
          <p:spPr>
            <a:xfrm>
              <a:off x="4433970" y="992560"/>
              <a:ext cx="180000" cy="18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462874" y="1021442"/>
              <a:ext cx="180000" cy="18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4492048" y="1051543"/>
              <a:ext cx="180000" cy="1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角丸四角形 53"/>
          <p:cNvSpPr/>
          <p:nvPr/>
        </p:nvSpPr>
        <p:spPr>
          <a:xfrm>
            <a:off x="4869160" y="5531684"/>
            <a:ext cx="1872208" cy="35370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gn="r">
              <a:lnSpc>
                <a:spcPts val="18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bwMode="gray">
          <a:xfrm>
            <a:off x="180000" y="5814406"/>
            <a:ext cx="6516000" cy="955952"/>
          </a:xfrm>
          <a:prstGeom prst="roundRect">
            <a:avLst>
              <a:gd name="adj" fmla="val 11476"/>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300"/>
              </a:lnSpc>
            </a:pP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➢被災者</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の生活、被災したまちを円滑かつ迅速に再建・回復するため、とりわけ南海トラフ巨大地震</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建物全壊被害</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想定</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される地域において、道路やライフラインの復旧、まちの復興の基礎と</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なる現地</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復元性のある地図の整備に向けた、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官</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境界等先行調査の実施を市町村に働きかける。</a:t>
            </a:r>
            <a:endParaRPr lang="ja-JP"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bwMode="gray">
          <a:xfrm>
            <a:off x="180000" y="6833212"/>
            <a:ext cx="6516000" cy="1171509"/>
          </a:xfrm>
          <a:prstGeom prst="roundRect">
            <a:avLst>
              <a:gd name="adj" fmla="val 7899"/>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8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地籍調査の進捗率が</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全国最下位であった平成</a:t>
            </a:r>
            <a:r>
              <a:rPr lang="en-US" altLang="ja-JP"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年に調査の推進を目的とした「大阪府地籍調査促進戦略」を策定し</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全市町村</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等で構成する</a:t>
            </a:r>
            <a:endParaRPr lang="en-US" altLang="ja-JP"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「地籍</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調査推進大阪府・市町村連絡協議会」との連携に</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より推進</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きたが</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、新・大阪府地震防災</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アクションプランの短期目標達成には</a:t>
            </a:r>
            <a:r>
              <a:rPr lang="ja-JP" altLang="en-US" sz="84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至らなかった</a:t>
            </a:r>
            <a:r>
              <a:rPr lang="ja-JP" altLang="en-US" sz="84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4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8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令和２年度からは、国の第</a:t>
            </a:r>
            <a:r>
              <a:rPr lang="en-US" altLang="ja-JP"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次国土調査事業十箇年計画に合わせ、令和</a:t>
            </a:r>
            <a:r>
              <a:rPr lang="en-US" altLang="ja-JP"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年度までの１０年間を計画期間とする、新たな促進戦略</a:t>
            </a:r>
            <a:r>
              <a:rPr lang="zh-TW"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地籍調査促進戦略</a:t>
            </a:r>
            <a:r>
              <a:rPr lang="en-US" altLang="zh-TW"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を策定し津波浸水想定区域全域で</a:t>
            </a:r>
            <a:r>
              <a:rPr lang="ja-JP" altLang="en-US" sz="8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官民境界</a:t>
            </a:r>
            <a:r>
              <a:rPr lang="ja-JP" altLang="en-US" sz="8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情報整備を実施するなど、新たな重点目標に向けて推進していく。</a:t>
            </a:r>
            <a:r>
              <a:rPr lang="ja-JP" altLang="en-US" sz="8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gray">
          <a:xfrm>
            <a:off x="179999" y="8116231"/>
            <a:ext cx="3445953" cy="1368936"/>
          </a:xfrm>
          <a:prstGeom prst="roundRect">
            <a:avLst>
              <a:gd name="adj" fmla="val 6451"/>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➢全市町村での地籍調査実施の働きかけ</a:t>
            </a:r>
            <a:endParaRPr lang="ja-JP" altLang="en-US" sz="10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➢人口集中地区における進捗率を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％に向上</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➢対象市町へ津波浸水想定区域における官民</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境界</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等先行調査</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pP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実施を促進</a:t>
            </a:r>
          </a:p>
          <a:p>
            <a:pPr lvl="0">
              <a:lnSpc>
                <a:spcPts val="1400"/>
              </a:lnSpc>
            </a:pP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100"/>
              </a:lnSpc>
            </a:pP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図 66"/>
          <p:cNvPicPr>
            <a:picLocks noChangeAspect="1"/>
          </p:cNvPicPr>
          <p:nvPr/>
        </p:nvPicPr>
        <p:blipFill rotWithShape="1">
          <a:blip r:embed="rId3" cstate="email">
            <a:extLst>
              <a:ext uri="{28A0092B-C50C-407E-A947-70E740481C1C}">
                <a14:useLocalDpi xmlns:a14="http://schemas.microsoft.com/office/drawing/2010/main"/>
              </a:ext>
            </a:extLst>
          </a:blip>
          <a:srcRect b="15376"/>
          <a:stretch/>
        </p:blipFill>
        <p:spPr bwMode="auto">
          <a:xfrm>
            <a:off x="3800093" y="8316107"/>
            <a:ext cx="1562945" cy="1181972"/>
          </a:xfrm>
          <a:prstGeom prst="rect">
            <a:avLst/>
          </a:prstGeom>
          <a:noFill/>
          <a:ln w="6350">
            <a:solidFill>
              <a:sysClr val="window" lastClr="FFFFFF">
                <a:lumMod val="50000"/>
              </a:sysClr>
            </a:solidFill>
          </a:ln>
        </p:spPr>
      </p:pic>
      <p:sp>
        <p:nvSpPr>
          <p:cNvPr id="68" name="テキスト ボックス 26"/>
          <p:cNvSpPr txBox="1">
            <a:spLocks noChangeAspect="1" noChangeArrowheads="1"/>
          </p:cNvSpPr>
          <p:nvPr/>
        </p:nvSpPr>
        <p:spPr bwMode="auto">
          <a:xfrm>
            <a:off x="5349841" y="8301183"/>
            <a:ext cx="1343101" cy="1185388"/>
          </a:xfrm>
          <a:prstGeom prst="rect">
            <a:avLst/>
          </a:prstGeom>
          <a:solidFill>
            <a:srgbClr val="FFFFFF"/>
          </a:solidFill>
          <a:ln w="6350" algn="ctr">
            <a:solidFill>
              <a:sysClr val="window" lastClr="FFFFFF">
                <a:lumMod val="50000"/>
              </a:sys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pPr>
              <a:lnSpc>
                <a:spcPts val="1700"/>
              </a:lnSpc>
              <a:spcBef>
                <a:spcPts val="500"/>
              </a:spcBef>
              <a:spcAft>
                <a:spcPts val="0"/>
              </a:spcAft>
            </a:pPr>
            <a:r>
              <a:rPr lang="ja-JP" sz="1100" b="1" dirty="0" smtClean="0">
                <a:effectLst/>
                <a:latin typeface="Georgia" panose="02040502050405020303" pitchFamily="18" charset="0"/>
                <a:ea typeface="Meiryo UI" panose="020B0604030504040204" pitchFamily="50" charset="-128"/>
                <a:cs typeface="Times New Roman" panose="02020603050405020304" pitchFamily="18" charset="0"/>
              </a:rPr>
              <a:t>市町村道、水路等の公共</a:t>
            </a:r>
            <a:r>
              <a:rPr lang="ja-JP" sz="1100" b="1" dirty="0">
                <a:effectLst/>
                <a:latin typeface="Georgia" panose="02040502050405020303" pitchFamily="18" charset="0"/>
                <a:ea typeface="Meiryo UI" panose="020B0604030504040204" pitchFamily="50" charset="-128"/>
                <a:cs typeface="Times New Roman" panose="02020603050405020304" pitchFamily="18" charset="0"/>
              </a:rPr>
              <a:t>施設と民有地との境界を民有地同士の境界に先行して</a:t>
            </a:r>
            <a:r>
              <a:rPr lang="ja-JP" sz="1100" b="1" dirty="0" smtClean="0">
                <a:effectLst/>
                <a:latin typeface="Georgia" panose="02040502050405020303" pitchFamily="18" charset="0"/>
                <a:ea typeface="Meiryo UI" panose="020B0604030504040204" pitchFamily="50" charset="-128"/>
                <a:cs typeface="Times New Roman" panose="02020603050405020304" pitchFamily="18" charset="0"/>
              </a:rPr>
              <a:t>調査します。</a:t>
            </a:r>
            <a:endParaRPr lang="ja-JP" sz="1000" dirty="0">
              <a:effectLst/>
              <a:latin typeface="Georgia" panose="02040502050405020303" pitchFamily="18" charset="0"/>
              <a:ea typeface="ＭＳ Ｐ明朝" panose="02020600040205080304" pitchFamily="18" charset="-128"/>
              <a:cs typeface="Times New Roman" panose="02020603050405020304" pitchFamily="18" charset="0"/>
            </a:endParaRPr>
          </a:p>
        </p:txBody>
      </p:sp>
      <p:grpSp>
        <p:nvGrpSpPr>
          <p:cNvPr id="69" name="グループ化 68"/>
          <p:cNvGrpSpPr>
            <a:grpSpLocks/>
          </p:cNvGrpSpPr>
          <p:nvPr/>
        </p:nvGrpSpPr>
        <p:grpSpPr bwMode="auto">
          <a:xfrm>
            <a:off x="3800112" y="8117635"/>
            <a:ext cx="2892830" cy="312318"/>
            <a:chOff x="3826" y="11007"/>
            <a:chExt cx="5455" cy="610"/>
          </a:xfrm>
        </p:grpSpPr>
        <p:sp>
          <p:nvSpPr>
            <p:cNvPr id="70" name="Text Box 5"/>
            <p:cNvSpPr txBox="1">
              <a:spLocks noChangeAspect="1" noChangeArrowheads="1"/>
            </p:cNvSpPr>
            <p:nvPr/>
          </p:nvSpPr>
          <p:spPr bwMode="auto">
            <a:xfrm>
              <a:off x="3826" y="11014"/>
              <a:ext cx="5455" cy="40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4295" tIns="8890" rIns="74295" bIns="8890" anchor="t" anchorCtr="0" upright="1">
              <a:noAutofit/>
            </a:bodyPr>
            <a:lstStyle/>
            <a:p>
              <a:pPr algn="ctr">
                <a:lnSpc>
                  <a:spcPct val="115000"/>
                </a:lnSpc>
                <a:spcBef>
                  <a:spcPts val="500"/>
                </a:spcBef>
                <a:spcAft>
                  <a:spcPts val="1000"/>
                </a:spcAft>
              </a:pPr>
              <a:r>
                <a:rPr lang="en-US" sz="1600" b="1">
                  <a:effectLst/>
                  <a:latin typeface="ＭＳ ゴシック" panose="020B0609070205080204" pitchFamily="49" charset="-128"/>
                  <a:ea typeface="ＭＳ Ｐ明朝" panose="02020600040205080304" pitchFamily="18" charset="-128"/>
                  <a:cs typeface="Times New Roman" panose="02020603050405020304" pitchFamily="18" charset="0"/>
                </a:rPr>
                <a:t> </a:t>
              </a:r>
              <a:endParaRPr lang="ja-JP" sz="1000">
                <a:effectLst/>
                <a:latin typeface="Georgia" panose="02040502050405020303" pitchFamily="18" charset="0"/>
                <a:ea typeface="ＭＳ Ｐ明朝" panose="02020600040205080304" pitchFamily="18" charset="-128"/>
                <a:cs typeface="Times New Roman" panose="02020603050405020304" pitchFamily="18" charset="0"/>
              </a:endParaRPr>
            </a:p>
          </p:txBody>
        </p:sp>
        <p:sp>
          <p:nvSpPr>
            <p:cNvPr id="71" name="Text Box 6"/>
            <p:cNvSpPr txBox="1">
              <a:spLocks noChangeAspect="1" noChangeArrowheads="1"/>
            </p:cNvSpPr>
            <p:nvPr/>
          </p:nvSpPr>
          <p:spPr bwMode="auto">
            <a:xfrm>
              <a:off x="4300" y="11007"/>
              <a:ext cx="4348" cy="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ctr">
                <a:lnSpc>
                  <a:spcPct val="115000"/>
                </a:lnSpc>
                <a:spcBef>
                  <a:spcPts val="500"/>
                </a:spcBef>
                <a:spcAft>
                  <a:spcPts val="0"/>
                </a:spcAft>
              </a:pPr>
              <a:r>
                <a:rPr lang="ja-JP" sz="1100" b="1" dirty="0" smtClean="0">
                  <a:effectLst/>
                  <a:latin typeface="Georgia" panose="02040502050405020303" pitchFamily="18" charset="0"/>
                  <a:ea typeface="Meiryo UI" panose="020B0604030504040204" pitchFamily="50" charset="-128"/>
                  <a:cs typeface="Times New Roman" panose="02020603050405020304" pitchFamily="18" charset="0"/>
                </a:rPr>
                <a:t>都市部官民</a:t>
              </a:r>
              <a:r>
                <a:rPr lang="ja-JP" sz="1100" b="1" dirty="0">
                  <a:effectLst/>
                  <a:latin typeface="Georgia" panose="02040502050405020303" pitchFamily="18" charset="0"/>
                  <a:ea typeface="Meiryo UI" panose="020B0604030504040204" pitchFamily="50" charset="-128"/>
                  <a:cs typeface="Times New Roman" panose="02020603050405020304" pitchFamily="18" charset="0"/>
                </a:rPr>
                <a:t>境界等先行調査</a:t>
              </a:r>
              <a:endParaRPr lang="ja-JP" sz="700" dirty="0">
                <a:effectLst/>
                <a:latin typeface="Georgia" panose="02040502050405020303" pitchFamily="18" charset="0"/>
                <a:ea typeface="ＭＳ Ｐ明朝" panose="02020600040205080304" pitchFamily="18" charset="-128"/>
                <a:cs typeface="Times New Roman" panose="02020603050405020304" pitchFamily="18" charset="0"/>
              </a:endParaRPr>
            </a:p>
          </p:txBody>
        </p:sp>
      </p:grpSp>
      <p:sp>
        <p:nvSpPr>
          <p:cNvPr id="90" name="スライド番号プレースホルダー 1"/>
          <p:cNvSpPr>
            <a:spLocks noGrp="1"/>
          </p:cNvSpPr>
          <p:nvPr>
            <p:ph type="sldNum" sz="quarter" idx="4294967295"/>
          </p:nvPr>
        </p:nvSpPr>
        <p:spPr bwMode="gray">
          <a:xfrm>
            <a:off x="6567245" y="9666288"/>
            <a:ext cx="177800" cy="166687"/>
          </a:xfrm>
          <a:prstGeom prst="rect">
            <a:avLst/>
          </a:prstGeom>
          <a:noFill/>
          <a:ln>
            <a:noFill/>
          </a:ln>
          <a:effectLst>
            <a:glow rad="114300">
              <a:schemeClr val="bg1"/>
            </a:glow>
          </a:effectLst>
        </p:spPr>
        <p:txBody>
          <a:bodyPr lIns="0" tIns="0" rIns="0" bIns="0"/>
          <a:lstStyle/>
          <a:p>
            <a:pPr algn="ctr"/>
            <a:fld id="{3F636B66-E1A7-4023-83CC-60B504BC7E84}" type="slidenum">
              <a:rPr lang="ja-JP" altLang="en-US" sz="1200" smtClean="0"/>
              <a:pPr algn="ctr"/>
              <a:t>8</a:t>
            </a:fld>
            <a:endParaRPr lang="ja-JP" altLang="en-US" sz="1200" dirty="0"/>
          </a:p>
        </p:txBody>
      </p:sp>
      <p:grpSp>
        <p:nvGrpSpPr>
          <p:cNvPr id="108" name="グループ化 107"/>
          <p:cNvGrpSpPr/>
          <p:nvPr/>
        </p:nvGrpSpPr>
        <p:grpSpPr bwMode="gray">
          <a:xfrm>
            <a:off x="252000" y="1368000"/>
            <a:ext cx="2200975" cy="297601"/>
            <a:chOff x="1066739" y="1876812"/>
            <a:chExt cx="1919248" cy="297601"/>
          </a:xfrm>
        </p:grpSpPr>
        <p:sp>
          <p:nvSpPr>
            <p:cNvPr id="109" name="角丸四角形 108"/>
            <p:cNvSpPr/>
            <p:nvPr/>
          </p:nvSpPr>
          <p:spPr bwMode="gray">
            <a:xfrm>
              <a:off x="1066739" y="1881711"/>
              <a:ext cx="1475422"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111" name="楕円 110"/>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2" name="グループ化 111"/>
          <p:cNvGrpSpPr/>
          <p:nvPr/>
        </p:nvGrpSpPr>
        <p:grpSpPr bwMode="gray">
          <a:xfrm>
            <a:off x="252000" y="8165901"/>
            <a:ext cx="2016000" cy="297601"/>
            <a:chOff x="1066739" y="1876812"/>
            <a:chExt cx="1757950" cy="297601"/>
          </a:xfrm>
        </p:grpSpPr>
        <p:sp>
          <p:nvSpPr>
            <p:cNvPr id="113" name="角丸四角形 112"/>
            <p:cNvSpPr/>
            <p:nvPr/>
          </p:nvSpPr>
          <p:spPr bwMode="gray">
            <a:xfrm>
              <a:off x="1066739" y="1881711"/>
              <a:ext cx="1757950"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角丸四角形 113"/>
            <p:cNvSpPr/>
            <p:nvPr/>
          </p:nvSpPr>
          <p:spPr bwMode="gray">
            <a:xfrm>
              <a:off x="1075154" y="1876812"/>
              <a:ext cx="1695166"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rPr>
                <a:t>今後の</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取組み予定</a:t>
              </a:r>
              <a:endParaRPr lang="ja-JP" altLang="en-US" sz="1400" dirty="0">
                <a:ln w="3175">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15" name="楕円 114"/>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4" name="グループ化 123"/>
          <p:cNvGrpSpPr/>
          <p:nvPr/>
        </p:nvGrpSpPr>
        <p:grpSpPr bwMode="gray">
          <a:xfrm>
            <a:off x="252000" y="5861369"/>
            <a:ext cx="2200975" cy="297601"/>
            <a:chOff x="1066739" y="1876812"/>
            <a:chExt cx="1919248" cy="297601"/>
          </a:xfrm>
        </p:grpSpPr>
        <p:sp>
          <p:nvSpPr>
            <p:cNvPr id="125" name="角丸四角形 124"/>
            <p:cNvSpPr/>
            <p:nvPr/>
          </p:nvSpPr>
          <p:spPr bwMode="gray">
            <a:xfrm>
              <a:off x="1066739" y="1881711"/>
              <a:ext cx="1475422"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角丸四角形 125"/>
            <p:cNvSpPr/>
            <p:nvPr/>
          </p:nvSpPr>
          <p:spPr bwMode="gray">
            <a:xfrm>
              <a:off x="1075154" y="1876812"/>
              <a:ext cx="1910833"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アクションの内容</a:t>
              </a:r>
              <a:endParaRPr kumimoji="1"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sp>
          <p:nvSpPr>
            <p:cNvPr id="127" name="楕円 126"/>
            <p:cNvSpPr/>
            <p:nvPr/>
          </p:nvSpPr>
          <p:spPr bwMode="gray">
            <a:xfrm>
              <a:off x="1124744" y="1943756"/>
              <a:ext cx="15696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8" name="グループ化 127"/>
          <p:cNvGrpSpPr/>
          <p:nvPr/>
        </p:nvGrpSpPr>
        <p:grpSpPr bwMode="gray">
          <a:xfrm>
            <a:off x="0" y="6866727"/>
            <a:ext cx="5789782" cy="297601"/>
            <a:chOff x="913889" y="1876812"/>
            <a:chExt cx="3511792" cy="297601"/>
          </a:xfrm>
        </p:grpSpPr>
        <p:sp>
          <p:nvSpPr>
            <p:cNvPr id="129" name="角丸四角形 128"/>
            <p:cNvSpPr/>
            <p:nvPr/>
          </p:nvSpPr>
          <p:spPr bwMode="gray">
            <a:xfrm>
              <a:off x="1066739" y="1881711"/>
              <a:ext cx="3358942"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 129"/>
            <p:cNvSpPr/>
            <p:nvPr/>
          </p:nvSpPr>
          <p:spPr bwMode="gray">
            <a:xfrm>
              <a:off x="913889" y="1876812"/>
              <a:ext cx="3360864"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➡計画の見直しを実施（大阪府</a:t>
              </a:r>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の地籍調査促進戦略</a:t>
              </a:r>
              <a:r>
                <a:rPr lang="en-US" altLang="ja-JP" sz="1400" dirty="0">
                  <a:ln w="3175">
                    <a:solidFill>
                      <a:schemeClr val="bg1"/>
                    </a:solidFill>
                  </a:ln>
                  <a:solidFill>
                    <a:srgbClr val="EBF1DE"/>
                  </a:solidFill>
                  <a:latin typeface="Meiryo UI" panose="020B0604030504040204" pitchFamily="50" charset="-128"/>
                  <a:ea typeface="Meiryo UI" panose="020B0604030504040204" pitchFamily="50" charset="-128"/>
                </a:rPr>
                <a:t>2020</a:t>
              </a:r>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」の</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策定）</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grpSp>
      <p:grpSp>
        <p:nvGrpSpPr>
          <p:cNvPr id="136" name="グループ化 135"/>
          <p:cNvGrpSpPr/>
          <p:nvPr/>
        </p:nvGrpSpPr>
        <p:grpSpPr bwMode="gray">
          <a:xfrm>
            <a:off x="40937" y="2306714"/>
            <a:ext cx="5246303" cy="297601"/>
            <a:chOff x="949627" y="1876910"/>
            <a:chExt cx="2910998" cy="297601"/>
          </a:xfrm>
        </p:grpSpPr>
        <p:sp>
          <p:nvSpPr>
            <p:cNvPr id="137" name="角丸四角形 136"/>
            <p:cNvSpPr/>
            <p:nvPr/>
          </p:nvSpPr>
          <p:spPr bwMode="gray">
            <a:xfrm>
              <a:off x="1066739" y="1881711"/>
              <a:ext cx="2793886" cy="2880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角丸四角形 137"/>
            <p:cNvSpPr/>
            <p:nvPr/>
          </p:nvSpPr>
          <p:spPr bwMode="gray">
            <a:xfrm>
              <a:off x="949627" y="1876910"/>
              <a:ext cx="2798884" cy="29760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➡計画の見直しを実施（大阪府</a:t>
              </a:r>
              <a:r>
                <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rPr>
                <a:t>密集市街地整備方針の</a:t>
              </a:r>
              <a:r>
                <a:rPr lang="ja-JP" altLang="en-US" sz="1400" dirty="0" smtClean="0">
                  <a:ln w="3175">
                    <a:solidFill>
                      <a:schemeClr val="bg1"/>
                    </a:solidFill>
                  </a:ln>
                  <a:solidFill>
                    <a:schemeClr val="bg1"/>
                  </a:solidFill>
                  <a:latin typeface="Meiryo UI" panose="020B0604030504040204" pitchFamily="50" charset="-128"/>
                  <a:ea typeface="Meiryo UI" panose="020B0604030504040204" pitchFamily="50" charset="-128"/>
                </a:rPr>
                <a:t>改定</a:t>
              </a:r>
              <a:r>
                <a:rPr lang="ja-JP" altLang="en-US" sz="1400" dirty="0" smtClean="0">
                  <a:ln w="3175">
                    <a:solidFill>
                      <a:schemeClr val="bg1"/>
                    </a:solidFill>
                  </a:ln>
                  <a:solidFill>
                    <a:srgbClr val="EBF1DE"/>
                  </a:solidFill>
                  <a:latin typeface="Meiryo UI" panose="020B0604030504040204" pitchFamily="50" charset="-128"/>
                  <a:ea typeface="Meiryo UI" panose="020B0604030504040204" pitchFamily="50" charset="-128"/>
                </a:rPr>
                <a:t>）</a:t>
              </a:r>
              <a:endParaRPr lang="ja-JP" altLang="en-US" sz="1400" dirty="0">
                <a:ln w="3175">
                  <a:solidFill>
                    <a:schemeClr val="bg1"/>
                  </a:solidFill>
                </a:ln>
                <a:solidFill>
                  <a:srgbClr val="EBF1DE"/>
                </a:solidFill>
                <a:latin typeface="Meiryo UI" panose="020B0604030504040204" pitchFamily="50" charset="-128"/>
                <a:ea typeface="Meiryo UI" panose="020B0604030504040204" pitchFamily="50" charset="-128"/>
              </a:endParaRPr>
            </a:p>
          </p:txBody>
        </p:sp>
      </p:grpSp>
      <p:sp>
        <p:nvSpPr>
          <p:cNvPr id="73" name="角丸四角形 72"/>
          <p:cNvSpPr/>
          <p:nvPr/>
        </p:nvSpPr>
        <p:spPr>
          <a:xfrm>
            <a:off x="396326" y="3171850"/>
            <a:ext cx="1887202" cy="6981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lvl="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危険</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密集</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の解消状況及び目標</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9700"/>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年度末時点で</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1,234ha</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96850" lvl="0" indent="-5715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a:t>
            </a:r>
            <a:r>
              <a:rPr lang="ja-JP" altLang="en-US" sz="900" spc="-6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までに危険密集</a:t>
            </a:r>
            <a:r>
              <a:rPr lang="en-US" altLang="ja-JP" sz="900" spc="-6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2,248ha</a:t>
            </a:r>
            <a:r>
              <a:rPr lang="ja-JP" altLang="en-US" sz="900" spc="-6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割以上を解消</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9700" lvl="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R12</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年度末までに全域を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692695" y="3935601"/>
            <a:ext cx="1530532" cy="10999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テキスト ボックス 80"/>
          <p:cNvSpPr txBox="1"/>
          <p:nvPr/>
        </p:nvSpPr>
        <p:spPr>
          <a:xfrm>
            <a:off x="1655965" y="3979172"/>
            <a:ext cx="419987" cy="107722"/>
          </a:xfrm>
          <a:prstGeom prst="rect">
            <a:avLst/>
          </a:prstGeom>
          <a:noFill/>
        </p:spPr>
        <p:txBody>
          <a:bodyPr wrap="none" lIns="0" tIns="0" rIns="0" bIns="0" rtlCol="0">
            <a:spAutoFit/>
          </a:bodyPr>
          <a:lstStyle/>
          <a:p>
            <a:pPr algn="dist"/>
            <a:r>
              <a:rPr kumimoji="1" lang="ja-JP" altLang="en-US" sz="700" b="1" dirty="0" smtClean="0">
                <a:latin typeface="Meiryo UI" panose="020B0604030504040204" pitchFamily="50" charset="-128"/>
                <a:ea typeface="Meiryo UI" panose="020B0604030504040204" pitchFamily="50" charset="-128"/>
              </a:rPr>
              <a:t>Ｒ</a:t>
            </a:r>
            <a:r>
              <a:rPr kumimoji="1" lang="en-US" altLang="ja-JP" sz="700" b="1" dirty="0" smtClean="0">
                <a:latin typeface="Meiryo UI" panose="020B0604030504040204" pitchFamily="50" charset="-128"/>
                <a:ea typeface="Meiryo UI" panose="020B0604030504040204" pitchFamily="50" charset="-128"/>
              </a:rPr>
              <a:t>2</a:t>
            </a:r>
            <a:r>
              <a:rPr kumimoji="1" lang="ja-JP" altLang="en-US" sz="700" b="1" dirty="0" smtClean="0">
                <a:latin typeface="Meiryo UI" panose="020B0604030504040204" pitchFamily="50" charset="-128"/>
                <a:ea typeface="Meiryo UI" panose="020B0604030504040204" pitchFamily="50" charset="-128"/>
              </a:rPr>
              <a:t>年度</a:t>
            </a:r>
            <a:r>
              <a:rPr lang="ja-JP" altLang="en-US" sz="700" b="1" dirty="0">
                <a:latin typeface="Meiryo UI" panose="020B0604030504040204" pitchFamily="50" charset="-128"/>
                <a:ea typeface="Meiryo UI" panose="020B0604030504040204" pitchFamily="50" charset="-128"/>
              </a:rPr>
              <a:t>末</a:t>
            </a:r>
            <a:endParaRPr kumimoji="1" lang="ja-JP" altLang="en-US" sz="700" b="1"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1642983" y="4085776"/>
            <a:ext cx="450000" cy="360000"/>
            <a:chOff x="1653368" y="4138169"/>
            <a:chExt cx="450000" cy="360000"/>
          </a:xfrm>
        </p:grpSpPr>
        <p:sp>
          <p:nvSpPr>
            <p:cNvPr id="82" name="正方形/長方形 81"/>
            <p:cNvSpPr/>
            <p:nvPr/>
          </p:nvSpPr>
          <p:spPr>
            <a:xfrm>
              <a:off x="1653368" y="4138169"/>
              <a:ext cx="450000" cy="36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1682802" y="4263452"/>
              <a:ext cx="391133" cy="107722"/>
            </a:xfrm>
            <a:prstGeom prst="rect">
              <a:avLst/>
            </a:prstGeom>
            <a:noFill/>
          </p:spPr>
          <p:txBody>
            <a:bodyPr wrap="none" lIns="0" tIns="0" rIns="0" bIns="0" rtlCol="0">
              <a:spAutoFit/>
            </a:bodyPr>
            <a:lstStyle/>
            <a:p>
              <a:pPr algn="dist"/>
              <a:r>
                <a:rPr lang="en-US" altLang="ja-JP" sz="700" b="1" dirty="0" smtClean="0">
                  <a:latin typeface="Meiryo UI" panose="020B0604030504040204" pitchFamily="50" charset="-128"/>
                  <a:ea typeface="Meiryo UI" panose="020B0604030504040204" pitchFamily="50" charset="-128"/>
                </a:rPr>
                <a:t>1,014ha</a:t>
              </a:r>
              <a:endParaRPr kumimoji="1" lang="ja-JP" altLang="en-US" sz="700" b="1" dirty="0">
                <a:latin typeface="Meiryo UI" panose="020B0604030504040204" pitchFamily="50" charset="-128"/>
                <a:ea typeface="Meiryo UI" panose="020B0604030504040204" pitchFamily="50" charset="-128"/>
              </a:endParaRPr>
            </a:p>
          </p:txBody>
        </p:sp>
      </p:grpSp>
      <p:sp>
        <p:nvSpPr>
          <p:cNvPr id="89" name="右矢印 88"/>
          <p:cNvSpPr/>
          <p:nvPr/>
        </p:nvSpPr>
        <p:spPr>
          <a:xfrm>
            <a:off x="752768" y="4645087"/>
            <a:ext cx="120893" cy="302296"/>
          </a:xfrm>
          <a:prstGeom prst="rightArrow">
            <a:avLst>
              <a:gd name="adj1" fmla="val 61028"/>
              <a:gd name="adj2" fmla="val 5906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944544" y="4508753"/>
            <a:ext cx="419987" cy="107722"/>
          </a:xfrm>
          <a:prstGeom prst="rect">
            <a:avLst/>
          </a:prstGeom>
          <a:noFill/>
        </p:spPr>
        <p:txBody>
          <a:bodyPr wrap="none" lIns="0" tIns="0" rIns="0" bIns="0" rtlCol="0">
            <a:spAutoFit/>
          </a:bodyPr>
          <a:lstStyle/>
          <a:p>
            <a:pPr algn="dist"/>
            <a:r>
              <a:rPr kumimoji="1" lang="ja-JP" altLang="en-US" sz="700" b="1" dirty="0" smtClean="0">
                <a:latin typeface="Meiryo UI" panose="020B0604030504040204" pitchFamily="50" charset="-128"/>
                <a:ea typeface="Meiryo UI" panose="020B0604030504040204" pitchFamily="50" charset="-128"/>
              </a:rPr>
              <a:t>Ｒ</a:t>
            </a:r>
            <a:r>
              <a:rPr kumimoji="1" lang="en-US" altLang="ja-JP" sz="700" b="1" dirty="0" smtClean="0">
                <a:latin typeface="Meiryo UI" panose="020B0604030504040204" pitchFamily="50" charset="-128"/>
                <a:ea typeface="Meiryo UI" panose="020B0604030504040204" pitchFamily="50" charset="-128"/>
              </a:rPr>
              <a:t>7</a:t>
            </a:r>
            <a:r>
              <a:rPr kumimoji="1" lang="ja-JP" altLang="en-US" sz="700" b="1" dirty="0" smtClean="0">
                <a:latin typeface="Meiryo UI" panose="020B0604030504040204" pitchFamily="50" charset="-128"/>
                <a:ea typeface="Meiryo UI" panose="020B0604030504040204" pitchFamily="50" charset="-128"/>
              </a:rPr>
              <a:t>年度</a:t>
            </a:r>
            <a:r>
              <a:rPr lang="ja-JP" altLang="en-US" sz="700" b="1" dirty="0">
                <a:latin typeface="Meiryo UI" panose="020B0604030504040204" pitchFamily="50" charset="-128"/>
                <a:ea typeface="Meiryo UI" panose="020B0604030504040204" pitchFamily="50" charset="-128"/>
              </a:rPr>
              <a:t>末</a:t>
            </a:r>
            <a:endParaRPr kumimoji="1" lang="ja-JP" altLang="en-US" sz="700" b="1"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929440" y="4616235"/>
            <a:ext cx="450000" cy="360000"/>
            <a:chOff x="929440" y="4630524"/>
            <a:chExt cx="450000" cy="360000"/>
          </a:xfrm>
        </p:grpSpPr>
        <p:sp>
          <p:nvSpPr>
            <p:cNvPr id="97" name="正方形/長方形 96"/>
            <p:cNvSpPr/>
            <p:nvPr/>
          </p:nvSpPr>
          <p:spPr>
            <a:xfrm>
              <a:off x="929440" y="4630524"/>
              <a:ext cx="450000" cy="36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969710" y="4702802"/>
              <a:ext cx="369460" cy="215444"/>
            </a:xfrm>
            <a:prstGeom prst="rect">
              <a:avLst/>
            </a:prstGeom>
            <a:noFill/>
          </p:spPr>
          <p:txBody>
            <a:bodyPr wrap="none" lIns="0" tIns="0" rIns="0" bIns="0" rtlCol="0">
              <a:spAutoFit/>
            </a:bodyPr>
            <a:lstStyle/>
            <a:p>
              <a:pPr algn="ctr"/>
              <a:r>
                <a:rPr lang="ja-JP" altLang="en-US" sz="700" b="1" dirty="0" smtClean="0">
                  <a:latin typeface="Meiryo UI" panose="020B0604030504040204" pitchFamily="50" charset="-128"/>
                  <a:ea typeface="Meiryo UI" panose="020B0604030504040204" pitchFamily="50" charset="-128"/>
                </a:rPr>
                <a:t>危険密集</a:t>
              </a:r>
              <a:endParaRPr lang="en-US" altLang="ja-JP" sz="700" b="1" dirty="0" smtClean="0">
                <a:latin typeface="Meiryo UI" panose="020B0604030504040204" pitchFamily="50" charset="-128"/>
                <a:ea typeface="Meiryo UI" panose="020B0604030504040204" pitchFamily="50" charset="-128"/>
              </a:endParaRPr>
            </a:p>
            <a:p>
              <a:pPr algn="ctr"/>
              <a:r>
                <a:rPr kumimoji="1" lang="en-US" altLang="ja-JP" sz="700" b="1" dirty="0">
                  <a:latin typeface="Meiryo UI" panose="020B0604030504040204" pitchFamily="50" charset="-128"/>
                  <a:ea typeface="Meiryo UI" panose="020B0604030504040204" pitchFamily="50" charset="-128"/>
                </a:rPr>
                <a:t>9</a:t>
              </a:r>
              <a:r>
                <a:rPr kumimoji="1" lang="ja-JP" altLang="en-US" sz="700" b="1" dirty="0" smtClean="0">
                  <a:latin typeface="Meiryo UI" panose="020B0604030504040204" pitchFamily="50" charset="-128"/>
                  <a:ea typeface="Meiryo UI" panose="020B0604030504040204" pitchFamily="50" charset="-128"/>
                </a:rPr>
                <a:t>割解消</a:t>
              </a:r>
              <a:endParaRPr kumimoji="1" lang="ja-JP" altLang="en-US" sz="700" b="1" dirty="0">
                <a:latin typeface="Meiryo UI" panose="020B0604030504040204" pitchFamily="50" charset="-128"/>
                <a:ea typeface="Meiryo UI" panose="020B0604030504040204" pitchFamily="50" charset="-128"/>
              </a:endParaRPr>
            </a:p>
          </p:txBody>
        </p:sp>
      </p:grpSp>
      <p:sp>
        <p:nvSpPr>
          <p:cNvPr id="99" name="テキスト ボックス 98"/>
          <p:cNvSpPr txBox="1"/>
          <p:nvPr/>
        </p:nvSpPr>
        <p:spPr>
          <a:xfrm>
            <a:off x="1644744" y="4508753"/>
            <a:ext cx="442429" cy="107722"/>
          </a:xfrm>
          <a:prstGeom prst="rect">
            <a:avLst/>
          </a:prstGeom>
          <a:noFill/>
        </p:spPr>
        <p:txBody>
          <a:bodyPr wrap="none" lIns="0" tIns="0" rIns="0" bIns="0" rtlCol="0">
            <a:spAutoFit/>
          </a:bodyPr>
          <a:lstStyle/>
          <a:p>
            <a:pPr algn="dist"/>
            <a:r>
              <a:rPr kumimoji="1" lang="ja-JP" altLang="en-US" sz="700" b="1" spc="-50" dirty="0" smtClean="0">
                <a:latin typeface="Meiryo UI" panose="020B0604030504040204" pitchFamily="50" charset="-128"/>
                <a:ea typeface="Meiryo UI" panose="020B0604030504040204" pitchFamily="50" charset="-128"/>
              </a:rPr>
              <a:t>Ｒ</a:t>
            </a:r>
            <a:r>
              <a:rPr lang="en-US" altLang="ja-JP" sz="700" b="1" spc="-50" dirty="0" smtClean="0">
                <a:latin typeface="Meiryo UI" panose="020B0604030504040204" pitchFamily="50" charset="-128"/>
                <a:ea typeface="Meiryo UI" panose="020B0604030504040204" pitchFamily="50" charset="-128"/>
              </a:rPr>
              <a:t>12</a:t>
            </a:r>
            <a:r>
              <a:rPr kumimoji="1" lang="ja-JP" altLang="en-US" sz="700" b="1" spc="-50" dirty="0" smtClean="0">
                <a:latin typeface="Meiryo UI" panose="020B0604030504040204" pitchFamily="50" charset="-128"/>
                <a:ea typeface="Meiryo UI" panose="020B0604030504040204" pitchFamily="50" charset="-128"/>
              </a:rPr>
              <a:t>年度</a:t>
            </a:r>
            <a:r>
              <a:rPr lang="ja-JP" altLang="en-US" sz="700" b="1" spc="-50" dirty="0">
                <a:latin typeface="Meiryo UI" panose="020B0604030504040204" pitchFamily="50" charset="-128"/>
                <a:ea typeface="Meiryo UI" panose="020B0604030504040204" pitchFamily="50" charset="-128"/>
              </a:rPr>
              <a:t>末</a:t>
            </a:r>
            <a:endParaRPr kumimoji="1" lang="ja-JP" altLang="en-US" sz="700" b="1" spc="-50" dirty="0">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1642983" y="4616235"/>
            <a:ext cx="450000" cy="360000"/>
            <a:chOff x="1642983" y="4630524"/>
            <a:chExt cx="450000" cy="360000"/>
          </a:xfrm>
        </p:grpSpPr>
        <p:sp>
          <p:nvSpPr>
            <p:cNvPr id="100" name="正方形/長方形 99"/>
            <p:cNvSpPr/>
            <p:nvPr/>
          </p:nvSpPr>
          <p:spPr>
            <a:xfrm>
              <a:off x="1642983" y="4630524"/>
              <a:ext cx="450000" cy="36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1688447" y="4702802"/>
              <a:ext cx="359073" cy="215444"/>
            </a:xfrm>
            <a:prstGeom prst="rect">
              <a:avLst/>
            </a:prstGeom>
            <a:noFill/>
          </p:spPr>
          <p:txBody>
            <a:bodyPr wrap="none" lIns="0" tIns="0" rIns="0" bIns="0" rtlCol="0">
              <a:spAutoFit/>
            </a:bodyPr>
            <a:lstStyle/>
            <a:p>
              <a:pPr algn="ctr"/>
              <a:r>
                <a:rPr lang="ja-JP" altLang="en-US" sz="700" b="1" dirty="0" smtClean="0">
                  <a:latin typeface="Meiryo UI" panose="020B0604030504040204" pitchFamily="50" charset="-128"/>
                  <a:ea typeface="Meiryo UI" panose="020B0604030504040204" pitchFamily="50" charset="-128"/>
                </a:rPr>
                <a:t>危険密集</a:t>
              </a:r>
              <a:endParaRPr lang="en-US" altLang="ja-JP" sz="700" b="1" dirty="0" smtClean="0">
                <a:latin typeface="Meiryo UI" panose="020B0604030504040204" pitchFamily="50" charset="-128"/>
                <a:ea typeface="Meiryo UI" panose="020B0604030504040204" pitchFamily="50" charset="-128"/>
              </a:endParaRPr>
            </a:p>
            <a:p>
              <a:pPr algn="ctr"/>
              <a:r>
                <a:rPr lang="ja-JP" altLang="en-US" sz="700" b="1" dirty="0">
                  <a:latin typeface="Meiryo UI" panose="020B0604030504040204" pitchFamily="50" charset="-128"/>
                  <a:ea typeface="Meiryo UI" panose="020B0604030504040204" pitchFamily="50" charset="-128"/>
                </a:rPr>
                <a:t>全域</a:t>
              </a:r>
              <a:r>
                <a:rPr kumimoji="1" lang="ja-JP" altLang="en-US" sz="700" b="1" dirty="0" smtClean="0">
                  <a:latin typeface="Meiryo UI" panose="020B0604030504040204" pitchFamily="50" charset="-128"/>
                  <a:ea typeface="Meiryo UI" panose="020B0604030504040204" pitchFamily="50" charset="-128"/>
                </a:rPr>
                <a:t>解消</a:t>
              </a:r>
              <a:endParaRPr kumimoji="1" lang="ja-JP" altLang="en-US" sz="700" b="1" dirty="0">
                <a:latin typeface="Meiryo UI" panose="020B0604030504040204" pitchFamily="50" charset="-128"/>
                <a:ea typeface="Meiryo UI" panose="020B0604030504040204" pitchFamily="50" charset="-128"/>
              </a:endParaRPr>
            </a:p>
          </p:txBody>
        </p:sp>
      </p:grpSp>
      <p:sp>
        <p:nvSpPr>
          <p:cNvPr id="104" name="テキスト ボックス 103"/>
          <p:cNvSpPr txBox="1"/>
          <p:nvPr/>
        </p:nvSpPr>
        <p:spPr>
          <a:xfrm>
            <a:off x="922903" y="3979368"/>
            <a:ext cx="463268" cy="107722"/>
          </a:xfrm>
          <a:prstGeom prst="rect">
            <a:avLst/>
          </a:prstGeom>
          <a:noFill/>
        </p:spPr>
        <p:txBody>
          <a:bodyPr wrap="none" lIns="0" tIns="0" rIns="0" bIns="0" rtlCol="0">
            <a:spAutoFit/>
          </a:bodyPr>
          <a:lstStyle/>
          <a:p>
            <a:pPr algn="dist"/>
            <a:r>
              <a:rPr lang="en-US" altLang="ja-JP" sz="700" b="1" spc="-100" dirty="0" smtClean="0">
                <a:latin typeface="Meiryo UI" panose="020B0604030504040204" pitchFamily="50" charset="-128"/>
                <a:ea typeface="Meiryo UI" panose="020B0604030504040204" pitchFamily="50" charset="-128"/>
              </a:rPr>
              <a:t>H24</a:t>
            </a:r>
            <a:r>
              <a:rPr kumimoji="1" lang="ja-JP" altLang="en-US" sz="700" b="1" spc="-100" dirty="0" smtClean="0">
                <a:latin typeface="Meiryo UI" panose="020B0604030504040204" pitchFamily="50" charset="-128"/>
                <a:ea typeface="Meiryo UI" panose="020B0604030504040204" pitchFamily="50" charset="-128"/>
              </a:rPr>
              <a:t>年度当初</a:t>
            </a:r>
            <a:endParaRPr kumimoji="1" lang="ja-JP" altLang="en-US" sz="700" b="1" spc="-100" dirty="0">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929440" y="4085776"/>
            <a:ext cx="450000" cy="360000"/>
            <a:chOff x="933943" y="4138169"/>
            <a:chExt cx="450000" cy="360000"/>
          </a:xfrm>
        </p:grpSpPr>
        <p:sp>
          <p:nvSpPr>
            <p:cNvPr id="105" name="正方形/長方形 104"/>
            <p:cNvSpPr/>
            <p:nvPr/>
          </p:nvSpPr>
          <p:spPr>
            <a:xfrm>
              <a:off x="933943" y="4138169"/>
              <a:ext cx="450000" cy="36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963377" y="4263452"/>
              <a:ext cx="391133" cy="107722"/>
            </a:xfrm>
            <a:prstGeom prst="rect">
              <a:avLst/>
            </a:prstGeom>
            <a:noFill/>
          </p:spPr>
          <p:txBody>
            <a:bodyPr wrap="none" lIns="0" tIns="0" rIns="0" bIns="0" rtlCol="0">
              <a:spAutoFit/>
            </a:bodyPr>
            <a:lstStyle/>
            <a:p>
              <a:pPr algn="dist"/>
              <a:r>
                <a:rPr lang="en-US" altLang="ja-JP" sz="700" b="1" dirty="0" smtClean="0">
                  <a:latin typeface="Meiryo UI" panose="020B0604030504040204" pitchFamily="50" charset="-128"/>
                  <a:ea typeface="Meiryo UI" panose="020B0604030504040204" pitchFamily="50" charset="-128"/>
                </a:rPr>
                <a:t>2,248ha</a:t>
              </a:r>
              <a:endParaRPr kumimoji="1" lang="ja-JP" altLang="en-US" sz="700" b="1" dirty="0">
                <a:latin typeface="Meiryo UI" panose="020B0604030504040204" pitchFamily="50" charset="-128"/>
                <a:ea typeface="Meiryo UI" panose="020B0604030504040204" pitchFamily="50" charset="-128"/>
              </a:endParaRPr>
            </a:p>
          </p:txBody>
        </p:sp>
      </p:grpSp>
      <p:sp>
        <p:nvSpPr>
          <p:cNvPr id="76" name="正方形/長方形 75"/>
          <p:cNvSpPr/>
          <p:nvPr/>
        </p:nvSpPr>
        <p:spPr>
          <a:xfrm>
            <a:off x="2369588" y="3560393"/>
            <a:ext cx="3950286" cy="312487"/>
          </a:xfrm>
          <a:prstGeom prst="rect">
            <a:avLst/>
          </a:prstGeom>
          <a:noFill/>
          <a:ln>
            <a:noFill/>
          </a:ln>
        </p:spPr>
        <p:txBody>
          <a:bodyPr wrap="square" lIns="36000" tIns="36000" rIns="36000" bIns="36000" anchor="ctr" anchorCtr="0">
            <a:noAutofit/>
          </a:bodyPr>
          <a:lstStyle/>
          <a:p>
            <a:endParaRPr lang="en-US" altLang="ja-JP" sz="800" dirty="0">
              <a:latin typeface="Meiryo UI" panose="020B0604030504040204" pitchFamily="50" charset="-128"/>
              <a:ea typeface="Meiryo UI" panose="020B0604030504040204" pitchFamily="50" charset="-128"/>
            </a:endParaRPr>
          </a:p>
        </p:txBody>
      </p:sp>
      <p:cxnSp>
        <p:nvCxnSpPr>
          <p:cNvPr id="219" name="直線コネクタ 218"/>
          <p:cNvCxnSpPr>
            <a:stCxn id="218" idx="0"/>
          </p:cNvCxnSpPr>
          <p:nvPr/>
        </p:nvCxnSpPr>
        <p:spPr>
          <a:xfrm flipH="1" flipV="1">
            <a:off x="5687198" y="4234874"/>
            <a:ext cx="200572" cy="639060"/>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2433153" y="3656856"/>
            <a:ext cx="1677424" cy="1384325"/>
            <a:chOff x="2433153" y="3656856"/>
            <a:chExt cx="1677424" cy="1384325"/>
          </a:xfrm>
        </p:grpSpPr>
        <p:sp>
          <p:nvSpPr>
            <p:cNvPr id="196" name="正方形/長方形 195"/>
            <p:cNvSpPr/>
            <p:nvPr/>
          </p:nvSpPr>
          <p:spPr>
            <a:xfrm>
              <a:off x="2433153" y="3656856"/>
              <a:ext cx="1677424" cy="1384325"/>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7" name="グループ化 196"/>
            <p:cNvGrpSpPr/>
            <p:nvPr/>
          </p:nvGrpSpPr>
          <p:grpSpPr>
            <a:xfrm>
              <a:off x="2481475" y="3807286"/>
              <a:ext cx="1576515" cy="1216763"/>
              <a:chOff x="13525710" y="-37619"/>
              <a:chExt cx="2300861" cy="1775817"/>
            </a:xfrm>
          </p:grpSpPr>
          <p:pic>
            <p:nvPicPr>
              <p:cNvPr id="200" name="図 199">
                <a:extLst>
                  <a:ext uri="{FF2B5EF4-FFF2-40B4-BE49-F238E27FC236}">
                    <a16:creationId xmlns:a16="http://schemas.microsoft.com/office/drawing/2014/main" id="{DC590D61-232F-446E-BB08-2A1C714542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961" t="6292" r="28962" b="67180"/>
              <a:stretch/>
            </p:blipFill>
            <p:spPr>
              <a:xfrm>
                <a:off x="13525710" y="-37619"/>
                <a:ext cx="2300861" cy="1775817"/>
              </a:xfrm>
              <a:custGeom>
                <a:avLst/>
                <a:gdLst>
                  <a:gd name="connsiteX0" fmla="*/ 2203270 w 2353644"/>
                  <a:gd name="connsiteY0" fmla="*/ 1814995 h 1816554"/>
                  <a:gd name="connsiteX1" fmla="*/ 2353644 w 2353644"/>
                  <a:gd name="connsiteY1" fmla="*/ 1814995 h 1816554"/>
                  <a:gd name="connsiteX2" fmla="*/ 2353644 w 2353644"/>
                  <a:gd name="connsiteY2" fmla="*/ 1816554 h 1816554"/>
                  <a:gd name="connsiteX3" fmla="*/ 2202857 w 2353644"/>
                  <a:gd name="connsiteY3" fmla="*/ 1816554 h 1816554"/>
                  <a:gd name="connsiteX4" fmla="*/ 2353644 w 2353644"/>
                  <a:gd name="connsiteY4" fmla="*/ 1247853 h 1816554"/>
                  <a:gd name="connsiteX5" fmla="*/ 2353644 w 2353644"/>
                  <a:gd name="connsiteY5" fmla="*/ 1525631 h 1816554"/>
                  <a:gd name="connsiteX6" fmla="*/ 2279993 w 2353644"/>
                  <a:gd name="connsiteY6" fmla="*/ 1525631 h 1816554"/>
                  <a:gd name="connsiteX7" fmla="*/ 0 w 2353644"/>
                  <a:gd name="connsiteY7" fmla="*/ 0 h 1816554"/>
                  <a:gd name="connsiteX8" fmla="*/ 1882238 w 2353644"/>
                  <a:gd name="connsiteY8" fmla="*/ 0 h 1816554"/>
                  <a:gd name="connsiteX9" fmla="*/ 1882238 w 2353644"/>
                  <a:gd name="connsiteY9" fmla="*/ 386392 h 1816554"/>
                  <a:gd name="connsiteX10" fmla="*/ 2122963 w 2353644"/>
                  <a:gd name="connsiteY10" fmla="*/ 386392 h 1816554"/>
                  <a:gd name="connsiteX11" fmla="*/ 2122963 w 2353644"/>
                  <a:gd name="connsiteY11" fmla="*/ 0 h 1816554"/>
                  <a:gd name="connsiteX12" fmla="*/ 2353644 w 2353644"/>
                  <a:gd name="connsiteY12" fmla="*/ 0 h 1816554"/>
                  <a:gd name="connsiteX13" fmla="*/ 2353644 w 2353644"/>
                  <a:gd name="connsiteY13" fmla="*/ 591345 h 1816554"/>
                  <a:gd name="connsiteX14" fmla="*/ 2127252 w 2353644"/>
                  <a:gd name="connsiteY14" fmla="*/ 1445194 h 1816554"/>
                  <a:gd name="connsiteX15" fmla="*/ 124347 w 2353644"/>
                  <a:gd name="connsiteY15" fmla="*/ 1803099 h 1816554"/>
                  <a:gd name="connsiteX16" fmla="*/ 126751 w 2353644"/>
                  <a:gd name="connsiteY16" fmla="*/ 1816554 h 1816554"/>
                  <a:gd name="connsiteX17" fmla="*/ 46973 w 2353644"/>
                  <a:gd name="connsiteY17" fmla="*/ 1816554 h 1816554"/>
                  <a:gd name="connsiteX18" fmla="*/ 105997 w 2353644"/>
                  <a:gd name="connsiteY18" fmla="*/ 1813124 h 1816554"/>
                  <a:gd name="connsiteX19" fmla="*/ 17277 w 2353644"/>
                  <a:gd name="connsiteY19" fmla="*/ 286431 h 1816554"/>
                  <a:gd name="connsiteX20" fmla="*/ 0 w 2353644"/>
                  <a:gd name="connsiteY20" fmla="*/ 287435 h 18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53644" h="1816554">
                    <a:moveTo>
                      <a:pt x="2203270" y="1814995"/>
                    </a:moveTo>
                    <a:lnTo>
                      <a:pt x="2353644" y="1814995"/>
                    </a:lnTo>
                    <a:lnTo>
                      <a:pt x="2353644" y="1816554"/>
                    </a:lnTo>
                    <a:lnTo>
                      <a:pt x="2202857" y="1816554"/>
                    </a:lnTo>
                    <a:close/>
                    <a:moveTo>
                      <a:pt x="2353644" y="1247853"/>
                    </a:moveTo>
                    <a:lnTo>
                      <a:pt x="2353644" y="1525631"/>
                    </a:lnTo>
                    <a:lnTo>
                      <a:pt x="2279993" y="1525631"/>
                    </a:lnTo>
                    <a:close/>
                    <a:moveTo>
                      <a:pt x="0" y="0"/>
                    </a:moveTo>
                    <a:lnTo>
                      <a:pt x="1882238" y="0"/>
                    </a:lnTo>
                    <a:lnTo>
                      <a:pt x="1882238" y="386392"/>
                    </a:lnTo>
                    <a:lnTo>
                      <a:pt x="2122963" y="386392"/>
                    </a:lnTo>
                    <a:lnTo>
                      <a:pt x="2122963" y="0"/>
                    </a:lnTo>
                    <a:lnTo>
                      <a:pt x="2353644" y="0"/>
                    </a:lnTo>
                    <a:lnTo>
                      <a:pt x="2353644" y="591345"/>
                    </a:lnTo>
                    <a:lnTo>
                      <a:pt x="2127252" y="1445194"/>
                    </a:lnTo>
                    <a:lnTo>
                      <a:pt x="124347" y="1803099"/>
                    </a:lnTo>
                    <a:lnTo>
                      <a:pt x="126751" y="1816554"/>
                    </a:lnTo>
                    <a:lnTo>
                      <a:pt x="46973" y="1816554"/>
                    </a:lnTo>
                    <a:lnTo>
                      <a:pt x="105997" y="1813124"/>
                    </a:lnTo>
                    <a:lnTo>
                      <a:pt x="17277" y="286431"/>
                    </a:lnTo>
                    <a:lnTo>
                      <a:pt x="0" y="287435"/>
                    </a:lnTo>
                    <a:close/>
                  </a:path>
                </a:pathLst>
              </a:custGeom>
            </p:spPr>
          </p:pic>
          <p:sp>
            <p:nvSpPr>
              <p:cNvPr id="201" name="フリーフォーム 200"/>
              <p:cNvSpPr/>
              <p:nvPr/>
            </p:nvSpPr>
            <p:spPr>
              <a:xfrm>
                <a:off x="14581541" y="341424"/>
                <a:ext cx="285189" cy="232432"/>
              </a:xfrm>
              <a:custGeom>
                <a:avLst/>
                <a:gdLst>
                  <a:gd name="connsiteX0" fmla="*/ 0 w 307181"/>
                  <a:gd name="connsiteY0" fmla="*/ 0 h 228600"/>
                  <a:gd name="connsiteX1" fmla="*/ 90487 w 307181"/>
                  <a:gd name="connsiteY1" fmla="*/ 30957 h 228600"/>
                  <a:gd name="connsiteX2" fmla="*/ 147637 w 307181"/>
                  <a:gd name="connsiteY2" fmla="*/ 57150 h 228600"/>
                  <a:gd name="connsiteX3" fmla="*/ 192881 w 307181"/>
                  <a:gd name="connsiteY3" fmla="*/ 97632 h 228600"/>
                  <a:gd name="connsiteX4" fmla="*/ 269081 w 307181"/>
                  <a:gd name="connsiteY4" fmla="*/ 219075 h 228600"/>
                  <a:gd name="connsiteX5" fmla="*/ 307181 w 307181"/>
                  <a:gd name="connsiteY5" fmla="*/ 228600 h 228600"/>
                  <a:gd name="connsiteX0" fmla="*/ 0 w 300037"/>
                  <a:gd name="connsiteY0" fmla="*/ 0 h 254794"/>
                  <a:gd name="connsiteX1" fmla="*/ 90487 w 300037"/>
                  <a:gd name="connsiteY1" fmla="*/ 30957 h 254794"/>
                  <a:gd name="connsiteX2" fmla="*/ 147637 w 300037"/>
                  <a:gd name="connsiteY2" fmla="*/ 57150 h 254794"/>
                  <a:gd name="connsiteX3" fmla="*/ 192881 w 300037"/>
                  <a:gd name="connsiteY3" fmla="*/ 97632 h 254794"/>
                  <a:gd name="connsiteX4" fmla="*/ 269081 w 300037"/>
                  <a:gd name="connsiteY4" fmla="*/ 219075 h 254794"/>
                  <a:gd name="connsiteX5" fmla="*/ 300037 w 300037"/>
                  <a:gd name="connsiteY5" fmla="*/ 254794 h 254794"/>
                  <a:gd name="connsiteX0" fmla="*/ 0 w 300037"/>
                  <a:gd name="connsiteY0" fmla="*/ 0 h 254794"/>
                  <a:gd name="connsiteX1" fmla="*/ 90487 w 300037"/>
                  <a:gd name="connsiteY1" fmla="*/ 30957 h 254794"/>
                  <a:gd name="connsiteX2" fmla="*/ 147637 w 300037"/>
                  <a:gd name="connsiteY2" fmla="*/ 57150 h 254794"/>
                  <a:gd name="connsiteX3" fmla="*/ 192881 w 300037"/>
                  <a:gd name="connsiteY3" fmla="*/ 97632 h 254794"/>
                  <a:gd name="connsiteX4" fmla="*/ 300037 w 300037"/>
                  <a:gd name="connsiteY4" fmla="*/ 254794 h 254794"/>
                  <a:gd name="connsiteX0" fmla="*/ 0 w 287369"/>
                  <a:gd name="connsiteY0" fmla="*/ 0 h 234209"/>
                  <a:gd name="connsiteX1" fmla="*/ 90487 w 287369"/>
                  <a:gd name="connsiteY1" fmla="*/ 30957 h 234209"/>
                  <a:gd name="connsiteX2" fmla="*/ 147637 w 287369"/>
                  <a:gd name="connsiteY2" fmla="*/ 57150 h 234209"/>
                  <a:gd name="connsiteX3" fmla="*/ 192881 w 287369"/>
                  <a:gd name="connsiteY3" fmla="*/ 97632 h 234209"/>
                  <a:gd name="connsiteX4" fmla="*/ 287369 w 287369"/>
                  <a:gd name="connsiteY4" fmla="*/ 234209 h 234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69" h="234209">
                    <a:moveTo>
                      <a:pt x="0" y="0"/>
                    </a:moveTo>
                    <a:lnTo>
                      <a:pt x="90487" y="30957"/>
                    </a:lnTo>
                    <a:lnTo>
                      <a:pt x="147637" y="57150"/>
                    </a:lnTo>
                    <a:lnTo>
                      <a:pt x="192881" y="97632"/>
                    </a:lnTo>
                    <a:lnTo>
                      <a:pt x="287369" y="234209"/>
                    </a:lnTo>
                  </a:path>
                </a:pathLst>
              </a:custGeom>
              <a:noFill/>
              <a:ln w="15875">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フリーフォーム 201"/>
              <p:cNvSpPr/>
              <p:nvPr/>
            </p:nvSpPr>
            <p:spPr>
              <a:xfrm>
                <a:off x="14829723" y="203604"/>
                <a:ext cx="224503" cy="536444"/>
              </a:xfrm>
              <a:custGeom>
                <a:avLst/>
                <a:gdLst>
                  <a:gd name="connsiteX0" fmla="*/ 226219 w 226219"/>
                  <a:gd name="connsiteY0" fmla="*/ 0 h 540544"/>
                  <a:gd name="connsiteX1" fmla="*/ 161925 w 226219"/>
                  <a:gd name="connsiteY1" fmla="*/ 104775 h 540544"/>
                  <a:gd name="connsiteX2" fmla="*/ 128587 w 226219"/>
                  <a:gd name="connsiteY2" fmla="*/ 150019 h 540544"/>
                  <a:gd name="connsiteX3" fmla="*/ 95250 w 226219"/>
                  <a:gd name="connsiteY3" fmla="*/ 159544 h 540544"/>
                  <a:gd name="connsiteX4" fmla="*/ 40481 w 226219"/>
                  <a:gd name="connsiteY4" fmla="*/ 357188 h 540544"/>
                  <a:gd name="connsiteX5" fmla="*/ 30956 w 226219"/>
                  <a:gd name="connsiteY5" fmla="*/ 421481 h 540544"/>
                  <a:gd name="connsiteX6" fmla="*/ 0 w 226219"/>
                  <a:gd name="connsiteY6" fmla="*/ 540544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19" h="540544">
                    <a:moveTo>
                      <a:pt x="226219" y="0"/>
                    </a:moveTo>
                    <a:lnTo>
                      <a:pt x="161925" y="104775"/>
                    </a:lnTo>
                    <a:lnTo>
                      <a:pt x="128587" y="150019"/>
                    </a:lnTo>
                    <a:lnTo>
                      <a:pt x="95250" y="159544"/>
                    </a:lnTo>
                    <a:lnTo>
                      <a:pt x="40481" y="357188"/>
                    </a:lnTo>
                    <a:lnTo>
                      <a:pt x="30956" y="421481"/>
                    </a:lnTo>
                    <a:lnTo>
                      <a:pt x="0" y="540544"/>
                    </a:lnTo>
                  </a:path>
                </a:pathLst>
              </a:custGeom>
              <a:noFill/>
              <a:ln w="15875">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楕円 202"/>
              <p:cNvSpPr/>
              <p:nvPr/>
            </p:nvSpPr>
            <p:spPr>
              <a:xfrm>
                <a:off x="14919979" y="810162"/>
                <a:ext cx="105578" cy="10557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楕円 203"/>
              <p:cNvSpPr/>
              <p:nvPr/>
            </p:nvSpPr>
            <p:spPr>
              <a:xfrm>
                <a:off x="15196030" y="733187"/>
                <a:ext cx="105578" cy="105578"/>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5" name="直線矢印コネクタ 204"/>
              <p:cNvCxnSpPr>
                <a:cxnSpLocks/>
                <a:stCxn id="198" idx="0"/>
              </p:cNvCxnSpPr>
              <p:nvPr/>
            </p:nvCxnSpPr>
            <p:spPr>
              <a:xfrm flipV="1">
                <a:off x="14014092" y="427056"/>
                <a:ext cx="665658" cy="94926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6" name="直線矢印コネクタ 205"/>
              <p:cNvCxnSpPr>
                <a:cxnSpLocks/>
                <a:stCxn id="198" idx="0"/>
              </p:cNvCxnSpPr>
              <p:nvPr/>
            </p:nvCxnSpPr>
            <p:spPr>
              <a:xfrm flipV="1">
                <a:off x="14014092" y="669224"/>
                <a:ext cx="728091" cy="707097"/>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7" name="直線矢印コネクタ 206"/>
              <p:cNvCxnSpPr>
                <a:cxnSpLocks/>
                <a:stCxn id="199" idx="2"/>
                <a:endCxn id="204" idx="0"/>
              </p:cNvCxnSpPr>
              <p:nvPr/>
            </p:nvCxnSpPr>
            <p:spPr>
              <a:xfrm flipH="1">
                <a:off x="15248819" y="19812"/>
                <a:ext cx="201362" cy="71337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8" name="直線矢印コネクタ 207"/>
              <p:cNvCxnSpPr>
                <a:cxnSpLocks/>
                <a:stCxn id="199" idx="2"/>
                <a:endCxn id="203" idx="0"/>
              </p:cNvCxnSpPr>
              <p:nvPr/>
            </p:nvCxnSpPr>
            <p:spPr>
              <a:xfrm flipH="1">
                <a:off x="14972768" y="19812"/>
                <a:ext cx="477413" cy="790350"/>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209" name="フリーフォーム 208"/>
              <p:cNvSpPr/>
              <p:nvPr/>
            </p:nvSpPr>
            <p:spPr>
              <a:xfrm>
                <a:off x="13805338" y="53876"/>
                <a:ext cx="2020309" cy="1390511"/>
              </a:xfrm>
              <a:custGeom>
                <a:avLst/>
                <a:gdLst>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533533 w 1922930"/>
                  <a:gd name="connsiteY18" fmla="*/ 924585 h 1534207"/>
                  <a:gd name="connsiteX19" fmla="*/ 106813 w 1922930"/>
                  <a:gd name="connsiteY19" fmla="*/ 878865 h 1534207"/>
                  <a:gd name="connsiteX20" fmla="*/ 68713 w 1922930"/>
                  <a:gd name="connsiteY20" fmla="*/ 833145 h 1534207"/>
                  <a:gd name="connsiteX21" fmla="*/ 133 w 1922930"/>
                  <a:gd name="connsiteY21" fmla="*/ 475005 h 1534207"/>
                  <a:gd name="connsiteX22" fmla="*/ 53473 w 1922930"/>
                  <a:gd name="connsiteY22" fmla="*/ 307365 h 1534207"/>
                  <a:gd name="connsiteX23" fmla="*/ 122053 w 1922930"/>
                  <a:gd name="connsiteY23"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533533 w 1922930"/>
                  <a:gd name="connsiteY18" fmla="*/ 924585 h 1534207"/>
                  <a:gd name="connsiteX19" fmla="*/ 266246 w 1922930"/>
                  <a:gd name="connsiteY19" fmla="*/ 893947 h 1534207"/>
                  <a:gd name="connsiteX20" fmla="*/ 68713 w 1922930"/>
                  <a:gd name="connsiteY20" fmla="*/ 833145 h 1534207"/>
                  <a:gd name="connsiteX21" fmla="*/ 133 w 1922930"/>
                  <a:gd name="connsiteY21" fmla="*/ 475005 h 1534207"/>
                  <a:gd name="connsiteX22" fmla="*/ 53473 w 1922930"/>
                  <a:gd name="connsiteY22" fmla="*/ 307365 h 1534207"/>
                  <a:gd name="connsiteX23" fmla="*/ 122053 w 1922930"/>
                  <a:gd name="connsiteY23"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807853 w 1922930"/>
                  <a:gd name="connsiteY17" fmla="*/ 993165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954360 w 1922930"/>
                  <a:gd name="connsiteY17" fmla="*/ 1014711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37393 w 1922930"/>
                  <a:gd name="connsiteY16" fmla="*/ 1107465 h 1534207"/>
                  <a:gd name="connsiteX17" fmla="*/ 954360 w 1922930"/>
                  <a:gd name="connsiteY17" fmla="*/ 1014711 h 1534207"/>
                  <a:gd name="connsiteX18" fmla="*/ 850404 w 1922930"/>
                  <a:gd name="connsiteY18" fmla="*/ 946422 h 1534207"/>
                  <a:gd name="connsiteX19" fmla="*/ 533533 w 1922930"/>
                  <a:gd name="connsiteY19" fmla="*/ 924585 h 1534207"/>
                  <a:gd name="connsiteX20" fmla="*/ 266246 w 1922930"/>
                  <a:gd name="connsiteY20" fmla="*/ 893947 h 1534207"/>
                  <a:gd name="connsiteX21" fmla="*/ 68713 w 1922930"/>
                  <a:gd name="connsiteY21" fmla="*/ 833145 h 1534207"/>
                  <a:gd name="connsiteX22" fmla="*/ 133 w 1922930"/>
                  <a:gd name="connsiteY22" fmla="*/ 475005 h 1534207"/>
                  <a:gd name="connsiteX23" fmla="*/ 53473 w 1922930"/>
                  <a:gd name="connsiteY23" fmla="*/ 307365 h 1534207"/>
                  <a:gd name="connsiteX24" fmla="*/ 122053 w 1922930"/>
                  <a:gd name="connsiteY24" fmla="*/ 246405 h 1534207"/>
                  <a:gd name="connsiteX0" fmla="*/ 122053 w 1922930"/>
                  <a:gd name="connsiteY0" fmla="*/ 246405 h 1534207"/>
                  <a:gd name="connsiteX1" fmla="*/ 403993 w 1922930"/>
                  <a:gd name="connsiteY1" fmla="*/ 48285 h 1534207"/>
                  <a:gd name="connsiteX2" fmla="*/ 602113 w 1922930"/>
                  <a:gd name="connsiteY2" fmla="*/ 2565 h 1534207"/>
                  <a:gd name="connsiteX3" fmla="*/ 1028833 w 1922930"/>
                  <a:gd name="connsiteY3" fmla="*/ 101625 h 1534207"/>
                  <a:gd name="connsiteX4" fmla="*/ 1333633 w 1922930"/>
                  <a:gd name="connsiteY4" fmla="*/ 368325 h 1534207"/>
                  <a:gd name="connsiteX5" fmla="*/ 1722253 w 1922930"/>
                  <a:gd name="connsiteY5" fmla="*/ 612165 h 1534207"/>
                  <a:gd name="connsiteX6" fmla="*/ 1905133 w 1922930"/>
                  <a:gd name="connsiteY6" fmla="*/ 695985 h 1534207"/>
                  <a:gd name="connsiteX7" fmla="*/ 1882273 w 1922930"/>
                  <a:gd name="connsiteY7" fmla="*/ 833145 h 1534207"/>
                  <a:gd name="connsiteX8" fmla="*/ 1607953 w 1922930"/>
                  <a:gd name="connsiteY8" fmla="*/ 916965 h 1534207"/>
                  <a:gd name="connsiteX9" fmla="*/ 1524133 w 1922930"/>
                  <a:gd name="connsiteY9" fmla="*/ 1016025 h 1534207"/>
                  <a:gd name="connsiteX10" fmla="*/ 1653673 w 1922930"/>
                  <a:gd name="connsiteY10" fmla="*/ 1145565 h 1534207"/>
                  <a:gd name="connsiteX11" fmla="*/ 1775593 w 1922930"/>
                  <a:gd name="connsiteY11" fmla="*/ 1229385 h 1534207"/>
                  <a:gd name="connsiteX12" fmla="*/ 1684153 w 1922930"/>
                  <a:gd name="connsiteY12" fmla="*/ 1465605 h 1534207"/>
                  <a:gd name="connsiteX13" fmla="*/ 1371733 w 1922930"/>
                  <a:gd name="connsiteY13" fmla="*/ 1534185 h 1534207"/>
                  <a:gd name="connsiteX14" fmla="*/ 1188853 w 1922930"/>
                  <a:gd name="connsiteY14" fmla="*/ 1473225 h 1534207"/>
                  <a:gd name="connsiteX15" fmla="*/ 929773 w 1922930"/>
                  <a:gd name="connsiteY15" fmla="*/ 1480845 h 1534207"/>
                  <a:gd name="connsiteX16" fmla="*/ 927966 w 1922930"/>
                  <a:gd name="connsiteY16" fmla="*/ 1202808 h 1534207"/>
                  <a:gd name="connsiteX17" fmla="*/ 937393 w 1922930"/>
                  <a:gd name="connsiteY17" fmla="*/ 1107465 h 1534207"/>
                  <a:gd name="connsiteX18" fmla="*/ 954360 w 1922930"/>
                  <a:gd name="connsiteY18" fmla="*/ 1014711 h 1534207"/>
                  <a:gd name="connsiteX19" fmla="*/ 850404 w 1922930"/>
                  <a:gd name="connsiteY19" fmla="*/ 946422 h 1534207"/>
                  <a:gd name="connsiteX20" fmla="*/ 533533 w 1922930"/>
                  <a:gd name="connsiteY20" fmla="*/ 924585 h 1534207"/>
                  <a:gd name="connsiteX21" fmla="*/ 266246 w 1922930"/>
                  <a:gd name="connsiteY21" fmla="*/ 893947 h 1534207"/>
                  <a:gd name="connsiteX22" fmla="*/ 68713 w 1922930"/>
                  <a:gd name="connsiteY22" fmla="*/ 833145 h 1534207"/>
                  <a:gd name="connsiteX23" fmla="*/ 133 w 1922930"/>
                  <a:gd name="connsiteY23" fmla="*/ 475005 h 1534207"/>
                  <a:gd name="connsiteX24" fmla="*/ 53473 w 1922930"/>
                  <a:gd name="connsiteY24" fmla="*/ 307365 h 1534207"/>
                  <a:gd name="connsiteX25" fmla="*/ 122053 w 1922930"/>
                  <a:gd name="connsiteY25" fmla="*/ 246405 h 1534207"/>
                  <a:gd name="connsiteX0" fmla="*/ 122053 w 1922930"/>
                  <a:gd name="connsiteY0" fmla="*/ 246405 h 1534205"/>
                  <a:gd name="connsiteX1" fmla="*/ 403993 w 1922930"/>
                  <a:gd name="connsiteY1" fmla="*/ 48285 h 1534205"/>
                  <a:gd name="connsiteX2" fmla="*/ 602113 w 1922930"/>
                  <a:gd name="connsiteY2" fmla="*/ 2565 h 1534205"/>
                  <a:gd name="connsiteX3" fmla="*/ 1028833 w 1922930"/>
                  <a:gd name="connsiteY3" fmla="*/ 101625 h 1534205"/>
                  <a:gd name="connsiteX4" fmla="*/ 1333633 w 1922930"/>
                  <a:gd name="connsiteY4" fmla="*/ 368325 h 1534205"/>
                  <a:gd name="connsiteX5" fmla="*/ 1722253 w 1922930"/>
                  <a:gd name="connsiteY5" fmla="*/ 612165 h 1534205"/>
                  <a:gd name="connsiteX6" fmla="*/ 1905133 w 1922930"/>
                  <a:gd name="connsiteY6" fmla="*/ 695985 h 1534205"/>
                  <a:gd name="connsiteX7" fmla="*/ 1882273 w 1922930"/>
                  <a:gd name="connsiteY7" fmla="*/ 833145 h 1534205"/>
                  <a:gd name="connsiteX8" fmla="*/ 1607953 w 1922930"/>
                  <a:gd name="connsiteY8" fmla="*/ 916965 h 1534205"/>
                  <a:gd name="connsiteX9" fmla="*/ 1524133 w 1922930"/>
                  <a:gd name="connsiteY9" fmla="*/ 1016025 h 1534205"/>
                  <a:gd name="connsiteX10" fmla="*/ 1653673 w 1922930"/>
                  <a:gd name="connsiteY10" fmla="*/ 1145565 h 1534205"/>
                  <a:gd name="connsiteX11" fmla="*/ 1775593 w 1922930"/>
                  <a:gd name="connsiteY11" fmla="*/ 1229385 h 1534205"/>
                  <a:gd name="connsiteX12" fmla="*/ 1684153 w 1922930"/>
                  <a:gd name="connsiteY12" fmla="*/ 1465605 h 1534205"/>
                  <a:gd name="connsiteX13" fmla="*/ 1371733 w 1922930"/>
                  <a:gd name="connsiteY13" fmla="*/ 1534185 h 1534205"/>
                  <a:gd name="connsiteX14" fmla="*/ 1188853 w 1922930"/>
                  <a:gd name="connsiteY14" fmla="*/ 1473225 h 1534205"/>
                  <a:gd name="connsiteX15" fmla="*/ 983637 w 1922930"/>
                  <a:gd name="connsiteY15" fmla="*/ 1508853 h 1534205"/>
                  <a:gd name="connsiteX16" fmla="*/ 927966 w 1922930"/>
                  <a:gd name="connsiteY16" fmla="*/ 1202808 h 1534205"/>
                  <a:gd name="connsiteX17" fmla="*/ 937393 w 1922930"/>
                  <a:gd name="connsiteY17" fmla="*/ 1107465 h 1534205"/>
                  <a:gd name="connsiteX18" fmla="*/ 954360 w 1922930"/>
                  <a:gd name="connsiteY18" fmla="*/ 1014711 h 1534205"/>
                  <a:gd name="connsiteX19" fmla="*/ 850404 w 1922930"/>
                  <a:gd name="connsiteY19" fmla="*/ 946422 h 1534205"/>
                  <a:gd name="connsiteX20" fmla="*/ 533533 w 1922930"/>
                  <a:gd name="connsiteY20" fmla="*/ 924585 h 1534205"/>
                  <a:gd name="connsiteX21" fmla="*/ 266246 w 1922930"/>
                  <a:gd name="connsiteY21" fmla="*/ 893947 h 1534205"/>
                  <a:gd name="connsiteX22" fmla="*/ 68713 w 1922930"/>
                  <a:gd name="connsiteY22" fmla="*/ 833145 h 1534205"/>
                  <a:gd name="connsiteX23" fmla="*/ 133 w 1922930"/>
                  <a:gd name="connsiteY23" fmla="*/ 475005 h 1534205"/>
                  <a:gd name="connsiteX24" fmla="*/ 53473 w 1922930"/>
                  <a:gd name="connsiteY24" fmla="*/ 307365 h 1534205"/>
                  <a:gd name="connsiteX25" fmla="*/ 122053 w 1922930"/>
                  <a:gd name="connsiteY25" fmla="*/ 246405 h 1534205"/>
                  <a:gd name="connsiteX0" fmla="*/ 122053 w 1922930"/>
                  <a:gd name="connsiteY0" fmla="*/ 248914 h 1536714"/>
                  <a:gd name="connsiteX1" fmla="*/ 383309 w 1922930"/>
                  <a:gd name="connsiteY1" fmla="*/ 244281 h 1536714"/>
                  <a:gd name="connsiteX2" fmla="*/ 602113 w 1922930"/>
                  <a:gd name="connsiteY2" fmla="*/ 5074 h 1536714"/>
                  <a:gd name="connsiteX3" fmla="*/ 1028833 w 1922930"/>
                  <a:gd name="connsiteY3" fmla="*/ 104134 h 1536714"/>
                  <a:gd name="connsiteX4" fmla="*/ 1333633 w 1922930"/>
                  <a:gd name="connsiteY4" fmla="*/ 370834 h 1536714"/>
                  <a:gd name="connsiteX5" fmla="*/ 1722253 w 1922930"/>
                  <a:gd name="connsiteY5" fmla="*/ 614674 h 1536714"/>
                  <a:gd name="connsiteX6" fmla="*/ 1905133 w 1922930"/>
                  <a:gd name="connsiteY6" fmla="*/ 698494 h 1536714"/>
                  <a:gd name="connsiteX7" fmla="*/ 1882273 w 1922930"/>
                  <a:gd name="connsiteY7" fmla="*/ 835654 h 1536714"/>
                  <a:gd name="connsiteX8" fmla="*/ 1607953 w 1922930"/>
                  <a:gd name="connsiteY8" fmla="*/ 919474 h 1536714"/>
                  <a:gd name="connsiteX9" fmla="*/ 1524133 w 1922930"/>
                  <a:gd name="connsiteY9" fmla="*/ 1018534 h 1536714"/>
                  <a:gd name="connsiteX10" fmla="*/ 1653673 w 1922930"/>
                  <a:gd name="connsiteY10" fmla="*/ 1148074 h 1536714"/>
                  <a:gd name="connsiteX11" fmla="*/ 1775593 w 1922930"/>
                  <a:gd name="connsiteY11" fmla="*/ 1231894 h 1536714"/>
                  <a:gd name="connsiteX12" fmla="*/ 1684153 w 1922930"/>
                  <a:gd name="connsiteY12" fmla="*/ 1468114 h 1536714"/>
                  <a:gd name="connsiteX13" fmla="*/ 1371733 w 1922930"/>
                  <a:gd name="connsiteY13" fmla="*/ 1536694 h 1536714"/>
                  <a:gd name="connsiteX14" fmla="*/ 1188853 w 1922930"/>
                  <a:gd name="connsiteY14" fmla="*/ 1475734 h 1536714"/>
                  <a:gd name="connsiteX15" fmla="*/ 983637 w 1922930"/>
                  <a:gd name="connsiteY15" fmla="*/ 1511362 h 1536714"/>
                  <a:gd name="connsiteX16" fmla="*/ 927966 w 1922930"/>
                  <a:gd name="connsiteY16" fmla="*/ 1205317 h 1536714"/>
                  <a:gd name="connsiteX17" fmla="*/ 937393 w 1922930"/>
                  <a:gd name="connsiteY17" fmla="*/ 1109974 h 1536714"/>
                  <a:gd name="connsiteX18" fmla="*/ 954360 w 1922930"/>
                  <a:gd name="connsiteY18" fmla="*/ 1017220 h 1536714"/>
                  <a:gd name="connsiteX19" fmla="*/ 850404 w 1922930"/>
                  <a:gd name="connsiteY19" fmla="*/ 948931 h 1536714"/>
                  <a:gd name="connsiteX20" fmla="*/ 533533 w 1922930"/>
                  <a:gd name="connsiteY20" fmla="*/ 927094 h 1536714"/>
                  <a:gd name="connsiteX21" fmla="*/ 266246 w 1922930"/>
                  <a:gd name="connsiteY21" fmla="*/ 896456 h 1536714"/>
                  <a:gd name="connsiteX22" fmla="*/ 68713 w 1922930"/>
                  <a:gd name="connsiteY22" fmla="*/ 835654 h 1536714"/>
                  <a:gd name="connsiteX23" fmla="*/ 133 w 1922930"/>
                  <a:gd name="connsiteY23" fmla="*/ 477514 h 1536714"/>
                  <a:gd name="connsiteX24" fmla="*/ 53473 w 1922930"/>
                  <a:gd name="connsiteY24" fmla="*/ 309874 h 1536714"/>
                  <a:gd name="connsiteX25" fmla="*/ 122053 w 1922930"/>
                  <a:gd name="connsiteY25" fmla="*/ 248914 h 1536714"/>
                  <a:gd name="connsiteX0" fmla="*/ 122053 w 1922930"/>
                  <a:gd name="connsiteY0" fmla="*/ 147164 h 1434964"/>
                  <a:gd name="connsiteX1" fmla="*/ 383309 w 1922930"/>
                  <a:gd name="connsiteY1" fmla="*/ 142531 h 1434964"/>
                  <a:gd name="connsiteX2" fmla="*/ 698635 w 1922930"/>
                  <a:gd name="connsiteY2" fmla="*/ 138272 h 1434964"/>
                  <a:gd name="connsiteX3" fmla="*/ 1028833 w 1922930"/>
                  <a:gd name="connsiteY3" fmla="*/ 2384 h 1434964"/>
                  <a:gd name="connsiteX4" fmla="*/ 1333633 w 1922930"/>
                  <a:gd name="connsiteY4" fmla="*/ 269084 h 1434964"/>
                  <a:gd name="connsiteX5" fmla="*/ 1722253 w 1922930"/>
                  <a:gd name="connsiteY5" fmla="*/ 512924 h 1434964"/>
                  <a:gd name="connsiteX6" fmla="*/ 1905133 w 1922930"/>
                  <a:gd name="connsiteY6" fmla="*/ 596744 h 1434964"/>
                  <a:gd name="connsiteX7" fmla="*/ 1882273 w 1922930"/>
                  <a:gd name="connsiteY7" fmla="*/ 733904 h 1434964"/>
                  <a:gd name="connsiteX8" fmla="*/ 1607953 w 1922930"/>
                  <a:gd name="connsiteY8" fmla="*/ 817724 h 1434964"/>
                  <a:gd name="connsiteX9" fmla="*/ 1524133 w 1922930"/>
                  <a:gd name="connsiteY9" fmla="*/ 916784 h 1434964"/>
                  <a:gd name="connsiteX10" fmla="*/ 1653673 w 1922930"/>
                  <a:gd name="connsiteY10" fmla="*/ 1046324 h 1434964"/>
                  <a:gd name="connsiteX11" fmla="*/ 1775593 w 1922930"/>
                  <a:gd name="connsiteY11" fmla="*/ 1130144 h 1434964"/>
                  <a:gd name="connsiteX12" fmla="*/ 1684153 w 1922930"/>
                  <a:gd name="connsiteY12" fmla="*/ 1366364 h 1434964"/>
                  <a:gd name="connsiteX13" fmla="*/ 1371733 w 1922930"/>
                  <a:gd name="connsiteY13" fmla="*/ 1434944 h 1434964"/>
                  <a:gd name="connsiteX14" fmla="*/ 1188853 w 1922930"/>
                  <a:gd name="connsiteY14" fmla="*/ 1373984 h 1434964"/>
                  <a:gd name="connsiteX15" fmla="*/ 983637 w 1922930"/>
                  <a:gd name="connsiteY15" fmla="*/ 1409612 h 1434964"/>
                  <a:gd name="connsiteX16" fmla="*/ 927966 w 1922930"/>
                  <a:gd name="connsiteY16" fmla="*/ 1103567 h 1434964"/>
                  <a:gd name="connsiteX17" fmla="*/ 937393 w 1922930"/>
                  <a:gd name="connsiteY17" fmla="*/ 1008224 h 1434964"/>
                  <a:gd name="connsiteX18" fmla="*/ 954360 w 1922930"/>
                  <a:gd name="connsiteY18" fmla="*/ 915470 h 1434964"/>
                  <a:gd name="connsiteX19" fmla="*/ 850404 w 1922930"/>
                  <a:gd name="connsiteY19" fmla="*/ 847181 h 1434964"/>
                  <a:gd name="connsiteX20" fmla="*/ 533533 w 1922930"/>
                  <a:gd name="connsiteY20" fmla="*/ 825344 h 1434964"/>
                  <a:gd name="connsiteX21" fmla="*/ 266246 w 1922930"/>
                  <a:gd name="connsiteY21" fmla="*/ 794706 h 1434964"/>
                  <a:gd name="connsiteX22" fmla="*/ 68713 w 1922930"/>
                  <a:gd name="connsiteY22" fmla="*/ 733904 h 1434964"/>
                  <a:gd name="connsiteX23" fmla="*/ 133 w 1922930"/>
                  <a:gd name="connsiteY23" fmla="*/ 375764 h 1434964"/>
                  <a:gd name="connsiteX24" fmla="*/ 53473 w 1922930"/>
                  <a:gd name="connsiteY24" fmla="*/ 208124 h 1434964"/>
                  <a:gd name="connsiteX25" fmla="*/ 122053 w 1922930"/>
                  <a:gd name="connsiteY25" fmla="*/ 147164 h 1434964"/>
                  <a:gd name="connsiteX0" fmla="*/ 122053 w 1922930"/>
                  <a:gd name="connsiteY0" fmla="*/ 15222 h 1303022"/>
                  <a:gd name="connsiteX1" fmla="*/ 383309 w 1922930"/>
                  <a:gd name="connsiteY1" fmla="*/ 10589 h 1303022"/>
                  <a:gd name="connsiteX2" fmla="*/ 698635 w 1922930"/>
                  <a:gd name="connsiteY2" fmla="*/ 6330 h 1303022"/>
                  <a:gd name="connsiteX3" fmla="*/ 1049516 w 1922930"/>
                  <a:gd name="connsiteY3" fmla="*/ 105390 h 1303022"/>
                  <a:gd name="connsiteX4" fmla="*/ 1333633 w 1922930"/>
                  <a:gd name="connsiteY4" fmla="*/ 137142 h 1303022"/>
                  <a:gd name="connsiteX5" fmla="*/ 1722253 w 1922930"/>
                  <a:gd name="connsiteY5" fmla="*/ 380982 h 1303022"/>
                  <a:gd name="connsiteX6" fmla="*/ 1905133 w 1922930"/>
                  <a:gd name="connsiteY6" fmla="*/ 464802 h 1303022"/>
                  <a:gd name="connsiteX7" fmla="*/ 1882273 w 1922930"/>
                  <a:gd name="connsiteY7" fmla="*/ 601962 h 1303022"/>
                  <a:gd name="connsiteX8" fmla="*/ 1607953 w 1922930"/>
                  <a:gd name="connsiteY8" fmla="*/ 685782 h 1303022"/>
                  <a:gd name="connsiteX9" fmla="*/ 1524133 w 1922930"/>
                  <a:gd name="connsiteY9" fmla="*/ 784842 h 1303022"/>
                  <a:gd name="connsiteX10" fmla="*/ 1653673 w 1922930"/>
                  <a:gd name="connsiteY10" fmla="*/ 914382 h 1303022"/>
                  <a:gd name="connsiteX11" fmla="*/ 1775593 w 1922930"/>
                  <a:gd name="connsiteY11" fmla="*/ 998202 h 1303022"/>
                  <a:gd name="connsiteX12" fmla="*/ 1684153 w 1922930"/>
                  <a:gd name="connsiteY12" fmla="*/ 1234422 h 1303022"/>
                  <a:gd name="connsiteX13" fmla="*/ 1371733 w 1922930"/>
                  <a:gd name="connsiteY13" fmla="*/ 1303002 h 1303022"/>
                  <a:gd name="connsiteX14" fmla="*/ 1188853 w 1922930"/>
                  <a:gd name="connsiteY14" fmla="*/ 1242042 h 1303022"/>
                  <a:gd name="connsiteX15" fmla="*/ 983637 w 1922930"/>
                  <a:gd name="connsiteY15" fmla="*/ 1277670 h 1303022"/>
                  <a:gd name="connsiteX16" fmla="*/ 927966 w 1922930"/>
                  <a:gd name="connsiteY16" fmla="*/ 971625 h 1303022"/>
                  <a:gd name="connsiteX17" fmla="*/ 937393 w 1922930"/>
                  <a:gd name="connsiteY17" fmla="*/ 876282 h 1303022"/>
                  <a:gd name="connsiteX18" fmla="*/ 954360 w 1922930"/>
                  <a:gd name="connsiteY18" fmla="*/ 783528 h 1303022"/>
                  <a:gd name="connsiteX19" fmla="*/ 850404 w 1922930"/>
                  <a:gd name="connsiteY19" fmla="*/ 715239 h 1303022"/>
                  <a:gd name="connsiteX20" fmla="*/ 533533 w 1922930"/>
                  <a:gd name="connsiteY20" fmla="*/ 693402 h 1303022"/>
                  <a:gd name="connsiteX21" fmla="*/ 266246 w 1922930"/>
                  <a:gd name="connsiteY21" fmla="*/ 662764 h 1303022"/>
                  <a:gd name="connsiteX22" fmla="*/ 68713 w 1922930"/>
                  <a:gd name="connsiteY22" fmla="*/ 601962 h 1303022"/>
                  <a:gd name="connsiteX23" fmla="*/ 133 w 1922930"/>
                  <a:gd name="connsiteY23" fmla="*/ 243822 h 1303022"/>
                  <a:gd name="connsiteX24" fmla="*/ 53473 w 1922930"/>
                  <a:gd name="connsiteY24" fmla="*/ 76182 h 1303022"/>
                  <a:gd name="connsiteX25" fmla="*/ 122053 w 1922930"/>
                  <a:gd name="connsiteY25" fmla="*/ 15222 h 1303022"/>
                  <a:gd name="connsiteX0" fmla="*/ 122053 w 1922930"/>
                  <a:gd name="connsiteY0" fmla="*/ 15222 h 1303022"/>
                  <a:gd name="connsiteX1" fmla="*/ 383309 w 1922930"/>
                  <a:gd name="connsiteY1" fmla="*/ 10589 h 1303022"/>
                  <a:gd name="connsiteX2" fmla="*/ 698635 w 1922930"/>
                  <a:gd name="connsiteY2" fmla="*/ 6330 h 1303022"/>
                  <a:gd name="connsiteX3" fmla="*/ 1049516 w 1922930"/>
                  <a:gd name="connsiteY3" fmla="*/ 105390 h 1303022"/>
                  <a:gd name="connsiteX4" fmla="*/ 1278477 w 1922930"/>
                  <a:gd name="connsiteY4" fmla="*/ 206244 h 1303022"/>
                  <a:gd name="connsiteX5" fmla="*/ 1722253 w 1922930"/>
                  <a:gd name="connsiteY5" fmla="*/ 380982 h 1303022"/>
                  <a:gd name="connsiteX6" fmla="*/ 1905133 w 1922930"/>
                  <a:gd name="connsiteY6" fmla="*/ 464802 h 1303022"/>
                  <a:gd name="connsiteX7" fmla="*/ 1882273 w 1922930"/>
                  <a:gd name="connsiteY7" fmla="*/ 601962 h 1303022"/>
                  <a:gd name="connsiteX8" fmla="*/ 1607953 w 1922930"/>
                  <a:gd name="connsiteY8" fmla="*/ 685782 h 1303022"/>
                  <a:gd name="connsiteX9" fmla="*/ 1524133 w 1922930"/>
                  <a:gd name="connsiteY9" fmla="*/ 784842 h 1303022"/>
                  <a:gd name="connsiteX10" fmla="*/ 1653673 w 1922930"/>
                  <a:gd name="connsiteY10" fmla="*/ 914382 h 1303022"/>
                  <a:gd name="connsiteX11" fmla="*/ 1775593 w 1922930"/>
                  <a:gd name="connsiteY11" fmla="*/ 998202 h 1303022"/>
                  <a:gd name="connsiteX12" fmla="*/ 1684153 w 1922930"/>
                  <a:gd name="connsiteY12" fmla="*/ 1234422 h 1303022"/>
                  <a:gd name="connsiteX13" fmla="*/ 1371733 w 1922930"/>
                  <a:gd name="connsiteY13" fmla="*/ 1303002 h 1303022"/>
                  <a:gd name="connsiteX14" fmla="*/ 1188853 w 1922930"/>
                  <a:gd name="connsiteY14" fmla="*/ 1242042 h 1303022"/>
                  <a:gd name="connsiteX15" fmla="*/ 983637 w 1922930"/>
                  <a:gd name="connsiteY15" fmla="*/ 1277670 h 1303022"/>
                  <a:gd name="connsiteX16" fmla="*/ 927966 w 1922930"/>
                  <a:gd name="connsiteY16" fmla="*/ 971625 h 1303022"/>
                  <a:gd name="connsiteX17" fmla="*/ 937393 w 1922930"/>
                  <a:gd name="connsiteY17" fmla="*/ 876282 h 1303022"/>
                  <a:gd name="connsiteX18" fmla="*/ 954360 w 1922930"/>
                  <a:gd name="connsiteY18" fmla="*/ 783528 h 1303022"/>
                  <a:gd name="connsiteX19" fmla="*/ 850404 w 1922930"/>
                  <a:gd name="connsiteY19" fmla="*/ 715239 h 1303022"/>
                  <a:gd name="connsiteX20" fmla="*/ 533533 w 1922930"/>
                  <a:gd name="connsiteY20" fmla="*/ 693402 h 1303022"/>
                  <a:gd name="connsiteX21" fmla="*/ 266246 w 1922930"/>
                  <a:gd name="connsiteY21" fmla="*/ 662764 h 1303022"/>
                  <a:gd name="connsiteX22" fmla="*/ 68713 w 1922930"/>
                  <a:gd name="connsiteY22" fmla="*/ 601962 h 1303022"/>
                  <a:gd name="connsiteX23" fmla="*/ 133 w 1922930"/>
                  <a:gd name="connsiteY23" fmla="*/ 243822 h 1303022"/>
                  <a:gd name="connsiteX24" fmla="*/ 53473 w 1922930"/>
                  <a:gd name="connsiteY24" fmla="*/ 76182 h 1303022"/>
                  <a:gd name="connsiteX25" fmla="*/ 122053 w 1922930"/>
                  <a:gd name="connsiteY25" fmla="*/ 15222 h 1303022"/>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84153 w 1922930"/>
                  <a:gd name="connsiteY12" fmla="*/ 1234422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75593 w 1922930"/>
                  <a:gd name="connsiteY11" fmla="*/ 998202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524133 w 1922930"/>
                  <a:gd name="connsiteY9" fmla="*/ 784842 h 1291405"/>
                  <a:gd name="connsiteX10" fmla="*/ 1653673 w 1922930"/>
                  <a:gd name="connsiteY10" fmla="*/ 914382 h 1291405"/>
                  <a:gd name="connsiteX11" fmla="*/ 1762666 w 1922930"/>
                  <a:gd name="connsiteY11" fmla="*/ 974449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2930"/>
                  <a:gd name="connsiteY0" fmla="*/ 15222 h 1291405"/>
                  <a:gd name="connsiteX1" fmla="*/ 383309 w 1922930"/>
                  <a:gd name="connsiteY1" fmla="*/ 10589 h 1291405"/>
                  <a:gd name="connsiteX2" fmla="*/ 698635 w 1922930"/>
                  <a:gd name="connsiteY2" fmla="*/ 6330 h 1291405"/>
                  <a:gd name="connsiteX3" fmla="*/ 1049516 w 1922930"/>
                  <a:gd name="connsiteY3" fmla="*/ 105390 h 1291405"/>
                  <a:gd name="connsiteX4" fmla="*/ 1278477 w 1922930"/>
                  <a:gd name="connsiteY4" fmla="*/ 206244 h 1291405"/>
                  <a:gd name="connsiteX5" fmla="*/ 1722253 w 1922930"/>
                  <a:gd name="connsiteY5" fmla="*/ 380982 h 1291405"/>
                  <a:gd name="connsiteX6" fmla="*/ 1905133 w 1922930"/>
                  <a:gd name="connsiteY6" fmla="*/ 464802 h 1291405"/>
                  <a:gd name="connsiteX7" fmla="*/ 1882273 w 1922930"/>
                  <a:gd name="connsiteY7" fmla="*/ 601962 h 1291405"/>
                  <a:gd name="connsiteX8" fmla="*/ 1607953 w 1922930"/>
                  <a:gd name="connsiteY8" fmla="*/ 685782 h 1291405"/>
                  <a:gd name="connsiteX9" fmla="*/ 1474579 w 1922930"/>
                  <a:gd name="connsiteY9" fmla="*/ 789160 h 1291405"/>
                  <a:gd name="connsiteX10" fmla="*/ 1653673 w 1922930"/>
                  <a:gd name="connsiteY10" fmla="*/ 914382 h 1291405"/>
                  <a:gd name="connsiteX11" fmla="*/ 1762666 w 1922930"/>
                  <a:gd name="connsiteY11" fmla="*/ 974449 h 1291405"/>
                  <a:gd name="connsiteX12" fmla="*/ 1690617 w 1922930"/>
                  <a:gd name="connsiteY12" fmla="*/ 1197711 h 1291405"/>
                  <a:gd name="connsiteX13" fmla="*/ 1410514 w 1922930"/>
                  <a:gd name="connsiteY13" fmla="*/ 1274929 h 1291405"/>
                  <a:gd name="connsiteX14" fmla="*/ 1188853 w 1922930"/>
                  <a:gd name="connsiteY14" fmla="*/ 1242042 h 1291405"/>
                  <a:gd name="connsiteX15" fmla="*/ 983637 w 1922930"/>
                  <a:gd name="connsiteY15" fmla="*/ 1277670 h 1291405"/>
                  <a:gd name="connsiteX16" fmla="*/ 927966 w 1922930"/>
                  <a:gd name="connsiteY16" fmla="*/ 971625 h 1291405"/>
                  <a:gd name="connsiteX17" fmla="*/ 937393 w 1922930"/>
                  <a:gd name="connsiteY17" fmla="*/ 876282 h 1291405"/>
                  <a:gd name="connsiteX18" fmla="*/ 954360 w 1922930"/>
                  <a:gd name="connsiteY18" fmla="*/ 783528 h 1291405"/>
                  <a:gd name="connsiteX19" fmla="*/ 850404 w 1922930"/>
                  <a:gd name="connsiteY19" fmla="*/ 715239 h 1291405"/>
                  <a:gd name="connsiteX20" fmla="*/ 533533 w 1922930"/>
                  <a:gd name="connsiteY20" fmla="*/ 693402 h 1291405"/>
                  <a:gd name="connsiteX21" fmla="*/ 266246 w 1922930"/>
                  <a:gd name="connsiteY21" fmla="*/ 662764 h 1291405"/>
                  <a:gd name="connsiteX22" fmla="*/ 68713 w 1922930"/>
                  <a:gd name="connsiteY22" fmla="*/ 601962 h 1291405"/>
                  <a:gd name="connsiteX23" fmla="*/ 133 w 1922930"/>
                  <a:gd name="connsiteY23" fmla="*/ 243822 h 1291405"/>
                  <a:gd name="connsiteX24" fmla="*/ 53473 w 1922930"/>
                  <a:gd name="connsiteY24" fmla="*/ 76182 h 1291405"/>
                  <a:gd name="connsiteX25" fmla="*/ 122053 w 1922930"/>
                  <a:gd name="connsiteY25" fmla="*/ 15222 h 1291405"/>
                  <a:gd name="connsiteX0" fmla="*/ 122053 w 1920416"/>
                  <a:gd name="connsiteY0" fmla="*/ 15222 h 1291405"/>
                  <a:gd name="connsiteX1" fmla="*/ 383309 w 1920416"/>
                  <a:gd name="connsiteY1" fmla="*/ 10589 h 1291405"/>
                  <a:gd name="connsiteX2" fmla="*/ 698635 w 1920416"/>
                  <a:gd name="connsiteY2" fmla="*/ 6330 h 1291405"/>
                  <a:gd name="connsiteX3" fmla="*/ 1049516 w 1920416"/>
                  <a:gd name="connsiteY3" fmla="*/ 105390 h 1291405"/>
                  <a:gd name="connsiteX4" fmla="*/ 1278477 w 1920416"/>
                  <a:gd name="connsiteY4" fmla="*/ 206244 h 1291405"/>
                  <a:gd name="connsiteX5" fmla="*/ 1722253 w 1920416"/>
                  <a:gd name="connsiteY5" fmla="*/ 380982 h 1291405"/>
                  <a:gd name="connsiteX6" fmla="*/ 1905133 w 1920416"/>
                  <a:gd name="connsiteY6" fmla="*/ 464802 h 1291405"/>
                  <a:gd name="connsiteX7" fmla="*/ 1882273 w 1920416"/>
                  <a:gd name="connsiteY7" fmla="*/ 601962 h 1291405"/>
                  <a:gd name="connsiteX8" fmla="*/ 1659661 w 1920416"/>
                  <a:gd name="connsiteY8" fmla="*/ 599404 h 1291405"/>
                  <a:gd name="connsiteX9" fmla="*/ 1474579 w 1920416"/>
                  <a:gd name="connsiteY9" fmla="*/ 789160 h 1291405"/>
                  <a:gd name="connsiteX10" fmla="*/ 1653673 w 1920416"/>
                  <a:gd name="connsiteY10" fmla="*/ 914382 h 1291405"/>
                  <a:gd name="connsiteX11" fmla="*/ 1762666 w 1920416"/>
                  <a:gd name="connsiteY11" fmla="*/ 974449 h 1291405"/>
                  <a:gd name="connsiteX12" fmla="*/ 1690617 w 1920416"/>
                  <a:gd name="connsiteY12" fmla="*/ 1197711 h 1291405"/>
                  <a:gd name="connsiteX13" fmla="*/ 1410514 w 1920416"/>
                  <a:gd name="connsiteY13" fmla="*/ 1274929 h 1291405"/>
                  <a:gd name="connsiteX14" fmla="*/ 1188853 w 1920416"/>
                  <a:gd name="connsiteY14" fmla="*/ 1242042 h 1291405"/>
                  <a:gd name="connsiteX15" fmla="*/ 983637 w 1920416"/>
                  <a:gd name="connsiteY15" fmla="*/ 1277670 h 1291405"/>
                  <a:gd name="connsiteX16" fmla="*/ 927966 w 1920416"/>
                  <a:gd name="connsiteY16" fmla="*/ 971625 h 1291405"/>
                  <a:gd name="connsiteX17" fmla="*/ 937393 w 1920416"/>
                  <a:gd name="connsiteY17" fmla="*/ 876282 h 1291405"/>
                  <a:gd name="connsiteX18" fmla="*/ 954360 w 1920416"/>
                  <a:gd name="connsiteY18" fmla="*/ 783528 h 1291405"/>
                  <a:gd name="connsiteX19" fmla="*/ 850404 w 1920416"/>
                  <a:gd name="connsiteY19" fmla="*/ 715239 h 1291405"/>
                  <a:gd name="connsiteX20" fmla="*/ 533533 w 1920416"/>
                  <a:gd name="connsiteY20" fmla="*/ 693402 h 1291405"/>
                  <a:gd name="connsiteX21" fmla="*/ 266246 w 1920416"/>
                  <a:gd name="connsiteY21" fmla="*/ 662764 h 1291405"/>
                  <a:gd name="connsiteX22" fmla="*/ 68713 w 1920416"/>
                  <a:gd name="connsiteY22" fmla="*/ 601962 h 1291405"/>
                  <a:gd name="connsiteX23" fmla="*/ 133 w 1920416"/>
                  <a:gd name="connsiteY23" fmla="*/ 243822 h 1291405"/>
                  <a:gd name="connsiteX24" fmla="*/ 53473 w 1920416"/>
                  <a:gd name="connsiteY24" fmla="*/ 76182 h 1291405"/>
                  <a:gd name="connsiteX25" fmla="*/ 122053 w 1920416"/>
                  <a:gd name="connsiteY25" fmla="*/ 15222 h 1291405"/>
                  <a:gd name="connsiteX0" fmla="*/ 122053 w 1920416"/>
                  <a:gd name="connsiteY0" fmla="*/ 15222 h 1291405"/>
                  <a:gd name="connsiteX1" fmla="*/ 383309 w 1920416"/>
                  <a:gd name="connsiteY1" fmla="*/ 10589 h 1291405"/>
                  <a:gd name="connsiteX2" fmla="*/ 698635 w 1920416"/>
                  <a:gd name="connsiteY2" fmla="*/ 6330 h 1291405"/>
                  <a:gd name="connsiteX3" fmla="*/ 1049516 w 1920416"/>
                  <a:gd name="connsiteY3" fmla="*/ 105390 h 1291405"/>
                  <a:gd name="connsiteX4" fmla="*/ 1278477 w 1920416"/>
                  <a:gd name="connsiteY4" fmla="*/ 206244 h 1291405"/>
                  <a:gd name="connsiteX5" fmla="*/ 1722253 w 1920416"/>
                  <a:gd name="connsiteY5" fmla="*/ 380982 h 1291405"/>
                  <a:gd name="connsiteX6" fmla="*/ 1905133 w 1920416"/>
                  <a:gd name="connsiteY6" fmla="*/ 464802 h 1291405"/>
                  <a:gd name="connsiteX7" fmla="*/ 1882273 w 1920416"/>
                  <a:gd name="connsiteY7" fmla="*/ 601962 h 1291405"/>
                  <a:gd name="connsiteX8" fmla="*/ 1659661 w 1920416"/>
                  <a:gd name="connsiteY8" fmla="*/ 599404 h 1291405"/>
                  <a:gd name="connsiteX9" fmla="*/ 1474579 w 1920416"/>
                  <a:gd name="connsiteY9" fmla="*/ 789160 h 1291405"/>
                  <a:gd name="connsiteX10" fmla="*/ 1653673 w 1920416"/>
                  <a:gd name="connsiteY10" fmla="*/ 914382 h 1291405"/>
                  <a:gd name="connsiteX11" fmla="*/ 1762666 w 1920416"/>
                  <a:gd name="connsiteY11" fmla="*/ 974449 h 1291405"/>
                  <a:gd name="connsiteX12" fmla="*/ 1690617 w 1920416"/>
                  <a:gd name="connsiteY12" fmla="*/ 1197711 h 1291405"/>
                  <a:gd name="connsiteX13" fmla="*/ 1410514 w 1920416"/>
                  <a:gd name="connsiteY13" fmla="*/ 1274929 h 1291405"/>
                  <a:gd name="connsiteX14" fmla="*/ 1188853 w 1920416"/>
                  <a:gd name="connsiteY14" fmla="*/ 1242042 h 1291405"/>
                  <a:gd name="connsiteX15" fmla="*/ 983637 w 1920416"/>
                  <a:gd name="connsiteY15" fmla="*/ 1277670 h 1291405"/>
                  <a:gd name="connsiteX16" fmla="*/ 927966 w 1920416"/>
                  <a:gd name="connsiteY16" fmla="*/ 971625 h 1291405"/>
                  <a:gd name="connsiteX17" fmla="*/ 937393 w 1920416"/>
                  <a:gd name="connsiteY17" fmla="*/ 876282 h 1291405"/>
                  <a:gd name="connsiteX18" fmla="*/ 954360 w 1920416"/>
                  <a:gd name="connsiteY18" fmla="*/ 783528 h 1291405"/>
                  <a:gd name="connsiteX19" fmla="*/ 850404 w 1920416"/>
                  <a:gd name="connsiteY19" fmla="*/ 715239 h 1291405"/>
                  <a:gd name="connsiteX20" fmla="*/ 533533 w 1920416"/>
                  <a:gd name="connsiteY20" fmla="*/ 693402 h 1291405"/>
                  <a:gd name="connsiteX21" fmla="*/ 266246 w 1920416"/>
                  <a:gd name="connsiteY21" fmla="*/ 662764 h 1291405"/>
                  <a:gd name="connsiteX22" fmla="*/ 68713 w 1920416"/>
                  <a:gd name="connsiteY22" fmla="*/ 601962 h 1291405"/>
                  <a:gd name="connsiteX23" fmla="*/ 133 w 1920416"/>
                  <a:gd name="connsiteY23" fmla="*/ 243822 h 1291405"/>
                  <a:gd name="connsiteX24" fmla="*/ 53473 w 1920416"/>
                  <a:gd name="connsiteY24" fmla="*/ 76182 h 1291405"/>
                  <a:gd name="connsiteX25" fmla="*/ 122053 w 1920416"/>
                  <a:gd name="connsiteY25" fmla="*/ 15222 h 1291405"/>
                  <a:gd name="connsiteX0" fmla="*/ 69055 w 1867418"/>
                  <a:gd name="connsiteY0" fmla="*/ 15222 h 1291405"/>
                  <a:gd name="connsiteX1" fmla="*/ 330311 w 1867418"/>
                  <a:gd name="connsiteY1" fmla="*/ 10589 h 1291405"/>
                  <a:gd name="connsiteX2" fmla="*/ 645637 w 1867418"/>
                  <a:gd name="connsiteY2" fmla="*/ 6330 h 1291405"/>
                  <a:gd name="connsiteX3" fmla="*/ 996518 w 1867418"/>
                  <a:gd name="connsiteY3" fmla="*/ 105390 h 1291405"/>
                  <a:gd name="connsiteX4" fmla="*/ 1225479 w 1867418"/>
                  <a:gd name="connsiteY4" fmla="*/ 206244 h 1291405"/>
                  <a:gd name="connsiteX5" fmla="*/ 1669255 w 1867418"/>
                  <a:gd name="connsiteY5" fmla="*/ 380982 h 1291405"/>
                  <a:gd name="connsiteX6" fmla="*/ 1852135 w 1867418"/>
                  <a:gd name="connsiteY6" fmla="*/ 464802 h 1291405"/>
                  <a:gd name="connsiteX7" fmla="*/ 1829275 w 1867418"/>
                  <a:gd name="connsiteY7" fmla="*/ 601962 h 1291405"/>
                  <a:gd name="connsiteX8" fmla="*/ 1606663 w 1867418"/>
                  <a:gd name="connsiteY8" fmla="*/ 599404 h 1291405"/>
                  <a:gd name="connsiteX9" fmla="*/ 1421581 w 1867418"/>
                  <a:gd name="connsiteY9" fmla="*/ 789160 h 1291405"/>
                  <a:gd name="connsiteX10" fmla="*/ 1600675 w 1867418"/>
                  <a:gd name="connsiteY10" fmla="*/ 914382 h 1291405"/>
                  <a:gd name="connsiteX11" fmla="*/ 1709668 w 1867418"/>
                  <a:gd name="connsiteY11" fmla="*/ 974449 h 1291405"/>
                  <a:gd name="connsiteX12" fmla="*/ 1637619 w 1867418"/>
                  <a:gd name="connsiteY12" fmla="*/ 1197711 h 1291405"/>
                  <a:gd name="connsiteX13" fmla="*/ 1357516 w 1867418"/>
                  <a:gd name="connsiteY13" fmla="*/ 1274929 h 1291405"/>
                  <a:gd name="connsiteX14" fmla="*/ 1135855 w 1867418"/>
                  <a:gd name="connsiteY14" fmla="*/ 1242042 h 1291405"/>
                  <a:gd name="connsiteX15" fmla="*/ 930639 w 1867418"/>
                  <a:gd name="connsiteY15" fmla="*/ 1277670 h 1291405"/>
                  <a:gd name="connsiteX16" fmla="*/ 874968 w 1867418"/>
                  <a:gd name="connsiteY16" fmla="*/ 971625 h 1291405"/>
                  <a:gd name="connsiteX17" fmla="*/ 884395 w 1867418"/>
                  <a:gd name="connsiteY17" fmla="*/ 876282 h 1291405"/>
                  <a:gd name="connsiteX18" fmla="*/ 901362 w 1867418"/>
                  <a:gd name="connsiteY18" fmla="*/ 783528 h 1291405"/>
                  <a:gd name="connsiteX19" fmla="*/ 797406 w 1867418"/>
                  <a:gd name="connsiteY19" fmla="*/ 715239 h 1291405"/>
                  <a:gd name="connsiteX20" fmla="*/ 480535 w 1867418"/>
                  <a:gd name="connsiteY20" fmla="*/ 693402 h 1291405"/>
                  <a:gd name="connsiteX21" fmla="*/ 213248 w 1867418"/>
                  <a:gd name="connsiteY21" fmla="*/ 662764 h 1291405"/>
                  <a:gd name="connsiteX22" fmla="*/ 15715 w 1867418"/>
                  <a:gd name="connsiteY22" fmla="*/ 601962 h 1291405"/>
                  <a:gd name="connsiteX23" fmla="*/ 37624 w 1867418"/>
                  <a:gd name="connsiteY23" fmla="*/ 252460 h 1291405"/>
                  <a:gd name="connsiteX24" fmla="*/ 475 w 1867418"/>
                  <a:gd name="connsiteY24" fmla="*/ 76182 h 1291405"/>
                  <a:gd name="connsiteX25" fmla="*/ 69055 w 1867418"/>
                  <a:gd name="connsiteY25" fmla="*/ 15222 h 1291405"/>
                  <a:gd name="connsiteX0" fmla="*/ 68921 w 1867284"/>
                  <a:gd name="connsiteY0" fmla="*/ 15222 h 1291405"/>
                  <a:gd name="connsiteX1" fmla="*/ 330177 w 1867284"/>
                  <a:gd name="connsiteY1" fmla="*/ 10589 h 1291405"/>
                  <a:gd name="connsiteX2" fmla="*/ 645503 w 1867284"/>
                  <a:gd name="connsiteY2" fmla="*/ 6330 h 1291405"/>
                  <a:gd name="connsiteX3" fmla="*/ 996384 w 1867284"/>
                  <a:gd name="connsiteY3" fmla="*/ 105390 h 1291405"/>
                  <a:gd name="connsiteX4" fmla="*/ 1225345 w 1867284"/>
                  <a:gd name="connsiteY4" fmla="*/ 206244 h 1291405"/>
                  <a:gd name="connsiteX5" fmla="*/ 1669121 w 1867284"/>
                  <a:gd name="connsiteY5" fmla="*/ 380982 h 1291405"/>
                  <a:gd name="connsiteX6" fmla="*/ 1852001 w 1867284"/>
                  <a:gd name="connsiteY6" fmla="*/ 464802 h 1291405"/>
                  <a:gd name="connsiteX7" fmla="*/ 1829141 w 1867284"/>
                  <a:gd name="connsiteY7" fmla="*/ 601962 h 1291405"/>
                  <a:gd name="connsiteX8" fmla="*/ 1606529 w 1867284"/>
                  <a:gd name="connsiteY8" fmla="*/ 599404 h 1291405"/>
                  <a:gd name="connsiteX9" fmla="*/ 1421447 w 1867284"/>
                  <a:gd name="connsiteY9" fmla="*/ 789160 h 1291405"/>
                  <a:gd name="connsiteX10" fmla="*/ 1600541 w 1867284"/>
                  <a:gd name="connsiteY10" fmla="*/ 914382 h 1291405"/>
                  <a:gd name="connsiteX11" fmla="*/ 1709534 w 1867284"/>
                  <a:gd name="connsiteY11" fmla="*/ 974449 h 1291405"/>
                  <a:gd name="connsiteX12" fmla="*/ 1637485 w 1867284"/>
                  <a:gd name="connsiteY12" fmla="*/ 1197711 h 1291405"/>
                  <a:gd name="connsiteX13" fmla="*/ 1357382 w 1867284"/>
                  <a:gd name="connsiteY13" fmla="*/ 1274929 h 1291405"/>
                  <a:gd name="connsiteX14" fmla="*/ 1135721 w 1867284"/>
                  <a:gd name="connsiteY14" fmla="*/ 1242042 h 1291405"/>
                  <a:gd name="connsiteX15" fmla="*/ 930505 w 1867284"/>
                  <a:gd name="connsiteY15" fmla="*/ 1277670 h 1291405"/>
                  <a:gd name="connsiteX16" fmla="*/ 874834 w 1867284"/>
                  <a:gd name="connsiteY16" fmla="*/ 971625 h 1291405"/>
                  <a:gd name="connsiteX17" fmla="*/ 884261 w 1867284"/>
                  <a:gd name="connsiteY17" fmla="*/ 876282 h 1291405"/>
                  <a:gd name="connsiteX18" fmla="*/ 901228 w 1867284"/>
                  <a:gd name="connsiteY18" fmla="*/ 783528 h 1291405"/>
                  <a:gd name="connsiteX19" fmla="*/ 797272 w 1867284"/>
                  <a:gd name="connsiteY19" fmla="*/ 715239 h 1291405"/>
                  <a:gd name="connsiteX20" fmla="*/ 480401 w 1867284"/>
                  <a:gd name="connsiteY20" fmla="*/ 693402 h 1291405"/>
                  <a:gd name="connsiteX21" fmla="*/ 213114 w 1867284"/>
                  <a:gd name="connsiteY21" fmla="*/ 662764 h 1291405"/>
                  <a:gd name="connsiteX22" fmla="*/ 15581 w 1867284"/>
                  <a:gd name="connsiteY22" fmla="*/ 601962 h 1291405"/>
                  <a:gd name="connsiteX23" fmla="*/ 37490 w 1867284"/>
                  <a:gd name="connsiteY23" fmla="*/ 252460 h 1291405"/>
                  <a:gd name="connsiteX24" fmla="*/ 341 w 1867284"/>
                  <a:gd name="connsiteY24" fmla="*/ 76182 h 1291405"/>
                  <a:gd name="connsiteX25" fmla="*/ 68921 w 1867284"/>
                  <a:gd name="connsiteY25" fmla="*/ 15222 h 1291405"/>
                  <a:gd name="connsiteX0" fmla="*/ 62095 w 1860458"/>
                  <a:gd name="connsiteY0" fmla="*/ 15222 h 1291405"/>
                  <a:gd name="connsiteX1" fmla="*/ 323351 w 1860458"/>
                  <a:gd name="connsiteY1" fmla="*/ 10589 h 1291405"/>
                  <a:gd name="connsiteX2" fmla="*/ 638677 w 1860458"/>
                  <a:gd name="connsiteY2" fmla="*/ 6330 h 1291405"/>
                  <a:gd name="connsiteX3" fmla="*/ 989558 w 1860458"/>
                  <a:gd name="connsiteY3" fmla="*/ 105390 h 1291405"/>
                  <a:gd name="connsiteX4" fmla="*/ 1218519 w 1860458"/>
                  <a:gd name="connsiteY4" fmla="*/ 206244 h 1291405"/>
                  <a:gd name="connsiteX5" fmla="*/ 1662295 w 1860458"/>
                  <a:gd name="connsiteY5" fmla="*/ 380982 h 1291405"/>
                  <a:gd name="connsiteX6" fmla="*/ 1845175 w 1860458"/>
                  <a:gd name="connsiteY6" fmla="*/ 464802 h 1291405"/>
                  <a:gd name="connsiteX7" fmla="*/ 1822315 w 1860458"/>
                  <a:gd name="connsiteY7" fmla="*/ 601962 h 1291405"/>
                  <a:gd name="connsiteX8" fmla="*/ 1599703 w 1860458"/>
                  <a:gd name="connsiteY8" fmla="*/ 599404 h 1291405"/>
                  <a:gd name="connsiteX9" fmla="*/ 1414621 w 1860458"/>
                  <a:gd name="connsiteY9" fmla="*/ 789160 h 1291405"/>
                  <a:gd name="connsiteX10" fmla="*/ 1593715 w 1860458"/>
                  <a:gd name="connsiteY10" fmla="*/ 914382 h 1291405"/>
                  <a:gd name="connsiteX11" fmla="*/ 1702708 w 1860458"/>
                  <a:gd name="connsiteY11" fmla="*/ 974449 h 1291405"/>
                  <a:gd name="connsiteX12" fmla="*/ 1630659 w 1860458"/>
                  <a:gd name="connsiteY12" fmla="*/ 1197711 h 1291405"/>
                  <a:gd name="connsiteX13" fmla="*/ 1350556 w 1860458"/>
                  <a:gd name="connsiteY13" fmla="*/ 1274929 h 1291405"/>
                  <a:gd name="connsiteX14" fmla="*/ 1128895 w 1860458"/>
                  <a:gd name="connsiteY14" fmla="*/ 1242042 h 1291405"/>
                  <a:gd name="connsiteX15" fmla="*/ 923679 w 1860458"/>
                  <a:gd name="connsiteY15" fmla="*/ 1277670 h 1291405"/>
                  <a:gd name="connsiteX16" fmla="*/ 868008 w 1860458"/>
                  <a:gd name="connsiteY16" fmla="*/ 971625 h 1291405"/>
                  <a:gd name="connsiteX17" fmla="*/ 877435 w 1860458"/>
                  <a:gd name="connsiteY17" fmla="*/ 876282 h 1291405"/>
                  <a:gd name="connsiteX18" fmla="*/ 894402 w 1860458"/>
                  <a:gd name="connsiteY18" fmla="*/ 783528 h 1291405"/>
                  <a:gd name="connsiteX19" fmla="*/ 790446 w 1860458"/>
                  <a:gd name="connsiteY19" fmla="*/ 715239 h 1291405"/>
                  <a:gd name="connsiteX20" fmla="*/ 473575 w 1860458"/>
                  <a:gd name="connsiteY20" fmla="*/ 693402 h 1291405"/>
                  <a:gd name="connsiteX21" fmla="*/ 206288 w 1860458"/>
                  <a:gd name="connsiteY21" fmla="*/ 662764 h 1291405"/>
                  <a:gd name="connsiteX22" fmla="*/ 8755 w 1860458"/>
                  <a:gd name="connsiteY22" fmla="*/ 601962 h 1291405"/>
                  <a:gd name="connsiteX23" fmla="*/ 30664 w 1860458"/>
                  <a:gd name="connsiteY23" fmla="*/ 252460 h 1291405"/>
                  <a:gd name="connsiteX24" fmla="*/ 55996 w 1860458"/>
                  <a:gd name="connsiteY24" fmla="*/ 80500 h 1291405"/>
                  <a:gd name="connsiteX25" fmla="*/ 62095 w 1860458"/>
                  <a:gd name="connsiteY25" fmla="*/ 15222 h 1291405"/>
                  <a:gd name="connsiteX0" fmla="*/ 72867 w 1860458"/>
                  <a:gd name="connsiteY0" fmla="*/ 10774 h 1291275"/>
                  <a:gd name="connsiteX1" fmla="*/ 323351 w 1860458"/>
                  <a:gd name="connsiteY1" fmla="*/ 10459 h 1291275"/>
                  <a:gd name="connsiteX2" fmla="*/ 638677 w 1860458"/>
                  <a:gd name="connsiteY2" fmla="*/ 6200 h 1291275"/>
                  <a:gd name="connsiteX3" fmla="*/ 989558 w 1860458"/>
                  <a:gd name="connsiteY3" fmla="*/ 105260 h 1291275"/>
                  <a:gd name="connsiteX4" fmla="*/ 1218519 w 1860458"/>
                  <a:gd name="connsiteY4" fmla="*/ 206114 h 1291275"/>
                  <a:gd name="connsiteX5" fmla="*/ 1662295 w 1860458"/>
                  <a:gd name="connsiteY5" fmla="*/ 380852 h 1291275"/>
                  <a:gd name="connsiteX6" fmla="*/ 1845175 w 1860458"/>
                  <a:gd name="connsiteY6" fmla="*/ 464672 h 1291275"/>
                  <a:gd name="connsiteX7" fmla="*/ 1822315 w 1860458"/>
                  <a:gd name="connsiteY7" fmla="*/ 601832 h 1291275"/>
                  <a:gd name="connsiteX8" fmla="*/ 1599703 w 1860458"/>
                  <a:gd name="connsiteY8" fmla="*/ 599274 h 1291275"/>
                  <a:gd name="connsiteX9" fmla="*/ 1414621 w 1860458"/>
                  <a:gd name="connsiteY9" fmla="*/ 789030 h 1291275"/>
                  <a:gd name="connsiteX10" fmla="*/ 1593715 w 1860458"/>
                  <a:gd name="connsiteY10" fmla="*/ 914252 h 1291275"/>
                  <a:gd name="connsiteX11" fmla="*/ 1702708 w 1860458"/>
                  <a:gd name="connsiteY11" fmla="*/ 974319 h 1291275"/>
                  <a:gd name="connsiteX12" fmla="*/ 1630659 w 1860458"/>
                  <a:gd name="connsiteY12" fmla="*/ 1197581 h 1291275"/>
                  <a:gd name="connsiteX13" fmla="*/ 1350556 w 1860458"/>
                  <a:gd name="connsiteY13" fmla="*/ 1274799 h 1291275"/>
                  <a:gd name="connsiteX14" fmla="*/ 1128895 w 1860458"/>
                  <a:gd name="connsiteY14" fmla="*/ 1241912 h 1291275"/>
                  <a:gd name="connsiteX15" fmla="*/ 923679 w 1860458"/>
                  <a:gd name="connsiteY15" fmla="*/ 1277540 h 1291275"/>
                  <a:gd name="connsiteX16" fmla="*/ 868008 w 1860458"/>
                  <a:gd name="connsiteY16" fmla="*/ 971495 h 1291275"/>
                  <a:gd name="connsiteX17" fmla="*/ 877435 w 1860458"/>
                  <a:gd name="connsiteY17" fmla="*/ 876152 h 1291275"/>
                  <a:gd name="connsiteX18" fmla="*/ 894402 w 1860458"/>
                  <a:gd name="connsiteY18" fmla="*/ 783398 h 1291275"/>
                  <a:gd name="connsiteX19" fmla="*/ 790446 w 1860458"/>
                  <a:gd name="connsiteY19" fmla="*/ 715109 h 1291275"/>
                  <a:gd name="connsiteX20" fmla="*/ 473575 w 1860458"/>
                  <a:gd name="connsiteY20" fmla="*/ 693272 h 1291275"/>
                  <a:gd name="connsiteX21" fmla="*/ 206288 w 1860458"/>
                  <a:gd name="connsiteY21" fmla="*/ 662634 h 1291275"/>
                  <a:gd name="connsiteX22" fmla="*/ 8755 w 1860458"/>
                  <a:gd name="connsiteY22" fmla="*/ 601832 h 1291275"/>
                  <a:gd name="connsiteX23" fmla="*/ 30664 w 1860458"/>
                  <a:gd name="connsiteY23" fmla="*/ 252330 h 1291275"/>
                  <a:gd name="connsiteX24" fmla="*/ 55996 w 1860458"/>
                  <a:gd name="connsiteY24" fmla="*/ 80370 h 1291275"/>
                  <a:gd name="connsiteX25" fmla="*/ 72867 w 1860458"/>
                  <a:gd name="connsiteY25" fmla="*/ 10774 h 1291275"/>
                  <a:gd name="connsiteX0" fmla="*/ 72867 w 1860458"/>
                  <a:gd name="connsiteY0" fmla="*/ 10774 h 1291275"/>
                  <a:gd name="connsiteX1" fmla="*/ 323351 w 1860458"/>
                  <a:gd name="connsiteY1" fmla="*/ 10459 h 1291275"/>
                  <a:gd name="connsiteX2" fmla="*/ 638677 w 1860458"/>
                  <a:gd name="connsiteY2" fmla="*/ 6200 h 1291275"/>
                  <a:gd name="connsiteX3" fmla="*/ 989558 w 1860458"/>
                  <a:gd name="connsiteY3" fmla="*/ 105260 h 1291275"/>
                  <a:gd name="connsiteX4" fmla="*/ 1218519 w 1860458"/>
                  <a:gd name="connsiteY4" fmla="*/ 206114 h 1291275"/>
                  <a:gd name="connsiteX5" fmla="*/ 1662295 w 1860458"/>
                  <a:gd name="connsiteY5" fmla="*/ 380852 h 1291275"/>
                  <a:gd name="connsiteX6" fmla="*/ 1845175 w 1860458"/>
                  <a:gd name="connsiteY6" fmla="*/ 464672 h 1291275"/>
                  <a:gd name="connsiteX7" fmla="*/ 1822315 w 1860458"/>
                  <a:gd name="connsiteY7" fmla="*/ 601832 h 1291275"/>
                  <a:gd name="connsiteX8" fmla="*/ 1599703 w 1860458"/>
                  <a:gd name="connsiteY8" fmla="*/ 599274 h 1291275"/>
                  <a:gd name="connsiteX9" fmla="*/ 1414621 w 1860458"/>
                  <a:gd name="connsiteY9" fmla="*/ 789030 h 1291275"/>
                  <a:gd name="connsiteX10" fmla="*/ 1593715 w 1860458"/>
                  <a:gd name="connsiteY10" fmla="*/ 914252 h 1291275"/>
                  <a:gd name="connsiteX11" fmla="*/ 1702708 w 1860458"/>
                  <a:gd name="connsiteY11" fmla="*/ 974319 h 1291275"/>
                  <a:gd name="connsiteX12" fmla="*/ 1630659 w 1860458"/>
                  <a:gd name="connsiteY12" fmla="*/ 1197581 h 1291275"/>
                  <a:gd name="connsiteX13" fmla="*/ 1350556 w 1860458"/>
                  <a:gd name="connsiteY13" fmla="*/ 1274799 h 1291275"/>
                  <a:gd name="connsiteX14" fmla="*/ 1128895 w 1860458"/>
                  <a:gd name="connsiteY14" fmla="*/ 1241912 h 1291275"/>
                  <a:gd name="connsiteX15" fmla="*/ 923679 w 1860458"/>
                  <a:gd name="connsiteY15" fmla="*/ 1277540 h 1291275"/>
                  <a:gd name="connsiteX16" fmla="*/ 868008 w 1860458"/>
                  <a:gd name="connsiteY16" fmla="*/ 971495 h 1291275"/>
                  <a:gd name="connsiteX17" fmla="*/ 877435 w 1860458"/>
                  <a:gd name="connsiteY17" fmla="*/ 876152 h 1291275"/>
                  <a:gd name="connsiteX18" fmla="*/ 894402 w 1860458"/>
                  <a:gd name="connsiteY18" fmla="*/ 783398 h 1291275"/>
                  <a:gd name="connsiteX19" fmla="*/ 790446 w 1860458"/>
                  <a:gd name="connsiteY19" fmla="*/ 715109 h 1291275"/>
                  <a:gd name="connsiteX20" fmla="*/ 473575 w 1860458"/>
                  <a:gd name="connsiteY20" fmla="*/ 693272 h 1291275"/>
                  <a:gd name="connsiteX21" fmla="*/ 206288 w 1860458"/>
                  <a:gd name="connsiteY21" fmla="*/ 662634 h 1291275"/>
                  <a:gd name="connsiteX22" fmla="*/ 8755 w 1860458"/>
                  <a:gd name="connsiteY22" fmla="*/ 601832 h 1291275"/>
                  <a:gd name="connsiteX23" fmla="*/ 30664 w 1860458"/>
                  <a:gd name="connsiteY23" fmla="*/ 252330 h 1291275"/>
                  <a:gd name="connsiteX24" fmla="*/ 55996 w 1860458"/>
                  <a:gd name="connsiteY24" fmla="*/ 80370 h 1291275"/>
                  <a:gd name="connsiteX25" fmla="*/ 72867 w 1860458"/>
                  <a:gd name="connsiteY25" fmla="*/ 10774 h 1291275"/>
                  <a:gd name="connsiteX0" fmla="*/ 76509 w 1864100"/>
                  <a:gd name="connsiteY0" fmla="*/ 10774 h 1291275"/>
                  <a:gd name="connsiteX1" fmla="*/ 326993 w 1864100"/>
                  <a:gd name="connsiteY1" fmla="*/ 10459 h 1291275"/>
                  <a:gd name="connsiteX2" fmla="*/ 642319 w 1864100"/>
                  <a:gd name="connsiteY2" fmla="*/ 6200 h 1291275"/>
                  <a:gd name="connsiteX3" fmla="*/ 993200 w 1864100"/>
                  <a:gd name="connsiteY3" fmla="*/ 105260 h 1291275"/>
                  <a:gd name="connsiteX4" fmla="*/ 1222161 w 1864100"/>
                  <a:gd name="connsiteY4" fmla="*/ 206114 h 1291275"/>
                  <a:gd name="connsiteX5" fmla="*/ 1665937 w 1864100"/>
                  <a:gd name="connsiteY5" fmla="*/ 380852 h 1291275"/>
                  <a:gd name="connsiteX6" fmla="*/ 1848817 w 1864100"/>
                  <a:gd name="connsiteY6" fmla="*/ 464672 h 1291275"/>
                  <a:gd name="connsiteX7" fmla="*/ 1825957 w 1864100"/>
                  <a:gd name="connsiteY7" fmla="*/ 601832 h 1291275"/>
                  <a:gd name="connsiteX8" fmla="*/ 1603345 w 1864100"/>
                  <a:gd name="connsiteY8" fmla="*/ 599274 h 1291275"/>
                  <a:gd name="connsiteX9" fmla="*/ 1418263 w 1864100"/>
                  <a:gd name="connsiteY9" fmla="*/ 789030 h 1291275"/>
                  <a:gd name="connsiteX10" fmla="*/ 1597357 w 1864100"/>
                  <a:gd name="connsiteY10" fmla="*/ 914252 h 1291275"/>
                  <a:gd name="connsiteX11" fmla="*/ 1706350 w 1864100"/>
                  <a:gd name="connsiteY11" fmla="*/ 974319 h 1291275"/>
                  <a:gd name="connsiteX12" fmla="*/ 1634301 w 1864100"/>
                  <a:gd name="connsiteY12" fmla="*/ 1197581 h 1291275"/>
                  <a:gd name="connsiteX13" fmla="*/ 1354198 w 1864100"/>
                  <a:gd name="connsiteY13" fmla="*/ 1274799 h 1291275"/>
                  <a:gd name="connsiteX14" fmla="*/ 1132537 w 1864100"/>
                  <a:gd name="connsiteY14" fmla="*/ 1241912 h 1291275"/>
                  <a:gd name="connsiteX15" fmla="*/ 927321 w 1864100"/>
                  <a:gd name="connsiteY15" fmla="*/ 1277540 h 1291275"/>
                  <a:gd name="connsiteX16" fmla="*/ 871650 w 1864100"/>
                  <a:gd name="connsiteY16" fmla="*/ 971495 h 1291275"/>
                  <a:gd name="connsiteX17" fmla="*/ 881077 w 1864100"/>
                  <a:gd name="connsiteY17" fmla="*/ 876152 h 1291275"/>
                  <a:gd name="connsiteX18" fmla="*/ 898044 w 1864100"/>
                  <a:gd name="connsiteY18" fmla="*/ 783398 h 1291275"/>
                  <a:gd name="connsiteX19" fmla="*/ 794088 w 1864100"/>
                  <a:gd name="connsiteY19" fmla="*/ 715109 h 1291275"/>
                  <a:gd name="connsiteX20" fmla="*/ 477217 w 1864100"/>
                  <a:gd name="connsiteY20" fmla="*/ 693272 h 1291275"/>
                  <a:gd name="connsiteX21" fmla="*/ 263793 w 1864100"/>
                  <a:gd name="connsiteY21" fmla="*/ 600011 h 1291275"/>
                  <a:gd name="connsiteX22" fmla="*/ 12397 w 1864100"/>
                  <a:gd name="connsiteY22" fmla="*/ 601832 h 1291275"/>
                  <a:gd name="connsiteX23" fmla="*/ 34306 w 1864100"/>
                  <a:gd name="connsiteY23" fmla="*/ 252330 h 1291275"/>
                  <a:gd name="connsiteX24" fmla="*/ 59638 w 1864100"/>
                  <a:gd name="connsiteY24" fmla="*/ 80370 h 1291275"/>
                  <a:gd name="connsiteX25" fmla="*/ 76509 w 1864100"/>
                  <a:gd name="connsiteY25" fmla="*/ 10774 h 1291275"/>
                  <a:gd name="connsiteX0" fmla="*/ 76509 w 1864100"/>
                  <a:gd name="connsiteY0" fmla="*/ 10774 h 1291275"/>
                  <a:gd name="connsiteX1" fmla="*/ 326993 w 1864100"/>
                  <a:gd name="connsiteY1" fmla="*/ 10459 h 1291275"/>
                  <a:gd name="connsiteX2" fmla="*/ 642319 w 1864100"/>
                  <a:gd name="connsiteY2" fmla="*/ 6200 h 1291275"/>
                  <a:gd name="connsiteX3" fmla="*/ 993200 w 1864100"/>
                  <a:gd name="connsiteY3" fmla="*/ 105260 h 1291275"/>
                  <a:gd name="connsiteX4" fmla="*/ 1222161 w 1864100"/>
                  <a:gd name="connsiteY4" fmla="*/ 206114 h 1291275"/>
                  <a:gd name="connsiteX5" fmla="*/ 1665937 w 1864100"/>
                  <a:gd name="connsiteY5" fmla="*/ 380852 h 1291275"/>
                  <a:gd name="connsiteX6" fmla="*/ 1848817 w 1864100"/>
                  <a:gd name="connsiteY6" fmla="*/ 464672 h 1291275"/>
                  <a:gd name="connsiteX7" fmla="*/ 1825957 w 1864100"/>
                  <a:gd name="connsiteY7" fmla="*/ 601832 h 1291275"/>
                  <a:gd name="connsiteX8" fmla="*/ 1603345 w 1864100"/>
                  <a:gd name="connsiteY8" fmla="*/ 599274 h 1291275"/>
                  <a:gd name="connsiteX9" fmla="*/ 1418263 w 1864100"/>
                  <a:gd name="connsiteY9" fmla="*/ 789030 h 1291275"/>
                  <a:gd name="connsiteX10" fmla="*/ 1597357 w 1864100"/>
                  <a:gd name="connsiteY10" fmla="*/ 914252 h 1291275"/>
                  <a:gd name="connsiteX11" fmla="*/ 1706350 w 1864100"/>
                  <a:gd name="connsiteY11" fmla="*/ 974319 h 1291275"/>
                  <a:gd name="connsiteX12" fmla="*/ 1634301 w 1864100"/>
                  <a:gd name="connsiteY12" fmla="*/ 1197581 h 1291275"/>
                  <a:gd name="connsiteX13" fmla="*/ 1354198 w 1864100"/>
                  <a:gd name="connsiteY13" fmla="*/ 1274799 h 1291275"/>
                  <a:gd name="connsiteX14" fmla="*/ 1132537 w 1864100"/>
                  <a:gd name="connsiteY14" fmla="*/ 1241912 h 1291275"/>
                  <a:gd name="connsiteX15" fmla="*/ 927321 w 1864100"/>
                  <a:gd name="connsiteY15" fmla="*/ 1277540 h 1291275"/>
                  <a:gd name="connsiteX16" fmla="*/ 871650 w 1864100"/>
                  <a:gd name="connsiteY16" fmla="*/ 971495 h 1291275"/>
                  <a:gd name="connsiteX17" fmla="*/ 881077 w 1864100"/>
                  <a:gd name="connsiteY17" fmla="*/ 876152 h 1291275"/>
                  <a:gd name="connsiteX18" fmla="*/ 898044 w 1864100"/>
                  <a:gd name="connsiteY18" fmla="*/ 783398 h 1291275"/>
                  <a:gd name="connsiteX19" fmla="*/ 794088 w 1864100"/>
                  <a:gd name="connsiteY19" fmla="*/ 715109 h 1291275"/>
                  <a:gd name="connsiteX20" fmla="*/ 477217 w 1864100"/>
                  <a:gd name="connsiteY20" fmla="*/ 693272 h 1291275"/>
                  <a:gd name="connsiteX21" fmla="*/ 263793 w 1864100"/>
                  <a:gd name="connsiteY21" fmla="*/ 600011 h 1291275"/>
                  <a:gd name="connsiteX22" fmla="*/ 12397 w 1864100"/>
                  <a:gd name="connsiteY22" fmla="*/ 601832 h 1291275"/>
                  <a:gd name="connsiteX23" fmla="*/ 34306 w 1864100"/>
                  <a:gd name="connsiteY23" fmla="*/ 252330 h 1291275"/>
                  <a:gd name="connsiteX24" fmla="*/ 59638 w 1864100"/>
                  <a:gd name="connsiteY24" fmla="*/ 80370 h 1291275"/>
                  <a:gd name="connsiteX25" fmla="*/ 76509 w 1864100"/>
                  <a:gd name="connsiteY25" fmla="*/ 10774 h 1291275"/>
                  <a:gd name="connsiteX0" fmla="*/ 67619 w 1855210"/>
                  <a:gd name="connsiteY0" fmla="*/ 10774 h 1291275"/>
                  <a:gd name="connsiteX1" fmla="*/ 318103 w 1855210"/>
                  <a:gd name="connsiteY1" fmla="*/ 10459 h 1291275"/>
                  <a:gd name="connsiteX2" fmla="*/ 633429 w 1855210"/>
                  <a:gd name="connsiteY2" fmla="*/ 6200 h 1291275"/>
                  <a:gd name="connsiteX3" fmla="*/ 984310 w 1855210"/>
                  <a:gd name="connsiteY3" fmla="*/ 105260 h 1291275"/>
                  <a:gd name="connsiteX4" fmla="*/ 1213271 w 1855210"/>
                  <a:gd name="connsiteY4" fmla="*/ 206114 h 1291275"/>
                  <a:gd name="connsiteX5" fmla="*/ 1657047 w 1855210"/>
                  <a:gd name="connsiteY5" fmla="*/ 380852 h 1291275"/>
                  <a:gd name="connsiteX6" fmla="*/ 1839927 w 1855210"/>
                  <a:gd name="connsiteY6" fmla="*/ 464672 h 1291275"/>
                  <a:gd name="connsiteX7" fmla="*/ 1817067 w 1855210"/>
                  <a:gd name="connsiteY7" fmla="*/ 601832 h 1291275"/>
                  <a:gd name="connsiteX8" fmla="*/ 1594455 w 1855210"/>
                  <a:gd name="connsiteY8" fmla="*/ 599274 h 1291275"/>
                  <a:gd name="connsiteX9" fmla="*/ 1409373 w 1855210"/>
                  <a:gd name="connsiteY9" fmla="*/ 789030 h 1291275"/>
                  <a:gd name="connsiteX10" fmla="*/ 1588467 w 1855210"/>
                  <a:gd name="connsiteY10" fmla="*/ 914252 h 1291275"/>
                  <a:gd name="connsiteX11" fmla="*/ 1697460 w 1855210"/>
                  <a:gd name="connsiteY11" fmla="*/ 974319 h 1291275"/>
                  <a:gd name="connsiteX12" fmla="*/ 1625411 w 1855210"/>
                  <a:gd name="connsiteY12" fmla="*/ 1197581 h 1291275"/>
                  <a:gd name="connsiteX13" fmla="*/ 1345308 w 1855210"/>
                  <a:gd name="connsiteY13" fmla="*/ 1274799 h 1291275"/>
                  <a:gd name="connsiteX14" fmla="*/ 1123647 w 1855210"/>
                  <a:gd name="connsiteY14" fmla="*/ 1241912 h 1291275"/>
                  <a:gd name="connsiteX15" fmla="*/ 918431 w 1855210"/>
                  <a:gd name="connsiteY15" fmla="*/ 1277540 h 1291275"/>
                  <a:gd name="connsiteX16" fmla="*/ 862760 w 1855210"/>
                  <a:gd name="connsiteY16" fmla="*/ 971495 h 1291275"/>
                  <a:gd name="connsiteX17" fmla="*/ 872187 w 1855210"/>
                  <a:gd name="connsiteY17" fmla="*/ 876152 h 1291275"/>
                  <a:gd name="connsiteX18" fmla="*/ 889154 w 1855210"/>
                  <a:gd name="connsiteY18" fmla="*/ 783398 h 1291275"/>
                  <a:gd name="connsiteX19" fmla="*/ 785198 w 1855210"/>
                  <a:gd name="connsiteY19" fmla="*/ 715109 h 1291275"/>
                  <a:gd name="connsiteX20" fmla="*/ 468327 w 1855210"/>
                  <a:gd name="connsiteY20" fmla="*/ 693272 h 1291275"/>
                  <a:gd name="connsiteX21" fmla="*/ 254903 w 1855210"/>
                  <a:gd name="connsiteY21" fmla="*/ 600011 h 1291275"/>
                  <a:gd name="connsiteX22" fmla="*/ 3507 w 1855210"/>
                  <a:gd name="connsiteY22" fmla="*/ 601832 h 1291275"/>
                  <a:gd name="connsiteX23" fmla="*/ 25416 w 1855210"/>
                  <a:gd name="connsiteY23" fmla="*/ 252330 h 1291275"/>
                  <a:gd name="connsiteX24" fmla="*/ 50748 w 1855210"/>
                  <a:gd name="connsiteY24" fmla="*/ 80370 h 1291275"/>
                  <a:gd name="connsiteX25" fmla="*/ 67619 w 1855210"/>
                  <a:gd name="connsiteY25" fmla="*/ 10774 h 1291275"/>
                  <a:gd name="connsiteX0" fmla="*/ 78995 w 1866586"/>
                  <a:gd name="connsiteY0" fmla="*/ 10774 h 1291275"/>
                  <a:gd name="connsiteX1" fmla="*/ 329479 w 1866586"/>
                  <a:gd name="connsiteY1" fmla="*/ 10459 h 1291275"/>
                  <a:gd name="connsiteX2" fmla="*/ 644805 w 1866586"/>
                  <a:gd name="connsiteY2" fmla="*/ 6200 h 1291275"/>
                  <a:gd name="connsiteX3" fmla="*/ 995686 w 1866586"/>
                  <a:gd name="connsiteY3" fmla="*/ 105260 h 1291275"/>
                  <a:gd name="connsiteX4" fmla="*/ 1224647 w 1866586"/>
                  <a:gd name="connsiteY4" fmla="*/ 206114 h 1291275"/>
                  <a:gd name="connsiteX5" fmla="*/ 1668423 w 1866586"/>
                  <a:gd name="connsiteY5" fmla="*/ 380852 h 1291275"/>
                  <a:gd name="connsiteX6" fmla="*/ 1851303 w 1866586"/>
                  <a:gd name="connsiteY6" fmla="*/ 464672 h 1291275"/>
                  <a:gd name="connsiteX7" fmla="*/ 1828443 w 1866586"/>
                  <a:gd name="connsiteY7" fmla="*/ 601832 h 1291275"/>
                  <a:gd name="connsiteX8" fmla="*/ 1605831 w 1866586"/>
                  <a:gd name="connsiteY8" fmla="*/ 599274 h 1291275"/>
                  <a:gd name="connsiteX9" fmla="*/ 1420749 w 1866586"/>
                  <a:gd name="connsiteY9" fmla="*/ 789030 h 1291275"/>
                  <a:gd name="connsiteX10" fmla="*/ 1599843 w 1866586"/>
                  <a:gd name="connsiteY10" fmla="*/ 914252 h 1291275"/>
                  <a:gd name="connsiteX11" fmla="*/ 1708836 w 1866586"/>
                  <a:gd name="connsiteY11" fmla="*/ 974319 h 1291275"/>
                  <a:gd name="connsiteX12" fmla="*/ 1636787 w 1866586"/>
                  <a:gd name="connsiteY12" fmla="*/ 1197581 h 1291275"/>
                  <a:gd name="connsiteX13" fmla="*/ 1356684 w 1866586"/>
                  <a:gd name="connsiteY13" fmla="*/ 1274799 h 1291275"/>
                  <a:gd name="connsiteX14" fmla="*/ 1135023 w 1866586"/>
                  <a:gd name="connsiteY14" fmla="*/ 1241912 h 1291275"/>
                  <a:gd name="connsiteX15" fmla="*/ 929807 w 1866586"/>
                  <a:gd name="connsiteY15" fmla="*/ 1277540 h 1291275"/>
                  <a:gd name="connsiteX16" fmla="*/ 874136 w 1866586"/>
                  <a:gd name="connsiteY16" fmla="*/ 971495 h 1291275"/>
                  <a:gd name="connsiteX17" fmla="*/ 883563 w 1866586"/>
                  <a:gd name="connsiteY17" fmla="*/ 876152 h 1291275"/>
                  <a:gd name="connsiteX18" fmla="*/ 900530 w 1866586"/>
                  <a:gd name="connsiteY18" fmla="*/ 783398 h 1291275"/>
                  <a:gd name="connsiteX19" fmla="*/ 796574 w 1866586"/>
                  <a:gd name="connsiteY19" fmla="*/ 715109 h 1291275"/>
                  <a:gd name="connsiteX20" fmla="*/ 479703 w 1866586"/>
                  <a:gd name="connsiteY20" fmla="*/ 693272 h 1291275"/>
                  <a:gd name="connsiteX21" fmla="*/ 266279 w 1866586"/>
                  <a:gd name="connsiteY21" fmla="*/ 600011 h 1291275"/>
                  <a:gd name="connsiteX22" fmla="*/ 14883 w 1866586"/>
                  <a:gd name="connsiteY22" fmla="*/ 601832 h 1291275"/>
                  <a:gd name="connsiteX23" fmla="*/ 26020 w 1866586"/>
                  <a:gd name="connsiteY23" fmla="*/ 260968 h 1291275"/>
                  <a:gd name="connsiteX24" fmla="*/ 62124 w 1866586"/>
                  <a:gd name="connsiteY24" fmla="*/ 80370 h 1291275"/>
                  <a:gd name="connsiteX25" fmla="*/ 78995 w 1866586"/>
                  <a:gd name="connsiteY25" fmla="*/ 10774 h 1291275"/>
                  <a:gd name="connsiteX0" fmla="*/ 84341 w 1871932"/>
                  <a:gd name="connsiteY0" fmla="*/ 10774 h 1291275"/>
                  <a:gd name="connsiteX1" fmla="*/ 334825 w 1871932"/>
                  <a:gd name="connsiteY1" fmla="*/ 10459 h 1291275"/>
                  <a:gd name="connsiteX2" fmla="*/ 650151 w 1871932"/>
                  <a:gd name="connsiteY2" fmla="*/ 6200 h 1291275"/>
                  <a:gd name="connsiteX3" fmla="*/ 1001032 w 1871932"/>
                  <a:gd name="connsiteY3" fmla="*/ 105260 h 1291275"/>
                  <a:gd name="connsiteX4" fmla="*/ 1229993 w 1871932"/>
                  <a:gd name="connsiteY4" fmla="*/ 206114 h 1291275"/>
                  <a:gd name="connsiteX5" fmla="*/ 1673769 w 1871932"/>
                  <a:gd name="connsiteY5" fmla="*/ 380852 h 1291275"/>
                  <a:gd name="connsiteX6" fmla="*/ 1856649 w 1871932"/>
                  <a:gd name="connsiteY6" fmla="*/ 464672 h 1291275"/>
                  <a:gd name="connsiteX7" fmla="*/ 1833789 w 1871932"/>
                  <a:gd name="connsiteY7" fmla="*/ 601832 h 1291275"/>
                  <a:gd name="connsiteX8" fmla="*/ 1611177 w 1871932"/>
                  <a:gd name="connsiteY8" fmla="*/ 599274 h 1291275"/>
                  <a:gd name="connsiteX9" fmla="*/ 1426095 w 1871932"/>
                  <a:gd name="connsiteY9" fmla="*/ 789030 h 1291275"/>
                  <a:gd name="connsiteX10" fmla="*/ 1605189 w 1871932"/>
                  <a:gd name="connsiteY10" fmla="*/ 914252 h 1291275"/>
                  <a:gd name="connsiteX11" fmla="*/ 1714182 w 1871932"/>
                  <a:gd name="connsiteY11" fmla="*/ 974319 h 1291275"/>
                  <a:gd name="connsiteX12" fmla="*/ 1642133 w 1871932"/>
                  <a:gd name="connsiteY12" fmla="*/ 1197581 h 1291275"/>
                  <a:gd name="connsiteX13" fmla="*/ 1362030 w 1871932"/>
                  <a:gd name="connsiteY13" fmla="*/ 1274799 h 1291275"/>
                  <a:gd name="connsiteX14" fmla="*/ 1140369 w 1871932"/>
                  <a:gd name="connsiteY14" fmla="*/ 1241912 h 1291275"/>
                  <a:gd name="connsiteX15" fmla="*/ 935153 w 1871932"/>
                  <a:gd name="connsiteY15" fmla="*/ 1277540 h 1291275"/>
                  <a:gd name="connsiteX16" fmla="*/ 879482 w 1871932"/>
                  <a:gd name="connsiteY16" fmla="*/ 971495 h 1291275"/>
                  <a:gd name="connsiteX17" fmla="*/ 888909 w 1871932"/>
                  <a:gd name="connsiteY17" fmla="*/ 876152 h 1291275"/>
                  <a:gd name="connsiteX18" fmla="*/ 905876 w 1871932"/>
                  <a:gd name="connsiteY18" fmla="*/ 783398 h 1291275"/>
                  <a:gd name="connsiteX19" fmla="*/ 801920 w 1871932"/>
                  <a:gd name="connsiteY19" fmla="*/ 715109 h 1291275"/>
                  <a:gd name="connsiteX20" fmla="*/ 485049 w 1871932"/>
                  <a:gd name="connsiteY20" fmla="*/ 693272 h 1291275"/>
                  <a:gd name="connsiteX21" fmla="*/ 271625 w 1871932"/>
                  <a:gd name="connsiteY21" fmla="*/ 600011 h 1291275"/>
                  <a:gd name="connsiteX22" fmla="*/ 20229 w 1871932"/>
                  <a:gd name="connsiteY22" fmla="*/ 601832 h 1291275"/>
                  <a:gd name="connsiteX23" fmla="*/ 31366 w 1871932"/>
                  <a:gd name="connsiteY23" fmla="*/ 260968 h 1291275"/>
                  <a:gd name="connsiteX24" fmla="*/ 67470 w 1871932"/>
                  <a:gd name="connsiteY24" fmla="*/ 80370 h 1291275"/>
                  <a:gd name="connsiteX25" fmla="*/ 84341 w 1871932"/>
                  <a:gd name="connsiteY25" fmla="*/ 10774 h 1291275"/>
                  <a:gd name="connsiteX0" fmla="*/ 73604 w 1861195"/>
                  <a:gd name="connsiteY0" fmla="*/ 10774 h 1291275"/>
                  <a:gd name="connsiteX1" fmla="*/ 324088 w 1861195"/>
                  <a:gd name="connsiteY1" fmla="*/ 10459 h 1291275"/>
                  <a:gd name="connsiteX2" fmla="*/ 639414 w 1861195"/>
                  <a:gd name="connsiteY2" fmla="*/ 6200 h 1291275"/>
                  <a:gd name="connsiteX3" fmla="*/ 990295 w 1861195"/>
                  <a:gd name="connsiteY3" fmla="*/ 105260 h 1291275"/>
                  <a:gd name="connsiteX4" fmla="*/ 1219256 w 1861195"/>
                  <a:gd name="connsiteY4" fmla="*/ 206114 h 1291275"/>
                  <a:gd name="connsiteX5" fmla="*/ 1663032 w 1861195"/>
                  <a:gd name="connsiteY5" fmla="*/ 380852 h 1291275"/>
                  <a:gd name="connsiteX6" fmla="*/ 1845912 w 1861195"/>
                  <a:gd name="connsiteY6" fmla="*/ 464672 h 1291275"/>
                  <a:gd name="connsiteX7" fmla="*/ 1823052 w 1861195"/>
                  <a:gd name="connsiteY7" fmla="*/ 601832 h 1291275"/>
                  <a:gd name="connsiteX8" fmla="*/ 1600440 w 1861195"/>
                  <a:gd name="connsiteY8" fmla="*/ 599274 h 1291275"/>
                  <a:gd name="connsiteX9" fmla="*/ 1415358 w 1861195"/>
                  <a:gd name="connsiteY9" fmla="*/ 789030 h 1291275"/>
                  <a:gd name="connsiteX10" fmla="*/ 1594452 w 1861195"/>
                  <a:gd name="connsiteY10" fmla="*/ 914252 h 1291275"/>
                  <a:gd name="connsiteX11" fmla="*/ 1703445 w 1861195"/>
                  <a:gd name="connsiteY11" fmla="*/ 974319 h 1291275"/>
                  <a:gd name="connsiteX12" fmla="*/ 1631396 w 1861195"/>
                  <a:gd name="connsiteY12" fmla="*/ 1197581 h 1291275"/>
                  <a:gd name="connsiteX13" fmla="*/ 1351293 w 1861195"/>
                  <a:gd name="connsiteY13" fmla="*/ 1274799 h 1291275"/>
                  <a:gd name="connsiteX14" fmla="*/ 1129632 w 1861195"/>
                  <a:gd name="connsiteY14" fmla="*/ 1241912 h 1291275"/>
                  <a:gd name="connsiteX15" fmla="*/ 924416 w 1861195"/>
                  <a:gd name="connsiteY15" fmla="*/ 1277540 h 1291275"/>
                  <a:gd name="connsiteX16" fmla="*/ 868745 w 1861195"/>
                  <a:gd name="connsiteY16" fmla="*/ 971495 h 1291275"/>
                  <a:gd name="connsiteX17" fmla="*/ 878172 w 1861195"/>
                  <a:gd name="connsiteY17" fmla="*/ 876152 h 1291275"/>
                  <a:gd name="connsiteX18" fmla="*/ 895139 w 1861195"/>
                  <a:gd name="connsiteY18" fmla="*/ 783398 h 1291275"/>
                  <a:gd name="connsiteX19" fmla="*/ 791183 w 1861195"/>
                  <a:gd name="connsiteY19" fmla="*/ 715109 h 1291275"/>
                  <a:gd name="connsiteX20" fmla="*/ 474312 w 1861195"/>
                  <a:gd name="connsiteY20" fmla="*/ 693272 h 1291275"/>
                  <a:gd name="connsiteX21" fmla="*/ 260888 w 1861195"/>
                  <a:gd name="connsiteY21" fmla="*/ 600011 h 1291275"/>
                  <a:gd name="connsiteX22" fmla="*/ 9492 w 1861195"/>
                  <a:gd name="connsiteY22" fmla="*/ 601832 h 1291275"/>
                  <a:gd name="connsiteX23" fmla="*/ 49910 w 1861195"/>
                  <a:gd name="connsiteY23" fmla="*/ 491765 h 1291275"/>
                  <a:gd name="connsiteX24" fmla="*/ 20629 w 1861195"/>
                  <a:gd name="connsiteY24" fmla="*/ 260968 h 1291275"/>
                  <a:gd name="connsiteX25" fmla="*/ 56733 w 1861195"/>
                  <a:gd name="connsiteY25" fmla="*/ 80370 h 1291275"/>
                  <a:gd name="connsiteX26" fmla="*/ 73604 w 1861195"/>
                  <a:gd name="connsiteY26" fmla="*/ 10774 h 1291275"/>
                  <a:gd name="connsiteX0" fmla="*/ 73604 w 1861195"/>
                  <a:gd name="connsiteY0" fmla="*/ 10774 h 1291275"/>
                  <a:gd name="connsiteX1" fmla="*/ 324088 w 1861195"/>
                  <a:gd name="connsiteY1" fmla="*/ 10459 h 1291275"/>
                  <a:gd name="connsiteX2" fmla="*/ 639414 w 1861195"/>
                  <a:gd name="connsiteY2" fmla="*/ 6200 h 1291275"/>
                  <a:gd name="connsiteX3" fmla="*/ 990295 w 1861195"/>
                  <a:gd name="connsiteY3" fmla="*/ 105260 h 1291275"/>
                  <a:gd name="connsiteX4" fmla="*/ 1219256 w 1861195"/>
                  <a:gd name="connsiteY4" fmla="*/ 206114 h 1291275"/>
                  <a:gd name="connsiteX5" fmla="*/ 1663032 w 1861195"/>
                  <a:gd name="connsiteY5" fmla="*/ 380852 h 1291275"/>
                  <a:gd name="connsiteX6" fmla="*/ 1845912 w 1861195"/>
                  <a:gd name="connsiteY6" fmla="*/ 464672 h 1291275"/>
                  <a:gd name="connsiteX7" fmla="*/ 1823052 w 1861195"/>
                  <a:gd name="connsiteY7" fmla="*/ 601832 h 1291275"/>
                  <a:gd name="connsiteX8" fmla="*/ 1600440 w 1861195"/>
                  <a:gd name="connsiteY8" fmla="*/ 599274 h 1291275"/>
                  <a:gd name="connsiteX9" fmla="*/ 1415358 w 1861195"/>
                  <a:gd name="connsiteY9" fmla="*/ 789030 h 1291275"/>
                  <a:gd name="connsiteX10" fmla="*/ 1594452 w 1861195"/>
                  <a:gd name="connsiteY10" fmla="*/ 914252 h 1291275"/>
                  <a:gd name="connsiteX11" fmla="*/ 1703445 w 1861195"/>
                  <a:gd name="connsiteY11" fmla="*/ 974319 h 1291275"/>
                  <a:gd name="connsiteX12" fmla="*/ 1631396 w 1861195"/>
                  <a:gd name="connsiteY12" fmla="*/ 1197581 h 1291275"/>
                  <a:gd name="connsiteX13" fmla="*/ 1351293 w 1861195"/>
                  <a:gd name="connsiteY13" fmla="*/ 1274799 h 1291275"/>
                  <a:gd name="connsiteX14" fmla="*/ 1129632 w 1861195"/>
                  <a:gd name="connsiteY14" fmla="*/ 1241912 h 1291275"/>
                  <a:gd name="connsiteX15" fmla="*/ 924416 w 1861195"/>
                  <a:gd name="connsiteY15" fmla="*/ 1277540 h 1291275"/>
                  <a:gd name="connsiteX16" fmla="*/ 868745 w 1861195"/>
                  <a:gd name="connsiteY16" fmla="*/ 971495 h 1291275"/>
                  <a:gd name="connsiteX17" fmla="*/ 878172 w 1861195"/>
                  <a:gd name="connsiteY17" fmla="*/ 876152 h 1291275"/>
                  <a:gd name="connsiteX18" fmla="*/ 895139 w 1861195"/>
                  <a:gd name="connsiteY18" fmla="*/ 783398 h 1291275"/>
                  <a:gd name="connsiteX19" fmla="*/ 791183 w 1861195"/>
                  <a:gd name="connsiteY19" fmla="*/ 715109 h 1291275"/>
                  <a:gd name="connsiteX20" fmla="*/ 474312 w 1861195"/>
                  <a:gd name="connsiteY20" fmla="*/ 693272 h 1291275"/>
                  <a:gd name="connsiteX21" fmla="*/ 260888 w 1861195"/>
                  <a:gd name="connsiteY21" fmla="*/ 600011 h 1291275"/>
                  <a:gd name="connsiteX22" fmla="*/ 9492 w 1861195"/>
                  <a:gd name="connsiteY22" fmla="*/ 601832 h 1291275"/>
                  <a:gd name="connsiteX23" fmla="*/ 49910 w 1861195"/>
                  <a:gd name="connsiteY23" fmla="*/ 491765 h 1291275"/>
                  <a:gd name="connsiteX24" fmla="*/ 20629 w 1861195"/>
                  <a:gd name="connsiteY24" fmla="*/ 260968 h 1291275"/>
                  <a:gd name="connsiteX25" fmla="*/ 56733 w 1861195"/>
                  <a:gd name="connsiteY25" fmla="*/ 80370 h 1291275"/>
                  <a:gd name="connsiteX26" fmla="*/ 73604 w 1861195"/>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481325 w 1868208"/>
                  <a:gd name="connsiteY20" fmla="*/ 693272 h 1291275"/>
                  <a:gd name="connsiteX21" fmla="*/ 267901 w 1868208"/>
                  <a:gd name="connsiteY21" fmla="*/ 600011 h 1291275"/>
                  <a:gd name="connsiteX22" fmla="*/ 16505 w 1868208"/>
                  <a:gd name="connsiteY22" fmla="*/ 601832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481325 w 1868208"/>
                  <a:gd name="connsiteY20" fmla="*/ 693272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902152 w 1868208"/>
                  <a:gd name="connsiteY18" fmla="*/ 78339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85185 w 1868208"/>
                  <a:gd name="connsiteY17" fmla="*/ 876152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75758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52059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91275"/>
                  <a:gd name="connsiteX1" fmla="*/ 331101 w 1868208"/>
                  <a:gd name="connsiteY1" fmla="*/ 10459 h 1291275"/>
                  <a:gd name="connsiteX2" fmla="*/ 646427 w 1868208"/>
                  <a:gd name="connsiteY2" fmla="*/ 6200 h 1291275"/>
                  <a:gd name="connsiteX3" fmla="*/ 997308 w 1868208"/>
                  <a:gd name="connsiteY3" fmla="*/ 105260 h 1291275"/>
                  <a:gd name="connsiteX4" fmla="*/ 1226269 w 1868208"/>
                  <a:gd name="connsiteY4" fmla="*/ 206114 h 1291275"/>
                  <a:gd name="connsiteX5" fmla="*/ 1670045 w 1868208"/>
                  <a:gd name="connsiteY5" fmla="*/ 380852 h 1291275"/>
                  <a:gd name="connsiteX6" fmla="*/ 1852925 w 1868208"/>
                  <a:gd name="connsiteY6" fmla="*/ 464672 h 1291275"/>
                  <a:gd name="connsiteX7" fmla="*/ 1830065 w 1868208"/>
                  <a:gd name="connsiteY7" fmla="*/ 601832 h 1291275"/>
                  <a:gd name="connsiteX8" fmla="*/ 1607453 w 1868208"/>
                  <a:gd name="connsiteY8" fmla="*/ 599274 h 1291275"/>
                  <a:gd name="connsiteX9" fmla="*/ 1422371 w 1868208"/>
                  <a:gd name="connsiteY9" fmla="*/ 789030 h 1291275"/>
                  <a:gd name="connsiteX10" fmla="*/ 1601465 w 1868208"/>
                  <a:gd name="connsiteY10" fmla="*/ 914252 h 1291275"/>
                  <a:gd name="connsiteX11" fmla="*/ 1710458 w 1868208"/>
                  <a:gd name="connsiteY11" fmla="*/ 974319 h 1291275"/>
                  <a:gd name="connsiteX12" fmla="*/ 1638409 w 1868208"/>
                  <a:gd name="connsiteY12" fmla="*/ 1197581 h 1291275"/>
                  <a:gd name="connsiteX13" fmla="*/ 1358306 w 1868208"/>
                  <a:gd name="connsiteY13" fmla="*/ 1274799 h 1291275"/>
                  <a:gd name="connsiteX14" fmla="*/ 1136645 w 1868208"/>
                  <a:gd name="connsiteY14" fmla="*/ 1241912 h 1291275"/>
                  <a:gd name="connsiteX15" fmla="*/ 931429 w 1868208"/>
                  <a:gd name="connsiteY15" fmla="*/ 1277540 h 1291275"/>
                  <a:gd name="connsiteX16" fmla="*/ 852059 w 1868208"/>
                  <a:gd name="connsiteY16" fmla="*/ 971495 h 1291275"/>
                  <a:gd name="connsiteX17" fmla="*/ 861485 w 1868208"/>
                  <a:gd name="connsiteY17" fmla="*/ 871834 h 1291275"/>
                  <a:gd name="connsiteX18" fmla="*/ 899996 w 1868208"/>
                  <a:gd name="connsiteY18" fmla="*/ 742368 h 1291275"/>
                  <a:gd name="connsiteX19" fmla="*/ 798196 w 1868208"/>
                  <a:gd name="connsiteY19" fmla="*/ 715109 h 1291275"/>
                  <a:gd name="connsiteX20" fmla="*/ 533034 w 1868208"/>
                  <a:gd name="connsiteY20" fmla="*/ 695431 h 1291275"/>
                  <a:gd name="connsiteX21" fmla="*/ 267901 w 1868208"/>
                  <a:gd name="connsiteY21" fmla="*/ 600011 h 1291275"/>
                  <a:gd name="connsiteX22" fmla="*/ 40205 w 1868208"/>
                  <a:gd name="connsiteY22" fmla="*/ 625587 h 1291275"/>
                  <a:gd name="connsiteX23" fmla="*/ 56923 w 1868208"/>
                  <a:gd name="connsiteY23" fmla="*/ 491765 h 1291275"/>
                  <a:gd name="connsiteX24" fmla="*/ 27642 w 1868208"/>
                  <a:gd name="connsiteY24" fmla="*/ 260968 h 1291275"/>
                  <a:gd name="connsiteX25" fmla="*/ 63746 w 1868208"/>
                  <a:gd name="connsiteY25" fmla="*/ 80370 h 1291275"/>
                  <a:gd name="connsiteX26" fmla="*/ 80617 w 1868208"/>
                  <a:gd name="connsiteY26" fmla="*/ 10774 h 1291275"/>
                  <a:gd name="connsiteX0" fmla="*/ 80617 w 1868208"/>
                  <a:gd name="connsiteY0" fmla="*/ 10774 h 1275810"/>
                  <a:gd name="connsiteX1" fmla="*/ 331101 w 1868208"/>
                  <a:gd name="connsiteY1" fmla="*/ 10459 h 1275810"/>
                  <a:gd name="connsiteX2" fmla="*/ 646427 w 1868208"/>
                  <a:gd name="connsiteY2" fmla="*/ 6200 h 1275810"/>
                  <a:gd name="connsiteX3" fmla="*/ 997308 w 1868208"/>
                  <a:gd name="connsiteY3" fmla="*/ 105260 h 1275810"/>
                  <a:gd name="connsiteX4" fmla="*/ 1226269 w 1868208"/>
                  <a:gd name="connsiteY4" fmla="*/ 206114 h 1275810"/>
                  <a:gd name="connsiteX5" fmla="*/ 1670045 w 1868208"/>
                  <a:gd name="connsiteY5" fmla="*/ 380852 h 1275810"/>
                  <a:gd name="connsiteX6" fmla="*/ 1852925 w 1868208"/>
                  <a:gd name="connsiteY6" fmla="*/ 464672 h 1275810"/>
                  <a:gd name="connsiteX7" fmla="*/ 1830065 w 1868208"/>
                  <a:gd name="connsiteY7" fmla="*/ 601832 h 1275810"/>
                  <a:gd name="connsiteX8" fmla="*/ 1607453 w 1868208"/>
                  <a:gd name="connsiteY8" fmla="*/ 599274 h 1275810"/>
                  <a:gd name="connsiteX9" fmla="*/ 1422371 w 1868208"/>
                  <a:gd name="connsiteY9" fmla="*/ 789030 h 1275810"/>
                  <a:gd name="connsiteX10" fmla="*/ 1601465 w 1868208"/>
                  <a:gd name="connsiteY10" fmla="*/ 914252 h 1275810"/>
                  <a:gd name="connsiteX11" fmla="*/ 1710458 w 1868208"/>
                  <a:gd name="connsiteY11" fmla="*/ 974319 h 1275810"/>
                  <a:gd name="connsiteX12" fmla="*/ 1638409 w 1868208"/>
                  <a:gd name="connsiteY12" fmla="*/ 1197581 h 1275810"/>
                  <a:gd name="connsiteX13" fmla="*/ 1358306 w 1868208"/>
                  <a:gd name="connsiteY13" fmla="*/ 1274799 h 1275810"/>
                  <a:gd name="connsiteX14" fmla="*/ 1136645 w 1868208"/>
                  <a:gd name="connsiteY14" fmla="*/ 1241912 h 1275810"/>
                  <a:gd name="connsiteX15" fmla="*/ 914193 w 1868208"/>
                  <a:gd name="connsiteY15" fmla="*/ 1245148 h 1275810"/>
                  <a:gd name="connsiteX16" fmla="*/ 852059 w 1868208"/>
                  <a:gd name="connsiteY16" fmla="*/ 971495 h 1275810"/>
                  <a:gd name="connsiteX17" fmla="*/ 861485 w 1868208"/>
                  <a:gd name="connsiteY17" fmla="*/ 871834 h 1275810"/>
                  <a:gd name="connsiteX18" fmla="*/ 899996 w 1868208"/>
                  <a:gd name="connsiteY18" fmla="*/ 742368 h 1275810"/>
                  <a:gd name="connsiteX19" fmla="*/ 798196 w 1868208"/>
                  <a:gd name="connsiteY19" fmla="*/ 715109 h 1275810"/>
                  <a:gd name="connsiteX20" fmla="*/ 533034 w 1868208"/>
                  <a:gd name="connsiteY20" fmla="*/ 695431 h 1275810"/>
                  <a:gd name="connsiteX21" fmla="*/ 267901 w 1868208"/>
                  <a:gd name="connsiteY21" fmla="*/ 600011 h 1275810"/>
                  <a:gd name="connsiteX22" fmla="*/ 40205 w 1868208"/>
                  <a:gd name="connsiteY22" fmla="*/ 625587 h 1275810"/>
                  <a:gd name="connsiteX23" fmla="*/ 56923 w 1868208"/>
                  <a:gd name="connsiteY23" fmla="*/ 491765 h 1275810"/>
                  <a:gd name="connsiteX24" fmla="*/ 27642 w 1868208"/>
                  <a:gd name="connsiteY24" fmla="*/ 260968 h 1275810"/>
                  <a:gd name="connsiteX25" fmla="*/ 63746 w 1868208"/>
                  <a:gd name="connsiteY25" fmla="*/ 80370 h 1275810"/>
                  <a:gd name="connsiteX26" fmla="*/ 80617 w 1868208"/>
                  <a:gd name="connsiteY26" fmla="*/ 10774 h 1275810"/>
                  <a:gd name="connsiteX0" fmla="*/ 80617 w 1868208"/>
                  <a:gd name="connsiteY0" fmla="*/ 10774 h 1275810"/>
                  <a:gd name="connsiteX1" fmla="*/ 331101 w 1868208"/>
                  <a:gd name="connsiteY1" fmla="*/ 10459 h 1275810"/>
                  <a:gd name="connsiteX2" fmla="*/ 646427 w 1868208"/>
                  <a:gd name="connsiteY2" fmla="*/ 6200 h 1275810"/>
                  <a:gd name="connsiteX3" fmla="*/ 997308 w 1868208"/>
                  <a:gd name="connsiteY3" fmla="*/ 105260 h 1275810"/>
                  <a:gd name="connsiteX4" fmla="*/ 1226269 w 1868208"/>
                  <a:gd name="connsiteY4" fmla="*/ 206114 h 1275810"/>
                  <a:gd name="connsiteX5" fmla="*/ 1670045 w 1868208"/>
                  <a:gd name="connsiteY5" fmla="*/ 380852 h 1275810"/>
                  <a:gd name="connsiteX6" fmla="*/ 1852925 w 1868208"/>
                  <a:gd name="connsiteY6" fmla="*/ 464672 h 1275810"/>
                  <a:gd name="connsiteX7" fmla="*/ 1830065 w 1868208"/>
                  <a:gd name="connsiteY7" fmla="*/ 601832 h 1275810"/>
                  <a:gd name="connsiteX8" fmla="*/ 1607453 w 1868208"/>
                  <a:gd name="connsiteY8" fmla="*/ 599274 h 1275810"/>
                  <a:gd name="connsiteX9" fmla="*/ 1422371 w 1868208"/>
                  <a:gd name="connsiteY9" fmla="*/ 789030 h 1275810"/>
                  <a:gd name="connsiteX10" fmla="*/ 1601465 w 1868208"/>
                  <a:gd name="connsiteY10" fmla="*/ 914252 h 1275810"/>
                  <a:gd name="connsiteX11" fmla="*/ 1710458 w 1868208"/>
                  <a:gd name="connsiteY11" fmla="*/ 974319 h 1275810"/>
                  <a:gd name="connsiteX12" fmla="*/ 1638409 w 1868208"/>
                  <a:gd name="connsiteY12" fmla="*/ 1197581 h 1275810"/>
                  <a:gd name="connsiteX13" fmla="*/ 1358306 w 1868208"/>
                  <a:gd name="connsiteY13" fmla="*/ 1274799 h 1275810"/>
                  <a:gd name="connsiteX14" fmla="*/ 1136645 w 1868208"/>
                  <a:gd name="connsiteY14" fmla="*/ 1241912 h 1275810"/>
                  <a:gd name="connsiteX15" fmla="*/ 914193 w 1868208"/>
                  <a:gd name="connsiteY15" fmla="*/ 1245148 h 1275810"/>
                  <a:gd name="connsiteX16" fmla="*/ 852059 w 1868208"/>
                  <a:gd name="connsiteY16" fmla="*/ 971495 h 1275810"/>
                  <a:gd name="connsiteX17" fmla="*/ 861485 w 1868208"/>
                  <a:gd name="connsiteY17" fmla="*/ 871834 h 1275810"/>
                  <a:gd name="connsiteX18" fmla="*/ 899996 w 1868208"/>
                  <a:gd name="connsiteY18" fmla="*/ 742368 h 1275810"/>
                  <a:gd name="connsiteX19" fmla="*/ 798196 w 1868208"/>
                  <a:gd name="connsiteY19" fmla="*/ 715109 h 1275810"/>
                  <a:gd name="connsiteX20" fmla="*/ 533034 w 1868208"/>
                  <a:gd name="connsiteY20" fmla="*/ 695431 h 1275810"/>
                  <a:gd name="connsiteX21" fmla="*/ 267901 w 1868208"/>
                  <a:gd name="connsiteY21" fmla="*/ 600011 h 1275810"/>
                  <a:gd name="connsiteX22" fmla="*/ 40205 w 1868208"/>
                  <a:gd name="connsiteY22" fmla="*/ 625587 h 1275810"/>
                  <a:gd name="connsiteX23" fmla="*/ 56923 w 1868208"/>
                  <a:gd name="connsiteY23" fmla="*/ 491765 h 1275810"/>
                  <a:gd name="connsiteX24" fmla="*/ 27642 w 1868208"/>
                  <a:gd name="connsiteY24" fmla="*/ 260968 h 1275810"/>
                  <a:gd name="connsiteX25" fmla="*/ 63746 w 1868208"/>
                  <a:gd name="connsiteY25" fmla="*/ 80370 h 1275810"/>
                  <a:gd name="connsiteX26" fmla="*/ 80617 w 1868208"/>
                  <a:gd name="connsiteY26" fmla="*/ 10774 h 1275810"/>
                  <a:gd name="connsiteX0" fmla="*/ 80617 w 1868208"/>
                  <a:gd name="connsiteY0" fmla="*/ 10774 h 1275163"/>
                  <a:gd name="connsiteX1" fmla="*/ 331101 w 1868208"/>
                  <a:gd name="connsiteY1" fmla="*/ 10459 h 1275163"/>
                  <a:gd name="connsiteX2" fmla="*/ 646427 w 1868208"/>
                  <a:gd name="connsiteY2" fmla="*/ 6200 h 1275163"/>
                  <a:gd name="connsiteX3" fmla="*/ 997308 w 1868208"/>
                  <a:gd name="connsiteY3" fmla="*/ 105260 h 1275163"/>
                  <a:gd name="connsiteX4" fmla="*/ 1226269 w 1868208"/>
                  <a:gd name="connsiteY4" fmla="*/ 206114 h 1275163"/>
                  <a:gd name="connsiteX5" fmla="*/ 1670045 w 1868208"/>
                  <a:gd name="connsiteY5" fmla="*/ 380852 h 1275163"/>
                  <a:gd name="connsiteX6" fmla="*/ 1852925 w 1868208"/>
                  <a:gd name="connsiteY6" fmla="*/ 464672 h 1275163"/>
                  <a:gd name="connsiteX7" fmla="*/ 1830065 w 1868208"/>
                  <a:gd name="connsiteY7" fmla="*/ 601832 h 1275163"/>
                  <a:gd name="connsiteX8" fmla="*/ 1607453 w 1868208"/>
                  <a:gd name="connsiteY8" fmla="*/ 599274 h 1275163"/>
                  <a:gd name="connsiteX9" fmla="*/ 1422371 w 1868208"/>
                  <a:gd name="connsiteY9" fmla="*/ 789030 h 1275163"/>
                  <a:gd name="connsiteX10" fmla="*/ 1601465 w 1868208"/>
                  <a:gd name="connsiteY10" fmla="*/ 914252 h 1275163"/>
                  <a:gd name="connsiteX11" fmla="*/ 1710458 w 1868208"/>
                  <a:gd name="connsiteY11" fmla="*/ 974319 h 1275163"/>
                  <a:gd name="connsiteX12" fmla="*/ 1638409 w 1868208"/>
                  <a:gd name="connsiteY12" fmla="*/ 1197581 h 1275163"/>
                  <a:gd name="connsiteX13" fmla="*/ 1358306 w 1868208"/>
                  <a:gd name="connsiteY13" fmla="*/ 1274799 h 1275163"/>
                  <a:gd name="connsiteX14" fmla="*/ 1102172 w 1868208"/>
                  <a:gd name="connsiteY14" fmla="*/ 1172810 h 1275163"/>
                  <a:gd name="connsiteX15" fmla="*/ 914193 w 1868208"/>
                  <a:gd name="connsiteY15" fmla="*/ 1245148 h 1275163"/>
                  <a:gd name="connsiteX16" fmla="*/ 852059 w 1868208"/>
                  <a:gd name="connsiteY16" fmla="*/ 971495 h 1275163"/>
                  <a:gd name="connsiteX17" fmla="*/ 861485 w 1868208"/>
                  <a:gd name="connsiteY17" fmla="*/ 871834 h 1275163"/>
                  <a:gd name="connsiteX18" fmla="*/ 899996 w 1868208"/>
                  <a:gd name="connsiteY18" fmla="*/ 742368 h 1275163"/>
                  <a:gd name="connsiteX19" fmla="*/ 798196 w 1868208"/>
                  <a:gd name="connsiteY19" fmla="*/ 715109 h 1275163"/>
                  <a:gd name="connsiteX20" fmla="*/ 533034 w 1868208"/>
                  <a:gd name="connsiteY20" fmla="*/ 695431 h 1275163"/>
                  <a:gd name="connsiteX21" fmla="*/ 267901 w 1868208"/>
                  <a:gd name="connsiteY21" fmla="*/ 600011 h 1275163"/>
                  <a:gd name="connsiteX22" fmla="*/ 40205 w 1868208"/>
                  <a:gd name="connsiteY22" fmla="*/ 625587 h 1275163"/>
                  <a:gd name="connsiteX23" fmla="*/ 56923 w 1868208"/>
                  <a:gd name="connsiteY23" fmla="*/ 491765 h 1275163"/>
                  <a:gd name="connsiteX24" fmla="*/ 27642 w 1868208"/>
                  <a:gd name="connsiteY24" fmla="*/ 260968 h 1275163"/>
                  <a:gd name="connsiteX25" fmla="*/ 63746 w 1868208"/>
                  <a:gd name="connsiteY25" fmla="*/ 80370 h 1275163"/>
                  <a:gd name="connsiteX26" fmla="*/ 80617 w 1868208"/>
                  <a:gd name="connsiteY26" fmla="*/ 10774 h 1275163"/>
                  <a:gd name="connsiteX0" fmla="*/ 80617 w 1868208"/>
                  <a:gd name="connsiteY0" fmla="*/ 10774 h 1290185"/>
                  <a:gd name="connsiteX1" fmla="*/ 331101 w 1868208"/>
                  <a:gd name="connsiteY1" fmla="*/ 10459 h 1290185"/>
                  <a:gd name="connsiteX2" fmla="*/ 646427 w 1868208"/>
                  <a:gd name="connsiteY2" fmla="*/ 6200 h 1290185"/>
                  <a:gd name="connsiteX3" fmla="*/ 997308 w 1868208"/>
                  <a:gd name="connsiteY3" fmla="*/ 105260 h 1290185"/>
                  <a:gd name="connsiteX4" fmla="*/ 1226269 w 1868208"/>
                  <a:gd name="connsiteY4" fmla="*/ 206114 h 1290185"/>
                  <a:gd name="connsiteX5" fmla="*/ 1670045 w 1868208"/>
                  <a:gd name="connsiteY5" fmla="*/ 380852 h 1290185"/>
                  <a:gd name="connsiteX6" fmla="*/ 1852925 w 1868208"/>
                  <a:gd name="connsiteY6" fmla="*/ 464672 h 1290185"/>
                  <a:gd name="connsiteX7" fmla="*/ 1830065 w 1868208"/>
                  <a:gd name="connsiteY7" fmla="*/ 601832 h 1290185"/>
                  <a:gd name="connsiteX8" fmla="*/ 1607453 w 1868208"/>
                  <a:gd name="connsiteY8" fmla="*/ 599274 h 1290185"/>
                  <a:gd name="connsiteX9" fmla="*/ 1422371 w 1868208"/>
                  <a:gd name="connsiteY9" fmla="*/ 789030 h 1290185"/>
                  <a:gd name="connsiteX10" fmla="*/ 1601465 w 1868208"/>
                  <a:gd name="connsiteY10" fmla="*/ 914252 h 1290185"/>
                  <a:gd name="connsiteX11" fmla="*/ 1710458 w 1868208"/>
                  <a:gd name="connsiteY11" fmla="*/ 974319 h 1290185"/>
                  <a:gd name="connsiteX12" fmla="*/ 1638409 w 1868208"/>
                  <a:gd name="connsiteY12" fmla="*/ 1197581 h 1290185"/>
                  <a:gd name="connsiteX13" fmla="*/ 1285052 w 1868208"/>
                  <a:gd name="connsiteY13" fmla="*/ 1289916 h 1290185"/>
                  <a:gd name="connsiteX14" fmla="*/ 1102172 w 1868208"/>
                  <a:gd name="connsiteY14" fmla="*/ 1172810 h 1290185"/>
                  <a:gd name="connsiteX15" fmla="*/ 914193 w 1868208"/>
                  <a:gd name="connsiteY15" fmla="*/ 1245148 h 1290185"/>
                  <a:gd name="connsiteX16" fmla="*/ 852059 w 1868208"/>
                  <a:gd name="connsiteY16" fmla="*/ 971495 h 1290185"/>
                  <a:gd name="connsiteX17" fmla="*/ 861485 w 1868208"/>
                  <a:gd name="connsiteY17" fmla="*/ 871834 h 1290185"/>
                  <a:gd name="connsiteX18" fmla="*/ 899996 w 1868208"/>
                  <a:gd name="connsiteY18" fmla="*/ 742368 h 1290185"/>
                  <a:gd name="connsiteX19" fmla="*/ 798196 w 1868208"/>
                  <a:gd name="connsiteY19" fmla="*/ 715109 h 1290185"/>
                  <a:gd name="connsiteX20" fmla="*/ 533034 w 1868208"/>
                  <a:gd name="connsiteY20" fmla="*/ 695431 h 1290185"/>
                  <a:gd name="connsiteX21" fmla="*/ 267901 w 1868208"/>
                  <a:gd name="connsiteY21" fmla="*/ 600011 h 1290185"/>
                  <a:gd name="connsiteX22" fmla="*/ 40205 w 1868208"/>
                  <a:gd name="connsiteY22" fmla="*/ 625587 h 1290185"/>
                  <a:gd name="connsiteX23" fmla="*/ 56923 w 1868208"/>
                  <a:gd name="connsiteY23" fmla="*/ 491765 h 1290185"/>
                  <a:gd name="connsiteX24" fmla="*/ 27642 w 1868208"/>
                  <a:gd name="connsiteY24" fmla="*/ 260968 h 1290185"/>
                  <a:gd name="connsiteX25" fmla="*/ 63746 w 1868208"/>
                  <a:gd name="connsiteY25" fmla="*/ 80370 h 1290185"/>
                  <a:gd name="connsiteX26" fmla="*/ 80617 w 1868208"/>
                  <a:gd name="connsiteY26" fmla="*/ 10774 h 1290185"/>
                  <a:gd name="connsiteX0" fmla="*/ 80617 w 1868208"/>
                  <a:gd name="connsiteY0" fmla="*/ 10774 h 1311250"/>
                  <a:gd name="connsiteX1" fmla="*/ 331101 w 1868208"/>
                  <a:gd name="connsiteY1" fmla="*/ 10459 h 1311250"/>
                  <a:gd name="connsiteX2" fmla="*/ 646427 w 1868208"/>
                  <a:gd name="connsiteY2" fmla="*/ 6200 h 1311250"/>
                  <a:gd name="connsiteX3" fmla="*/ 997308 w 1868208"/>
                  <a:gd name="connsiteY3" fmla="*/ 105260 h 1311250"/>
                  <a:gd name="connsiteX4" fmla="*/ 1226269 w 1868208"/>
                  <a:gd name="connsiteY4" fmla="*/ 206114 h 1311250"/>
                  <a:gd name="connsiteX5" fmla="*/ 1670045 w 1868208"/>
                  <a:gd name="connsiteY5" fmla="*/ 380852 h 1311250"/>
                  <a:gd name="connsiteX6" fmla="*/ 1852925 w 1868208"/>
                  <a:gd name="connsiteY6" fmla="*/ 464672 h 1311250"/>
                  <a:gd name="connsiteX7" fmla="*/ 1830065 w 1868208"/>
                  <a:gd name="connsiteY7" fmla="*/ 601832 h 1311250"/>
                  <a:gd name="connsiteX8" fmla="*/ 1607453 w 1868208"/>
                  <a:gd name="connsiteY8" fmla="*/ 599274 h 1311250"/>
                  <a:gd name="connsiteX9" fmla="*/ 1422371 w 1868208"/>
                  <a:gd name="connsiteY9" fmla="*/ 789030 h 1311250"/>
                  <a:gd name="connsiteX10" fmla="*/ 1601465 w 1868208"/>
                  <a:gd name="connsiteY10" fmla="*/ 914252 h 1311250"/>
                  <a:gd name="connsiteX11" fmla="*/ 1710458 w 1868208"/>
                  <a:gd name="connsiteY11" fmla="*/ 974319 h 1311250"/>
                  <a:gd name="connsiteX12" fmla="*/ 1638409 w 1868208"/>
                  <a:gd name="connsiteY12" fmla="*/ 1197581 h 1311250"/>
                  <a:gd name="connsiteX13" fmla="*/ 1285052 w 1868208"/>
                  <a:gd name="connsiteY13" fmla="*/ 1289916 h 1311250"/>
                  <a:gd name="connsiteX14" fmla="*/ 1102172 w 1868208"/>
                  <a:gd name="connsiteY14" fmla="*/ 1172810 h 1311250"/>
                  <a:gd name="connsiteX15" fmla="*/ 914193 w 1868208"/>
                  <a:gd name="connsiteY15" fmla="*/ 1245148 h 1311250"/>
                  <a:gd name="connsiteX16" fmla="*/ 852059 w 1868208"/>
                  <a:gd name="connsiteY16" fmla="*/ 971495 h 1311250"/>
                  <a:gd name="connsiteX17" fmla="*/ 861485 w 1868208"/>
                  <a:gd name="connsiteY17" fmla="*/ 871834 h 1311250"/>
                  <a:gd name="connsiteX18" fmla="*/ 899996 w 1868208"/>
                  <a:gd name="connsiteY18" fmla="*/ 742368 h 1311250"/>
                  <a:gd name="connsiteX19" fmla="*/ 798196 w 1868208"/>
                  <a:gd name="connsiteY19" fmla="*/ 715109 h 1311250"/>
                  <a:gd name="connsiteX20" fmla="*/ 533034 w 1868208"/>
                  <a:gd name="connsiteY20" fmla="*/ 695431 h 1311250"/>
                  <a:gd name="connsiteX21" fmla="*/ 267901 w 1868208"/>
                  <a:gd name="connsiteY21" fmla="*/ 600011 h 1311250"/>
                  <a:gd name="connsiteX22" fmla="*/ 40205 w 1868208"/>
                  <a:gd name="connsiteY22" fmla="*/ 625587 h 1311250"/>
                  <a:gd name="connsiteX23" fmla="*/ 56923 w 1868208"/>
                  <a:gd name="connsiteY23" fmla="*/ 491765 h 1311250"/>
                  <a:gd name="connsiteX24" fmla="*/ 27642 w 1868208"/>
                  <a:gd name="connsiteY24" fmla="*/ 260968 h 1311250"/>
                  <a:gd name="connsiteX25" fmla="*/ 63746 w 1868208"/>
                  <a:gd name="connsiteY25" fmla="*/ 80370 h 1311250"/>
                  <a:gd name="connsiteX26" fmla="*/ 80617 w 1868208"/>
                  <a:gd name="connsiteY26" fmla="*/ 10774 h 1311250"/>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601465 w 1868208"/>
                  <a:gd name="connsiteY10" fmla="*/ 914252 h 1291214"/>
                  <a:gd name="connsiteX11" fmla="*/ 1710458 w 1868208"/>
                  <a:gd name="connsiteY11" fmla="*/ 974319 h 1291214"/>
                  <a:gd name="connsiteX12" fmla="*/ 1638409 w 1868208"/>
                  <a:gd name="connsiteY12" fmla="*/ 1197581 h 1291214"/>
                  <a:gd name="connsiteX13" fmla="*/ 1285052 w 1868208"/>
                  <a:gd name="connsiteY13" fmla="*/ 1289916 h 1291214"/>
                  <a:gd name="connsiteX14" fmla="*/ 1102172 w 1868208"/>
                  <a:gd name="connsiteY14" fmla="*/ 1172810 h 1291214"/>
                  <a:gd name="connsiteX15" fmla="*/ 914193 w 1868208"/>
                  <a:gd name="connsiteY15" fmla="*/ 1245148 h 1291214"/>
                  <a:gd name="connsiteX16" fmla="*/ 852059 w 1868208"/>
                  <a:gd name="connsiteY16" fmla="*/ 971495 h 1291214"/>
                  <a:gd name="connsiteX17" fmla="*/ 861485 w 1868208"/>
                  <a:gd name="connsiteY17" fmla="*/ 871834 h 1291214"/>
                  <a:gd name="connsiteX18" fmla="*/ 899996 w 1868208"/>
                  <a:gd name="connsiteY18" fmla="*/ 742368 h 1291214"/>
                  <a:gd name="connsiteX19" fmla="*/ 798196 w 1868208"/>
                  <a:gd name="connsiteY19" fmla="*/ 715109 h 1291214"/>
                  <a:gd name="connsiteX20" fmla="*/ 533034 w 1868208"/>
                  <a:gd name="connsiteY20" fmla="*/ 695431 h 1291214"/>
                  <a:gd name="connsiteX21" fmla="*/ 267901 w 1868208"/>
                  <a:gd name="connsiteY21" fmla="*/ 600011 h 1291214"/>
                  <a:gd name="connsiteX22" fmla="*/ 40205 w 1868208"/>
                  <a:gd name="connsiteY22" fmla="*/ 625587 h 1291214"/>
                  <a:gd name="connsiteX23" fmla="*/ 56923 w 1868208"/>
                  <a:gd name="connsiteY23" fmla="*/ 491765 h 1291214"/>
                  <a:gd name="connsiteX24" fmla="*/ 27642 w 1868208"/>
                  <a:gd name="connsiteY24" fmla="*/ 260968 h 1291214"/>
                  <a:gd name="connsiteX25" fmla="*/ 63746 w 1868208"/>
                  <a:gd name="connsiteY25" fmla="*/ 80370 h 1291214"/>
                  <a:gd name="connsiteX26" fmla="*/ 80617 w 1868208"/>
                  <a:gd name="connsiteY26"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22371 w 1868208"/>
                  <a:gd name="connsiteY9" fmla="*/ 789030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385744 w 1868208"/>
                  <a:gd name="connsiteY9" fmla="*/ 855973 h 1291214"/>
                  <a:gd name="connsiteX10" fmla="*/ 1502600 w 1868208"/>
                  <a:gd name="connsiteY10" fmla="*/ 867508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385744 w 1868208"/>
                  <a:gd name="connsiteY9" fmla="*/ 855973 h 1291214"/>
                  <a:gd name="connsiteX10" fmla="*/ 1521991 w 1868208"/>
                  <a:gd name="connsiteY10" fmla="*/ 873986 h 1291214"/>
                  <a:gd name="connsiteX11" fmla="*/ 1601465 w 1868208"/>
                  <a:gd name="connsiteY11" fmla="*/ 914252 h 1291214"/>
                  <a:gd name="connsiteX12" fmla="*/ 1710458 w 1868208"/>
                  <a:gd name="connsiteY12" fmla="*/ 974319 h 1291214"/>
                  <a:gd name="connsiteX13" fmla="*/ 1638409 w 1868208"/>
                  <a:gd name="connsiteY13" fmla="*/ 1197581 h 1291214"/>
                  <a:gd name="connsiteX14" fmla="*/ 1285052 w 1868208"/>
                  <a:gd name="connsiteY14" fmla="*/ 1289916 h 1291214"/>
                  <a:gd name="connsiteX15" fmla="*/ 1102172 w 1868208"/>
                  <a:gd name="connsiteY15" fmla="*/ 1172810 h 1291214"/>
                  <a:gd name="connsiteX16" fmla="*/ 914193 w 1868208"/>
                  <a:gd name="connsiteY16" fmla="*/ 1245148 h 1291214"/>
                  <a:gd name="connsiteX17" fmla="*/ 852059 w 1868208"/>
                  <a:gd name="connsiteY17" fmla="*/ 971495 h 1291214"/>
                  <a:gd name="connsiteX18" fmla="*/ 861485 w 1868208"/>
                  <a:gd name="connsiteY18" fmla="*/ 871834 h 1291214"/>
                  <a:gd name="connsiteX19" fmla="*/ 899996 w 1868208"/>
                  <a:gd name="connsiteY19" fmla="*/ 742368 h 1291214"/>
                  <a:gd name="connsiteX20" fmla="*/ 798196 w 1868208"/>
                  <a:gd name="connsiteY20" fmla="*/ 715109 h 1291214"/>
                  <a:gd name="connsiteX21" fmla="*/ 533034 w 1868208"/>
                  <a:gd name="connsiteY21" fmla="*/ 695431 h 1291214"/>
                  <a:gd name="connsiteX22" fmla="*/ 267901 w 1868208"/>
                  <a:gd name="connsiteY22" fmla="*/ 600011 h 1291214"/>
                  <a:gd name="connsiteX23" fmla="*/ 40205 w 1868208"/>
                  <a:gd name="connsiteY23" fmla="*/ 625587 h 1291214"/>
                  <a:gd name="connsiteX24" fmla="*/ 56923 w 1868208"/>
                  <a:gd name="connsiteY24" fmla="*/ 491765 h 1291214"/>
                  <a:gd name="connsiteX25" fmla="*/ 27642 w 1868208"/>
                  <a:gd name="connsiteY25" fmla="*/ 260968 h 1291214"/>
                  <a:gd name="connsiteX26" fmla="*/ 63746 w 1868208"/>
                  <a:gd name="connsiteY26" fmla="*/ 80370 h 1291214"/>
                  <a:gd name="connsiteX27" fmla="*/ 80617 w 1868208"/>
                  <a:gd name="connsiteY27"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8208"/>
                  <a:gd name="connsiteY0" fmla="*/ 10774 h 1291214"/>
                  <a:gd name="connsiteX1" fmla="*/ 331101 w 1868208"/>
                  <a:gd name="connsiteY1" fmla="*/ 10459 h 1291214"/>
                  <a:gd name="connsiteX2" fmla="*/ 646427 w 1868208"/>
                  <a:gd name="connsiteY2" fmla="*/ 6200 h 1291214"/>
                  <a:gd name="connsiteX3" fmla="*/ 997308 w 1868208"/>
                  <a:gd name="connsiteY3" fmla="*/ 105260 h 1291214"/>
                  <a:gd name="connsiteX4" fmla="*/ 1226269 w 1868208"/>
                  <a:gd name="connsiteY4" fmla="*/ 206114 h 1291214"/>
                  <a:gd name="connsiteX5" fmla="*/ 1670045 w 1868208"/>
                  <a:gd name="connsiteY5" fmla="*/ 380852 h 1291214"/>
                  <a:gd name="connsiteX6" fmla="*/ 1852925 w 1868208"/>
                  <a:gd name="connsiteY6" fmla="*/ 464672 h 1291214"/>
                  <a:gd name="connsiteX7" fmla="*/ 1830065 w 1868208"/>
                  <a:gd name="connsiteY7" fmla="*/ 601832 h 1291214"/>
                  <a:gd name="connsiteX8" fmla="*/ 1607453 w 1868208"/>
                  <a:gd name="connsiteY8" fmla="*/ 599274 h 1291214"/>
                  <a:gd name="connsiteX9" fmla="*/ 1409955 w 1868208"/>
                  <a:gd name="connsiteY9" fmla="*/ 686115 h 1291214"/>
                  <a:gd name="connsiteX10" fmla="*/ 1385744 w 1868208"/>
                  <a:gd name="connsiteY10" fmla="*/ 855973 h 1291214"/>
                  <a:gd name="connsiteX11" fmla="*/ 1521991 w 1868208"/>
                  <a:gd name="connsiteY11" fmla="*/ 873986 h 1291214"/>
                  <a:gd name="connsiteX12" fmla="*/ 1601465 w 1868208"/>
                  <a:gd name="connsiteY12" fmla="*/ 914252 h 1291214"/>
                  <a:gd name="connsiteX13" fmla="*/ 1710458 w 1868208"/>
                  <a:gd name="connsiteY13" fmla="*/ 974319 h 1291214"/>
                  <a:gd name="connsiteX14" fmla="*/ 1638409 w 1868208"/>
                  <a:gd name="connsiteY14" fmla="*/ 1197581 h 1291214"/>
                  <a:gd name="connsiteX15" fmla="*/ 1285052 w 1868208"/>
                  <a:gd name="connsiteY15" fmla="*/ 1289916 h 1291214"/>
                  <a:gd name="connsiteX16" fmla="*/ 1102172 w 1868208"/>
                  <a:gd name="connsiteY16" fmla="*/ 1172810 h 1291214"/>
                  <a:gd name="connsiteX17" fmla="*/ 914193 w 1868208"/>
                  <a:gd name="connsiteY17" fmla="*/ 1245148 h 1291214"/>
                  <a:gd name="connsiteX18" fmla="*/ 852059 w 1868208"/>
                  <a:gd name="connsiteY18" fmla="*/ 971495 h 1291214"/>
                  <a:gd name="connsiteX19" fmla="*/ 861485 w 1868208"/>
                  <a:gd name="connsiteY19" fmla="*/ 871834 h 1291214"/>
                  <a:gd name="connsiteX20" fmla="*/ 899996 w 1868208"/>
                  <a:gd name="connsiteY20" fmla="*/ 742368 h 1291214"/>
                  <a:gd name="connsiteX21" fmla="*/ 798196 w 1868208"/>
                  <a:gd name="connsiteY21" fmla="*/ 715109 h 1291214"/>
                  <a:gd name="connsiteX22" fmla="*/ 533034 w 1868208"/>
                  <a:gd name="connsiteY22" fmla="*/ 695431 h 1291214"/>
                  <a:gd name="connsiteX23" fmla="*/ 267901 w 1868208"/>
                  <a:gd name="connsiteY23" fmla="*/ 600011 h 1291214"/>
                  <a:gd name="connsiteX24" fmla="*/ 40205 w 1868208"/>
                  <a:gd name="connsiteY24" fmla="*/ 625587 h 1291214"/>
                  <a:gd name="connsiteX25" fmla="*/ 56923 w 1868208"/>
                  <a:gd name="connsiteY25" fmla="*/ 491765 h 1291214"/>
                  <a:gd name="connsiteX26" fmla="*/ 27642 w 1868208"/>
                  <a:gd name="connsiteY26" fmla="*/ 260968 h 1291214"/>
                  <a:gd name="connsiteX27" fmla="*/ 63746 w 1868208"/>
                  <a:gd name="connsiteY27" fmla="*/ 80370 h 1291214"/>
                  <a:gd name="connsiteX28" fmla="*/ 80617 w 1868208"/>
                  <a:gd name="connsiteY28"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385744 w 1869742"/>
                  <a:gd name="connsiteY10" fmla="*/ 855973 h 1291214"/>
                  <a:gd name="connsiteX11" fmla="*/ 1521991 w 1869742"/>
                  <a:gd name="connsiteY11" fmla="*/ 873986 h 1291214"/>
                  <a:gd name="connsiteX12" fmla="*/ 1601465 w 1869742"/>
                  <a:gd name="connsiteY12" fmla="*/ 914252 h 1291214"/>
                  <a:gd name="connsiteX13" fmla="*/ 1710458 w 1869742"/>
                  <a:gd name="connsiteY13" fmla="*/ 974319 h 1291214"/>
                  <a:gd name="connsiteX14" fmla="*/ 1638409 w 1869742"/>
                  <a:gd name="connsiteY14" fmla="*/ 1197581 h 1291214"/>
                  <a:gd name="connsiteX15" fmla="*/ 1285052 w 1869742"/>
                  <a:gd name="connsiteY15" fmla="*/ 1289916 h 1291214"/>
                  <a:gd name="connsiteX16" fmla="*/ 1102172 w 1869742"/>
                  <a:gd name="connsiteY16" fmla="*/ 1172810 h 1291214"/>
                  <a:gd name="connsiteX17" fmla="*/ 914193 w 1869742"/>
                  <a:gd name="connsiteY17" fmla="*/ 1245148 h 1291214"/>
                  <a:gd name="connsiteX18" fmla="*/ 852059 w 1869742"/>
                  <a:gd name="connsiteY18" fmla="*/ 971495 h 1291214"/>
                  <a:gd name="connsiteX19" fmla="*/ 861485 w 1869742"/>
                  <a:gd name="connsiteY19" fmla="*/ 871834 h 1291214"/>
                  <a:gd name="connsiteX20" fmla="*/ 899996 w 1869742"/>
                  <a:gd name="connsiteY20" fmla="*/ 742368 h 1291214"/>
                  <a:gd name="connsiteX21" fmla="*/ 798196 w 1869742"/>
                  <a:gd name="connsiteY21" fmla="*/ 715109 h 1291214"/>
                  <a:gd name="connsiteX22" fmla="*/ 533034 w 1869742"/>
                  <a:gd name="connsiteY22" fmla="*/ 695431 h 1291214"/>
                  <a:gd name="connsiteX23" fmla="*/ 267901 w 1869742"/>
                  <a:gd name="connsiteY23" fmla="*/ 600011 h 1291214"/>
                  <a:gd name="connsiteX24" fmla="*/ 40205 w 1869742"/>
                  <a:gd name="connsiteY24" fmla="*/ 625587 h 1291214"/>
                  <a:gd name="connsiteX25" fmla="*/ 56923 w 1869742"/>
                  <a:gd name="connsiteY25" fmla="*/ 491765 h 1291214"/>
                  <a:gd name="connsiteX26" fmla="*/ 27642 w 1869742"/>
                  <a:gd name="connsiteY26" fmla="*/ 260968 h 1291214"/>
                  <a:gd name="connsiteX27" fmla="*/ 63746 w 1869742"/>
                  <a:gd name="connsiteY27" fmla="*/ 80370 h 1291214"/>
                  <a:gd name="connsiteX28" fmla="*/ 80617 w 1869742"/>
                  <a:gd name="connsiteY28"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214"/>
                  <a:gd name="connsiteX1" fmla="*/ 331101 w 1869742"/>
                  <a:gd name="connsiteY1" fmla="*/ 10459 h 1291214"/>
                  <a:gd name="connsiteX2" fmla="*/ 646427 w 1869742"/>
                  <a:gd name="connsiteY2" fmla="*/ 6200 h 1291214"/>
                  <a:gd name="connsiteX3" fmla="*/ 997308 w 1869742"/>
                  <a:gd name="connsiteY3" fmla="*/ 105260 h 1291214"/>
                  <a:gd name="connsiteX4" fmla="*/ 1226269 w 1869742"/>
                  <a:gd name="connsiteY4" fmla="*/ 206114 h 1291214"/>
                  <a:gd name="connsiteX5" fmla="*/ 1670045 w 1869742"/>
                  <a:gd name="connsiteY5" fmla="*/ 380852 h 1291214"/>
                  <a:gd name="connsiteX6" fmla="*/ 1852925 w 1869742"/>
                  <a:gd name="connsiteY6" fmla="*/ 464672 h 1291214"/>
                  <a:gd name="connsiteX7" fmla="*/ 1830065 w 1869742"/>
                  <a:gd name="connsiteY7" fmla="*/ 601832 h 1291214"/>
                  <a:gd name="connsiteX8" fmla="*/ 1575135 w 1869742"/>
                  <a:gd name="connsiteY8" fmla="*/ 620869 h 1291214"/>
                  <a:gd name="connsiteX9" fmla="*/ 1409955 w 1869742"/>
                  <a:gd name="connsiteY9" fmla="*/ 686115 h 1291214"/>
                  <a:gd name="connsiteX10" fmla="*/ 1422883 w 1869742"/>
                  <a:gd name="connsiteY10" fmla="*/ 778971 h 1291214"/>
                  <a:gd name="connsiteX11" fmla="*/ 1385744 w 1869742"/>
                  <a:gd name="connsiteY11" fmla="*/ 855973 h 1291214"/>
                  <a:gd name="connsiteX12" fmla="*/ 1521991 w 1869742"/>
                  <a:gd name="connsiteY12" fmla="*/ 873986 h 1291214"/>
                  <a:gd name="connsiteX13" fmla="*/ 1601465 w 1869742"/>
                  <a:gd name="connsiteY13" fmla="*/ 914252 h 1291214"/>
                  <a:gd name="connsiteX14" fmla="*/ 1710458 w 1869742"/>
                  <a:gd name="connsiteY14" fmla="*/ 974319 h 1291214"/>
                  <a:gd name="connsiteX15" fmla="*/ 1638409 w 1869742"/>
                  <a:gd name="connsiteY15" fmla="*/ 1197581 h 1291214"/>
                  <a:gd name="connsiteX16" fmla="*/ 1285052 w 1869742"/>
                  <a:gd name="connsiteY16" fmla="*/ 1289916 h 1291214"/>
                  <a:gd name="connsiteX17" fmla="*/ 1102172 w 1869742"/>
                  <a:gd name="connsiteY17" fmla="*/ 1172810 h 1291214"/>
                  <a:gd name="connsiteX18" fmla="*/ 914193 w 1869742"/>
                  <a:gd name="connsiteY18" fmla="*/ 1245148 h 1291214"/>
                  <a:gd name="connsiteX19" fmla="*/ 852059 w 1869742"/>
                  <a:gd name="connsiteY19" fmla="*/ 971495 h 1291214"/>
                  <a:gd name="connsiteX20" fmla="*/ 861485 w 1869742"/>
                  <a:gd name="connsiteY20" fmla="*/ 871834 h 1291214"/>
                  <a:gd name="connsiteX21" fmla="*/ 899996 w 1869742"/>
                  <a:gd name="connsiteY21" fmla="*/ 742368 h 1291214"/>
                  <a:gd name="connsiteX22" fmla="*/ 798196 w 1869742"/>
                  <a:gd name="connsiteY22" fmla="*/ 715109 h 1291214"/>
                  <a:gd name="connsiteX23" fmla="*/ 533034 w 1869742"/>
                  <a:gd name="connsiteY23" fmla="*/ 695431 h 1291214"/>
                  <a:gd name="connsiteX24" fmla="*/ 267901 w 1869742"/>
                  <a:gd name="connsiteY24" fmla="*/ 600011 h 1291214"/>
                  <a:gd name="connsiteX25" fmla="*/ 40205 w 1869742"/>
                  <a:gd name="connsiteY25" fmla="*/ 625587 h 1291214"/>
                  <a:gd name="connsiteX26" fmla="*/ 56923 w 1869742"/>
                  <a:gd name="connsiteY26" fmla="*/ 491765 h 1291214"/>
                  <a:gd name="connsiteX27" fmla="*/ 27642 w 1869742"/>
                  <a:gd name="connsiteY27" fmla="*/ 260968 h 1291214"/>
                  <a:gd name="connsiteX28" fmla="*/ 63746 w 1869742"/>
                  <a:gd name="connsiteY28" fmla="*/ 80370 h 1291214"/>
                  <a:gd name="connsiteX29" fmla="*/ 80617 w 1869742"/>
                  <a:gd name="connsiteY29" fmla="*/ 10774 h 1291214"/>
                  <a:gd name="connsiteX0" fmla="*/ 80617 w 1869742"/>
                  <a:gd name="connsiteY0" fmla="*/ 10774 h 1291343"/>
                  <a:gd name="connsiteX1" fmla="*/ 331101 w 1869742"/>
                  <a:gd name="connsiteY1" fmla="*/ 10459 h 1291343"/>
                  <a:gd name="connsiteX2" fmla="*/ 646427 w 1869742"/>
                  <a:gd name="connsiteY2" fmla="*/ 6200 h 1291343"/>
                  <a:gd name="connsiteX3" fmla="*/ 997308 w 1869742"/>
                  <a:gd name="connsiteY3" fmla="*/ 105260 h 1291343"/>
                  <a:gd name="connsiteX4" fmla="*/ 1226269 w 1869742"/>
                  <a:gd name="connsiteY4" fmla="*/ 206114 h 1291343"/>
                  <a:gd name="connsiteX5" fmla="*/ 1670045 w 1869742"/>
                  <a:gd name="connsiteY5" fmla="*/ 380852 h 1291343"/>
                  <a:gd name="connsiteX6" fmla="*/ 1852925 w 1869742"/>
                  <a:gd name="connsiteY6" fmla="*/ 464672 h 1291343"/>
                  <a:gd name="connsiteX7" fmla="*/ 1830065 w 1869742"/>
                  <a:gd name="connsiteY7" fmla="*/ 601832 h 1291343"/>
                  <a:gd name="connsiteX8" fmla="*/ 1575135 w 1869742"/>
                  <a:gd name="connsiteY8" fmla="*/ 620869 h 1291343"/>
                  <a:gd name="connsiteX9" fmla="*/ 1409955 w 1869742"/>
                  <a:gd name="connsiteY9" fmla="*/ 686115 h 1291343"/>
                  <a:gd name="connsiteX10" fmla="*/ 1422883 w 1869742"/>
                  <a:gd name="connsiteY10" fmla="*/ 778971 h 1291343"/>
                  <a:gd name="connsiteX11" fmla="*/ 1385744 w 1869742"/>
                  <a:gd name="connsiteY11" fmla="*/ 855973 h 1291343"/>
                  <a:gd name="connsiteX12" fmla="*/ 1521991 w 1869742"/>
                  <a:gd name="connsiteY12" fmla="*/ 873986 h 1291343"/>
                  <a:gd name="connsiteX13" fmla="*/ 1601465 w 1869742"/>
                  <a:gd name="connsiteY13" fmla="*/ 914252 h 1291343"/>
                  <a:gd name="connsiteX14" fmla="*/ 1710458 w 1869742"/>
                  <a:gd name="connsiteY14" fmla="*/ 974319 h 1291343"/>
                  <a:gd name="connsiteX15" fmla="*/ 1631977 w 1869742"/>
                  <a:gd name="connsiteY15" fmla="*/ 1220149 h 1291343"/>
                  <a:gd name="connsiteX16" fmla="*/ 1285052 w 1869742"/>
                  <a:gd name="connsiteY16" fmla="*/ 1289916 h 1291343"/>
                  <a:gd name="connsiteX17" fmla="*/ 1102172 w 1869742"/>
                  <a:gd name="connsiteY17" fmla="*/ 1172810 h 1291343"/>
                  <a:gd name="connsiteX18" fmla="*/ 914193 w 1869742"/>
                  <a:gd name="connsiteY18" fmla="*/ 1245148 h 1291343"/>
                  <a:gd name="connsiteX19" fmla="*/ 852059 w 1869742"/>
                  <a:gd name="connsiteY19" fmla="*/ 971495 h 1291343"/>
                  <a:gd name="connsiteX20" fmla="*/ 861485 w 1869742"/>
                  <a:gd name="connsiteY20" fmla="*/ 871834 h 1291343"/>
                  <a:gd name="connsiteX21" fmla="*/ 899996 w 1869742"/>
                  <a:gd name="connsiteY21" fmla="*/ 742368 h 1291343"/>
                  <a:gd name="connsiteX22" fmla="*/ 798196 w 1869742"/>
                  <a:gd name="connsiteY22" fmla="*/ 715109 h 1291343"/>
                  <a:gd name="connsiteX23" fmla="*/ 533034 w 1869742"/>
                  <a:gd name="connsiteY23" fmla="*/ 695431 h 1291343"/>
                  <a:gd name="connsiteX24" fmla="*/ 267901 w 1869742"/>
                  <a:gd name="connsiteY24" fmla="*/ 600011 h 1291343"/>
                  <a:gd name="connsiteX25" fmla="*/ 40205 w 1869742"/>
                  <a:gd name="connsiteY25" fmla="*/ 625587 h 1291343"/>
                  <a:gd name="connsiteX26" fmla="*/ 56923 w 1869742"/>
                  <a:gd name="connsiteY26" fmla="*/ 491765 h 1291343"/>
                  <a:gd name="connsiteX27" fmla="*/ 27642 w 1869742"/>
                  <a:gd name="connsiteY27" fmla="*/ 260968 h 1291343"/>
                  <a:gd name="connsiteX28" fmla="*/ 63746 w 1869742"/>
                  <a:gd name="connsiteY28" fmla="*/ 80370 h 1291343"/>
                  <a:gd name="connsiteX29" fmla="*/ 80617 w 1869742"/>
                  <a:gd name="connsiteY29" fmla="*/ 10774 h 1291343"/>
                  <a:gd name="connsiteX0" fmla="*/ 80617 w 1869742"/>
                  <a:gd name="connsiteY0" fmla="*/ 10774 h 1291634"/>
                  <a:gd name="connsiteX1" fmla="*/ 331101 w 1869742"/>
                  <a:gd name="connsiteY1" fmla="*/ 10459 h 1291634"/>
                  <a:gd name="connsiteX2" fmla="*/ 646427 w 1869742"/>
                  <a:gd name="connsiteY2" fmla="*/ 6200 h 1291634"/>
                  <a:gd name="connsiteX3" fmla="*/ 997308 w 1869742"/>
                  <a:gd name="connsiteY3" fmla="*/ 105260 h 1291634"/>
                  <a:gd name="connsiteX4" fmla="*/ 1226269 w 1869742"/>
                  <a:gd name="connsiteY4" fmla="*/ 206114 h 1291634"/>
                  <a:gd name="connsiteX5" fmla="*/ 1670045 w 1869742"/>
                  <a:gd name="connsiteY5" fmla="*/ 380852 h 1291634"/>
                  <a:gd name="connsiteX6" fmla="*/ 1852925 w 1869742"/>
                  <a:gd name="connsiteY6" fmla="*/ 464672 h 1291634"/>
                  <a:gd name="connsiteX7" fmla="*/ 1830065 w 1869742"/>
                  <a:gd name="connsiteY7" fmla="*/ 601832 h 1291634"/>
                  <a:gd name="connsiteX8" fmla="*/ 1575135 w 1869742"/>
                  <a:gd name="connsiteY8" fmla="*/ 620869 h 1291634"/>
                  <a:gd name="connsiteX9" fmla="*/ 1409955 w 1869742"/>
                  <a:gd name="connsiteY9" fmla="*/ 686115 h 1291634"/>
                  <a:gd name="connsiteX10" fmla="*/ 1422883 w 1869742"/>
                  <a:gd name="connsiteY10" fmla="*/ 778971 h 1291634"/>
                  <a:gd name="connsiteX11" fmla="*/ 1385744 w 1869742"/>
                  <a:gd name="connsiteY11" fmla="*/ 855973 h 1291634"/>
                  <a:gd name="connsiteX12" fmla="*/ 1521991 w 1869742"/>
                  <a:gd name="connsiteY12" fmla="*/ 873986 h 1291634"/>
                  <a:gd name="connsiteX13" fmla="*/ 1601465 w 1869742"/>
                  <a:gd name="connsiteY13" fmla="*/ 914252 h 1291634"/>
                  <a:gd name="connsiteX14" fmla="*/ 1710458 w 1869742"/>
                  <a:gd name="connsiteY14" fmla="*/ 974319 h 1291634"/>
                  <a:gd name="connsiteX15" fmla="*/ 1631977 w 1869742"/>
                  <a:gd name="connsiteY15" fmla="*/ 1220149 h 1291634"/>
                  <a:gd name="connsiteX16" fmla="*/ 1285052 w 1869742"/>
                  <a:gd name="connsiteY16" fmla="*/ 1289916 h 1291634"/>
                  <a:gd name="connsiteX17" fmla="*/ 1102172 w 1869742"/>
                  <a:gd name="connsiteY17" fmla="*/ 1172810 h 1291634"/>
                  <a:gd name="connsiteX18" fmla="*/ 914193 w 1869742"/>
                  <a:gd name="connsiteY18" fmla="*/ 1245148 h 1291634"/>
                  <a:gd name="connsiteX19" fmla="*/ 852059 w 1869742"/>
                  <a:gd name="connsiteY19" fmla="*/ 971495 h 1291634"/>
                  <a:gd name="connsiteX20" fmla="*/ 861485 w 1869742"/>
                  <a:gd name="connsiteY20" fmla="*/ 871834 h 1291634"/>
                  <a:gd name="connsiteX21" fmla="*/ 899996 w 1869742"/>
                  <a:gd name="connsiteY21" fmla="*/ 742368 h 1291634"/>
                  <a:gd name="connsiteX22" fmla="*/ 798196 w 1869742"/>
                  <a:gd name="connsiteY22" fmla="*/ 715109 h 1291634"/>
                  <a:gd name="connsiteX23" fmla="*/ 533034 w 1869742"/>
                  <a:gd name="connsiteY23" fmla="*/ 695431 h 1291634"/>
                  <a:gd name="connsiteX24" fmla="*/ 267901 w 1869742"/>
                  <a:gd name="connsiteY24" fmla="*/ 600011 h 1291634"/>
                  <a:gd name="connsiteX25" fmla="*/ 40205 w 1869742"/>
                  <a:gd name="connsiteY25" fmla="*/ 625587 h 1291634"/>
                  <a:gd name="connsiteX26" fmla="*/ 56923 w 1869742"/>
                  <a:gd name="connsiteY26" fmla="*/ 491765 h 1291634"/>
                  <a:gd name="connsiteX27" fmla="*/ 27642 w 1869742"/>
                  <a:gd name="connsiteY27" fmla="*/ 260968 h 1291634"/>
                  <a:gd name="connsiteX28" fmla="*/ 63746 w 1869742"/>
                  <a:gd name="connsiteY28" fmla="*/ 80370 h 1291634"/>
                  <a:gd name="connsiteX29" fmla="*/ 80617 w 1869742"/>
                  <a:gd name="connsiteY29" fmla="*/ 10774 h 1291634"/>
                  <a:gd name="connsiteX0" fmla="*/ 80617 w 1869742"/>
                  <a:gd name="connsiteY0" fmla="*/ 10774 h 1291634"/>
                  <a:gd name="connsiteX1" fmla="*/ 331101 w 1869742"/>
                  <a:gd name="connsiteY1" fmla="*/ 10459 h 1291634"/>
                  <a:gd name="connsiteX2" fmla="*/ 646427 w 1869742"/>
                  <a:gd name="connsiteY2" fmla="*/ 6200 h 1291634"/>
                  <a:gd name="connsiteX3" fmla="*/ 997308 w 1869742"/>
                  <a:gd name="connsiteY3" fmla="*/ 105260 h 1291634"/>
                  <a:gd name="connsiteX4" fmla="*/ 1226269 w 1869742"/>
                  <a:gd name="connsiteY4" fmla="*/ 206114 h 1291634"/>
                  <a:gd name="connsiteX5" fmla="*/ 1670045 w 1869742"/>
                  <a:gd name="connsiteY5" fmla="*/ 380852 h 1291634"/>
                  <a:gd name="connsiteX6" fmla="*/ 1852925 w 1869742"/>
                  <a:gd name="connsiteY6" fmla="*/ 464672 h 1291634"/>
                  <a:gd name="connsiteX7" fmla="*/ 1830065 w 1869742"/>
                  <a:gd name="connsiteY7" fmla="*/ 601832 h 1291634"/>
                  <a:gd name="connsiteX8" fmla="*/ 1575135 w 1869742"/>
                  <a:gd name="connsiteY8" fmla="*/ 620869 h 1291634"/>
                  <a:gd name="connsiteX9" fmla="*/ 1409955 w 1869742"/>
                  <a:gd name="connsiteY9" fmla="*/ 686115 h 1291634"/>
                  <a:gd name="connsiteX10" fmla="*/ 1422883 w 1869742"/>
                  <a:gd name="connsiteY10" fmla="*/ 778971 h 1291634"/>
                  <a:gd name="connsiteX11" fmla="*/ 1385744 w 1869742"/>
                  <a:gd name="connsiteY11" fmla="*/ 855973 h 1291634"/>
                  <a:gd name="connsiteX12" fmla="*/ 1521991 w 1869742"/>
                  <a:gd name="connsiteY12" fmla="*/ 873986 h 1291634"/>
                  <a:gd name="connsiteX13" fmla="*/ 1601465 w 1869742"/>
                  <a:gd name="connsiteY13" fmla="*/ 914252 h 1291634"/>
                  <a:gd name="connsiteX14" fmla="*/ 1710458 w 1869742"/>
                  <a:gd name="connsiteY14" fmla="*/ 974319 h 1291634"/>
                  <a:gd name="connsiteX15" fmla="*/ 1631977 w 1869742"/>
                  <a:gd name="connsiteY15" fmla="*/ 1220149 h 1291634"/>
                  <a:gd name="connsiteX16" fmla="*/ 1285052 w 1869742"/>
                  <a:gd name="connsiteY16" fmla="*/ 1289916 h 1291634"/>
                  <a:gd name="connsiteX17" fmla="*/ 1102172 w 1869742"/>
                  <a:gd name="connsiteY17" fmla="*/ 1172810 h 1291634"/>
                  <a:gd name="connsiteX18" fmla="*/ 914193 w 1869742"/>
                  <a:gd name="connsiteY18" fmla="*/ 1245148 h 1291634"/>
                  <a:gd name="connsiteX19" fmla="*/ 852059 w 1869742"/>
                  <a:gd name="connsiteY19" fmla="*/ 971495 h 1291634"/>
                  <a:gd name="connsiteX20" fmla="*/ 861485 w 1869742"/>
                  <a:gd name="connsiteY20" fmla="*/ 871834 h 1291634"/>
                  <a:gd name="connsiteX21" fmla="*/ 899996 w 1869742"/>
                  <a:gd name="connsiteY21" fmla="*/ 742368 h 1291634"/>
                  <a:gd name="connsiteX22" fmla="*/ 798196 w 1869742"/>
                  <a:gd name="connsiteY22" fmla="*/ 715109 h 1291634"/>
                  <a:gd name="connsiteX23" fmla="*/ 533034 w 1869742"/>
                  <a:gd name="connsiteY23" fmla="*/ 695431 h 1291634"/>
                  <a:gd name="connsiteX24" fmla="*/ 267901 w 1869742"/>
                  <a:gd name="connsiteY24" fmla="*/ 600011 h 1291634"/>
                  <a:gd name="connsiteX25" fmla="*/ 40205 w 1869742"/>
                  <a:gd name="connsiteY25" fmla="*/ 625587 h 1291634"/>
                  <a:gd name="connsiteX26" fmla="*/ 56923 w 1869742"/>
                  <a:gd name="connsiteY26" fmla="*/ 491765 h 1291634"/>
                  <a:gd name="connsiteX27" fmla="*/ 27642 w 1869742"/>
                  <a:gd name="connsiteY27" fmla="*/ 260968 h 1291634"/>
                  <a:gd name="connsiteX28" fmla="*/ 63746 w 1869742"/>
                  <a:gd name="connsiteY28" fmla="*/ 80370 h 1291634"/>
                  <a:gd name="connsiteX29" fmla="*/ 80617 w 1869742"/>
                  <a:gd name="connsiteY29" fmla="*/ 10774 h 1291634"/>
                  <a:gd name="connsiteX0" fmla="*/ 80617 w 1869742"/>
                  <a:gd name="connsiteY0" fmla="*/ 10774 h 1290897"/>
                  <a:gd name="connsiteX1" fmla="*/ 331101 w 1869742"/>
                  <a:gd name="connsiteY1" fmla="*/ 10459 h 1290897"/>
                  <a:gd name="connsiteX2" fmla="*/ 646427 w 1869742"/>
                  <a:gd name="connsiteY2" fmla="*/ 6200 h 1290897"/>
                  <a:gd name="connsiteX3" fmla="*/ 997308 w 1869742"/>
                  <a:gd name="connsiteY3" fmla="*/ 105260 h 1290897"/>
                  <a:gd name="connsiteX4" fmla="*/ 1226269 w 1869742"/>
                  <a:gd name="connsiteY4" fmla="*/ 206114 h 1290897"/>
                  <a:gd name="connsiteX5" fmla="*/ 1670045 w 1869742"/>
                  <a:gd name="connsiteY5" fmla="*/ 380852 h 1290897"/>
                  <a:gd name="connsiteX6" fmla="*/ 1852925 w 1869742"/>
                  <a:gd name="connsiteY6" fmla="*/ 464672 h 1290897"/>
                  <a:gd name="connsiteX7" fmla="*/ 1830065 w 1869742"/>
                  <a:gd name="connsiteY7" fmla="*/ 601832 h 1290897"/>
                  <a:gd name="connsiteX8" fmla="*/ 1575135 w 1869742"/>
                  <a:gd name="connsiteY8" fmla="*/ 620869 h 1290897"/>
                  <a:gd name="connsiteX9" fmla="*/ 1409955 w 1869742"/>
                  <a:gd name="connsiteY9" fmla="*/ 686115 h 1290897"/>
                  <a:gd name="connsiteX10" fmla="*/ 1422883 w 1869742"/>
                  <a:gd name="connsiteY10" fmla="*/ 778971 h 1290897"/>
                  <a:gd name="connsiteX11" fmla="*/ 1385744 w 1869742"/>
                  <a:gd name="connsiteY11" fmla="*/ 855973 h 1290897"/>
                  <a:gd name="connsiteX12" fmla="*/ 1521991 w 1869742"/>
                  <a:gd name="connsiteY12" fmla="*/ 873986 h 1290897"/>
                  <a:gd name="connsiteX13" fmla="*/ 1601465 w 1869742"/>
                  <a:gd name="connsiteY13" fmla="*/ 914252 h 1290897"/>
                  <a:gd name="connsiteX14" fmla="*/ 1710458 w 1869742"/>
                  <a:gd name="connsiteY14" fmla="*/ 974319 h 1290897"/>
                  <a:gd name="connsiteX15" fmla="*/ 1631977 w 1869742"/>
                  <a:gd name="connsiteY15" fmla="*/ 1220149 h 1290897"/>
                  <a:gd name="connsiteX16" fmla="*/ 1285052 w 1869742"/>
                  <a:gd name="connsiteY16" fmla="*/ 1289916 h 1290897"/>
                  <a:gd name="connsiteX17" fmla="*/ 1102172 w 1869742"/>
                  <a:gd name="connsiteY17" fmla="*/ 1172810 h 1290897"/>
                  <a:gd name="connsiteX18" fmla="*/ 914193 w 1869742"/>
                  <a:gd name="connsiteY18" fmla="*/ 1245148 h 1290897"/>
                  <a:gd name="connsiteX19" fmla="*/ 852059 w 1869742"/>
                  <a:gd name="connsiteY19" fmla="*/ 971495 h 1290897"/>
                  <a:gd name="connsiteX20" fmla="*/ 861485 w 1869742"/>
                  <a:gd name="connsiteY20" fmla="*/ 871834 h 1290897"/>
                  <a:gd name="connsiteX21" fmla="*/ 899996 w 1869742"/>
                  <a:gd name="connsiteY21" fmla="*/ 742368 h 1290897"/>
                  <a:gd name="connsiteX22" fmla="*/ 798196 w 1869742"/>
                  <a:gd name="connsiteY22" fmla="*/ 715109 h 1290897"/>
                  <a:gd name="connsiteX23" fmla="*/ 533034 w 1869742"/>
                  <a:gd name="connsiteY23" fmla="*/ 695431 h 1290897"/>
                  <a:gd name="connsiteX24" fmla="*/ 267901 w 1869742"/>
                  <a:gd name="connsiteY24" fmla="*/ 600011 h 1290897"/>
                  <a:gd name="connsiteX25" fmla="*/ 40205 w 1869742"/>
                  <a:gd name="connsiteY25" fmla="*/ 625587 h 1290897"/>
                  <a:gd name="connsiteX26" fmla="*/ 56923 w 1869742"/>
                  <a:gd name="connsiteY26" fmla="*/ 491765 h 1290897"/>
                  <a:gd name="connsiteX27" fmla="*/ 27642 w 1869742"/>
                  <a:gd name="connsiteY27" fmla="*/ 260968 h 1290897"/>
                  <a:gd name="connsiteX28" fmla="*/ 63746 w 1869742"/>
                  <a:gd name="connsiteY28" fmla="*/ 80370 h 1290897"/>
                  <a:gd name="connsiteX29" fmla="*/ 80617 w 1869742"/>
                  <a:gd name="connsiteY29" fmla="*/ 10774 h 1290897"/>
                  <a:gd name="connsiteX0" fmla="*/ 80617 w 1869742"/>
                  <a:gd name="connsiteY0" fmla="*/ 10774 h 1296748"/>
                  <a:gd name="connsiteX1" fmla="*/ 331101 w 1869742"/>
                  <a:gd name="connsiteY1" fmla="*/ 10459 h 1296748"/>
                  <a:gd name="connsiteX2" fmla="*/ 646427 w 1869742"/>
                  <a:gd name="connsiteY2" fmla="*/ 6200 h 1296748"/>
                  <a:gd name="connsiteX3" fmla="*/ 997308 w 1869742"/>
                  <a:gd name="connsiteY3" fmla="*/ 105260 h 1296748"/>
                  <a:gd name="connsiteX4" fmla="*/ 1226269 w 1869742"/>
                  <a:gd name="connsiteY4" fmla="*/ 206114 h 1296748"/>
                  <a:gd name="connsiteX5" fmla="*/ 1670045 w 1869742"/>
                  <a:gd name="connsiteY5" fmla="*/ 380852 h 1296748"/>
                  <a:gd name="connsiteX6" fmla="*/ 1852925 w 1869742"/>
                  <a:gd name="connsiteY6" fmla="*/ 464672 h 1296748"/>
                  <a:gd name="connsiteX7" fmla="*/ 1830065 w 1869742"/>
                  <a:gd name="connsiteY7" fmla="*/ 601832 h 1296748"/>
                  <a:gd name="connsiteX8" fmla="*/ 1575135 w 1869742"/>
                  <a:gd name="connsiteY8" fmla="*/ 620869 h 1296748"/>
                  <a:gd name="connsiteX9" fmla="*/ 1409955 w 1869742"/>
                  <a:gd name="connsiteY9" fmla="*/ 686115 h 1296748"/>
                  <a:gd name="connsiteX10" fmla="*/ 1422883 w 1869742"/>
                  <a:gd name="connsiteY10" fmla="*/ 778971 h 1296748"/>
                  <a:gd name="connsiteX11" fmla="*/ 1385744 w 1869742"/>
                  <a:gd name="connsiteY11" fmla="*/ 855973 h 1296748"/>
                  <a:gd name="connsiteX12" fmla="*/ 1521991 w 1869742"/>
                  <a:gd name="connsiteY12" fmla="*/ 873986 h 1296748"/>
                  <a:gd name="connsiteX13" fmla="*/ 1601465 w 1869742"/>
                  <a:gd name="connsiteY13" fmla="*/ 914252 h 1296748"/>
                  <a:gd name="connsiteX14" fmla="*/ 1710458 w 1869742"/>
                  <a:gd name="connsiteY14" fmla="*/ 974319 h 1296748"/>
                  <a:gd name="connsiteX15" fmla="*/ 1631977 w 1869742"/>
                  <a:gd name="connsiteY15" fmla="*/ 1220149 h 1296748"/>
                  <a:gd name="connsiteX16" fmla="*/ 1285052 w 1869742"/>
                  <a:gd name="connsiteY16" fmla="*/ 1289916 h 1296748"/>
                  <a:gd name="connsiteX17" fmla="*/ 1102172 w 1869742"/>
                  <a:gd name="connsiteY17" fmla="*/ 1172810 h 1296748"/>
                  <a:gd name="connsiteX18" fmla="*/ 914193 w 1869742"/>
                  <a:gd name="connsiteY18" fmla="*/ 1245148 h 1296748"/>
                  <a:gd name="connsiteX19" fmla="*/ 852059 w 1869742"/>
                  <a:gd name="connsiteY19" fmla="*/ 971495 h 1296748"/>
                  <a:gd name="connsiteX20" fmla="*/ 861485 w 1869742"/>
                  <a:gd name="connsiteY20" fmla="*/ 871834 h 1296748"/>
                  <a:gd name="connsiteX21" fmla="*/ 899996 w 1869742"/>
                  <a:gd name="connsiteY21" fmla="*/ 742368 h 1296748"/>
                  <a:gd name="connsiteX22" fmla="*/ 798196 w 1869742"/>
                  <a:gd name="connsiteY22" fmla="*/ 715109 h 1296748"/>
                  <a:gd name="connsiteX23" fmla="*/ 533034 w 1869742"/>
                  <a:gd name="connsiteY23" fmla="*/ 695431 h 1296748"/>
                  <a:gd name="connsiteX24" fmla="*/ 267901 w 1869742"/>
                  <a:gd name="connsiteY24" fmla="*/ 600011 h 1296748"/>
                  <a:gd name="connsiteX25" fmla="*/ 40205 w 1869742"/>
                  <a:gd name="connsiteY25" fmla="*/ 625587 h 1296748"/>
                  <a:gd name="connsiteX26" fmla="*/ 56923 w 1869742"/>
                  <a:gd name="connsiteY26" fmla="*/ 491765 h 1296748"/>
                  <a:gd name="connsiteX27" fmla="*/ 27642 w 1869742"/>
                  <a:gd name="connsiteY27" fmla="*/ 260968 h 1296748"/>
                  <a:gd name="connsiteX28" fmla="*/ 63746 w 1869742"/>
                  <a:gd name="connsiteY28" fmla="*/ 80370 h 1296748"/>
                  <a:gd name="connsiteX29" fmla="*/ 80617 w 1869742"/>
                  <a:gd name="connsiteY29" fmla="*/ 10774 h 1296748"/>
                  <a:gd name="connsiteX0" fmla="*/ 80617 w 1869742"/>
                  <a:gd name="connsiteY0" fmla="*/ 10774 h 1296749"/>
                  <a:gd name="connsiteX1" fmla="*/ 331101 w 1869742"/>
                  <a:gd name="connsiteY1" fmla="*/ 10459 h 1296749"/>
                  <a:gd name="connsiteX2" fmla="*/ 646427 w 1869742"/>
                  <a:gd name="connsiteY2" fmla="*/ 6200 h 1296749"/>
                  <a:gd name="connsiteX3" fmla="*/ 997308 w 1869742"/>
                  <a:gd name="connsiteY3" fmla="*/ 105260 h 1296749"/>
                  <a:gd name="connsiteX4" fmla="*/ 1226269 w 1869742"/>
                  <a:gd name="connsiteY4" fmla="*/ 206114 h 1296749"/>
                  <a:gd name="connsiteX5" fmla="*/ 1670045 w 1869742"/>
                  <a:gd name="connsiteY5" fmla="*/ 380852 h 1296749"/>
                  <a:gd name="connsiteX6" fmla="*/ 1852925 w 1869742"/>
                  <a:gd name="connsiteY6" fmla="*/ 464672 h 1296749"/>
                  <a:gd name="connsiteX7" fmla="*/ 1830065 w 1869742"/>
                  <a:gd name="connsiteY7" fmla="*/ 601832 h 1296749"/>
                  <a:gd name="connsiteX8" fmla="*/ 1575135 w 1869742"/>
                  <a:gd name="connsiteY8" fmla="*/ 620869 h 1296749"/>
                  <a:gd name="connsiteX9" fmla="*/ 1409955 w 1869742"/>
                  <a:gd name="connsiteY9" fmla="*/ 686115 h 1296749"/>
                  <a:gd name="connsiteX10" fmla="*/ 1422883 w 1869742"/>
                  <a:gd name="connsiteY10" fmla="*/ 778971 h 1296749"/>
                  <a:gd name="connsiteX11" fmla="*/ 1385744 w 1869742"/>
                  <a:gd name="connsiteY11" fmla="*/ 855973 h 1296749"/>
                  <a:gd name="connsiteX12" fmla="*/ 1521991 w 1869742"/>
                  <a:gd name="connsiteY12" fmla="*/ 873986 h 1296749"/>
                  <a:gd name="connsiteX13" fmla="*/ 1601465 w 1869742"/>
                  <a:gd name="connsiteY13" fmla="*/ 914252 h 1296749"/>
                  <a:gd name="connsiteX14" fmla="*/ 1710458 w 1869742"/>
                  <a:gd name="connsiteY14" fmla="*/ 974319 h 1296749"/>
                  <a:gd name="connsiteX15" fmla="*/ 1631977 w 1869742"/>
                  <a:gd name="connsiteY15" fmla="*/ 1220149 h 1296749"/>
                  <a:gd name="connsiteX16" fmla="*/ 1285052 w 1869742"/>
                  <a:gd name="connsiteY16" fmla="*/ 1289916 h 1296749"/>
                  <a:gd name="connsiteX17" fmla="*/ 1102172 w 1869742"/>
                  <a:gd name="connsiteY17" fmla="*/ 1172810 h 1296749"/>
                  <a:gd name="connsiteX18" fmla="*/ 914193 w 1869742"/>
                  <a:gd name="connsiteY18" fmla="*/ 1245148 h 1296749"/>
                  <a:gd name="connsiteX19" fmla="*/ 852059 w 1869742"/>
                  <a:gd name="connsiteY19" fmla="*/ 971495 h 1296749"/>
                  <a:gd name="connsiteX20" fmla="*/ 861485 w 1869742"/>
                  <a:gd name="connsiteY20" fmla="*/ 871834 h 1296749"/>
                  <a:gd name="connsiteX21" fmla="*/ 899996 w 1869742"/>
                  <a:gd name="connsiteY21" fmla="*/ 742368 h 1296749"/>
                  <a:gd name="connsiteX22" fmla="*/ 798196 w 1869742"/>
                  <a:gd name="connsiteY22" fmla="*/ 715109 h 1296749"/>
                  <a:gd name="connsiteX23" fmla="*/ 533034 w 1869742"/>
                  <a:gd name="connsiteY23" fmla="*/ 695431 h 1296749"/>
                  <a:gd name="connsiteX24" fmla="*/ 267901 w 1869742"/>
                  <a:gd name="connsiteY24" fmla="*/ 600011 h 1296749"/>
                  <a:gd name="connsiteX25" fmla="*/ 40205 w 1869742"/>
                  <a:gd name="connsiteY25" fmla="*/ 625587 h 1296749"/>
                  <a:gd name="connsiteX26" fmla="*/ 56923 w 1869742"/>
                  <a:gd name="connsiteY26" fmla="*/ 491765 h 1296749"/>
                  <a:gd name="connsiteX27" fmla="*/ 27642 w 1869742"/>
                  <a:gd name="connsiteY27" fmla="*/ 260968 h 1296749"/>
                  <a:gd name="connsiteX28" fmla="*/ 63746 w 1869742"/>
                  <a:gd name="connsiteY28" fmla="*/ 80370 h 1296749"/>
                  <a:gd name="connsiteX29" fmla="*/ 80617 w 1869742"/>
                  <a:gd name="connsiteY29" fmla="*/ 10774 h 1296749"/>
                  <a:gd name="connsiteX0" fmla="*/ 80617 w 1869742"/>
                  <a:gd name="connsiteY0" fmla="*/ 10774 h 1289934"/>
                  <a:gd name="connsiteX1" fmla="*/ 331101 w 1869742"/>
                  <a:gd name="connsiteY1" fmla="*/ 10459 h 1289934"/>
                  <a:gd name="connsiteX2" fmla="*/ 646427 w 1869742"/>
                  <a:gd name="connsiteY2" fmla="*/ 6200 h 1289934"/>
                  <a:gd name="connsiteX3" fmla="*/ 997308 w 1869742"/>
                  <a:gd name="connsiteY3" fmla="*/ 105260 h 1289934"/>
                  <a:gd name="connsiteX4" fmla="*/ 1226269 w 1869742"/>
                  <a:gd name="connsiteY4" fmla="*/ 206114 h 1289934"/>
                  <a:gd name="connsiteX5" fmla="*/ 1670045 w 1869742"/>
                  <a:gd name="connsiteY5" fmla="*/ 380852 h 1289934"/>
                  <a:gd name="connsiteX6" fmla="*/ 1852925 w 1869742"/>
                  <a:gd name="connsiteY6" fmla="*/ 464672 h 1289934"/>
                  <a:gd name="connsiteX7" fmla="*/ 1830065 w 1869742"/>
                  <a:gd name="connsiteY7" fmla="*/ 601832 h 1289934"/>
                  <a:gd name="connsiteX8" fmla="*/ 1575135 w 1869742"/>
                  <a:gd name="connsiteY8" fmla="*/ 620869 h 1289934"/>
                  <a:gd name="connsiteX9" fmla="*/ 1409955 w 1869742"/>
                  <a:gd name="connsiteY9" fmla="*/ 686115 h 1289934"/>
                  <a:gd name="connsiteX10" fmla="*/ 1422883 w 1869742"/>
                  <a:gd name="connsiteY10" fmla="*/ 778971 h 1289934"/>
                  <a:gd name="connsiteX11" fmla="*/ 1385744 w 1869742"/>
                  <a:gd name="connsiteY11" fmla="*/ 855973 h 1289934"/>
                  <a:gd name="connsiteX12" fmla="*/ 1521991 w 1869742"/>
                  <a:gd name="connsiteY12" fmla="*/ 873986 h 1289934"/>
                  <a:gd name="connsiteX13" fmla="*/ 1601465 w 1869742"/>
                  <a:gd name="connsiteY13" fmla="*/ 914252 h 1289934"/>
                  <a:gd name="connsiteX14" fmla="*/ 1710458 w 1869742"/>
                  <a:gd name="connsiteY14" fmla="*/ 974319 h 1289934"/>
                  <a:gd name="connsiteX15" fmla="*/ 1631977 w 1869742"/>
                  <a:gd name="connsiteY15" fmla="*/ 1220149 h 1289934"/>
                  <a:gd name="connsiteX16" fmla="*/ 1285052 w 1869742"/>
                  <a:gd name="connsiteY16" fmla="*/ 1289916 h 1289934"/>
                  <a:gd name="connsiteX17" fmla="*/ 1102172 w 1869742"/>
                  <a:gd name="connsiteY17" fmla="*/ 1172810 h 1289934"/>
                  <a:gd name="connsiteX18" fmla="*/ 914193 w 1869742"/>
                  <a:gd name="connsiteY18" fmla="*/ 1245148 h 1289934"/>
                  <a:gd name="connsiteX19" fmla="*/ 852059 w 1869742"/>
                  <a:gd name="connsiteY19" fmla="*/ 971495 h 1289934"/>
                  <a:gd name="connsiteX20" fmla="*/ 861485 w 1869742"/>
                  <a:gd name="connsiteY20" fmla="*/ 871834 h 1289934"/>
                  <a:gd name="connsiteX21" fmla="*/ 899996 w 1869742"/>
                  <a:gd name="connsiteY21" fmla="*/ 742368 h 1289934"/>
                  <a:gd name="connsiteX22" fmla="*/ 798196 w 1869742"/>
                  <a:gd name="connsiteY22" fmla="*/ 715109 h 1289934"/>
                  <a:gd name="connsiteX23" fmla="*/ 533034 w 1869742"/>
                  <a:gd name="connsiteY23" fmla="*/ 695431 h 1289934"/>
                  <a:gd name="connsiteX24" fmla="*/ 267901 w 1869742"/>
                  <a:gd name="connsiteY24" fmla="*/ 600011 h 1289934"/>
                  <a:gd name="connsiteX25" fmla="*/ 40205 w 1869742"/>
                  <a:gd name="connsiteY25" fmla="*/ 625587 h 1289934"/>
                  <a:gd name="connsiteX26" fmla="*/ 56923 w 1869742"/>
                  <a:gd name="connsiteY26" fmla="*/ 491765 h 1289934"/>
                  <a:gd name="connsiteX27" fmla="*/ 27642 w 1869742"/>
                  <a:gd name="connsiteY27" fmla="*/ 260968 h 1289934"/>
                  <a:gd name="connsiteX28" fmla="*/ 63746 w 1869742"/>
                  <a:gd name="connsiteY28" fmla="*/ 80370 h 1289934"/>
                  <a:gd name="connsiteX29" fmla="*/ 80617 w 1869742"/>
                  <a:gd name="connsiteY29" fmla="*/ 10774 h 1289934"/>
                  <a:gd name="connsiteX0" fmla="*/ 80617 w 1869742"/>
                  <a:gd name="connsiteY0" fmla="*/ 10774 h 1291092"/>
                  <a:gd name="connsiteX1" fmla="*/ 331101 w 1869742"/>
                  <a:gd name="connsiteY1" fmla="*/ 10459 h 1291092"/>
                  <a:gd name="connsiteX2" fmla="*/ 646427 w 1869742"/>
                  <a:gd name="connsiteY2" fmla="*/ 6200 h 1291092"/>
                  <a:gd name="connsiteX3" fmla="*/ 997308 w 1869742"/>
                  <a:gd name="connsiteY3" fmla="*/ 105260 h 1291092"/>
                  <a:gd name="connsiteX4" fmla="*/ 1226269 w 1869742"/>
                  <a:gd name="connsiteY4" fmla="*/ 206114 h 1291092"/>
                  <a:gd name="connsiteX5" fmla="*/ 1670045 w 1869742"/>
                  <a:gd name="connsiteY5" fmla="*/ 380852 h 1291092"/>
                  <a:gd name="connsiteX6" fmla="*/ 1852925 w 1869742"/>
                  <a:gd name="connsiteY6" fmla="*/ 464672 h 1291092"/>
                  <a:gd name="connsiteX7" fmla="*/ 1830065 w 1869742"/>
                  <a:gd name="connsiteY7" fmla="*/ 601832 h 1291092"/>
                  <a:gd name="connsiteX8" fmla="*/ 1575135 w 1869742"/>
                  <a:gd name="connsiteY8" fmla="*/ 620869 h 1291092"/>
                  <a:gd name="connsiteX9" fmla="*/ 1409955 w 1869742"/>
                  <a:gd name="connsiteY9" fmla="*/ 686115 h 1291092"/>
                  <a:gd name="connsiteX10" fmla="*/ 1422883 w 1869742"/>
                  <a:gd name="connsiteY10" fmla="*/ 778971 h 1291092"/>
                  <a:gd name="connsiteX11" fmla="*/ 1385744 w 1869742"/>
                  <a:gd name="connsiteY11" fmla="*/ 855973 h 1291092"/>
                  <a:gd name="connsiteX12" fmla="*/ 1521991 w 1869742"/>
                  <a:gd name="connsiteY12" fmla="*/ 873986 h 1291092"/>
                  <a:gd name="connsiteX13" fmla="*/ 1601465 w 1869742"/>
                  <a:gd name="connsiteY13" fmla="*/ 914252 h 1291092"/>
                  <a:gd name="connsiteX14" fmla="*/ 1710458 w 1869742"/>
                  <a:gd name="connsiteY14" fmla="*/ 974319 h 1291092"/>
                  <a:gd name="connsiteX15" fmla="*/ 1631977 w 1869742"/>
                  <a:gd name="connsiteY15" fmla="*/ 1220149 h 1291092"/>
                  <a:gd name="connsiteX16" fmla="*/ 1285052 w 1869742"/>
                  <a:gd name="connsiteY16" fmla="*/ 1289916 h 1291092"/>
                  <a:gd name="connsiteX17" fmla="*/ 1102172 w 1869742"/>
                  <a:gd name="connsiteY17" fmla="*/ 1172810 h 1291092"/>
                  <a:gd name="connsiteX18" fmla="*/ 914193 w 1869742"/>
                  <a:gd name="connsiteY18" fmla="*/ 1245148 h 1291092"/>
                  <a:gd name="connsiteX19" fmla="*/ 852059 w 1869742"/>
                  <a:gd name="connsiteY19" fmla="*/ 971495 h 1291092"/>
                  <a:gd name="connsiteX20" fmla="*/ 861485 w 1869742"/>
                  <a:gd name="connsiteY20" fmla="*/ 871834 h 1291092"/>
                  <a:gd name="connsiteX21" fmla="*/ 899996 w 1869742"/>
                  <a:gd name="connsiteY21" fmla="*/ 742368 h 1291092"/>
                  <a:gd name="connsiteX22" fmla="*/ 798196 w 1869742"/>
                  <a:gd name="connsiteY22" fmla="*/ 715109 h 1291092"/>
                  <a:gd name="connsiteX23" fmla="*/ 533034 w 1869742"/>
                  <a:gd name="connsiteY23" fmla="*/ 695431 h 1291092"/>
                  <a:gd name="connsiteX24" fmla="*/ 267901 w 1869742"/>
                  <a:gd name="connsiteY24" fmla="*/ 600011 h 1291092"/>
                  <a:gd name="connsiteX25" fmla="*/ 40205 w 1869742"/>
                  <a:gd name="connsiteY25" fmla="*/ 625587 h 1291092"/>
                  <a:gd name="connsiteX26" fmla="*/ 56923 w 1869742"/>
                  <a:gd name="connsiteY26" fmla="*/ 491765 h 1291092"/>
                  <a:gd name="connsiteX27" fmla="*/ 27642 w 1869742"/>
                  <a:gd name="connsiteY27" fmla="*/ 260968 h 1291092"/>
                  <a:gd name="connsiteX28" fmla="*/ 63746 w 1869742"/>
                  <a:gd name="connsiteY28" fmla="*/ 80370 h 1291092"/>
                  <a:gd name="connsiteX29" fmla="*/ 80617 w 1869742"/>
                  <a:gd name="connsiteY29" fmla="*/ 10774 h 1291092"/>
                  <a:gd name="connsiteX0" fmla="*/ 80617 w 1869742"/>
                  <a:gd name="connsiteY0" fmla="*/ 10774 h 1291091"/>
                  <a:gd name="connsiteX1" fmla="*/ 331101 w 1869742"/>
                  <a:gd name="connsiteY1" fmla="*/ 10459 h 1291091"/>
                  <a:gd name="connsiteX2" fmla="*/ 646427 w 1869742"/>
                  <a:gd name="connsiteY2" fmla="*/ 6200 h 1291091"/>
                  <a:gd name="connsiteX3" fmla="*/ 997308 w 1869742"/>
                  <a:gd name="connsiteY3" fmla="*/ 105260 h 1291091"/>
                  <a:gd name="connsiteX4" fmla="*/ 1226269 w 1869742"/>
                  <a:gd name="connsiteY4" fmla="*/ 206114 h 1291091"/>
                  <a:gd name="connsiteX5" fmla="*/ 1670045 w 1869742"/>
                  <a:gd name="connsiteY5" fmla="*/ 380852 h 1291091"/>
                  <a:gd name="connsiteX6" fmla="*/ 1852925 w 1869742"/>
                  <a:gd name="connsiteY6" fmla="*/ 464672 h 1291091"/>
                  <a:gd name="connsiteX7" fmla="*/ 1830065 w 1869742"/>
                  <a:gd name="connsiteY7" fmla="*/ 601832 h 1291091"/>
                  <a:gd name="connsiteX8" fmla="*/ 1575135 w 1869742"/>
                  <a:gd name="connsiteY8" fmla="*/ 620869 h 1291091"/>
                  <a:gd name="connsiteX9" fmla="*/ 1409955 w 1869742"/>
                  <a:gd name="connsiteY9" fmla="*/ 686115 h 1291091"/>
                  <a:gd name="connsiteX10" fmla="*/ 1422883 w 1869742"/>
                  <a:gd name="connsiteY10" fmla="*/ 778971 h 1291091"/>
                  <a:gd name="connsiteX11" fmla="*/ 1385744 w 1869742"/>
                  <a:gd name="connsiteY11" fmla="*/ 855973 h 1291091"/>
                  <a:gd name="connsiteX12" fmla="*/ 1521991 w 1869742"/>
                  <a:gd name="connsiteY12" fmla="*/ 873986 h 1291091"/>
                  <a:gd name="connsiteX13" fmla="*/ 1601465 w 1869742"/>
                  <a:gd name="connsiteY13" fmla="*/ 914252 h 1291091"/>
                  <a:gd name="connsiteX14" fmla="*/ 1710458 w 1869742"/>
                  <a:gd name="connsiteY14" fmla="*/ 974319 h 1291091"/>
                  <a:gd name="connsiteX15" fmla="*/ 1631977 w 1869742"/>
                  <a:gd name="connsiteY15" fmla="*/ 1220149 h 1291091"/>
                  <a:gd name="connsiteX16" fmla="*/ 1285052 w 1869742"/>
                  <a:gd name="connsiteY16" fmla="*/ 1289916 h 1291091"/>
                  <a:gd name="connsiteX17" fmla="*/ 1102172 w 1869742"/>
                  <a:gd name="connsiteY17" fmla="*/ 1172810 h 1291091"/>
                  <a:gd name="connsiteX18" fmla="*/ 914193 w 1869742"/>
                  <a:gd name="connsiteY18" fmla="*/ 1245148 h 1291091"/>
                  <a:gd name="connsiteX19" fmla="*/ 852059 w 1869742"/>
                  <a:gd name="connsiteY19" fmla="*/ 971495 h 1291091"/>
                  <a:gd name="connsiteX20" fmla="*/ 861485 w 1869742"/>
                  <a:gd name="connsiteY20" fmla="*/ 871834 h 1291091"/>
                  <a:gd name="connsiteX21" fmla="*/ 899996 w 1869742"/>
                  <a:gd name="connsiteY21" fmla="*/ 742368 h 1291091"/>
                  <a:gd name="connsiteX22" fmla="*/ 798196 w 1869742"/>
                  <a:gd name="connsiteY22" fmla="*/ 715109 h 1291091"/>
                  <a:gd name="connsiteX23" fmla="*/ 533034 w 1869742"/>
                  <a:gd name="connsiteY23" fmla="*/ 695431 h 1291091"/>
                  <a:gd name="connsiteX24" fmla="*/ 267901 w 1869742"/>
                  <a:gd name="connsiteY24" fmla="*/ 600011 h 1291091"/>
                  <a:gd name="connsiteX25" fmla="*/ 40205 w 1869742"/>
                  <a:gd name="connsiteY25" fmla="*/ 625587 h 1291091"/>
                  <a:gd name="connsiteX26" fmla="*/ 56923 w 1869742"/>
                  <a:gd name="connsiteY26" fmla="*/ 491765 h 1291091"/>
                  <a:gd name="connsiteX27" fmla="*/ 27642 w 1869742"/>
                  <a:gd name="connsiteY27" fmla="*/ 260968 h 1291091"/>
                  <a:gd name="connsiteX28" fmla="*/ 63746 w 1869742"/>
                  <a:gd name="connsiteY28" fmla="*/ 80370 h 1291091"/>
                  <a:gd name="connsiteX29" fmla="*/ 80617 w 1869742"/>
                  <a:gd name="connsiteY29" fmla="*/ 10774 h 1291091"/>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02172 w 1869742"/>
                  <a:gd name="connsiteY17" fmla="*/ 1172810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02172 w 1869742"/>
                  <a:gd name="connsiteY17" fmla="*/ 1172810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82482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82482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82482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82482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82482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914193 w 1869742"/>
                  <a:gd name="connsiteY18" fmla="*/ 1245148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10458 w 1869742"/>
                  <a:gd name="connsiteY14" fmla="*/ 974319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914252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521991 w 1869742"/>
                  <a:gd name="connsiteY12" fmla="*/ 873986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03001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03001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03001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03001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03001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22883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09955 w 1869742"/>
                  <a:gd name="connsiteY9" fmla="*/ 686115 h 1289916"/>
                  <a:gd name="connsiteX10" fmla="*/ 1445400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397089 w 1869742"/>
                  <a:gd name="connsiteY9" fmla="*/ 702234 h 1289916"/>
                  <a:gd name="connsiteX10" fmla="*/ 1445400 w 1869742"/>
                  <a:gd name="connsiteY10" fmla="*/ 778971 h 1289916"/>
                  <a:gd name="connsiteX11" fmla="*/ 1385744 w 1869742"/>
                  <a:gd name="connsiteY11" fmla="*/ 855973 h 1289916"/>
                  <a:gd name="connsiteX12" fmla="*/ 1480174 w 1869742"/>
                  <a:gd name="connsiteY12" fmla="*/ 919120 h 1289916"/>
                  <a:gd name="connsiteX13" fmla="*/ 1601465 w 1869742"/>
                  <a:gd name="connsiteY13" fmla="*/ 894909 h 1289916"/>
                  <a:gd name="connsiteX14" fmla="*/ 1720107 w 1869742"/>
                  <a:gd name="connsiteY14" fmla="*/ 980768 h 1289916"/>
                  <a:gd name="connsiteX15" fmla="*/ 1631977 w 1869742"/>
                  <a:gd name="connsiteY15" fmla="*/ 1220149 h 1289916"/>
                  <a:gd name="connsiteX16" fmla="*/ 1285052 w 1869742"/>
                  <a:gd name="connsiteY16" fmla="*/ 1289916 h 1289916"/>
                  <a:gd name="connsiteX17" fmla="*/ 1140771 w 1869742"/>
                  <a:gd name="connsiteY17" fmla="*/ 1169586 h 1289916"/>
                  <a:gd name="connsiteX18" fmla="*/ 898110 w 1869742"/>
                  <a:gd name="connsiteY18" fmla="*/ 1258044 h 1289916"/>
                  <a:gd name="connsiteX19" fmla="*/ 852059 w 1869742"/>
                  <a:gd name="connsiteY19" fmla="*/ 971495 h 1289916"/>
                  <a:gd name="connsiteX20" fmla="*/ 861485 w 1869742"/>
                  <a:gd name="connsiteY20" fmla="*/ 871834 h 1289916"/>
                  <a:gd name="connsiteX21" fmla="*/ 899996 w 1869742"/>
                  <a:gd name="connsiteY21" fmla="*/ 742368 h 1289916"/>
                  <a:gd name="connsiteX22" fmla="*/ 798196 w 1869742"/>
                  <a:gd name="connsiteY22" fmla="*/ 715109 h 1289916"/>
                  <a:gd name="connsiteX23" fmla="*/ 533034 w 1869742"/>
                  <a:gd name="connsiteY23" fmla="*/ 695431 h 1289916"/>
                  <a:gd name="connsiteX24" fmla="*/ 267901 w 1869742"/>
                  <a:gd name="connsiteY24" fmla="*/ 600011 h 1289916"/>
                  <a:gd name="connsiteX25" fmla="*/ 40205 w 1869742"/>
                  <a:gd name="connsiteY25" fmla="*/ 625587 h 1289916"/>
                  <a:gd name="connsiteX26" fmla="*/ 56923 w 1869742"/>
                  <a:gd name="connsiteY26" fmla="*/ 491765 h 1289916"/>
                  <a:gd name="connsiteX27" fmla="*/ 27642 w 1869742"/>
                  <a:gd name="connsiteY27" fmla="*/ 260968 h 1289916"/>
                  <a:gd name="connsiteX28" fmla="*/ 63746 w 1869742"/>
                  <a:gd name="connsiteY28" fmla="*/ 80370 h 1289916"/>
                  <a:gd name="connsiteX29" fmla="*/ 80617 w 1869742"/>
                  <a:gd name="connsiteY29"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490714 w 1869742"/>
                  <a:gd name="connsiteY9" fmla="*/ 644180 h 1289916"/>
                  <a:gd name="connsiteX10" fmla="*/ 1397089 w 1869742"/>
                  <a:gd name="connsiteY10" fmla="*/ 702234 h 1289916"/>
                  <a:gd name="connsiteX11" fmla="*/ 1445400 w 1869742"/>
                  <a:gd name="connsiteY11" fmla="*/ 778971 h 1289916"/>
                  <a:gd name="connsiteX12" fmla="*/ 1385744 w 1869742"/>
                  <a:gd name="connsiteY12" fmla="*/ 855973 h 1289916"/>
                  <a:gd name="connsiteX13" fmla="*/ 1480174 w 1869742"/>
                  <a:gd name="connsiteY13" fmla="*/ 919120 h 1289916"/>
                  <a:gd name="connsiteX14" fmla="*/ 1601465 w 1869742"/>
                  <a:gd name="connsiteY14" fmla="*/ 894909 h 1289916"/>
                  <a:gd name="connsiteX15" fmla="*/ 1720107 w 1869742"/>
                  <a:gd name="connsiteY15" fmla="*/ 980768 h 1289916"/>
                  <a:gd name="connsiteX16" fmla="*/ 1631977 w 1869742"/>
                  <a:gd name="connsiteY16" fmla="*/ 1220149 h 1289916"/>
                  <a:gd name="connsiteX17" fmla="*/ 1285052 w 1869742"/>
                  <a:gd name="connsiteY17" fmla="*/ 1289916 h 1289916"/>
                  <a:gd name="connsiteX18" fmla="*/ 1140771 w 1869742"/>
                  <a:gd name="connsiteY18" fmla="*/ 1169586 h 1289916"/>
                  <a:gd name="connsiteX19" fmla="*/ 898110 w 1869742"/>
                  <a:gd name="connsiteY19" fmla="*/ 1258044 h 1289916"/>
                  <a:gd name="connsiteX20" fmla="*/ 852059 w 1869742"/>
                  <a:gd name="connsiteY20" fmla="*/ 971495 h 1289916"/>
                  <a:gd name="connsiteX21" fmla="*/ 861485 w 1869742"/>
                  <a:gd name="connsiteY21" fmla="*/ 871834 h 1289916"/>
                  <a:gd name="connsiteX22" fmla="*/ 899996 w 1869742"/>
                  <a:gd name="connsiteY22" fmla="*/ 742368 h 1289916"/>
                  <a:gd name="connsiteX23" fmla="*/ 798196 w 1869742"/>
                  <a:gd name="connsiteY23" fmla="*/ 715109 h 1289916"/>
                  <a:gd name="connsiteX24" fmla="*/ 533034 w 1869742"/>
                  <a:gd name="connsiteY24" fmla="*/ 695431 h 1289916"/>
                  <a:gd name="connsiteX25" fmla="*/ 267901 w 1869742"/>
                  <a:gd name="connsiteY25" fmla="*/ 600011 h 1289916"/>
                  <a:gd name="connsiteX26" fmla="*/ 40205 w 1869742"/>
                  <a:gd name="connsiteY26" fmla="*/ 625587 h 1289916"/>
                  <a:gd name="connsiteX27" fmla="*/ 56923 w 1869742"/>
                  <a:gd name="connsiteY27" fmla="*/ 491765 h 1289916"/>
                  <a:gd name="connsiteX28" fmla="*/ 27642 w 1869742"/>
                  <a:gd name="connsiteY28" fmla="*/ 260968 h 1289916"/>
                  <a:gd name="connsiteX29" fmla="*/ 63746 w 1869742"/>
                  <a:gd name="connsiteY29" fmla="*/ 80370 h 1289916"/>
                  <a:gd name="connsiteX30" fmla="*/ 80617 w 1869742"/>
                  <a:gd name="connsiteY30" fmla="*/ 10774 h 1289916"/>
                  <a:gd name="connsiteX0" fmla="*/ 80617 w 1869742"/>
                  <a:gd name="connsiteY0" fmla="*/ 10774 h 1289916"/>
                  <a:gd name="connsiteX1" fmla="*/ 331101 w 1869742"/>
                  <a:gd name="connsiteY1" fmla="*/ 10459 h 1289916"/>
                  <a:gd name="connsiteX2" fmla="*/ 646427 w 1869742"/>
                  <a:gd name="connsiteY2" fmla="*/ 6200 h 1289916"/>
                  <a:gd name="connsiteX3" fmla="*/ 997308 w 1869742"/>
                  <a:gd name="connsiteY3" fmla="*/ 105260 h 1289916"/>
                  <a:gd name="connsiteX4" fmla="*/ 1226269 w 1869742"/>
                  <a:gd name="connsiteY4" fmla="*/ 206114 h 1289916"/>
                  <a:gd name="connsiteX5" fmla="*/ 1670045 w 1869742"/>
                  <a:gd name="connsiteY5" fmla="*/ 380852 h 1289916"/>
                  <a:gd name="connsiteX6" fmla="*/ 1852925 w 1869742"/>
                  <a:gd name="connsiteY6" fmla="*/ 464672 h 1289916"/>
                  <a:gd name="connsiteX7" fmla="*/ 1830065 w 1869742"/>
                  <a:gd name="connsiteY7" fmla="*/ 601832 h 1289916"/>
                  <a:gd name="connsiteX8" fmla="*/ 1575135 w 1869742"/>
                  <a:gd name="connsiteY8" fmla="*/ 620869 h 1289916"/>
                  <a:gd name="connsiteX9" fmla="*/ 1503581 w 1869742"/>
                  <a:gd name="connsiteY9" fmla="*/ 715106 h 1289916"/>
                  <a:gd name="connsiteX10" fmla="*/ 1397089 w 1869742"/>
                  <a:gd name="connsiteY10" fmla="*/ 702234 h 1289916"/>
                  <a:gd name="connsiteX11" fmla="*/ 1445400 w 1869742"/>
                  <a:gd name="connsiteY11" fmla="*/ 778971 h 1289916"/>
                  <a:gd name="connsiteX12" fmla="*/ 1385744 w 1869742"/>
                  <a:gd name="connsiteY12" fmla="*/ 855973 h 1289916"/>
                  <a:gd name="connsiteX13" fmla="*/ 1480174 w 1869742"/>
                  <a:gd name="connsiteY13" fmla="*/ 919120 h 1289916"/>
                  <a:gd name="connsiteX14" fmla="*/ 1601465 w 1869742"/>
                  <a:gd name="connsiteY14" fmla="*/ 894909 h 1289916"/>
                  <a:gd name="connsiteX15" fmla="*/ 1720107 w 1869742"/>
                  <a:gd name="connsiteY15" fmla="*/ 980768 h 1289916"/>
                  <a:gd name="connsiteX16" fmla="*/ 1631977 w 1869742"/>
                  <a:gd name="connsiteY16" fmla="*/ 1220149 h 1289916"/>
                  <a:gd name="connsiteX17" fmla="*/ 1285052 w 1869742"/>
                  <a:gd name="connsiteY17" fmla="*/ 1289916 h 1289916"/>
                  <a:gd name="connsiteX18" fmla="*/ 1140771 w 1869742"/>
                  <a:gd name="connsiteY18" fmla="*/ 1169586 h 1289916"/>
                  <a:gd name="connsiteX19" fmla="*/ 898110 w 1869742"/>
                  <a:gd name="connsiteY19" fmla="*/ 1258044 h 1289916"/>
                  <a:gd name="connsiteX20" fmla="*/ 852059 w 1869742"/>
                  <a:gd name="connsiteY20" fmla="*/ 971495 h 1289916"/>
                  <a:gd name="connsiteX21" fmla="*/ 861485 w 1869742"/>
                  <a:gd name="connsiteY21" fmla="*/ 871834 h 1289916"/>
                  <a:gd name="connsiteX22" fmla="*/ 899996 w 1869742"/>
                  <a:gd name="connsiteY22" fmla="*/ 742368 h 1289916"/>
                  <a:gd name="connsiteX23" fmla="*/ 798196 w 1869742"/>
                  <a:gd name="connsiteY23" fmla="*/ 715109 h 1289916"/>
                  <a:gd name="connsiteX24" fmla="*/ 533034 w 1869742"/>
                  <a:gd name="connsiteY24" fmla="*/ 695431 h 1289916"/>
                  <a:gd name="connsiteX25" fmla="*/ 267901 w 1869742"/>
                  <a:gd name="connsiteY25" fmla="*/ 600011 h 1289916"/>
                  <a:gd name="connsiteX26" fmla="*/ 40205 w 1869742"/>
                  <a:gd name="connsiteY26" fmla="*/ 625587 h 1289916"/>
                  <a:gd name="connsiteX27" fmla="*/ 56923 w 1869742"/>
                  <a:gd name="connsiteY27" fmla="*/ 491765 h 1289916"/>
                  <a:gd name="connsiteX28" fmla="*/ 27642 w 1869742"/>
                  <a:gd name="connsiteY28" fmla="*/ 260968 h 1289916"/>
                  <a:gd name="connsiteX29" fmla="*/ 63746 w 1869742"/>
                  <a:gd name="connsiteY29" fmla="*/ 80370 h 1289916"/>
                  <a:gd name="connsiteX30" fmla="*/ 80617 w 1869742"/>
                  <a:gd name="connsiteY30" fmla="*/ 10774 h 1289916"/>
                  <a:gd name="connsiteX0" fmla="*/ 80617 w 1868214"/>
                  <a:gd name="connsiteY0" fmla="*/ 10774 h 1289916"/>
                  <a:gd name="connsiteX1" fmla="*/ 331101 w 1868214"/>
                  <a:gd name="connsiteY1" fmla="*/ 10459 h 1289916"/>
                  <a:gd name="connsiteX2" fmla="*/ 646427 w 1868214"/>
                  <a:gd name="connsiteY2" fmla="*/ 6200 h 1289916"/>
                  <a:gd name="connsiteX3" fmla="*/ 997308 w 1868214"/>
                  <a:gd name="connsiteY3" fmla="*/ 105260 h 1289916"/>
                  <a:gd name="connsiteX4" fmla="*/ 1226269 w 1868214"/>
                  <a:gd name="connsiteY4" fmla="*/ 206114 h 1289916"/>
                  <a:gd name="connsiteX5" fmla="*/ 1670045 w 1868214"/>
                  <a:gd name="connsiteY5" fmla="*/ 380852 h 1289916"/>
                  <a:gd name="connsiteX6" fmla="*/ 1852925 w 1868214"/>
                  <a:gd name="connsiteY6" fmla="*/ 464672 h 1289916"/>
                  <a:gd name="connsiteX7" fmla="*/ 1830065 w 1868214"/>
                  <a:gd name="connsiteY7" fmla="*/ 601832 h 1289916"/>
                  <a:gd name="connsiteX8" fmla="*/ 1607302 w 1868214"/>
                  <a:gd name="connsiteY8" fmla="*/ 614422 h 1289916"/>
                  <a:gd name="connsiteX9" fmla="*/ 1503581 w 1868214"/>
                  <a:gd name="connsiteY9" fmla="*/ 715106 h 1289916"/>
                  <a:gd name="connsiteX10" fmla="*/ 1397089 w 1868214"/>
                  <a:gd name="connsiteY10" fmla="*/ 702234 h 1289916"/>
                  <a:gd name="connsiteX11" fmla="*/ 1445400 w 1868214"/>
                  <a:gd name="connsiteY11" fmla="*/ 778971 h 1289916"/>
                  <a:gd name="connsiteX12" fmla="*/ 1385744 w 1868214"/>
                  <a:gd name="connsiteY12" fmla="*/ 855973 h 1289916"/>
                  <a:gd name="connsiteX13" fmla="*/ 1480174 w 1868214"/>
                  <a:gd name="connsiteY13" fmla="*/ 919120 h 1289916"/>
                  <a:gd name="connsiteX14" fmla="*/ 1601465 w 1868214"/>
                  <a:gd name="connsiteY14" fmla="*/ 894909 h 1289916"/>
                  <a:gd name="connsiteX15" fmla="*/ 1720107 w 1868214"/>
                  <a:gd name="connsiteY15" fmla="*/ 980768 h 1289916"/>
                  <a:gd name="connsiteX16" fmla="*/ 1631977 w 1868214"/>
                  <a:gd name="connsiteY16" fmla="*/ 1220149 h 1289916"/>
                  <a:gd name="connsiteX17" fmla="*/ 1285052 w 1868214"/>
                  <a:gd name="connsiteY17" fmla="*/ 1289916 h 1289916"/>
                  <a:gd name="connsiteX18" fmla="*/ 1140771 w 1868214"/>
                  <a:gd name="connsiteY18" fmla="*/ 1169586 h 1289916"/>
                  <a:gd name="connsiteX19" fmla="*/ 898110 w 1868214"/>
                  <a:gd name="connsiteY19" fmla="*/ 1258044 h 1289916"/>
                  <a:gd name="connsiteX20" fmla="*/ 852059 w 1868214"/>
                  <a:gd name="connsiteY20" fmla="*/ 971495 h 1289916"/>
                  <a:gd name="connsiteX21" fmla="*/ 861485 w 1868214"/>
                  <a:gd name="connsiteY21" fmla="*/ 871834 h 1289916"/>
                  <a:gd name="connsiteX22" fmla="*/ 899996 w 1868214"/>
                  <a:gd name="connsiteY22" fmla="*/ 742368 h 1289916"/>
                  <a:gd name="connsiteX23" fmla="*/ 798196 w 1868214"/>
                  <a:gd name="connsiteY23" fmla="*/ 715109 h 1289916"/>
                  <a:gd name="connsiteX24" fmla="*/ 533034 w 1868214"/>
                  <a:gd name="connsiteY24" fmla="*/ 695431 h 1289916"/>
                  <a:gd name="connsiteX25" fmla="*/ 267901 w 1868214"/>
                  <a:gd name="connsiteY25" fmla="*/ 600011 h 1289916"/>
                  <a:gd name="connsiteX26" fmla="*/ 40205 w 1868214"/>
                  <a:gd name="connsiteY26" fmla="*/ 625587 h 1289916"/>
                  <a:gd name="connsiteX27" fmla="*/ 56923 w 1868214"/>
                  <a:gd name="connsiteY27" fmla="*/ 491765 h 1289916"/>
                  <a:gd name="connsiteX28" fmla="*/ 27642 w 1868214"/>
                  <a:gd name="connsiteY28" fmla="*/ 260968 h 1289916"/>
                  <a:gd name="connsiteX29" fmla="*/ 63746 w 1868214"/>
                  <a:gd name="connsiteY29" fmla="*/ 80370 h 1289916"/>
                  <a:gd name="connsiteX30" fmla="*/ 80617 w 1868214"/>
                  <a:gd name="connsiteY30" fmla="*/ 10774 h 1289916"/>
                  <a:gd name="connsiteX0" fmla="*/ 80617 w 1868214"/>
                  <a:gd name="connsiteY0" fmla="*/ 10774 h 1289916"/>
                  <a:gd name="connsiteX1" fmla="*/ 331101 w 1868214"/>
                  <a:gd name="connsiteY1" fmla="*/ 10459 h 1289916"/>
                  <a:gd name="connsiteX2" fmla="*/ 646427 w 1868214"/>
                  <a:gd name="connsiteY2" fmla="*/ 6200 h 1289916"/>
                  <a:gd name="connsiteX3" fmla="*/ 997308 w 1868214"/>
                  <a:gd name="connsiteY3" fmla="*/ 105260 h 1289916"/>
                  <a:gd name="connsiteX4" fmla="*/ 1226269 w 1868214"/>
                  <a:gd name="connsiteY4" fmla="*/ 206114 h 1289916"/>
                  <a:gd name="connsiteX5" fmla="*/ 1670045 w 1868214"/>
                  <a:gd name="connsiteY5" fmla="*/ 380852 h 1289916"/>
                  <a:gd name="connsiteX6" fmla="*/ 1852925 w 1868214"/>
                  <a:gd name="connsiteY6" fmla="*/ 464672 h 1289916"/>
                  <a:gd name="connsiteX7" fmla="*/ 1830065 w 1868214"/>
                  <a:gd name="connsiteY7" fmla="*/ 601832 h 1289916"/>
                  <a:gd name="connsiteX8" fmla="*/ 1607302 w 1868214"/>
                  <a:gd name="connsiteY8" fmla="*/ 614422 h 1289916"/>
                  <a:gd name="connsiteX9" fmla="*/ 1503581 w 1868214"/>
                  <a:gd name="connsiteY9" fmla="*/ 715106 h 1289916"/>
                  <a:gd name="connsiteX10" fmla="*/ 1397089 w 1868214"/>
                  <a:gd name="connsiteY10" fmla="*/ 702234 h 1289916"/>
                  <a:gd name="connsiteX11" fmla="*/ 1445400 w 1868214"/>
                  <a:gd name="connsiteY11" fmla="*/ 778971 h 1289916"/>
                  <a:gd name="connsiteX12" fmla="*/ 1385744 w 1868214"/>
                  <a:gd name="connsiteY12" fmla="*/ 855973 h 1289916"/>
                  <a:gd name="connsiteX13" fmla="*/ 1480174 w 1868214"/>
                  <a:gd name="connsiteY13" fmla="*/ 919120 h 1289916"/>
                  <a:gd name="connsiteX14" fmla="*/ 1601465 w 1868214"/>
                  <a:gd name="connsiteY14" fmla="*/ 894909 h 1289916"/>
                  <a:gd name="connsiteX15" fmla="*/ 1720107 w 1868214"/>
                  <a:gd name="connsiteY15" fmla="*/ 980768 h 1289916"/>
                  <a:gd name="connsiteX16" fmla="*/ 1631977 w 1868214"/>
                  <a:gd name="connsiteY16" fmla="*/ 1220149 h 1289916"/>
                  <a:gd name="connsiteX17" fmla="*/ 1285052 w 1868214"/>
                  <a:gd name="connsiteY17" fmla="*/ 1289916 h 1289916"/>
                  <a:gd name="connsiteX18" fmla="*/ 1140771 w 1868214"/>
                  <a:gd name="connsiteY18" fmla="*/ 1169586 h 1289916"/>
                  <a:gd name="connsiteX19" fmla="*/ 898110 w 1868214"/>
                  <a:gd name="connsiteY19" fmla="*/ 1258044 h 1289916"/>
                  <a:gd name="connsiteX20" fmla="*/ 852059 w 1868214"/>
                  <a:gd name="connsiteY20" fmla="*/ 971495 h 1289916"/>
                  <a:gd name="connsiteX21" fmla="*/ 861485 w 1868214"/>
                  <a:gd name="connsiteY21" fmla="*/ 871834 h 1289916"/>
                  <a:gd name="connsiteX22" fmla="*/ 899996 w 1868214"/>
                  <a:gd name="connsiteY22" fmla="*/ 742368 h 1289916"/>
                  <a:gd name="connsiteX23" fmla="*/ 798196 w 1868214"/>
                  <a:gd name="connsiteY23" fmla="*/ 715109 h 1289916"/>
                  <a:gd name="connsiteX24" fmla="*/ 533034 w 1868214"/>
                  <a:gd name="connsiteY24" fmla="*/ 695431 h 1289916"/>
                  <a:gd name="connsiteX25" fmla="*/ 267901 w 1868214"/>
                  <a:gd name="connsiteY25" fmla="*/ 600011 h 1289916"/>
                  <a:gd name="connsiteX26" fmla="*/ 40205 w 1868214"/>
                  <a:gd name="connsiteY26" fmla="*/ 625587 h 1289916"/>
                  <a:gd name="connsiteX27" fmla="*/ 56923 w 1868214"/>
                  <a:gd name="connsiteY27" fmla="*/ 491765 h 1289916"/>
                  <a:gd name="connsiteX28" fmla="*/ 27642 w 1868214"/>
                  <a:gd name="connsiteY28" fmla="*/ 260968 h 1289916"/>
                  <a:gd name="connsiteX29" fmla="*/ 63746 w 1868214"/>
                  <a:gd name="connsiteY29" fmla="*/ 80370 h 1289916"/>
                  <a:gd name="connsiteX30" fmla="*/ 80617 w 1868214"/>
                  <a:gd name="connsiteY30" fmla="*/ 10774 h 1289916"/>
                  <a:gd name="connsiteX0" fmla="*/ 80617 w 1868214"/>
                  <a:gd name="connsiteY0" fmla="*/ 10774 h 1289916"/>
                  <a:gd name="connsiteX1" fmla="*/ 331101 w 1868214"/>
                  <a:gd name="connsiteY1" fmla="*/ 10459 h 1289916"/>
                  <a:gd name="connsiteX2" fmla="*/ 646427 w 1868214"/>
                  <a:gd name="connsiteY2" fmla="*/ 6200 h 1289916"/>
                  <a:gd name="connsiteX3" fmla="*/ 997308 w 1868214"/>
                  <a:gd name="connsiteY3" fmla="*/ 105260 h 1289916"/>
                  <a:gd name="connsiteX4" fmla="*/ 1226269 w 1868214"/>
                  <a:gd name="connsiteY4" fmla="*/ 206114 h 1289916"/>
                  <a:gd name="connsiteX5" fmla="*/ 1670045 w 1868214"/>
                  <a:gd name="connsiteY5" fmla="*/ 380852 h 1289916"/>
                  <a:gd name="connsiteX6" fmla="*/ 1852925 w 1868214"/>
                  <a:gd name="connsiteY6" fmla="*/ 464672 h 1289916"/>
                  <a:gd name="connsiteX7" fmla="*/ 1830065 w 1868214"/>
                  <a:gd name="connsiteY7" fmla="*/ 601832 h 1289916"/>
                  <a:gd name="connsiteX8" fmla="*/ 1607302 w 1868214"/>
                  <a:gd name="connsiteY8" fmla="*/ 614422 h 1289916"/>
                  <a:gd name="connsiteX9" fmla="*/ 1503581 w 1868214"/>
                  <a:gd name="connsiteY9" fmla="*/ 715106 h 1289916"/>
                  <a:gd name="connsiteX10" fmla="*/ 1397089 w 1868214"/>
                  <a:gd name="connsiteY10" fmla="*/ 702234 h 1289916"/>
                  <a:gd name="connsiteX11" fmla="*/ 1445400 w 1868214"/>
                  <a:gd name="connsiteY11" fmla="*/ 778971 h 1289916"/>
                  <a:gd name="connsiteX12" fmla="*/ 1385744 w 1868214"/>
                  <a:gd name="connsiteY12" fmla="*/ 855973 h 1289916"/>
                  <a:gd name="connsiteX13" fmla="*/ 1480174 w 1868214"/>
                  <a:gd name="connsiteY13" fmla="*/ 919120 h 1289916"/>
                  <a:gd name="connsiteX14" fmla="*/ 1601465 w 1868214"/>
                  <a:gd name="connsiteY14" fmla="*/ 894909 h 1289916"/>
                  <a:gd name="connsiteX15" fmla="*/ 1720107 w 1868214"/>
                  <a:gd name="connsiteY15" fmla="*/ 980768 h 1289916"/>
                  <a:gd name="connsiteX16" fmla="*/ 1631977 w 1868214"/>
                  <a:gd name="connsiteY16" fmla="*/ 1220149 h 1289916"/>
                  <a:gd name="connsiteX17" fmla="*/ 1285052 w 1868214"/>
                  <a:gd name="connsiteY17" fmla="*/ 1289916 h 1289916"/>
                  <a:gd name="connsiteX18" fmla="*/ 1140771 w 1868214"/>
                  <a:gd name="connsiteY18" fmla="*/ 1169586 h 1289916"/>
                  <a:gd name="connsiteX19" fmla="*/ 898110 w 1868214"/>
                  <a:gd name="connsiteY19" fmla="*/ 1258044 h 1289916"/>
                  <a:gd name="connsiteX20" fmla="*/ 852059 w 1868214"/>
                  <a:gd name="connsiteY20" fmla="*/ 971495 h 1289916"/>
                  <a:gd name="connsiteX21" fmla="*/ 861485 w 1868214"/>
                  <a:gd name="connsiteY21" fmla="*/ 871834 h 1289916"/>
                  <a:gd name="connsiteX22" fmla="*/ 899996 w 1868214"/>
                  <a:gd name="connsiteY22" fmla="*/ 742368 h 1289916"/>
                  <a:gd name="connsiteX23" fmla="*/ 798196 w 1868214"/>
                  <a:gd name="connsiteY23" fmla="*/ 715109 h 1289916"/>
                  <a:gd name="connsiteX24" fmla="*/ 533034 w 1868214"/>
                  <a:gd name="connsiteY24" fmla="*/ 695431 h 1289916"/>
                  <a:gd name="connsiteX25" fmla="*/ 267901 w 1868214"/>
                  <a:gd name="connsiteY25" fmla="*/ 600011 h 1289916"/>
                  <a:gd name="connsiteX26" fmla="*/ 40205 w 1868214"/>
                  <a:gd name="connsiteY26" fmla="*/ 625587 h 1289916"/>
                  <a:gd name="connsiteX27" fmla="*/ 56923 w 1868214"/>
                  <a:gd name="connsiteY27" fmla="*/ 491765 h 1289916"/>
                  <a:gd name="connsiteX28" fmla="*/ 27642 w 1868214"/>
                  <a:gd name="connsiteY28" fmla="*/ 260968 h 1289916"/>
                  <a:gd name="connsiteX29" fmla="*/ 63746 w 1868214"/>
                  <a:gd name="connsiteY29" fmla="*/ 80370 h 1289916"/>
                  <a:gd name="connsiteX30" fmla="*/ 80617 w 1868214"/>
                  <a:gd name="connsiteY30" fmla="*/ 10774 h 1289916"/>
                  <a:gd name="connsiteX0" fmla="*/ 80617 w 1853430"/>
                  <a:gd name="connsiteY0" fmla="*/ 10774 h 1289916"/>
                  <a:gd name="connsiteX1" fmla="*/ 331101 w 1853430"/>
                  <a:gd name="connsiteY1" fmla="*/ 10459 h 1289916"/>
                  <a:gd name="connsiteX2" fmla="*/ 646427 w 1853430"/>
                  <a:gd name="connsiteY2" fmla="*/ 6200 h 1289916"/>
                  <a:gd name="connsiteX3" fmla="*/ 997308 w 1853430"/>
                  <a:gd name="connsiteY3" fmla="*/ 105260 h 1289916"/>
                  <a:gd name="connsiteX4" fmla="*/ 1226269 w 1853430"/>
                  <a:gd name="connsiteY4" fmla="*/ 206114 h 1289916"/>
                  <a:gd name="connsiteX5" fmla="*/ 1670045 w 1853430"/>
                  <a:gd name="connsiteY5" fmla="*/ 380852 h 1289916"/>
                  <a:gd name="connsiteX6" fmla="*/ 1852925 w 1853430"/>
                  <a:gd name="connsiteY6" fmla="*/ 464672 h 1289916"/>
                  <a:gd name="connsiteX7" fmla="*/ 1720703 w 1853430"/>
                  <a:gd name="connsiteY7" fmla="*/ 601832 h 1289916"/>
                  <a:gd name="connsiteX8" fmla="*/ 1607302 w 1853430"/>
                  <a:gd name="connsiteY8" fmla="*/ 614422 h 1289916"/>
                  <a:gd name="connsiteX9" fmla="*/ 1503581 w 1853430"/>
                  <a:gd name="connsiteY9" fmla="*/ 715106 h 1289916"/>
                  <a:gd name="connsiteX10" fmla="*/ 1397089 w 1853430"/>
                  <a:gd name="connsiteY10" fmla="*/ 702234 h 1289916"/>
                  <a:gd name="connsiteX11" fmla="*/ 1445400 w 1853430"/>
                  <a:gd name="connsiteY11" fmla="*/ 778971 h 1289916"/>
                  <a:gd name="connsiteX12" fmla="*/ 1385744 w 1853430"/>
                  <a:gd name="connsiteY12" fmla="*/ 855973 h 1289916"/>
                  <a:gd name="connsiteX13" fmla="*/ 1480174 w 1853430"/>
                  <a:gd name="connsiteY13" fmla="*/ 919120 h 1289916"/>
                  <a:gd name="connsiteX14" fmla="*/ 1601465 w 1853430"/>
                  <a:gd name="connsiteY14" fmla="*/ 894909 h 1289916"/>
                  <a:gd name="connsiteX15" fmla="*/ 1720107 w 1853430"/>
                  <a:gd name="connsiteY15" fmla="*/ 980768 h 1289916"/>
                  <a:gd name="connsiteX16" fmla="*/ 1631977 w 1853430"/>
                  <a:gd name="connsiteY16" fmla="*/ 1220149 h 1289916"/>
                  <a:gd name="connsiteX17" fmla="*/ 1285052 w 1853430"/>
                  <a:gd name="connsiteY17" fmla="*/ 1289916 h 1289916"/>
                  <a:gd name="connsiteX18" fmla="*/ 1140771 w 1853430"/>
                  <a:gd name="connsiteY18" fmla="*/ 1169586 h 1289916"/>
                  <a:gd name="connsiteX19" fmla="*/ 898110 w 1853430"/>
                  <a:gd name="connsiteY19" fmla="*/ 1258044 h 1289916"/>
                  <a:gd name="connsiteX20" fmla="*/ 852059 w 1853430"/>
                  <a:gd name="connsiteY20" fmla="*/ 971495 h 1289916"/>
                  <a:gd name="connsiteX21" fmla="*/ 861485 w 1853430"/>
                  <a:gd name="connsiteY21" fmla="*/ 871834 h 1289916"/>
                  <a:gd name="connsiteX22" fmla="*/ 899996 w 1853430"/>
                  <a:gd name="connsiteY22" fmla="*/ 742368 h 1289916"/>
                  <a:gd name="connsiteX23" fmla="*/ 798196 w 1853430"/>
                  <a:gd name="connsiteY23" fmla="*/ 715109 h 1289916"/>
                  <a:gd name="connsiteX24" fmla="*/ 533034 w 1853430"/>
                  <a:gd name="connsiteY24" fmla="*/ 695431 h 1289916"/>
                  <a:gd name="connsiteX25" fmla="*/ 267901 w 1853430"/>
                  <a:gd name="connsiteY25" fmla="*/ 600011 h 1289916"/>
                  <a:gd name="connsiteX26" fmla="*/ 40205 w 1853430"/>
                  <a:gd name="connsiteY26" fmla="*/ 625587 h 1289916"/>
                  <a:gd name="connsiteX27" fmla="*/ 56923 w 1853430"/>
                  <a:gd name="connsiteY27" fmla="*/ 491765 h 1289916"/>
                  <a:gd name="connsiteX28" fmla="*/ 27642 w 1853430"/>
                  <a:gd name="connsiteY28" fmla="*/ 260968 h 1289916"/>
                  <a:gd name="connsiteX29" fmla="*/ 63746 w 1853430"/>
                  <a:gd name="connsiteY29" fmla="*/ 80370 h 1289916"/>
                  <a:gd name="connsiteX30" fmla="*/ 80617 w 1853430"/>
                  <a:gd name="connsiteY30" fmla="*/ 10774 h 1289916"/>
                  <a:gd name="connsiteX0" fmla="*/ 80617 w 1869445"/>
                  <a:gd name="connsiteY0" fmla="*/ 10774 h 1289916"/>
                  <a:gd name="connsiteX1" fmla="*/ 331101 w 1869445"/>
                  <a:gd name="connsiteY1" fmla="*/ 10459 h 1289916"/>
                  <a:gd name="connsiteX2" fmla="*/ 646427 w 1869445"/>
                  <a:gd name="connsiteY2" fmla="*/ 6200 h 1289916"/>
                  <a:gd name="connsiteX3" fmla="*/ 997308 w 1869445"/>
                  <a:gd name="connsiteY3" fmla="*/ 105260 h 1289916"/>
                  <a:gd name="connsiteX4" fmla="*/ 1226269 w 1869445"/>
                  <a:gd name="connsiteY4" fmla="*/ 206114 h 1289916"/>
                  <a:gd name="connsiteX5" fmla="*/ 1670045 w 1869445"/>
                  <a:gd name="connsiteY5" fmla="*/ 380852 h 1289916"/>
                  <a:gd name="connsiteX6" fmla="*/ 1869007 w 1869445"/>
                  <a:gd name="connsiteY6" fmla="*/ 493687 h 1289916"/>
                  <a:gd name="connsiteX7" fmla="*/ 1720703 w 1869445"/>
                  <a:gd name="connsiteY7" fmla="*/ 601832 h 1289916"/>
                  <a:gd name="connsiteX8" fmla="*/ 1607302 w 1869445"/>
                  <a:gd name="connsiteY8" fmla="*/ 614422 h 1289916"/>
                  <a:gd name="connsiteX9" fmla="*/ 1503581 w 1869445"/>
                  <a:gd name="connsiteY9" fmla="*/ 715106 h 1289916"/>
                  <a:gd name="connsiteX10" fmla="*/ 1397089 w 1869445"/>
                  <a:gd name="connsiteY10" fmla="*/ 702234 h 1289916"/>
                  <a:gd name="connsiteX11" fmla="*/ 1445400 w 1869445"/>
                  <a:gd name="connsiteY11" fmla="*/ 778971 h 1289916"/>
                  <a:gd name="connsiteX12" fmla="*/ 1385744 w 1869445"/>
                  <a:gd name="connsiteY12" fmla="*/ 855973 h 1289916"/>
                  <a:gd name="connsiteX13" fmla="*/ 1480174 w 1869445"/>
                  <a:gd name="connsiteY13" fmla="*/ 919120 h 1289916"/>
                  <a:gd name="connsiteX14" fmla="*/ 1601465 w 1869445"/>
                  <a:gd name="connsiteY14" fmla="*/ 894909 h 1289916"/>
                  <a:gd name="connsiteX15" fmla="*/ 1720107 w 1869445"/>
                  <a:gd name="connsiteY15" fmla="*/ 980768 h 1289916"/>
                  <a:gd name="connsiteX16" fmla="*/ 1631977 w 1869445"/>
                  <a:gd name="connsiteY16" fmla="*/ 1220149 h 1289916"/>
                  <a:gd name="connsiteX17" fmla="*/ 1285052 w 1869445"/>
                  <a:gd name="connsiteY17" fmla="*/ 1289916 h 1289916"/>
                  <a:gd name="connsiteX18" fmla="*/ 1140771 w 1869445"/>
                  <a:gd name="connsiteY18" fmla="*/ 1169586 h 1289916"/>
                  <a:gd name="connsiteX19" fmla="*/ 898110 w 1869445"/>
                  <a:gd name="connsiteY19" fmla="*/ 1258044 h 1289916"/>
                  <a:gd name="connsiteX20" fmla="*/ 852059 w 1869445"/>
                  <a:gd name="connsiteY20" fmla="*/ 971495 h 1289916"/>
                  <a:gd name="connsiteX21" fmla="*/ 861485 w 1869445"/>
                  <a:gd name="connsiteY21" fmla="*/ 871834 h 1289916"/>
                  <a:gd name="connsiteX22" fmla="*/ 899996 w 1869445"/>
                  <a:gd name="connsiteY22" fmla="*/ 742368 h 1289916"/>
                  <a:gd name="connsiteX23" fmla="*/ 798196 w 1869445"/>
                  <a:gd name="connsiteY23" fmla="*/ 715109 h 1289916"/>
                  <a:gd name="connsiteX24" fmla="*/ 533034 w 1869445"/>
                  <a:gd name="connsiteY24" fmla="*/ 695431 h 1289916"/>
                  <a:gd name="connsiteX25" fmla="*/ 267901 w 1869445"/>
                  <a:gd name="connsiteY25" fmla="*/ 600011 h 1289916"/>
                  <a:gd name="connsiteX26" fmla="*/ 40205 w 1869445"/>
                  <a:gd name="connsiteY26" fmla="*/ 625587 h 1289916"/>
                  <a:gd name="connsiteX27" fmla="*/ 56923 w 1869445"/>
                  <a:gd name="connsiteY27" fmla="*/ 491765 h 1289916"/>
                  <a:gd name="connsiteX28" fmla="*/ 27642 w 1869445"/>
                  <a:gd name="connsiteY28" fmla="*/ 260968 h 1289916"/>
                  <a:gd name="connsiteX29" fmla="*/ 63746 w 1869445"/>
                  <a:gd name="connsiteY29" fmla="*/ 80370 h 1289916"/>
                  <a:gd name="connsiteX30" fmla="*/ 80617 w 1869445"/>
                  <a:gd name="connsiteY30" fmla="*/ 10774 h 1289916"/>
                  <a:gd name="connsiteX0" fmla="*/ 80617 w 1869354"/>
                  <a:gd name="connsiteY0" fmla="*/ 10774 h 1289916"/>
                  <a:gd name="connsiteX1" fmla="*/ 331101 w 1869354"/>
                  <a:gd name="connsiteY1" fmla="*/ 10459 h 1289916"/>
                  <a:gd name="connsiteX2" fmla="*/ 646427 w 1869354"/>
                  <a:gd name="connsiteY2" fmla="*/ 6200 h 1289916"/>
                  <a:gd name="connsiteX3" fmla="*/ 997308 w 1869354"/>
                  <a:gd name="connsiteY3" fmla="*/ 105260 h 1289916"/>
                  <a:gd name="connsiteX4" fmla="*/ 1226269 w 1869354"/>
                  <a:gd name="connsiteY4" fmla="*/ 206114 h 1289916"/>
                  <a:gd name="connsiteX5" fmla="*/ 1670045 w 1869354"/>
                  <a:gd name="connsiteY5" fmla="*/ 380852 h 1289916"/>
                  <a:gd name="connsiteX6" fmla="*/ 1869007 w 1869354"/>
                  <a:gd name="connsiteY6" fmla="*/ 493687 h 1289916"/>
                  <a:gd name="connsiteX7" fmla="*/ 1720703 w 1869354"/>
                  <a:gd name="connsiteY7" fmla="*/ 601832 h 1289916"/>
                  <a:gd name="connsiteX8" fmla="*/ 1607302 w 1869354"/>
                  <a:gd name="connsiteY8" fmla="*/ 614422 h 1289916"/>
                  <a:gd name="connsiteX9" fmla="*/ 1503581 w 1869354"/>
                  <a:gd name="connsiteY9" fmla="*/ 715106 h 1289916"/>
                  <a:gd name="connsiteX10" fmla="*/ 1397089 w 1869354"/>
                  <a:gd name="connsiteY10" fmla="*/ 702234 h 1289916"/>
                  <a:gd name="connsiteX11" fmla="*/ 1445400 w 1869354"/>
                  <a:gd name="connsiteY11" fmla="*/ 778971 h 1289916"/>
                  <a:gd name="connsiteX12" fmla="*/ 1385744 w 1869354"/>
                  <a:gd name="connsiteY12" fmla="*/ 855973 h 1289916"/>
                  <a:gd name="connsiteX13" fmla="*/ 1480174 w 1869354"/>
                  <a:gd name="connsiteY13" fmla="*/ 919120 h 1289916"/>
                  <a:gd name="connsiteX14" fmla="*/ 1601465 w 1869354"/>
                  <a:gd name="connsiteY14" fmla="*/ 894909 h 1289916"/>
                  <a:gd name="connsiteX15" fmla="*/ 1720107 w 1869354"/>
                  <a:gd name="connsiteY15" fmla="*/ 980768 h 1289916"/>
                  <a:gd name="connsiteX16" fmla="*/ 1631977 w 1869354"/>
                  <a:gd name="connsiteY16" fmla="*/ 1220149 h 1289916"/>
                  <a:gd name="connsiteX17" fmla="*/ 1285052 w 1869354"/>
                  <a:gd name="connsiteY17" fmla="*/ 1289916 h 1289916"/>
                  <a:gd name="connsiteX18" fmla="*/ 1140771 w 1869354"/>
                  <a:gd name="connsiteY18" fmla="*/ 1169586 h 1289916"/>
                  <a:gd name="connsiteX19" fmla="*/ 898110 w 1869354"/>
                  <a:gd name="connsiteY19" fmla="*/ 1258044 h 1289916"/>
                  <a:gd name="connsiteX20" fmla="*/ 852059 w 1869354"/>
                  <a:gd name="connsiteY20" fmla="*/ 971495 h 1289916"/>
                  <a:gd name="connsiteX21" fmla="*/ 861485 w 1869354"/>
                  <a:gd name="connsiteY21" fmla="*/ 871834 h 1289916"/>
                  <a:gd name="connsiteX22" fmla="*/ 899996 w 1869354"/>
                  <a:gd name="connsiteY22" fmla="*/ 742368 h 1289916"/>
                  <a:gd name="connsiteX23" fmla="*/ 798196 w 1869354"/>
                  <a:gd name="connsiteY23" fmla="*/ 715109 h 1289916"/>
                  <a:gd name="connsiteX24" fmla="*/ 533034 w 1869354"/>
                  <a:gd name="connsiteY24" fmla="*/ 695431 h 1289916"/>
                  <a:gd name="connsiteX25" fmla="*/ 267901 w 1869354"/>
                  <a:gd name="connsiteY25" fmla="*/ 600011 h 1289916"/>
                  <a:gd name="connsiteX26" fmla="*/ 40205 w 1869354"/>
                  <a:gd name="connsiteY26" fmla="*/ 625587 h 1289916"/>
                  <a:gd name="connsiteX27" fmla="*/ 56923 w 1869354"/>
                  <a:gd name="connsiteY27" fmla="*/ 491765 h 1289916"/>
                  <a:gd name="connsiteX28" fmla="*/ 27642 w 1869354"/>
                  <a:gd name="connsiteY28" fmla="*/ 260968 h 1289916"/>
                  <a:gd name="connsiteX29" fmla="*/ 63746 w 1869354"/>
                  <a:gd name="connsiteY29" fmla="*/ 80370 h 1289916"/>
                  <a:gd name="connsiteX30" fmla="*/ 80617 w 1869354"/>
                  <a:gd name="connsiteY30" fmla="*/ 10774 h 1289916"/>
                  <a:gd name="connsiteX0" fmla="*/ 80617 w 1869354"/>
                  <a:gd name="connsiteY0" fmla="*/ 10774 h 1289916"/>
                  <a:gd name="connsiteX1" fmla="*/ 331101 w 1869354"/>
                  <a:gd name="connsiteY1" fmla="*/ 10459 h 1289916"/>
                  <a:gd name="connsiteX2" fmla="*/ 646427 w 1869354"/>
                  <a:gd name="connsiteY2" fmla="*/ 6200 h 1289916"/>
                  <a:gd name="connsiteX3" fmla="*/ 997308 w 1869354"/>
                  <a:gd name="connsiteY3" fmla="*/ 105260 h 1289916"/>
                  <a:gd name="connsiteX4" fmla="*/ 1226269 w 1869354"/>
                  <a:gd name="connsiteY4" fmla="*/ 206114 h 1289916"/>
                  <a:gd name="connsiteX5" fmla="*/ 1670045 w 1869354"/>
                  <a:gd name="connsiteY5" fmla="*/ 380852 h 1289916"/>
                  <a:gd name="connsiteX6" fmla="*/ 1869007 w 1869354"/>
                  <a:gd name="connsiteY6" fmla="*/ 493687 h 1289916"/>
                  <a:gd name="connsiteX7" fmla="*/ 1720703 w 1869354"/>
                  <a:gd name="connsiteY7" fmla="*/ 601832 h 1289916"/>
                  <a:gd name="connsiteX8" fmla="*/ 1607302 w 1869354"/>
                  <a:gd name="connsiteY8" fmla="*/ 614422 h 1289916"/>
                  <a:gd name="connsiteX9" fmla="*/ 1503581 w 1869354"/>
                  <a:gd name="connsiteY9" fmla="*/ 715106 h 1289916"/>
                  <a:gd name="connsiteX10" fmla="*/ 1397089 w 1869354"/>
                  <a:gd name="connsiteY10" fmla="*/ 702234 h 1289916"/>
                  <a:gd name="connsiteX11" fmla="*/ 1445400 w 1869354"/>
                  <a:gd name="connsiteY11" fmla="*/ 778971 h 1289916"/>
                  <a:gd name="connsiteX12" fmla="*/ 1385744 w 1869354"/>
                  <a:gd name="connsiteY12" fmla="*/ 855973 h 1289916"/>
                  <a:gd name="connsiteX13" fmla="*/ 1480174 w 1869354"/>
                  <a:gd name="connsiteY13" fmla="*/ 919120 h 1289916"/>
                  <a:gd name="connsiteX14" fmla="*/ 1601465 w 1869354"/>
                  <a:gd name="connsiteY14" fmla="*/ 894909 h 1289916"/>
                  <a:gd name="connsiteX15" fmla="*/ 1720107 w 1869354"/>
                  <a:gd name="connsiteY15" fmla="*/ 980768 h 1289916"/>
                  <a:gd name="connsiteX16" fmla="*/ 1631977 w 1869354"/>
                  <a:gd name="connsiteY16" fmla="*/ 1220149 h 1289916"/>
                  <a:gd name="connsiteX17" fmla="*/ 1285052 w 1869354"/>
                  <a:gd name="connsiteY17" fmla="*/ 1289916 h 1289916"/>
                  <a:gd name="connsiteX18" fmla="*/ 1140771 w 1869354"/>
                  <a:gd name="connsiteY18" fmla="*/ 1169586 h 1289916"/>
                  <a:gd name="connsiteX19" fmla="*/ 898110 w 1869354"/>
                  <a:gd name="connsiteY19" fmla="*/ 1258044 h 1289916"/>
                  <a:gd name="connsiteX20" fmla="*/ 852059 w 1869354"/>
                  <a:gd name="connsiteY20" fmla="*/ 971495 h 1289916"/>
                  <a:gd name="connsiteX21" fmla="*/ 861485 w 1869354"/>
                  <a:gd name="connsiteY21" fmla="*/ 871834 h 1289916"/>
                  <a:gd name="connsiteX22" fmla="*/ 899996 w 1869354"/>
                  <a:gd name="connsiteY22" fmla="*/ 742368 h 1289916"/>
                  <a:gd name="connsiteX23" fmla="*/ 798196 w 1869354"/>
                  <a:gd name="connsiteY23" fmla="*/ 715109 h 1289916"/>
                  <a:gd name="connsiteX24" fmla="*/ 533034 w 1869354"/>
                  <a:gd name="connsiteY24" fmla="*/ 695431 h 1289916"/>
                  <a:gd name="connsiteX25" fmla="*/ 267901 w 1869354"/>
                  <a:gd name="connsiteY25" fmla="*/ 600011 h 1289916"/>
                  <a:gd name="connsiteX26" fmla="*/ 40205 w 1869354"/>
                  <a:gd name="connsiteY26" fmla="*/ 625587 h 1289916"/>
                  <a:gd name="connsiteX27" fmla="*/ 56923 w 1869354"/>
                  <a:gd name="connsiteY27" fmla="*/ 491765 h 1289916"/>
                  <a:gd name="connsiteX28" fmla="*/ 27642 w 1869354"/>
                  <a:gd name="connsiteY28" fmla="*/ 260968 h 1289916"/>
                  <a:gd name="connsiteX29" fmla="*/ 63746 w 1869354"/>
                  <a:gd name="connsiteY29" fmla="*/ 80370 h 1289916"/>
                  <a:gd name="connsiteX30" fmla="*/ 80617 w 1869354"/>
                  <a:gd name="connsiteY30" fmla="*/ 10774 h 1289916"/>
                  <a:gd name="connsiteX0" fmla="*/ 80617 w 1872646"/>
                  <a:gd name="connsiteY0" fmla="*/ 10774 h 1289916"/>
                  <a:gd name="connsiteX1" fmla="*/ 331101 w 1872646"/>
                  <a:gd name="connsiteY1" fmla="*/ 10459 h 1289916"/>
                  <a:gd name="connsiteX2" fmla="*/ 646427 w 1872646"/>
                  <a:gd name="connsiteY2" fmla="*/ 6200 h 1289916"/>
                  <a:gd name="connsiteX3" fmla="*/ 997308 w 1872646"/>
                  <a:gd name="connsiteY3" fmla="*/ 105260 h 1289916"/>
                  <a:gd name="connsiteX4" fmla="*/ 1226269 w 1872646"/>
                  <a:gd name="connsiteY4" fmla="*/ 206114 h 1289916"/>
                  <a:gd name="connsiteX5" fmla="*/ 1670045 w 1872646"/>
                  <a:gd name="connsiteY5" fmla="*/ 380852 h 1289916"/>
                  <a:gd name="connsiteX6" fmla="*/ 1869007 w 1872646"/>
                  <a:gd name="connsiteY6" fmla="*/ 493687 h 1289916"/>
                  <a:gd name="connsiteX7" fmla="*/ 1793071 w 1872646"/>
                  <a:gd name="connsiteY7" fmla="*/ 553910 h 1289916"/>
                  <a:gd name="connsiteX8" fmla="*/ 1720703 w 1872646"/>
                  <a:gd name="connsiteY8" fmla="*/ 601832 h 1289916"/>
                  <a:gd name="connsiteX9" fmla="*/ 1607302 w 1872646"/>
                  <a:gd name="connsiteY9" fmla="*/ 614422 h 1289916"/>
                  <a:gd name="connsiteX10" fmla="*/ 1503581 w 1872646"/>
                  <a:gd name="connsiteY10" fmla="*/ 715106 h 1289916"/>
                  <a:gd name="connsiteX11" fmla="*/ 1397089 w 1872646"/>
                  <a:gd name="connsiteY11" fmla="*/ 702234 h 1289916"/>
                  <a:gd name="connsiteX12" fmla="*/ 1445400 w 1872646"/>
                  <a:gd name="connsiteY12" fmla="*/ 778971 h 1289916"/>
                  <a:gd name="connsiteX13" fmla="*/ 1385744 w 1872646"/>
                  <a:gd name="connsiteY13" fmla="*/ 855973 h 1289916"/>
                  <a:gd name="connsiteX14" fmla="*/ 1480174 w 1872646"/>
                  <a:gd name="connsiteY14" fmla="*/ 919120 h 1289916"/>
                  <a:gd name="connsiteX15" fmla="*/ 1601465 w 1872646"/>
                  <a:gd name="connsiteY15" fmla="*/ 894909 h 1289916"/>
                  <a:gd name="connsiteX16" fmla="*/ 1720107 w 1872646"/>
                  <a:gd name="connsiteY16" fmla="*/ 980768 h 1289916"/>
                  <a:gd name="connsiteX17" fmla="*/ 1631977 w 1872646"/>
                  <a:gd name="connsiteY17" fmla="*/ 1220149 h 1289916"/>
                  <a:gd name="connsiteX18" fmla="*/ 1285052 w 1872646"/>
                  <a:gd name="connsiteY18" fmla="*/ 1289916 h 1289916"/>
                  <a:gd name="connsiteX19" fmla="*/ 1140771 w 1872646"/>
                  <a:gd name="connsiteY19" fmla="*/ 1169586 h 1289916"/>
                  <a:gd name="connsiteX20" fmla="*/ 898110 w 1872646"/>
                  <a:gd name="connsiteY20" fmla="*/ 1258044 h 1289916"/>
                  <a:gd name="connsiteX21" fmla="*/ 852059 w 1872646"/>
                  <a:gd name="connsiteY21" fmla="*/ 971495 h 1289916"/>
                  <a:gd name="connsiteX22" fmla="*/ 861485 w 1872646"/>
                  <a:gd name="connsiteY22" fmla="*/ 871834 h 1289916"/>
                  <a:gd name="connsiteX23" fmla="*/ 899996 w 1872646"/>
                  <a:gd name="connsiteY23" fmla="*/ 742368 h 1289916"/>
                  <a:gd name="connsiteX24" fmla="*/ 798196 w 1872646"/>
                  <a:gd name="connsiteY24" fmla="*/ 715109 h 1289916"/>
                  <a:gd name="connsiteX25" fmla="*/ 533034 w 1872646"/>
                  <a:gd name="connsiteY25" fmla="*/ 695431 h 1289916"/>
                  <a:gd name="connsiteX26" fmla="*/ 267901 w 1872646"/>
                  <a:gd name="connsiteY26" fmla="*/ 600011 h 1289916"/>
                  <a:gd name="connsiteX27" fmla="*/ 40205 w 1872646"/>
                  <a:gd name="connsiteY27" fmla="*/ 625587 h 1289916"/>
                  <a:gd name="connsiteX28" fmla="*/ 56923 w 1872646"/>
                  <a:gd name="connsiteY28" fmla="*/ 491765 h 1289916"/>
                  <a:gd name="connsiteX29" fmla="*/ 27642 w 1872646"/>
                  <a:gd name="connsiteY29" fmla="*/ 260968 h 1289916"/>
                  <a:gd name="connsiteX30" fmla="*/ 63746 w 1872646"/>
                  <a:gd name="connsiteY30" fmla="*/ 80370 h 1289916"/>
                  <a:gd name="connsiteX31" fmla="*/ 80617 w 1872646"/>
                  <a:gd name="connsiteY31" fmla="*/ 10774 h 1289916"/>
                  <a:gd name="connsiteX0" fmla="*/ 80617 w 1870189"/>
                  <a:gd name="connsiteY0" fmla="*/ 10774 h 1289916"/>
                  <a:gd name="connsiteX1" fmla="*/ 331101 w 1870189"/>
                  <a:gd name="connsiteY1" fmla="*/ 10459 h 1289916"/>
                  <a:gd name="connsiteX2" fmla="*/ 646427 w 1870189"/>
                  <a:gd name="connsiteY2" fmla="*/ 6200 h 1289916"/>
                  <a:gd name="connsiteX3" fmla="*/ 997308 w 1870189"/>
                  <a:gd name="connsiteY3" fmla="*/ 105260 h 1289916"/>
                  <a:gd name="connsiteX4" fmla="*/ 1226269 w 1870189"/>
                  <a:gd name="connsiteY4" fmla="*/ 206114 h 1289916"/>
                  <a:gd name="connsiteX5" fmla="*/ 1670045 w 1870189"/>
                  <a:gd name="connsiteY5" fmla="*/ 380852 h 1289916"/>
                  <a:gd name="connsiteX6" fmla="*/ 1869007 w 1870189"/>
                  <a:gd name="connsiteY6" fmla="*/ 493687 h 1289916"/>
                  <a:gd name="connsiteX7" fmla="*/ 1751255 w 1870189"/>
                  <a:gd name="connsiteY7" fmla="*/ 537791 h 1289916"/>
                  <a:gd name="connsiteX8" fmla="*/ 1720703 w 1870189"/>
                  <a:gd name="connsiteY8" fmla="*/ 601832 h 1289916"/>
                  <a:gd name="connsiteX9" fmla="*/ 1607302 w 1870189"/>
                  <a:gd name="connsiteY9" fmla="*/ 614422 h 1289916"/>
                  <a:gd name="connsiteX10" fmla="*/ 1503581 w 1870189"/>
                  <a:gd name="connsiteY10" fmla="*/ 715106 h 1289916"/>
                  <a:gd name="connsiteX11" fmla="*/ 1397089 w 1870189"/>
                  <a:gd name="connsiteY11" fmla="*/ 702234 h 1289916"/>
                  <a:gd name="connsiteX12" fmla="*/ 1445400 w 1870189"/>
                  <a:gd name="connsiteY12" fmla="*/ 778971 h 1289916"/>
                  <a:gd name="connsiteX13" fmla="*/ 1385744 w 1870189"/>
                  <a:gd name="connsiteY13" fmla="*/ 855973 h 1289916"/>
                  <a:gd name="connsiteX14" fmla="*/ 1480174 w 1870189"/>
                  <a:gd name="connsiteY14" fmla="*/ 919120 h 1289916"/>
                  <a:gd name="connsiteX15" fmla="*/ 1601465 w 1870189"/>
                  <a:gd name="connsiteY15" fmla="*/ 894909 h 1289916"/>
                  <a:gd name="connsiteX16" fmla="*/ 1720107 w 1870189"/>
                  <a:gd name="connsiteY16" fmla="*/ 980768 h 1289916"/>
                  <a:gd name="connsiteX17" fmla="*/ 1631977 w 1870189"/>
                  <a:gd name="connsiteY17" fmla="*/ 1220149 h 1289916"/>
                  <a:gd name="connsiteX18" fmla="*/ 1285052 w 1870189"/>
                  <a:gd name="connsiteY18" fmla="*/ 1289916 h 1289916"/>
                  <a:gd name="connsiteX19" fmla="*/ 1140771 w 1870189"/>
                  <a:gd name="connsiteY19" fmla="*/ 1169586 h 1289916"/>
                  <a:gd name="connsiteX20" fmla="*/ 898110 w 1870189"/>
                  <a:gd name="connsiteY20" fmla="*/ 1258044 h 1289916"/>
                  <a:gd name="connsiteX21" fmla="*/ 852059 w 1870189"/>
                  <a:gd name="connsiteY21" fmla="*/ 971495 h 1289916"/>
                  <a:gd name="connsiteX22" fmla="*/ 861485 w 1870189"/>
                  <a:gd name="connsiteY22" fmla="*/ 871834 h 1289916"/>
                  <a:gd name="connsiteX23" fmla="*/ 899996 w 1870189"/>
                  <a:gd name="connsiteY23" fmla="*/ 742368 h 1289916"/>
                  <a:gd name="connsiteX24" fmla="*/ 798196 w 1870189"/>
                  <a:gd name="connsiteY24" fmla="*/ 715109 h 1289916"/>
                  <a:gd name="connsiteX25" fmla="*/ 533034 w 1870189"/>
                  <a:gd name="connsiteY25" fmla="*/ 695431 h 1289916"/>
                  <a:gd name="connsiteX26" fmla="*/ 267901 w 1870189"/>
                  <a:gd name="connsiteY26" fmla="*/ 600011 h 1289916"/>
                  <a:gd name="connsiteX27" fmla="*/ 40205 w 1870189"/>
                  <a:gd name="connsiteY27" fmla="*/ 625587 h 1289916"/>
                  <a:gd name="connsiteX28" fmla="*/ 56923 w 1870189"/>
                  <a:gd name="connsiteY28" fmla="*/ 491765 h 1289916"/>
                  <a:gd name="connsiteX29" fmla="*/ 27642 w 1870189"/>
                  <a:gd name="connsiteY29" fmla="*/ 260968 h 1289916"/>
                  <a:gd name="connsiteX30" fmla="*/ 63746 w 1870189"/>
                  <a:gd name="connsiteY30" fmla="*/ 80370 h 1289916"/>
                  <a:gd name="connsiteX31" fmla="*/ 80617 w 1870189"/>
                  <a:gd name="connsiteY31" fmla="*/ 10774 h 1289916"/>
                  <a:gd name="connsiteX0" fmla="*/ 80617 w 1871244"/>
                  <a:gd name="connsiteY0" fmla="*/ 10774 h 1289916"/>
                  <a:gd name="connsiteX1" fmla="*/ 331101 w 1871244"/>
                  <a:gd name="connsiteY1" fmla="*/ 10459 h 1289916"/>
                  <a:gd name="connsiteX2" fmla="*/ 646427 w 1871244"/>
                  <a:gd name="connsiteY2" fmla="*/ 6200 h 1289916"/>
                  <a:gd name="connsiteX3" fmla="*/ 997308 w 1871244"/>
                  <a:gd name="connsiteY3" fmla="*/ 105260 h 1289916"/>
                  <a:gd name="connsiteX4" fmla="*/ 1226269 w 1871244"/>
                  <a:gd name="connsiteY4" fmla="*/ 206114 h 1289916"/>
                  <a:gd name="connsiteX5" fmla="*/ 1670045 w 1871244"/>
                  <a:gd name="connsiteY5" fmla="*/ 380852 h 1289916"/>
                  <a:gd name="connsiteX6" fmla="*/ 1869007 w 1871244"/>
                  <a:gd name="connsiteY6" fmla="*/ 493687 h 1289916"/>
                  <a:gd name="connsiteX7" fmla="*/ 1773771 w 1871244"/>
                  <a:gd name="connsiteY7" fmla="*/ 550687 h 1289916"/>
                  <a:gd name="connsiteX8" fmla="*/ 1720703 w 1871244"/>
                  <a:gd name="connsiteY8" fmla="*/ 601832 h 1289916"/>
                  <a:gd name="connsiteX9" fmla="*/ 1607302 w 1871244"/>
                  <a:gd name="connsiteY9" fmla="*/ 614422 h 1289916"/>
                  <a:gd name="connsiteX10" fmla="*/ 1503581 w 1871244"/>
                  <a:gd name="connsiteY10" fmla="*/ 715106 h 1289916"/>
                  <a:gd name="connsiteX11" fmla="*/ 1397089 w 1871244"/>
                  <a:gd name="connsiteY11" fmla="*/ 702234 h 1289916"/>
                  <a:gd name="connsiteX12" fmla="*/ 1445400 w 1871244"/>
                  <a:gd name="connsiteY12" fmla="*/ 778971 h 1289916"/>
                  <a:gd name="connsiteX13" fmla="*/ 1385744 w 1871244"/>
                  <a:gd name="connsiteY13" fmla="*/ 855973 h 1289916"/>
                  <a:gd name="connsiteX14" fmla="*/ 1480174 w 1871244"/>
                  <a:gd name="connsiteY14" fmla="*/ 919120 h 1289916"/>
                  <a:gd name="connsiteX15" fmla="*/ 1601465 w 1871244"/>
                  <a:gd name="connsiteY15" fmla="*/ 894909 h 1289916"/>
                  <a:gd name="connsiteX16" fmla="*/ 1720107 w 1871244"/>
                  <a:gd name="connsiteY16" fmla="*/ 980768 h 1289916"/>
                  <a:gd name="connsiteX17" fmla="*/ 1631977 w 1871244"/>
                  <a:gd name="connsiteY17" fmla="*/ 1220149 h 1289916"/>
                  <a:gd name="connsiteX18" fmla="*/ 1285052 w 1871244"/>
                  <a:gd name="connsiteY18" fmla="*/ 1289916 h 1289916"/>
                  <a:gd name="connsiteX19" fmla="*/ 1140771 w 1871244"/>
                  <a:gd name="connsiteY19" fmla="*/ 1169586 h 1289916"/>
                  <a:gd name="connsiteX20" fmla="*/ 898110 w 1871244"/>
                  <a:gd name="connsiteY20" fmla="*/ 1258044 h 1289916"/>
                  <a:gd name="connsiteX21" fmla="*/ 852059 w 1871244"/>
                  <a:gd name="connsiteY21" fmla="*/ 971495 h 1289916"/>
                  <a:gd name="connsiteX22" fmla="*/ 861485 w 1871244"/>
                  <a:gd name="connsiteY22" fmla="*/ 871834 h 1289916"/>
                  <a:gd name="connsiteX23" fmla="*/ 899996 w 1871244"/>
                  <a:gd name="connsiteY23" fmla="*/ 742368 h 1289916"/>
                  <a:gd name="connsiteX24" fmla="*/ 798196 w 1871244"/>
                  <a:gd name="connsiteY24" fmla="*/ 715109 h 1289916"/>
                  <a:gd name="connsiteX25" fmla="*/ 533034 w 1871244"/>
                  <a:gd name="connsiteY25" fmla="*/ 695431 h 1289916"/>
                  <a:gd name="connsiteX26" fmla="*/ 267901 w 1871244"/>
                  <a:gd name="connsiteY26" fmla="*/ 600011 h 1289916"/>
                  <a:gd name="connsiteX27" fmla="*/ 40205 w 1871244"/>
                  <a:gd name="connsiteY27" fmla="*/ 625587 h 1289916"/>
                  <a:gd name="connsiteX28" fmla="*/ 56923 w 1871244"/>
                  <a:gd name="connsiteY28" fmla="*/ 491765 h 1289916"/>
                  <a:gd name="connsiteX29" fmla="*/ 27642 w 1871244"/>
                  <a:gd name="connsiteY29" fmla="*/ 260968 h 1289916"/>
                  <a:gd name="connsiteX30" fmla="*/ 63746 w 1871244"/>
                  <a:gd name="connsiteY30" fmla="*/ 80370 h 1289916"/>
                  <a:gd name="connsiteX31" fmla="*/ 80617 w 1871244"/>
                  <a:gd name="connsiteY31" fmla="*/ 10774 h 1289916"/>
                  <a:gd name="connsiteX0" fmla="*/ 80617 w 1870442"/>
                  <a:gd name="connsiteY0" fmla="*/ 10774 h 1289916"/>
                  <a:gd name="connsiteX1" fmla="*/ 331101 w 1870442"/>
                  <a:gd name="connsiteY1" fmla="*/ 10459 h 1289916"/>
                  <a:gd name="connsiteX2" fmla="*/ 646427 w 1870442"/>
                  <a:gd name="connsiteY2" fmla="*/ 6200 h 1289916"/>
                  <a:gd name="connsiteX3" fmla="*/ 997308 w 1870442"/>
                  <a:gd name="connsiteY3" fmla="*/ 105260 h 1289916"/>
                  <a:gd name="connsiteX4" fmla="*/ 1226269 w 1870442"/>
                  <a:gd name="connsiteY4" fmla="*/ 206114 h 1289916"/>
                  <a:gd name="connsiteX5" fmla="*/ 1670045 w 1870442"/>
                  <a:gd name="connsiteY5" fmla="*/ 380852 h 1289916"/>
                  <a:gd name="connsiteX6" fmla="*/ 1869007 w 1870442"/>
                  <a:gd name="connsiteY6" fmla="*/ 493687 h 1289916"/>
                  <a:gd name="connsiteX7" fmla="*/ 1757689 w 1870442"/>
                  <a:gd name="connsiteY7" fmla="*/ 537791 h 1289916"/>
                  <a:gd name="connsiteX8" fmla="*/ 1720703 w 1870442"/>
                  <a:gd name="connsiteY8" fmla="*/ 601832 h 1289916"/>
                  <a:gd name="connsiteX9" fmla="*/ 1607302 w 1870442"/>
                  <a:gd name="connsiteY9" fmla="*/ 614422 h 1289916"/>
                  <a:gd name="connsiteX10" fmla="*/ 1503581 w 1870442"/>
                  <a:gd name="connsiteY10" fmla="*/ 715106 h 1289916"/>
                  <a:gd name="connsiteX11" fmla="*/ 1397089 w 1870442"/>
                  <a:gd name="connsiteY11" fmla="*/ 702234 h 1289916"/>
                  <a:gd name="connsiteX12" fmla="*/ 1445400 w 1870442"/>
                  <a:gd name="connsiteY12" fmla="*/ 778971 h 1289916"/>
                  <a:gd name="connsiteX13" fmla="*/ 1385744 w 1870442"/>
                  <a:gd name="connsiteY13" fmla="*/ 855973 h 1289916"/>
                  <a:gd name="connsiteX14" fmla="*/ 1480174 w 1870442"/>
                  <a:gd name="connsiteY14" fmla="*/ 919120 h 1289916"/>
                  <a:gd name="connsiteX15" fmla="*/ 1601465 w 1870442"/>
                  <a:gd name="connsiteY15" fmla="*/ 894909 h 1289916"/>
                  <a:gd name="connsiteX16" fmla="*/ 1720107 w 1870442"/>
                  <a:gd name="connsiteY16" fmla="*/ 980768 h 1289916"/>
                  <a:gd name="connsiteX17" fmla="*/ 1631977 w 1870442"/>
                  <a:gd name="connsiteY17" fmla="*/ 1220149 h 1289916"/>
                  <a:gd name="connsiteX18" fmla="*/ 1285052 w 1870442"/>
                  <a:gd name="connsiteY18" fmla="*/ 1289916 h 1289916"/>
                  <a:gd name="connsiteX19" fmla="*/ 1140771 w 1870442"/>
                  <a:gd name="connsiteY19" fmla="*/ 1169586 h 1289916"/>
                  <a:gd name="connsiteX20" fmla="*/ 898110 w 1870442"/>
                  <a:gd name="connsiteY20" fmla="*/ 1258044 h 1289916"/>
                  <a:gd name="connsiteX21" fmla="*/ 852059 w 1870442"/>
                  <a:gd name="connsiteY21" fmla="*/ 971495 h 1289916"/>
                  <a:gd name="connsiteX22" fmla="*/ 861485 w 1870442"/>
                  <a:gd name="connsiteY22" fmla="*/ 871834 h 1289916"/>
                  <a:gd name="connsiteX23" fmla="*/ 899996 w 1870442"/>
                  <a:gd name="connsiteY23" fmla="*/ 742368 h 1289916"/>
                  <a:gd name="connsiteX24" fmla="*/ 798196 w 1870442"/>
                  <a:gd name="connsiteY24" fmla="*/ 715109 h 1289916"/>
                  <a:gd name="connsiteX25" fmla="*/ 533034 w 1870442"/>
                  <a:gd name="connsiteY25" fmla="*/ 695431 h 1289916"/>
                  <a:gd name="connsiteX26" fmla="*/ 267901 w 1870442"/>
                  <a:gd name="connsiteY26" fmla="*/ 600011 h 1289916"/>
                  <a:gd name="connsiteX27" fmla="*/ 40205 w 1870442"/>
                  <a:gd name="connsiteY27" fmla="*/ 625587 h 1289916"/>
                  <a:gd name="connsiteX28" fmla="*/ 56923 w 1870442"/>
                  <a:gd name="connsiteY28" fmla="*/ 491765 h 1289916"/>
                  <a:gd name="connsiteX29" fmla="*/ 27642 w 1870442"/>
                  <a:gd name="connsiteY29" fmla="*/ 260968 h 1289916"/>
                  <a:gd name="connsiteX30" fmla="*/ 63746 w 1870442"/>
                  <a:gd name="connsiteY30" fmla="*/ 80370 h 1289916"/>
                  <a:gd name="connsiteX31" fmla="*/ 80617 w 1870442"/>
                  <a:gd name="connsiteY31" fmla="*/ 10774 h 1289916"/>
                  <a:gd name="connsiteX0" fmla="*/ 80617 w 1870441"/>
                  <a:gd name="connsiteY0" fmla="*/ 10774 h 1289916"/>
                  <a:gd name="connsiteX1" fmla="*/ 331101 w 1870441"/>
                  <a:gd name="connsiteY1" fmla="*/ 10459 h 1289916"/>
                  <a:gd name="connsiteX2" fmla="*/ 646427 w 1870441"/>
                  <a:gd name="connsiteY2" fmla="*/ 6200 h 1289916"/>
                  <a:gd name="connsiteX3" fmla="*/ 997308 w 1870441"/>
                  <a:gd name="connsiteY3" fmla="*/ 105260 h 1289916"/>
                  <a:gd name="connsiteX4" fmla="*/ 1226269 w 1870441"/>
                  <a:gd name="connsiteY4" fmla="*/ 206114 h 1289916"/>
                  <a:gd name="connsiteX5" fmla="*/ 1670045 w 1870441"/>
                  <a:gd name="connsiteY5" fmla="*/ 380852 h 1289916"/>
                  <a:gd name="connsiteX6" fmla="*/ 1869007 w 1870441"/>
                  <a:gd name="connsiteY6" fmla="*/ 493687 h 1289916"/>
                  <a:gd name="connsiteX7" fmla="*/ 1757689 w 1870441"/>
                  <a:gd name="connsiteY7" fmla="*/ 537791 h 1289916"/>
                  <a:gd name="connsiteX8" fmla="*/ 1720703 w 1870441"/>
                  <a:gd name="connsiteY8" fmla="*/ 601832 h 1289916"/>
                  <a:gd name="connsiteX9" fmla="*/ 1607302 w 1870441"/>
                  <a:gd name="connsiteY9" fmla="*/ 614422 h 1289916"/>
                  <a:gd name="connsiteX10" fmla="*/ 1503581 w 1870441"/>
                  <a:gd name="connsiteY10" fmla="*/ 715106 h 1289916"/>
                  <a:gd name="connsiteX11" fmla="*/ 1397089 w 1870441"/>
                  <a:gd name="connsiteY11" fmla="*/ 702234 h 1289916"/>
                  <a:gd name="connsiteX12" fmla="*/ 1445400 w 1870441"/>
                  <a:gd name="connsiteY12" fmla="*/ 778971 h 1289916"/>
                  <a:gd name="connsiteX13" fmla="*/ 1385744 w 1870441"/>
                  <a:gd name="connsiteY13" fmla="*/ 855973 h 1289916"/>
                  <a:gd name="connsiteX14" fmla="*/ 1480174 w 1870441"/>
                  <a:gd name="connsiteY14" fmla="*/ 919120 h 1289916"/>
                  <a:gd name="connsiteX15" fmla="*/ 1601465 w 1870441"/>
                  <a:gd name="connsiteY15" fmla="*/ 894909 h 1289916"/>
                  <a:gd name="connsiteX16" fmla="*/ 1720107 w 1870441"/>
                  <a:gd name="connsiteY16" fmla="*/ 980768 h 1289916"/>
                  <a:gd name="connsiteX17" fmla="*/ 1631977 w 1870441"/>
                  <a:gd name="connsiteY17" fmla="*/ 1220149 h 1289916"/>
                  <a:gd name="connsiteX18" fmla="*/ 1285052 w 1870441"/>
                  <a:gd name="connsiteY18" fmla="*/ 1289916 h 1289916"/>
                  <a:gd name="connsiteX19" fmla="*/ 1140771 w 1870441"/>
                  <a:gd name="connsiteY19" fmla="*/ 1169586 h 1289916"/>
                  <a:gd name="connsiteX20" fmla="*/ 898110 w 1870441"/>
                  <a:gd name="connsiteY20" fmla="*/ 1258044 h 1289916"/>
                  <a:gd name="connsiteX21" fmla="*/ 852059 w 1870441"/>
                  <a:gd name="connsiteY21" fmla="*/ 971495 h 1289916"/>
                  <a:gd name="connsiteX22" fmla="*/ 861485 w 1870441"/>
                  <a:gd name="connsiteY22" fmla="*/ 871834 h 1289916"/>
                  <a:gd name="connsiteX23" fmla="*/ 899996 w 1870441"/>
                  <a:gd name="connsiteY23" fmla="*/ 742368 h 1289916"/>
                  <a:gd name="connsiteX24" fmla="*/ 798196 w 1870441"/>
                  <a:gd name="connsiteY24" fmla="*/ 715109 h 1289916"/>
                  <a:gd name="connsiteX25" fmla="*/ 533034 w 1870441"/>
                  <a:gd name="connsiteY25" fmla="*/ 695431 h 1289916"/>
                  <a:gd name="connsiteX26" fmla="*/ 267901 w 1870441"/>
                  <a:gd name="connsiteY26" fmla="*/ 600011 h 1289916"/>
                  <a:gd name="connsiteX27" fmla="*/ 40205 w 1870441"/>
                  <a:gd name="connsiteY27" fmla="*/ 625587 h 1289916"/>
                  <a:gd name="connsiteX28" fmla="*/ 56923 w 1870441"/>
                  <a:gd name="connsiteY28" fmla="*/ 491765 h 1289916"/>
                  <a:gd name="connsiteX29" fmla="*/ 27642 w 1870441"/>
                  <a:gd name="connsiteY29" fmla="*/ 260968 h 1289916"/>
                  <a:gd name="connsiteX30" fmla="*/ 63746 w 1870441"/>
                  <a:gd name="connsiteY30" fmla="*/ 80370 h 1289916"/>
                  <a:gd name="connsiteX31" fmla="*/ 80617 w 1870441"/>
                  <a:gd name="connsiteY31" fmla="*/ 10774 h 1289916"/>
                  <a:gd name="connsiteX0" fmla="*/ 80617 w 1870850"/>
                  <a:gd name="connsiteY0" fmla="*/ 10774 h 1289916"/>
                  <a:gd name="connsiteX1" fmla="*/ 331101 w 1870850"/>
                  <a:gd name="connsiteY1" fmla="*/ 10459 h 1289916"/>
                  <a:gd name="connsiteX2" fmla="*/ 646427 w 1870850"/>
                  <a:gd name="connsiteY2" fmla="*/ 6200 h 1289916"/>
                  <a:gd name="connsiteX3" fmla="*/ 997308 w 1870850"/>
                  <a:gd name="connsiteY3" fmla="*/ 105260 h 1289916"/>
                  <a:gd name="connsiteX4" fmla="*/ 1226269 w 1870850"/>
                  <a:gd name="connsiteY4" fmla="*/ 206114 h 1289916"/>
                  <a:gd name="connsiteX5" fmla="*/ 1670045 w 1870850"/>
                  <a:gd name="connsiteY5" fmla="*/ 380852 h 1289916"/>
                  <a:gd name="connsiteX6" fmla="*/ 1869007 w 1870850"/>
                  <a:gd name="connsiteY6" fmla="*/ 493687 h 1289916"/>
                  <a:gd name="connsiteX7" fmla="*/ 1757689 w 1870850"/>
                  <a:gd name="connsiteY7" fmla="*/ 537791 h 1289916"/>
                  <a:gd name="connsiteX8" fmla="*/ 1720703 w 1870850"/>
                  <a:gd name="connsiteY8" fmla="*/ 601832 h 1289916"/>
                  <a:gd name="connsiteX9" fmla="*/ 1607302 w 1870850"/>
                  <a:gd name="connsiteY9" fmla="*/ 614422 h 1289916"/>
                  <a:gd name="connsiteX10" fmla="*/ 1503581 w 1870850"/>
                  <a:gd name="connsiteY10" fmla="*/ 715106 h 1289916"/>
                  <a:gd name="connsiteX11" fmla="*/ 1397089 w 1870850"/>
                  <a:gd name="connsiteY11" fmla="*/ 702234 h 1289916"/>
                  <a:gd name="connsiteX12" fmla="*/ 1445400 w 1870850"/>
                  <a:gd name="connsiteY12" fmla="*/ 778971 h 1289916"/>
                  <a:gd name="connsiteX13" fmla="*/ 1385744 w 1870850"/>
                  <a:gd name="connsiteY13" fmla="*/ 855973 h 1289916"/>
                  <a:gd name="connsiteX14" fmla="*/ 1480174 w 1870850"/>
                  <a:gd name="connsiteY14" fmla="*/ 919120 h 1289916"/>
                  <a:gd name="connsiteX15" fmla="*/ 1601465 w 1870850"/>
                  <a:gd name="connsiteY15" fmla="*/ 894909 h 1289916"/>
                  <a:gd name="connsiteX16" fmla="*/ 1720107 w 1870850"/>
                  <a:gd name="connsiteY16" fmla="*/ 980768 h 1289916"/>
                  <a:gd name="connsiteX17" fmla="*/ 1631977 w 1870850"/>
                  <a:gd name="connsiteY17" fmla="*/ 1220149 h 1289916"/>
                  <a:gd name="connsiteX18" fmla="*/ 1285052 w 1870850"/>
                  <a:gd name="connsiteY18" fmla="*/ 1289916 h 1289916"/>
                  <a:gd name="connsiteX19" fmla="*/ 1140771 w 1870850"/>
                  <a:gd name="connsiteY19" fmla="*/ 1169586 h 1289916"/>
                  <a:gd name="connsiteX20" fmla="*/ 898110 w 1870850"/>
                  <a:gd name="connsiteY20" fmla="*/ 1258044 h 1289916"/>
                  <a:gd name="connsiteX21" fmla="*/ 852059 w 1870850"/>
                  <a:gd name="connsiteY21" fmla="*/ 971495 h 1289916"/>
                  <a:gd name="connsiteX22" fmla="*/ 861485 w 1870850"/>
                  <a:gd name="connsiteY22" fmla="*/ 871834 h 1289916"/>
                  <a:gd name="connsiteX23" fmla="*/ 899996 w 1870850"/>
                  <a:gd name="connsiteY23" fmla="*/ 742368 h 1289916"/>
                  <a:gd name="connsiteX24" fmla="*/ 798196 w 1870850"/>
                  <a:gd name="connsiteY24" fmla="*/ 715109 h 1289916"/>
                  <a:gd name="connsiteX25" fmla="*/ 533034 w 1870850"/>
                  <a:gd name="connsiteY25" fmla="*/ 695431 h 1289916"/>
                  <a:gd name="connsiteX26" fmla="*/ 267901 w 1870850"/>
                  <a:gd name="connsiteY26" fmla="*/ 600011 h 1289916"/>
                  <a:gd name="connsiteX27" fmla="*/ 40205 w 1870850"/>
                  <a:gd name="connsiteY27" fmla="*/ 625587 h 1289916"/>
                  <a:gd name="connsiteX28" fmla="*/ 56923 w 1870850"/>
                  <a:gd name="connsiteY28" fmla="*/ 491765 h 1289916"/>
                  <a:gd name="connsiteX29" fmla="*/ 27642 w 1870850"/>
                  <a:gd name="connsiteY29" fmla="*/ 260968 h 1289916"/>
                  <a:gd name="connsiteX30" fmla="*/ 63746 w 1870850"/>
                  <a:gd name="connsiteY30" fmla="*/ 80370 h 1289916"/>
                  <a:gd name="connsiteX31" fmla="*/ 80617 w 1870850"/>
                  <a:gd name="connsiteY31" fmla="*/ 10774 h 1289916"/>
                  <a:gd name="connsiteX0" fmla="*/ 80617 w 1869977"/>
                  <a:gd name="connsiteY0" fmla="*/ 10774 h 1289916"/>
                  <a:gd name="connsiteX1" fmla="*/ 331101 w 1869977"/>
                  <a:gd name="connsiteY1" fmla="*/ 10459 h 1289916"/>
                  <a:gd name="connsiteX2" fmla="*/ 646427 w 1869977"/>
                  <a:gd name="connsiteY2" fmla="*/ 6200 h 1289916"/>
                  <a:gd name="connsiteX3" fmla="*/ 997308 w 1869977"/>
                  <a:gd name="connsiteY3" fmla="*/ 105260 h 1289916"/>
                  <a:gd name="connsiteX4" fmla="*/ 1226269 w 1869977"/>
                  <a:gd name="connsiteY4" fmla="*/ 206114 h 1289916"/>
                  <a:gd name="connsiteX5" fmla="*/ 1670045 w 1869977"/>
                  <a:gd name="connsiteY5" fmla="*/ 380852 h 1289916"/>
                  <a:gd name="connsiteX6" fmla="*/ 1869007 w 1869977"/>
                  <a:gd name="connsiteY6" fmla="*/ 493687 h 1289916"/>
                  <a:gd name="connsiteX7" fmla="*/ 1738391 w 1869977"/>
                  <a:gd name="connsiteY7" fmla="*/ 531344 h 1289916"/>
                  <a:gd name="connsiteX8" fmla="*/ 1720703 w 1869977"/>
                  <a:gd name="connsiteY8" fmla="*/ 601832 h 1289916"/>
                  <a:gd name="connsiteX9" fmla="*/ 1607302 w 1869977"/>
                  <a:gd name="connsiteY9" fmla="*/ 614422 h 1289916"/>
                  <a:gd name="connsiteX10" fmla="*/ 1503581 w 1869977"/>
                  <a:gd name="connsiteY10" fmla="*/ 715106 h 1289916"/>
                  <a:gd name="connsiteX11" fmla="*/ 1397089 w 1869977"/>
                  <a:gd name="connsiteY11" fmla="*/ 702234 h 1289916"/>
                  <a:gd name="connsiteX12" fmla="*/ 1445400 w 1869977"/>
                  <a:gd name="connsiteY12" fmla="*/ 778971 h 1289916"/>
                  <a:gd name="connsiteX13" fmla="*/ 1385744 w 1869977"/>
                  <a:gd name="connsiteY13" fmla="*/ 855973 h 1289916"/>
                  <a:gd name="connsiteX14" fmla="*/ 1480174 w 1869977"/>
                  <a:gd name="connsiteY14" fmla="*/ 919120 h 1289916"/>
                  <a:gd name="connsiteX15" fmla="*/ 1601465 w 1869977"/>
                  <a:gd name="connsiteY15" fmla="*/ 894909 h 1289916"/>
                  <a:gd name="connsiteX16" fmla="*/ 1720107 w 1869977"/>
                  <a:gd name="connsiteY16" fmla="*/ 980768 h 1289916"/>
                  <a:gd name="connsiteX17" fmla="*/ 1631977 w 1869977"/>
                  <a:gd name="connsiteY17" fmla="*/ 1220149 h 1289916"/>
                  <a:gd name="connsiteX18" fmla="*/ 1285052 w 1869977"/>
                  <a:gd name="connsiteY18" fmla="*/ 1289916 h 1289916"/>
                  <a:gd name="connsiteX19" fmla="*/ 1140771 w 1869977"/>
                  <a:gd name="connsiteY19" fmla="*/ 1169586 h 1289916"/>
                  <a:gd name="connsiteX20" fmla="*/ 898110 w 1869977"/>
                  <a:gd name="connsiteY20" fmla="*/ 1258044 h 1289916"/>
                  <a:gd name="connsiteX21" fmla="*/ 852059 w 1869977"/>
                  <a:gd name="connsiteY21" fmla="*/ 971495 h 1289916"/>
                  <a:gd name="connsiteX22" fmla="*/ 861485 w 1869977"/>
                  <a:gd name="connsiteY22" fmla="*/ 871834 h 1289916"/>
                  <a:gd name="connsiteX23" fmla="*/ 899996 w 1869977"/>
                  <a:gd name="connsiteY23" fmla="*/ 742368 h 1289916"/>
                  <a:gd name="connsiteX24" fmla="*/ 798196 w 1869977"/>
                  <a:gd name="connsiteY24" fmla="*/ 715109 h 1289916"/>
                  <a:gd name="connsiteX25" fmla="*/ 533034 w 1869977"/>
                  <a:gd name="connsiteY25" fmla="*/ 695431 h 1289916"/>
                  <a:gd name="connsiteX26" fmla="*/ 267901 w 1869977"/>
                  <a:gd name="connsiteY26" fmla="*/ 600011 h 1289916"/>
                  <a:gd name="connsiteX27" fmla="*/ 40205 w 1869977"/>
                  <a:gd name="connsiteY27" fmla="*/ 625587 h 1289916"/>
                  <a:gd name="connsiteX28" fmla="*/ 56923 w 1869977"/>
                  <a:gd name="connsiteY28" fmla="*/ 491765 h 1289916"/>
                  <a:gd name="connsiteX29" fmla="*/ 27642 w 1869977"/>
                  <a:gd name="connsiteY29" fmla="*/ 260968 h 1289916"/>
                  <a:gd name="connsiteX30" fmla="*/ 63746 w 1869977"/>
                  <a:gd name="connsiteY30" fmla="*/ 80370 h 1289916"/>
                  <a:gd name="connsiteX31" fmla="*/ 80617 w 1869977"/>
                  <a:gd name="connsiteY31" fmla="*/ 10774 h 1289916"/>
                  <a:gd name="connsiteX0" fmla="*/ 80617 w 1869978"/>
                  <a:gd name="connsiteY0" fmla="*/ 10774 h 1289916"/>
                  <a:gd name="connsiteX1" fmla="*/ 331101 w 1869978"/>
                  <a:gd name="connsiteY1" fmla="*/ 10459 h 1289916"/>
                  <a:gd name="connsiteX2" fmla="*/ 646427 w 1869978"/>
                  <a:gd name="connsiteY2" fmla="*/ 6200 h 1289916"/>
                  <a:gd name="connsiteX3" fmla="*/ 997308 w 1869978"/>
                  <a:gd name="connsiteY3" fmla="*/ 105260 h 1289916"/>
                  <a:gd name="connsiteX4" fmla="*/ 1226269 w 1869978"/>
                  <a:gd name="connsiteY4" fmla="*/ 206114 h 1289916"/>
                  <a:gd name="connsiteX5" fmla="*/ 1670045 w 1869978"/>
                  <a:gd name="connsiteY5" fmla="*/ 380852 h 1289916"/>
                  <a:gd name="connsiteX6" fmla="*/ 1869007 w 1869978"/>
                  <a:gd name="connsiteY6" fmla="*/ 493687 h 1289916"/>
                  <a:gd name="connsiteX7" fmla="*/ 1738391 w 1869978"/>
                  <a:gd name="connsiteY7" fmla="*/ 531344 h 1289916"/>
                  <a:gd name="connsiteX8" fmla="*/ 1694971 w 1869978"/>
                  <a:gd name="connsiteY8" fmla="*/ 605057 h 1289916"/>
                  <a:gd name="connsiteX9" fmla="*/ 1607302 w 1869978"/>
                  <a:gd name="connsiteY9" fmla="*/ 614422 h 1289916"/>
                  <a:gd name="connsiteX10" fmla="*/ 1503581 w 1869978"/>
                  <a:gd name="connsiteY10" fmla="*/ 715106 h 1289916"/>
                  <a:gd name="connsiteX11" fmla="*/ 1397089 w 1869978"/>
                  <a:gd name="connsiteY11" fmla="*/ 702234 h 1289916"/>
                  <a:gd name="connsiteX12" fmla="*/ 1445400 w 1869978"/>
                  <a:gd name="connsiteY12" fmla="*/ 778971 h 1289916"/>
                  <a:gd name="connsiteX13" fmla="*/ 1385744 w 1869978"/>
                  <a:gd name="connsiteY13" fmla="*/ 855973 h 1289916"/>
                  <a:gd name="connsiteX14" fmla="*/ 1480174 w 1869978"/>
                  <a:gd name="connsiteY14" fmla="*/ 919120 h 1289916"/>
                  <a:gd name="connsiteX15" fmla="*/ 1601465 w 1869978"/>
                  <a:gd name="connsiteY15" fmla="*/ 894909 h 1289916"/>
                  <a:gd name="connsiteX16" fmla="*/ 1720107 w 1869978"/>
                  <a:gd name="connsiteY16" fmla="*/ 980768 h 1289916"/>
                  <a:gd name="connsiteX17" fmla="*/ 1631977 w 1869978"/>
                  <a:gd name="connsiteY17" fmla="*/ 1220149 h 1289916"/>
                  <a:gd name="connsiteX18" fmla="*/ 1285052 w 1869978"/>
                  <a:gd name="connsiteY18" fmla="*/ 1289916 h 1289916"/>
                  <a:gd name="connsiteX19" fmla="*/ 1140771 w 1869978"/>
                  <a:gd name="connsiteY19" fmla="*/ 1169586 h 1289916"/>
                  <a:gd name="connsiteX20" fmla="*/ 898110 w 1869978"/>
                  <a:gd name="connsiteY20" fmla="*/ 1258044 h 1289916"/>
                  <a:gd name="connsiteX21" fmla="*/ 852059 w 1869978"/>
                  <a:gd name="connsiteY21" fmla="*/ 971495 h 1289916"/>
                  <a:gd name="connsiteX22" fmla="*/ 861485 w 1869978"/>
                  <a:gd name="connsiteY22" fmla="*/ 871834 h 1289916"/>
                  <a:gd name="connsiteX23" fmla="*/ 899996 w 1869978"/>
                  <a:gd name="connsiteY23" fmla="*/ 742368 h 1289916"/>
                  <a:gd name="connsiteX24" fmla="*/ 798196 w 1869978"/>
                  <a:gd name="connsiteY24" fmla="*/ 715109 h 1289916"/>
                  <a:gd name="connsiteX25" fmla="*/ 533034 w 1869978"/>
                  <a:gd name="connsiteY25" fmla="*/ 695431 h 1289916"/>
                  <a:gd name="connsiteX26" fmla="*/ 267901 w 1869978"/>
                  <a:gd name="connsiteY26" fmla="*/ 600011 h 1289916"/>
                  <a:gd name="connsiteX27" fmla="*/ 40205 w 1869978"/>
                  <a:gd name="connsiteY27" fmla="*/ 625587 h 1289916"/>
                  <a:gd name="connsiteX28" fmla="*/ 56923 w 1869978"/>
                  <a:gd name="connsiteY28" fmla="*/ 491765 h 1289916"/>
                  <a:gd name="connsiteX29" fmla="*/ 27642 w 1869978"/>
                  <a:gd name="connsiteY29" fmla="*/ 260968 h 1289916"/>
                  <a:gd name="connsiteX30" fmla="*/ 63746 w 1869978"/>
                  <a:gd name="connsiteY30" fmla="*/ 80370 h 1289916"/>
                  <a:gd name="connsiteX31" fmla="*/ 80617 w 1869978"/>
                  <a:gd name="connsiteY31" fmla="*/ 10774 h 1289916"/>
                  <a:gd name="connsiteX0" fmla="*/ 80617 w 1870874"/>
                  <a:gd name="connsiteY0" fmla="*/ 10774 h 1289916"/>
                  <a:gd name="connsiteX1" fmla="*/ 331101 w 1870874"/>
                  <a:gd name="connsiteY1" fmla="*/ 10459 h 1289916"/>
                  <a:gd name="connsiteX2" fmla="*/ 646427 w 1870874"/>
                  <a:gd name="connsiteY2" fmla="*/ 6200 h 1289916"/>
                  <a:gd name="connsiteX3" fmla="*/ 997308 w 1870874"/>
                  <a:gd name="connsiteY3" fmla="*/ 105260 h 1289916"/>
                  <a:gd name="connsiteX4" fmla="*/ 1226269 w 1870874"/>
                  <a:gd name="connsiteY4" fmla="*/ 206114 h 1289916"/>
                  <a:gd name="connsiteX5" fmla="*/ 1670045 w 1870874"/>
                  <a:gd name="connsiteY5" fmla="*/ 380852 h 1289916"/>
                  <a:gd name="connsiteX6" fmla="*/ 1869007 w 1870874"/>
                  <a:gd name="connsiteY6" fmla="*/ 493687 h 1289916"/>
                  <a:gd name="connsiteX7" fmla="*/ 1738391 w 1870874"/>
                  <a:gd name="connsiteY7" fmla="*/ 531344 h 1289916"/>
                  <a:gd name="connsiteX8" fmla="*/ 1694971 w 1870874"/>
                  <a:gd name="connsiteY8" fmla="*/ 605057 h 1289916"/>
                  <a:gd name="connsiteX9" fmla="*/ 1607302 w 1870874"/>
                  <a:gd name="connsiteY9" fmla="*/ 614422 h 1289916"/>
                  <a:gd name="connsiteX10" fmla="*/ 1503581 w 1870874"/>
                  <a:gd name="connsiteY10" fmla="*/ 715106 h 1289916"/>
                  <a:gd name="connsiteX11" fmla="*/ 1397089 w 1870874"/>
                  <a:gd name="connsiteY11" fmla="*/ 702234 h 1289916"/>
                  <a:gd name="connsiteX12" fmla="*/ 1445400 w 1870874"/>
                  <a:gd name="connsiteY12" fmla="*/ 778971 h 1289916"/>
                  <a:gd name="connsiteX13" fmla="*/ 1385744 w 1870874"/>
                  <a:gd name="connsiteY13" fmla="*/ 855973 h 1289916"/>
                  <a:gd name="connsiteX14" fmla="*/ 1480174 w 1870874"/>
                  <a:gd name="connsiteY14" fmla="*/ 919120 h 1289916"/>
                  <a:gd name="connsiteX15" fmla="*/ 1601465 w 1870874"/>
                  <a:gd name="connsiteY15" fmla="*/ 894909 h 1289916"/>
                  <a:gd name="connsiteX16" fmla="*/ 1720107 w 1870874"/>
                  <a:gd name="connsiteY16" fmla="*/ 980768 h 1289916"/>
                  <a:gd name="connsiteX17" fmla="*/ 1631977 w 1870874"/>
                  <a:gd name="connsiteY17" fmla="*/ 1220149 h 1289916"/>
                  <a:gd name="connsiteX18" fmla="*/ 1285052 w 1870874"/>
                  <a:gd name="connsiteY18" fmla="*/ 1289916 h 1289916"/>
                  <a:gd name="connsiteX19" fmla="*/ 1140771 w 1870874"/>
                  <a:gd name="connsiteY19" fmla="*/ 1169586 h 1289916"/>
                  <a:gd name="connsiteX20" fmla="*/ 898110 w 1870874"/>
                  <a:gd name="connsiteY20" fmla="*/ 1258044 h 1289916"/>
                  <a:gd name="connsiteX21" fmla="*/ 852059 w 1870874"/>
                  <a:gd name="connsiteY21" fmla="*/ 971495 h 1289916"/>
                  <a:gd name="connsiteX22" fmla="*/ 861485 w 1870874"/>
                  <a:gd name="connsiteY22" fmla="*/ 871834 h 1289916"/>
                  <a:gd name="connsiteX23" fmla="*/ 899996 w 1870874"/>
                  <a:gd name="connsiteY23" fmla="*/ 742368 h 1289916"/>
                  <a:gd name="connsiteX24" fmla="*/ 798196 w 1870874"/>
                  <a:gd name="connsiteY24" fmla="*/ 715109 h 1289916"/>
                  <a:gd name="connsiteX25" fmla="*/ 533034 w 1870874"/>
                  <a:gd name="connsiteY25" fmla="*/ 695431 h 1289916"/>
                  <a:gd name="connsiteX26" fmla="*/ 267901 w 1870874"/>
                  <a:gd name="connsiteY26" fmla="*/ 600011 h 1289916"/>
                  <a:gd name="connsiteX27" fmla="*/ 40205 w 1870874"/>
                  <a:gd name="connsiteY27" fmla="*/ 625587 h 1289916"/>
                  <a:gd name="connsiteX28" fmla="*/ 56923 w 1870874"/>
                  <a:gd name="connsiteY28" fmla="*/ 491765 h 1289916"/>
                  <a:gd name="connsiteX29" fmla="*/ 27642 w 1870874"/>
                  <a:gd name="connsiteY29" fmla="*/ 260968 h 1289916"/>
                  <a:gd name="connsiteX30" fmla="*/ 63746 w 1870874"/>
                  <a:gd name="connsiteY30" fmla="*/ 80370 h 1289916"/>
                  <a:gd name="connsiteX31" fmla="*/ 80617 w 1870874"/>
                  <a:gd name="connsiteY31" fmla="*/ 10774 h 1289916"/>
                  <a:gd name="connsiteX0" fmla="*/ 80617 w 1870896"/>
                  <a:gd name="connsiteY0" fmla="*/ 10774 h 1289916"/>
                  <a:gd name="connsiteX1" fmla="*/ 331101 w 1870896"/>
                  <a:gd name="connsiteY1" fmla="*/ 10459 h 1289916"/>
                  <a:gd name="connsiteX2" fmla="*/ 646427 w 1870896"/>
                  <a:gd name="connsiteY2" fmla="*/ 6200 h 1289916"/>
                  <a:gd name="connsiteX3" fmla="*/ 997308 w 1870896"/>
                  <a:gd name="connsiteY3" fmla="*/ 105260 h 1289916"/>
                  <a:gd name="connsiteX4" fmla="*/ 1216620 w 1870896"/>
                  <a:gd name="connsiteY4" fmla="*/ 135189 h 1289916"/>
                  <a:gd name="connsiteX5" fmla="*/ 1670045 w 1870896"/>
                  <a:gd name="connsiteY5" fmla="*/ 380852 h 1289916"/>
                  <a:gd name="connsiteX6" fmla="*/ 1869007 w 1870896"/>
                  <a:gd name="connsiteY6" fmla="*/ 493687 h 1289916"/>
                  <a:gd name="connsiteX7" fmla="*/ 1738391 w 1870896"/>
                  <a:gd name="connsiteY7" fmla="*/ 531344 h 1289916"/>
                  <a:gd name="connsiteX8" fmla="*/ 1694971 w 1870896"/>
                  <a:gd name="connsiteY8" fmla="*/ 605057 h 1289916"/>
                  <a:gd name="connsiteX9" fmla="*/ 1607302 w 1870896"/>
                  <a:gd name="connsiteY9" fmla="*/ 614422 h 1289916"/>
                  <a:gd name="connsiteX10" fmla="*/ 1503581 w 1870896"/>
                  <a:gd name="connsiteY10" fmla="*/ 715106 h 1289916"/>
                  <a:gd name="connsiteX11" fmla="*/ 1397089 w 1870896"/>
                  <a:gd name="connsiteY11" fmla="*/ 702234 h 1289916"/>
                  <a:gd name="connsiteX12" fmla="*/ 1445400 w 1870896"/>
                  <a:gd name="connsiteY12" fmla="*/ 778971 h 1289916"/>
                  <a:gd name="connsiteX13" fmla="*/ 1385744 w 1870896"/>
                  <a:gd name="connsiteY13" fmla="*/ 855973 h 1289916"/>
                  <a:gd name="connsiteX14" fmla="*/ 1480174 w 1870896"/>
                  <a:gd name="connsiteY14" fmla="*/ 919120 h 1289916"/>
                  <a:gd name="connsiteX15" fmla="*/ 1601465 w 1870896"/>
                  <a:gd name="connsiteY15" fmla="*/ 894909 h 1289916"/>
                  <a:gd name="connsiteX16" fmla="*/ 1720107 w 1870896"/>
                  <a:gd name="connsiteY16" fmla="*/ 980768 h 1289916"/>
                  <a:gd name="connsiteX17" fmla="*/ 1631977 w 1870896"/>
                  <a:gd name="connsiteY17" fmla="*/ 1220149 h 1289916"/>
                  <a:gd name="connsiteX18" fmla="*/ 1285052 w 1870896"/>
                  <a:gd name="connsiteY18" fmla="*/ 1289916 h 1289916"/>
                  <a:gd name="connsiteX19" fmla="*/ 1140771 w 1870896"/>
                  <a:gd name="connsiteY19" fmla="*/ 1169586 h 1289916"/>
                  <a:gd name="connsiteX20" fmla="*/ 898110 w 1870896"/>
                  <a:gd name="connsiteY20" fmla="*/ 1258044 h 1289916"/>
                  <a:gd name="connsiteX21" fmla="*/ 852059 w 1870896"/>
                  <a:gd name="connsiteY21" fmla="*/ 971495 h 1289916"/>
                  <a:gd name="connsiteX22" fmla="*/ 861485 w 1870896"/>
                  <a:gd name="connsiteY22" fmla="*/ 871834 h 1289916"/>
                  <a:gd name="connsiteX23" fmla="*/ 899996 w 1870896"/>
                  <a:gd name="connsiteY23" fmla="*/ 742368 h 1289916"/>
                  <a:gd name="connsiteX24" fmla="*/ 798196 w 1870896"/>
                  <a:gd name="connsiteY24" fmla="*/ 715109 h 1289916"/>
                  <a:gd name="connsiteX25" fmla="*/ 533034 w 1870896"/>
                  <a:gd name="connsiteY25" fmla="*/ 695431 h 1289916"/>
                  <a:gd name="connsiteX26" fmla="*/ 267901 w 1870896"/>
                  <a:gd name="connsiteY26" fmla="*/ 600011 h 1289916"/>
                  <a:gd name="connsiteX27" fmla="*/ 40205 w 1870896"/>
                  <a:gd name="connsiteY27" fmla="*/ 625587 h 1289916"/>
                  <a:gd name="connsiteX28" fmla="*/ 56923 w 1870896"/>
                  <a:gd name="connsiteY28" fmla="*/ 491765 h 1289916"/>
                  <a:gd name="connsiteX29" fmla="*/ 27642 w 1870896"/>
                  <a:gd name="connsiteY29" fmla="*/ 260968 h 1289916"/>
                  <a:gd name="connsiteX30" fmla="*/ 63746 w 1870896"/>
                  <a:gd name="connsiteY30" fmla="*/ 80370 h 1289916"/>
                  <a:gd name="connsiteX31" fmla="*/ 80617 w 1870896"/>
                  <a:gd name="connsiteY31" fmla="*/ 10774 h 1289916"/>
                  <a:gd name="connsiteX0" fmla="*/ 80617 w 1869896"/>
                  <a:gd name="connsiteY0" fmla="*/ 10774 h 1289916"/>
                  <a:gd name="connsiteX1" fmla="*/ 331101 w 1869896"/>
                  <a:gd name="connsiteY1" fmla="*/ 10459 h 1289916"/>
                  <a:gd name="connsiteX2" fmla="*/ 646427 w 1869896"/>
                  <a:gd name="connsiteY2" fmla="*/ 6200 h 1289916"/>
                  <a:gd name="connsiteX3" fmla="*/ 997308 w 1869896"/>
                  <a:gd name="connsiteY3" fmla="*/ 105260 h 1289916"/>
                  <a:gd name="connsiteX4" fmla="*/ 1216620 w 1869896"/>
                  <a:gd name="connsiteY4" fmla="*/ 135189 h 1289916"/>
                  <a:gd name="connsiteX5" fmla="*/ 1673261 w 1869896"/>
                  <a:gd name="connsiteY5" fmla="*/ 406644 h 1289916"/>
                  <a:gd name="connsiteX6" fmla="*/ 1869007 w 1869896"/>
                  <a:gd name="connsiteY6" fmla="*/ 493687 h 1289916"/>
                  <a:gd name="connsiteX7" fmla="*/ 1738391 w 1869896"/>
                  <a:gd name="connsiteY7" fmla="*/ 531344 h 1289916"/>
                  <a:gd name="connsiteX8" fmla="*/ 1694971 w 1869896"/>
                  <a:gd name="connsiteY8" fmla="*/ 605057 h 1289916"/>
                  <a:gd name="connsiteX9" fmla="*/ 1607302 w 1869896"/>
                  <a:gd name="connsiteY9" fmla="*/ 614422 h 1289916"/>
                  <a:gd name="connsiteX10" fmla="*/ 1503581 w 1869896"/>
                  <a:gd name="connsiteY10" fmla="*/ 715106 h 1289916"/>
                  <a:gd name="connsiteX11" fmla="*/ 1397089 w 1869896"/>
                  <a:gd name="connsiteY11" fmla="*/ 702234 h 1289916"/>
                  <a:gd name="connsiteX12" fmla="*/ 1445400 w 1869896"/>
                  <a:gd name="connsiteY12" fmla="*/ 778971 h 1289916"/>
                  <a:gd name="connsiteX13" fmla="*/ 1385744 w 1869896"/>
                  <a:gd name="connsiteY13" fmla="*/ 855973 h 1289916"/>
                  <a:gd name="connsiteX14" fmla="*/ 1480174 w 1869896"/>
                  <a:gd name="connsiteY14" fmla="*/ 919120 h 1289916"/>
                  <a:gd name="connsiteX15" fmla="*/ 1601465 w 1869896"/>
                  <a:gd name="connsiteY15" fmla="*/ 894909 h 1289916"/>
                  <a:gd name="connsiteX16" fmla="*/ 1720107 w 1869896"/>
                  <a:gd name="connsiteY16" fmla="*/ 980768 h 1289916"/>
                  <a:gd name="connsiteX17" fmla="*/ 1631977 w 1869896"/>
                  <a:gd name="connsiteY17" fmla="*/ 1220149 h 1289916"/>
                  <a:gd name="connsiteX18" fmla="*/ 1285052 w 1869896"/>
                  <a:gd name="connsiteY18" fmla="*/ 1289916 h 1289916"/>
                  <a:gd name="connsiteX19" fmla="*/ 1140771 w 1869896"/>
                  <a:gd name="connsiteY19" fmla="*/ 1169586 h 1289916"/>
                  <a:gd name="connsiteX20" fmla="*/ 898110 w 1869896"/>
                  <a:gd name="connsiteY20" fmla="*/ 1258044 h 1289916"/>
                  <a:gd name="connsiteX21" fmla="*/ 852059 w 1869896"/>
                  <a:gd name="connsiteY21" fmla="*/ 971495 h 1289916"/>
                  <a:gd name="connsiteX22" fmla="*/ 861485 w 1869896"/>
                  <a:gd name="connsiteY22" fmla="*/ 871834 h 1289916"/>
                  <a:gd name="connsiteX23" fmla="*/ 899996 w 1869896"/>
                  <a:gd name="connsiteY23" fmla="*/ 742368 h 1289916"/>
                  <a:gd name="connsiteX24" fmla="*/ 798196 w 1869896"/>
                  <a:gd name="connsiteY24" fmla="*/ 715109 h 1289916"/>
                  <a:gd name="connsiteX25" fmla="*/ 533034 w 1869896"/>
                  <a:gd name="connsiteY25" fmla="*/ 695431 h 1289916"/>
                  <a:gd name="connsiteX26" fmla="*/ 267901 w 1869896"/>
                  <a:gd name="connsiteY26" fmla="*/ 600011 h 1289916"/>
                  <a:gd name="connsiteX27" fmla="*/ 40205 w 1869896"/>
                  <a:gd name="connsiteY27" fmla="*/ 625587 h 1289916"/>
                  <a:gd name="connsiteX28" fmla="*/ 56923 w 1869896"/>
                  <a:gd name="connsiteY28" fmla="*/ 491765 h 1289916"/>
                  <a:gd name="connsiteX29" fmla="*/ 27642 w 1869896"/>
                  <a:gd name="connsiteY29" fmla="*/ 260968 h 1289916"/>
                  <a:gd name="connsiteX30" fmla="*/ 63746 w 1869896"/>
                  <a:gd name="connsiteY30" fmla="*/ 80370 h 1289916"/>
                  <a:gd name="connsiteX31" fmla="*/ 80617 w 1869896"/>
                  <a:gd name="connsiteY31" fmla="*/ 10774 h 1289916"/>
                  <a:gd name="connsiteX0" fmla="*/ 80617 w 1869897"/>
                  <a:gd name="connsiteY0" fmla="*/ 10774 h 1289916"/>
                  <a:gd name="connsiteX1" fmla="*/ 331101 w 1869897"/>
                  <a:gd name="connsiteY1" fmla="*/ 10459 h 1289916"/>
                  <a:gd name="connsiteX2" fmla="*/ 646427 w 1869897"/>
                  <a:gd name="connsiteY2" fmla="*/ 6200 h 1289916"/>
                  <a:gd name="connsiteX3" fmla="*/ 997308 w 1869897"/>
                  <a:gd name="connsiteY3" fmla="*/ 105260 h 1289916"/>
                  <a:gd name="connsiteX4" fmla="*/ 1216620 w 1869897"/>
                  <a:gd name="connsiteY4" fmla="*/ 135189 h 1289916"/>
                  <a:gd name="connsiteX5" fmla="*/ 1673261 w 1869897"/>
                  <a:gd name="connsiteY5" fmla="*/ 406644 h 1289916"/>
                  <a:gd name="connsiteX6" fmla="*/ 1869007 w 1869897"/>
                  <a:gd name="connsiteY6" fmla="*/ 493687 h 1289916"/>
                  <a:gd name="connsiteX7" fmla="*/ 1738391 w 1869897"/>
                  <a:gd name="connsiteY7" fmla="*/ 531344 h 1289916"/>
                  <a:gd name="connsiteX8" fmla="*/ 1694971 w 1869897"/>
                  <a:gd name="connsiteY8" fmla="*/ 605057 h 1289916"/>
                  <a:gd name="connsiteX9" fmla="*/ 1607302 w 1869897"/>
                  <a:gd name="connsiteY9" fmla="*/ 614422 h 1289916"/>
                  <a:gd name="connsiteX10" fmla="*/ 1503581 w 1869897"/>
                  <a:gd name="connsiteY10" fmla="*/ 715106 h 1289916"/>
                  <a:gd name="connsiteX11" fmla="*/ 1397089 w 1869897"/>
                  <a:gd name="connsiteY11" fmla="*/ 702234 h 1289916"/>
                  <a:gd name="connsiteX12" fmla="*/ 1445400 w 1869897"/>
                  <a:gd name="connsiteY12" fmla="*/ 778971 h 1289916"/>
                  <a:gd name="connsiteX13" fmla="*/ 1385744 w 1869897"/>
                  <a:gd name="connsiteY13" fmla="*/ 855973 h 1289916"/>
                  <a:gd name="connsiteX14" fmla="*/ 1480174 w 1869897"/>
                  <a:gd name="connsiteY14" fmla="*/ 919120 h 1289916"/>
                  <a:gd name="connsiteX15" fmla="*/ 1601465 w 1869897"/>
                  <a:gd name="connsiteY15" fmla="*/ 894909 h 1289916"/>
                  <a:gd name="connsiteX16" fmla="*/ 1720107 w 1869897"/>
                  <a:gd name="connsiteY16" fmla="*/ 980768 h 1289916"/>
                  <a:gd name="connsiteX17" fmla="*/ 1631977 w 1869897"/>
                  <a:gd name="connsiteY17" fmla="*/ 1220149 h 1289916"/>
                  <a:gd name="connsiteX18" fmla="*/ 1285052 w 1869897"/>
                  <a:gd name="connsiteY18" fmla="*/ 1289916 h 1289916"/>
                  <a:gd name="connsiteX19" fmla="*/ 1140771 w 1869897"/>
                  <a:gd name="connsiteY19" fmla="*/ 1169586 h 1289916"/>
                  <a:gd name="connsiteX20" fmla="*/ 898110 w 1869897"/>
                  <a:gd name="connsiteY20" fmla="*/ 1258044 h 1289916"/>
                  <a:gd name="connsiteX21" fmla="*/ 852059 w 1869897"/>
                  <a:gd name="connsiteY21" fmla="*/ 971495 h 1289916"/>
                  <a:gd name="connsiteX22" fmla="*/ 861485 w 1869897"/>
                  <a:gd name="connsiteY22" fmla="*/ 871834 h 1289916"/>
                  <a:gd name="connsiteX23" fmla="*/ 899996 w 1869897"/>
                  <a:gd name="connsiteY23" fmla="*/ 742368 h 1289916"/>
                  <a:gd name="connsiteX24" fmla="*/ 798196 w 1869897"/>
                  <a:gd name="connsiteY24" fmla="*/ 715109 h 1289916"/>
                  <a:gd name="connsiteX25" fmla="*/ 533034 w 1869897"/>
                  <a:gd name="connsiteY25" fmla="*/ 695431 h 1289916"/>
                  <a:gd name="connsiteX26" fmla="*/ 267901 w 1869897"/>
                  <a:gd name="connsiteY26" fmla="*/ 600011 h 1289916"/>
                  <a:gd name="connsiteX27" fmla="*/ 40205 w 1869897"/>
                  <a:gd name="connsiteY27" fmla="*/ 625587 h 1289916"/>
                  <a:gd name="connsiteX28" fmla="*/ 56923 w 1869897"/>
                  <a:gd name="connsiteY28" fmla="*/ 491765 h 1289916"/>
                  <a:gd name="connsiteX29" fmla="*/ 27642 w 1869897"/>
                  <a:gd name="connsiteY29" fmla="*/ 260968 h 1289916"/>
                  <a:gd name="connsiteX30" fmla="*/ 63746 w 1869897"/>
                  <a:gd name="connsiteY30" fmla="*/ 80370 h 1289916"/>
                  <a:gd name="connsiteX31" fmla="*/ 80617 w 1869897"/>
                  <a:gd name="connsiteY31" fmla="*/ 10774 h 1289916"/>
                  <a:gd name="connsiteX0" fmla="*/ 80617 w 1869897"/>
                  <a:gd name="connsiteY0" fmla="*/ 10774 h 1289916"/>
                  <a:gd name="connsiteX1" fmla="*/ 331101 w 1869897"/>
                  <a:gd name="connsiteY1" fmla="*/ 10459 h 1289916"/>
                  <a:gd name="connsiteX2" fmla="*/ 646427 w 1869897"/>
                  <a:gd name="connsiteY2" fmla="*/ 6200 h 1289916"/>
                  <a:gd name="connsiteX3" fmla="*/ 997308 w 1869897"/>
                  <a:gd name="connsiteY3" fmla="*/ 105260 h 1289916"/>
                  <a:gd name="connsiteX4" fmla="*/ 1216620 w 1869897"/>
                  <a:gd name="connsiteY4" fmla="*/ 135189 h 1289916"/>
                  <a:gd name="connsiteX5" fmla="*/ 1673261 w 1869897"/>
                  <a:gd name="connsiteY5" fmla="*/ 406644 h 1289916"/>
                  <a:gd name="connsiteX6" fmla="*/ 1869007 w 1869897"/>
                  <a:gd name="connsiteY6" fmla="*/ 493687 h 1289916"/>
                  <a:gd name="connsiteX7" fmla="*/ 1738391 w 1869897"/>
                  <a:gd name="connsiteY7" fmla="*/ 531344 h 1289916"/>
                  <a:gd name="connsiteX8" fmla="*/ 1694971 w 1869897"/>
                  <a:gd name="connsiteY8" fmla="*/ 605057 h 1289916"/>
                  <a:gd name="connsiteX9" fmla="*/ 1607302 w 1869897"/>
                  <a:gd name="connsiteY9" fmla="*/ 614422 h 1289916"/>
                  <a:gd name="connsiteX10" fmla="*/ 1503581 w 1869897"/>
                  <a:gd name="connsiteY10" fmla="*/ 715106 h 1289916"/>
                  <a:gd name="connsiteX11" fmla="*/ 1397089 w 1869897"/>
                  <a:gd name="connsiteY11" fmla="*/ 702234 h 1289916"/>
                  <a:gd name="connsiteX12" fmla="*/ 1445400 w 1869897"/>
                  <a:gd name="connsiteY12" fmla="*/ 778971 h 1289916"/>
                  <a:gd name="connsiteX13" fmla="*/ 1385744 w 1869897"/>
                  <a:gd name="connsiteY13" fmla="*/ 855973 h 1289916"/>
                  <a:gd name="connsiteX14" fmla="*/ 1480174 w 1869897"/>
                  <a:gd name="connsiteY14" fmla="*/ 919120 h 1289916"/>
                  <a:gd name="connsiteX15" fmla="*/ 1601465 w 1869897"/>
                  <a:gd name="connsiteY15" fmla="*/ 894909 h 1289916"/>
                  <a:gd name="connsiteX16" fmla="*/ 1720107 w 1869897"/>
                  <a:gd name="connsiteY16" fmla="*/ 980768 h 1289916"/>
                  <a:gd name="connsiteX17" fmla="*/ 1631977 w 1869897"/>
                  <a:gd name="connsiteY17" fmla="*/ 1220149 h 1289916"/>
                  <a:gd name="connsiteX18" fmla="*/ 1285052 w 1869897"/>
                  <a:gd name="connsiteY18" fmla="*/ 1289916 h 1289916"/>
                  <a:gd name="connsiteX19" fmla="*/ 1140771 w 1869897"/>
                  <a:gd name="connsiteY19" fmla="*/ 1169586 h 1289916"/>
                  <a:gd name="connsiteX20" fmla="*/ 898110 w 1869897"/>
                  <a:gd name="connsiteY20" fmla="*/ 1258044 h 1289916"/>
                  <a:gd name="connsiteX21" fmla="*/ 852059 w 1869897"/>
                  <a:gd name="connsiteY21" fmla="*/ 971495 h 1289916"/>
                  <a:gd name="connsiteX22" fmla="*/ 861485 w 1869897"/>
                  <a:gd name="connsiteY22" fmla="*/ 871834 h 1289916"/>
                  <a:gd name="connsiteX23" fmla="*/ 899996 w 1869897"/>
                  <a:gd name="connsiteY23" fmla="*/ 742368 h 1289916"/>
                  <a:gd name="connsiteX24" fmla="*/ 798196 w 1869897"/>
                  <a:gd name="connsiteY24" fmla="*/ 715109 h 1289916"/>
                  <a:gd name="connsiteX25" fmla="*/ 533034 w 1869897"/>
                  <a:gd name="connsiteY25" fmla="*/ 695431 h 1289916"/>
                  <a:gd name="connsiteX26" fmla="*/ 267901 w 1869897"/>
                  <a:gd name="connsiteY26" fmla="*/ 600011 h 1289916"/>
                  <a:gd name="connsiteX27" fmla="*/ 40205 w 1869897"/>
                  <a:gd name="connsiteY27" fmla="*/ 625587 h 1289916"/>
                  <a:gd name="connsiteX28" fmla="*/ 56923 w 1869897"/>
                  <a:gd name="connsiteY28" fmla="*/ 491765 h 1289916"/>
                  <a:gd name="connsiteX29" fmla="*/ 27642 w 1869897"/>
                  <a:gd name="connsiteY29" fmla="*/ 260968 h 1289916"/>
                  <a:gd name="connsiteX30" fmla="*/ 63746 w 1869897"/>
                  <a:gd name="connsiteY30" fmla="*/ 80370 h 1289916"/>
                  <a:gd name="connsiteX31" fmla="*/ 80617 w 1869897"/>
                  <a:gd name="connsiteY31" fmla="*/ 10774 h 1289916"/>
                  <a:gd name="connsiteX0" fmla="*/ 80617 w 1869871"/>
                  <a:gd name="connsiteY0" fmla="*/ 10774 h 1289916"/>
                  <a:gd name="connsiteX1" fmla="*/ 331101 w 1869871"/>
                  <a:gd name="connsiteY1" fmla="*/ 10459 h 1289916"/>
                  <a:gd name="connsiteX2" fmla="*/ 646427 w 1869871"/>
                  <a:gd name="connsiteY2" fmla="*/ 6200 h 1289916"/>
                  <a:gd name="connsiteX3" fmla="*/ 997308 w 1869871"/>
                  <a:gd name="connsiteY3" fmla="*/ 105260 h 1289916"/>
                  <a:gd name="connsiteX4" fmla="*/ 1216620 w 1869871"/>
                  <a:gd name="connsiteY4" fmla="*/ 135189 h 1289916"/>
                  <a:gd name="connsiteX5" fmla="*/ 1673261 w 1869871"/>
                  <a:gd name="connsiteY5" fmla="*/ 406644 h 1289916"/>
                  <a:gd name="connsiteX6" fmla="*/ 1869007 w 1869871"/>
                  <a:gd name="connsiteY6" fmla="*/ 493687 h 1289916"/>
                  <a:gd name="connsiteX7" fmla="*/ 1738391 w 1869871"/>
                  <a:gd name="connsiteY7" fmla="*/ 531344 h 1289916"/>
                  <a:gd name="connsiteX8" fmla="*/ 1694971 w 1869871"/>
                  <a:gd name="connsiteY8" fmla="*/ 605057 h 1289916"/>
                  <a:gd name="connsiteX9" fmla="*/ 1607302 w 1869871"/>
                  <a:gd name="connsiteY9" fmla="*/ 614422 h 1289916"/>
                  <a:gd name="connsiteX10" fmla="*/ 1503581 w 1869871"/>
                  <a:gd name="connsiteY10" fmla="*/ 715106 h 1289916"/>
                  <a:gd name="connsiteX11" fmla="*/ 1397089 w 1869871"/>
                  <a:gd name="connsiteY11" fmla="*/ 702234 h 1289916"/>
                  <a:gd name="connsiteX12" fmla="*/ 1445400 w 1869871"/>
                  <a:gd name="connsiteY12" fmla="*/ 778971 h 1289916"/>
                  <a:gd name="connsiteX13" fmla="*/ 1385744 w 1869871"/>
                  <a:gd name="connsiteY13" fmla="*/ 855973 h 1289916"/>
                  <a:gd name="connsiteX14" fmla="*/ 1480174 w 1869871"/>
                  <a:gd name="connsiteY14" fmla="*/ 919120 h 1289916"/>
                  <a:gd name="connsiteX15" fmla="*/ 1601465 w 1869871"/>
                  <a:gd name="connsiteY15" fmla="*/ 894909 h 1289916"/>
                  <a:gd name="connsiteX16" fmla="*/ 1720107 w 1869871"/>
                  <a:gd name="connsiteY16" fmla="*/ 980768 h 1289916"/>
                  <a:gd name="connsiteX17" fmla="*/ 1631977 w 1869871"/>
                  <a:gd name="connsiteY17" fmla="*/ 1220149 h 1289916"/>
                  <a:gd name="connsiteX18" fmla="*/ 1285052 w 1869871"/>
                  <a:gd name="connsiteY18" fmla="*/ 1289916 h 1289916"/>
                  <a:gd name="connsiteX19" fmla="*/ 1140771 w 1869871"/>
                  <a:gd name="connsiteY19" fmla="*/ 1169586 h 1289916"/>
                  <a:gd name="connsiteX20" fmla="*/ 898110 w 1869871"/>
                  <a:gd name="connsiteY20" fmla="*/ 1258044 h 1289916"/>
                  <a:gd name="connsiteX21" fmla="*/ 852059 w 1869871"/>
                  <a:gd name="connsiteY21" fmla="*/ 971495 h 1289916"/>
                  <a:gd name="connsiteX22" fmla="*/ 861485 w 1869871"/>
                  <a:gd name="connsiteY22" fmla="*/ 871834 h 1289916"/>
                  <a:gd name="connsiteX23" fmla="*/ 899996 w 1869871"/>
                  <a:gd name="connsiteY23" fmla="*/ 742368 h 1289916"/>
                  <a:gd name="connsiteX24" fmla="*/ 798196 w 1869871"/>
                  <a:gd name="connsiteY24" fmla="*/ 715109 h 1289916"/>
                  <a:gd name="connsiteX25" fmla="*/ 533034 w 1869871"/>
                  <a:gd name="connsiteY25" fmla="*/ 695431 h 1289916"/>
                  <a:gd name="connsiteX26" fmla="*/ 267901 w 1869871"/>
                  <a:gd name="connsiteY26" fmla="*/ 600011 h 1289916"/>
                  <a:gd name="connsiteX27" fmla="*/ 40205 w 1869871"/>
                  <a:gd name="connsiteY27" fmla="*/ 625587 h 1289916"/>
                  <a:gd name="connsiteX28" fmla="*/ 56923 w 1869871"/>
                  <a:gd name="connsiteY28" fmla="*/ 491765 h 1289916"/>
                  <a:gd name="connsiteX29" fmla="*/ 27642 w 1869871"/>
                  <a:gd name="connsiteY29" fmla="*/ 260968 h 1289916"/>
                  <a:gd name="connsiteX30" fmla="*/ 63746 w 1869871"/>
                  <a:gd name="connsiteY30" fmla="*/ 80370 h 1289916"/>
                  <a:gd name="connsiteX31" fmla="*/ 80617 w 1869871"/>
                  <a:gd name="connsiteY31" fmla="*/ 10774 h 128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69871" h="1289916">
                    <a:moveTo>
                      <a:pt x="80617" y="10774"/>
                    </a:moveTo>
                    <a:cubicBezTo>
                      <a:pt x="144566" y="31514"/>
                      <a:pt x="236799" y="11221"/>
                      <a:pt x="331101" y="10459"/>
                    </a:cubicBezTo>
                    <a:cubicBezTo>
                      <a:pt x="425403" y="9697"/>
                      <a:pt x="535393" y="-9600"/>
                      <a:pt x="646427" y="6200"/>
                    </a:cubicBezTo>
                    <a:cubicBezTo>
                      <a:pt x="757461" y="22000"/>
                      <a:pt x="902276" y="83762"/>
                      <a:pt x="997308" y="105260"/>
                    </a:cubicBezTo>
                    <a:cubicBezTo>
                      <a:pt x="1092340" y="126758"/>
                      <a:pt x="1103961" y="84958"/>
                      <a:pt x="1216620" y="135189"/>
                    </a:cubicBezTo>
                    <a:cubicBezTo>
                      <a:pt x="1329279" y="185420"/>
                      <a:pt x="1564530" y="346894"/>
                      <a:pt x="1673261" y="406644"/>
                    </a:cubicBezTo>
                    <a:cubicBezTo>
                      <a:pt x="1772342" y="421260"/>
                      <a:pt x="1880668" y="469679"/>
                      <a:pt x="1869007" y="493687"/>
                    </a:cubicBezTo>
                    <a:cubicBezTo>
                      <a:pt x="1857346" y="517695"/>
                      <a:pt x="1788841" y="532663"/>
                      <a:pt x="1738391" y="531344"/>
                    </a:cubicBezTo>
                    <a:cubicBezTo>
                      <a:pt x="1732975" y="562264"/>
                      <a:pt x="1725932" y="594972"/>
                      <a:pt x="1694971" y="605057"/>
                    </a:cubicBezTo>
                    <a:cubicBezTo>
                      <a:pt x="1644385" y="613894"/>
                      <a:pt x="1639200" y="596081"/>
                      <a:pt x="1607302" y="614422"/>
                    </a:cubicBezTo>
                    <a:cubicBezTo>
                      <a:pt x="1575404" y="632763"/>
                      <a:pt x="1533255" y="701545"/>
                      <a:pt x="1503581" y="715106"/>
                    </a:cubicBezTo>
                    <a:cubicBezTo>
                      <a:pt x="1473907" y="728667"/>
                      <a:pt x="1406786" y="691590"/>
                      <a:pt x="1397089" y="702234"/>
                    </a:cubicBezTo>
                    <a:cubicBezTo>
                      <a:pt x="1387392" y="712878"/>
                      <a:pt x="1408499" y="750661"/>
                      <a:pt x="1445400" y="778971"/>
                    </a:cubicBezTo>
                    <a:cubicBezTo>
                      <a:pt x="1430593" y="807281"/>
                      <a:pt x="1398712" y="832616"/>
                      <a:pt x="1385744" y="855973"/>
                    </a:cubicBezTo>
                    <a:cubicBezTo>
                      <a:pt x="1411375" y="898674"/>
                      <a:pt x="1444984" y="911511"/>
                      <a:pt x="1480174" y="919120"/>
                    </a:cubicBezTo>
                    <a:cubicBezTo>
                      <a:pt x="1503590" y="872288"/>
                      <a:pt x="1561477" y="871739"/>
                      <a:pt x="1601465" y="894909"/>
                    </a:cubicBezTo>
                    <a:cubicBezTo>
                      <a:pt x="1641453" y="918079"/>
                      <a:pt x="1692505" y="936232"/>
                      <a:pt x="1720107" y="980768"/>
                    </a:cubicBezTo>
                    <a:cubicBezTo>
                      <a:pt x="1705893" y="1034976"/>
                      <a:pt x="1677146" y="1161103"/>
                      <a:pt x="1631977" y="1220149"/>
                    </a:cubicBezTo>
                    <a:cubicBezTo>
                      <a:pt x="1564292" y="1256628"/>
                      <a:pt x="1389069" y="1282572"/>
                      <a:pt x="1285052" y="1289916"/>
                    </a:cubicBezTo>
                    <a:cubicBezTo>
                      <a:pt x="1228045" y="1252858"/>
                      <a:pt x="1202581" y="1212509"/>
                      <a:pt x="1140771" y="1169586"/>
                    </a:cubicBezTo>
                    <a:cubicBezTo>
                      <a:pt x="1078961" y="1175020"/>
                      <a:pt x="978395" y="1245923"/>
                      <a:pt x="898110" y="1258044"/>
                    </a:cubicBezTo>
                    <a:cubicBezTo>
                      <a:pt x="869291" y="1166999"/>
                      <a:pt x="858163" y="1035863"/>
                      <a:pt x="852059" y="971495"/>
                    </a:cubicBezTo>
                    <a:cubicBezTo>
                      <a:pt x="845955" y="907127"/>
                      <a:pt x="853496" y="910022"/>
                      <a:pt x="861485" y="871834"/>
                    </a:cubicBezTo>
                    <a:cubicBezTo>
                      <a:pt x="869474" y="833646"/>
                      <a:pt x="910544" y="768489"/>
                      <a:pt x="899996" y="742368"/>
                    </a:cubicBezTo>
                    <a:cubicBezTo>
                      <a:pt x="889448" y="716247"/>
                      <a:pt x="859356" y="722932"/>
                      <a:pt x="798196" y="715109"/>
                    </a:cubicBezTo>
                    <a:cubicBezTo>
                      <a:pt x="737036" y="707286"/>
                      <a:pt x="574017" y="667107"/>
                      <a:pt x="533034" y="695431"/>
                    </a:cubicBezTo>
                    <a:cubicBezTo>
                      <a:pt x="492051" y="723755"/>
                      <a:pt x="350039" y="611652"/>
                      <a:pt x="267901" y="600011"/>
                    </a:cubicBezTo>
                    <a:cubicBezTo>
                      <a:pt x="185763" y="588370"/>
                      <a:pt x="75368" y="643628"/>
                      <a:pt x="40205" y="625587"/>
                    </a:cubicBezTo>
                    <a:cubicBezTo>
                      <a:pt x="5042" y="607546"/>
                      <a:pt x="55067" y="548576"/>
                      <a:pt x="56923" y="491765"/>
                    </a:cubicBezTo>
                    <a:cubicBezTo>
                      <a:pt x="-42482" y="445751"/>
                      <a:pt x="16092" y="337452"/>
                      <a:pt x="27642" y="260968"/>
                    </a:cubicBezTo>
                    <a:cubicBezTo>
                      <a:pt x="42338" y="177657"/>
                      <a:pt x="54917" y="122069"/>
                      <a:pt x="63746" y="80370"/>
                    </a:cubicBezTo>
                    <a:cubicBezTo>
                      <a:pt x="72575" y="38671"/>
                      <a:pt x="16668" y="-9966"/>
                      <a:pt x="80617" y="10774"/>
                    </a:cubicBezTo>
                    <a:close/>
                  </a:path>
                </a:pathLst>
              </a:custGeom>
              <a:noFill/>
              <a:ln w="1905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8" name="正方形/長方形 197"/>
            <p:cNvSpPr/>
            <p:nvPr/>
          </p:nvSpPr>
          <p:spPr>
            <a:xfrm>
              <a:off x="2532055" y="4776096"/>
              <a:ext cx="644303" cy="111941"/>
            </a:xfrm>
            <a:prstGeom prst="rect">
              <a:avLst/>
            </a:prstGeom>
            <a:solidFill>
              <a:schemeClr val="bg1"/>
            </a:solidFill>
            <a:ln w="6350">
              <a:solidFill>
                <a:schemeClr val="tx1"/>
              </a:solidFill>
            </a:ln>
          </p:spPr>
          <p:txBody>
            <a:bodyPr wrap="square" lIns="0" tIns="0" rIns="0" bIns="0" anchor="ctr" anchorCtr="0">
              <a:noAutofit/>
            </a:bodyPr>
            <a:lstStyle/>
            <a:p>
              <a:pPr algn="ctr">
                <a:lnSpc>
                  <a:spcPts val="1100"/>
                </a:lnSpc>
              </a:pPr>
              <a:r>
                <a:rPr lang="ja-JP" altLang="en-US" sz="600" dirty="0">
                  <a:latin typeface="Meiryo UI" panose="020B0604030504040204" pitchFamily="50" charset="-128"/>
                  <a:ea typeface="Meiryo UI" panose="020B0604030504040204" pitchFamily="50" charset="-128"/>
                </a:rPr>
                <a:t>道路</a:t>
              </a:r>
              <a:r>
                <a:rPr lang="ja-JP" altLang="en-US" sz="600" dirty="0" smtClean="0">
                  <a:latin typeface="Meiryo UI" panose="020B0604030504040204" pitchFamily="50" charset="-128"/>
                  <a:ea typeface="Meiryo UI" panose="020B0604030504040204" pitchFamily="50" charset="-128"/>
                </a:rPr>
                <a:t>の重点</a:t>
              </a:r>
              <a:r>
                <a:rPr lang="ja-JP" altLang="en-US" sz="600" dirty="0">
                  <a:latin typeface="Meiryo UI" panose="020B0604030504040204" pitchFamily="50" charset="-128"/>
                  <a:ea typeface="Meiryo UI" panose="020B0604030504040204" pitchFamily="50" charset="-128"/>
                </a:rPr>
                <a:t>整備</a:t>
              </a:r>
              <a:endParaRPr lang="en-US" altLang="ja-JP" sz="600" dirty="0">
                <a:latin typeface="Meiryo UI" panose="020B0604030504040204" pitchFamily="50" charset="-128"/>
                <a:ea typeface="Meiryo UI" panose="020B0604030504040204" pitchFamily="50" charset="-128"/>
              </a:endParaRPr>
            </a:p>
          </p:txBody>
        </p:sp>
        <p:sp>
          <p:nvSpPr>
            <p:cNvPr id="199" name="正方形/長方形 198"/>
            <p:cNvSpPr/>
            <p:nvPr/>
          </p:nvSpPr>
          <p:spPr>
            <a:xfrm>
              <a:off x="3539108" y="3715391"/>
              <a:ext cx="521970" cy="131246"/>
            </a:xfrm>
            <a:prstGeom prst="rect">
              <a:avLst/>
            </a:prstGeom>
            <a:solidFill>
              <a:schemeClr val="bg1"/>
            </a:solidFill>
            <a:ln w="6350">
              <a:solidFill>
                <a:schemeClr val="tx1"/>
              </a:solidFill>
            </a:ln>
          </p:spPr>
          <p:txBody>
            <a:bodyPr wrap="square" lIns="0" tIns="0" rIns="0" bIns="0" anchor="ctr" anchorCtr="0">
              <a:noAutofit/>
            </a:bodyPr>
            <a:lstStyle/>
            <a:p>
              <a:pPr algn="ctr">
                <a:lnSpc>
                  <a:spcPts val="1100"/>
                </a:lnSpc>
              </a:pPr>
              <a:r>
                <a:rPr lang="ja-JP" altLang="en-US" sz="600" dirty="0">
                  <a:latin typeface="Meiryo UI" panose="020B0604030504040204" pitchFamily="50" charset="-128"/>
                  <a:ea typeface="Meiryo UI" panose="020B0604030504040204" pitchFamily="50" charset="-128"/>
                </a:rPr>
                <a:t>重点除却</a:t>
              </a:r>
              <a:endParaRPr lang="en-US" altLang="ja-JP" sz="600" dirty="0">
                <a:latin typeface="Meiryo UI" panose="020B0604030504040204" pitchFamily="50" charset="-128"/>
                <a:ea typeface="Meiryo UI" panose="020B0604030504040204" pitchFamily="50" charset="-128"/>
              </a:endParaRPr>
            </a:p>
          </p:txBody>
        </p:sp>
        <p:sp>
          <p:nvSpPr>
            <p:cNvPr id="210" name="正方形/長方形 209"/>
            <p:cNvSpPr/>
            <p:nvPr/>
          </p:nvSpPr>
          <p:spPr>
            <a:xfrm>
              <a:off x="2435048" y="3659237"/>
              <a:ext cx="826729" cy="127091"/>
            </a:xfrm>
            <a:prstGeom prst="rect">
              <a:avLst/>
            </a:prstGeom>
            <a:noFill/>
            <a:ln>
              <a:noFill/>
            </a:ln>
          </p:spPr>
          <p:txBody>
            <a:bodyPr wrap="square" lIns="36000" tIns="36000" rIns="36000" bIns="36000" anchor="ctr" anchorCtr="0">
              <a:noAutofit/>
            </a:bodyPr>
            <a:lstStyle/>
            <a:p>
              <a:r>
                <a:rPr lang="ja-JP" altLang="en-US" sz="700" dirty="0">
                  <a:latin typeface="Meiryo UI" panose="020B0604030504040204" pitchFamily="50" charset="-128"/>
                  <a:ea typeface="Meiryo UI" panose="020B0604030504040204" pitchFamily="50" charset="-128"/>
                </a:rPr>
                <a:t>■事業計画</a:t>
              </a:r>
              <a:endParaRPr lang="en-US" altLang="ja-JP" sz="700" dirty="0">
                <a:latin typeface="Meiryo UI" panose="020B0604030504040204" pitchFamily="50" charset="-128"/>
                <a:ea typeface="Meiryo UI" panose="020B0604030504040204" pitchFamily="50" charset="-128"/>
              </a:endParaRPr>
            </a:p>
          </p:txBody>
        </p:sp>
        <p:sp>
          <p:nvSpPr>
            <p:cNvPr id="223" name="Rectangle 2"/>
            <p:cNvSpPr txBox="1">
              <a:spLocks noChangeArrowheads="1"/>
            </p:cNvSpPr>
            <p:nvPr/>
          </p:nvSpPr>
          <p:spPr>
            <a:xfrm>
              <a:off x="3529029" y="4906633"/>
              <a:ext cx="558346" cy="103130"/>
            </a:xfrm>
            <a:prstGeom prst="rect">
              <a:avLst/>
            </a:prstGeom>
            <a:noFill/>
            <a:ln w="6350">
              <a:noFill/>
            </a:ln>
          </p:spPr>
          <p:txBody>
            <a:bodyPr lIns="36000" tIns="36000" rIns="0" bIns="36000" anchor="ctr" anchorCtr="0"/>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pPr algn="l"/>
              <a:r>
                <a:rPr lang="ja-JP" altLang="en-US" sz="6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燃え広がる範囲</a:t>
              </a:r>
              <a:endParaRPr lang="en-US" altLang="ja-JP" sz="6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5" name="直線コネクタ 254"/>
            <p:cNvCxnSpPr>
              <a:stCxn id="223" idx="1"/>
            </p:cNvCxnSpPr>
            <p:nvPr/>
          </p:nvCxnSpPr>
          <p:spPr>
            <a:xfrm flipH="1" flipV="1">
              <a:off x="3432045" y="4767753"/>
              <a:ext cx="96984" cy="190445"/>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221" name="テキスト ボックス 220"/>
          <p:cNvSpPr txBox="1"/>
          <p:nvPr/>
        </p:nvSpPr>
        <p:spPr>
          <a:xfrm>
            <a:off x="4164133" y="4016896"/>
            <a:ext cx="504763" cy="757399"/>
          </a:xfrm>
          <a:prstGeom prst="rightArrow">
            <a:avLst>
              <a:gd name="adj1" fmla="val 67972"/>
              <a:gd name="adj2" fmla="val 26126"/>
            </a:avLst>
          </a:prstGeom>
          <a:solidFill>
            <a:srgbClr val="0070C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600" spc="-40" dirty="0">
                <a:solidFill>
                  <a:schemeClr val="bg1"/>
                </a:solidFill>
                <a:latin typeface="Meiryo UI" panose="020B0604030504040204" pitchFamily="50" charset="-128"/>
                <a:ea typeface="Meiryo UI" panose="020B0604030504040204" pitchFamily="50" charset="-128"/>
              </a:rPr>
              <a:t>延焼拡大の</a:t>
            </a:r>
            <a:endParaRPr lang="en-US" altLang="ja-JP" sz="600" spc="-40" dirty="0">
              <a:solidFill>
                <a:schemeClr val="bg1"/>
              </a:solidFill>
              <a:latin typeface="Meiryo UI" panose="020B0604030504040204" pitchFamily="50" charset="-128"/>
              <a:ea typeface="Meiryo UI" panose="020B0604030504040204" pitchFamily="50" charset="-128"/>
            </a:endParaRPr>
          </a:p>
          <a:p>
            <a:r>
              <a:rPr lang="ja-JP" altLang="en-US" sz="600" spc="-40" dirty="0">
                <a:solidFill>
                  <a:schemeClr val="bg1"/>
                </a:solidFill>
                <a:latin typeface="Meiryo UI" panose="020B0604030504040204" pitchFamily="50" charset="-128"/>
                <a:ea typeface="Meiryo UI" panose="020B0604030504040204" pitchFamily="50" charset="-128"/>
              </a:rPr>
              <a:t>危険性を</a:t>
            </a:r>
            <a:endParaRPr lang="en-US" altLang="ja-JP" sz="600" spc="-40" dirty="0">
              <a:solidFill>
                <a:schemeClr val="bg1"/>
              </a:solidFill>
              <a:latin typeface="Meiryo UI" panose="020B0604030504040204" pitchFamily="50" charset="-128"/>
              <a:ea typeface="Meiryo UI" panose="020B0604030504040204" pitchFamily="50" charset="-128"/>
            </a:endParaRPr>
          </a:p>
          <a:p>
            <a:r>
              <a:rPr lang="ja-JP" altLang="en-US" sz="600" spc="-40" dirty="0">
                <a:solidFill>
                  <a:schemeClr val="bg1"/>
                </a:solidFill>
                <a:latin typeface="Meiryo UI" panose="020B0604030504040204" pitchFamily="50" charset="-128"/>
                <a:ea typeface="Meiryo UI" panose="020B0604030504040204" pitchFamily="50" charset="-128"/>
              </a:rPr>
              <a:t>効果的に低減</a:t>
            </a:r>
            <a:endParaRPr lang="en-US" altLang="ja-JP" sz="600" spc="-40" dirty="0">
              <a:solidFill>
                <a:schemeClr val="bg1"/>
              </a:solidFill>
              <a:latin typeface="Meiryo UI" panose="020B0604030504040204" pitchFamily="50" charset="-128"/>
              <a:ea typeface="Meiryo UI" panose="020B0604030504040204" pitchFamily="50" charset="-128"/>
            </a:endParaRPr>
          </a:p>
        </p:txBody>
      </p:sp>
      <p:sp>
        <p:nvSpPr>
          <p:cNvPr id="117" name="右矢印 116"/>
          <p:cNvSpPr/>
          <p:nvPr/>
        </p:nvSpPr>
        <p:spPr>
          <a:xfrm>
            <a:off x="1452578" y="4645087"/>
            <a:ext cx="120893" cy="302296"/>
          </a:xfrm>
          <a:prstGeom prst="rightArrow">
            <a:avLst>
              <a:gd name="adj1" fmla="val 61028"/>
              <a:gd name="adj2" fmla="val 5906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右矢印 117"/>
          <p:cNvSpPr/>
          <p:nvPr/>
        </p:nvSpPr>
        <p:spPr>
          <a:xfrm>
            <a:off x="1452578" y="4114628"/>
            <a:ext cx="120893" cy="302296"/>
          </a:xfrm>
          <a:prstGeom prst="rightArrow">
            <a:avLst>
              <a:gd name="adj1" fmla="val 61028"/>
              <a:gd name="adj2" fmla="val 5906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角丸四角形 118"/>
          <p:cNvSpPr/>
          <p:nvPr/>
        </p:nvSpPr>
        <p:spPr>
          <a:xfrm>
            <a:off x="2314463" y="3171850"/>
            <a:ext cx="3975938" cy="46036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just"/>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解消に向けた具体的な</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algn="just"/>
            <a:r>
              <a:rPr lang="ja-JP" altLang="en-US" sz="900" dirty="0">
                <a:solidFill>
                  <a:schemeClr val="tx1"/>
                </a:solidFill>
                <a:latin typeface="Meiryo UI" panose="020B0604030504040204" pitchFamily="50" charset="-128"/>
                <a:ea typeface="Meiryo UI" panose="020B0604030504040204" pitchFamily="50" charset="-128"/>
              </a:rPr>
              <a:t>確実な解消に向け、</a:t>
            </a:r>
            <a:r>
              <a:rPr lang="en-US" altLang="ja-JP" sz="900" dirty="0">
                <a:solidFill>
                  <a:schemeClr val="tx1"/>
                </a:solidFill>
                <a:latin typeface="Meiryo UI" panose="020B0604030504040204" pitchFamily="50" charset="-128"/>
                <a:ea typeface="Meiryo UI" panose="020B0604030504040204" pitchFamily="50" charset="-128"/>
              </a:rPr>
              <a:t>GIS</a:t>
            </a:r>
            <a:r>
              <a:rPr lang="ja-JP" altLang="en-US" sz="900" dirty="0">
                <a:solidFill>
                  <a:schemeClr val="tx1"/>
                </a:solidFill>
                <a:latin typeface="Meiryo UI" panose="020B0604030504040204" pitchFamily="50" charset="-128"/>
                <a:ea typeface="Meiryo UI" panose="020B0604030504040204" pitchFamily="50" charset="-128"/>
              </a:rPr>
              <a:t>を用いて、延焼危険性を効果的に低減できる箇所を特定し、積極的な用地買収による道路等の重点整備や老朽建築物の重点除却を推進</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2" name="グループ化 41"/>
          <p:cNvGrpSpPr/>
          <p:nvPr/>
        </p:nvGrpSpPr>
        <p:grpSpPr>
          <a:xfrm>
            <a:off x="4713429" y="3656856"/>
            <a:ext cx="1677424" cy="1393646"/>
            <a:chOff x="4713429" y="3656856"/>
            <a:chExt cx="1677424" cy="1393646"/>
          </a:xfrm>
        </p:grpSpPr>
        <p:sp>
          <p:nvSpPr>
            <p:cNvPr id="212" name="正方形/長方形 211"/>
            <p:cNvSpPr/>
            <p:nvPr/>
          </p:nvSpPr>
          <p:spPr>
            <a:xfrm>
              <a:off x="4713429" y="3656856"/>
              <a:ext cx="1677424" cy="13936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3" name="図 212"/>
            <p:cNvPicPr>
              <a:picLocks noChangeAspect="1"/>
            </p:cNvPicPr>
            <p:nvPr/>
          </p:nvPicPr>
          <p:blipFill rotWithShape="1">
            <a:blip r:embed="rId5" cstate="print">
              <a:extLst>
                <a:ext uri="{28A0092B-C50C-407E-A947-70E740481C1C}">
                  <a14:useLocalDpi xmlns:a14="http://schemas.microsoft.com/office/drawing/2010/main" val="0"/>
                </a:ext>
              </a:extLst>
            </a:blip>
            <a:srcRect l="39765" t="5952" r="28636" b="67169"/>
            <a:stretch/>
          </p:blipFill>
          <p:spPr>
            <a:xfrm>
              <a:off x="4769545" y="3800199"/>
              <a:ext cx="1607077" cy="1235347"/>
            </a:xfrm>
            <a:prstGeom prst="rect">
              <a:avLst/>
            </a:prstGeom>
          </p:spPr>
        </p:pic>
        <p:sp>
          <p:nvSpPr>
            <p:cNvPr id="214" name="フリーフォーム 213"/>
            <p:cNvSpPr/>
            <p:nvPr/>
          </p:nvSpPr>
          <p:spPr>
            <a:xfrm>
              <a:off x="4955468" y="4103422"/>
              <a:ext cx="719392" cy="310522"/>
            </a:xfrm>
            <a:custGeom>
              <a:avLst/>
              <a:gdLst>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43000 w 1295400"/>
                <a:gd name="connsiteY4" fmla="*/ 19050 h 590550"/>
                <a:gd name="connsiteX5" fmla="*/ 1276350 w 1295400"/>
                <a:gd name="connsiteY5" fmla="*/ 196850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16806 w 1295400"/>
                <a:gd name="connsiteY4" fmla="*/ 64293 h 590550"/>
                <a:gd name="connsiteX5" fmla="*/ 1276350 w 1295400"/>
                <a:gd name="connsiteY5" fmla="*/ 196850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550"/>
                <a:gd name="connsiteX1" fmla="*/ 285750 w 1295400"/>
                <a:gd name="connsiteY1" fmla="*/ 50800 h 590550"/>
                <a:gd name="connsiteX2" fmla="*/ 647700 w 1295400"/>
                <a:gd name="connsiteY2" fmla="*/ 25400 h 590550"/>
                <a:gd name="connsiteX3" fmla="*/ 958850 w 1295400"/>
                <a:gd name="connsiteY3" fmla="*/ 0 h 590550"/>
                <a:gd name="connsiteX4" fmla="*/ 1116806 w 1295400"/>
                <a:gd name="connsiteY4" fmla="*/ 64293 h 590550"/>
                <a:gd name="connsiteX5" fmla="*/ 1273969 w 1295400"/>
                <a:gd name="connsiteY5" fmla="*/ 208756 h 590550"/>
                <a:gd name="connsiteX6" fmla="*/ 1295400 w 1295400"/>
                <a:gd name="connsiteY6" fmla="*/ 463550 h 590550"/>
                <a:gd name="connsiteX7" fmla="*/ 1219200 w 1295400"/>
                <a:gd name="connsiteY7" fmla="*/ 590550 h 590550"/>
                <a:gd name="connsiteX8" fmla="*/ 876300 w 1295400"/>
                <a:gd name="connsiteY8" fmla="*/ 527050 h 590550"/>
                <a:gd name="connsiteX9" fmla="*/ 742950 w 1295400"/>
                <a:gd name="connsiteY9" fmla="*/ 590550 h 590550"/>
                <a:gd name="connsiteX10" fmla="*/ 552450 w 1295400"/>
                <a:gd name="connsiteY10" fmla="*/ 514350 h 590550"/>
                <a:gd name="connsiteX11" fmla="*/ 374650 w 1295400"/>
                <a:gd name="connsiteY11" fmla="*/ 431800 h 590550"/>
                <a:gd name="connsiteX12" fmla="*/ 88900 w 1295400"/>
                <a:gd name="connsiteY12" fmla="*/ 469900 h 590550"/>
                <a:gd name="connsiteX13" fmla="*/ 82550 w 1295400"/>
                <a:gd name="connsiteY13" fmla="*/ 342900 h 590550"/>
                <a:gd name="connsiteX14" fmla="*/ 76200 w 1295400"/>
                <a:gd name="connsiteY14" fmla="*/ 247650 h 590550"/>
                <a:gd name="connsiteX15" fmla="*/ 0 w 1295400"/>
                <a:gd name="connsiteY15" fmla="*/ 165100 h 590550"/>
                <a:gd name="connsiteX16" fmla="*/ 44450 w 1295400"/>
                <a:gd name="connsiteY16" fmla="*/ 88900 h 590550"/>
                <a:gd name="connsiteX0" fmla="*/ 44450 w 1295400"/>
                <a:gd name="connsiteY0" fmla="*/ 88900 h 590932"/>
                <a:gd name="connsiteX1" fmla="*/ 285750 w 1295400"/>
                <a:gd name="connsiteY1" fmla="*/ 50800 h 590932"/>
                <a:gd name="connsiteX2" fmla="*/ 647700 w 1295400"/>
                <a:gd name="connsiteY2" fmla="*/ 25400 h 590932"/>
                <a:gd name="connsiteX3" fmla="*/ 958850 w 1295400"/>
                <a:gd name="connsiteY3" fmla="*/ 0 h 590932"/>
                <a:gd name="connsiteX4" fmla="*/ 1116806 w 1295400"/>
                <a:gd name="connsiteY4" fmla="*/ 64293 h 590932"/>
                <a:gd name="connsiteX5" fmla="*/ 1273969 w 1295400"/>
                <a:gd name="connsiteY5" fmla="*/ 208756 h 590932"/>
                <a:gd name="connsiteX6" fmla="*/ 1295400 w 1295400"/>
                <a:gd name="connsiteY6" fmla="*/ 463550 h 590932"/>
                <a:gd name="connsiteX7" fmla="*/ 1219200 w 1295400"/>
                <a:gd name="connsiteY7" fmla="*/ 590550 h 590932"/>
                <a:gd name="connsiteX8" fmla="*/ 876300 w 1295400"/>
                <a:gd name="connsiteY8" fmla="*/ 527050 h 590932"/>
                <a:gd name="connsiteX9" fmla="*/ 742950 w 1295400"/>
                <a:gd name="connsiteY9" fmla="*/ 590550 h 590932"/>
                <a:gd name="connsiteX10" fmla="*/ 552450 w 1295400"/>
                <a:gd name="connsiteY10" fmla="*/ 514350 h 590932"/>
                <a:gd name="connsiteX11" fmla="*/ 374650 w 1295400"/>
                <a:gd name="connsiteY11" fmla="*/ 431800 h 590932"/>
                <a:gd name="connsiteX12" fmla="*/ 88900 w 1295400"/>
                <a:gd name="connsiteY12" fmla="*/ 469900 h 590932"/>
                <a:gd name="connsiteX13" fmla="*/ 82550 w 1295400"/>
                <a:gd name="connsiteY13" fmla="*/ 342900 h 590932"/>
                <a:gd name="connsiteX14" fmla="*/ 76200 w 1295400"/>
                <a:gd name="connsiteY14" fmla="*/ 247650 h 590932"/>
                <a:gd name="connsiteX15" fmla="*/ 0 w 1295400"/>
                <a:gd name="connsiteY15" fmla="*/ 165100 h 590932"/>
                <a:gd name="connsiteX16" fmla="*/ 44450 w 1295400"/>
                <a:gd name="connsiteY16" fmla="*/ 88900 h 590932"/>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301"/>
                <a:gd name="connsiteX1" fmla="*/ 285750 w 1295400"/>
                <a:gd name="connsiteY1" fmla="*/ 50800 h 592301"/>
                <a:gd name="connsiteX2" fmla="*/ 647700 w 1295400"/>
                <a:gd name="connsiteY2" fmla="*/ 25400 h 592301"/>
                <a:gd name="connsiteX3" fmla="*/ 958850 w 1295400"/>
                <a:gd name="connsiteY3" fmla="*/ 0 h 592301"/>
                <a:gd name="connsiteX4" fmla="*/ 1116806 w 1295400"/>
                <a:gd name="connsiteY4" fmla="*/ 64293 h 592301"/>
                <a:gd name="connsiteX5" fmla="*/ 1273969 w 1295400"/>
                <a:gd name="connsiteY5" fmla="*/ 208756 h 592301"/>
                <a:gd name="connsiteX6" fmla="*/ 1295400 w 1295400"/>
                <a:gd name="connsiteY6" fmla="*/ 463550 h 592301"/>
                <a:gd name="connsiteX7" fmla="*/ 1219200 w 1295400"/>
                <a:gd name="connsiteY7" fmla="*/ 590550 h 592301"/>
                <a:gd name="connsiteX8" fmla="*/ 876300 w 1295400"/>
                <a:gd name="connsiteY8" fmla="*/ 527050 h 592301"/>
                <a:gd name="connsiteX9" fmla="*/ 742950 w 1295400"/>
                <a:gd name="connsiteY9" fmla="*/ 590550 h 592301"/>
                <a:gd name="connsiteX10" fmla="*/ 552450 w 1295400"/>
                <a:gd name="connsiteY10" fmla="*/ 514350 h 592301"/>
                <a:gd name="connsiteX11" fmla="*/ 374650 w 1295400"/>
                <a:gd name="connsiteY11" fmla="*/ 431800 h 592301"/>
                <a:gd name="connsiteX12" fmla="*/ 88900 w 1295400"/>
                <a:gd name="connsiteY12" fmla="*/ 469900 h 592301"/>
                <a:gd name="connsiteX13" fmla="*/ 82550 w 1295400"/>
                <a:gd name="connsiteY13" fmla="*/ 342900 h 592301"/>
                <a:gd name="connsiteX14" fmla="*/ 76200 w 1295400"/>
                <a:gd name="connsiteY14" fmla="*/ 247650 h 592301"/>
                <a:gd name="connsiteX15" fmla="*/ 0 w 1295400"/>
                <a:gd name="connsiteY15" fmla="*/ 165100 h 592301"/>
                <a:gd name="connsiteX16" fmla="*/ 44450 w 1295400"/>
                <a:gd name="connsiteY16" fmla="*/ 88900 h 592301"/>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295400"/>
                <a:gd name="connsiteY0" fmla="*/ 88900 h 592080"/>
                <a:gd name="connsiteX1" fmla="*/ 285750 w 1295400"/>
                <a:gd name="connsiteY1" fmla="*/ 50800 h 592080"/>
                <a:gd name="connsiteX2" fmla="*/ 647700 w 1295400"/>
                <a:gd name="connsiteY2" fmla="*/ 25400 h 592080"/>
                <a:gd name="connsiteX3" fmla="*/ 958850 w 1295400"/>
                <a:gd name="connsiteY3" fmla="*/ 0 h 592080"/>
                <a:gd name="connsiteX4" fmla="*/ 1116806 w 1295400"/>
                <a:gd name="connsiteY4" fmla="*/ 64293 h 592080"/>
                <a:gd name="connsiteX5" fmla="*/ 1273969 w 1295400"/>
                <a:gd name="connsiteY5" fmla="*/ 208756 h 592080"/>
                <a:gd name="connsiteX6" fmla="*/ 1295400 w 1295400"/>
                <a:gd name="connsiteY6" fmla="*/ 463550 h 592080"/>
                <a:gd name="connsiteX7" fmla="*/ 1219200 w 1295400"/>
                <a:gd name="connsiteY7" fmla="*/ 590550 h 592080"/>
                <a:gd name="connsiteX8" fmla="*/ 876300 w 1295400"/>
                <a:gd name="connsiteY8" fmla="*/ 527050 h 592080"/>
                <a:gd name="connsiteX9" fmla="*/ 742950 w 1295400"/>
                <a:gd name="connsiteY9" fmla="*/ 590550 h 592080"/>
                <a:gd name="connsiteX10" fmla="*/ 552450 w 1295400"/>
                <a:gd name="connsiteY10" fmla="*/ 514350 h 592080"/>
                <a:gd name="connsiteX11" fmla="*/ 374650 w 1295400"/>
                <a:gd name="connsiteY11" fmla="*/ 431800 h 592080"/>
                <a:gd name="connsiteX12" fmla="*/ 88900 w 1295400"/>
                <a:gd name="connsiteY12" fmla="*/ 469900 h 592080"/>
                <a:gd name="connsiteX13" fmla="*/ 82550 w 1295400"/>
                <a:gd name="connsiteY13" fmla="*/ 342900 h 592080"/>
                <a:gd name="connsiteX14" fmla="*/ 76200 w 1295400"/>
                <a:gd name="connsiteY14" fmla="*/ 247650 h 592080"/>
                <a:gd name="connsiteX15" fmla="*/ 0 w 1295400"/>
                <a:gd name="connsiteY15" fmla="*/ 165100 h 592080"/>
                <a:gd name="connsiteX16" fmla="*/ 44450 w 1295400"/>
                <a:gd name="connsiteY16" fmla="*/ 88900 h 592080"/>
                <a:gd name="connsiteX0" fmla="*/ 44450 w 1334867"/>
                <a:gd name="connsiteY0" fmla="*/ 88900 h 592080"/>
                <a:gd name="connsiteX1" fmla="*/ 285750 w 1334867"/>
                <a:gd name="connsiteY1" fmla="*/ 50800 h 592080"/>
                <a:gd name="connsiteX2" fmla="*/ 647700 w 1334867"/>
                <a:gd name="connsiteY2" fmla="*/ 25400 h 592080"/>
                <a:gd name="connsiteX3" fmla="*/ 958850 w 1334867"/>
                <a:gd name="connsiteY3" fmla="*/ 0 h 592080"/>
                <a:gd name="connsiteX4" fmla="*/ 1116806 w 1334867"/>
                <a:gd name="connsiteY4" fmla="*/ 64293 h 592080"/>
                <a:gd name="connsiteX5" fmla="*/ 1334204 w 1334867"/>
                <a:gd name="connsiteY5" fmla="*/ 217359 h 592080"/>
                <a:gd name="connsiteX6" fmla="*/ 1295400 w 1334867"/>
                <a:gd name="connsiteY6" fmla="*/ 463550 h 592080"/>
                <a:gd name="connsiteX7" fmla="*/ 1219200 w 1334867"/>
                <a:gd name="connsiteY7" fmla="*/ 590550 h 592080"/>
                <a:gd name="connsiteX8" fmla="*/ 876300 w 1334867"/>
                <a:gd name="connsiteY8" fmla="*/ 527050 h 592080"/>
                <a:gd name="connsiteX9" fmla="*/ 742950 w 1334867"/>
                <a:gd name="connsiteY9" fmla="*/ 590550 h 592080"/>
                <a:gd name="connsiteX10" fmla="*/ 552450 w 1334867"/>
                <a:gd name="connsiteY10" fmla="*/ 514350 h 592080"/>
                <a:gd name="connsiteX11" fmla="*/ 374650 w 1334867"/>
                <a:gd name="connsiteY11" fmla="*/ 431800 h 592080"/>
                <a:gd name="connsiteX12" fmla="*/ 88900 w 1334867"/>
                <a:gd name="connsiteY12" fmla="*/ 469900 h 592080"/>
                <a:gd name="connsiteX13" fmla="*/ 82550 w 1334867"/>
                <a:gd name="connsiteY13" fmla="*/ 342900 h 592080"/>
                <a:gd name="connsiteX14" fmla="*/ 76200 w 1334867"/>
                <a:gd name="connsiteY14" fmla="*/ 247650 h 592080"/>
                <a:gd name="connsiteX15" fmla="*/ 0 w 1334867"/>
                <a:gd name="connsiteY15" fmla="*/ 165100 h 592080"/>
                <a:gd name="connsiteX16" fmla="*/ 44450 w 1334867"/>
                <a:gd name="connsiteY16" fmla="*/ 88900 h 592080"/>
                <a:gd name="connsiteX0" fmla="*/ 44450 w 1334204"/>
                <a:gd name="connsiteY0" fmla="*/ 88900 h 592080"/>
                <a:gd name="connsiteX1" fmla="*/ 285750 w 1334204"/>
                <a:gd name="connsiteY1" fmla="*/ 50800 h 592080"/>
                <a:gd name="connsiteX2" fmla="*/ 647700 w 1334204"/>
                <a:gd name="connsiteY2" fmla="*/ 25400 h 592080"/>
                <a:gd name="connsiteX3" fmla="*/ 958850 w 1334204"/>
                <a:gd name="connsiteY3" fmla="*/ 0 h 592080"/>
                <a:gd name="connsiteX4" fmla="*/ 1116806 w 1334204"/>
                <a:gd name="connsiteY4" fmla="*/ 64293 h 592080"/>
                <a:gd name="connsiteX5" fmla="*/ 1334204 w 1334204"/>
                <a:gd name="connsiteY5" fmla="*/ 217359 h 592080"/>
                <a:gd name="connsiteX6" fmla="*/ 1295400 w 1334204"/>
                <a:gd name="connsiteY6" fmla="*/ 463550 h 592080"/>
                <a:gd name="connsiteX7" fmla="*/ 1219200 w 1334204"/>
                <a:gd name="connsiteY7" fmla="*/ 590550 h 592080"/>
                <a:gd name="connsiteX8" fmla="*/ 876300 w 1334204"/>
                <a:gd name="connsiteY8" fmla="*/ 527050 h 592080"/>
                <a:gd name="connsiteX9" fmla="*/ 742950 w 1334204"/>
                <a:gd name="connsiteY9" fmla="*/ 590550 h 592080"/>
                <a:gd name="connsiteX10" fmla="*/ 552450 w 1334204"/>
                <a:gd name="connsiteY10" fmla="*/ 514350 h 592080"/>
                <a:gd name="connsiteX11" fmla="*/ 374650 w 1334204"/>
                <a:gd name="connsiteY11" fmla="*/ 431800 h 592080"/>
                <a:gd name="connsiteX12" fmla="*/ 88900 w 1334204"/>
                <a:gd name="connsiteY12" fmla="*/ 469900 h 592080"/>
                <a:gd name="connsiteX13" fmla="*/ 82550 w 1334204"/>
                <a:gd name="connsiteY13" fmla="*/ 342900 h 592080"/>
                <a:gd name="connsiteX14" fmla="*/ 76200 w 1334204"/>
                <a:gd name="connsiteY14" fmla="*/ 247650 h 592080"/>
                <a:gd name="connsiteX15" fmla="*/ 0 w 1334204"/>
                <a:gd name="connsiteY15" fmla="*/ 165100 h 592080"/>
                <a:gd name="connsiteX16" fmla="*/ 44450 w 1334204"/>
                <a:gd name="connsiteY16" fmla="*/ 88900 h 592080"/>
                <a:gd name="connsiteX0" fmla="*/ 44450 w 1334204"/>
                <a:gd name="connsiteY0" fmla="*/ 88900 h 592080"/>
                <a:gd name="connsiteX1" fmla="*/ 285750 w 1334204"/>
                <a:gd name="connsiteY1" fmla="*/ 50800 h 592080"/>
                <a:gd name="connsiteX2" fmla="*/ 647700 w 1334204"/>
                <a:gd name="connsiteY2" fmla="*/ 25400 h 592080"/>
                <a:gd name="connsiteX3" fmla="*/ 958850 w 1334204"/>
                <a:gd name="connsiteY3" fmla="*/ 0 h 592080"/>
                <a:gd name="connsiteX4" fmla="*/ 1116806 w 1334204"/>
                <a:gd name="connsiteY4" fmla="*/ 64293 h 592080"/>
                <a:gd name="connsiteX5" fmla="*/ 1334204 w 1334204"/>
                <a:gd name="connsiteY5" fmla="*/ 217359 h 592080"/>
                <a:gd name="connsiteX6" fmla="*/ 1316911 w 1334204"/>
                <a:gd name="connsiteY6" fmla="*/ 446340 h 592080"/>
                <a:gd name="connsiteX7" fmla="*/ 1219200 w 1334204"/>
                <a:gd name="connsiteY7" fmla="*/ 590550 h 592080"/>
                <a:gd name="connsiteX8" fmla="*/ 876300 w 1334204"/>
                <a:gd name="connsiteY8" fmla="*/ 527050 h 592080"/>
                <a:gd name="connsiteX9" fmla="*/ 742950 w 1334204"/>
                <a:gd name="connsiteY9" fmla="*/ 590550 h 592080"/>
                <a:gd name="connsiteX10" fmla="*/ 552450 w 1334204"/>
                <a:gd name="connsiteY10" fmla="*/ 514350 h 592080"/>
                <a:gd name="connsiteX11" fmla="*/ 374650 w 1334204"/>
                <a:gd name="connsiteY11" fmla="*/ 431800 h 592080"/>
                <a:gd name="connsiteX12" fmla="*/ 88900 w 1334204"/>
                <a:gd name="connsiteY12" fmla="*/ 469900 h 592080"/>
                <a:gd name="connsiteX13" fmla="*/ 82550 w 1334204"/>
                <a:gd name="connsiteY13" fmla="*/ 342900 h 592080"/>
                <a:gd name="connsiteX14" fmla="*/ 76200 w 1334204"/>
                <a:gd name="connsiteY14" fmla="*/ 247650 h 592080"/>
                <a:gd name="connsiteX15" fmla="*/ 0 w 1334204"/>
                <a:gd name="connsiteY15" fmla="*/ 165100 h 592080"/>
                <a:gd name="connsiteX16" fmla="*/ 44450 w 1334204"/>
                <a:gd name="connsiteY16" fmla="*/ 88900 h 592080"/>
                <a:gd name="connsiteX0" fmla="*/ 44450 w 1334204"/>
                <a:gd name="connsiteY0" fmla="*/ 88900 h 592080"/>
                <a:gd name="connsiteX1" fmla="*/ 285750 w 1334204"/>
                <a:gd name="connsiteY1" fmla="*/ 50800 h 592080"/>
                <a:gd name="connsiteX2" fmla="*/ 647700 w 1334204"/>
                <a:gd name="connsiteY2" fmla="*/ 25400 h 592080"/>
                <a:gd name="connsiteX3" fmla="*/ 958850 w 1334204"/>
                <a:gd name="connsiteY3" fmla="*/ 0 h 592080"/>
                <a:gd name="connsiteX4" fmla="*/ 1116806 w 1334204"/>
                <a:gd name="connsiteY4" fmla="*/ 64293 h 592080"/>
                <a:gd name="connsiteX5" fmla="*/ 1334204 w 1334204"/>
                <a:gd name="connsiteY5" fmla="*/ 217359 h 592080"/>
                <a:gd name="connsiteX6" fmla="*/ 1316911 w 1334204"/>
                <a:gd name="connsiteY6" fmla="*/ 446340 h 592080"/>
                <a:gd name="connsiteX7" fmla="*/ 1219200 w 1334204"/>
                <a:gd name="connsiteY7" fmla="*/ 590550 h 592080"/>
                <a:gd name="connsiteX8" fmla="*/ 876300 w 1334204"/>
                <a:gd name="connsiteY8" fmla="*/ 527050 h 592080"/>
                <a:gd name="connsiteX9" fmla="*/ 742950 w 1334204"/>
                <a:gd name="connsiteY9" fmla="*/ 590550 h 592080"/>
                <a:gd name="connsiteX10" fmla="*/ 552450 w 1334204"/>
                <a:gd name="connsiteY10" fmla="*/ 514350 h 592080"/>
                <a:gd name="connsiteX11" fmla="*/ 374650 w 1334204"/>
                <a:gd name="connsiteY11" fmla="*/ 431800 h 592080"/>
                <a:gd name="connsiteX12" fmla="*/ 88900 w 1334204"/>
                <a:gd name="connsiteY12" fmla="*/ 469900 h 592080"/>
                <a:gd name="connsiteX13" fmla="*/ 82550 w 1334204"/>
                <a:gd name="connsiteY13" fmla="*/ 342900 h 592080"/>
                <a:gd name="connsiteX14" fmla="*/ 76200 w 1334204"/>
                <a:gd name="connsiteY14" fmla="*/ 247650 h 592080"/>
                <a:gd name="connsiteX15" fmla="*/ 0 w 1334204"/>
                <a:gd name="connsiteY15" fmla="*/ 165100 h 592080"/>
                <a:gd name="connsiteX16" fmla="*/ 44450 w 1334204"/>
                <a:gd name="connsiteY16" fmla="*/ 88900 h 592080"/>
                <a:gd name="connsiteX0" fmla="*/ 44450 w 1334204"/>
                <a:gd name="connsiteY0" fmla="*/ 88900 h 592080"/>
                <a:gd name="connsiteX1" fmla="*/ 285750 w 1334204"/>
                <a:gd name="connsiteY1" fmla="*/ 50800 h 592080"/>
                <a:gd name="connsiteX2" fmla="*/ 647700 w 1334204"/>
                <a:gd name="connsiteY2" fmla="*/ 25400 h 592080"/>
                <a:gd name="connsiteX3" fmla="*/ 958850 w 1334204"/>
                <a:gd name="connsiteY3" fmla="*/ 0 h 592080"/>
                <a:gd name="connsiteX4" fmla="*/ 1116806 w 1334204"/>
                <a:gd name="connsiteY4" fmla="*/ 64293 h 592080"/>
                <a:gd name="connsiteX5" fmla="*/ 1334204 w 1334204"/>
                <a:gd name="connsiteY5" fmla="*/ 217359 h 592080"/>
                <a:gd name="connsiteX6" fmla="*/ 1316911 w 1334204"/>
                <a:gd name="connsiteY6" fmla="*/ 446340 h 592080"/>
                <a:gd name="connsiteX7" fmla="*/ 1223503 w 1334204"/>
                <a:gd name="connsiteY7" fmla="*/ 556130 h 592080"/>
                <a:gd name="connsiteX8" fmla="*/ 876300 w 1334204"/>
                <a:gd name="connsiteY8" fmla="*/ 527050 h 592080"/>
                <a:gd name="connsiteX9" fmla="*/ 742950 w 1334204"/>
                <a:gd name="connsiteY9" fmla="*/ 590550 h 592080"/>
                <a:gd name="connsiteX10" fmla="*/ 552450 w 1334204"/>
                <a:gd name="connsiteY10" fmla="*/ 514350 h 592080"/>
                <a:gd name="connsiteX11" fmla="*/ 374650 w 1334204"/>
                <a:gd name="connsiteY11" fmla="*/ 431800 h 592080"/>
                <a:gd name="connsiteX12" fmla="*/ 88900 w 1334204"/>
                <a:gd name="connsiteY12" fmla="*/ 469900 h 592080"/>
                <a:gd name="connsiteX13" fmla="*/ 82550 w 1334204"/>
                <a:gd name="connsiteY13" fmla="*/ 342900 h 592080"/>
                <a:gd name="connsiteX14" fmla="*/ 76200 w 1334204"/>
                <a:gd name="connsiteY14" fmla="*/ 247650 h 592080"/>
                <a:gd name="connsiteX15" fmla="*/ 0 w 1334204"/>
                <a:gd name="connsiteY15" fmla="*/ 165100 h 592080"/>
                <a:gd name="connsiteX16" fmla="*/ 44450 w 1334204"/>
                <a:gd name="connsiteY16" fmla="*/ 88900 h 592080"/>
                <a:gd name="connsiteX0" fmla="*/ 44450 w 1334204"/>
                <a:gd name="connsiteY0" fmla="*/ 88900 h 591549"/>
                <a:gd name="connsiteX1" fmla="*/ 285750 w 1334204"/>
                <a:gd name="connsiteY1" fmla="*/ 50800 h 591549"/>
                <a:gd name="connsiteX2" fmla="*/ 647700 w 1334204"/>
                <a:gd name="connsiteY2" fmla="*/ 25400 h 591549"/>
                <a:gd name="connsiteX3" fmla="*/ 958850 w 1334204"/>
                <a:gd name="connsiteY3" fmla="*/ 0 h 591549"/>
                <a:gd name="connsiteX4" fmla="*/ 1116806 w 1334204"/>
                <a:gd name="connsiteY4" fmla="*/ 64293 h 591549"/>
                <a:gd name="connsiteX5" fmla="*/ 1334204 w 1334204"/>
                <a:gd name="connsiteY5" fmla="*/ 217359 h 591549"/>
                <a:gd name="connsiteX6" fmla="*/ 1316911 w 1334204"/>
                <a:gd name="connsiteY6" fmla="*/ 446340 h 591549"/>
                <a:gd name="connsiteX7" fmla="*/ 1223503 w 1334204"/>
                <a:gd name="connsiteY7" fmla="*/ 556130 h 591549"/>
                <a:gd name="connsiteX8" fmla="*/ 876301 w 1334204"/>
                <a:gd name="connsiteY8" fmla="*/ 488327 h 591549"/>
                <a:gd name="connsiteX9" fmla="*/ 742950 w 1334204"/>
                <a:gd name="connsiteY9" fmla="*/ 590550 h 591549"/>
                <a:gd name="connsiteX10" fmla="*/ 552450 w 1334204"/>
                <a:gd name="connsiteY10" fmla="*/ 514350 h 591549"/>
                <a:gd name="connsiteX11" fmla="*/ 374650 w 1334204"/>
                <a:gd name="connsiteY11" fmla="*/ 431800 h 591549"/>
                <a:gd name="connsiteX12" fmla="*/ 88900 w 1334204"/>
                <a:gd name="connsiteY12" fmla="*/ 469900 h 591549"/>
                <a:gd name="connsiteX13" fmla="*/ 82550 w 1334204"/>
                <a:gd name="connsiteY13" fmla="*/ 342900 h 591549"/>
                <a:gd name="connsiteX14" fmla="*/ 76200 w 1334204"/>
                <a:gd name="connsiteY14" fmla="*/ 247650 h 591549"/>
                <a:gd name="connsiteX15" fmla="*/ 0 w 1334204"/>
                <a:gd name="connsiteY15" fmla="*/ 165100 h 591549"/>
                <a:gd name="connsiteX16" fmla="*/ 44450 w 1334204"/>
                <a:gd name="connsiteY16" fmla="*/ 88900 h 591549"/>
                <a:gd name="connsiteX0" fmla="*/ 44450 w 1334204"/>
                <a:gd name="connsiteY0" fmla="*/ 88900 h 556328"/>
                <a:gd name="connsiteX1" fmla="*/ 285750 w 1334204"/>
                <a:gd name="connsiteY1" fmla="*/ 50800 h 556328"/>
                <a:gd name="connsiteX2" fmla="*/ 647700 w 1334204"/>
                <a:gd name="connsiteY2" fmla="*/ 25400 h 556328"/>
                <a:gd name="connsiteX3" fmla="*/ 958850 w 1334204"/>
                <a:gd name="connsiteY3" fmla="*/ 0 h 556328"/>
                <a:gd name="connsiteX4" fmla="*/ 1116806 w 1334204"/>
                <a:gd name="connsiteY4" fmla="*/ 64293 h 556328"/>
                <a:gd name="connsiteX5" fmla="*/ 1334204 w 1334204"/>
                <a:gd name="connsiteY5" fmla="*/ 217359 h 556328"/>
                <a:gd name="connsiteX6" fmla="*/ 1316911 w 1334204"/>
                <a:gd name="connsiteY6" fmla="*/ 446340 h 556328"/>
                <a:gd name="connsiteX7" fmla="*/ 1223503 w 1334204"/>
                <a:gd name="connsiteY7" fmla="*/ 556130 h 556328"/>
                <a:gd name="connsiteX8" fmla="*/ 876301 w 1334204"/>
                <a:gd name="connsiteY8" fmla="*/ 488327 h 556328"/>
                <a:gd name="connsiteX9" fmla="*/ 665506 w 1334204"/>
                <a:gd name="connsiteY9" fmla="*/ 517410 h 556328"/>
                <a:gd name="connsiteX10" fmla="*/ 552450 w 1334204"/>
                <a:gd name="connsiteY10" fmla="*/ 514350 h 556328"/>
                <a:gd name="connsiteX11" fmla="*/ 374650 w 1334204"/>
                <a:gd name="connsiteY11" fmla="*/ 431800 h 556328"/>
                <a:gd name="connsiteX12" fmla="*/ 88900 w 1334204"/>
                <a:gd name="connsiteY12" fmla="*/ 469900 h 556328"/>
                <a:gd name="connsiteX13" fmla="*/ 82550 w 1334204"/>
                <a:gd name="connsiteY13" fmla="*/ 342900 h 556328"/>
                <a:gd name="connsiteX14" fmla="*/ 76200 w 1334204"/>
                <a:gd name="connsiteY14" fmla="*/ 247650 h 556328"/>
                <a:gd name="connsiteX15" fmla="*/ 0 w 1334204"/>
                <a:gd name="connsiteY15" fmla="*/ 165100 h 556328"/>
                <a:gd name="connsiteX16" fmla="*/ 44450 w 1334204"/>
                <a:gd name="connsiteY16" fmla="*/ 88900 h 556328"/>
                <a:gd name="connsiteX0" fmla="*/ 44450 w 1334204"/>
                <a:gd name="connsiteY0" fmla="*/ 88900 h 556328"/>
                <a:gd name="connsiteX1" fmla="*/ 285750 w 1334204"/>
                <a:gd name="connsiteY1" fmla="*/ 50800 h 556328"/>
                <a:gd name="connsiteX2" fmla="*/ 647700 w 1334204"/>
                <a:gd name="connsiteY2" fmla="*/ 25400 h 556328"/>
                <a:gd name="connsiteX3" fmla="*/ 958850 w 1334204"/>
                <a:gd name="connsiteY3" fmla="*/ 0 h 556328"/>
                <a:gd name="connsiteX4" fmla="*/ 1116806 w 1334204"/>
                <a:gd name="connsiteY4" fmla="*/ 64293 h 556328"/>
                <a:gd name="connsiteX5" fmla="*/ 1334204 w 1334204"/>
                <a:gd name="connsiteY5" fmla="*/ 217359 h 556328"/>
                <a:gd name="connsiteX6" fmla="*/ 1316911 w 1334204"/>
                <a:gd name="connsiteY6" fmla="*/ 446340 h 556328"/>
                <a:gd name="connsiteX7" fmla="*/ 1223503 w 1334204"/>
                <a:gd name="connsiteY7" fmla="*/ 556130 h 556328"/>
                <a:gd name="connsiteX8" fmla="*/ 876301 w 1334204"/>
                <a:gd name="connsiteY8" fmla="*/ 488327 h 556328"/>
                <a:gd name="connsiteX9" fmla="*/ 665506 w 1334204"/>
                <a:gd name="connsiteY9" fmla="*/ 517410 h 556328"/>
                <a:gd name="connsiteX10" fmla="*/ 552450 w 1334204"/>
                <a:gd name="connsiteY10" fmla="*/ 514350 h 556328"/>
                <a:gd name="connsiteX11" fmla="*/ 439187 w 1334204"/>
                <a:gd name="connsiteY11" fmla="*/ 431799 h 556328"/>
                <a:gd name="connsiteX12" fmla="*/ 88900 w 1334204"/>
                <a:gd name="connsiteY12" fmla="*/ 469900 h 556328"/>
                <a:gd name="connsiteX13" fmla="*/ 82550 w 1334204"/>
                <a:gd name="connsiteY13" fmla="*/ 342900 h 556328"/>
                <a:gd name="connsiteX14" fmla="*/ 76200 w 1334204"/>
                <a:gd name="connsiteY14" fmla="*/ 247650 h 556328"/>
                <a:gd name="connsiteX15" fmla="*/ 0 w 1334204"/>
                <a:gd name="connsiteY15" fmla="*/ 165100 h 556328"/>
                <a:gd name="connsiteX16" fmla="*/ 44450 w 1334204"/>
                <a:gd name="connsiteY16" fmla="*/ 88900 h 556328"/>
                <a:gd name="connsiteX0" fmla="*/ 44450 w 1334204"/>
                <a:gd name="connsiteY0" fmla="*/ 88900 h 556328"/>
                <a:gd name="connsiteX1" fmla="*/ 285750 w 1334204"/>
                <a:gd name="connsiteY1" fmla="*/ 50800 h 556328"/>
                <a:gd name="connsiteX2" fmla="*/ 647700 w 1334204"/>
                <a:gd name="connsiteY2" fmla="*/ 25400 h 556328"/>
                <a:gd name="connsiteX3" fmla="*/ 958850 w 1334204"/>
                <a:gd name="connsiteY3" fmla="*/ 0 h 556328"/>
                <a:gd name="connsiteX4" fmla="*/ 1116806 w 1334204"/>
                <a:gd name="connsiteY4" fmla="*/ 64293 h 556328"/>
                <a:gd name="connsiteX5" fmla="*/ 1334204 w 1334204"/>
                <a:gd name="connsiteY5" fmla="*/ 217359 h 556328"/>
                <a:gd name="connsiteX6" fmla="*/ 1316911 w 1334204"/>
                <a:gd name="connsiteY6" fmla="*/ 446340 h 556328"/>
                <a:gd name="connsiteX7" fmla="*/ 1223503 w 1334204"/>
                <a:gd name="connsiteY7" fmla="*/ 556130 h 556328"/>
                <a:gd name="connsiteX8" fmla="*/ 876301 w 1334204"/>
                <a:gd name="connsiteY8" fmla="*/ 488327 h 556328"/>
                <a:gd name="connsiteX9" fmla="*/ 665506 w 1334204"/>
                <a:gd name="connsiteY9" fmla="*/ 517410 h 556328"/>
                <a:gd name="connsiteX10" fmla="*/ 552450 w 1334204"/>
                <a:gd name="connsiteY10" fmla="*/ 514350 h 556328"/>
                <a:gd name="connsiteX11" fmla="*/ 439187 w 1334204"/>
                <a:gd name="connsiteY11" fmla="*/ 431799 h 556328"/>
                <a:gd name="connsiteX12" fmla="*/ 88901 w 1334204"/>
                <a:gd name="connsiteY12" fmla="*/ 456993 h 556328"/>
                <a:gd name="connsiteX13" fmla="*/ 82550 w 1334204"/>
                <a:gd name="connsiteY13" fmla="*/ 342900 h 556328"/>
                <a:gd name="connsiteX14" fmla="*/ 76200 w 1334204"/>
                <a:gd name="connsiteY14" fmla="*/ 247650 h 556328"/>
                <a:gd name="connsiteX15" fmla="*/ 0 w 1334204"/>
                <a:gd name="connsiteY15" fmla="*/ 165100 h 556328"/>
                <a:gd name="connsiteX16" fmla="*/ 44450 w 1334204"/>
                <a:gd name="connsiteY16" fmla="*/ 88900 h 556328"/>
                <a:gd name="connsiteX0" fmla="*/ 44450 w 1334204"/>
                <a:gd name="connsiteY0" fmla="*/ 88900 h 556328"/>
                <a:gd name="connsiteX1" fmla="*/ 285750 w 1334204"/>
                <a:gd name="connsiteY1" fmla="*/ 50800 h 556328"/>
                <a:gd name="connsiteX2" fmla="*/ 647700 w 1334204"/>
                <a:gd name="connsiteY2" fmla="*/ 25400 h 556328"/>
                <a:gd name="connsiteX3" fmla="*/ 958850 w 1334204"/>
                <a:gd name="connsiteY3" fmla="*/ 0 h 556328"/>
                <a:gd name="connsiteX4" fmla="*/ 1116806 w 1334204"/>
                <a:gd name="connsiteY4" fmla="*/ 64293 h 556328"/>
                <a:gd name="connsiteX5" fmla="*/ 1334204 w 1334204"/>
                <a:gd name="connsiteY5" fmla="*/ 217359 h 556328"/>
                <a:gd name="connsiteX6" fmla="*/ 1316911 w 1334204"/>
                <a:gd name="connsiteY6" fmla="*/ 446340 h 556328"/>
                <a:gd name="connsiteX7" fmla="*/ 1223503 w 1334204"/>
                <a:gd name="connsiteY7" fmla="*/ 556130 h 556328"/>
                <a:gd name="connsiteX8" fmla="*/ 876301 w 1334204"/>
                <a:gd name="connsiteY8" fmla="*/ 488327 h 556328"/>
                <a:gd name="connsiteX9" fmla="*/ 665506 w 1334204"/>
                <a:gd name="connsiteY9" fmla="*/ 517410 h 556328"/>
                <a:gd name="connsiteX10" fmla="*/ 552450 w 1334204"/>
                <a:gd name="connsiteY10" fmla="*/ 514350 h 556328"/>
                <a:gd name="connsiteX11" fmla="*/ 439187 w 1334204"/>
                <a:gd name="connsiteY11" fmla="*/ 431799 h 556328"/>
                <a:gd name="connsiteX12" fmla="*/ 88901 w 1334204"/>
                <a:gd name="connsiteY12" fmla="*/ 456993 h 556328"/>
                <a:gd name="connsiteX13" fmla="*/ 121271 w 1334204"/>
                <a:gd name="connsiteY13" fmla="*/ 338598 h 556328"/>
                <a:gd name="connsiteX14" fmla="*/ 76200 w 1334204"/>
                <a:gd name="connsiteY14" fmla="*/ 247650 h 556328"/>
                <a:gd name="connsiteX15" fmla="*/ 0 w 1334204"/>
                <a:gd name="connsiteY15" fmla="*/ 165100 h 556328"/>
                <a:gd name="connsiteX16" fmla="*/ 44450 w 1334204"/>
                <a:gd name="connsiteY16" fmla="*/ 88900 h 556328"/>
                <a:gd name="connsiteX0" fmla="*/ 44450 w 1334204"/>
                <a:gd name="connsiteY0" fmla="*/ 88900 h 556328"/>
                <a:gd name="connsiteX1" fmla="*/ 285750 w 1334204"/>
                <a:gd name="connsiteY1" fmla="*/ 50800 h 556328"/>
                <a:gd name="connsiteX2" fmla="*/ 647700 w 1334204"/>
                <a:gd name="connsiteY2" fmla="*/ 25400 h 556328"/>
                <a:gd name="connsiteX3" fmla="*/ 958850 w 1334204"/>
                <a:gd name="connsiteY3" fmla="*/ 0 h 556328"/>
                <a:gd name="connsiteX4" fmla="*/ 1116806 w 1334204"/>
                <a:gd name="connsiteY4" fmla="*/ 64293 h 556328"/>
                <a:gd name="connsiteX5" fmla="*/ 1334204 w 1334204"/>
                <a:gd name="connsiteY5" fmla="*/ 217359 h 556328"/>
                <a:gd name="connsiteX6" fmla="*/ 1316911 w 1334204"/>
                <a:gd name="connsiteY6" fmla="*/ 446340 h 556328"/>
                <a:gd name="connsiteX7" fmla="*/ 1223503 w 1334204"/>
                <a:gd name="connsiteY7" fmla="*/ 556130 h 556328"/>
                <a:gd name="connsiteX8" fmla="*/ 876301 w 1334204"/>
                <a:gd name="connsiteY8" fmla="*/ 488327 h 556328"/>
                <a:gd name="connsiteX9" fmla="*/ 665506 w 1334204"/>
                <a:gd name="connsiteY9" fmla="*/ 517410 h 556328"/>
                <a:gd name="connsiteX10" fmla="*/ 552450 w 1334204"/>
                <a:gd name="connsiteY10" fmla="*/ 514350 h 556328"/>
                <a:gd name="connsiteX11" fmla="*/ 439187 w 1334204"/>
                <a:gd name="connsiteY11" fmla="*/ 431799 h 556328"/>
                <a:gd name="connsiteX12" fmla="*/ 88901 w 1334204"/>
                <a:gd name="connsiteY12" fmla="*/ 456993 h 556328"/>
                <a:gd name="connsiteX13" fmla="*/ 121271 w 1334204"/>
                <a:gd name="connsiteY13" fmla="*/ 338598 h 556328"/>
                <a:gd name="connsiteX14" fmla="*/ 166549 w 1334204"/>
                <a:gd name="connsiteY14" fmla="*/ 213231 h 556328"/>
                <a:gd name="connsiteX15" fmla="*/ 0 w 1334204"/>
                <a:gd name="connsiteY15" fmla="*/ 165100 h 556328"/>
                <a:gd name="connsiteX16" fmla="*/ 44450 w 1334204"/>
                <a:gd name="connsiteY16" fmla="*/ 88900 h 556328"/>
                <a:gd name="connsiteX0" fmla="*/ 87475 w 1334204"/>
                <a:gd name="connsiteY0" fmla="*/ 45878 h 556328"/>
                <a:gd name="connsiteX1" fmla="*/ 285750 w 1334204"/>
                <a:gd name="connsiteY1" fmla="*/ 50800 h 556328"/>
                <a:gd name="connsiteX2" fmla="*/ 647700 w 1334204"/>
                <a:gd name="connsiteY2" fmla="*/ 25400 h 556328"/>
                <a:gd name="connsiteX3" fmla="*/ 958850 w 1334204"/>
                <a:gd name="connsiteY3" fmla="*/ 0 h 556328"/>
                <a:gd name="connsiteX4" fmla="*/ 1116806 w 1334204"/>
                <a:gd name="connsiteY4" fmla="*/ 64293 h 556328"/>
                <a:gd name="connsiteX5" fmla="*/ 1334204 w 1334204"/>
                <a:gd name="connsiteY5" fmla="*/ 217359 h 556328"/>
                <a:gd name="connsiteX6" fmla="*/ 1316911 w 1334204"/>
                <a:gd name="connsiteY6" fmla="*/ 446340 h 556328"/>
                <a:gd name="connsiteX7" fmla="*/ 1223503 w 1334204"/>
                <a:gd name="connsiteY7" fmla="*/ 556130 h 556328"/>
                <a:gd name="connsiteX8" fmla="*/ 876301 w 1334204"/>
                <a:gd name="connsiteY8" fmla="*/ 488327 h 556328"/>
                <a:gd name="connsiteX9" fmla="*/ 665506 w 1334204"/>
                <a:gd name="connsiteY9" fmla="*/ 517410 h 556328"/>
                <a:gd name="connsiteX10" fmla="*/ 552450 w 1334204"/>
                <a:gd name="connsiteY10" fmla="*/ 514350 h 556328"/>
                <a:gd name="connsiteX11" fmla="*/ 439187 w 1334204"/>
                <a:gd name="connsiteY11" fmla="*/ 431799 h 556328"/>
                <a:gd name="connsiteX12" fmla="*/ 88901 w 1334204"/>
                <a:gd name="connsiteY12" fmla="*/ 456993 h 556328"/>
                <a:gd name="connsiteX13" fmla="*/ 121271 w 1334204"/>
                <a:gd name="connsiteY13" fmla="*/ 338598 h 556328"/>
                <a:gd name="connsiteX14" fmla="*/ 166549 w 1334204"/>
                <a:gd name="connsiteY14" fmla="*/ 213231 h 556328"/>
                <a:gd name="connsiteX15" fmla="*/ 0 w 1334204"/>
                <a:gd name="connsiteY15" fmla="*/ 165100 h 556328"/>
                <a:gd name="connsiteX16" fmla="*/ 87475 w 1334204"/>
                <a:gd name="connsiteY16" fmla="*/ 45878 h 556328"/>
                <a:gd name="connsiteX0" fmla="*/ 87475 w 1334204"/>
                <a:gd name="connsiteY0" fmla="*/ 50596 h 561046"/>
                <a:gd name="connsiteX1" fmla="*/ 285750 w 1334204"/>
                <a:gd name="connsiteY1" fmla="*/ 55518 h 561046"/>
                <a:gd name="connsiteX2" fmla="*/ 639096 w 1334204"/>
                <a:gd name="connsiteY2" fmla="*/ 0 h 561046"/>
                <a:gd name="connsiteX3" fmla="*/ 958850 w 1334204"/>
                <a:gd name="connsiteY3" fmla="*/ 4718 h 561046"/>
                <a:gd name="connsiteX4" fmla="*/ 1116806 w 1334204"/>
                <a:gd name="connsiteY4" fmla="*/ 69011 h 561046"/>
                <a:gd name="connsiteX5" fmla="*/ 1334204 w 1334204"/>
                <a:gd name="connsiteY5" fmla="*/ 222077 h 561046"/>
                <a:gd name="connsiteX6" fmla="*/ 1316911 w 1334204"/>
                <a:gd name="connsiteY6" fmla="*/ 451058 h 561046"/>
                <a:gd name="connsiteX7" fmla="*/ 1223503 w 1334204"/>
                <a:gd name="connsiteY7" fmla="*/ 560848 h 561046"/>
                <a:gd name="connsiteX8" fmla="*/ 876301 w 1334204"/>
                <a:gd name="connsiteY8" fmla="*/ 493045 h 561046"/>
                <a:gd name="connsiteX9" fmla="*/ 665506 w 1334204"/>
                <a:gd name="connsiteY9" fmla="*/ 522128 h 561046"/>
                <a:gd name="connsiteX10" fmla="*/ 552450 w 1334204"/>
                <a:gd name="connsiteY10" fmla="*/ 519068 h 561046"/>
                <a:gd name="connsiteX11" fmla="*/ 439187 w 1334204"/>
                <a:gd name="connsiteY11" fmla="*/ 436517 h 561046"/>
                <a:gd name="connsiteX12" fmla="*/ 88901 w 1334204"/>
                <a:gd name="connsiteY12" fmla="*/ 461711 h 561046"/>
                <a:gd name="connsiteX13" fmla="*/ 121271 w 1334204"/>
                <a:gd name="connsiteY13" fmla="*/ 343316 h 561046"/>
                <a:gd name="connsiteX14" fmla="*/ 166549 w 1334204"/>
                <a:gd name="connsiteY14" fmla="*/ 217949 h 561046"/>
                <a:gd name="connsiteX15" fmla="*/ 0 w 1334204"/>
                <a:gd name="connsiteY15" fmla="*/ 169818 h 561046"/>
                <a:gd name="connsiteX16" fmla="*/ 87475 w 1334204"/>
                <a:gd name="connsiteY16" fmla="*/ 50596 h 561046"/>
                <a:gd name="connsiteX0" fmla="*/ 87475 w 1334204"/>
                <a:gd name="connsiteY0" fmla="*/ 50596 h 561046"/>
                <a:gd name="connsiteX1" fmla="*/ 285750 w 1334204"/>
                <a:gd name="connsiteY1" fmla="*/ 55518 h 561046"/>
                <a:gd name="connsiteX2" fmla="*/ 639096 w 1334204"/>
                <a:gd name="connsiteY2" fmla="*/ 0 h 561046"/>
                <a:gd name="connsiteX3" fmla="*/ 1066410 w 1334204"/>
                <a:gd name="connsiteY3" fmla="*/ 4718 h 561046"/>
                <a:gd name="connsiteX4" fmla="*/ 1116806 w 1334204"/>
                <a:gd name="connsiteY4" fmla="*/ 69011 h 561046"/>
                <a:gd name="connsiteX5" fmla="*/ 1334204 w 1334204"/>
                <a:gd name="connsiteY5" fmla="*/ 222077 h 561046"/>
                <a:gd name="connsiteX6" fmla="*/ 1316911 w 1334204"/>
                <a:gd name="connsiteY6" fmla="*/ 451058 h 561046"/>
                <a:gd name="connsiteX7" fmla="*/ 1223503 w 1334204"/>
                <a:gd name="connsiteY7" fmla="*/ 560848 h 561046"/>
                <a:gd name="connsiteX8" fmla="*/ 876301 w 1334204"/>
                <a:gd name="connsiteY8" fmla="*/ 493045 h 561046"/>
                <a:gd name="connsiteX9" fmla="*/ 665506 w 1334204"/>
                <a:gd name="connsiteY9" fmla="*/ 522128 h 561046"/>
                <a:gd name="connsiteX10" fmla="*/ 552450 w 1334204"/>
                <a:gd name="connsiteY10" fmla="*/ 519068 h 561046"/>
                <a:gd name="connsiteX11" fmla="*/ 439187 w 1334204"/>
                <a:gd name="connsiteY11" fmla="*/ 436517 h 561046"/>
                <a:gd name="connsiteX12" fmla="*/ 88901 w 1334204"/>
                <a:gd name="connsiteY12" fmla="*/ 461711 h 561046"/>
                <a:gd name="connsiteX13" fmla="*/ 121271 w 1334204"/>
                <a:gd name="connsiteY13" fmla="*/ 343316 h 561046"/>
                <a:gd name="connsiteX14" fmla="*/ 166549 w 1334204"/>
                <a:gd name="connsiteY14" fmla="*/ 217949 h 561046"/>
                <a:gd name="connsiteX15" fmla="*/ 0 w 1334204"/>
                <a:gd name="connsiteY15" fmla="*/ 169818 h 561046"/>
                <a:gd name="connsiteX16" fmla="*/ 87475 w 1334204"/>
                <a:gd name="connsiteY16" fmla="*/ 50596 h 561046"/>
                <a:gd name="connsiteX0" fmla="*/ 87475 w 1334204"/>
                <a:gd name="connsiteY0" fmla="*/ 50596 h 561046"/>
                <a:gd name="connsiteX1" fmla="*/ 285750 w 1334204"/>
                <a:gd name="connsiteY1" fmla="*/ 55518 h 561046"/>
                <a:gd name="connsiteX2" fmla="*/ 639096 w 1334204"/>
                <a:gd name="connsiteY2" fmla="*/ 0 h 561046"/>
                <a:gd name="connsiteX3" fmla="*/ 1066410 w 1334204"/>
                <a:gd name="connsiteY3" fmla="*/ 4718 h 561046"/>
                <a:gd name="connsiteX4" fmla="*/ 1181343 w 1334204"/>
                <a:gd name="connsiteY4" fmla="*/ 34593 h 561046"/>
                <a:gd name="connsiteX5" fmla="*/ 1334204 w 1334204"/>
                <a:gd name="connsiteY5" fmla="*/ 222077 h 561046"/>
                <a:gd name="connsiteX6" fmla="*/ 1316911 w 1334204"/>
                <a:gd name="connsiteY6" fmla="*/ 451058 h 561046"/>
                <a:gd name="connsiteX7" fmla="*/ 1223503 w 1334204"/>
                <a:gd name="connsiteY7" fmla="*/ 560848 h 561046"/>
                <a:gd name="connsiteX8" fmla="*/ 876301 w 1334204"/>
                <a:gd name="connsiteY8" fmla="*/ 493045 h 561046"/>
                <a:gd name="connsiteX9" fmla="*/ 665506 w 1334204"/>
                <a:gd name="connsiteY9" fmla="*/ 522128 h 561046"/>
                <a:gd name="connsiteX10" fmla="*/ 552450 w 1334204"/>
                <a:gd name="connsiteY10" fmla="*/ 519068 h 561046"/>
                <a:gd name="connsiteX11" fmla="*/ 439187 w 1334204"/>
                <a:gd name="connsiteY11" fmla="*/ 436517 h 561046"/>
                <a:gd name="connsiteX12" fmla="*/ 88901 w 1334204"/>
                <a:gd name="connsiteY12" fmla="*/ 461711 h 561046"/>
                <a:gd name="connsiteX13" fmla="*/ 121271 w 1334204"/>
                <a:gd name="connsiteY13" fmla="*/ 343316 h 561046"/>
                <a:gd name="connsiteX14" fmla="*/ 166549 w 1334204"/>
                <a:gd name="connsiteY14" fmla="*/ 217949 h 561046"/>
                <a:gd name="connsiteX15" fmla="*/ 0 w 1334204"/>
                <a:gd name="connsiteY15" fmla="*/ 169818 h 561046"/>
                <a:gd name="connsiteX16" fmla="*/ 87475 w 1334204"/>
                <a:gd name="connsiteY16" fmla="*/ 50596 h 561046"/>
                <a:gd name="connsiteX0" fmla="*/ 57358 w 1304087"/>
                <a:gd name="connsiteY0" fmla="*/ 50596 h 561046"/>
                <a:gd name="connsiteX1" fmla="*/ 255633 w 1304087"/>
                <a:gd name="connsiteY1" fmla="*/ 55518 h 561046"/>
                <a:gd name="connsiteX2" fmla="*/ 608979 w 1304087"/>
                <a:gd name="connsiteY2" fmla="*/ 0 h 561046"/>
                <a:gd name="connsiteX3" fmla="*/ 1036293 w 1304087"/>
                <a:gd name="connsiteY3" fmla="*/ 4718 h 561046"/>
                <a:gd name="connsiteX4" fmla="*/ 1151226 w 1304087"/>
                <a:gd name="connsiteY4" fmla="*/ 34593 h 561046"/>
                <a:gd name="connsiteX5" fmla="*/ 1304087 w 1304087"/>
                <a:gd name="connsiteY5" fmla="*/ 222077 h 561046"/>
                <a:gd name="connsiteX6" fmla="*/ 1286794 w 1304087"/>
                <a:gd name="connsiteY6" fmla="*/ 451058 h 561046"/>
                <a:gd name="connsiteX7" fmla="*/ 1193386 w 1304087"/>
                <a:gd name="connsiteY7" fmla="*/ 560848 h 561046"/>
                <a:gd name="connsiteX8" fmla="*/ 846184 w 1304087"/>
                <a:gd name="connsiteY8" fmla="*/ 493045 h 561046"/>
                <a:gd name="connsiteX9" fmla="*/ 635389 w 1304087"/>
                <a:gd name="connsiteY9" fmla="*/ 522128 h 561046"/>
                <a:gd name="connsiteX10" fmla="*/ 522333 w 1304087"/>
                <a:gd name="connsiteY10" fmla="*/ 519068 h 561046"/>
                <a:gd name="connsiteX11" fmla="*/ 409070 w 1304087"/>
                <a:gd name="connsiteY11" fmla="*/ 436517 h 561046"/>
                <a:gd name="connsiteX12" fmla="*/ 58784 w 1304087"/>
                <a:gd name="connsiteY12" fmla="*/ 461711 h 561046"/>
                <a:gd name="connsiteX13" fmla="*/ 91154 w 1304087"/>
                <a:gd name="connsiteY13" fmla="*/ 343316 h 561046"/>
                <a:gd name="connsiteX14" fmla="*/ 136432 w 1304087"/>
                <a:gd name="connsiteY14" fmla="*/ 217949 h 561046"/>
                <a:gd name="connsiteX15" fmla="*/ 0 w 1304087"/>
                <a:gd name="connsiteY15" fmla="*/ 156910 h 561046"/>
                <a:gd name="connsiteX16" fmla="*/ 57358 w 1304087"/>
                <a:gd name="connsiteY16" fmla="*/ 50596 h 561046"/>
                <a:gd name="connsiteX0" fmla="*/ 57358 w 1304087"/>
                <a:gd name="connsiteY0" fmla="*/ 50596 h 561046"/>
                <a:gd name="connsiteX1" fmla="*/ 255633 w 1304087"/>
                <a:gd name="connsiteY1" fmla="*/ 55518 h 561046"/>
                <a:gd name="connsiteX2" fmla="*/ 608979 w 1304087"/>
                <a:gd name="connsiteY2" fmla="*/ 0 h 561046"/>
                <a:gd name="connsiteX3" fmla="*/ 1036293 w 1304087"/>
                <a:gd name="connsiteY3" fmla="*/ 4718 h 561046"/>
                <a:gd name="connsiteX4" fmla="*/ 1151226 w 1304087"/>
                <a:gd name="connsiteY4" fmla="*/ 34593 h 561046"/>
                <a:gd name="connsiteX5" fmla="*/ 1304087 w 1304087"/>
                <a:gd name="connsiteY5" fmla="*/ 222077 h 561046"/>
                <a:gd name="connsiteX6" fmla="*/ 1286794 w 1304087"/>
                <a:gd name="connsiteY6" fmla="*/ 451058 h 561046"/>
                <a:gd name="connsiteX7" fmla="*/ 1193386 w 1304087"/>
                <a:gd name="connsiteY7" fmla="*/ 560848 h 561046"/>
                <a:gd name="connsiteX8" fmla="*/ 846184 w 1304087"/>
                <a:gd name="connsiteY8" fmla="*/ 493045 h 561046"/>
                <a:gd name="connsiteX9" fmla="*/ 635389 w 1304087"/>
                <a:gd name="connsiteY9" fmla="*/ 522128 h 561046"/>
                <a:gd name="connsiteX10" fmla="*/ 522333 w 1304087"/>
                <a:gd name="connsiteY10" fmla="*/ 519068 h 561046"/>
                <a:gd name="connsiteX11" fmla="*/ 409070 w 1304087"/>
                <a:gd name="connsiteY11" fmla="*/ 436517 h 561046"/>
                <a:gd name="connsiteX12" fmla="*/ 58784 w 1304087"/>
                <a:gd name="connsiteY12" fmla="*/ 461711 h 561046"/>
                <a:gd name="connsiteX13" fmla="*/ 91154 w 1304087"/>
                <a:gd name="connsiteY13" fmla="*/ 343316 h 561046"/>
                <a:gd name="connsiteX14" fmla="*/ 153641 w 1304087"/>
                <a:gd name="connsiteY14" fmla="*/ 209343 h 561046"/>
                <a:gd name="connsiteX15" fmla="*/ 0 w 1304087"/>
                <a:gd name="connsiteY15" fmla="*/ 156910 h 561046"/>
                <a:gd name="connsiteX16" fmla="*/ 57358 w 1304087"/>
                <a:gd name="connsiteY16" fmla="*/ 50596 h 561046"/>
                <a:gd name="connsiteX0" fmla="*/ 53054 w 1299783"/>
                <a:gd name="connsiteY0" fmla="*/ 50596 h 561046"/>
                <a:gd name="connsiteX1" fmla="*/ 251329 w 1299783"/>
                <a:gd name="connsiteY1" fmla="*/ 55518 h 561046"/>
                <a:gd name="connsiteX2" fmla="*/ 604675 w 1299783"/>
                <a:gd name="connsiteY2" fmla="*/ 0 h 561046"/>
                <a:gd name="connsiteX3" fmla="*/ 1031989 w 1299783"/>
                <a:gd name="connsiteY3" fmla="*/ 4718 h 561046"/>
                <a:gd name="connsiteX4" fmla="*/ 1146922 w 1299783"/>
                <a:gd name="connsiteY4" fmla="*/ 34593 h 561046"/>
                <a:gd name="connsiteX5" fmla="*/ 1299783 w 1299783"/>
                <a:gd name="connsiteY5" fmla="*/ 222077 h 561046"/>
                <a:gd name="connsiteX6" fmla="*/ 1282490 w 1299783"/>
                <a:gd name="connsiteY6" fmla="*/ 451058 h 561046"/>
                <a:gd name="connsiteX7" fmla="*/ 1189082 w 1299783"/>
                <a:gd name="connsiteY7" fmla="*/ 560848 h 561046"/>
                <a:gd name="connsiteX8" fmla="*/ 841880 w 1299783"/>
                <a:gd name="connsiteY8" fmla="*/ 493045 h 561046"/>
                <a:gd name="connsiteX9" fmla="*/ 631085 w 1299783"/>
                <a:gd name="connsiteY9" fmla="*/ 522128 h 561046"/>
                <a:gd name="connsiteX10" fmla="*/ 518029 w 1299783"/>
                <a:gd name="connsiteY10" fmla="*/ 519068 h 561046"/>
                <a:gd name="connsiteX11" fmla="*/ 404766 w 1299783"/>
                <a:gd name="connsiteY11" fmla="*/ 436517 h 561046"/>
                <a:gd name="connsiteX12" fmla="*/ 54480 w 1299783"/>
                <a:gd name="connsiteY12" fmla="*/ 461711 h 561046"/>
                <a:gd name="connsiteX13" fmla="*/ 86850 w 1299783"/>
                <a:gd name="connsiteY13" fmla="*/ 343316 h 561046"/>
                <a:gd name="connsiteX14" fmla="*/ 149337 w 1299783"/>
                <a:gd name="connsiteY14" fmla="*/ 209343 h 561046"/>
                <a:gd name="connsiteX15" fmla="*/ 0 w 1299783"/>
                <a:gd name="connsiteY15" fmla="*/ 135399 h 561046"/>
                <a:gd name="connsiteX16" fmla="*/ 53054 w 1299783"/>
                <a:gd name="connsiteY16" fmla="*/ 50596 h 561046"/>
                <a:gd name="connsiteX0" fmla="*/ 53054 w 1299783"/>
                <a:gd name="connsiteY0" fmla="*/ 50596 h 561046"/>
                <a:gd name="connsiteX1" fmla="*/ 251329 w 1299783"/>
                <a:gd name="connsiteY1" fmla="*/ 55518 h 561046"/>
                <a:gd name="connsiteX2" fmla="*/ 604675 w 1299783"/>
                <a:gd name="connsiteY2" fmla="*/ 0 h 561046"/>
                <a:gd name="connsiteX3" fmla="*/ 1031989 w 1299783"/>
                <a:gd name="connsiteY3" fmla="*/ 4718 h 561046"/>
                <a:gd name="connsiteX4" fmla="*/ 1146922 w 1299783"/>
                <a:gd name="connsiteY4" fmla="*/ 34593 h 561046"/>
                <a:gd name="connsiteX5" fmla="*/ 1299783 w 1299783"/>
                <a:gd name="connsiteY5" fmla="*/ 222077 h 561046"/>
                <a:gd name="connsiteX6" fmla="*/ 1282490 w 1299783"/>
                <a:gd name="connsiteY6" fmla="*/ 451058 h 561046"/>
                <a:gd name="connsiteX7" fmla="*/ 1189082 w 1299783"/>
                <a:gd name="connsiteY7" fmla="*/ 560848 h 561046"/>
                <a:gd name="connsiteX8" fmla="*/ 841880 w 1299783"/>
                <a:gd name="connsiteY8" fmla="*/ 493045 h 561046"/>
                <a:gd name="connsiteX9" fmla="*/ 631085 w 1299783"/>
                <a:gd name="connsiteY9" fmla="*/ 522128 h 561046"/>
                <a:gd name="connsiteX10" fmla="*/ 518029 w 1299783"/>
                <a:gd name="connsiteY10" fmla="*/ 519068 h 561046"/>
                <a:gd name="connsiteX11" fmla="*/ 404766 w 1299783"/>
                <a:gd name="connsiteY11" fmla="*/ 436517 h 561046"/>
                <a:gd name="connsiteX12" fmla="*/ 54480 w 1299783"/>
                <a:gd name="connsiteY12" fmla="*/ 461711 h 561046"/>
                <a:gd name="connsiteX13" fmla="*/ 86850 w 1299783"/>
                <a:gd name="connsiteY13" fmla="*/ 343316 h 561046"/>
                <a:gd name="connsiteX14" fmla="*/ 149337 w 1299783"/>
                <a:gd name="connsiteY14" fmla="*/ 209343 h 561046"/>
                <a:gd name="connsiteX15" fmla="*/ 0 w 1299783"/>
                <a:gd name="connsiteY15" fmla="*/ 135399 h 561046"/>
                <a:gd name="connsiteX16" fmla="*/ 53054 w 1299783"/>
                <a:gd name="connsiteY16" fmla="*/ 50596 h 56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9783" h="561046">
                  <a:moveTo>
                    <a:pt x="53054" y="50596"/>
                  </a:moveTo>
                  <a:lnTo>
                    <a:pt x="251329" y="55518"/>
                  </a:lnTo>
                  <a:lnTo>
                    <a:pt x="604675" y="0"/>
                  </a:lnTo>
                  <a:lnTo>
                    <a:pt x="1031989" y="4718"/>
                  </a:lnTo>
                  <a:lnTo>
                    <a:pt x="1146922" y="34593"/>
                  </a:lnTo>
                  <a:lnTo>
                    <a:pt x="1299783" y="222077"/>
                  </a:lnTo>
                  <a:cubicBezTo>
                    <a:pt x="1289717" y="328520"/>
                    <a:pt x="1296858" y="366126"/>
                    <a:pt x="1282490" y="451058"/>
                  </a:cubicBezTo>
                  <a:cubicBezTo>
                    <a:pt x="1257090" y="493391"/>
                    <a:pt x="1281157" y="520897"/>
                    <a:pt x="1189082" y="560848"/>
                  </a:cubicBezTo>
                  <a:cubicBezTo>
                    <a:pt x="1060494" y="565875"/>
                    <a:pt x="965705" y="473731"/>
                    <a:pt x="841880" y="493045"/>
                  </a:cubicBezTo>
                  <a:cubicBezTo>
                    <a:pt x="780762" y="504687"/>
                    <a:pt x="718397" y="534298"/>
                    <a:pt x="631085" y="522128"/>
                  </a:cubicBezTo>
                  <a:cubicBezTo>
                    <a:pt x="550916" y="527684"/>
                    <a:pt x="581529" y="544468"/>
                    <a:pt x="518029" y="519068"/>
                  </a:cubicBezTo>
                  <a:lnTo>
                    <a:pt x="404766" y="436517"/>
                  </a:lnTo>
                  <a:cubicBezTo>
                    <a:pt x="309516" y="449217"/>
                    <a:pt x="171161" y="475204"/>
                    <a:pt x="54480" y="461711"/>
                  </a:cubicBezTo>
                  <a:cubicBezTo>
                    <a:pt x="21407" y="407472"/>
                    <a:pt x="88967" y="385649"/>
                    <a:pt x="86850" y="343316"/>
                  </a:cubicBezTo>
                  <a:lnTo>
                    <a:pt x="149337" y="209343"/>
                  </a:lnTo>
                  <a:cubicBezTo>
                    <a:pt x="123937" y="181826"/>
                    <a:pt x="60740" y="185647"/>
                    <a:pt x="0" y="135399"/>
                  </a:cubicBezTo>
                  <a:cubicBezTo>
                    <a:pt x="2910" y="74281"/>
                    <a:pt x="38237" y="75996"/>
                    <a:pt x="53054" y="50596"/>
                  </a:cubicBezTo>
                  <a:close/>
                </a:path>
              </a:pathLst>
            </a:custGeom>
            <a:noFill/>
            <a:ln w="1905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リーフォーム 214"/>
            <p:cNvSpPr/>
            <p:nvPr/>
          </p:nvSpPr>
          <p:spPr>
            <a:xfrm>
              <a:off x="4999440" y="3875274"/>
              <a:ext cx="854952" cy="334959"/>
            </a:xfrm>
            <a:custGeom>
              <a:avLst/>
              <a:gdLst>
                <a:gd name="connsiteX0" fmla="*/ 69850 w 1441450"/>
                <a:gd name="connsiteY0" fmla="*/ 6350 h 571500"/>
                <a:gd name="connsiteX1" fmla="*/ 292100 w 1441450"/>
                <a:gd name="connsiteY1" fmla="*/ 19050 h 571500"/>
                <a:gd name="connsiteX2" fmla="*/ 596900 w 1441450"/>
                <a:gd name="connsiteY2" fmla="*/ 6350 h 571500"/>
                <a:gd name="connsiteX3" fmla="*/ 806450 w 1441450"/>
                <a:gd name="connsiteY3" fmla="*/ 0 h 571500"/>
                <a:gd name="connsiteX4" fmla="*/ 1060450 w 1441450"/>
                <a:gd name="connsiteY4" fmla="*/ 25400 h 571500"/>
                <a:gd name="connsiteX5" fmla="*/ 1371600 w 1441450"/>
                <a:gd name="connsiteY5" fmla="*/ 146050 h 571500"/>
                <a:gd name="connsiteX6" fmla="*/ 1441450 w 1441450"/>
                <a:gd name="connsiteY6" fmla="*/ 196850 h 571500"/>
                <a:gd name="connsiteX7" fmla="*/ 1428750 w 1441450"/>
                <a:gd name="connsiteY7" fmla="*/ 285750 h 571500"/>
                <a:gd name="connsiteX8" fmla="*/ 1346200 w 1441450"/>
                <a:gd name="connsiteY8" fmla="*/ 355600 h 571500"/>
                <a:gd name="connsiteX9" fmla="*/ 1270000 w 1441450"/>
                <a:gd name="connsiteY9" fmla="*/ 571500 h 571500"/>
                <a:gd name="connsiteX10" fmla="*/ 1270000 w 1441450"/>
                <a:gd name="connsiteY10" fmla="*/ 571500 h 571500"/>
                <a:gd name="connsiteX11" fmla="*/ 1130300 w 1441450"/>
                <a:gd name="connsiteY11" fmla="*/ 387350 h 571500"/>
                <a:gd name="connsiteX12" fmla="*/ 1016000 w 1441450"/>
                <a:gd name="connsiteY12" fmla="*/ 355600 h 571500"/>
                <a:gd name="connsiteX13" fmla="*/ 781050 w 1441450"/>
                <a:gd name="connsiteY13" fmla="*/ 330200 h 571500"/>
                <a:gd name="connsiteX14" fmla="*/ 469900 w 1441450"/>
                <a:gd name="connsiteY14" fmla="*/ 342900 h 571500"/>
                <a:gd name="connsiteX15" fmla="*/ 228600 w 1441450"/>
                <a:gd name="connsiteY15" fmla="*/ 374650 h 571500"/>
                <a:gd name="connsiteX16" fmla="*/ 152400 w 1441450"/>
                <a:gd name="connsiteY16" fmla="*/ 387350 h 571500"/>
                <a:gd name="connsiteX17" fmla="*/ 19050 w 1441450"/>
                <a:gd name="connsiteY17" fmla="*/ 393700 h 571500"/>
                <a:gd name="connsiteX18" fmla="*/ 0 w 1441450"/>
                <a:gd name="connsiteY18" fmla="*/ 298450 h 571500"/>
                <a:gd name="connsiteX19" fmla="*/ 69850 w 1441450"/>
                <a:gd name="connsiteY19" fmla="*/ 6350 h 571500"/>
                <a:gd name="connsiteX0" fmla="*/ 69850 w 1441450"/>
                <a:gd name="connsiteY0" fmla="*/ 6350 h 571500"/>
                <a:gd name="connsiteX1" fmla="*/ 292100 w 1441450"/>
                <a:gd name="connsiteY1" fmla="*/ 19050 h 571500"/>
                <a:gd name="connsiteX2" fmla="*/ 596900 w 1441450"/>
                <a:gd name="connsiteY2" fmla="*/ 6350 h 571500"/>
                <a:gd name="connsiteX3" fmla="*/ 806450 w 1441450"/>
                <a:gd name="connsiteY3" fmla="*/ 0 h 571500"/>
                <a:gd name="connsiteX4" fmla="*/ 1060450 w 1441450"/>
                <a:gd name="connsiteY4" fmla="*/ 25400 h 571500"/>
                <a:gd name="connsiteX5" fmla="*/ 1371600 w 1441450"/>
                <a:gd name="connsiteY5" fmla="*/ 146050 h 571500"/>
                <a:gd name="connsiteX6" fmla="*/ 1441450 w 1441450"/>
                <a:gd name="connsiteY6" fmla="*/ 196850 h 571500"/>
                <a:gd name="connsiteX7" fmla="*/ 1428750 w 1441450"/>
                <a:gd name="connsiteY7" fmla="*/ 285750 h 571500"/>
                <a:gd name="connsiteX8" fmla="*/ 1346200 w 1441450"/>
                <a:gd name="connsiteY8" fmla="*/ 355600 h 571500"/>
                <a:gd name="connsiteX9" fmla="*/ 1270000 w 1441450"/>
                <a:gd name="connsiteY9" fmla="*/ 571500 h 571500"/>
                <a:gd name="connsiteX10" fmla="*/ 1262856 w 1441450"/>
                <a:gd name="connsiteY10" fmla="*/ 478631 h 571500"/>
                <a:gd name="connsiteX11" fmla="*/ 1130300 w 1441450"/>
                <a:gd name="connsiteY11" fmla="*/ 387350 h 571500"/>
                <a:gd name="connsiteX12" fmla="*/ 1016000 w 1441450"/>
                <a:gd name="connsiteY12" fmla="*/ 355600 h 571500"/>
                <a:gd name="connsiteX13" fmla="*/ 781050 w 1441450"/>
                <a:gd name="connsiteY13" fmla="*/ 330200 h 571500"/>
                <a:gd name="connsiteX14" fmla="*/ 469900 w 1441450"/>
                <a:gd name="connsiteY14" fmla="*/ 342900 h 571500"/>
                <a:gd name="connsiteX15" fmla="*/ 228600 w 1441450"/>
                <a:gd name="connsiteY15" fmla="*/ 374650 h 571500"/>
                <a:gd name="connsiteX16" fmla="*/ 152400 w 1441450"/>
                <a:gd name="connsiteY16" fmla="*/ 387350 h 571500"/>
                <a:gd name="connsiteX17" fmla="*/ 19050 w 1441450"/>
                <a:gd name="connsiteY17" fmla="*/ 393700 h 571500"/>
                <a:gd name="connsiteX18" fmla="*/ 0 w 1441450"/>
                <a:gd name="connsiteY18" fmla="*/ 298450 h 571500"/>
                <a:gd name="connsiteX19" fmla="*/ 69850 w 1441450"/>
                <a:gd name="connsiteY19" fmla="*/ 6350 h 571500"/>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28750 w 1441450"/>
                <a:gd name="connsiteY7" fmla="*/ 28575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55600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55600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34169 h 478631"/>
                <a:gd name="connsiteX13" fmla="*/ 781050 w 1441450"/>
                <a:gd name="connsiteY13" fmla="*/ 330200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78631"/>
                <a:gd name="connsiteX1" fmla="*/ 292100 w 1441450"/>
                <a:gd name="connsiteY1" fmla="*/ 19050 h 478631"/>
                <a:gd name="connsiteX2" fmla="*/ 596900 w 1441450"/>
                <a:gd name="connsiteY2" fmla="*/ 6350 h 478631"/>
                <a:gd name="connsiteX3" fmla="*/ 806450 w 1441450"/>
                <a:gd name="connsiteY3" fmla="*/ 0 h 478631"/>
                <a:gd name="connsiteX4" fmla="*/ 1060450 w 1441450"/>
                <a:gd name="connsiteY4" fmla="*/ 25400 h 478631"/>
                <a:gd name="connsiteX5" fmla="*/ 1371600 w 1441450"/>
                <a:gd name="connsiteY5" fmla="*/ 146050 h 478631"/>
                <a:gd name="connsiteX6" fmla="*/ 1441450 w 1441450"/>
                <a:gd name="connsiteY6" fmla="*/ 196850 h 478631"/>
                <a:gd name="connsiteX7" fmla="*/ 1412081 w 1441450"/>
                <a:gd name="connsiteY7" fmla="*/ 266700 h 478631"/>
                <a:gd name="connsiteX8" fmla="*/ 1346200 w 1441450"/>
                <a:gd name="connsiteY8" fmla="*/ 355600 h 478631"/>
                <a:gd name="connsiteX9" fmla="*/ 1289050 w 1441450"/>
                <a:gd name="connsiteY9" fmla="*/ 473868 h 478631"/>
                <a:gd name="connsiteX10" fmla="*/ 1262856 w 1441450"/>
                <a:gd name="connsiteY10" fmla="*/ 478631 h 478631"/>
                <a:gd name="connsiteX11" fmla="*/ 1130300 w 1441450"/>
                <a:gd name="connsiteY11" fmla="*/ 387350 h 478631"/>
                <a:gd name="connsiteX12" fmla="*/ 1016000 w 1441450"/>
                <a:gd name="connsiteY12" fmla="*/ 334169 h 478631"/>
                <a:gd name="connsiteX13" fmla="*/ 781050 w 1441450"/>
                <a:gd name="connsiteY13" fmla="*/ 318294 h 478631"/>
                <a:gd name="connsiteX14" fmla="*/ 469900 w 1441450"/>
                <a:gd name="connsiteY14" fmla="*/ 342900 h 478631"/>
                <a:gd name="connsiteX15" fmla="*/ 228600 w 1441450"/>
                <a:gd name="connsiteY15" fmla="*/ 374650 h 478631"/>
                <a:gd name="connsiteX16" fmla="*/ 152400 w 1441450"/>
                <a:gd name="connsiteY16" fmla="*/ 387350 h 478631"/>
                <a:gd name="connsiteX17" fmla="*/ 19050 w 1441450"/>
                <a:gd name="connsiteY17" fmla="*/ 393700 h 478631"/>
                <a:gd name="connsiteX18" fmla="*/ 0 w 1441450"/>
                <a:gd name="connsiteY18" fmla="*/ 298450 h 478631"/>
                <a:gd name="connsiteX19" fmla="*/ 69850 w 1441450"/>
                <a:gd name="connsiteY19" fmla="*/ 6350 h 478631"/>
                <a:gd name="connsiteX0" fmla="*/ 69850 w 1441450"/>
                <a:gd name="connsiteY0" fmla="*/ 6350 h 497681"/>
                <a:gd name="connsiteX1" fmla="*/ 292100 w 1441450"/>
                <a:gd name="connsiteY1" fmla="*/ 19050 h 497681"/>
                <a:gd name="connsiteX2" fmla="*/ 596900 w 1441450"/>
                <a:gd name="connsiteY2" fmla="*/ 6350 h 497681"/>
                <a:gd name="connsiteX3" fmla="*/ 806450 w 1441450"/>
                <a:gd name="connsiteY3" fmla="*/ 0 h 497681"/>
                <a:gd name="connsiteX4" fmla="*/ 1060450 w 1441450"/>
                <a:gd name="connsiteY4" fmla="*/ 25400 h 497681"/>
                <a:gd name="connsiteX5" fmla="*/ 1371600 w 1441450"/>
                <a:gd name="connsiteY5" fmla="*/ 146050 h 497681"/>
                <a:gd name="connsiteX6" fmla="*/ 1441450 w 1441450"/>
                <a:gd name="connsiteY6" fmla="*/ 196850 h 497681"/>
                <a:gd name="connsiteX7" fmla="*/ 1412081 w 1441450"/>
                <a:gd name="connsiteY7" fmla="*/ 266700 h 497681"/>
                <a:gd name="connsiteX8" fmla="*/ 1346200 w 1441450"/>
                <a:gd name="connsiteY8" fmla="*/ 355600 h 497681"/>
                <a:gd name="connsiteX9" fmla="*/ 1289050 w 1441450"/>
                <a:gd name="connsiteY9" fmla="*/ 473868 h 497681"/>
                <a:gd name="connsiteX10" fmla="*/ 1250950 w 1441450"/>
                <a:gd name="connsiteY10" fmla="*/ 497681 h 497681"/>
                <a:gd name="connsiteX11" fmla="*/ 1130300 w 1441450"/>
                <a:gd name="connsiteY11" fmla="*/ 387350 h 497681"/>
                <a:gd name="connsiteX12" fmla="*/ 1016000 w 1441450"/>
                <a:gd name="connsiteY12" fmla="*/ 334169 h 497681"/>
                <a:gd name="connsiteX13" fmla="*/ 781050 w 1441450"/>
                <a:gd name="connsiteY13" fmla="*/ 318294 h 497681"/>
                <a:gd name="connsiteX14" fmla="*/ 469900 w 1441450"/>
                <a:gd name="connsiteY14" fmla="*/ 342900 h 497681"/>
                <a:gd name="connsiteX15" fmla="*/ 228600 w 1441450"/>
                <a:gd name="connsiteY15" fmla="*/ 374650 h 497681"/>
                <a:gd name="connsiteX16" fmla="*/ 152400 w 1441450"/>
                <a:gd name="connsiteY16" fmla="*/ 387350 h 497681"/>
                <a:gd name="connsiteX17" fmla="*/ 19050 w 1441450"/>
                <a:gd name="connsiteY17" fmla="*/ 393700 h 497681"/>
                <a:gd name="connsiteX18" fmla="*/ 0 w 1441450"/>
                <a:gd name="connsiteY18" fmla="*/ 298450 h 497681"/>
                <a:gd name="connsiteX19" fmla="*/ 69850 w 1441450"/>
                <a:gd name="connsiteY19" fmla="*/ 6350 h 497681"/>
                <a:gd name="connsiteX0" fmla="*/ 76200 w 1441450"/>
                <a:gd name="connsiteY0" fmla="*/ 6350 h 497681"/>
                <a:gd name="connsiteX1" fmla="*/ 292100 w 1441450"/>
                <a:gd name="connsiteY1" fmla="*/ 19050 h 497681"/>
                <a:gd name="connsiteX2" fmla="*/ 596900 w 1441450"/>
                <a:gd name="connsiteY2" fmla="*/ 6350 h 497681"/>
                <a:gd name="connsiteX3" fmla="*/ 806450 w 1441450"/>
                <a:gd name="connsiteY3" fmla="*/ 0 h 497681"/>
                <a:gd name="connsiteX4" fmla="*/ 1060450 w 1441450"/>
                <a:gd name="connsiteY4" fmla="*/ 25400 h 497681"/>
                <a:gd name="connsiteX5" fmla="*/ 1371600 w 1441450"/>
                <a:gd name="connsiteY5" fmla="*/ 146050 h 497681"/>
                <a:gd name="connsiteX6" fmla="*/ 1441450 w 1441450"/>
                <a:gd name="connsiteY6" fmla="*/ 196850 h 497681"/>
                <a:gd name="connsiteX7" fmla="*/ 1412081 w 1441450"/>
                <a:gd name="connsiteY7" fmla="*/ 266700 h 497681"/>
                <a:gd name="connsiteX8" fmla="*/ 1346200 w 1441450"/>
                <a:gd name="connsiteY8" fmla="*/ 355600 h 497681"/>
                <a:gd name="connsiteX9" fmla="*/ 1289050 w 1441450"/>
                <a:gd name="connsiteY9" fmla="*/ 473868 h 497681"/>
                <a:gd name="connsiteX10" fmla="*/ 1250950 w 1441450"/>
                <a:gd name="connsiteY10" fmla="*/ 497681 h 497681"/>
                <a:gd name="connsiteX11" fmla="*/ 1130300 w 1441450"/>
                <a:gd name="connsiteY11" fmla="*/ 387350 h 497681"/>
                <a:gd name="connsiteX12" fmla="*/ 1016000 w 1441450"/>
                <a:gd name="connsiteY12" fmla="*/ 334169 h 497681"/>
                <a:gd name="connsiteX13" fmla="*/ 781050 w 1441450"/>
                <a:gd name="connsiteY13" fmla="*/ 318294 h 497681"/>
                <a:gd name="connsiteX14" fmla="*/ 469900 w 1441450"/>
                <a:gd name="connsiteY14" fmla="*/ 342900 h 497681"/>
                <a:gd name="connsiteX15" fmla="*/ 228600 w 1441450"/>
                <a:gd name="connsiteY15" fmla="*/ 374650 h 497681"/>
                <a:gd name="connsiteX16" fmla="*/ 152400 w 1441450"/>
                <a:gd name="connsiteY16" fmla="*/ 387350 h 497681"/>
                <a:gd name="connsiteX17" fmla="*/ 19050 w 1441450"/>
                <a:gd name="connsiteY17" fmla="*/ 393700 h 497681"/>
                <a:gd name="connsiteX18" fmla="*/ 0 w 1441450"/>
                <a:gd name="connsiteY18" fmla="*/ 298450 h 497681"/>
                <a:gd name="connsiteX19" fmla="*/ 76200 w 1441450"/>
                <a:gd name="connsiteY19" fmla="*/ 6350 h 497681"/>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441450"/>
                <a:gd name="connsiteY0" fmla="*/ 14421 h 505752"/>
                <a:gd name="connsiteX1" fmla="*/ 292100 w 1441450"/>
                <a:gd name="connsiteY1" fmla="*/ 27121 h 505752"/>
                <a:gd name="connsiteX2" fmla="*/ 596900 w 1441450"/>
                <a:gd name="connsiteY2" fmla="*/ 14421 h 505752"/>
                <a:gd name="connsiteX3" fmla="*/ 806450 w 1441450"/>
                <a:gd name="connsiteY3" fmla="*/ 8071 h 505752"/>
                <a:gd name="connsiteX4" fmla="*/ 1060450 w 1441450"/>
                <a:gd name="connsiteY4" fmla="*/ 33471 h 505752"/>
                <a:gd name="connsiteX5" fmla="*/ 1371600 w 1441450"/>
                <a:gd name="connsiteY5" fmla="*/ 154121 h 505752"/>
                <a:gd name="connsiteX6" fmla="*/ 1441450 w 1441450"/>
                <a:gd name="connsiteY6" fmla="*/ 204921 h 505752"/>
                <a:gd name="connsiteX7" fmla="*/ 1412081 w 1441450"/>
                <a:gd name="connsiteY7" fmla="*/ 274771 h 505752"/>
                <a:gd name="connsiteX8" fmla="*/ 1346200 w 1441450"/>
                <a:gd name="connsiteY8" fmla="*/ 363671 h 505752"/>
                <a:gd name="connsiteX9" fmla="*/ 1289050 w 1441450"/>
                <a:gd name="connsiteY9" fmla="*/ 481939 h 505752"/>
                <a:gd name="connsiteX10" fmla="*/ 1250950 w 1441450"/>
                <a:gd name="connsiteY10" fmla="*/ 505752 h 505752"/>
                <a:gd name="connsiteX11" fmla="*/ 1130300 w 1441450"/>
                <a:gd name="connsiteY11" fmla="*/ 395421 h 505752"/>
                <a:gd name="connsiteX12" fmla="*/ 1016000 w 1441450"/>
                <a:gd name="connsiteY12" fmla="*/ 342240 h 505752"/>
                <a:gd name="connsiteX13" fmla="*/ 781050 w 1441450"/>
                <a:gd name="connsiteY13" fmla="*/ 326365 h 505752"/>
                <a:gd name="connsiteX14" fmla="*/ 469900 w 1441450"/>
                <a:gd name="connsiteY14" fmla="*/ 350971 h 505752"/>
                <a:gd name="connsiteX15" fmla="*/ 228600 w 1441450"/>
                <a:gd name="connsiteY15" fmla="*/ 382721 h 505752"/>
                <a:gd name="connsiteX16" fmla="*/ 152400 w 1441450"/>
                <a:gd name="connsiteY16" fmla="*/ 395421 h 505752"/>
                <a:gd name="connsiteX17" fmla="*/ 19050 w 1441450"/>
                <a:gd name="connsiteY17" fmla="*/ 401771 h 505752"/>
                <a:gd name="connsiteX18" fmla="*/ 0 w 1441450"/>
                <a:gd name="connsiteY18" fmla="*/ 306521 h 505752"/>
                <a:gd name="connsiteX19" fmla="*/ 76200 w 1441450"/>
                <a:gd name="connsiteY19" fmla="*/ 14421 h 505752"/>
                <a:gd name="connsiteX0" fmla="*/ 76200 w 1600638"/>
                <a:gd name="connsiteY0" fmla="*/ 14421 h 505752"/>
                <a:gd name="connsiteX1" fmla="*/ 292100 w 1600638"/>
                <a:gd name="connsiteY1" fmla="*/ 27121 h 505752"/>
                <a:gd name="connsiteX2" fmla="*/ 596900 w 1600638"/>
                <a:gd name="connsiteY2" fmla="*/ 14421 h 505752"/>
                <a:gd name="connsiteX3" fmla="*/ 806450 w 1600638"/>
                <a:gd name="connsiteY3" fmla="*/ 8071 h 505752"/>
                <a:gd name="connsiteX4" fmla="*/ 1060450 w 1600638"/>
                <a:gd name="connsiteY4" fmla="*/ 33471 h 505752"/>
                <a:gd name="connsiteX5" fmla="*/ 1371600 w 1600638"/>
                <a:gd name="connsiteY5" fmla="*/ 154121 h 505752"/>
                <a:gd name="connsiteX6" fmla="*/ 1600638 w 1600638"/>
                <a:gd name="connsiteY6" fmla="*/ 144687 h 505752"/>
                <a:gd name="connsiteX7" fmla="*/ 1412081 w 1600638"/>
                <a:gd name="connsiteY7" fmla="*/ 274771 h 505752"/>
                <a:gd name="connsiteX8" fmla="*/ 1346200 w 1600638"/>
                <a:gd name="connsiteY8" fmla="*/ 363671 h 505752"/>
                <a:gd name="connsiteX9" fmla="*/ 1289050 w 1600638"/>
                <a:gd name="connsiteY9" fmla="*/ 481939 h 505752"/>
                <a:gd name="connsiteX10" fmla="*/ 1250950 w 1600638"/>
                <a:gd name="connsiteY10" fmla="*/ 505752 h 505752"/>
                <a:gd name="connsiteX11" fmla="*/ 1130300 w 1600638"/>
                <a:gd name="connsiteY11" fmla="*/ 395421 h 505752"/>
                <a:gd name="connsiteX12" fmla="*/ 1016000 w 1600638"/>
                <a:gd name="connsiteY12" fmla="*/ 342240 h 505752"/>
                <a:gd name="connsiteX13" fmla="*/ 781050 w 1600638"/>
                <a:gd name="connsiteY13" fmla="*/ 326365 h 505752"/>
                <a:gd name="connsiteX14" fmla="*/ 469900 w 1600638"/>
                <a:gd name="connsiteY14" fmla="*/ 350971 h 505752"/>
                <a:gd name="connsiteX15" fmla="*/ 228600 w 1600638"/>
                <a:gd name="connsiteY15" fmla="*/ 382721 h 505752"/>
                <a:gd name="connsiteX16" fmla="*/ 152400 w 1600638"/>
                <a:gd name="connsiteY16" fmla="*/ 395421 h 505752"/>
                <a:gd name="connsiteX17" fmla="*/ 19050 w 1600638"/>
                <a:gd name="connsiteY17" fmla="*/ 401771 h 505752"/>
                <a:gd name="connsiteX18" fmla="*/ 0 w 1600638"/>
                <a:gd name="connsiteY18" fmla="*/ 306521 h 505752"/>
                <a:gd name="connsiteX19" fmla="*/ 76200 w 1600638"/>
                <a:gd name="connsiteY19" fmla="*/ 14421 h 505752"/>
                <a:gd name="connsiteX0" fmla="*/ 76200 w 1600638"/>
                <a:gd name="connsiteY0" fmla="*/ 14421 h 505752"/>
                <a:gd name="connsiteX1" fmla="*/ 292100 w 1600638"/>
                <a:gd name="connsiteY1" fmla="*/ 27121 h 505752"/>
                <a:gd name="connsiteX2" fmla="*/ 596900 w 1600638"/>
                <a:gd name="connsiteY2" fmla="*/ 14421 h 505752"/>
                <a:gd name="connsiteX3" fmla="*/ 806450 w 1600638"/>
                <a:gd name="connsiteY3" fmla="*/ 8071 h 505752"/>
                <a:gd name="connsiteX4" fmla="*/ 1060450 w 1600638"/>
                <a:gd name="connsiteY4" fmla="*/ 33471 h 505752"/>
                <a:gd name="connsiteX5" fmla="*/ 1423229 w 1600638"/>
                <a:gd name="connsiteY5" fmla="*/ 167028 h 505752"/>
                <a:gd name="connsiteX6" fmla="*/ 1600638 w 1600638"/>
                <a:gd name="connsiteY6" fmla="*/ 144687 h 505752"/>
                <a:gd name="connsiteX7" fmla="*/ 1412081 w 1600638"/>
                <a:gd name="connsiteY7" fmla="*/ 274771 h 505752"/>
                <a:gd name="connsiteX8" fmla="*/ 1346200 w 1600638"/>
                <a:gd name="connsiteY8" fmla="*/ 363671 h 505752"/>
                <a:gd name="connsiteX9" fmla="*/ 1289050 w 1600638"/>
                <a:gd name="connsiteY9" fmla="*/ 481939 h 505752"/>
                <a:gd name="connsiteX10" fmla="*/ 1250950 w 1600638"/>
                <a:gd name="connsiteY10" fmla="*/ 505752 h 505752"/>
                <a:gd name="connsiteX11" fmla="*/ 1130300 w 1600638"/>
                <a:gd name="connsiteY11" fmla="*/ 395421 h 505752"/>
                <a:gd name="connsiteX12" fmla="*/ 1016000 w 1600638"/>
                <a:gd name="connsiteY12" fmla="*/ 342240 h 505752"/>
                <a:gd name="connsiteX13" fmla="*/ 781050 w 1600638"/>
                <a:gd name="connsiteY13" fmla="*/ 326365 h 505752"/>
                <a:gd name="connsiteX14" fmla="*/ 469900 w 1600638"/>
                <a:gd name="connsiteY14" fmla="*/ 350971 h 505752"/>
                <a:gd name="connsiteX15" fmla="*/ 228600 w 1600638"/>
                <a:gd name="connsiteY15" fmla="*/ 382721 h 505752"/>
                <a:gd name="connsiteX16" fmla="*/ 152400 w 1600638"/>
                <a:gd name="connsiteY16" fmla="*/ 395421 h 505752"/>
                <a:gd name="connsiteX17" fmla="*/ 19050 w 1600638"/>
                <a:gd name="connsiteY17" fmla="*/ 401771 h 505752"/>
                <a:gd name="connsiteX18" fmla="*/ 0 w 1600638"/>
                <a:gd name="connsiteY18" fmla="*/ 306521 h 505752"/>
                <a:gd name="connsiteX19" fmla="*/ 76200 w 1600638"/>
                <a:gd name="connsiteY19" fmla="*/ 14421 h 505752"/>
                <a:gd name="connsiteX0" fmla="*/ 76200 w 1600638"/>
                <a:gd name="connsiteY0" fmla="*/ 14421 h 505752"/>
                <a:gd name="connsiteX1" fmla="*/ 292100 w 1600638"/>
                <a:gd name="connsiteY1" fmla="*/ 27121 h 505752"/>
                <a:gd name="connsiteX2" fmla="*/ 596900 w 1600638"/>
                <a:gd name="connsiteY2" fmla="*/ 14421 h 505752"/>
                <a:gd name="connsiteX3" fmla="*/ 806450 w 1600638"/>
                <a:gd name="connsiteY3" fmla="*/ 8071 h 505752"/>
                <a:gd name="connsiteX4" fmla="*/ 1060450 w 1600638"/>
                <a:gd name="connsiteY4" fmla="*/ 33471 h 505752"/>
                <a:gd name="connsiteX5" fmla="*/ 1423229 w 1600638"/>
                <a:gd name="connsiteY5" fmla="*/ 167028 h 505752"/>
                <a:gd name="connsiteX6" fmla="*/ 1600638 w 1600638"/>
                <a:gd name="connsiteY6" fmla="*/ 144687 h 505752"/>
                <a:gd name="connsiteX7" fmla="*/ 1429291 w 1600638"/>
                <a:gd name="connsiteY7" fmla="*/ 304887 h 505752"/>
                <a:gd name="connsiteX8" fmla="*/ 1346200 w 1600638"/>
                <a:gd name="connsiteY8" fmla="*/ 363671 h 505752"/>
                <a:gd name="connsiteX9" fmla="*/ 1289050 w 1600638"/>
                <a:gd name="connsiteY9" fmla="*/ 481939 h 505752"/>
                <a:gd name="connsiteX10" fmla="*/ 1250950 w 1600638"/>
                <a:gd name="connsiteY10" fmla="*/ 505752 h 505752"/>
                <a:gd name="connsiteX11" fmla="*/ 1130300 w 1600638"/>
                <a:gd name="connsiteY11" fmla="*/ 395421 h 505752"/>
                <a:gd name="connsiteX12" fmla="*/ 1016000 w 1600638"/>
                <a:gd name="connsiteY12" fmla="*/ 342240 h 505752"/>
                <a:gd name="connsiteX13" fmla="*/ 781050 w 1600638"/>
                <a:gd name="connsiteY13" fmla="*/ 326365 h 505752"/>
                <a:gd name="connsiteX14" fmla="*/ 469900 w 1600638"/>
                <a:gd name="connsiteY14" fmla="*/ 350971 h 505752"/>
                <a:gd name="connsiteX15" fmla="*/ 228600 w 1600638"/>
                <a:gd name="connsiteY15" fmla="*/ 382721 h 505752"/>
                <a:gd name="connsiteX16" fmla="*/ 152400 w 1600638"/>
                <a:gd name="connsiteY16" fmla="*/ 395421 h 505752"/>
                <a:gd name="connsiteX17" fmla="*/ 19050 w 1600638"/>
                <a:gd name="connsiteY17" fmla="*/ 401771 h 505752"/>
                <a:gd name="connsiteX18" fmla="*/ 0 w 1600638"/>
                <a:gd name="connsiteY18" fmla="*/ 306521 h 505752"/>
                <a:gd name="connsiteX19" fmla="*/ 76200 w 1600638"/>
                <a:gd name="connsiteY19" fmla="*/ 14421 h 505752"/>
                <a:gd name="connsiteX0" fmla="*/ 76200 w 1600638"/>
                <a:gd name="connsiteY0" fmla="*/ 14421 h 505752"/>
                <a:gd name="connsiteX1" fmla="*/ 292100 w 1600638"/>
                <a:gd name="connsiteY1" fmla="*/ 27121 h 505752"/>
                <a:gd name="connsiteX2" fmla="*/ 596900 w 1600638"/>
                <a:gd name="connsiteY2" fmla="*/ 14421 h 505752"/>
                <a:gd name="connsiteX3" fmla="*/ 806450 w 1600638"/>
                <a:gd name="connsiteY3" fmla="*/ 8071 h 505752"/>
                <a:gd name="connsiteX4" fmla="*/ 1060450 w 1600638"/>
                <a:gd name="connsiteY4" fmla="*/ 33471 h 505752"/>
                <a:gd name="connsiteX5" fmla="*/ 1423229 w 1600638"/>
                <a:gd name="connsiteY5" fmla="*/ 167028 h 505752"/>
                <a:gd name="connsiteX6" fmla="*/ 1600638 w 1600638"/>
                <a:gd name="connsiteY6" fmla="*/ 144687 h 505752"/>
                <a:gd name="connsiteX7" fmla="*/ 1429291 w 1600638"/>
                <a:gd name="connsiteY7" fmla="*/ 304887 h 505752"/>
                <a:gd name="connsiteX8" fmla="*/ 1363410 w 1600638"/>
                <a:gd name="connsiteY8" fmla="*/ 385184 h 505752"/>
                <a:gd name="connsiteX9" fmla="*/ 1289050 w 1600638"/>
                <a:gd name="connsiteY9" fmla="*/ 481939 h 505752"/>
                <a:gd name="connsiteX10" fmla="*/ 1250950 w 1600638"/>
                <a:gd name="connsiteY10" fmla="*/ 505752 h 505752"/>
                <a:gd name="connsiteX11" fmla="*/ 1130300 w 1600638"/>
                <a:gd name="connsiteY11" fmla="*/ 395421 h 505752"/>
                <a:gd name="connsiteX12" fmla="*/ 1016000 w 1600638"/>
                <a:gd name="connsiteY12" fmla="*/ 342240 h 505752"/>
                <a:gd name="connsiteX13" fmla="*/ 781050 w 1600638"/>
                <a:gd name="connsiteY13" fmla="*/ 326365 h 505752"/>
                <a:gd name="connsiteX14" fmla="*/ 469900 w 1600638"/>
                <a:gd name="connsiteY14" fmla="*/ 350971 h 505752"/>
                <a:gd name="connsiteX15" fmla="*/ 228600 w 1600638"/>
                <a:gd name="connsiteY15" fmla="*/ 382721 h 505752"/>
                <a:gd name="connsiteX16" fmla="*/ 152400 w 1600638"/>
                <a:gd name="connsiteY16" fmla="*/ 395421 h 505752"/>
                <a:gd name="connsiteX17" fmla="*/ 19050 w 1600638"/>
                <a:gd name="connsiteY17" fmla="*/ 401771 h 505752"/>
                <a:gd name="connsiteX18" fmla="*/ 0 w 1600638"/>
                <a:gd name="connsiteY18" fmla="*/ 306521 h 505752"/>
                <a:gd name="connsiteX19" fmla="*/ 76200 w 1600638"/>
                <a:gd name="connsiteY19" fmla="*/ 14421 h 505752"/>
                <a:gd name="connsiteX0" fmla="*/ 76200 w 1600638"/>
                <a:gd name="connsiteY0" fmla="*/ 14421 h 568554"/>
                <a:gd name="connsiteX1" fmla="*/ 292100 w 1600638"/>
                <a:gd name="connsiteY1" fmla="*/ 27121 h 568554"/>
                <a:gd name="connsiteX2" fmla="*/ 596900 w 1600638"/>
                <a:gd name="connsiteY2" fmla="*/ 14421 h 568554"/>
                <a:gd name="connsiteX3" fmla="*/ 806450 w 1600638"/>
                <a:gd name="connsiteY3" fmla="*/ 8071 h 568554"/>
                <a:gd name="connsiteX4" fmla="*/ 1060450 w 1600638"/>
                <a:gd name="connsiteY4" fmla="*/ 33471 h 568554"/>
                <a:gd name="connsiteX5" fmla="*/ 1423229 w 1600638"/>
                <a:gd name="connsiteY5" fmla="*/ 167028 h 568554"/>
                <a:gd name="connsiteX6" fmla="*/ 1600638 w 1600638"/>
                <a:gd name="connsiteY6" fmla="*/ 144687 h 568554"/>
                <a:gd name="connsiteX7" fmla="*/ 1429291 w 1600638"/>
                <a:gd name="connsiteY7" fmla="*/ 304887 h 568554"/>
                <a:gd name="connsiteX8" fmla="*/ 1363410 w 1600638"/>
                <a:gd name="connsiteY8" fmla="*/ 385184 h 568554"/>
                <a:gd name="connsiteX9" fmla="*/ 1306260 w 1600638"/>
                <a:gd name="connsiteY9" fmla="*/ 567987 h 568554"/>
                <a:gd name="connsiteX10" fmla="*/ 1250950 w 1600638"/>
                <a:gd name="connsiteY10" fmla="*/ 505752 h 568554"/>
                <a:gd name="connsiteX11" fmla="*/ 1130300 w 1600638"/>
                <a:gd name="connsiteY11" fmla="*/ 395421 h 568554"/>
                <a:gd name="connsiteX12" fmla="*/ 1016000 w 1600638"/>
                <a:gd name="connsiteY12" fmla="*/ 342240 h 568554"/>
                <a:gd name="connsiteX13" fmla="*/ 781050 w 1600638"/>
                <a:gd name="connsiteY13" fmla="*/ 326365 h 568554"/>
                <a:gd name="connsiteX14" fmla="*/ 469900 w 1600638"/>
                <a:gd name="connsiteY14" fmla="*/ 350971 h 568554"/>
                <a:gd name="connsiteX15" fmla="*/ 228600 w 1600638"/>
                <a:gd name="connsiteY15" fmla="*/ 382721 h 568554"/>
                <a:gd name="connsiteX16" fmla="*/ 152400 w 1600638"/>
                <a:gd name="connsiteY16" fmla="*/ 395421 h 568554"/>
                <a:gd name="connsiteX17" fmla="*/ 19050 w 1600638"/>
                <a:gd name="connsiteY17" fmla="*/ 401771 h 568554"/>
                <a:gd name="connsiteX18" fmla="*/ 0 w 1600638"/>
                <a:gd name="connsiteY18" fmla="*/ 306521 h 568554"/>
                <a:gd name="connsiteX19" fmla="*/ 76200 w 1600638"/>
                <a:gd name="connsiteY19" fmla="*/ 14421 h 568554"/>
                <a:gd name="connsiteX0" fmla="*/ 76200 w 1600638"/>
                <a:gd name="connsiteY0" fmla="*/ 14421 h 581386"/>
                <a:gd name="connsiteX1" fmla="*/ 292100 w 1600638"/>
                <a:gd name="connsiteY1" fmla="*/ 27121 h 581386"/>
                <a:gd name="connsiteX2" fmla="*/ 596900 w 1600638"/>
                <a:gd name="connsiteY2" fmla="*/ 14421 h 581386"/>
                <a:gd name="connsiteX3" fmla="*/ 806450 w 1600638"/>
                <a:gd name="connsiteY3" fmla="*/ 8071 h 581386"/>
                <a:gd name="connsiteX4" fmla="*/ 1060450 w 1600638"/>
                <a:gd name="connsiteY4" fmla="*/ 33471 h 581386"/>
                <a:gd name="connsiteX5" fmla="*/ 1423229 w 1600638"/>
                <a:gd name="connsiteY5" fmla="*/ 167028 h 581386"/>
                <a:gd name="connsiteX6" fmla="*/ 1600638 w 1600638"/>
                <a:gd name="connsiteY6" fmla="*/ 144687 h 581386"/>
                <a:gd name="connsiteX7" fmla="*/ 1429291 w 1600638"/>
                <a:gd name="connsiteY7" fmla="*/ 304887 h 581386"/>
                <a:gd name="connsiteX8" fmla="*/ 1363410 w 1600638"/>
                <a:gd name="connsiteY8" fmla="*/ 385184 h 581386"/>
                <a:gd name="connsiteX9" fmla="*/ 1289050 w 1600638"/>
                <a:gd name="connsiteY9" fmla="*/ 580894 h 581386"/>
                <a:gd name="connsiteX10" fmla="*/ 1250950 w 1600638"/>
                <a:gd name="connsiteY10" fmla="*/ 505752 h 581386"/>
                <a:gd name="connsiteX11" fmla="*/ 1130300 w 1600638"/>
                <a:gd name="connsiteY11" fmla="*/ 395421 h 581386"/>
                <a:gd name="connsiteX12" fmla="*/ 1016000 w 1600638"/>
                <a:gd name="connsiteY12" fmla="*/ 342240 h 581386"/>
                <a:gd name="connsiteX13" fmla="*/ 781050 w 1600638"/>
                <a:gd name="connsiteY13" fmla="*/ 326365 h 581386"/>
                <a:gd name="connsiteX14" fmla="*/ 469900 w 1600638"/>
                <a:gd name="connsiteY14" fmla="*/ 350971 h 581386"/>
                <a:gd name="connsiteX15" fmla="*/ 228600 w 1600638"/>
                <a:gd name="connsiteY15" fmla="*/ 382721 h 581386"/>
                <a:gd name="connsiteX16" fmla="*/ 152400 w 1600638"/>
                <a:gd name="connsiteY16" fmla="*/ 395421 h 581386"/>
                <a:gd name="connsiteX17" fmla="*/ 19050 w 1600638"/>
                <a:gd name="connsiteY17" fmla="*/ 401771 h 581386"/>
                <a:gd name="connsiteX18" fmla="*/ 0 w 1600638"/>
                <a:gd name="connsiteY18" fmla="*/ 306521 h 581386"/>
                <a:gd name="connsiteX19" fmla="*/ 76200 w 1600638"/>
                <a:gd name="connsiteY19" fmla="*/ 14421 h 581386"/>
                <a:gd name="connsiteX0" fmla="*/ 76200 w 1600638"/>
                <a:gd name="connsiteY0" fmla="*/ 14421 h 581326"/>
                <a:gd name="connsiteX1" fmla="*/ 292100 w 1600638"/>
                <a:gd name="connsiteY1" fmla="*/ 27121 h 581326"/>
                <a:gd name="connsiteX2" fmla="*/ 596900 w 1600638"/>
                <a:gd name="connsiteY2" fmla="*/ 14421 h 581326"/>
                <a:gd name="connsiteX3" fmla="*/ 806450 w 1600638"/>
                <a:gd name="connsiteY3" fmla="*/ 8071 h 581326"/>
                <a:gd name="connsiteX4" fmla="*/ 1060450 w 1600638"/>
                <a:gd name="connsiteY4" fmla="*/ 33471 h 581326"/>
                <a:gd name="connsiteX5" fmla="*/ 1423229 w 1600638"/>
                <a:gd name="connsiteY5" fmla="*/ 167028 h 581326"/>
                <a:gd name="connsiteX6" fmla="*/ 1600638 w 1600638"/>
                <a:gd name="connsiteY6" fmla="*/ 144687 h 581326"/>
                <a:gd name="connsiteX7" fmla="*/ 1429291 w 1600638"/>
                <a:gd name="connsiteY7" fmla="*/ 304887 h 581326"/>
                <a:gd name="connsiteX8" fmla="*/ 1363410 w 1600638"/>
                <a:gd name="connsiteY8" fmla="*/ 385184 h 581326"/>
                <a:gd name="connsiteX9" fmla="*/ 1289050 w 1600638"/>
                <a:gd name="connsiteY9" fmla="*/ 580894 h 581326"/>
                <a:gd name="connsiteX10" fmla="*/ 1246647 w 1600638"/>
                <a:gd name="connsiteY10" fmla="*/ 492847 h 581326"/>
                <a:gd name="connsiteX11" fmla="*/ 1130300 w 1600638"/>
                <a:gd name="connsiteY11" fmla="*/ 395421 h 581326"/>
                <a:gd name="connsiteX12" fmla="*/ 1016000 w 1600638"/>
                <a:gd name="connsiteY12" fmla="*/ 342240 h 581326"/>
                <a:gd name="connsiteX13" fmla="*/ 781050 w 1600638"/>
                <a:gd name="connsiteY13" fmla="*/ 326365 h 581326"/>
                <a:gd name="connsiteX14" fmla="*/ 469900 w 1600638"/>
                <a:gd name="connsiteY14" fmla="*/ 350971 h 581326"/>
                <a:gd name="connsiteX15" fmla="*/ 228600 w 1600638"/>
                <a:gd name="connsiteY15" fmla="*/ 382721 h 581326"/>
                <a:gd name="connsiteX16" fmla="*/ 152400 w 1600638"/>
                <a:gd name="connsiteY16" fmla="*/ 395421 h 581326"/>
                <a:gd name="connsiteX17" fmla="*/ 19050 w 1600638"/>
                <a:gd name="connsiteY17" fmla="*/ 401771 h 581326"/>
                <a:gd name="connsiteX18" fmla="*/ 0 w 1600638"/>
                <a:gd name="connsiteY18" fmla="*/ 306521 h 581326"/>
                <a:gd name="connsiteX19" fmla="*/ 76200 w 1600638"/>
                <a:gd name="connsiteY19" fmla="*/ 14421 h 581326"/>
                <a:gd name="connsiteX0" fmla="*/ 76200 w 1600638"/>
                <a:gd name="connsiteY0" fmla="*/ 14421 h 581328"/>
                <a:gd name="connsiteX1" fmla="*/ 292100 w 1600638"/>
                <a:gd name="connsiteY1" fmla="*/ 27121 h 581328"/>
                <a:gd name="connsiteX2" fmla="*/ 596900 w 1600638"/>
                <a:gd name="connsiteY2" fmla="*/ 14421 h 581328"/>
                <a:gd name="connsiteX3" fmla="*/ 806450 w 1600638"/>
                <a:gd name="connsiteY3" fmla="*/ 8071 h 581328"/>
                <a:gd name="connsiteX4" fmla="*/ 1060450 w 1600638"/>
                <a:gd name="connsiteY4" fmla="*/ 33471 h 581328"/>
                <a:gd name="connsiteX5" fmla="*/ 1423229 w 1600638"/>
                <a:gd name="connsiteY5" fmla="*/ 167028 h 581328"/>
                <a:gd name="connsiteX6" fmla="*/ 1600638 w 1600638"/>
                <a:gd name="connsiteY6" fmla="*/ 144687 h 581328"/>
                <a:gd name="connsiteX7" fmla="*/ 1429291 w 1600638"/>
                <a:gd name="connsiteY7" fmla="*/ 304887 h 581328"/>
                <a:gd name="connsiteX8" fmla="*/ 1363410 w 1600638"/>
                <a:gd name="connsiteY8" fmla="*/ 385184 h 581328"/>
                <a:gd name="connsiteX9" fmla="*/ 1289050 w 1600638"/>
                <a:gd name="connsiteY9" fmla="*/ 580894 h 581328"/>
                <a:gd name="connsiteX10" fmla="*/ 1246647 w 1600638"/>
                <a:gd name="connsiteY10" fmla="*/ 492847 h 581328"/>
                <a:gd name="connsiteX11" fmla="*/ 1130300 w 1600638"/>
                <a:gd name="connsiteY11" fmla="*/ 356698 h 581328"/>
                <a:gd name="connsiteX12" fmla="*/ 1016000 w 1600638"/>
                <a:gd name="connsiteY12" fmla="*/ 342240 h 581328"/>
                <a:gd name="connsiteX13" fmla="*/ 781050 w 1600638"/>
                <a:gd name="connsiteY13" fmla="*/ 326365 h 581328"/>
                <a:gd name="connsiteX14" fmla="*/ 469900 w 1600638"/>
                <a:gd name="connsiteY14" fmla="*/ 350971 h 581328"/>
                <a:gd name="connsiteX15" fmla="*/ 228600 w 1600638"/>
                <a:gd name="connsiteY15" fmla="*/ 382721 h 581328"/>
                <a:gd name="connsiteX16" fmla="*/ 152400 w 1600638"/>
                <a:gd name="connsiteY16" fmla="*/ 395421 h 581328"/>
                <a:gd name="connsiteX17" fmla="*/ 19050 w 1600638"/>
                <a:gd name="connsiteY17" fmla="*/ 401771 h 581328"/>
                <a:gd name="connsiteX18" fmla="*/ 0 w 1600638"/>
                <a:gd name="connsiteY18" fmla="*/ 306521 h 581328"/>
                <a:gd name="connsiteX19" fmla="*/ 76200 w 1600638"/>
                <a:gd name="connsiteY19" fmla="*/ 14421 h 581328"/>
                <a:gd name="connsiteX0" fmla="*/ 76200 w 1600638"/>
                <a:gd name="connsiteY0" fmla="*/ 14421 h 581245"/>
                <a:gd name="connsiteX1" fmla="*/ 292100 w 1600638"/>
                <a:gd name="connsiteY1" fmla="*/ 27121 h 581245"/>
                <a:gd name="connsiteX2" fmla="*/ 596900 w 1600638"/>
                <a:gd name="connsiteY2" fmla="*/ 14421 h 581245"/>
                <a:gd name="connsiteX3" fmla="*/ 806450 w 1600638"/>
                <a:gd name="connsiteY3" fmla="*/ 8071 h 581245"/>
                <a:gd name="connsiteX4" fmla="*/ 1060450 w 1600638"/>
                <a:gd name="connsiteY4" fmla="*/ 33471 h 581245"/>
                <a:gd name="connsiteX5" fmla="*/ 1423229 w 1600638"/>
                <a:gd name="connsiteY5" fmla="*/ 167028 h 581245"/>
                <a:gd name="connsiteX6" fmla="*/ 1600638 w 1600638"/>
                <a:gd name="connsiteY6" fmla="*/ 144687 h 581245"/>
                <a:gd name="connsiteX7" fmla="*/ 1429291 w 1600638"/>
                <a:gd name="connsiteY7" fmla="*/ 304887 h 581245"/>
                <a:gd name="connsiteX8" fmla="*/ 1363410 w 1600638"/>
                <a:gd name="connsiteY8" fmla="*/ 385184 h 581245"/>
                <a:gd name="connsiteX9" fmla="*/ 1289050 w 1600638"/>
                <a:gd name="connsiteY9" fmla="*/ 580894 h 581245"/>
                <a:gd name="connsiteX10" fmla="*/ 1242345 w 1600638"/>
                <a:gd name="connsiteY10" fmla="*/ 467031 h 581245"/>
                <a:gd name="connsiteX11" fmla="*/ 1130300 w 1600638"/>
                <a:gd name="connsiteY11" fmla="*/ 356698 h 581245"/>
                <a:gd name="connsiteX12" fmla="*/ 1016000 w 1600638"/>
                <a:gd name="connsiteY12" fmla="*/ 342240 h 581245"/>
                <a:gd name="connsiteX13" fmla="*/ 781050 w 1600638"/>
                <a:gd name="connsiteY13" fmla="*/ 326365 h 581245"/>
                <a:gd name="connsiteX14" fmla="*/ 469900 w 1600638"/>
                <a:gd name="connsiteY14" fmla="*/ 350971 h 581245"/>
                <a:gd name="connsiteX15" fmla="*/ 228600 w 1600638"/>
                <a:gd name="connsiteY15" fmla="*/ 382721 h 581245"/>
                <a:gd name="connsiteX16" fmla="*/ 152400 w 1600638"/>
                <a:gd name="connsiteY16" fmla="*/ 395421 h 581245"/>
                <a:gd name="connsiteX17" fmla="*/ 19050 w 1600638"/>
                <a:gd name="connsiteY17" fmla="*/ 401771 h 581245"/>
                <a:gd name="connsiteX18" fmla="*/ 0 w 1600638"/>
                <a:gd name="connsiteY18" fmla="*/ 306521 h 581245"/>
                <a:gd name="connsiteX19" fmla="*/ 76200 w 1600638"/>
                <a:gd name="connsiteY19" fmla="*/ 14421 h 581245"/>
                <a:gd name="connsiteX0" fmla="*/ 76200 w 1600638"/>
                <a:gd name="connsiteY0" fmla="*/ 14421 h 581243"/>
                <a:gd name="connsiteX1" fmla="*/ 292100 w 1600638"/>
                <a:gd name="connsiteY1" fmla="*/ 27121 h 581243"/>
                <a:gd name="connsiteX2" fmla="*/ 596900 w 1600638"/>
                <a:gd name="connsiteY2" fmla="*/ 14421 h 581243"/>
                <a:gd name="connsiteX3" fmla="*/ 806450 w 1600638"/>
                <a:gd name="connsiteY3" fmla="*/ 8071 h 581243"/>
                <a:gd name="connsiteX4" fmla="*/ 1060450 w 1600638"/>
                <a:gd name="connsiteY4" fmla="*/ 33471 h 581243"/>
                <a:gd name="connsiteX5" fmla="*/ 1423229 w 1600638"/>
                <a:gd name="connsiteY5" fmla="*/ 167028 h 581243"/>
                <a:gd name="connsiteX6" fmla="*/ 1600638 w 1600638"/>
                <a:gd name="connsiteY6" fmla="*/ 144687 h 581243"/>
                <a:gd name="connsiteX7" fmla="*/ 1429291 w 1600638"/>
                <a:gd name="connsiteY7" fmla="*/ 304887 h 581243"/>
                <a:gd name="connsiteX8" fmla="*/ 1363410 w 1600638"/>
                <a:gd name="connsiteY8" fmla="*/ 385184 h 581243"/>
                <a:gd name="connsiteX9" fmla="*/ 1289050 w 1600638"/>
                <a:gd name="connsiteY9" fmla="*/ 580894 h 581243"/>
                <a:gd name="connsiteX10" fmla="*/ 1242345 w 1600638"/>
                <a:gd name="connsiteY10" fmla="*/ 467031 h 581243"/>
                <a:gd name="connsiteX11" fmla="*/ 1130300 w 1600638"/>
                <a:gd name="connsiteY11" fmla="*/ 356698 h 581243"/>
                <a:gd name="connsiteX12" fmla="*/ 1016000 w 1600638"/>
                <a:gd name="connsiteY12" fmla="*/ 342240 h 581243"/>
                <a:gd name="connsiteX13" fmla="*/ 781050 w 1600638"/>
                <a:gd name="connsiteY13" fmla="*/ 326365 h 581243"/>
                <a:gd name="connsiteX14" fmla="*/ 469900 w 1600638"/>
                <a:gd name="connsiteY14" fmla="*/ 350971 h 581243"/>
                <a:gd name="connsiteX15" fmla="*/ 228600 w 1600638"/>
                <a:gd name="connsiteY15" fmla="*/ 382721 h 581243"/>
                <a:gd name="connsiteX16" fmla="*/ 152400 w 1600638"/>
                <a:gd name="connsiteY16" fmla="*/ 395421 h 581243"/>
                <a:gd name="connsiteX17" fmla="*/ 19050 w 1600638"/>
                <a:gd name="connsiteY17" fmla="*/ 401771 h 581243"/>
                <a:gd name="connsiteX18" fmla="*/ 0 w 1600638"/>
                <a:gd name="connsiteY18" fmla="*/ 306521 h 581243"/>
                <a:gd name="connsiteX19" fmla="*/ 76200 w 1600638"/>
                <a:gd name="connsiteY19" fmla="*/ 14421 h 581243"/>
                <a:gd name="connsiteX0" fmla="*/ 76200 w 1600638"/>
                <a:gd name="connsiteY0" fmla="*/ 14421 h 581518"/>
                <a:gd name="connsiteX1" fmla="*/ 292100 w 1600638"/>
                <a:gd name="connsiteY1" fmla="*/ 27121 h 581518"/>
                <a:gd name="connsiteX2" fmla="*/ 596900 w 1600638"/>
                <a:gd name="connsiteY2" fmla="*/ 14421 h 581518"/>
                <a:gd name="connsiteX3" fmla="*/ 806450 w 1600638"/>
                <a:gd name="connsiteY3" fmla="*/ 8071 h 581518"/>
                <a:gd name="connsiteX4" fmla="*/ 1060450 w 1600638"/>
                <a:gd name="connsiteY4" fmla="*/ 33471 h 581518"/>
                <a:gd name="connsiteX5" fmla="*/ 1423229 w 1600638"/>
                <a:gd name="connsiteY5" fmla="*/ 167028 h 581518"/>
                <a:gd name="connsiteX6" fmla="*/ 1600638 w 1600638"/>
                <a:gd name="connsiteY6" fmla="*/ 144687 h 581518"/>
                <a:gd name="connsiteX7" fmla="*/ 1429291 w 1600638"/>
                <a:gd name="connsiteY7" fmla="*/ 304887 h 581518"/>
                <a:gd name="connsiteX8" fmla="*/ 1363410 w 1600638"/>
                <a:gd name="connsiteY8" fmla="*/ 385184 h 581518"/>
                <a:gd name="connsiteX9" fmla="*/ 1289050 w 1600638"/>
                <a:gd name="connsiteY9" fmla="*/ 580894 h 581518"/>
                <a:gd name="connsiteX10" fmla="*/ 1242345 w 1600638"/>
                <a:gd name="connsiteY10" fmla="*/ 467031 h 581518"/>
                <a:gd name="connsiteX11" fmla="*/ 1130300 w 1600638"/>
                <a:gd name="connsiteY11" fmla="*/ 356698 h 581518"/>
                <a:gd name="connsiteX12" fmla="*/ 1016000 w 1600638"/>
                <a:gd name="connsiteY12" fmla="*/ 342240 h 581518"/>
                <a:gd name="connsiteX13" fmla="*/ 781050 w 1600638"/>
                <a:gd name="connsiteY13" fmla="*/ 326365 h 581518"/>
                <a:gd name="connsiteX14" fmla="*/ 469900 w 1600638"/>
                <a:gd name="connsiteY14" fmla="*/ 350971 h 581518"/>
                <a:gd name="connsiteX15" fmla="*/ 228600 w 1600638"/>
                <a:gd name="connsiteY15" fmla="*/ 382721 h 581518"/>
                <a:gd name="connsiteX16" fmla="*/ 152400 w 1600638"/>
                <a:gd name="connsiteY16" fmla="*/ 395421 h 581518"/>
                <a:gd name="connsiteX17" fmla="*/ 19050 w 1600638"/>
                <a:gd name="connsiteY17" fmla="*/ 401771 h 581518"/>
                <a:gd name="connsiteX18" fmla="*/ 0 w 1600638"/>
                <a:gd name="connsiteY18" fmla="*/ 306521 h 581518"/>
                <a:gd name="connsiteX19" fmla="*/ 76200 w 1600638"/>
                <a:gd name="connsiteY19" fmla="*/ 14421 h 581518"/>
                <a:gd name="connsiteX0" fmla="*/ 76200 w 1600638"/>
                <a:gd name="connsiteY0" fmla="*/ 14421 h 731689"/>
                <a:gd name="connsiteX1" fmla="*/ 292100 w 1600638"/>
                <a:gd name="connsiteY1" fmla="*/ 27121 h 731689"/>
                <a:gd name="connsiteX2" fmla="*/ 596900 w 1600638"/>
                <a:gd name="connsiteY2" fmla="*/ 14421 h 731689"/>
                <a:gd name="connsiteX3" fmla="*/ 806450 w 1600638"/>
                <a:gd name="connsiteY3" fmla="*/ 8071 h 731689"/>
                <a:gd name="connsiteX4" fmla="*/ 1060450 w 1600638"/>
                <a:gd name="connsiteY4" fmla="*/ 33471 h 731689"/>
                <a:gd name="connsiteX5" fmla="*/ 1423229 w 1600638"/>
                <a:gd name="connsiteY5" fmla="*/ 167028 h 731689"/>
                <a:gd name="connsiteX6" fmla="*/ 1600638 w 1600638"/>
                <a:gd name="connsiteY6" fmla="*/ 144687 h 731689"/>
                <a:gd name="connsiteX7" fmla="*/ 1429291 w 1600638"/>
                <a:gd name="connsiteY7" fmla="*/ 304887 h 731689"/>
                <a:gd name="connsiteX8" fmla="*/ 1363410 w 1600638"/>
                <a:gd name="connsiteY8" fmla="*/ 385184 h 731689"/>
                <a:gd name="connsiteX9" fmla="*/ 1568705 w 1600638"/>
                <a:gd name="connsiteY9" fmla="*/ 731479 h 731689"/>
                <a:gd name="connsiteX10" fmla="*/ 1242345 w 1600638"/>
                <a:gd name="connsiteY10" fmla="*/ 467031 h 731689"/>
                <a:gd name="connsiteX11" fmla="*/ 1130300 w 1600638"/>
                <a:gd name="connsiteY11" fmla="*/ 356698 h 731689"/>
                <a:gd name="connsiteX12" fmla="*/ 1016000 w 1600638"/>
                <a:gd name="connsiteY12" fmla="*/ 342240 h 731689"/>
                <a:gd name="connsiteX13" fmla="*/ 781050 w 1600638"/>
                <a:gd name="connsiteY13" fmla="*/ 326365 h 731689"/>
                <a:gd name="connsiteX14" fmla="*/ 469900 w 1600638"/>
                <a:gd name="connsiteY14" fmla="*/ 350971 h 731689"/>
                <a:gd name="connsiteX15" fmla="*/ 228600 w 1600638"/>
                <a:gd name="connsiteY15" fmla="*/ 382721 h 731689"/>
                <a:gd name="connsiteX16" fmla="*/ 152400 w 1600638"/>
                <a:gd name="connsiteY16" fmla="*/ 395421 h 731689"/>
                <a:gd name="connsiteX17" fmla="*/ 19050 w 1600638"/>
                <a:gd name="connsiteY17" fmla="*/ 401771 h 731689"/>
                <a:gd name="connsiteX18" fmla="*/ 0 w 1600638"/>
                <a:gd name="connsiteY18" fmla="*/ 306521 h 731689"/>
                <a:gd name="connsiteX19" fmla="*/ 76200 w 1600638"/>
                <a:gd name="connsiteY19" fmla="*/ 14421 h 731689"/>
                <a:gd name="connsiteX0" fmla="*/ 76200 w 1600638"/>
                <a:gd name="connsiteY0" fmla="*/ 14421 h 701602"/>
                <a:gd name="connsiteX1" fmla="*/ 292100 w 1600638"/>
                <a:gd name="connsiteY1" fmla="*/ 27121 h 701602"/>
                <a:gd name="connsiteX2" fmla="*/ 596900 w 1600638"/>
                <a:gd name="connsiteY2" fmla="*/ 14421 h 701602"/>
                <a:gd name="connsiteX3" fmla="*/ 806450 w 1600638"/>
                <a:gd name="connsiteY3" fmla="*/ 8071 h 701602"/>
                <a:gd name="connsiteX4" fmla="*/ 1060450 w 1600638"/>
                <a:gd name="connsiteY4" fmla="*/ 33471 h 701602"/>
                <a:gd name="connsiteX5" fmla="*/ 1423229 w 1600638"/>
                <a:gd name="connsiteY5" fmla="*/ 167028 h 701602"/>
                <a:gd name="connsiteX6" fmla="*/ 1600638 w 1600638"/>
                <a:gd name="connsiteY6" fmla="*/ 144687 h 701602"/>
                <a:gd name="connsiteX7" fmla="*/ 1429291 w 1600638"/>
                <a:gd name="connsiteY7" fmla="*/ 304887 h 701602"/>
                <a:gd name="connsiteX8" fmla="*/ 1363410 w 1600638"/>
                <a:gd name="connsiteY8" fmla="*/ 385184 h 701602"/>
                <a:gd name="connsiteX9" fmla="*/ 1456842 w 1600638"/>
                <a:gd name="connsiteY9" fmla="*/ 701362 h 701602"/>
                <a:gd name="connsiteX10" fmla="*/ 1242345 w 1600638"/>
                <a:gd name="connsiteY10" fmla="*/ 467031 h 701602"/>
                <a:gd name="connsiteX11" fmla="*/ 1130300 w 1600638"/>
                <a:gd name="connsiteY11" fmla="*/ 356698 h 701602"/>
                <a:gd name="connsiteX12" fmla="*/ 1016000 w 1600638"/>
                <a:gd name="connsiteY12" fmla="*/ 342240 h 701602"/>
                <a:gd name="connsiteX13" fmla="*/ 781050 w 1600638"/>
                <a:gd name="connsiteY13" fmla="*/ 326365 h 701602"/>
                <a:gd name="connsiteX14" fmla="*/ 469900 w 1600638"/>
                <a:gd name="connsiteY14" fmla="*/ 350971 h 701602"/>
                <a:gd name="connsiteX15" fmla="*/ 228600 w 1600638"/>
                <a:gd name="connsiteY15" fmla="*/ 382721 h 701602"/>
                <a:gd name="connsiteX16" fmla="*/ 152400 w 1600638"/>
                <a:gd name="connsiteY16" fmla="*/ 395421 h 701602"/>
                <a:gd name="connsiteX17" fmla="*/ 19050 w 1600638"/>
                <a:gd name="connsiteY17" fmla="*/ 401771 h 701602"/>
                <a:gd name="connsiteX18" fmla="*/ 0 w 1600638"/>
                <a:gd name="connsiteY18" fmla="*/ 306521 h 701602"/>
                <a:gd name="connsiteX19" fmla="*/ 76200 w 1600638"/>
                <a:gd name="connsiteY19" fmla="*/ 14421 h 701602"/>
                <a:gd name="connsiteX0" fmla="*/ 76200 w 1600638"/>
                <a:gd name="connsiteY0" fmla="*/ 14421 h 774679"/>
                <a:gd name="connsiteX1" fmla="*/ 292100 w 1600638"/>
                <a:gd name="connsiteY1" fmla="*/ 27121 h 774679"/>
                <a:gd name="connsiteX2" fmla="*/ 596900 w 1600638"/>
                <a:gd name="connsiteY2" fmla="*/ 14421 h 774679"/>
                <a:gd name="connsiteX3" fmla="*/ 806450 w 1600638"/>
                <a:gd name="connsiteY3" fmla="*/ 8071 h 774679"/>
                <a:gd name="connsiteX4" fmla="*/ 1060450 w 1600638"/>
                <a:gd name="connsiteY4" fmla="*/ 33471 h 774679"/>
                <a:gd name="connsiteX5" fmla="*/ 1423229 w 1600638"/>
                <a:gd name="connsiteY5" fmla="*/ 167028 h 774679"/>
                <a:gd name="connsiteX6" fmla="*/ 1600638 w 1600638"/>
                <a:gd name="connsiteY6" fmla="*/ 144687 h 774679"/>
                <a:gd name="connsiteX7" fmla="*/ 1429291 w 1600638"/>
                <a:gd name="connsiteY7" fmla="*/ 304887 h 774679"/>
                <a:gd name="connsiteX8" fmla="*/ 1363410 w 1600638"/>
                <a:gd name="connsiteY8" fmla="*/ 385184 h 774679"/>
                <a:gd name="connsiteX9" fmla="*/ 1469750 w 1600638"/>
                <a:gd name="connsiteY9" fmla="*/ 774504 h 774679"/>
                <a:gd name="connsiteX10" fmla="*/ 1242345 w 1600638"/>
                <a:gd name="connsiteY10" fmla="*/ 467031 h 774679"/>
                <a:gd name="connsiteX11" fmla="*/ 1130300 w 1600638"/>
                <a:gd name="connsiteY11" fmla="*/ 356698 h 774679"/>
                <a:gd name="connsiteX12" fmla="*/ 1016000 w 1600638"/>
                <a:gd name="connsiteY12" fmla="*/ 342240 h 774679"/>
                <a:gd name="connsiteX13" fmla="*/ 781050 w 1600638"/>
                <a:gd name="connsiteY13" fmla="*/ 326365 h 774679"/>
                <a:gd name="connsiteX14" fmla="*/ 469900 w 1600638"/>
                <a:gd name="connsiteY14" fmla="*/ 350971 h 774679"/>
                <a:gd name="connsiteX15" fmla="*/ 228600 w 1600638"/>
                <a:gd name="connsiteY15" fmla="*/ 382721 h 774679"/>
                <a:gd name="connsiteX16" fmla="*/ 152400 w 1600638"/>
                <a:gd name="connsiteY16" fmla="*/ 395421 h 774679"/>
                <a:gd name="connsiteX17" fmla="*/ 19050 w 1600638"/>
                <a:gd name="connsiteY17" fmla="*/ 401771 h 774679"/>
                <a:gd name="connsiteX18" fmla="*/ 0 w 1600638"/>
                <a:gd name="connsiteY18" fmla="*/ 306521 h 774679"/>
                <a:gd name="connsiteX19" fmla="*/ 76200 w 1600638"/>
                <a:gd name="connsiteY19" fmla="*/ 14421 h 774679"/>
                <a:gd name="connsiteX0" fmla="*/ 76200 w 1600638"/>
                <a:gd name="connsiteY0" fmla="*/ 14421 h 774679"/>
                <a:gd name="connsiteX1" fmla="*/ 292100 w 1600638"/>
                <a:gd name="connsiteY1" fmla="*/ 27121 h 774679"/>
                <a:gd name="connsiteX2" fmla="*/ 596900 w 1600638"/>
                <a:gd name="connsiteY2" fmla="*/ 14421 h 774679"/>
                <a:gd name="connsiteX3" fmla="*/ 806450 w 1600638"/>
                <a:gd name="connsiteY3" fmla="*/ 8071 h 774679"/>
                <a:gd name="connsiteX4" fmla="*/ 1060450 w 1600638"/>
                <a:gd name="connsiteY4" fmla="*/ 33471 h 774679"/>
                <a:gd name="connsiteX5" fmla="*/ 1423229 w 1600638"/>
                <a:gd name="connsiteY5" fmla="*/ 167028 h 774679"/>
                <a:gd name="connsiteX6" fmla="*/ 1600638 w 1600638"/>
                <a:gd name="connsiteY6" fmla="*/ 144687 h 774679"/>
                <a:gd name="connsiteX7" fmla="*/ 1429291 w 1600638"/>
                <a:gd name="connsiteY7" fmla="*/ 304887 h 774679"/>
                <a:gd name="connsiteX8" fmla="*/ 1363410 w 1600638"/>
                <a:gd name="connsiteY8" fmla="*/ 385184 h 774679"/>
                <a:gd name="connsiteX9" fmla="*/ 1469750 w 1600638"/>
                <a:gd name="connsiteY9" fmla="*/ 774504 h 774679"/>
                <a:gd name="connsiteX10" fmla="*/ 1242345 w 1600638"/>
                <a:gd name="connsiteY10" fmla="*/ 467031 h 774679"/>
                <a:gd name="connsiteX11" fmla="*/ 1130300 w 1600638"/>
                <a:gd name="connsiteY11" fmla="*/ 356698 h 774679"/>
                <a:gd name="connsiteX12" fmla="*/ 1016000 w 1600638"/>
                <a:gd name="connsiteY12" fmla="*/ 342240 h 774679"/>
                <a:gd name="connsiteX13" fmla="*/ 781050 w 1600638"/>
                <a:gd name="connsiteY13" fmla="*/ 326365 h 774679"/>
                <a:gd name="connsiteX14" fmla="*/ 469900 w 1600638"/>
                <a:gd name="connsiteY14" fmla="*/ 350971 h 774679"/>
                <a:gd name="connsiteX15" fmla="*/ 228600 w 1600638"/>
                <a:gd name="connsiteY15" fmla="*/ 382721 h 774679"/>
                <a:gd name="connsiteX16" fmla="*/ 152400 w 1600638"/>
                <a:gd name="connsiteY16" fmla="*/ 395421 h 774679"/>
                <a:gd name="connsiteX17" fmla="*/ 19050 w 1600638"/>
                <a:gd name="connsiteY17" fmla="*/ 401771 h 774679"/>
                <a:gd name="connsiteX18" fmla="*/ 0 w 1600638"/>
                <a:gd name="connsiteY18" fmla="*/ 306521 h 774679"/>
                <a:gd name="connsiteX19" fmla="*/ 76200 w 1600638"/>
                <a:gd name="connsiteY19" fmla="*/ 14421 h 774679"/>
                <a:gd name="connsiteX0" fmla="*/ 76200 w 1600638"/>
                <a:gd name="connsiteY0" fmla="*/ 14421 h 809078"/>
                <a:gd name="connsiteX1" fmla="*/ 292100 w 1600638"/>
                <a:gd name="connsiteY1" fmla="*/ 27121 h 809078"/>
                <a:gd name="connsiteX2" fmla="*/ 596900 w 1600638"/>
                <a:gd name="connsiteY2" fmla="*/ 14421 h 809078"/>
                <a:gd name="connsiteX3" fmla="*/ 806450 w 1600638"/>
                <a:gd name="connsiteY3" fmla="*/ 8071 h 809078"/>
                <a:gd name="connsiteX4" fmla="*/ 1060450 w 1600638"/>
                <a:gd name="connsiteY4" fmla="*/ 33471 h 809078"/>
                <a:gd name="connsiteX5" fmla="*/ 1423229 w 1600638"/>
                <a:gd name="connsiteY5" fmla="*/ 167028 h 809078"/>
                <a:gd name="connsiteX6" fmla="*/ 1600638 w 1600638"/>
                <a:gd name="connsiteY6" fmla="*/ 144687 h 809078"/>
                <a:gd name="connsiteX7" fmla="*/ 1429291 w 1600638"/>
                <a:gd name="connsiteY7" fmla="*/ 304887 h 809078"/>
                <a:gd name="connsiteX8" fmla="*/ 1363410 w 1600638"/>
                <a:gd name="connsiteY8" fmla="*/ 385184 h 809078"/>
                <a:gd name="connsiteX9" fmla="*/ 1491261 w 1600638"/>
                <a:gd name="connsiteY9" fmla="*/ 808923 h 809078"/>
                <a:gd name="connsiteX10" fmla="*/ 1242345 w 1600638"/>
                <a:gd name="connsiteY10" fmla="*/ 467031 h 809078"/>
                <a:gd name="connsiteX11" fmla="*/ 1130300 w 1600638"/>
                <a:gd name="connsiteY11" fmla="*/ 356698 h 809078"/>
                <a:gd name="connsiteX12" fmla="*/ 1016000 w 1600638"/>
                <a:gd name="connsiteY12" fmla="*/ 342240 h 809078"/>
                <a:gd name="connsiteX13" fmla="*/ 781050 w 1600638"/>
                <a:gd name="connsiteY13" fmla="*/ 326365 h 809078"/>
                <a:gd name="connsiteX14" fmla="*/ 469900 w 1600638"/>
                <a:gd name="connsiteY14" fmla="*/ 350971 h 809078"/>
                <a:gd name="connsiteX15" fmla="*/ 228600 w 1600638"/>
                <a:gd name="connsiteY15" fmla="*/ 382721 h 809078"/>
                <a:gd name="connsiteX16" fmla="*/ 152400 w 1600638"/>
                <a:gd name="connsiteY16" fmla="*/ 395421 h 809078"/>
                <a:gd name="connsiteX17" fmla="*/ 19050 w 1600638"/>
                <a:gd name="connsiteY17" fmla="*/ 401771 h 809078"/>
                <a:gd name="connsiteX18" fmla="*/ 0 w 1600638"/>
                <a:gd name="connsiteY18" fmla="*/ 306521 h 809078"/>
                <a:gd name="connsiteX19" fmla="*/ 76200 w 1600638"/>
                <a:gd name="connsiteY19" fmla="*/ 14421 h 809078"/>
                <a:gd name="connsiteX0" fmla="*/ 76200 w 1600638"/>
                <a:gd name="connsiteY0" fmla="*/ 14421 h 808923"/>
                <a:gd name="connsiteX1" fmla="*/ 292100 w 1600638"/>
                <a:gd name="connsiteY1" fmla="*/ 27121 h 808923"/>
                <a:gd name="connsiteX2" fmla="*/ 596900 w 1600638"/>
                <a:gd name="connsiteY2" fmla="*/ 14421 h 808923"/>
                <a:gd name="connsiteX3" fmla="*/ 806450 w 1600638"/>
                <a:gd name="connsiteY3" fmla="*/ 8071 h 808923"/>
                <a:gd name="connsiteX4" fmla="*/ 1060450 w 1600638"/>
                <a:gd name="connsiteY4" fmla="*/ 33471 h 808923"/>
                <a:gd name="connsiteX5" fmla="*/ 1423229 w 1600638"/>
                <a:gd name="connsiteY5" fmla="*/ 167028 h 808923"/>
                <a:gd name="connsiteX6" fmla="*/ 1600638 w 1600638"/>
                <a:gd name="connsiteY6" fmla="*/ 144687 h 808923"/>
                <a:gd name="connsiteX7" fmla="*/ 1429291 w 1600638"/>
                <a:gd name="connsiteY7" fmla="*/ 304887 h 808923"/>
                <a:gd name="connsiteX8" fmla="*/ 1363410 w 1600638"/>
                <a:gd name="connsiteY8" fmla="*/ 385184 h 808923"/>
                <a:gd name="connsiteX9" fmla="*/ 1491261 w 1600638"/>
                <a:gd name="connsiteY9" fmla="*/ 808923 h 808923"/>
                <a:gd name="connsiteX10" fmla="*/ 1242345 w 1600638"/>
                <a:gd name="connsiteY10" fmla="*/ 467031 h 808923"/>
                <a:gd name="connsiteX11" fmla="*/ 1130300 w 1600638"/>
                <a:gd name="connsiteY11" fmla="*/ 356698 h 808923"/>
                <a:gd name="connsiteX12" fmla="*/ 1016000 w 1600638"/>
                <a:gd name="connsiteY12" fmla="*/ 342240 h 808923"/>
                <a:gd name="connsiteX13" fmla="*/ 781050 w 1600638"/>
                <a:gd name="connsiteY13" fmla="*/ 326365 h 808923"/>
                <a:gd name="connsiteX14" fmla="*/ 469900 w 1600638"/>
                <a:gd name="connsiteY14" fmla="*/ 350971 h 808923"/>
                <a:gd name="connsiteX15" fmla="*/ 228600 w 1600638"/>
                <a:gd name="connsiteY15" fmla="*/ 382721 h 808923"/>
                <a:gd name="connsiteX16" fmla="*/ 152400 w 1600638"/>
                <a:gd name="connsiteY16" fmla="*/ 395421 h 808923"/>
                <a:gd name="connsiteX17" fmla="*/ 19050 w 1600638"/>
                <a:gd name="connsiteY17" fmla="*/ 401771 h 808923"/>
                <a:gd name="connsiteX18" fmla="*/ 0 w 1600638"/>
                <a:gd name="connsiteY18" fmla="*/ 306521 h 808923"/>
                <a:gd name="connsiteX19" fmla="*/ 76200 w 1600638"/>
                <a:gd name="connsiteY19" fmla="*/ 14421 h 808923"/>
                <a:gd name="connsiteX0" fmla="*/ 76200 w 1600638"/>
                <a:gd name="connsiteY0" fmla="*/ 14421 h 808923"/>
                <a:gd name="connsiteX1" fmla="*/ 292100 w 1600638"/>
                <a:gd name="connsiteY1" fmla="*/ 27121 h 808923"/>
                <a:gd name="connsiteX2" fmla="*/ 596900 w 1600638"/>
                <a:gd name="connsiteY2" fmla="*/ 14421 h 808923"/>
                <a:gd name="connsiteX3" fmla="*/ 806450 w 1600638"/>
                <a:gd name="connsiteY3" fmla="*/ 8071 h 808923"/>
                <a:gd name="connsiteX4" fmla="*/ 1060450 w 1600638"/>
                <a:gd name="connsiteY4" fmla="*/ 33471 h 808923"/>
                <a:gd name="connsiteX5" fmla="*/ 1423229 w 1600638"/>
                <a:gd name="connsiteY5" fmla="*/ 167028 h 808923"/>
                <a:gd name="connsiteX6" fmla="*/ 1600638 w 1600638"/>
                <a:gd name="connsiteY6" fmla="*/ 144687 h 808923"/>
                <a:gd name="connsiteX7" fmla="*/ 1429291 w 1600638"/>
                <a:gd name="connsiteY7" fmla="*/ 304887 h 808923"/>
                <a:gd name="connsiteX8" fmla="*/ 1363410 w 1600638"/>
                <a:gd name="connsiteY8" fmla="*/ 385184 h 808923"/>
                <a:gd name="connsiteX9" fmla="*/ 1491261 w 1600638"/>
                <a:gd name="connsiteY9" fmla="*/ 808923 h 808923"/>
                <a:gd name="connsiteX10" fmla="*/ 1242345 w 1600638"/>
                <a:gd name="connsiteY10" fmla="*/ 467031 h 808923"/>
                <a:gd name="connsiteX11" fmla="*/ 1130300 w 1600638"/>
                <a:gd name="connsiteY11" fmla="*/ 356698 h 808923"/>
                <a:gd name="connsiteX12" fmla="*/ 1016000 w 1600638"/>
                <a:gd name="connsiteY12" fmla="*/ 342240 h 808923"/>
                <a:gd name="connsiteX13" fmla="*/ 781050 w 1600638"/>
                <a:gd name="connsiteY13" fmla="*/ 326365 h 808923"/>
                <a:gd name="connsiteX14" fmla="*/ 469900 w 1600638"/>
                <a:gd name="connsiteY14" fmla="*/ 350971 h 808923"/>
                <a:gd name="connsiteX15" fmla="*/ 228600 w 1600638"/>
                <a:gd name="connsiteY15" fmla="*/ 382721 h 808923"/>
                <a:gd name="connsiteX16" fmla="*/ 152400 w 1600638"/>
                <a:gd name="connsiteY16" fmla="*/ 395421 h 808923"/>
                <a:gd name="connsiteX17" fmla="*/ 19050 w 1600638"/>
                <a:gd name="connsiteY17" fmla="*/ 401771 h 808923"/>
                <a:gd name="connsiteX18" fmla="*/ 0 w 1600638"/>
                <a:gd name="connsiteY18" fmla="*/ 306521 h 808923"/>
                <a:gd name="connsiteX19" fmla="*/ 76200 w 1600638"/>
                <a:gd name="connsiteY19" fmla="*/ 14421 h 808923"/>
                <a:gd name="connsiteX0" fmla="*/ 76200 w 1600638"/>
                <a:gd name="connsiteY0" fmla="*/ 14421 h 619618"/>
                <a:gd name="connsiteX1" fmla="*/ 292100 w 1600638"/>
                <a:gd name="connsiteY1" fmla="*/ 27121 h 619618"/>
                <a:gd name="connsiteX2" fmla="*/ 596900 w 1600638"/>
                <a:gd name="connsiteY2" fmla="*/ 14421 h 619618"/>
                <a:gd name="connsiteX3" fmla="*/ 806450 w 1600638"/>
                <a:gd name="connsiteY3" fmla="*/ 8071 h 619618"/>
                <a:gd name="connsiteX4" fmla="*/ 1060450 w 1600638"/>
                <a:gd name="connsiteY4" fmla="*/ 33471 h 619618"/>
                <a:gd name="connsiteX5" fmla="*/ 1423229 w 1600638"/>
                <a:gd name="connsiteY5" fmla="*/ 167028 h 619618"/>
                <a:gd name="connsiteX6" fmla="*/ 1600638 w 1600638"/>
                <a:gd name="connsiteY6" fmla="*/ 144687 h 619618"/>
                <a:gd name="connsiteX7" fmla="*/ 1429291 w 1600638"/>
                <a:gd name="connsiteY7" fmla="*/ 304887 h 619618"/>
                <a:gd name="connsiteX8" fmla="*/ 1363410 w 1600638"/>
                <a:gd name="connsiteY8" fmla="*/ 385184 h 619618"/>
                <a:gd name="connsiteX9" fmla="*/ 1336375 w 1600638"/>
                <a:gd name="connsiteY9" fmla="*/ 619618 h 619618"/>
                <a:gd name="connsiteX10" fmla="*/ 1242345 w 1600638"/>
                <a:gd name="connsiteY10" fmla="*/ 467031 h 619618"/>
                <a:gd name="connsiteX11" fmla="*/ 1130300 w 1600638"/>
                <a:gd name="connsiteY11" fmla="*/ 356698 h 619618"/>
                <a:gd name="connsiteX12" fmla="*/ 1016000 w 1600638"/>
                <a:gd name="connsiteY12" fmla="*/ 342240 h 619618"/>
                <a:gd name="connsiteX13" fmla="*/ 781050 w 1600638"/>
                <a:gd name="connsiteY13" fmla="*/ 326365 h 619618"/>
                <a:gd name="connsiteX14" fmla="*/ 469900 w 1600638"/>
                <a:gd name="connsiteY14" fmla="*/ 350971 h 619618"/>
                <a:gd name="connsiteX15" fmla="*/ 228600 w 1600638"/>
                <a:gd name="connsiteY15" fmla="*/ 382721 h 619618"/>
                <a:gd name="connsiteX16" fmla="*/ 152400 w 1600638"/>
                <a:gd name="connsiteY16" fmla="*/ 395421 h 619618"/>
                <a:gd name="connsiteX17" fmla="*/ 19050 w 1600638"/>
                <a:gd name="connsiteY17" fmla="*/ 401771 h 619618"/>
                <a:gd name="connsiteX18" fmla="*/ 0 w 1600638"/>
                <a:gd name="connsiteY18" fmla="*/ 306521 h 619618"/>
                <a:gd name="connsiteX19" fmla="*/ 76200 w 1600638"/>
                <a:gd name="connsiteY19" fmla="*/ 14421 h 619618"/>
                <a:gd name="connsiteX0" fmla="*/ 76200 w 1600638"/>
                <a:gd name="connsiteY0" fmla="*/ 14421 h 619618"/>
                <a:gd name="connsiteX1" fmla="*/ 292100 w 1600638"/>
                <a:gd name="connsiteY1" fmla="*/ 27121 h 619618"/>
                <a:gd name="connsiteX2" fmla="*/ 596900 w 1600638"/>
                <a:gd name="connsiteY2" fmla="*/ 14421 h 619618"/>
                <a:gd name="connsiteX3" fmla="*/ 806450 w 1600638"/>
                <a:gd name="connsiteY3" fmla="*/ 8071 h 619618"/>
                <a:gd name="connsiteX4" fmla="*/ 1060450 w 1600638"/>
                <a:gd name="connsiteY4" fmla="*/ 33471 h 619618"/>
                <a:gd name="connsiteX5" fmla="*/ 1423229 w 1600638"/>
                <a:gd name="connsiteY5" fmla="*/ 167028 h 619618"/>
                <a:gd name="connsiteX6" fmla="*/ 1600638 w 1600638"/>
                <a:gd name="connsiteY6" fmla="*/ 144687 h 619618"/>
                <a:gd name="connsiteX7" fmla="*/ 1429291 w 1600638"/>
                <a:gd name="connsiteY7" fmla="*/ 304887 h 619618"/>
                <a:gd name="connsiteX8" fmla="*/ 1363410 w 1600638"/>
                <a:gd name="connsiteY8" fmla="*/ 385184 h 619618"/>
                <a:gd name="connsiteX9" fmla="*/ 1336375 w 1600638"/>
                <a:gd name="connsiteY9" fmla="*/ 619618 h 619618"/>
                <a:gd name="connsiteX10" fmla="*/ 1242345 w 1600638"/>
                <a:gd name="connsiteY10" fmla="*/ 467031 h 619618"/>
                <a:gd name="connsiteX11" fmla="*/ 1130300 w 1600638"/>
                <a:gd name="connsiteY11" fmla="*/ 356698 h 619618"/>
                <a:gd name="connsiteX12" fmla="*/ 1016000 w 1600638"/>
                <a:gd name="connsiteY12" fmla="*/ 342240 h 619618"/>
                <a:gd name="connsiteX13" fmla="*/ 781050 w 1600638"/>
                <a:gd name="connsiteY13" fmla="*/ 326365 h 619618"/>
                <a:gd name="connsiteX14" fmla="*/ 469900 w 1600638"/>
                <a:gd name="connsiteY14" fmla="*/ 350971 h 619618"/>
                <a:gd name="connsiteX15" fmla="*/ 228600 w 1600638"/>
                <a:gd name="connsiteY15" fmla="*/ 382721 h 619618"/>
                <a:gd name="connsiteX16" fmla="*/ 152400 w 1600638"/>
                <a:gd name="connsiteY16" fmla="*/ 395421 h 619618"/>
                <a:gd name="connsiteX17" fmla="*/ 19050 w 1600638"/>
                <a:gd name="connsiteY17" fmla="*/ 401771 h 619618"/>
                <a:gd name="connsiteX18" fmla="*/ 0 w 1600638"/>
                <a:gd name="connsiteY18" fmla="*/ 306521 h 619618"/>
                <a:gd name="connsiteX19" fmla="*/ 76200 w 1600638"/>
                <a:gd name="connsiteY19" fmla="*/ 14421 h 619618"/>
                <a:gd name="connsiteX0" fmla="*/ 76200 w 1600638"/>
                <a:gd name="connsiteY0" fmla="*/ 14421 h 619618"/>
                <a:gd name="connsiteX1" fmla="*/ 292100 w 1600638"/>
                <a:gd name="connsiteY1" fmla="*/ 27121 h 619618"/>
                <a:gd name="connsiteX2" fmla="*/ 596900 w 1600638"/>
                <a:gd name="connsiteY2" fmla="*/ 14421 h 619618"/>
                <a:gd name="connsiteX3" fmla="*/ 806450 w 1600638"/>
                <a:gd name="connsiteY3" fmla="*/ 8071 h 619618"/>
                <a:gd name="connsiteX4" fmla="*/ 1060450 w 1600638"/>
                <a:gd name="connsiteY4" fmla="*/ 33471 h 619618"/>
                <a:gd name="connsiteX5" fmla="*/ 1423229 w 1600638"/>
                <a:gd name="connsiteY5" fmla="*/ 167028 h 619618"/>
                <a:gd name="connsiteX6" fmla="*/ 1600638 w 1600638"/>
                <a:gd name="connsiteY6" fmla="*/ 144687 h 619618"/>
                <a:gd name="connsiteX7" fmla="*/ 1429291 w 1600638"/>
                <a:gd name="connsiteY7" fmla="*/ 304887 h 619618"/>
                <a:gd name="connsiteX8" fmla="*/ 1363410 w 1600638"/>
                <a:gd name="connsiteY8" fmla="*/ 385184 h 619618"/>
                <a:gd name="connsiteX9" fmla="*/ 1336375 w 1600638"/>
                <a:gd name="connsiteY9" fmla="*/ 619618 h 619618"/>
                <a:gd name="connsiteX10" fmla="*/ 1242345 w 1600638"/>
                <a:gd name="connsiteY10" fmla="*/ 467031 h 619618"/>
                <a:gd name="connsiteX11" fmla="*/ 1130300 w 1600638"/>
                <a:gd name="connsiteY11" fmla="*/ 356698 h 619618"/>
                <a:gd name="connsiteX12" fmla="*/ 1016000 w 1600638"/>
                <a:gd name="connsiteY12" fmla="*/ 342240 h 619618"/>
                <a:gd name="connsiteX13" fmla="*/ 781050 w 1600638"/>
                <a:gd name="connsiteY13" fmla="*/ 326365 h 619618"/>
                <a:gd name="connsiteX14" fmla="*/ 469900 w 1600638"/>
                <a:gd name="connsiteY14" fmla="*/ 350971 h 619618"/>
                <a:gd name="connsiteX15" fmla="*/ 228600 w 1600638"/>
                <a:gd name="connsiteY15" fmla="*/ 382721 h 619618"/>
                <a:gd name="connsiteX16" fmla="*/ 152400 w 1600638"/>
                <a:gd name="connsiteY16" fmla="*/ 395421 h 619618"/>
                <a:gd name="connsiteX17" fmla="*/ 19050 w 1600638"/>
                <a:gd name="connsiteY17" fmla="*/ 401771 h 619618"/>
                <a:gd name="connsiteX18" fmla="*/ 0 w 1600638"/>
                <a:gd name="connsiteY18" fmla="*/ 306521 h 619618"/>
                <a:gd name="connsiteX19" fmla="*/ 76200 w 1600638"/>
                <a:gd name="connsiteY19" fmla="*/ 14421 h 619618"/>
                <a:gd name="connsiteX0" fmla="*/ 76200 w 1600638"/>
                <a:gd name="connsiteY0" fmla="*/ 14421 h 598106"/>
                <a:gd name="connsiteX1" fmla="*/ 292100 w 1600638"/>
                <a:gd name="connsiteY1" fmla="*/ 27121 h 598106"/>
                <a:gd name="connsiteX2" fmla="*/ 596900 w 1600638"/>
                <a:gd name="connsiteY2" fmla="*/ 14421 h 598106"/>
                <a:gd name="connsiteX3" fmla="*/ 806450 w 1600638"/>
                <a:gd name="connsiteY3" fmla="*/ 8071 h 598106"/>
                <a:gd name="connsiteX4" fmla="*/ 1060450 w 1600638"/>
                <a:gd name="connsiteY4" fmla="*/ 33471 h 598106"/>
                <a:gd name="connsiteX5" fmla="*/ 1423229 w 1600638"/>
                <a:gd name="connsiteY5" fmla="*/ 167028 h 598106"/>
                <a:gd name="connsiteX6" fmla="*/ 1600638 w 1600638"/>
                <a:gd name="connsiteY6" fmla="*/ 144687 h 598106"/>
                <a:gd name="connsiteX7" fmla="*/ 1429291 w 1600638"/>
                <a:gd name="connsiteY7" fmla="*/ 304887 h 598106"/>
                <a:gd name="connsiteX8" fmla="*/ 1363410 w 1600638"/>
                <a:gd name="connsiteY8" fmla="*/ 385184 h 598106"/>
                <a:gd name="connsiteX9" fmla="*/ 1323468 w 1600638"/>
                <a:gd name="connsiteY9" fmla="*/ 598106 h 598106"/>
                <a:gd name="connsiteX10" fmla="*/ 1242345 w 1600638"/>
                <a:gd name="connsiteY10" fmla="*/ 467031 h 598106"/>
                <a:gd name="connsiteX11" fmla="*/ 1130300 w 1600638"/>
                <a:gd name="connsiteY11" fmla="*/ 356698 h 598106"/>
                <a:gd name="connsiteX12" fmla="*/ 1016000 w 1600638"/>
                <a:gd name="connsiteY12" fmla="*/ 342240 h 598106"/>
                <a:gd name="connsiteX13" fmla="*/ 781050 w 1600638"/>
                <a:gd name="connsiteY13" fmla="*/ 326365 h 598106"/>
                <a:gd name="connsiteX14" fmla="*/ 469900 w 1600638"/>
                <a:gd name="connsiteY14" fmla="*/ 350971 h 598106"/>
                <a:gd name="connsiteX15" fmla="*/ 228600 w 1600638"/>
                <a:gd name="connsiteY15" fmla="*/ 382721 h 598106"/>
                <a:gd name="connsiteX16" fmla="*/ 152400 w 1600638"/>
                <a:gd name="connsiteY16" fmla="*/ 395421 h 598106"/>
                <a:gd name="connsiteX17" fmla="*/ 19050 w 1600638"/>
                <a:gd name="connsiteY17" fmla="*/ 401771 h 598106"/>
                <a:gd name="connsiteX18" fmla="*/ 0 w 1600638"/>
                <a:gd name="connsiteY18" fmla="*/ 306521 h 598106"/>
                <a:gd name="connsiteX19" fmla="*/ 76200 w 1600638"/>
                <a:gd name="connsiteY19" fmla="*/ 14421 h 598106"/>
                <a:gd name="connsiteX0" fmla="*/ 76200 w 1600638"/>
                <a:gd name="connsiteY0" fmla="*/ 14421 h 598106"/>
                <a:gd name="connsiteX1" fmla="*/ 292100 w 1600638"/>
                <a:gd name="connsiteY1" fmla="*/ 27121 h 598106"/>
                <a:gd name="connsiteX2" fmla="*/ 596900 w 1600638"/>
                <a:gd name="connsiteY2" fmla="*/ 14421 h 598106"/>
                <a:gd name="connsiteX3" fmla="*/ 806450 w 1600638"/>
                <a:gd name="connsiteY3" fmla="*/ 8071 h 598106"/>
                <a:gd name="connsiteX4" fmla="*/ 1060450 w 1600638"/>
                <a:gd name="connsiteY4" fmla="*/ 33471 h 598106"/>
                <a:gd name="connsiteX5" fmla="*/ 1423229 w 1600638"/>
                <a:gd name="connsiteY5" fmla="*/ 167028 h 598106"/>
                <a:gd name="connsiteX6" fmla="*/ 1600638 w 1600638"/>
                <a:gd name="connsiteY6" fmla="*/ 144687 h 598106"/>
                <a:gd name="connsiteX7" fmla="*/ 1429291 w 1600638"/>
                <a:gd name="connsiteY7" fmla="*/ 304887 h 598106"/>
                <a:gd name="connsiteX8" fmla="*/ 1363410 w 1600638"/>
                <a:gd name="connsiteY8" fmla="*/ 385184 h 598106"/>
                <a:gd name="connsiteX9" fmla="*/ 1323468 w 1600638"/>
                <a:gd name="connsiteY9" fmla="*/ 598106 h 598106"/>
                <a:gd name="connsiteX10" fmla="*/ 1242345 w 1600638"/>
                <a:gd name="connsiteY10" fmla="*/ 467031 h 598106"/>
                <a:gd name="connsiteX11" fmla="*/ 1130300 w 1600638"/>
                <a:gd name="connsiteY11" fmla="*/ 356698 h 598106"/>
                <a:gd name="connsiteX12" fmla="*/ 1016000 w 1600638"/>
                <a:gd name="connsiteY12" fmla="*/ 342240 h 598106"/>
                <a:gd name="connsiteX13" fmla="*/ 781050 w 1600638"/>
                <a:gd name="connsiteY13" fmla="*/ 326365 h 598106"/>
                <a:gd name="connsiteX14" fmla="*/ 469900 w 1600638"/>
                <a:gd name="connsiteY14" fmla="*/ 350971 h 598106"/>
                <a:gd name="connsiteX15" fmla="*/ 228600 w 1600638"/>
                <a:gd name="connsiteY15" fmla="*/ 382721 h 598106"/>
                <a:gd name="connsiteX16" fmla="*/ 152400 w 1600638"/>
                <a:gd name="connsiteY16" fmla="*/ 395421 h 598106"/>
                <a:gd name="connsiteX17" fmla="*/ 19050 w 1600638"/>
                <a:gd name="connsiteY17" fmla="*/ 401771 h 598106"/>
                <a:gd name="connsiteX18" fmla="*/ 0 w 1600638"/>
                <a:gd name="connsiteY18" fmla="*/ 306521 h 598106"/>
                <a:gd name="connsiteX19" fmla="*/ 76200 w 1600638"/>
                <a:gd name="connsiteY19" fmla="*/ 14421 h 598106"/>
                <a:gd name="connsiteX0" fmla="*/ 76200 w 1600638"/>
                <a:gd name="connsiteY0" fmla="*/ 14421 h 598106"/>
                <a:gd name="connsiteX1" fmla="*/ 292100 w 1600638"/>
                <a:gd name="connsiteY1" fmla="*/ 27121 h 598106"/>
                <a:gd name="connsiteX2" fmla="*/ 596900 w 1600638"/>
                <a:gd name="connsiteY2" fmla="*/ 14421 h 598106"/>
                <a:gd name="connsiteX3" fmla="*/ 806450 w 1600638"/>
                <a:gd name="connsiteY3" fmla="*/ 8071 h 598106"/>
                <a:gd name="connsiteX4" fmla="*/ 1060450 w 1600638"/>
                <a:gd name="connsiteY4" fmla="*/ 33471 h 598106"/>
                <a:gd name="connsiteX5" fmla="*/ 1423229 w 1600638"/>
                <a:gd name="connsiteY5" fmla="*/ 167028 h 598106"/>
                <a:gd name="connsiteX6" fmla="*/ 1600638 w 1600638"/>
                <a:gd name="connsiteY6" fmla="*/ 144687 h 598106"/>
                <a:gd name="connsiteX7" fmla="*/ 1429291 w 1600638"/>
                <a:gd name="connsiteY7" fmla="*/ 304887 h 598106"/>
                <a:gd name="connsiteX8" fmla="*/ 1363410 w 1600638"/>
                <a:gd name="connsiteY8" fmla="*/ 385184 h 598106"/>
                <a:gd name="connsiteX9" fmla="*/ 1323468 w 1600638"/>
                <a:gd name="connsiteY9" fmla="*/ 598106 h 598106"/>
                <a:gd name="connsiteX10" fmla="*/ 1242345 w 1600638"/>
                <a:gd name="connsiteY10" fmla="*/ 467031 h 598106"/>
                <a:gd name="connsiteX11" fmla="*/ 1130300 w 1600638"/>
                <a:gd name="connsiteY11" fmla="*/ 356698 h 598106"/>
                <a:gd name="connsiteX12" fmla="*/ 1016000 w 1600638"/>
                <a:gd name="connsiteY12" fmla="*/ 342240 h 598106"/>
                <a:gd name="connsiteX13" fmla="*/ 781050 w 1600638"/>
                <a:gd name="connsiteY13" fmla="*/ 326365 h 598106"/>
                <a:gd name="connsiteX14" fmla="*/ 469900 w 1600638"/>
                <a:gd name="connsiteY14" fmla="*/ 350971 h 598106"/>
                <a:gd name="connsiteX15" fmla="*/ 228600 w 1600638"/>
                <a:gd name="connsiteY15" fmla="*/ 382721 h 598106"/>
                <a:gd name="connsiteX16" fmla="*/ 152400 w 1600638"/>
                <a:gd name="connsiteY16" fmla="*/ 395421 h 598106"/>
                <a:gd name="connsiteX17" fmla="*/ 19050 w 1600638"/>
                <a:gd name="connsiteY17" fmla="*/ 401771 h 598106"/>
                <a:gd name="connsiteX18" fmla="*/ 0 w 1600638"/>
                <a:gd name="connsiteY18" fmla="*/ 306521 h 598106"/>
                <a:gd name="connsiteX19" fmla="*/ 76200 w 1600638"/>
                <a:gd name="connsiteY19" fmla="*/ 14421 h 598106"/>
                <a:gd name="connsiteX0" fmla="*/ 76200 w 1600638"/>
                <a:gd name="connsiteY0" fmla="*/ 14421 h 580896"/>
                <a:gd name="connsiteX1" fmla="*/ 292100 w 1600638"/>
                <a:gd name="connsiteY1" fmla="*/ 27121 h 580896"/>
                <a:gd name="connsiteX2" fmla="*/ 596900 w 1600638"/>
                <a:gd name="connsiteY2" fmla="*/ 14421 h 580896"/>
                <a:gd name="connsiteX3" fmla="*/ 806450 w 1600638"/>
                <a:gd name="connsiteY3" fmla="*/ 8071 h 580896"/>
                <a:gd name="connsiteX4" fmla="*/ 1060450 w 1600638"/>
                <a:gd name="connsiteY4" fmla="*/ 33471 h 580896"/>
                <a:gd name="connsiteX5" fmla="*/ 1423229 w 1600638"/>
                <a:gd name="connsiteY5" fmla="*/ 167028 h 580896"/>
                <a:gd name="connsiteX6" fmla="*/ 1600638 w 1600638"/>
                <a:gd name="connsiteY6" fmla="*/ 144687 h 580896"/>
                <a:gd name="connsiteX7" fmla="*/ 1429291 w 1600638"/>
                <a:gd name="connsiteY7" fmla="*/ 304887 h 580896"/>
                <a:gd name="connsiteX8" fmla="*/ 1363410 w 1600638"/>
                <a:gd name="connsiteY8" fmla="*/ 385184 h 580896"/>
                <a:gd name="connsiteX9" fmla="*/ 1306258 w 1600638"/>
                <a:gd name="connsiteY9" fmla="*/ 580896 h 580896"/>
                <a:gd name="connsiteX10" fmla="*/ 1242345 w 1600638"/>
                <a:gd name="connsiteY10" fmla="*/ 467031 h 580896"/>
                <a:gd name="connsiteX11" fmla="*/ 1130300 w 1600638"/>
                <a:gd name="connsiteY11" fmla="*/ 356698 h 580896"/>
                <a:gd name="connsiteX12" fmla="*/ 1016000 w 1600638"/>
                <a:gd name="connsiteY12" fmla="*/ 342240 h 580896"/>
                <a:gd name="connsiteX13" fmla="*/ 781050 w 1600638"/>
                <a:gd name="connsiteY13" fmla="*/ 326365 h 580896"/>
                <a:gd name="connsiteX14" fmla="*/ 469900 w 1600638"/>
                <a:gd name="connsiteY14" fmla="*/ 350971 h 580896"/>
                <a:gd name="connsiteX15" fmla="*/ 228600 w 1600638"/>
                <a:gd name="connsiteY15" fmla="*/ 382721 h 580896"/>
                <a:gd name="connsiteX16" fmla="*/ 152400 w 1600638"/>
                <a:gd name="connsiteY16" fmla="*/ 395421 h 580896"/>
                <a:gd name="connsiteX17" fmla="*/ 19050 w 1600638"/>
                <a:gd name="connsiteY17" fmla="*/ 401771 h 580896"/>
                <a:gd name="connsiteX18" fmla="*/ 0 w 1600638"/>
                <a:gd name="connsiteY18" fmla="*/ 306521 h 580896"/>
                <a:gd name="connsiteX19" fmla="*/ 76200 w 1600638"/>
                <a:gd name="connsiteY19" fmla="*/ 14421 h 580896"/>
                <a:gd name="connsiteX0" fmla="*/ 57149 w 1581587"/>
                <a:gd name="connsiteY0" fmla="*/ 14421 h 580896"/>
                <a:gd name="connsiteX1" fmla="*/ 273049 w 1581587"/>
                <a:gd name="connsiteY1" fmla="*/ 27121 h 580896"/>
                <a:gd name="connsiteX2" fmla="*/ 577849 w 1581587"/>
                <a:gd name="connsiteY2" fmla="*/ 14421 h 580896"/>
                <a:gd name="connsiteX3" fmla="*/ 787399 w 1581587"/>
                <a:gd name="connsiteY3" fmla="*/ 8071 h 580896"/>
                <a:gd name="connsiteX4" fmla="*/ 1041399 w 1581587"/>
                <a:gd name="connsiteY4" fmla="*/ 33471 h 580896"/>
                <a:gd name="connsiteX5" fmla="*/ 1404178 w 1581587"/>
                <a:gd name="connsiteY5" fmla="*/ 167028 h 580896"/>
                <a:gd name="connsiteX6" fmla="*/ 1581587 w 1581587"/>
                <a:gd name="connsiteY6" fmla="*/ 144687 h 580896"/>
                <a:gd name="connsiteX7" fmla="*/ 1410240 w 1581587"/>
                <a:gd name="connsiteY7" fmla="*/ 304887 h 580896"/>
                <a:gd name="connsiteX8" fmla="*/ 1344359 w 1581587"/>
                <a:gd name="connsiteY8" fmla="*/ 385184 h 580896"/>
                <a:gd name="connsiteX9" fmla="*/ 1287207 w 1581587"/>
                <a:gd name="connsiteY9" fmla="*/ 580896 h 580896"/>
                <a:gd name="connsiteX10" fmla="*/ 1223294 w 1581587"/>
                <a:gd name="connsiteY10" fmla="*/ 467031 h 580896"/>
                <a:gd name="connsiteX11" fmla="*/ 1111249 w 1581587"/>
                <a:gd name="connsiteY11" fmla="*/ 356698 h 580896"/>
                <a:gd name="connsiteX12" fmla="*/ 996949 w 1581587"/>
                <a:gd name="connsiteY12" fmla="*/ 342240 h 580896"/>
                <a:gd name="connsiteX13" fmla="*/ 761999 w 1581587"/>
                <a:gd name="connsiteY13" fmla="*/ 326365 h 580896"/>
                <a:gd name="connsiteX14" fmla="*/ 450849 w 1581587"/>
                <a:gd name="connsiteY14" fmla="*/ 350971 h 580896"/>
                <a:gd name="connsiteX15" fmla="*/ 209549 w 1581587"/>
                <a:gd name="connsiteY15" fmla="*/ 382721 h 580896"/>
                <a:gd name="connsiteX16" fmla="*/ 133349 w 1581587"/>
                <a:gd name="connsiteY16" fmla="*/ 395421 h 580896"/>
                <a:gd name="connsiteX17" fmla="*/ -1 w 1581587"/>
                <a:gd name="connsiteY17" fmla="*/ 401771 h 580896"/>
                <a:gd name="connsiteX18" fmla="*/ 36880 w 1581587"/>
                <a:gd name="connsiteY18" fmla="*/ 272101 h 580896"/>
                <a:gd name="connsiteX19" fmla="*/ 57149 w 1581587"/>
                <a:gd name="connsiteY19" fmla="*/ 14421 h 580896"/>
                <a:gd name="connsiteX0" fmla="*/ 113081 w 1581589"/>
                <a:gd name="connsiteY0" fmla="*/ 9388 h 614585"/>
                <a:gd name="connsiteX1" fmla="*/ 273051 w 1581589"/>
                <a:gd name="connsiteY1" fmla="*/ 60810 h 614585"/>
                <a:gd name="connsiteX2" fmla="*/ 577851 w 1581589"/>
                <a:gd name="connsiteY2" fmla="*/ 48110 h 614585"/>
                <a:gd name="connsiteX3" fmla="*/ 787401 w 1581589"/>
                <a:gd name="connsiteY3" fmla="*/ 41760 h 614585"/>
                <a:gd name="connsiteX4" fmla="*/ 1041401 w 1581589"/>
                <a:gd name="connsiteY4" fmla="*/ 67160 h 614585"/>
                <a:gd name="connsiteX5" fmla="*/ 1404180 w 1581589"/>
                <a:gd name="connsiteY5" fmla="*/ 200717 h 614585"/>
                <a:gd name="connsiteX6" fmla="*/ 1581589 w 1581589"/>
                <a:gd name="connsiteY6" fmla="*/ 178376 h 614585"/>
                <a:gd name="connsiteX7" fmla="*/ 1410242 w 1581589"/>
                <a:gd name="connsiteY7" fmla="*/ 338576 h 614585"/>
                <a:gd name="connsiteX8" fmla="*/ 1344361 w 1581589"/>
                <a:gd name="connsiteY8" fmla="*/ 418873 h 614585"/>
                <a:gd name="connsiteX9" fmla="*/ 1287209 w 1581589"/>
                <a:gd name="connsiteY9" fmla="*/ 614585 h 614585"/>
                <a:gd name="connsiteX10" fmla="*/ 1223296 w 1581589"/>
                <a:gd name="connsiteY10" fmla="*/ 500720 h 614585"/>
                <a:gd name="connsiteX11" fmla="*/ 1111251 w 1581589"/>
                <a:gd name="connsiteY11" fmla="*/ 390387 h 614585"/>
                <a:gd name="connsiteX12" fmla="*/ 996951 w 1581589"/>
                <a:gd name="connsiteY12" fmla="*/ 375929 h 614585"/>
                <a:gd name="connsiteX13" fmla="*/ 762001 w 1581589"/>
                <a:gd name="connsiteY13" fmla="*/ 360054 h 614585"/>
                <a:gd name="connsiteX14" fmla="*/ 450851 w 1581589"/>
                <a:gd name="connsiteY14" fmla="*/ 384660 h 614585"/>
                <a:gd name="connsiteX15" fmla="*/ 209551 w 1581589"/>
                <a:gd name="connsiteY15" fmla="*/ 416410 h 614585"/>
                <a:gd name="connsiteX16" fmla="*/ 133351 w 1581589"/>
                <a:gd name="connsiteY16" fmla="*/ 429110 h 614585"/>
                <a:gd name="connsiteX17" fmla="*/ 1 w 1581589"/>
                <a:gd name="connsiteY17" fmla="*/ 435460 h 614585"/>
                <a:gd name="connsiteX18" fmla="*/ 36882 w 1581589"/>
                <a:gd name="connsiteY18" fmla="*/ 305790 h 614585"/>
                <a:gd name="connsiteX19" fmla="*/ 113081 w 1581589"/>
                <a:gd name="connsiteY19" fmla="*/ 9388 h 614585"/>
                <a:gd name="connsiteX0" fmla="*/ 113079 w 1581587"/>
                <a:gd name="connsiteY0" fmla="*/ 9388 h 614585"/>
                <a:gd name="connsiteX1" fmla="*/ 273049 w 1581587"/>
                <a:gd name="connsiteY1" fmla="*/ 60810 h 614585"/>
                <a:gd name="connsiteX2" fmla="*/ 577849 w 1581587"/>
                <a:gd name="connsiteY2" fmla="*/ 48110 h 614585"/>
                <a:gd name="connsiteX3" fmla="*/ 787399 w 1581587"/>
                <a:gd name="connsiteY3" fmla="*/ 41760 h 614585"/>
                <a:gd name="connsiteX4" fmla="*/ 1041399 w 1581587"/>
                <a:gd name="connsiteY4" fmla="*/ 67160 h 614585"/>
                <a:gd name="connsiteX5" fmla="*/ 1404178 w 1581587"/>
                <a:gd name="connsiteY5" fmla="*/ 200717 h 614585"/>
                <a:gd name="connsiteX6" fmla="*/ 1581587 w 1581587"/>
                <a:gd name="connsiteY6" fmla="*/ 178376 h 614585"/>
                <a:gd name="connsiteX7" fmla="*/ 1410240 w 1581587"/>
                <a:gd name="connsiteY7" fmla="*/ 338576 h 614585"/>
                <a:gd name="connsiteX8" fmla="*/ 1344359 w 1581587"/>
                <a:gd name="connsiteY8" fmla="*/ 418873 h 614585"/>
                <a:gd name="connsiteX9" fmla="*/ 1287207 w 1581587"/>
                <a:gd name="connsiteY9" fmla="*/ 614585 h 614585"/>
                <a:gd name="connsiteX10" fmla="*/ 1223294 w 1581587"/>
                <a:gd name="connsiteY10" fmla="*/ 500720 h 614585"/>
                <a:gd name="connsiteX11" fmla="*/ 1111249 w 1581587"/>
                <a:gd name="connsiteY11" fmla="*/ 390387 h 614585"/>
                <a:gd name="connsiteX12" fmla="*/ 996949 w 1581587"/>
                <a:gd name="connsiteY12" fmla="*/ 375929 h 614585"/>
                <a:gd name="connsiteX13" fmla="*/ 761999 w 1581587"/>
                <a:gd name="connsiteY13" fmla="*/ 360054 h 614585"/>
                <a:gd name="connsiteX14" fmla="*/ 450849 w 1581587"/>
                <a:gd name="connsiteY14" fmla="*/ 384660 h 614585"/>
                <a:gd name="connsiteX15" fmla="*/ 209549 w 1581587"/>
                <a:gd name="connsiteY15" fmla="*/ 416410 h 614585"/>
                <a:gd name="connsiteX16" fmla="*/ 133349 w 1581587"/>
                <a:gd name="connsiteY16" fmla="*/ 429110 h 614585"/>
                <a:gd name="connsiteX17" fmla="*/ -1 w 1581587"/>
                <a:gd name="connsiteY17" fmla="*/ 435460 h 614585"/>
                <a:gd name="connsiteX18" fmla="*/ 36880 w 1581587"/>
                <a:gd name="connsiteY18" fmla="*/ 305790 h 614585"/>
                <a:gd name="connsiteX19" fmla="*/ 113079 w 1581587"/>
                <a:gd name="connsiteY19" fmla="*/ 9388 h 614585"/>
                <a:gd name="connsiteX0" fmla="*/ 113081 w 1581589"/>
                <a:gd name="connsiteY0" fmla="*/ 0 h 605197"/>
                <a:gd name="connsiteX1" fmla="*/ 273051 w 1581589"/>
                <a:gd name="connsiteY1" fmla="*/ 51422 h 605197"/>
                <a:gd name="connsiteX2" fmla="*/ 577851 w 1581589"/>
                <a:gd name="connsiteY2" fmla="*/ 38722 h 605197"/>
                <a:gd name="connsiteX3" fmla="*/ 787401 w 1581589"/>
                <a:gd name="connsiteY3" fmla="*/ 32372 h 605197"/>
                <a:gd name="connsiteX4" fmla="*/ 1041401 w 1581589"/>
                <a:gd name="connsiteY4" fmla="*/ 57772 h 605197"/>
                <a:gd name="connsiteX5" fmla="*/ 1404180 w 1581589"/>
                <a:gd name="connsiteY5" fmla="*/ 191329 h 605197"/>
                <a:gd name="connsiteX6" fmla="*/ 1581589 w 1581589"/>
                <a:gd name="connsiteY6" fmla="*/ 168988 h 605197"/>
                <a:gd name="connsiteX7" fmla="*/ 1410242 w 1581589"/>
                <a:gd name="connsiteY7" fmla="*/ 329188 h 605197"/>
                <a:gd name="connsiteX8" fmla="*/ 1344361 w 1581589"/>
                <a:gd name="connsiteY8" fmla="*/ 409485 h 605197"/>
                <a:gd name="connsiteX9" fmla="*/ 1287209 w 1581589"/>
                <a:gd name="connsiteY9" fmla="*/ 605197 h 605197"/>
                <a:gd name="connsiteX10" fmla="*/ 1223296 w 1581589"/>
                <a:gd name="connsiteY10" fmla="*/ 491332 h 605197"/>
                <a:gd name="connsiteX11" fmla="*/ 1111251 w 1581589"/>
                <a:gd name="connsiteY11" fmla="*/ 380999 h 605197"/>
                <a:gd name="connsiteX12" fmla="*/ 996951 w 1581589"/>
                <a:gd name="connsiteY12" fmla="*/ 366541 h 605197"/>
                <a:gd name="connsiteX13" fmla="*/ 762001 w 1581589"/>
                <a:gd name="connsiteY13" fmla="*/ 350666 h 605197"/>
                <a:gd name="connsiteX14" fmla="*/ 450851 w 1581589"/>
                <a:gd name="connsiteY14" fmla="*/ 375272 h 605197"/>
                <a:gd name="connsiteX15" fmla="*/ 209551 w 1581589"/>
                <a:gd name="connsiteY15" fmla="*/ 407022 h 605197"/>
                <a:gd name="connsiteX16" fmla="*/ 133351 w 1581589"/>
                <a:gd name="connsiteY16" fmla="*/ 419722 h 605197"/>
                <a:gd name="connsiteX17" fmla="*/ 1 w 1581589"/>
                <a:gd name="connsiteY17" fmla="*/ 426072 h 605197"/>
                <a:gd name="connsiteX18" fmla="*/ 36882 w 1581589"/>
                <a:gd name="connsiteY18" fmla="*/ 296402 h 605197"/>
                <a:gd name="connsiteX19" fmla="*/ 113081 w 1581589"/>
                <a:gd name="connsiteY19" fmla="*/ 0 h 605197"/>
                <a:gd name="connsiteX0" fmla="*/ 113079 w 1581587"/>
                <a:gd name="connsiteY0" fmla="*/ 0 h 605197"/>
                <a:gd name="connsiteX1" fmla="*/ 273049 w 1581587"/>
                <a:gd name="connsiteY1" fmla="*/ 51422 h 605197"/>
                <a:gd name="connsiteX2" fmla="*/ 577849 w 1581587"/>
                <a:gd name="connsiteY2" fmla="*/ 38722 h 605197"/>
                <a:gd name="connsiteX3" fmla="*/ 787399 w 1581587"/>
                <a:gd name="connsiteY3" fmla="*/ 32372 h 605197"/>
                <a:gd name="connsiteX4" fmla="*/ 1041399 w 1581587"/>
                <a:gd name="connsiteY4" fmla="*/ 57772 h 605197"/>
                <a:gd name="connsiteX5" fmla="*/ 1404178 w 1581587"/>
                <a:gd name="connsiteY5" fmla="*/ 191329 h 605197"/>
                <a:gd name="connsiteX6" fmla="*/ 1581587 w 1581587"/>
                <a:gd name="connsiteY6" fmla="*/ 168988 h 605197"/>
                <a:gd name="connsiteX7" fmla="*/ 1410240 w 1581587"/>
                <a:gd name="connsiteY7" fmla="*/ 329188 h 605197"/>
                <a:gd name="connsiteX8" fmla="*/ 1344359 w 1581587"/>
                <a:gd name="connsiteY8" fmla="*/ 409485 h 605197"/>
                <a:gd name="connsiteX9" fmla="*/ 1287207 w 1581587"/>
                <a:gd name="connsiteY9" fmla="*/ 605197 h 605197"/>
                <a:gd name="connsiteX10" fmla="*/ 1223294 w 1581587"/>
                <a:gd name="connsiteY10" fmla="*/ 491332 h 605197"/>
                <a:gd name="connsiteX11" fmla="*/ 1111249 w 1581587"/>
                <a:gd name="connsiteY11" fmla="*/ 380999 h 605197"/>
                <a:gd name="connsiteX12" fmla="*/ 996949 w 1581587"/>
                <a:gd name="connsiteY12" fmla="*/ 366541 h 605197"/>
                <a:gd name="connsiteX13" fmla="*/ 761999 w 1581587"/>
                <a:gd name="connsiteY13" fmla="*/ 350666 h 605197"/>
                <a:gd name="connsiteX14" fmla="*/ 450849 w 1581587"/>
                <a:gd name="connsiteY14" fmla="*/ 375272 h 605197"/>
                <a:gd name="connsiteX15" fmla="*/ 209549 w 1581587"/>
                <a:gd name="connsiteY15" fmla="*/ 407022 h 605197"/>
                <a:gd name="connsiteX16" fmla="*/ 133349 w 1581587"/>
                <a:gd name="connsiteY16" fmla="*/ 419722 h 605197"/>
                <a:gd name="connsiteX17" fmla="*/ -1 w 1581587"/>
                <a:gd name="connsiteY17" fmla="*/ 426072 h 605197"/>
                <a:gd name="connsiteX18" fmla="*/ 36880 w 1581587"/>
                <a:gd name="connsiteY18" fmla="*/ 296402 h 605197"/>
                <a:gd name="connsiteX19" fmla="*/ 113079 w 1581587"/>
                <a:gd name="connsiteY19" fmla="*/ 0 h 605197"/>
                <a:gd name="connsiteX0" fmla="*/ 76199 w 1544707"/>
                <a:gd name="connsiteY0" fmla="*/ 0 h 605197"/>
                <a:gd name="connsiteX1" fmla="*/ 236169 w 1544707"/>
                <a:gd name="connsiteY1" fmla="*/ 51422 h 605197"/>
                <a:gd name="connsiteX2" fmla="*/ 540969 w 1544707"/>
                <a:gd name="connsiteY2" fmla="*/ 38722 h 605197"/>
                <a:gd name="connsiteX3" fmla="*/ 750519 w 1544707"/>
                <a:gd name="connsiteY3" fmla="*/ 32372 h 605197"/>
                <a:gd name="connsiteX4" fmla="*/ 1004519 w 1544707"/>
                <a:gd name="connsiteY4" fmla="*/ 57772 h 605197"/>
                <a:gd name="connsiteX5" fmla="*/ 1367298 w 1544707"/>
                <a:gd name="connsiteY5" fmla="*/ 191329 h 605197"/>
                <a:gd name="connsiteX6" fmla="*/ 1544707 w 1544707"/>
                <a:gd name="connsiteY6" fmla="*/ 168988 h 605197"/>
                <a:gd name="connsiteX7" fmla="*/ 1373360 w 1544707"/>
                <a:gd name="connsiteY7" fmla="*/ 329188 h 605197"/>
                <a:gd name="connsiteX8" fmla="*/ 1307479 w 1544707"/>
                <a:gd name="connsiteY8" fmla="*/ 409485 h 605197"/>
                <a:gd name="connsiteX9" fmla="*/ 1250327 w 1544707"/>
                <a:gd name="connsiteY9" fmla="*/ 605197 h 605197"/>
                <a:gd name="connsiteX10" fmla="*/ 1186414 w 1544707"/>
                <a:gd name="connsiteY10" fmla="*/ 491332 h 605197"/>
                <a:gd name="connsiteX11" fmla="*/ 1074369 w 1544707"/>
                <a:gd name="connsiteY11" fmla="*/ 380999 h 605197"/>
                <a:gd name="connsiteX12" fmla="*/ 960069 w 1544707"/>
                <a:gd name="connsiteY12" fmla="*/ 366541 h 605197"/>
                <a:gd name="connsiteX13" fmla="*/ 725119 w 1544707"/>
                <a:gd name="connsiteY13" fmla="*/ 350666 h 605197"/>
                <a:gd name="connsiteX14" fmla="*/ 413969 w 1544707"/>
                <a:gd name="connsiteY14" fmla="*/ 375272 h 605197"/>
                <a:gd name="connsiteX15" fmla="*/ 172669 w 1544707"/>
                <a:gd name="connsiteY15" fmla="*/ 407022 h 605197"/>
                <a:gd name="connsiteX16" fmla="*/ 96469 w 1544707"/>
                <a:gd name="connsiteY16" fmla="*/ 419722 h 605197"/>
                <a:gd name="connsiteX17" fmla="*/ 143818 w 1544707"/>
                <a:gd name="connsiteY17" fmla="*/ 352933 h 605197"/>
                <a:gd name="connsiteX18" fmla="*/ 0 w 1544707"/>
                <a:gd name="connsiteY18" fmla="*/ 296402 h 605197"/>
                <a:gd name="connsiteX19" fmla="*/ 76199 w 1544707"/>
                <a:gd name="connsiteY19" fmla="*/ 0 h 605197"/>
                <a:gd name="connsiteX0" fmla="*/ 76199 w 1544707"/>
                <a:gd name="connsiteY0" fmla="*/ 0 h 605197"/>
                <a:gd name="connsiteX1" fmla="*/ 236169 w 1544707"/>
                <a:gd name="connsiteY1" fmla="*/ 51422 h 605197"/>
                <a:gd name="connsiteX2" fmla="*/ 540969 w 1544707"/>
                <a:gd name="connsiteY2" fmla="*/ 38722 h 605197"/>
                <a:gd name="connsiteX3" fmla="*/ 750519 w 1544707"/>
                <a:gd name="connsiteY3" fmla="*/ 32372 h 605197"/>
                <a:gd name="connsiteX4" fmla="*/ 1004519 w 1544707"/>
                <a:gd name="connsiteY4" fmla="*/ 57772 h 605197"/>
                <a:gd name="connsiteX5" fmla="*/ 1367298 w 1544707"/>
                <a:gd name="connsiteY5" fmla="*/ 191329 h 605197"/>
                <a:gd name="connsiteX6" fmla="*/ 1544707 w 1544707"/>
                <a:gd name="connsiteY6" fmla="*/ 168988 h 605197"/>
                <a:gd name="connsiteX7" fmla="*/ 1373360 w 1544707"/>
                <a:gd name="connsiteY7" fmla="*/ 329188 h 605197"/>
                <a:gd name="connsiteX8" fmla="*/ 1307479 w 1544707"/>
                <a:gd name="connsiteY8" fmla="*/ 409485 h 605197"/>
                <a:gd name="connsiteX9" fmla="*/ 1250327 w 1544707"/>
                <a:gd name="connsiteY9" fmla="*/ 605197 h 605197"/>
                <a:gd name="connsiteX10" fmla="*/ 1186414 w 1544707"/>
                <a:gd name="connsiteY10" fmla="*/ 491332 h 605197"/>
                <a:gd name="connsiteX11" fmla="*/ 1074369 w 1544707"/>
                <a:gd name="connsiteY11" fmla="*/ 380999 h 605197"/>
                <a:gd name="connsiteX12" fmla="*/ 960069 w 1544707"/>
                <a:gd name="connsiteY12" fmla="*/ 366541 h 605197"/>
                <a:gd name="connsiteX13" fmla="*/ 725119 w 1544707"/>
                <a:gd name="connsiteY13" fmla="*/ 350666 h 605197"/>
                <a:gd name="connsiteX14" fmla="*/ 413969 w 1544707"/>
                <a:gd name="connsiteY14" fmla="*/ 375272 h 605197"/>
                <a:gd name="connsiteX15" fmla="*/ 172669 w 1544707"/>
                <a:gd name="connsiteY15" fmla="*/ 407022 h 605197"/>
                <a:gd name="connsiteX16" fmla="*/ 122283 w 1544707"/>
                <a:gd name="connsiteY16" fmla="*/ 436932 h 605197"/>
                <a:gd name="connsiteX17" fmla="*/ 143818 w 1544707"/>
                <a:gd name="connsiteY17" fmla="*/ 352933 h 605197"/>
                <a:gd name="connsiteX18" fmla="*/ 0 w 1544707"/>
                <a:gd name="connsiteY18" fmla="*/ 296402 h 605197"/>
                <a:gd name="connsiteX19" fmla="*/ 76199 w 1544707"/>
                <a:gd name="connsiteY19" fmla="*/ 0 h 605197"/>
                <a:gd name="connsiteX0" fmla="*/ 76199 w 1544707"/>
                <a:gd name="connsiteY0" fmla="*/ 0 h 605197"/>
                <a:gd name="connsiteX1" fmla="*/ 236169 w 1544707"/>
                <a:gd name="connsiteY1" fmla="*/ 51422 h 605197"/>
                <a:gd name="connsiteX2" fmla="*/ 540969 w 1544707"/>
                <a:gd name="connsiteY2" fmla="*/ 38722 h 605197"/>
                <a:gd name="connsiteX3" fmla="*/ 750519 w 1544707"/>
                <a:gd name="connsiteY3" fmla="*/ 32372 h 605197"/>
                <a:gd name="connsiteX4" fmla="*/ 1004519 w 1544707"/>
                <a:gd name="connsiteY4" fmla="*/ 57772 h 605197"/>
                <a:gd name="connsiteX5" fmla="*/ 1367298 w 1544707"/>
                <a:gd name="connsiteY5" fmla="*/ 191329 h 605197"/>
                <a:gd name="connsiteX6" fmla="*/ 1544707 w 1544707"/>
                <a:gd name="connsiteY6" fmla="*/ 168988 h 605197"/>
                <a:gd name="connsiteX7" fmla="*/ 1373360 w 1544707"/>
                <a:gd name="connsiteY7" fmla="*/ 329188 h 605197"/>
                <a:gd name="connsiteX8" fmla="*/ 1307479 w 1544707"/>
                <a:gd name="connsiteY8" fmla="*/ 409485 h 605197"/>
                <a:gd name="connsiteX9" fmla="*/ 1250327 w 1544707"/>
                <a:gd name="connsiteY9" fmla="*/ 605197 h 605197"/>
                <a:gd name="connsiteX10" fmla="*/ 1186414 w 1544707"/>
                <a:gd name="connsiteY10" fmla="*/ 491332 h 605197"/>
                <a:gd name="connsiteX11" fmla="*/ 1074369 w 1544707"/>
                <a:gd name="connsiteY11" fmla="*/ 380999 h 605197"/>
                <a:gd name="connsiteX12" fmla="*/ 960069 w 1544707"/>
                <a:gd name="connsiteY12" fmla="*/ 366541 h 605197"/>
                <a:gd name="connsiteX13" fmla="*/ 725119 w 1544707"/>
                <a:gd name="connsiteY13" fmla="*/ 350666 h 605197"/>
                <a:gd name="connsiteX14" fmla="*/ 413969 w 1544707"/>
                <a:gd name="connsiteY14" fmla="*/ 375272 h 605197"/>
                <a:gd name="connsiteX15" fmla="*/ 224297 w 1544707"/>
                <a:gd name="connsiteY15" fmla="*/ 407022 h 605197"/>
                <a:gd name="connsiteX16" fmla="*/ 122283 w 1544707"/>
                <a:gd name="connsiteY16" fmla="*/ 436932 h 605197"/>
                <a:gd name="connsiteX17" fmla="*/ 143818 w 1544707"/>
                <a:gd name="connsiteY17" fmla="*/ 352933 h 605197"/>
                <a:gd name="connsiteX18" fmla="*/ 0 w 1544707"/>
                <a:gd name="connsiteY18" fmla="*/ 296402 h 605197"/>
                <a:gd name="connsiteX19" fmla="*/ 76199 w 1544707"/>
                <a:gd name="connsiteY19" fmla="*/ 0 h 605197"/>
                <a:gd name="connsiteX0" fmla="*/ 76199 w 1544707"/>
                <a:gd name="connsiteY0" fmla="*/ 0 h 605197"/>
                <a:gd name="connsiteX1" fmla="*/ 236169 w 1544707"/>
                <a:gd name="connsiteY1" fmla="*/ 51422 h 605197"/>
                <a:gd name="connsiteX2" fmla="*/ 540969 w 1544707"/>
                <a:gd name="connsiteY2" fmla="*/ 38722 h 605197"/>
                <a:gd name="connsiteX3" fmla="*/ 750519 w 1544707"/>
                <a:gd name="connsiteY3" fmla="*/ 32372 h 605197"/>
                <a:gd name="connsiteX4" fmla="*/ 1004519 w 1544707"/>
                <a:gd name="connsiteY4" fmla="*/ 57772 h 605197"/>
                <a:gd name="connsiteX5" fmla="*/ 1358692 w 1544707"/>
                <a:gd name="connsiteY5" fmla="*/ 169817 h 605197"/>
                <a:gd name="connsiteX6" fmla="*/ 1544707 w 1544707"/>
                <a:gd name="connsiteY6" fmla="*/ 168988 h 605197"/>
                <a:gd name="connsiteX7" fmla="*/ 1373360 w 1544707"/>
                <a:gd name="connsiteY7" fmla="*/ 329188 h 605197"/>
                <a:gd name="connsiteX8" fmla="*/ 1307479 w 1544707"/>
                <a:gd name="connsiteY8" fmla="*/ 409485 h 605197"/>
                <a:gd name="connsiteX9" fmla="*/ 1250327 w 1544707"/>
                <a:gd name="connsiteY9" fmla="*/ 605197 h 605197"/>
                <a:gd name="connsiteX10" fmla="*/ 1186414 w 1544707"/>
                <a:gd name="connsiteY10" fmla="*/ 491332 h 605197"/>
                <a:gd name="connsiteX11" fmla="*/ 1074369 w 1544707"/>
                <a:gd name="connsiteY11" fmla="*/ 380999 h 605197"/>
                <a:gd name="connsiteX12" fmla="*/ 960069 w 1544707"/>
                <a:gd name="connsiteY12" fmla="*/ 366541 h 605197"/>
                <a:gd name="connsiteX13" fmla="*/ 725119 w 1544707"/>
                <a:gd name="connsiteY13" fmla="*/ 350666 h 605197"/>
                <a:gd name="connsiteX14" fmla="*/ 413969 w 1544707"/>
                <a:gd name="connsiteY14" fmla="*/ 375272 h 605197"/>
                <a:gd name="connsiteX15" fmla="*/ 224297 w 1544707"/>
                <a:gd name="connsiteY15" fmla="*/ 407022 h 605197"/>
                <a:gd name="connsiteX16" fmla="*/ 122283 w 1544707"/>
                <a:gd name="connsiteY16" fmla="*/ 436932 h 605197"/>
                <a:gd name="connsiteX17" fmla="*/ 143818 w 1544707"/>
                <a:gd name="connsiteY17" fmla="*/ 352933 h 605197"/>
                <a:gd name="connsiteX18" fmla="*/ 0 w 1544707"/>
                <a:gd name="connsiteY18" fmla="*/ 296402 h 605197"/>
                <a:gd name="connsiteX19" fmla="*/ 76199 w 1544707"/>
                <a:gd name="connsiteY19" fmla="*/ 0 h 60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4707" h="605197">
                  <a:moveTo>
                    <a:pt x="76199" y="0"/>
                  </a:moveTo>
                  <a:cubicBezTo>
                    <a:pt x="137812" y="14586"/>
                    <a:pt x="164202" y="47189"/>
                    <a:pt x="236169" y="51422"/>
                  </a:cubicBezTo>
                  <a:lnTo>
                    <a:pt x="540969" y="38722"/>
                  </a:lnTo>
                  <a:lnTo>
                    <a:pt x="750519" y="32372"/>
                  </a:lnTo>
                  <a:lnTo>
                    <a:pt x="1004519" y="57772"/>
                  </a:lnTo>
                  <a:lnTo>
                    <a:pt x="1358692" y="169817"/>
                  </a:lnTo>
                  <a:lnTo>
                    <a:pt x="1544707" y="168988"/>
                  </a:lnTo>
                  <a:lnTo>
                    <a:pt x="1373360" y="329188"/>
                  </a:lnTo>
                  <a:lnTo>
                    <a:pt x="1307479" y="409485"/>
                  </a:lnTo>
                  <a:cubicBezTo>
                    <a:pt x="1274088" y="534957"/>
                    <a:pt x="1249301" y="531354"/>
                    <a:pt x="1250327" y="605197"/>
                  </a:cubicBezTo>
                  <a:cubicBezTo>
                    <a:pt x="1190301" y="544298"/>
                    <a:pt x="1211606" y="543629"/>
                    <a:pt x="1186414" y="491332"/>
                  </a:cubicBezTo>
                  <a:cubicBezTo>
                    <a:pt x="1147738" y="443695"/>
                    <a:pt x="1114586" y="417776"/>
                    <a:pt x="1074369" y="380999"/>
                  </a:cubicBezTo>
                  <a:lnTo>
                    <a:pt x="960069" y="366541"/>
                  </a:lnTo>
                  <a:lnTo>
                    <a:pt x="725119" y="350666"/>
                  </a:lnTo>
                  <a:lnTo>
                    <a:pt x="413969" y="375272"/>
                  </a:lnTo>
                  <a:lnTo>
                    <a:pt x="224297" y="407022"/>
                  </a:lnTo>
                  <a:lnTo>
                    <a:pt x="122283" y="436932"/>
                  </a:lnTo>
                  <a:lnTo>
                    <a:pt x="143818" y="352933"/>
                  </a:lnTo>
                  <a:lnTo>
                    <a:pt x="0" y="296402"/>
                  </a:lnTo>
                  <a:cubicBezTo>
                    <a:pt x="25400" y="199035"/>
                    <a:pt x="33084" y="105973"/>
                    <a:pt x="76199" y="0"/>
                  </a:cubicBezTo>
                  <a:close/>
                </a:path>
              </a:pathLst>
            </a:custGeom>
            <a:noFill/>
            <a:ln w="1905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フリーフォーム 215"/>
            <p:cNvSpPr/>
            <p:nvPr/>
          </p:nvSpPr>
          <p:spPr>
            <a:xfrm>
              <a:off x="5689072" y="4007684"/>
              <a:ext cx="671078" cy="482264"/>
            </a:xfrm>
            <a:custGeom>
              <a:avLst/>
              <a:gdLst>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28" fmla="*/ 349250 w 1238250"/>
                <a:gd name="connsiteY28" fmla="*/ 31750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28" fmla="*/ 339725 w 1238250"/>
                <a:gd name="connsiteY28" fmla="*/ 26987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98450 w 1238250"/>
                <a:gd name="connsiteY27" fmla="*/ 50800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7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68350 w 1238250"/>
                <a:gd name="connsiteY10" fmla="*/ 679450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92150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71500 w 1238250"/>
                <a:gd name="connsiteY12" fmla="*/ 717550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31019 w 1238250"/>
                <a:gd name="connsiteY12" fmla="*/ 629444 h 723900"/>
                <a:gd name="connsiteX13" fmla="*/ 533400 w 1238250"/>
                <a:gd name="connsiteY13" fmla="*/ 723900 h 723900"/>
                <a:gd name="connsiteX14" fmla="*/ 438150 w 1238250"/>
                <a:gd name="connsiteY14" fmla="*/ 704850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23900"/>
                <a:gd name="connsiteX1" fmla="*/ 520700 w 1238250"/>
                <a:gd name="connsiteY1" fmla="*/ 76200 h 723900"/>
                <a:gd name="connsiteX2" fmla="*/ 635000 w 1238250"/>
                <a:gd name="connsiteY2" fmla="*/ 133350 h 723900"/>
                <a:gd name="connsiteX3" fmla="*/ 850900 w 1238250"/>
                <a:gd name="connsiteY3" fmla="*/ 215900 h 723900"/>
                <a:gd name="connsiteX4" fmla="*/ 1016000 w 1238250"/>
                <a:gd name="connsiteY4" fmla="*/ 311150 h 723900"/>
                <a:gd name="connsiteX5" fmla="*/ 1181100 w 1238250"/>
                <a:gd name="connsiteY5" fmla="*/ 419100 h 723900"/>
                <a:gd name="connsiteX6" fmla="*/ 1238250 w 1238250"/>
                <a:gd name="connsiteY6" fmla="*/ 533400 h 723900"/>
                <a:gd name="connsiteX7" fmla="*/ 1149350 w 1238250"/>
                <a:gd name="connsiteY7" fmla="*/ 590550 h 723900"/>
                <a:gd name="connsiteX8" fmla="*/ 889000 w 1238250"/>
                <a:gd name="connsiteY8" fmla="*/ 590550 h 723900"/>
                <a:gd name="connsiteX9" fmla="*/ 825500 w 1238250"/>
                <a:gd name="connsiteY9" fmla="*/ 628650 h 723900"/>
                <a:gd name="connsiteX10" fmla="*/ 758825 w 1238250"/>
                <a:gd name="connsiteY10" fmla="*/ 719931 h 723900"/>
                <a:gd name="connsiteX11" fmla="*/ 641350 w 1238250"/>
                <a:gd name="connsiteY11" fmla="*/ 685006 h 723900"/>
                <a:gd name="connsiteX12" fmla="*/ 531019 w 1238250"/>
                <a:gd name="connsiteY12" fmla="*/ 629444 h 723900"/>
                <a:gd name="connsiteX13" fmla="*/ 533400 w 1238250"/>
                <a:gd name="connsiteY13" fmla="*/ 723900 h 723900"/>
                <a:gd name="connsiteX14" fmla="*/ 419100 w 1238250"/>
                <a:gd name="connsiteY14" fmla="*/ 626268 h 723900"/>
                <a:gd name="connsiteX15" fmla="*/ 406400 w 1238250"/>
                <a:gd name="connsiteY15" fmla="*/ 660400 h 723900"/>
                <a:gd name="connsiteX16" fmla="*/ 336550 w 1238250"/>
                <a:gd name="connsiteY16" fmla="*/ 679450 h 723900"/>
                <a:gd name="connsiteX17" fmla="*/ 234950 w 1238250"/>
                <a:gd name="connsiteY17" fmla="*/ 698500 h 723900"/>
                <a:gd name="connsiteX18" fmla="*/ 107950 w 1238250"/>
                <a:gd name="connsiteY18" fmla="*/ 666750 h 723900"/>
                <a:gd name="connsiteX19" fmla="*/ 69850 w 1238250"/>
                <a:gd name="connsiteY19" fmla="*/ 641350 h 723900"/>
                <a:gd name="connsiteX20" fmla="*/ 44450 w 1238250"/>
                <a:gd name="connsiteY20" fmla="*/ 609600 h 723900"/>
                <a:gd name="connsiteX21" fmla="*/ 0 w 1238250"/>
                <a:gd name="connsiteY21" fmla="*/ 476250 h 723900"/>
                <a:gd name="connsiteX22" fmla="*/ 19050 w 1238250"/>
                <a:gd name="connsiteY22" fmla="*/ 374650 h 723900"/>
                <a:gd name="connsiteX23" fmla="*/ 69850 w 1238250"/>
                <a:gd name="connsiteY23" fmla="*/ 374650 h 723900"/>
                <a:gd name="connsiteX24" fmla="*/ 127000 w 1238250"/>
                <a:gd name="connsiteY24" fmla="*/ 247650 h 723900"/>
                <a:gd name="connsiteX25" fmla="*/ 171450 w 1238250"/>
                <a:gd name="connsiteY25" fmla="*/ 171450 h 723900"/>
                <a:gd name="connsiteX26" fmla="*/ 241300 w 1238250"/>
                <a:gd name="connsiteY26" fmla="*/ 95250 h 723900"/>
                <a:gd name="connsiteX27" fmla="*/ 286544 w 1238250"/>
                <a:gd name="connsiteY27" fmla="*/ 793 h 723900"/>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36550 w 1238250"/>
                <a:gd name="connsiteY15" fmla="*/ 679450 h 719931"/>
                <a:gd name="connsiteX16" fmla="*/ 234950 w 1238250"/>
                <a:gd name="connsiteY16" fmla="*/ 69850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07975 w 1238250"/>
                <a:gd name="connsiteY15" fmla="*/ 658019 h 719931"/>
                <a:gd name="connsiteX16" fmla="*/ 234950 w 1238250"/>
                <a:gd name="connsiteY16" fmla="*/ 69850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85750 w 1238250"/>
                <a:gd name="connsiteY0" fmla="*/ 0 h 719931"/>
                <a:gd name="connsiteX1" fmla="*/ 520700 w 1238250"/>
                <a:gd name="connsiteY1" fmla="*/ 76200 h 719931"/>
                <a:gd name="connsiteX2" fmla="*/ 635000 w 1238250"/>
                <a:gd name="connsiteY2" fmla="*/ 133350 h 719931"/>
                <a:gd name="connsiteX3" fmla="*/ 850900 w 1238250"/>
                <a:gd name="connsiteY3" fmla="*/ 215900 h 719931"/>
                <a:gd name="connsiteX4" fmla="*/ 1016000 w 1238250"/>
                <a:gd name="connsiteY4" fmla="*/ 311150 h 719931"/>
                <a:gd name="connsiteX5" fmla="*/ 1181100 w 1238250"/>
                <a:gd name="connsiteY5" fmla="*/ 419100 h 719931"/>
                <a:gd name="connsiteX6" fmla="*/ 1238250 w 1238250"/>
                <a:gd name="connsiteY6" fmla="*/ 533400 h 719931"/>
                <a:gd name="connsiteX7" fmla="*/ 1149350 w 1238250"/>
                <a:gd name="connsiteY7" fmla="*/ 590550 h 719931"/>
                <a:gd name="connsiteX8" fmla="*/ 889000 w 1238250"/>
                <a:gd name="connsiteY8" fmla="*/ 590550 h 719931"/>
                <a:gd name="connsiteX9" fmla="*/ 825500 w 1238250"/>
                <a:gd name="connsiteY9" fmla="*/ 628650 h 719931"/>
                <a:gd name="connsiteX10" fmla="*/ 758825 w 1238250"/>
                <a:gd name="connsiteY10" fmla="*/ 719931 h 719931"/>
                <a:gd name="connsiteX11" fmla="*/ 641350 w 1238250"/>
                <a:gd name="connsiteY11" fmla="*/ 685006 h 719931"/>
                <a:gd name="connsiteX12" fmla="*/ 531019 w 1238250"/>
                <a:gd name="connsiteY12" fmla="*/ 629444 h 719931"/>
                <a:gd name="connsiteX13" fmla="*/ 419100 w 1238250"/>
                <a:gd name="connsiteY13" fmla="*/ 626268 h 719931"/>
                <a:gd name="connsiteX14" fmla="*/ 406400 w 1238250"/>
                <a:gd name="connsiteY14" fmla="*/ 660400 h 719931"/>
                <a:gd name="connsiteX15" fmla="*/ 307975 w 1238250"/>
                <a:gd name="connsiteY15" fmla="*/ 658019 h 719931"/>
                <a:gd name="connsiteX16" fmla="*/ 211138 w 1238250"/>
                <a:gd name="connsiteY16" fmla="*/ 679450 h 719931"/>
                <a:gd name="connsiteX17" fmla="*/ 107950 w 1238250"/>
                <a:gd name="connsiteY17" fmla="*/ 666750 h 719931"/>
                <a:gd name="connsiteX18" fmla="*/ 69850 w 1238250"/>
                <a:gd name="connsiteY18" fmla="*/ 641350 h 719931"/>
                <a:gd name="connsiteX19" fmla="*/ 44450 w 1238250"/>
                <a:gd name="connsiteY19" fmla="*/ 609600 h 719931"/>
                <a:gd name="connsiteX20" fmla="*/ 0 w 1238250"/>
                <a:gd name="connsiteY20" fmla="*/ 476250 h 719931"/>
                <a:gd name="connsiteX21" fmla="*/ 19050 w 1238250"/>
                <a:gd name="connsiteY21" fmla="*/ 374650 h 719931"/>
                <a:gd name="connsiteX22" fmla="*/ 69850 w 1238250"/>
                <a:gd name="connsiteY22" fmla="*/ 374650 h 719931"/>
                <a:gd name="connsiteX23" fmla="*/ 127000 w 1238250"/>
                <a:gd name="connsiteY23" fmla="*/ 247650 h 719931"/>
                <a:gd name="connsiteX24" fmla="*/ 171450 w 1238250"/>
                <a:gd name="connsiteY24" fmla="*/ 171450 h 719931"/>
                <a:gd name="connsiteX25" fmla="*/ 241300 w 1238250"/>
                <a:gd name="connsiteY25" fmla="*/ 95250 h 719931"/>
                <a:gd name="connsiteX26" fmla="*/ 286544 w 123825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2540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267494 w 121920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267494 w 1219200"/>
                <a:gd name="connsiteY26" fmla="*/ 793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22250 w 1219200"/>
                <a:gd name="connsiteY25" fmla="*/ 95250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52400 w 1219200"/>
                <a:gd name="connsiteY24" fmla="*/ 171450 h 719931"/>
                <a:gd name="connsiteX25" fmla="*/ 243681 w 1219200"/>
                <a:gd name="connsiteY25" fmla="*/ 123825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07950 w 1219200"/>
                <a:gd name="connsiteY23" fmla="*/ 247650 h 719931"/>
                <a:gd name="connsiteX24" fmla="*/ 178594 w 1219200"/>
                <a:gd name="connsiteY24" fmla="*/ 202406 h 719931"/>
                <a:gd name="connsiteX25" fmla="*/ 243681 w 1219200"/>
                <a:gd name="connsiteY25" fmla="*/ 123825 h 719931"/>
                <a:gd name="connsiteX26" fmla="*/ 317500 w 1219200"/>
                <a:gd name="connsiteY26" fmla="*/ 26986 h 719931"/>
                <a:gd name="connsiteX0" fmla="*/ 266700 w 1219200"/>
                <a:gd name="connsiteY0" fmla="*/ 0 h 719931"/>
                <a:gd name="connsiteX1" fmla="*/ 501650 w 1219200"/>
                <a:gd name="connsiteY1" fmla="*/ 76200 h 719931"/>
                <a:gd name="connsiteX2" fmla="*/ 615950 w 1219200"/>
                <a:gd name="connsiteY2" fmla="*/ 133350 h 719931"/>
                <a:gd name="connsiteX3" fmla="*/ 831850 w 1219200"/>
                <a:gd name="connsiteY3" fmla="*/ 215900 h 719931"/>
                <a:gd name="connsiteX4" fmla="*/ 996950 w 1219200"/>
                <a:gd name="connsiteY4" fmla="*/ 311150 h 719931"/>
                <a:gd name="connsiteX5" fmla="*/ 1162050 w 1219200"/>
                <a:gd name="connsiteY5" fmla="*/ 419100 h 719931"/>
                <a:gd name="connsiteX6" fmla="*/ 1219200 w 1219200"/>
                <a:gd name="connsiteY6" fmla="*/ 533400 h 719931"/>
                <a:gd name="connsiteX7" fmla="*/ 1130300 w 1219200"/>
                <a:gd name="connsiteY7" fmla="*/ 590550 h 719931"/>
                <a:gd name="connsiteX8" fmla="*/ 869950 w 1219200"/>
                <a:gd name="connsiteY8" fmla="*/ 590550 h 719931"/>
                <a:gd name="connsiteX9" fmla="*/ 806450 w 1219200"/>
                <a:gd name="connsiteY9" fmla="*/ 628650 h 719931"/>
                <a:gd name="connsiteX10" fmla="*/ 739775 w 1219200"/>
                <a:gd name="connsiteY10" fmla="*/ 719931 h 719931"/>
                <a:gd name="connsiteX11" fmla="*/ 622300 w 1219200"/>
                <a:gd name="connsiteY11" fmla="*/ 685006 h 719931"/>
                <a:gd name="connsiteX12" fmla="*/ 511969 w 1219200"/>
                <a:gd name="connsiteY12" fmla="*/ 629444 h 719931"/>
                <a:gd name="connsiteX13" fmla="*/ 400050 w 1219200"/>
                <a:gd name="connsiteY13" fmla="*/ 626268 h 719931"/>
                <a:gd name="connsiteX14" fmla="*/ 387350 w 1219200"/>
                <a:gd name="connsiteY14" fmla="*/ 660400 h 719931"/>
                <a:gd name="connsiteX15" fmla="*/ 288925 w 1219200"/>
                <a:gd name="connsiteY15" fmla="*/ 658019 h 719931"/>
                <a:gd name="connsiteX16" fmla="*/ 192088 w 1219200"/>
                <a:gd name="connsiteY16" fmla="*/ 679450 h 719931"/>
                <a:gd name="connsiteX17" fmla="*/ 88900 w 1219200"/>
                <a:gd name="connsiteY17" fmla="*/ 666750 h 719931"/>
                <a:gd name="connsiteX18" fmla="*/ 50800 w 1219200"/>
                <a:gd name="connsiteY18" fmla="*/ 641350 h 719931"/>
                <a:gd name="connsiteX19" fmla="*/ 82550 w 1219200"/>
                <a:gd name="connsiteY19" fmla="*/ 609600 h 719931"/>
                <a:gd name="connsiteX20" fmla="*/ 61913 w 1219200"/>
                <a:gd name="connsiteY20" fmla="*/ 488157 h 719931"/>
                <a:gd name="connsiteX21" fmla="*/ 0 w 1219200"/>
                <a:gd name="connsiteY21" fmla="*/ 374650 h 719931"/>
                <a:gd name="connsiteX22" fmla="*/ 50800 w 1219200"/>
                <a:gd name="connsiteY22" fmla="*/ 374650 h 719931"/>
                <a:gd name="connsiteX23" fmla="*/ 124619 w 1219200"/>
                <a:gd name="connsiteY23" fmla="*/ 273843 h 719931"/>
                <a:gd name="connsiteX24" fmla="*/ 178594 w 1219200"/>
                <a:gd name="connsiteY24" fmla="*/ 202406 h 719931"/>
                <a:gd name="connsiteX25" fmla="*/ 243681 w 1219200"/>
                <a:gd name="connsiteY25" fmla="*/ 123825 h 719931"/>
                <a:gd name="connsiteX26" fmla="*/ 317500 w 1219200"/>
                <a:gd name="connsiteY26" fmla="*/ 26986 h 719931"/>
                <a:gd name="connsiteX0" fmla="*/ 215900 w 1168400"/>
                <a:gd name="connsiteY0" fmla="*/ 0 h 719931"/>
                <a:gd name="connsiteX1" fmla="*/ 450850 w 1168400"/>
                <a:gd name="connsiteY1" fmla="*/ 76200 h 719931"/>
                <a:gd name="connsiteX2" fmla="*/ 565150 w 1168400"/>
                <a:gd name="connsiteY2" fmla="*/ 133350 h 719931"/>
                <a:gd name="connsiteX3" fmla="*/ 781050 w 1168400"/>
                <a:gd name="connsiteY3" fmla="*/ 215900 h 719931"/>
                <a:gd name="connsiteX4" fmla="*/ 946150 w 1168400"/>
                <a:gd name="connsiteY4" fmla="*/ 311150 h 719931"/>
                <a:gd name="connsiteX5" fmla="*/ 1111250 w 1168400"/>
                <a:gd name="connsiteY5" fmla="*/ 419100 h 719931"/>
                <a:gd name="connsiteX6" fmla="*/ 1168400 w 1168400"/>
                <a:gd name="connsiteY6" fmla="*/ 533400 h 719931"/>
                <a:gd name="connsiteX7" fmla="*/ 1079500 w 1168400"/>
                <a:gd name="connsiteY7" fmla="*/ 590550 h 719931"/>
                <a:gd name="connsiteX8" fmla="*/ 819150 w 1168400"/>
                <a:gd name="connsiteY8" fmla="*/ 590550 h 719931"/>
                <a:gd name="connsiteX9" fmla="*/ 755650 w 1168400"/>
                <a:gd name="connsiteY9" fmla="*/ 628650 h 719931"/>
                <a:gd name="connsiteX10" fmla="*/ 688975 w 1168400"/>
                <a:gd name="connsiteY10" fmla="*/ 719931 h 719931"/>
                <a:gd name="connsiteX11" fmla="*/ 571500 w 1168400"/>
                <a:gd name="connsiteY11" fmla="*/ 685006 h 719931"/>
                <a:gd name="connsiteX12" fmla="*/ 461169 w 1168400"/>
                <a:gd name="connsiteY12" fmla="*/ 629444 h 719931"/>
                <a:gd name="connsiteX13" fmla="*/ 349250 w 1168400"/>
                <a:gd name="connsiteY13" fmla="*/ 626268 h 719931"/>
                <a:gd name="connsiteX14" fmla="*/ 336550 w 1168400"/>
                <a:gd name="connsiteY14" fmla="*/ 660400 h 719931"/>
                <a:gd name="connsiteX15" fmla="*/ 238125 w 1168400"/>
                <a:gd name="connsiteY15" fmla="*/ 658019 h 719931"/>
                <a:gd name="connsiteX16" fmla="*/ 141288 w 1168400"/>
                <a:gd name="connsiteY16" fmla="*/ 679450 h 719931"/>
                <a:gd name="connsiteX17" fmla="*/ 38100 w 1168400"/>
                <a:gd name="connsiteY17" fmla="*/ 666750 h 719931"/>
                <a:gd name="connsiteX18" fmla="*/ 0 w 1168400"/>
                <a:gd name="connsiteY18" fmla="*/ 641350 h 719931"/>
                <a:gd name="connsiteX19" fmla="*/ 31750 w 1168400"/>
                <a:gd name="connsiteY19" fmla="*/ 609600 h 719931"/>
                <a:gd name="connsiteX20" fmla="*/ 11113 w 1168400"/>
                <a:gd name="connsiteY20" fmla="*/ 488157 h 719931"/>
                <a:gd name="connsiteX21" fmla="*/ 0 w 1168400"/>
                <a:gd name="connsiteY21" fmla="*/ 374650 h 719931"/>
                <a:gd name="connsiteX22" fmla="*/ 73819 w 1168400"/>
                <a:gd name="connsiteY22" fmla="*/ 273843 h 719931"/>
                <a:gd name="connsiteX23" fmla="*/ 127794 w 1168400"/>
                <a:gd name="connsiteY23" fmla="*/ 202406 h 719931"/>
                <a:gd name="connsiteX24" fmla="*/ 192881 w 1168400"/>
                <a:gd name="connsiteY24" fmla="*/ 123825 h 719931"/>
                <a:gd name="connsiteX25" fmla="*/ 266700 w 1168400"/>
                <a:gd name="connsiteY25" fmla="*/ 26986 h 719931"/>
                <a:gd name="connsiteX0" fmla="*/ 215900 w 1168400"/>
                <a:gd name="connsiteY0" fmla="*/ 0 h 719931"/>
                <a:gd name="connsiteX1" fmla="*/ 450850 w 1168400"/>
                <a:gd name="connsiteY1" fmla="*/ 76200 h 719931"/>
                <a:gd name="connsiteX2" fmla="*/ 565150 w 1168400"/>
                <a:gd name="connsiteY2" fmla="*/ 133350 h 719931"/>
                <a:gd name="connsiteX3" fmla="*/ 781050 w 1168400"/>
                <a:gd name="connsiteY3" fmla="*/ 215900 h 719931"/>
                <a:gd name="connsiteX4" fmla="*/ 946150 w 1168400"/>
                <a:gd name="connsiteY4" fmla="*/ 311150 h 719931"/>
                <a:gd name="connsiteX5" fmla="*/ 1111250 w 1168400"/>
                <a:gd name="connsiteY5" fmla="*/ 419100 h 719931"/>
                <a:gd name="connsiteX6" fmla="*/ 1168400 w 1168400"/>
                <a:gd name="connsiteY6" fmla="*/ 533400 h 719931"/>
                <a:gd name="connsiteX7" fmla="*/ 1079500 w 1168400"/>
                <a:gd name="connsiteY7" fmla="*/ 590550 h 719931"/>
                <a:gd name="connsiteX8" fmla="*/ 819150 w 1168400"/>
                <a:gd name="connsiteY8" fmla="*/ 590550 h 719931"/>
                <a:gd name="connsiteX9" fmla="*/ 755650 w 1168400"/>
                <a:gd name="connsiteY9" fmla="*/ 628650 h 719931"/>
                <a:gd name="connsiteX10" fmla="*/ 688975 w 1168400"/>
                <a:gd name="connsiteY10" fmla="*/ 719931 h 719931"/>
                <a:gd name="connsiteX11" fmla="*/ 571500 w 1168400"/>
                <a:gd name="connsiteY11" fmla="*/ 685006 h 719931"/>
                <a:gd name="connsiteX12" fmla="*/ 461169 w 1168400"/>
                <a:gd name="connsiteY12" fmla="*/ 629444 h 719931"/>
                <a:gd name="connsiteX13" fmla="*/ 349250 w 1168400"/>
                <a:gd name="connsiteY13" fmla="*/ 626268 h 719931"/>
                <a:gd name="connsiteX14" fmla="*/ 336550 w 1168400"/>
                <a:gd name="connsiteY14" fmla="*/ 660400 h 719931"/>
                <a:gd name="connsiteX15" fmla="*/ 238125 w 1168400"/>
                <a:gd name="connsiteY15" fmla="*/ 658019 h 719931"/>
                <a:gd name="connsiteX16" fmla="*/ 141288 w 1168400"/>
                <a:gd name="connsiteY16" fmla="*/ 679450 h 719931"/>
                <a:gd name="connsiteX17" fmla="*/ 38100 w 1168400"/>
                <a:gd name="connsiteY17" fmla="*/ 666750 h 719931"/>
                <a:gd name="connsiteX18" fmla="*/ 0 w 1168400"/>
                <a:gd name="connsiteY18" fmla="*/ 641350 h 719931"/>
                <a:gd name="connsiteX19" fmla="*/ 31750 w 1168400"/>
                <a:gd name="connsiteY19" fmla="*/ 609600 h 719931"/>
                <a:gd name="connsiteX20" fmla="*/ 11113 w 1168400"/>
                <a:gd name="connsiteY20" fmla="*/ 488157 h 719931"/>
                <a:gd name="connsiteX21" fmla="*/ 30956 w 1168400"/>
                <a:gd name="connsiteY21" fmla="*/ 377032 h 719931"/>
                <a:gd name="connsiteX22" fmla="*/ 73819 w 1168400"/>
                <a:gd name="connsiteY22" fmla="*/ 273843 h 719931"/>
                <a:gd name="connsiteX23" fmla="*/ 127794 w 1168400"/>
                <a:gd name="connsiteY23" fmla="*/ 202406 h 719931"/>
                <a:gd name="connsiteX24" fmla="*/ 192881 w 1168400"/>
                <a:gd name="connsiteY24" fmla="*/ 123825 h 719931"/>
                <a:gd name="connsiteX25" fmla="*/ 266700 w 1168400"/>
                <a:gd name="connsiteY25" fmla="*/ 26986 h 719931"/>
                <a:gd name="connsiteX0" fmla="*/ 215900 w 1144588"/>
                <a:gd name="connsiteY0" fmla="*/ 0 h 719931"/>
                <a:gd name="connsiteX1" fmla="*/ 450850 w 1144588"/>
                <a:gd name="connsiteY1" fmla="*/ 76200 h 719931"/>
                <a:gd name="connsiteX2" fmla="*/ 565150 w 1144588"/>
                <a:gd name="connsiteY2" fmla="*/ 133350 h 719931"/>
                <a:gd name="connsiteX3" fmla="*/ 781050 w 1144588"/>
                <a:gd name="connsiteY3" fmla="*/ 215900 h 719931"/>
                <a:gd name="connsiteX4" fmla="*/ 946150 w 1144588"/>
                <a:gd name="connsiteY4" fmla="*/ 311150 h 719931"/>
                <a:gd name="connsiteX5" fmla="*/ 1111250 w 1144588"/>
                <a:gd name="connsiteY5" fmla="*/ 419100 h 719931"/>
                <a:gd name="connsiteX6" fmla="*/ 1144588 w 1144588"/>
                <a:gd name="connsiteY6" fmla="*/ 519112 h 719931"/>
                <a:gd name="connsiteX7" fmla="*/ 1079500 w 1144588"/>
                <a:gd name="connsiteY7" fmla="*/ 590550 h 719931"/>
                <a:gd name="connsiteX8" fmla="*/ 819150 w 1144588"/>
                <a:gd name="connsiteY8" fmla="*/ 590550 h 719931"/>
                <a:gd name="connsiteX9" fmla="*/ 755650 w 1144588"/>
                <a:gd name="connsiteY9" fmla="*/ 628650 h 719931"/>
                <a:gd name="connsiteX10" fmla="*/ 688975 w 1144588"/>
                <a:gd name="connsiteY10" fmla="*/ 719931 h 719931"/>
                <a:gd name="connsiteX11" fmla="*/ 571500 w 1144588"/>
                <a:gd name="connsiteY11" fmla="*/ 685006 h 719931"/>
                <a:gd name="connsiteX12" fmla="*/ 461169 w 1144588"/>
                <a:gd name="connsiteY12" fmla="*/ 629444 h 719931"/>
                <a:gd name="connsiteX13" fmla="*/ 349250 w 1144588"/>
                <a:gd name="connsiteY13" fmla="*/ 626268 h 719931"/>
                <a:gd name="connsiteX14" fmla="*/ 336550 w 1144588"/>
                <a:gd name="connsiteY14" fmla="*/ 660400 h 719931"/>
                <a:gd name="connsiteX15" fmla="*/ 238125 w 1144588"/>
                <a:gd name="connsiteY15" fmla="*/ 658019 h 719931"/>
                <a:gd name="connsiteX16" fmla="*/ 141288 w 1144588"/>
                <a:gd name="connsiteY16" fmla="*/ 679450 h 719931"/>
                <a:gd name="connsiteX17" fmla="*/ 38100 w 1144588"/>
                <a:gd name="connsiteY17" fmla="*/ 666750 h 719931"/>
                <a:gd name="connsiteX18" fmla="*/ 0 w 1144588"/>
                <a:gd name="connsiteY18" fmla="*/ 641350 h 719931"/>
                <a:gd name="connsiteX19" fmla="*/ 31750 w 1144588"/>
                <a:gd name="connsiteY19" fmla="*/ 609600 h 719931"/>
                <a:gd name="connsiteX20" fmla="*/ 11113 w 1144588"/>
                <a:gd name="connsiteY20" fmla="*/ 488157 h 719931"/>
                <a:gd name="connsiteX21" fmla="*/ 30956 w 1144588"/>
                <a:gd name="connsiteY21" fmla="*/ 377032 h 719931"/>
                <a:gd name="connsiteX22" fmla="*/ 73819 w 1144588"/>
                <a:gd name="connsiteY22" fmla="*/ 273843 h 719931"/>
                <a:gd name="connsiteX23" fmla="*/ 127794 w 1144588"/>
                <a:gd name="connsiteY23" fmla="*/ 202406 h 719931"/>
                <a:gd name="connsiteX24" fmla="*/ 192881 w 1144588"/>
                <a:gd name="connsiteY24" fmla="*/ 123825 h 719931"/>
                <a:gd name="connsiteX25" fmla="*/ 266700 w 1144588"/>
                <a:gd name="connsiteY25" fmla="*/ 26986 h 719931"/>
                <a:gd name="connsiteX0" fmla="*/ 215900 w 1144588"/>
                <a:gd name="connsiteY0" fmla="*/ 0 h 719931"/>
                <a:gd name="connsiteX1" fmla="*/ 450850 w 1144588"/>
                <a:gd name="connsiteY1" fmla="*/ 76200 h 719931"/>
                <a:gd name="connsiteX2" fmla="*/ 565150 w 1144588"/>
                <a:gd name="connsiteY2" fmla="*/ 133350 h 719931"/>
                <a:gd name="connsiteX3" fmla="*/ 781050 w 1144588"/>
                <a:gd name="connsiteY3" fmla="*/ 215900 h 719931"/>
                <a:gd name="connsiteX4" fmla="*/ 946150 w 1144588"/>
                <a:gd name="connsiteY4" fmla="*/ 311150 h 719931"/>
                <a:gd name="connsiteX5" fmla="*/ 1099344 w 1144588"/>
                <a:gd name="connsiteY5" fmla="*/ 411956 h 719931"/>
                <a:gd name="connsiteX6" fmla="*/ 1144588 w 1144588"/>
                <a:gd name="connsiteY6" fmla="*/ 519112 h 719931"/>
                <a:gd name="connsiteX7" fmla="*/ 1079500 w 1144588"/>
                <a:gd name="connsiteY7" fmla="*/ 590550 h 719931"/>
                <a:gd name="connsiteX8" fmla="*/ 819150 w 1144588"/>
                <a:gd name="connsiteY8" fmla="*/ 590550 h 719931"/>
                <a:gd name="connsiteX9" fmla="*/ 755650 w 1144588"/>
                <a:gd name="connsiteY9" fmla="*/ 628650 h 719931"/>
                <a:gd name="connsiteX10" fmla="*/ 688975 w 1144588"/>
                <a:gd name="connsiteY10" fmla="*/ 719931 h 719931"/>
                <a:gd name="connsiteX11" fmla="*/ 571500 w 1144588"/>
                <a:gd name="connsiteY11" fmla="*/ 685006 h 719931"/>
                <a:gd name="connsiteX12" fmla="*/ 461169 w 1144588"/>
                <a:gd name="connsiteY12" fmla="*/ 629444 h 719931"/>
                <a:gd name="connsiteX13" fmla="*/ 349250 w 1144588"/>
                <a:gd name="connsiteY13" fmla="*/ 626268 h 719931"/>
                <a:gd name="connsiteX14" fmla="*/ 336550 w 1144588"/>
                <a:gd name="connsiteY14" fmla="*/ 660400 h 719931"/>
                <a:gd name="connsiteX15" fmla="*/ 238125 w 1144588"/>
                <a:gd name="connsiteY15" fmla="*/ 658019 h 719931"/>
                <a:gd name="connsiteX16" fmla="*/ 141288 w 1144588"/>
                <a:gd name="connsiteY16" fmla="*/ 679450 h 719931"/>
                <a:gd name="connsiteX17" fmla="*/ 38100 w 1144588"/>
                <a:gd name="connsiteY17" fmla="*/ 666750 h 719931"/>
                <a:gd name="connsiteX18" fmla="*/ 0 w 1144588"/>
                <a:gd name="connsiteY18" fmla="*/ 641350 h 719931"/>
                <a:gd name="connsiteX19" fmla="*/ 31750 w 1144588"/>
                <a:gd name="connsiteY19" fmla="*/ 609600 h 719931"/>
                <a:gd name="connsiteX20" fmla="*/ 11113 w 1144588"/>
                <a:gd name="connsiteY20" fmla="*/ 488157 h 719931"/>
                <a:gd name="connsiteX21" fmla="*/ 30956 w 1144588"/>
                <a:gd name="connsiteY21" fmla="*/ 377032 h 719931"/>
                <a:gd name="connsiteX22" fmla="*/ 73819 w 1144588"/>
                <a:gd name="connsiteY22" fmla="*/ 273843 h 719931"/>
                <a:gd name="connsiteX23" fmla="*/ 127794 w 1144588"/>
                <a:gd name="connsiteY23" fmla="*/ 202406 h 719931"/>
                <a:gd name="connsiteX24" fmla="*/ 192881 w 1144588"/>
                <a:gd name="connsiteY24" fmla="*/ 123825 h 719931"/>
                <a:gd name="connsiteX25" fmla="*/ 266700 w 1144588"/>
                <a:gd name="connsiteY25" fmla="*/ 26986 h 719931"/>
                <a:gd name="connsiteX0" fmla="*/ 215900 w 1127919"/>
                <a:gd name="connsiteY0" fmla="*/ 0 h 719931"/>
                <a:gd name="connsiteX1" fmla="*/ 450850 w 1127919"/>
                <a:gd name="connsiteY1" fmla="*/ 76200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66700 w 1127919"/>
                <a:gd name="connsiteY25" fmla="*/ 26986 h 719931"/>
                <a:gd name="connsiteX0" fmla="*/ 215900 w 1127919"/>
                <a:gd name="connsiteY0" fmla="*/ 0 h 719931"/>
                <a:gd name="connsiteX1" fmla="*/ 450850 w 1127919"/>
                <a:gd name="connsiteY1" fmla="*/ 76200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92893 w 1127919"/>
                <a:gd name="connsiteY25" fmla="*/ 60323 h 719931"/>
                <a:gd name="connsiteX0" fmla="*/ 215900 w 1127919"/>
                <a:gd name="connsiteY0" fmla="*/ 0 h 719931"/>
                <a:gd name="connsiteX1" fmla="*/ 453232 w 1127919"/>
                <a:gd name="connsiteY1" fmla="*/ 90487 h 719931"/>
                <a:gd name="connsiteX2" fmla="*/ 565150 w 1127919"/>
                <a:gd name="connsiteY2" fmla="*/ 133350 h 719931"/>
                <a:gd name="connsiteX3" fmla="*/ 781050 w 1127919"/>
                <a:gd name="connsiteY3" fmla="*/ 215900 h 719931"/>
                <a:gd name="connsiteX4" fmla="*/ 946150 w 1127919"/>
                <a:gd name="connsiteY4" fmla="*/ 311150 h 719931"/>
                <a:gd name="connsiteX5" fmla="*/ 1099344 w 1127919"/>
                <a:gd name="connsiteY5" fmla="*/ 411956 h 719931"/>
                <a:gd name="connsiteX6" fmla="*/ 1127919 w 1127919"/>
                <a:gd name="connsiteY6" fmla="*/ 516731 h 719931"/>
                <a:gd name="connsiteX7" fmla="*/ 1079500 w 1127919"/>
                <a:gd name="connsiteY7" fmla="*/ 590550 h 719931"/>
                <a:gd name="connsiteX8" fmla="*/ 819150 w 1127919"/>
                <a:gd name="connsiteY8" fmla="*/ 590550 h 719931"/>
                <a:gd name="connsiteX9" fmla="*/ 755650 w 1127919"/>
                <a:gd name="connsiteY9" fmla="*/ 628650 h 719931"/>
                <a:gd name="connsiteX10" fmla="*/ 688975 w 1127919"/>
                <a:gd name="connsiteY10" fmla="*/ 719931 h 719931"/>
                <a:gd name="connsiteX11" fmla="*/ 571500 w 1127919"/>
                <a:gd name="connsiteY11" fmla="*/ 685006 h 719931"/>
                <a:gd name="connsiteX12" fmla="*/ 461169 w 1127919"/>
                <a:gd name="connsiteY12" fmla="*/ 629444 h 719931"/>
                <a:gd name="connsiteX13" fmla="*/ 349250 w 1127919"/>
                <a:gd name="connsiteY13" fmla="*/ 626268 h 719931"/>
                <a:gd name="connsiteX14" fmla="*/ 336550 w 1127919"/>
                <a:gd name="connsiteY14" fmla="*/ 660400 h 719931"/>
                <a:gd name="connsiteX15" fmla="*/ 238125 w 1127919"/>
                <a:gd name="connsiteY15" fmla="*/ 658019 h 719931"/>
                <a:gd name="connsiteX16" fmla="*/ 141288 w 1127919"/>
                <a:gd name="connsiteY16" fmla="*/ 679450 h 719931"/>
                <a:gd name="connsiteX17" fmla="*/ 38100 w 1127919"/>
                <a:gd name="connsiteY17" fmla="*/ 666750 h 719931"/>
                <a:gd name="connsiteX18" fmla="*/ 0 w 1127919"/>
                <a:gd name="connsiteY18" fmla="*/ 641350 h 719931"/>
                <a:gd name="connsiteX19" fmla="*/ 31750 w 1127919"/>
                <a:gd name="connsiteY19" fmla="*/ 609600 h 719931"/>
                <a:gd name="connsiteX20" fmla="*/ 11113 w 1127919"/>
                <a:gd name="connsiteY20" fmla="*/ 488157 h 719931"/>
                <a:gd name="connsiteX21" fmla="*/ 30956 w 1127919"/>
                <a:gd name="connsiteY21" fmla="*/ 377032 h 719931"/>
                <a:gd name="connsiteX22" fmla="*/ 73819 w 1127919"/>
                <a:gd name="connsiteY22" fmla="*/ 273843 h 719931"/>
                <a:gd name="connsiteX23" fmla="*/ 127794 w 1127919"/>
                <a:gd name="connsiteY23" fmla="*/ 202406 h 719931"/>
                <a:gd name="connsiteX24" fmla="*/ 192881 w 1127919"/>
                <a:gd name="connsiteY24" fmla="*/ 123825 h 719931"/>
                <a:gd name="connsiteX25" fmla="*/ 292893 w 1127919"/>
                <a:gd name="connsiteY25" fmla="*/ 60323 h 719931"/>
                <a:gd name="connsiteX0" fmla="*/ 337344 w 1127919"/>
                <a:gd name="connsiteY0" fmla="*/ 0 h 660399"/>
                <a:gd name="connsiteX1" fmla="*/ 453232 w 1127919"/>
                <a:gd name="connsiteY1" fmla="*/ 30955 h 660399"/>
                <a:gd name="connsiteX2" fmla="*/ 565150 w 1127919"/>
                <a:gd name="connsiteY2" fmla="*/ 73818 h 660399"/>
                <a:gd name="connsiteX3" fmla="*/ 781050 w 1127919"/>
                <a:gd name="connsiteY3" fmla="*/ 156368 h 660399"/>
                <a:gd name="connsiteX4" fmla="*/ 946150 w 1127919"/>
                <a:gd name="connsiteY4" fmla="*/ 251618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27919"/>
                <a:gd name="connsiteY0" fmla="*/ 0 h 660399"/>
                <a:gd name="connsiteX1" fmla="*/ 453232 w 1127919"/>
                <a:gd name="connsiteY1" fmla="*/ 30955 h 660399"/>
                <a:gd name="connsiteX2" fmla="*/ 565150 w 1127919"/>
                <a:gd name="connsiteY2" fmla="*/ 73818 h 660399"/>
                <a:gd name="connsiteX3" fmla="*/ 762000 w 1127919"/>
                <a:gd name="connsiteY3" fmla="*/ 192087 h 660399"/>
                <a:gd name="connsiteX4" fmla="*/ 946150 w 1127919"/>
                <a:gd name="connsiteY4" fmla="*/ 251618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27919"/>
                <a:gd name="connsiteY0" fmla="*/ 0 h 660399"/>
                <a:gd name="connsiteX1" fmla="*/ 453232 w 1127919"/>
                <a:gd name="connsiteY1" fmla="*/ 30955 h 660399"/>
                <a:gd name="connsiteX2" fmla="*/ 565150 w 1127919"/>
                <a:gd name="connsiteY2" fmla="*/ 73818 h 660399"/>
                <a:gd name="connsiteX3" fmla="*/ 762000 w 1127919"/>
                <a:gd name="connsiteY3" fmla="*/ 192087 h 660399"/>
                <a:gd name="connsiteX4" fmla="*/ 934244 w 1127919"/>
                <a:gd name="connsiteY4" fmla="*/ 306387 h 660399"/>
                <a:gd name="connsiteX5" fmla="*/ 1099344 w 1127919"/>
                <a:gd name="connsiteY5" fmla="*/ 352424 h 660399"/>
                <a:gd name="connsiteX6" fmla="*/ 1127919 w 1127919"/>
                <a:gd name="connsiteY6" fmla="*/ 457199 h 660399"/>
                <a:gd name="connsiteX7" fmla="*/ 1079500 w 1127919"/>
                <a:gd name="connsiteY7" fmla="*/ 531018 h 660399"/>
                <a:gd name="connsiteX8" fmla="*/ 819150 w 1127919"/>
                <a:gd name="connsiteY8" fmla="*/ 531018 h 660399"/>
                <a:gd name="connsiteX9" fmla="*/ 755650 w 1127919"/>
                <a:gd name="connsiteY9" fmla="*/ 569118 h 660399"/>
                <a:gd name="connsiteX10" fmla="*/ 688975 w 1127919"/>
                <a:gd name="connsiteY10" fmla="*/ 660399 h 660399"/>
                <a:gd name="connsiteX11" fmla="*/ 571500 w 1127919"/>
                <a:gd name="connsiteY11" fmla="*/ 625474 h 660399"/>
                <a:gd name="connsiteX12" fmla="*/ 461169 w 1127919"/>
                <a:gd name="connsiteY12" fmla="*/ 569912 h 660399"/>
                <a:gd name="connsiteX13" fmla="*/ 349250 w 1127919"/>
                <a:gd name="connsiteY13" fmla="*/ 566736 h 660399"/>
                <a:gd name="connsiteX14" fmla="*/ 336550 w 1127919"/>
                <a:gd name="connsiteY14" fmla="*/ 600868 h 660399"/>
                <a:gd name="connsiteX15" fmla="*/ 238125 w 1127919"/>
                <a:gd name="connsiteY15" fmla="*/ 598487 h 660399"/>
                <a:gd name="connsiteX16" fmla="*/ 141288 w 1127919"/>
                <a:gd name="connsiteY16" fmla="*/ 619918 h 660399"/>
                <a:gd name="connsiteX17" fmla="*/ 38100 w 1127919"/>
                <a:gd name="connsiteY17" fmla="*/ 607218 h 660399"/>
                <a:gd name="connsiteX18" fmla="*/ 0 w 1127919"/>
                <a:gd name="connsiteY18" fmla="*/ 581818 h 660399"/>
                <a:gd name="connsiteX19" fmla="*/ 31750 w 1127919"/>
                <a:gd name="connsiteY19" fmla="*/ 550068 h 660399"/>
                <a:gd name="connsiteX20" fmla="*/ 11113 w 1127919"/>
                <a:gd name="connsiteY20" fmla="*/ 428625 h 660399"/>
                <a:gd name="connsiteX21" fmla="*/ 30956 w 1127919"/>
                <a:gd name="connsiteY21" fmla="*/ 317500 h 660399"/>
                <a:gd name="connsiteX22" fmla="*/ 73819 w 1127919"/>
                <a:gd name="connsiteY22" fmla="*/ 214311 h 660399"/>
                <a:gd name="connsiteX23" fmla="*/ 127794 w 1127919"/>
                <a:gd name="connsiteY23" fmla="*/ 142874 h 660399"/>
                <a:gd name="connsiteX24" fmla="*/ 192881 w 1127919"/>
                <a:gd name="connsiteY24" fmla="*/ 64293 h 660399"/>
                <a:gd name="connsiteX25" fmla="*/ 292893 w 1127919"/>
                <a:gd name="connsiteY25" fmla="*/ 791 h 660399"/>
                <a:gd name="connsiteX0" fmla="*/ 337344 w 1144588"/>
                <a:gd name="connsiteY0" fmla="*/ 0 h 660399"/>
                <a:gd name="connsiteX1" fmla="*/ 453232 w 1144588"/>
                <a:gd name="connsiteY1" fmla="*/ 30955 h 660399"/>
                <a:gd name="connsiteX2" fmla="*/ 565150 w 1144588"/>
                <a:gd name="connsiteY2" fmla="*/ 73818 h 660399"/>
                <a:gd name="connsiteX3" fmla="*/ 762000 w 1144588"/>
                <a:gd name="connsiteY3" fmla="*/ 192087 h 660399"/>
                <a:gd name="connsiteX4" fmla="*/ 934244 w 1144588"/>
                <a:gd name="connsiteY4" fmla="*/ 306387 h 660399"/>
                <a:gd name="connsiteX5" fmla="*/ 1144588 w 1144588"/>
                <a:gd name="connsiteY5" fmla="*/ 380999 h 660399"/>
                <a:gd name="connsiteX6" fmla="*/ 1127919 w 1144588"/>
                <a:gd name="connsiteY6" fmla="*/ 457199 h 660399"/>
                <a:gd name="connsiteX7" fmla="*/ 1079500 w 1144588"/>
                <a:gd name="connsiteY7" fmla="*/ 531018 h 660399"/>
                <a:gd name="connsiteX8" fmla="*/ 819150 w 1144588"/>
                <a:gd name="connsiteY8" fmla="*/ 531018 h 660399"/>
                <a:gd name="connsiteX9" fmla="*/ 755650 w 1144588"/>
                <a:gd name="connsiteY9" fmla="*/ 569118 h 660399"/>
                <a:gd name="connsiteX10" fmla="*/ 688975 w 1144588"/>
                <a:gd name="connsiteY10" fmla="*/ 660399 h 660399"/>
                <a:gd name="connsiteX11" fmla="*/ 571500 w 1144588"/>
                <a:gd name="connsiteY11" fmla="*/ 625474 h 660399"/>
                <a:gd name="connsiteX12" fmla="*/ 461169 w 1144588"/>
                <a:gd name="connsiteY12" fmla="*/ 569912 h 660399"/>
                <a:gd name="connsiteX13" fmla="*/ 349250 w 1144588"/>
                <a:gd name="connsiteY13" fmla="*/ 566736 h 660399"/>
                <a:gd name="connsiteX14" fmla="*/ 336550 w 1144588"/>
                <a:gd name="connsiteY14" fmla="*/ 600868 h 660399"/>
                <a:gd name="connsiteX15" fmla="*/ 238125 w 1144588"/>
                <a:gd name="connsiteY15" fmla="*/ 598487 h 660399"/>
                <a:gd name="connsiteX16" fmla="*/ 141288 w 1144588"/>
                <a:gd name="connsiteY16" fmla="*/ 619918 h 660399"/>
                <a:gd name="connsiteX17" fmla="*/ 38100 w 1144588"/>
                <a:gd name="connsiteY17" fmla="*/ 607218 h 660399"/>
                <a:gd name="connsiteX18" fmla="*/ 0 w 1144588"/>
                <a:gd name="connsiteY18" fmla="*/ 581818 h 660399"/>
                <a:gd name="connsiteX19" fmla="*/ 31750 w 1144588"/>
                <a:gd name="connsiteY19" fmla="*/ 550068 h 660399"/>
                <a:gd name="connsiteX20" fmla="*/ 11113 w 1144588"/>
                <a:gd name="connsiteY20" fmla="*/ 428625 h 660399"/>
                <a:gd name="connsiteX21" fmla="*/ 30956 w 1144588"/>
                <a:gd name="connsiteY21" fmla="*/ 317500 h 660399"/>
                <a:gd name="connsiteX22" fmla="*/ 73819 w 1144588"/>
                <a:gd name="connsiteY22" fmla="*/ 214311 h 660399"/>
                <a:gd name="connsiteX23" fmla="*/ 127794 w 1144588"/>
                <a:gd name="connsiteY23" fmla="*/ 142874 h 660399"/>
                <a:gd name="connsiteX24" fmla="*/ 192881 w 1144588"/>
                <a:gd name="connsiteY24" fmla="*/ 64293 h 660399"/>
                <a:gd name="connsiteX25" fmla="*/ 292893 w 1144588"/>
                <a:gd name="connsiteY25" fmla="*/ 791 h 660399"/>
                <a:gd name="connsiteX0" fmla="*/ 337344 w 1144588"/>
                <a:gd name="connsiteY0" fmla="*/ 0 h 660399"/>
                <a:gd name="connsiteX1" fmla="*/ 453232 w 1144588"/>
                <a:gd name="connsiteY1" fmla="*/ 30955 h 660399"/>
                <a:gd name="connsiteX2" fmla="*/ 565150 w 1144588"/>
                <a:gd name="connsiteY2" fmla="*/ 73818 h 660399"/>
                <a:gd name="connsiteX3" fmla="*/ 762000 w 1144588"/>
                <a:gd name="connsiteY3" fmla="*/ 192087 h 660399"/>
                <a:gd name="connsiteX4" fmla="*/ 934244 w 1144588"/>
                <a:gd name="connsiteY4" fmla="*/ 306387 h 660399"/>
                <a:gd name="connsiteX5" fmla="*/ 1144588 w 1144588"/>
                <a:gd name="connsiteY5" fmla="*/ 380999 h 660399"/>
                <a:gd name="connsiteX6" fmla="*/ 1127919 w 1144588"/>
                <a:gd name="connsiteY6" fmla="*/ 457199 h 660399"/>
                <a:gd name="connsiteX7" fmla="*/ 1079500 w 1144588"/>
                <a:gd name="connsiteY7" fmla="*/ 531018 h 660399"/>
                <a:gd name="connsiteX8" fmla="*/ 819150 w 1144588"/>
                <a:gd name="connsiteY8" fmla="*/ 531018 h 660399"/>
                <a:gd name="connsiteX9" fmla="*/ 755650 w 1144588"/>
                <a:gd name="connsiteY9" fmla="*/ 569118 h 660399"/>
                <a:gd name="connsiteX10" fmla="*/ 688975 w 1144588"/>
                <a:gd name="connsiteY10" fmla="*/ 660399 h 660399"/>
                <a:gd name="connsiteX11" fmla="*/ 571500 w 1144588"/>
                <a:gd name="connsiteY11" fmla="*/ 625474 h 660399"/>
                <a:gd name="connsiteX12" fmla="*/ 461169 w 1144588"/>
                <a:gd name="connsiteY12" fmla="*/ 569912 h 660399"/>
                <a:gd name="connsiteX13" fmla="*/ 349250 w 1144588"/>
                <a:gd name="connsiteY13" fmla="*/ 566736 h 660399"/>
                <a:gd name="connsiteX14" fmla="*/ 336550 w 1144588"/>
                <a:gd name="connsiteY14" fmla="*/ 600868 h 660399"/>
                <a:gd name="connsiteX15" fmla="*/ 223838 w 1144588"/>
                <a:gd name="connsiteY15" fmla="*/ 619918 h 660399"/>
                <a:gd name="connsiteX16" fmla="*/ 141288 w 1144588"/>
                <a:gd name="connsiteY16" fmla="*/ 619918 h 660399"/>
                <a:gd name="connsiteX17" fmla="*/ 38100 w 1144588"/>
                <a:gd name="connsiteY17" fmla="*/ 607218 h 660399"/>
                <a:gd name="connsiteX18" fmla="*/ 0 w 1144588"/>
                <a:gd name="connsiteY18" fmla="*/ 581818 h 660399"/>
                <a:gd name="connsiteX19" fmla="*/ 31750 w 1144588"/>
                <a:gd name="connsiteY19" fmla="*/ 550068 h 660399"/>
                <a:gd name="connsiteX20" fmla="*/ 11113 w 1144588"/>
                <a:gd name="connsiteY20" fmla="*/ 428625 h 660399"/>
                <a:gd name="connsiteX21" fmla="*/ 30956 w 1144588"/>
                <a:gd name="connsiteY21" fmla="*/ 317500 h 660399"/>
                <a:gd name="connsiteX22" fmla="*/ 73819 w 1144588"/>
                <a:gd name="connsiteY22" fmla="*/ 214311 h 660399"/>
                <a:gd name="connsiteX23" fmla="*/ 127794 w 1144588"/>
                <a:gd name="connsiteY23" fmla="*/ 142874 h 660399"/>
                <a:gd name="connsiteX24" fmla="*/ 192881 w 1144588"/>
                <a:gd name="connsiteY24" fmla="*/ 64293 h 660399"/>
                <a:gd name="connsiteX25" fmla="*/ 292893 w 1144588"/>
                <a:gd name="connsiteY25" fmla="*/ 791 h 660399"/>
                <a:gd name="connsiteX0" fmla="*/ 337344 w 1144588"/>
                <a:gd name="connsiteY0" fmla="*/ 0 h 669924"/>
                <a:gd name="connsiteX1" fmla="*/ 453232 w 1144588"/>
                <a:gd name="connsiteY1" fmla="*/ 30955 h 669924"/>
                <a:gd name="connsiteX2" fmla="*/ 565150 w 1144588"/>
                <a:gd name="connsiteY2" fmla="*/ 73818 h 669924"/>
                <a:gd name="connsiteX3" fmla="*/ 762000 w 1144588"/>
                <a:gd name="connsiteY3" fmla="*/ 192087 h 669924"/>
                <a:gd name="connsiteX4" fmla="*/ 934244 w 1144588"/>
                <a:gd name="connsiteY4" fmla="*/ 306387 h 669924"/>
                <a:gd name="connsiteX5" fmla="*/ 1144588 w 1144588"/>
                <a:gd name="connsiteY5" fmla="*/ 380999 h 669924"/>
                <a:gd name="connsiteX6" fmla="*/ 1127919 w 1144588"/>
                <a:gd name="connsiteY6" fmla="*/ 457199 h 669924"/>
                <a:gd name="connsiteX7" fmla="*/ 1079500 w 1144588"/>
                <a:gd name="connsiteY7" fmla="*/ 531018 h 669924"/>
                <a:gd name="connsiteX8" fmla="*/ 819150 w 1144588"/>
                <a:gd name="connsiteY8" fmla="*/ 531018 h 669924"/>
                <a:gd name="connsiteX9" fmla="*/ 755650 w 1144588"/>
                <a:gd name="connsiteY9" fmla="*/ 569118 h 669924"/>
                <a:gd name="connsiteX10" fmla="*/ 688975 w 1144588"/>
                <a:gd name="connsiteY10" fmla="*/ 660399 h 669924"/>
                <a:gd name="connsiteX11" fmla="*/ 571500 w 1144588"/>
                <a:gd name="connsiteY11" fmla="*/ 625474 h 669924"/>
                <a:gd name="connsiteX12" fmla="*/ 461169 w 1144588"/>
                <a:gd name="connsiteY12" fmla="*/ 569912 h 669924"/>
                <a:gd name="connsiteX13" fmla="*/ 349250 w 1144588"/>
                <a:gd name="connsiteY13" fmla="*/ 566736 h 669924"/>
                <a:gd name="connsiteX14" fmla="*/ 336550 w 1144588"/>
                <a:gd name="connsiteY14" fmla="*/ 600868 h 669924"/>
                <a:gd name="connsiteX15" fmla="*/ 223838 w 1144588"/>
                <a:gd name="connsiteY15" fmla="*/ 619918 h 669924"/>
                <a:gd name="connsiteX16" fmla="*/ 153194 w 1144588"/>
                <a:gd name="connsiteY16" fmla="*/ 669924 h 669924"/>
                <a:gd name="connsiteX17" fmla="*/ 38100 w 1144588"/>
                <a:gd name="connsiteY17" fmla="*/ 607218 h 669924"/>
                <a:gd name="connsiteX18" fmla="*/ 0 w 1144588"/>
                <a:gd name="connsiteY18" fmla="*/ 581818 h 669924"/>
                <a:gd name="connsiteX19" fmla="*/ 31750 w 1144588"/>
                <a:gd name="connsiteY19" fmla="*/ 550068 h 669924"/>
                <a:gd name="connsiteX20" fmla="*/ 11113 w 1144588"/>
                <a:gd name="connsiteY20" fmla="*/ 428625 h 669924"/>
                <a:gd name="connsiteX21" fmla="*/ 30956 w 1144588"/>
                <a:gd name="connsiteY21" fmla="*/ 317500 h 669924"/>
                <a:gd name="connsiteX22" fmla="*/ 73819 w 1144588"/>
                <a:gd name="connsiteY22" fmla="*/ 214311 h 669924"/>
                <a:gd name="connsiteX23" fmla="*/ 127794 w 1144588"/>
                <a:gd name="connsiteY23" fmla="*/ 142874 h 669924"/>
                <a:gd name="connsiteX24" fmla="*/ 192881 w 1144588"/>
                <a:gd name="connsiteY24" fmla="*/ 64293 h 669924"/>
                <a:gd name="connsiteX25" fmla="*/ 292893 w 1144588"/>
                <a:gd name="connsiteY25" fmla="*/ 791 h 669924"/>
                <a:gd name="connsiteX0" fmla="*/ 337344 w 1144588"/>
                <a:gd name="connsiteY0" fmla="*/ 0 h 753268"/>
                <a:gd name="connsiteX1" fmla="*/ 453232 w 1144588"/>
                <a:gd name="connsiteY1" fmla="*/ 30955 h 753268"/>
                <a:gd name="connsiteX2" fmla="*/ 565150 w 1144588"/>
                <a:gd name="connsiteY2" fmla="*/ 73818 h 753268"/>
                <a:gd name="connsiteX3" fmla="*/ 762000 w 1144588"/>
                <a:gd name="connsiteY3" fmla="*/ 192087 h 753268"/>
                <a:gd name="connsiteX4" fmla="*/ 934244 w 1144588"/>
                <a:gd name="connsiteY4" fmla="*/ 306387 h 753268"/>
                <a:gd name="connsiteX5" fmla="*/ 1144588 w 1144588"/>
                <a:gd name="connsiteY5" fmla="*/ 380999 h 753268"/>
                <a:gd name="connsiteX6" fmla="*/ 1127919 w 1144588"/>
                <a:gd name="connsiteY6" fmla="*/ 457199 h 753268"/>
                <a:gd name="connsiteX7" fmla="*/ 1079500 w 1144588"/>
                <a:gd name="connsiteY7" fmla="*/ 531018 h 753268"/>
                <a:gd name="connsiteX8" fmla="*/ 819150 w 1144588"/>
                <a:gd name="connsiteY8" fmla="*/ 531018 h 753268"/>
                <a:gd name="connsiteX9" fmla="*/ 755650 w 1144588"/>
                <a:gd name="connsiteY9" fmla="*/ 569118 h 753268"/>
                <a:gd name="connsiteX10" fmla="*/ 688975 w 1144588"/>
                <a:gd name="connsiteY10" fmla="*/ 660399 h 753268"/>
                <a:gd name="connsiteX11" fmla="*/ 571500 w 1144588"/>
                <a:gd name="connsiteY11" fmla="*/ 625474 h 753268"/>
                <a:gd name="connsiteX12" fmla="*/ 461169 w 1144588"/>
                <a:gd name="connsiteY12" fmla="*/ 569912 h 753268"/>
                <a:gd name="connsiteX13" fmla="*/ 349250 w 1144588"/>
                <a:gd name="connsiteY13" fmla="*/ 566736 h 753268"/>
                <a:gd name="connsiteX14" fmla="*/ 336550 w 1144588"/>
                <a:gd name="connsiteY14" fmla="*/ 600868 h 753268"/>
                <a:gd name="connsiteX15" fmla="*/ 183356 w 1144588"/>
                <a:gd name="connsiteY15" fmla="*/ 753268 h 753268"/>
                <a:gd name="connsiteX16" fmla="*/ 153194 w 1144588"/>
                <a:gd name="connsiteY16" fmla="*/ 669924 h 753268"/>
                <a:gd name="connsiteX17" fmla="*/ 38100 w 1144588"/>
                <a:gd name="connsiteY17" fmla="*/ 607218 h 753268"/>
                <a:gd name="connsiteX18" fmla="*/ 0 w 1144588"/>
                <a:gd name="connsiteY18" fmla="*/ 581818 h 753268"/>
                <a:gd name="connsiteX19" fmla="*/ 31750 w 1144588"/>
                <a:gd name="connsiteY19" fmla="*/ 550068 h 753268"/>
                <a:gd name="connsiteX20" fmla="*/ 11113 w 1144588"/>
                <a:gd name="connsiteY20" fmla="*/ 428625 h 753268"/>
                <a:gd name="connsiteX21" fmla="*/ 30956 w 1144588"/>
                <a:gd name="connsiteY21" fmla="*/ 317500 h 753268"/>
                <a:gd name="connsiteX22" fmla="*/ 73819 w 1144588"/>
                <a:gd name="connsiteY22" fmla="*/ 214311 h 753268"/>
                <a:gd name="connsiteX23" fmla="*/ 127794 w 1144588"/>
                <a:gd name="connsiteY23" fmla="*/ 142874 h 753268"/>
                <a:gd name="connsiteX24" fmla="*/ 192881 w 1144588"/>
                <a:gd name="connsiteY24" fmla="*/ 64293 h 753268"/>
                <a:gd name="connsiteX25" fmla="*/ 292893 w 1144588"/>
                <a:gd name="connsiteY25" fmla="*/ 791 h 753268"/>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349250 w 1144588"/>
                <a:gd name="connsiteY13" fmla="*/ 566736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349250 w 1144588"/>
                <a:gd name="connsiteY13" fmla="*/ 566736 h 793749"/>
                <a:gd name="connsiteX14" fmla="*/ 404719 w 1144588"/>
                <a:gd name="connsiteY14" fmla="*/ 664513 h 793749"/>
                <a:gd name="connsiteX15" fmla="*/ 317500 w 1144588"/>
                <a:gd name="connsiteY15" fmla="*/ 793749 h 793749"/>
                <a:gd name="connsiteX16" fmla="*/ 183356 w 1144588"/>
                <a:gd name="connsiteY16" fmla="*/ 753268 h 793749"/>
                <a:gd name="connsiteX17" fmla="*/ 153194 w 1144588"/>
                <a:gd name="connsiteY17" fmla="*/ 669924 h 793749"/>
                <a:gd name="connsiteX18" fmla="*/ 38100 w 1144588"/>
                <a:gd name="connsiteY18" fmla="*/ 607218 h 793749"/>
                <a:gd name="connsiteX19" fmla="*/ 0 w 1144588"/>
                <a:gd name="connsiteY19" fmla="*/ 581818 h 793749"/>
                <a:gd name="connsiteX20" fmla="*/ 31750 w 1144588"/>
                <a:gd name="connsiteY20" fmla="*/ 550068 h 793749"/>
                <a:gd name="connsiteX21" fmla="*/ 11113 w 1144588"/>
                <a:gd name="connsiteY21" fmla="*/ 428625 h 793749"/>
                <a:gd name="connsiteX22" fmla="*/ 30956 w 1144588"/>
                <a:gd name="connsiteY22" fmla="*/ 317500 h 793749"/>
                <a:gd name="connsiteX23" fmla="*/ 73819 w 1144588"/>
                <a:gd name="connsiteY23" fmla="*/ 214311 h 793749"/>
                <a:gd name="connsiteX24" fmla="*/ 127794 w 1144588"/>
                <a:gd name="connsiteY24" fmla="*/ 142874 h 793749"/>
                <a:gd name="connsiteX25" fmla="*/ 192881 w 1144588"/>
                <a:gd name="connsiteY25" fmla="*/ 64293 h 793749"/>
                <a:gd name="connsiteX26" fmla="*/ 292893 w 1144588"/>
                <a:gd name="connsiteY26"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61169 w 1144588"/>
                <a:gd name="connsiteY12" fmla="*/ 569912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71500 w 1144588"/>
                <a:gd name="connsiteY11" fmla="*/ 625474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88975 w 1144588"/>
                <a:gd name="connsiteY10" fmla="*/ 660399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53194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37344 w 1144588"/>
                <a:gd name="connsiteY0" fmla="*/ 0 h 793749"/>
                <a:gd name="connsiteX1" fmla="*/ 453232 w 1144588"/>
                <a:gd name="connsiteY1" fmla="*/ 30955 h 793749"/>
                <a:gd name="connsiteX2" fmla="*/ 565150 w 1144588"/>
                <a:gd name="connsiteY2" fmla="*/ 73818 h 793749"/>
                <a:gd name="connsiteX3" fmla="*/ 762000 w 1144588"/>
                <a:gd name="connsiteY3" fmla="*/ 192087 h 793749"/>
                <a:gd name="connsiteX4" fmla="*/ 934244 w 1144588"/>
                <a:gd name="connsiteY4" fmla="*/ 306387 h 793749"/>
                <a:gd name="connsiteX5" fmla="*/ 1144588 w 1144588"/>
                <a:gd name="connsiteY5" fmla="*/ 380999 h 793749"/>
                <a:gd name="connsiteX6" fmla="*/ 1127919 w 1144588"/>
                <a:gd name="connsiteY6" fmla="*/ 457199 h 793749"/>
                <a:gd name="connsiteX7" fmla="*/ 1079500 w 1144588"/>
                <a:gd name="connsiteY7" fmla="*/ 531018 h 793749"/>
                <a:gd name="connsiteX8" fmla="*/ 819150 w 1144588"/>
                <a:gd name="connsiteY8" fmla="*/ 531018 h 793749"/>
                <a:gd name="connsiteX9" fmla="*/ 755650 w 1144588"/>
                <a:gd name="connsiteY9" fmla="*/ 569118 h 793749"/>
                <a:gd name="connsiteX10" fmla="*/ 679450 w 1144588"/>
                <a:gd name="connsiteY10" fmla="*/ 674687 h 793749"/>
                <a:gd name="connsiteX11" fmla="*/ 561975 w 1144588"/>
                <a:gd name="connsiteY11" fmla="*/ 642143 h 793749"/>
                <a:gd name="connsiteX12" fmla="*/ 451644 w 1144588"/>
                <a:gd name="connsiteY12" fmla="*/ 634206 h 793749"/>
                <a:gd name="connsiteX13" fmla="*/ 404719 w 1144588"/>
                <a:gd name="connsiteY13" fmla="*/ 664513 h 793749"/>
                <a:gd name="connsiteX14" fmla="*/ 317500 w 1144588"/>
                <a:gd name="connsiteY14" fmla="*/ 793749 h 793749"/>
                <a:gd name="connsiteX15" fmla="*/ 183356 w 1144588"/>
                <a:gd name="connsiteY15" fmla="*/ 753268 h 793749"/>
                <a:gd name="connsiteX16" fmla="*/ 129382 w 1144588"/>
                <a:gd name="connsiteY16" fmla="*/ 669924 h 793749"/>
                <a:gd name="connsiteX17" fmla="*/ 38100 w 1144588"/>
                <a:gd name="connsiteY17" fmla="*/ 607218 h 793749"/>
                <a:gd name="connsiteX18" fmla="*/ 0 w 1144588"/>
                <a:gd name="connsiteY18" fmla="*/ 581818 h 793749"/>
                <a:gd name="connsiteX19" fmla="*/ 31750 w 1144588"/>
                <a:gd name="connsiteY19" fmla="*/ 550068 h 793749"/>
                <a:gd name="connsiteX20" fmla="*/ 11113 w 1144588"/>
                <a:gd name="connsiteY20" fmla="*/ 428625 h 793749"/>
                <a:gd name="connsiteX21" fmla="*/ 30956 w 1144588"/>
                <a:gd name="connsiteY21" fmla="*/ 317500 h 793749"/>
                <a:gd name="connsiteX22" fmla="*/ 73819 w 1144588"/>
                <a:gd name="connsiteY22" fmla="*/ 214311 h 793749"/>
                <a:gd name="connsiteX23" fmla="*/ 127794 w 1144588"/>
                <a:gd name="connsiteY23" fmla="*/ 142874 h 793749"/>
                <a:gd name="connsiteX24" fmla="*/ 192881 w 1144588"/>
                <a:gd name="connsiteY24" fmla="*/ 64293 h 793749"/>
                <a:gd name="connsiteX25" fmla="*/ 292893 w 1144588"/>
                <a:gd name="connsiteY25" fmla="*/ 791 h 793749"/>
                <a:gd name="connsiteX0" fmla="*/ 326231 w 1133475"/>
                <a:gd name="connsiteY0" fmla="*/ 0 h 793749"/>
                <a:gd name="connsiteX1" fmla="*/ 442119 w 1133475"/>
                <a:gd name="connsiteY1" fmla="*/ 30955 h 793749"/>
                <a:gd name="connsiteX2" fmla="*/ 554037 w 1133475"/>
                <a:gd name="connsiteY2" fmla="*/ 73818 h 793749"/>
                <a:gd name="connsiteX3" fmla="*/ 750887 w 1133475"/>
                <a:gd name="connsiteY3" fmla="*/ 192087 h 793749"/>
                <a:gd name="connsiteX4" fmla="*/ 923131 w 1133475"/>
                <a:gd name="connsiteY4" fmla="*/ 306387 h 793749"/>
                <a:gd name="connsiteX5" fmla="*/ 1133475 w 1133475"/>
                <a:gd name="connsiteY5" fmla="*/ 380999 h 793749"/>
                <a:gd name="connsiteX6" fmla="*/ 1116806 w 1133475"/>
                <a:gd name="connsiteY6" fmla="*/ 457199 h 793749"/>
                <a:gd name="connsiteX7" fmla="*/ 1068387 w 1133475"/>
                <a:gd name="connsiteY7" fmla="*/ 531018 h 793749"/>
                <a:gd name="connsiteX8" fmla="*/ 808037 w 1133475"/>
                <a:gd name="connsiteY8" fmla="*/ 531018 h 793749"/>
                <a:gd name="connsiteX9" fmla="*/ 744537 w 1133475"/>
                <a:gd name="connsiteY9" fmla="*/ 569118 h 793749"/>
                <a:gd name="connsiteX10" fmla="*/ 668337 w 1133475"/>
                <a:gd name="connsiteY10" fmla="*/ 674687 h 793749"/>
                <a:gd name="connsiteX11" fmla="*/ 550862 w 1133475"/>
                <a:gd name="connsiteY11" fmla="*/ 642143 h 793749"/>
                <a:gd name="connsiteX12" fmla="*/ 440531 w 1133475"/>
                <a:gd name="connsiteY12" fmla="*/ 634206 h 793749"/>
                <a:gd name="connsiteX13" fmla="*/ 393606 w 1133475"/>
                <a:gd name="connsiteY13" fmla="*/ 664513 h 793749"/>
                <a:gd name="connsiteX14" fmla="*/ 306387 w 1133475"/>
                <a:gd name="connsiteY14" fmla="*/ 793749 h 793749"/>
                <a:gd name="connsiteX15" fmla="*/ 172243 w 1133475"/>
                <a:gd name="connsiteY15" fmla="*/ 753268 h 793749"/>
                <a:gd name="connsiteX16" fmla="*/ 118269 w 1133475"/>
                <a:gd name="connsiteY16" fmla="*/ 669924 h 793749"/>
                <a:gd name="connsiteX17" fmla="*/ 26987 w 1133475"/>
                <a:gd name="connsiteY17" fmla="*/ 607218 h 793749"/>
                <a:gd name="connsiteX18" fmla="*/ 20637 w 1133475"/>
                <a:gd name="connsiteY18" fmla="*/ 550068 h 793749"/>
                <a:gd name="connsiteX19" fmla="*/ 0 w 1133475"/>
                <a:gd name="connsiteY19" fmla="*/ 428625 h 793749"/>
                <a:gd name="connsiteX20" fmla="*/ 19843 w 1133475"/>
                <a:gd name="connsiteY20" fmla="*/ 317500 h 793749"/>
                <a:gd name="connsiteX21" fmla="*/ 62706 w 1133475"/>
                <a:gd name="connsiteY21" fmla="*/ 214311 h 793749"/>
                <a:gd name="connsiteX22" fmla="*/ 116681 w 1133475"/>
                <a:gd name="connsiteY22" fmla="*/ 142874 h 793749"/>
                <a:gd name="connsiteX23" fmla="*/ 181768 w 1133475"/>
                <a:gd name="connsiteY23" fmla="*/ 64293 h 793749"/>
                <a:gd name="connsiteX24" fmla="*/ 281780 w 1133475"/>
                <a:gd name="connsiteY24" fmla="*/ 791 h 793749"/>
                <a:gd name="connsiteX0" fmla="*/ 326231 w 1133475"/>
                <a:gd name="connsiteY0" fmla="*/ 0 h 793749"/>
                <a:gd name="connsiteX1" fmla="*/ 442119 w 1133475"/>
                <a:gd name="connsiteY1" fmla="*/ 30955 h 793749"/>
                <a:gd name="connsiteX2" fmla="*/ 554037 w 1133475"/>
                <a:gd name="connsiteY2" fmla="*/ 73818 h 793749"/>
                <a:gd name="connsiteX3" fmla="*/ 750887 w 1133475"/>
                <a:gd name="connsiteY3" fmla="*/ 192087 h 793749"/>
                <a:gd name="connsiteX4" fmla="*/ 923131 w 1133475"/>
                <a:gd name="connsiteY4" fmla="*/ 306387 h 793749"/>
                <a:gd name="connsiteX5" fmla="*/ 1133475 w 1133475"/>
                <a:gd name="connsiteY5" fmla="*/ 380999 h 793749"/>
                <a:gd name="connsiteX6" fmla="*/ 1116806 w 1133475"/>
                <a:gd name="connsiteY6" fmla="*/ 457199 h 793749"/>
                <a:gd name="connsiteX7" fmla="*/ 1068387 w 1133475"/>
                <a:gd name="connsiteY7" fmla="*/ 531018 h 793749"/>
                <a:gd name="connsiteX8" fmla="*/ 808037 w 1133475"/>
                <a:gd name="connsiteY8" fmla="*/ 531018 h 793749"/>
                <a:gd name="connsiteX9" fmla="*/ 744537 w 1133475"/>
                <a:gd name="connsiteY9" fmla="*/ 569118 h 793749"/>
                <a:gd name="connsiteX10" fmla="*/ 668337 w 1133475"/>
                <a:gd name="connsiteY10" fmla="*/ 674687 h 793749"/>
                <a:gd name="connsiteX11" fmla="*/ 550862 w 1133475"/>
                <a:gd name="connsiteY11" fmla="*/ 642143 h 793749"/>
                <a:gd name="connsiteX12" fmla="*/ 440531 w 1133475"/>
                <a:gd name="connsiteY12" fmla="*/ 634206 h 793749"/>
                <a:gd name="connsiteX13" fmla="*/ 393606 w 1133475"/>
                <a:gd name="connsiteY13" fmla="*/ 664513 h 793749"/>
                <a:gd name="connsiteX14" fmla="*/ 306387 w 1133475"/>
                <a:gd name="connsiteY14" fmla="*/ 793749 h 793749"/>
                <a:gd name="connsiteX15" fmla="*/ 172243 w 1133475"/>
                <a:gd name="connsiteY15" fmla="*/ 753268 h 793749"/>
                <a:gd name="connsiteX16" fmla="*/ 118269 w 1133475"/>
                <a:gd name="connsiteY16" fmla="*/ 669924 h 793749"/>
                <a:gd name="connsiteX17" fmla="*/ 26987 w 1133475"/>
                <a:gd name="connsiteY17" fmla="*/ 607218 h 793749"/>
                <a:gd name="connsiteX18" fmla="*/ 20637 w 1133475"/>
                <a:gd name="connsiteY18" fmla="*/ 550068 h 793749"/>
                <a:gd name="connsiteX19" fmla="*/ 0 w 1133475"/>
                <a:gd name="connsiteY19" fmla="*/ 428625 h 793749"/>
                <a:gd name="connsiteX20" fmla="*/ 19843 w 1133475"/>
                <a:gd name="connsiteY20" fmla="*/ 317500 h 793749"/>
                <a:gd name="connsiteX21" fmla="*/ 62706 w 1133475"/>
                <a:gd name="connsiteY21" fmla="*/ 214311 h 793749"/>
                <a:gd name="connsiteX22" fmla="*/ 116681 w 1133475"/>
                <a:gd name="connsiteY22" fmla="*/ 142874 h 793749"/>
                <a:gd name="connsiteX23" fmla="*/ 181768 w 1133475"/>
                <a:gd name="connsiteY23" fmla="*/ 64293 h 793749"/>
                <a:gd name="connsiteX24" fmla="*/ 281780 w 1133475"/>
                <a:gd name="connsiteY24" fmla="*/ 791 h 793749"/>
                <a:gd name="connsiteX0" fmla="*/ 326231 w 1140367"/>
                <a:gd name="connsiteY0" fmla="*/ 0 h 793749"/>
                <a:gd name="connsiteX1" fmla="*/ 442119 w 1140367"/>
                <a:gd name="connsiteY1" fmla="*/ 30955 h 793749"/>
                <a:gd name="connsiteX2" fmla="*/ 554037 w 1140367"/>
                <a:gd name="connsiteY2" fmla="*/ 73818 h 793749"/>
                <a:gd name="connsiteX3" fmla="*/ 750887 w 1140367"/>
                <a:gd name="connsiteY3" fmla="*/ 192087 h 793749"/>
                <a:gd name="connsiteX4" fmla="*/ 923131 w 1140367"/>
                <a:gd name="connsiteY4" fmla="*/ 306387 h 793749"/>
                <a:gd name="connsiteX5" fmla="*/ 1133475 w 1140367"/>
                <a:gd name="connsiteY5" fmla="*/ 380999 h 793749"/>
                <a:gd name="connsiteX6" fmla="*/ 1116806 w 1140367"/>
                <a:gd name="connsiteY6" fmla="*/ 457199 h 793749"/>
                <a:gd name="connsiteX7" fmla="*/ 1068387 w 1140367"/>
                <a:gd name="connsiteY7" fmla="*/ 531018 h 793749"/>
                <a:gd name="connsiteX8" fmla="*/ 808037 w 1140367"/>
                <a:gd name="connsiteY8" fmla="*/ 531018 h 793749"/>
                <a:gd name="connsiteX9" fmla="*/ 744537 w 1140367"/>
                <a:gd name="connsiteY9" fmla="*/ 569118 h 793749"/>
                <a:gd name="connsiteX10" fmla="*/ 668337 w 1140367"/>
                <a:gd name="connsiteY10" fmla="*/ 674687 h 793749"/>
                <a:gd name="connsiteX11" fmla="*/ 550862 w 1140367"/>
                <a:gd name="connsiteY11" fmla="*/ 642143 h 793749"/>
                <a:gd name="connsiteX12" fmla="*/ 440531 w 1140367"/>
                <a:gd name="connsiteY12" fmla="*/ 634206 h 793749"/>
                <a:gd name="connsiteX13" fmla="*/ 393606 w 1140367"/>
                <a:gd name="connsiteY13" fmla="*/ 664513 h 793749"/>
                <a:gd name="connsiteX14" fmla="*/ 306387 w 1140367"/>
                <a:gd name="connsiteY14" fmla="*/ 793749 h 793749"/>
                <a:gd name="connsiteX15" fmla="*/ 172243 w 1140367"/>
                <a:gd name="connsiteY15" fmla="*/ 753268 h 793749"/>
                <a:gd name="connsiteX16" fmla="*/ 118269 w 1140367"/>
                <a:gd name="connsiteY16" fmla="*/ 669924 h 793749"/>
                <a:gd name="connsiteX17" fmla="*/ 26987 w 1140367"/>
                <a:gd name="connsiteY17" fmla="*/ 607218 h 793749"/>
                <a:gd name="connsiteX18" fmla="*/ 20637 w 1140367"/>
                <a:gd name="connsiteY18" fmla="*/ 550068 h 793749"/>
                <a:gd name="connsiteX19" fmla="*/ 0 w 1140367"/>
                <a:gd name="connsiteY19" fmla="*/ 428625 h 793749"/>
                <a:gd name="connsiteX20" fmla="*/ 19843 w 1140367"/>
                <a:gd name="connsiteY20" fmla="*/ 317500 h 793749"/>
                <a:gd name="connsiteX21" fmla="*/ 62706 w 1140367"/>
                <a:gd name="connsiteY21" fmla="*/ 214311 h 793749"/>
                <a:gd name="connsiteX22" fmla="*/ 116681 w 1140367"/>
                <a:gd name="connsiteY22" fmla="*/ 142874 h 793749"/>
                <a:gd name="connsiteX23" fmla="*/ 181768 w 1140367"/>
                <a:gd name="connsiteY23" fmla="*/ 64293 h 793749"/>
                <a:gd name="connsiteX24" fmla="*/ 281780 w 1140367"/>
                <a:gd name="connsiteY24" fmla="*/ 791 h 793749"/>
                <a:gd name="connsiteX0" fmla="*/ 326231 w 1243119"/>
                <a:gd name="connsiteY0" fmla="*/ 0 h 793749"/>
                <a:gd name="connsiteX1" fmla="*/ 442119 w 1243119"/>
                <a:gd name="connsiteY1" fmla="*/ 30955 h 793749"/>
                <a:gd name="connsiteX2" fmla="*/ 554037 w 1243119"/>
                <a:gd name="connsiteY2" fmla="*/ 73818 h 793749"/>
                <a:gd name="connsiteX3" fmla="*/ 750887 w 1243119"/>
                <a:gd name="connsiteY3" fmla="*/ 192087 h 793749"/>
                <a:gd name="connsiteX4" fmla="*/ 923131 w 1243119"/>
                <a:gd name="connsiteY4" fmla="*/ 306387 h 793749"/>
                <a:gd name="connsiteX5" fmla="*/ 1241035 w 1243119"/>
                <a:gd name="connsiteY5" fmla="*/ 428326 h 793749"/>
                <a:gd name="connsiteX6" fmla="*/ 1116806 w 1243119"/>
                <a:gd name="connsiteY6" fmla="*/ 457199 h 793749"/>
                <a:gd name="connsiteX7" fmla="*/ 1068387 w 1243119"/>
                <a:gd name="connsiteY7" fmla="*/ 531018 h 793749"/>
                <a:gd name="connsiteX8" fmla="*/ 808037 w 1243119"/>
                <a:gd name="connsiteY8" fmla="*/ 531018 h 793749"/>
                <a:gd name="connsiteX9" fmla="*/ 744537 w 1243119"/>
                <a:gd name="connsiteY9" fmla="*/ 569118 h 793749"/>
                <a:gd name="connsiteX10" fmla="*/ 668337 w 1243119"/>
                <a:gd name="connsiteY10" fmla="*/ 674687 h 793749"/>
                <a:gd name="connsiteX11" fmla="*/ 550862 w 1243119"/>
                <a:gd name="connsiteY11" fmla="*/ 642143 h 793749"/>
                <a:gd name="connsiteX12" fmla="*/ 440531 w 1243119"/>
                <a:gd name="connsiteY12" fmla="*/ 634206 h 793749"/>
                <a:gd name="connsiteX13" fmla="*/ 393606 w 1243119"/>
                <a:gd name="connsiteY13" fmla="*/ 664513 h 793749"/>
                <a:gd name="connsiteX14" fmla="*/ 306387 w 1243119"/>
                <a:gd name="connsiteY14" fmla="*/ 793749 h 793749"/>
                <a:gd name="connsiteX15" fmla="*/ 172243 w 1243119"/>
                <a:gd name="connsiteY15" fmla="*/ 753268 h 793749"/>
                <a:gd name="connsiteX16" fmla="*/ 118269 w 1243119"/>
                <a:gd name="connsiteY16" fmla="*/ 669924 h 793749"/>
                <a:gd name="connsiteX17" fmla="*/ 26987 w 1243119"/>
                <a:gd name="connsiteY17" fmla="*/ 607218 h 793749"/>
                <a:gd name="connsiteX18" fmla="*/ 20637 w 1243119"/>
                <a:gd name="connsiteY18" fmla="*/ 550068 h 793749"/>
                <a:gd name="connsiteX19" fmla="*/ 0 w 1243119"/>
                <a:gd name="connsiteY19" fmla="*/ 428625 h 793749"/>
                <a:gd name="connsiteX20" fmla="*/ 19843 w 1243119"/>
                <a:gd name="connsiteY20" fmla="*/ 317500 h 793749"/>
                <a:gd name="connsiteX21" fmla="*/ 62706 w 1243119"/>
                <a:gd name="connsiteY21" fmla="*/ 214311 h 793749"/>
                <a:gd name="connsiteX22" fmla="*/ 116681 w 1243119"/>
                <a:gd name="connsiteY22" fmla="*/ 142874 h 793749"/>
                <a:gd name="connsiteX23" fmla="*/ 181768 w 1243119"/>
                <a:gd name="connsiteY23" fmla="*/ 64293 h 793749"/>
                <a:gd name="connsiteX24" fmla="*/ 281780 w 1243119"/>
                <a:gd name="connsiteY24" fmla="*/ 791 h 793749"/>
                <a:gd name="connsiteX0" fmla="*/ 326231 w 1245482"/>
                <a:gd name="connsiteY0" fmla="*/ 0 h 793749"/>
                <a:gd name="connsiteX1" fmla="*/ 442119 w 1245482"/>
                <a:gd name="connsiteY1" fmla="*/ 30955 h 793749"/>
                <a:gd name="connsiteX2" fmla="*/ 554037 w 1245482"/>
                <a:gd name="connsiteY2" fmla="*/ 73818 h 793749"/>
                <a:gd name="connsiteX3" fmla="*/ 750887 w 1245482"/>
                <a:gd name="connsiteY3" fmla="*/ 192087 h 793749"/>
                <a:gd name="connsiteX4" fmla="*/ 923131 w 1245482"/>
                <a:gd name="connsiteY4" fmla="*/ 306387 h 793749"/>
                <a:gd name="connsiteX5" fmla="*/ 1241035 w 1245482"/>
                <a:gd name="connsiteY5" fmla="*/ 428326 h 793749"/>
                <a:gd name="connsiteX6" fmla="*/ 1198553 w 1245482"/>
                <a:gd name="connsiteY6" fmla="*/ 483014 h 793749"/>
                <a:gd name="connsiteX7" fmla="*/ 1068387 w 1245482"/>
                <a:gd name="connsiteY7" fmla="*/ 531018 h 793749"/>
                <a:gd name="connsiteX8" fmla="*/ 808037 w 1245482"/>
                <a:gd name="connsiteY8" fmla="*/ 531018 h 793749"/>
                <a:gd name="connsiteX9" fmla="*/ 744537 w 1245482"/>
                <a:gd name="connsiteY9" fmla="*/ 569118 h 793749"/>
                <a:gd name="connsiteX10" fmla="*/ 668337 w 1245482"/>
                <a:gd name="connsiteY10" fmla="*/ 674687 h 793749"/>
                <a:gd name="connsiteX11" fmla="*/ 550862 w 1245482"/>
                <a:gd name="connsiteY11" fmla="*/ 642143 h 793749"/>
                <a:gd name="connsiteX12" fmla="*/ 440531 w 1245482"/>
                <a:gd name="connsiteY12" fmla="*/ 634206 h 793749"/>
                <a:gd name="connsiteX13" fmla="*/ 393606 w 1245482"/>
                <a:gd name="connsiteY13" fmla="*/ 664513 h 793749"/>
                <a:gd name="connsiteX14" fmla="*/ 306387 w 1245482"/>
                <a:gd name="connsiteY14" fmla="*/ 793749 h 793749"/>
                <a:gd name="connsiteX15" fmla="*/ 172243 w 1245482"/>
                <a:gd name="connsiteY15" fmla="*/ 753268 h 793749"/>
                <a:gd name="connsiteX16" fmla="*/ 118269 w 1245482"/>
                <a:gd name="connsiteY16" fmla="*/ 669924 h 793749"/>
                <a:gd name="connsiteX17" fmla="*/ 26987 w 1245482"/>
                <a:gd name="connsiteY17" fmla="*/ 607218 h 793749"/>
                <a:gd name="connsiteX18" fmla="*/ 20637 w 1245482"/>
                <a:gd name="connsiteY18" fmla="*/ 550068 h 793749"/>
                <a:gd name="connsiteX19" fmla="*/ 0 w 1245482"/>
                <a:gd name="connsiteY19" fmla="*/ 428625 h 793749"/>
                <a:gd name="connsiteX20" fmla="*/ 19843 w 1245482"/>
                <a:gd name="connsiteY20" fmla="*/ 317500 h 793749"/>
                <a:gd name="connsiteX21" fmla="*/ 62706 w 1245482"/>
                <a:gd name="connsiteY21" fmla="*/ 214311 h 793749"/>
                <a:gd name="connsiteX22" fmla="*/ 116681 w 1245482"/>
                <a:gd name="connsiteY22" fmla="*/ 142874 h 793749"/>
                <a:gd name="connsiteX23" fmla="*/ 181768 w 1245482"/>
                <a:gd name="connsiteY23" fmla="*/ 64293 h 793749"/>
                <a:gd name="connsiteX24" fmla="*/ 281780 w 1245482"/>
                <a:gd name="connsiteY24" fmla="*/ 791 h 793749"/>
                <a:gd name="connsiteX0" fmla="*/ 326231 w 1241932"/>
                <a:gd name="connsiteY0" fmla="*/ 0 h 793749"/>
                <a:gd name="connsiteX1" fmla="*/ 442119 w 1241932"/>
                <a:gd name="connsiteY1" fmla="*/ 30955 h 793749"/>
                <a:gd name="connsiteX2" fmla="*/ 554037 w 1241932"/>
                <a:gd name="connsiteY2" fmla="*/ 73818 h 793749"/>
                <a:gd name="connsiteX3" fmla="*/ 750887 w 1241932"/>
                <a:gd name="connsiteY3" fmla="*/ 192087 h 793749"/>
                <a:gd name="connsiteX4" fmla="*/ 923131 w 1241932"/>
                <a:gd name="connsiteY4" fmla="*/ 306387 h 793749"/>
                <a:gd name="connsiteX5" fmla="*/ 1241035 w 1241932"/>
                <a:gd name="connsiteY5" fmla="*/ 428326 h 793749"/>
                <a:gd name="connsiteX6" fmla="*/ 1198553 w 1241932"/>
                <a:gd name="connsiteY6" fmla="*/ 483014 h 793749"/>
                <a:gd name="connsiteX7" fmla="*/ 1068387 w 1241932"/>
                <a:gd name="connsiteY7" fmla="*/ 531018 h 793749"/>
                <a:gd name="connsiteX8" fmla="*/ 808037 w 1241932"/>
                <a:gd name="connsiteY8" fmla="*/ 531018 h 793749"/>
                <a:gd name="connsiteX9" fmla="*/ 744537 w 1241932"/>
                <a:gd name="connsiteY9" fmla="*/ 569118 h 793749"/>
                <a:gd name="connsiteX10" fmla="*/ 668337 w 1241932"/>
                <a:gd name="connsiteY10" fmla="*/ 674687 h 793749"/>
                <a:gd name="connsiteX11" fmla="*/ 550862 w 1241932"/>
                <a:gd name="connsiteY11" fmla="*/ 642143 h 793749"/>
                <a:gd name="connsiteX12" fmla="*/ 440531 w 1241932"/>
                <a:gd name="connsiteY12" fmla="*/ 634206 h 793749"/>
                <a:gd name="connsiteX13" fmla="*/ 393606 w 1241932"/>
                <a:gd name="connsiteY13" fmla="*/ 664513 h 793749"/>
                <a:gd name="connsiteX14" fmla="*/ 306387 w 1241932"/>
                <a:gd name="connsiteY14" fmla="*/ 793749 h 793749"/>
                <a:gd name="connsiteX15" fmla="*/ 172243 w 1241932"/>
                <a:gd name="connsiteY15" fmla="*/ 753268 h 793749"/>
                <a:gd name="connsiteX16" fmla="*/ 118269 w 1241932"/>
                <a:gd name="connsiteY16" fmla="*/ 669924 h 793749"/>
                <a:gd name="connsiteX17" fmla="*/ 26987 w 1241932"/>
                <a:gd name="connsiteY17" fmla="*/ 607218 h 793749"/>
                <a:gd name="connsiteX18" fmla="*/ 20637 w 1241932"/>
                <a:gd name="connsiteY18" fmla="*/ 550068 h 793749"/>
                <a:gd name="connsiteX19" fmla="*/ 0 w 1241932"/>
                <a:gd name="connsiteY19" fmla="*/ 428625 h 793749"/>
                <a:gd name="connsiteX20" fmla="*/ 19843 w 1241932"/>
                <a:gd name="connsiteY20" fmla="*/ 317500 h 793749"/>
                <a:gd name="connsiteX21" fmla="*/ 62706 w 1241932"/>
                <a:gd name="connsiteY21" fmla="*/ 214311 h 793749"/>
                <a:gd name="connsiteX22" fmla="*/ 116681 w 1241932"/>
                <a:gd name="connsiteY22" fmla="*/ 142874 h 793749"/>
                <a:gd name="connsiteX23" fmla="*/ 181768 w 1241932"/>
                <a:gd name="connsiteY23" fmla="*/ 64293 h 793749"/>
                <a:gd name="connsiteX24" fmla="*/ 281780 w 1241932"/>
                <a:gd name="connsiteY24" fmla="*/ 791 h 793749"/>
                <a:gd name="connsiteX0" fmla="*/ 326231 w 1241930"/>
                <a:gd name="connsiteY0" fmla="*/ 0 h 793749"/>
                <a:gd name="connsiteX1" fmla="*/ 442119 w 1241930"/>
                <a:gd name="connsiteY1" fmla="*/ 30955 h 793749"/>
                <a:gd name="connsiteX2" fmla="*/ 554037 w 1241930"/>
                <a:gd name="connsiteY2" fmla="*/ 73818 h 793749"/>
                <a:gd name="connsiteX3" fmla="*/ 750887 w 1241930"/>
                <a:gd name="connsiteY3" fmla="*/ 192087 h 793749"/>
                <a:gd name="connsiteX4" fmla="*/ 923131 w 1241930"/>
                <a:gd name="connsiteY4" fmla="*/ 306387 h 793749"/>
                <a:gd name="connsiteX5" fmla="*/ 1241035 w 1241930"/>
                <a:gd name="connsiteY5" fmla="*/ 428326 h 793749"/>
                <a:gd name="connsiteX6" fmla="*/ 1198553 w 1241930"/>
                <a:gd name="connsiteY6" fmla="*/ 483014 h 793749"/>
                <a:gd name="connsiteX7" fmla="*/ 1068387 w 1241930"/>
                <a:gd name="connsiteY7" fmla="*/ 531018 h 793749"/>
                <a:gd name="connsiteX8" fmla="*/ 808037 w 1241930"/>
                <a:gd name="connsiteY8" fmla="*/ 531018 h 793749"/>
                <a:gd name="connsiteX9" fmla="*/ 744537 w 1241930"/>
                <a:gd name="connsiteY9" fmla="*/ 569118 h 793749"/>
                <a:gd name="connsiteX10" fmla="*/ 668337 w 1241930"/>
                <a:gd name="connsiteY10" fmla="*/ 674687 h 793749"/>
                <a:gd name="connsiteX11" fmla="*/ 550862 w 1241930"/>
                <a:gd name="connsiteY11" fmla="*/ 642143 h 793749"/>
                <a:gd name="connsiteX12" fmla="*/ 440531 w 1241930"/>
                <a:gd name="connsiteY12" fmla="*/ 634206 h 793749"/>
                <a:gd name="connsiteX13" fmla="*/ 393606 w 1241930"/>
                <a:gd name="connsiteY13" fmla="*/ 664513 h 793749"/>
                <a:gd name="connsiteX14" fmla="*/ 306387 w 1241930"/>
                <a:gd name="connsiteY14" fmla="*/ 793749 h 793749"/>
                <a:gd name="connsiteX15" fmla="*/ 172243 w 1241930"/>
                <a:gd name="connsiteY15" fmla="*/ 753268 h 793749"/>
                <a:gd name="connsiteX16" fmla="*/ 118269 w 1241930"/>
                <a:gd name="connsiteY16" fmla="*/ 669924 h 793749"/>
                <a:gd name="connsiteX17" fmla="*/ 26987 w 1241930"/>
                <a:gd name="connsiteY17" fmla="*/ 607218 h 793749"/>
                <a:gd name="connsiteX18" fmla="*/ 20637 w 1241930"/>
                <a:gd name="connsiteY18" fmla="*/ 550068 h 793749"/>
                <a:gd name="connsiteX19" fmla="*/ 0 w 1241930"/>
                <a:gd name="connsiteY19" fmla="*/ 428625 h 793749"/>
                <a:gd name="connsiteX20" fmla="*/ 19843 w 1241930"/>
                <a:gd name="connsiteY20" fmla="*/ 317500 h 793749"/>
                <a:gd name="connsiteX21" fmla="*/ 62706 w 1241930"/>
                <a:gd name="connsiteY21" fmla="*/ 214311 h 793749"/>
                <a:gd name="connsiteX22" fmla="*/ 116681 w 1241930"/>
                <a:gd name="connsiteY22" fmla="*/ 142874 h 793749"/>
                <a:gd name="connsiteX23" fmla="*/ 181768 w 1241930"/>
                <a:gd name="connsiteY23" fmla="*/ 64293 h 793749"/>
                <a:gd name="connsiteX24" fmla="*/ 281780 w 1241930"/>
                <a:gd name="connsiteY24" fmla="*/ 791 h 793749"/>
                <a:gd name="connsiteX0" fmla="*/ 326231 w 1241932"/>
                <a:gd name="connsiteY0" fmla="*/ 0 h 793749"/>
                <a:gd name="connsiteX1" fmla="*/ 442119 w 1241932"/>
                <a:gd name="connsiteY1" fmla="*/ 30955 h 793749"/>
                <a:gd name="connsiteX2" fmla="*/ 554037 w 1241932"/>
                <a:gd name="connsiteY2" fmla="*/ 73818 h 793749"/>
                <a:gd name="connsiteX3" fmla="*/ 750887 w 1241932"/>
                <a:gd name="connsiteY3" fmla="*/ 192087 h 793749"/>
                <a:gd name="connsiteX4" fmla="*/ 991969 w 1241932"/>
                <a:gd name="connsiteY4" fmla="*/ 340806 h 793749"/>
                <a:gd name="connsiteX5" fmla="*/ 1241035 w 1241932"/>
                <a:gd name="connsiteY5" fmla="*/ 428326 h 793749"/>
                <a:gd name="connsiteX6" fmla="*/ 1198553 w 1241932"/>
                <a:gd name="connsiteY6" fmla="*/ 483014 h 793749"/>
                <a:gd name="connsiteX7" fmla="*/ 1068387 w 1241932"/>
                <a:gd name="connsiteY7" fmla="*/ 531018 h 793749"/>
                <a:gd name="connsiteX8" fmla="*/ 808037 w 1241932"/>
                <a:gd name="connsiteY8" fmla="*/ 531018 h 793749"/>
                <a:gd name="connsiteX9" fmla="*/ 744537 w 1241932"/>
                <a:gd name="connsiteY9" fmla="*/ 569118 h 793749"/>
                <a:gd name="connsiteX10" fmla="*/ 668337 w 1241932"/>
                <a:gd name="connsiteY10" fmla="*/ 674687 h 793749"/>
                <a:gd name="connsiteX11" fmla="*/ 550862 w 1241932"/>
                <a:gd name="connsiteY11" fmla="*/ 642143 h 793749"/>
                <a:gd name="connsiteX12" fmla="*/ 440531 w 1241932"/>
                <a:gd name="connsiteY12" fmla="*/ 634206 h 793749"/>
                <a:gd name="connsiteX13" fmla="*/ 393606 w 1241932"/>
                <a:gd name="connsiteY13" fmla="*/ 664513 h 793749"/>
                <a:gd name="connsiteX14" fmla="*/ 306387 w 1241932"/>
                <a:gd name="connsiteY14" fmla="*/ 793749 h 793749"/>
                <a:gd name="connsiteX15" fmla="*/ 172243 w 1241932"/>
                <a:gd name="connsiteY15" fmla="*/ 753268 h 793749"/>
                <a:gd name="connsiteX16" fmla="*/ 118269 w 1241932"/>
                <a:gd name="connsiteY16" fmla="*/ 669924 h 793749"/>
                <a:gd name="connsiteX17" fmla="*/ 26987 w 1241932"/>
                <a:gd name="connsiteY17" fmla="*/ 607218 h 793749"/>
                <a:gd name="connsiteX18" fmla="*/ 20637 w 1241932"/>
                <a:gd name="connsiteY18" fmla="*/ 550068 h 793749"/>
                <a:gd name="connsiteX19" fmla="*/ 0 w 1241932"/>
                <a:gd name="connsiteY19" fmla="*/ 428625 h 793749"/>
                <a:gd name="connsiteX20" fmla="*/ 19843 w 1241932"/>
                <a:gd name="connsiteY20" fmla="*/ 317500 h 793749"/>
                <a:gd name="connsiteX21" fmla="*/ 62706 w 1241932"/>
                <a:gd name="connsiteY21" fmla="*/ 214311 h 793749"/>
                <a:gd name="connsiteX22" fmla="*/ 116681 w 1241932"/>
                <a:gd name="connsiteY22" fmla="*/ 142874 h 793749"/>
                <a:gd name="connsiteX23" fmla="*/ 181768 w 1241932"/>
                <a:gd name="connsiteY23" fmla="*/ 64293 h 793749"/>
                <a:gd name="connsiteX24" fmla="*/ 281780 w 1241932"/>
                <a:gd name="connsiteY24" fmla="*/ 791 h 793749"/>
                <a:gd name="connsiteX0" fmla="*/ 326231 w 1241930"/>
                <a:gd name="connsiteY0" fmla="*/ 0 h 793749"/>
                <a:gd name="connsiteX1" fmla="*/ 442119 w 1241930"/>
                <a:gd name="connsiteY1" fmla="*/ 30955 h 793749"/>
                <a:gd name="connsiteX2" fmla="*/ 554037 w 1241930"/>
                <a:gd name="connsiteY2" fmla="*/ 73818 h 793749"/>
                <a:gd name="connsiteX3" fmla="*/ 750887 w 1241930"/>
                <a:gd name="connsiteY3" fmla="*/ 192087 h 793749"/>
                <a:gd name="connsiteX4" fmla="*/ 991969 w 1241930"/>
                <a:gd name="connsiteY4" fmla="*/ 340806 h 793749"/>
                <a:gd name="connsiteX5" fmla="*/ 1241035 w 1241930"/>
                <a:gd name="connsiteY5" fmla="*/ 428326 h 793749"/>
                <a:gd name="connsiteX6" fmla="*/ 1198553 w 1241930"/>
                <a:gd name="connsiteY6" fmla="*/ 483014 h 793749"/>
                <a:gd name="connsiteX7" fmla="*/ 1068387 w 1241930"/>
                <a:gd name="connsiteY7" fmla="*/ 466482 h 793749"/>
                <a:gd name="connsiteX8" fmla="*/ 808037 w 1241930"/>
                <a:gd name="connsiteY8" fmla="*/ 531018 h 793749"/>
                <a:gd name="connsiteX9" fmla="*/ 744537 w 1241930"/>
                <a:gd name="connsiteY9" fmla="*/ 569118 h 793749"/>
                <a:gd name="connsiteX10" fmla="*/ 668337 w 1241930"/>
                <a:gd name="connsiteY10" fmla="*/ 674687 h 793749"/>
                <a:gd name="connsiteX11" fmla="*/ 550862 w 1241930"/>
                <a:gd name="connsiteY11" fmla="*/ 642143 h 793749"/>
                <a:gd name="connsiteX12" fmla="*/ 440531 w 1241930"/>
                <a:gd name="connsiteY12" fmla="*/ 634206 h 793749"/>
                <a:gd name="connsiteX13" fmla="*/ 393606 w 1241930"/>
                <a:gd name="connsiteY13" fmla="*/ 664513 h 793749"/>
                <a:gd name="connsiteX14" fmla="*/ 306387 w 1241930"/>
                <a:gd name="connsiteY14" fmla="*/ 793749 h 793749"/>
                <a:gd name="connsiteX15" fmla="*/ 172243 w 1241930"/>
                <a:gd name="connsiteY15" fmla="*/ 753268 h 793749"/>
                <a:gd name="connsiteX16" fmla="*/ 118269 w 1241930"/>
                <a:gd name="connsiteY16" fmla="*/ 669924 h 793749"/>
                <a:gd name="connsiteX17" fmla="*/ 26987 w 1241930"/>
                <a:gd name="connsiteY17" fmla="*/ 607218 h 793749"/>
                <a:gd name="connsiteX18" fmla="*/ 20637 w 1241930"/>
                <a:gd name="connsiteY18" fmla="*/ 550068 h 793749"/>
                <a:gd name="connsiteX19" fmla="*/ 0 w 1241930"/>
                <a:gd name="connsiteY19" fmla="*/ 428625 h 793749"/>
                <a:gd name="connsiteX20" fmla="*/ 19843 w 1241930"/>
                <a:gd name="connsiteY20" fmla="*/ 317500 h 793749"/>
                <a:gd name="connsiteX21" fmla="*/ 62706 w 1241930"/>
                <a:gd name="connsiteY21" fmla="*/ 214311 h 793749"/>
                <a:gd name="connsiteX22" fmla="*/ 116681 w 1241930"/>
                <a:gd name="connsiteY22" fmla="*/ 142874 h 793749"/>
                <a:gd name="connsiteX23" fmla="*/ 181768 w 1241930"/>
                <a:gd name="connsiteY23" fmla="*/ 64293 h 793749"/>
                <a:gd name="connsiteX24" fmla="*/ 281780 w 1241930"/>
                <a:gd name="connsiteY24" fmla="*/ 791 h 793749"/>
                <a:gd name="connsiteX0" fmla="*/ 326231 w 1241932"/>
                <a:gd name="connsiteY0" fmla="*/ 0 h 793749"/>
                <a:gd name="connsiteX1" fmla="*/ 442119 w 1241932"/>
                <a:gd name="connsiteY1" fmla="*/ 30955 h 793749"/>
                <a:gd name="connsiteX2" fmla="*/ 554037 w 1241932"/>
                <a:gd name="connsiteY2" fmla="*/ 73818 h 793749"/>
                <a:gd name="connsiteX3" fmla="*/ 750887 w 1241932"/>
                <a:gd name="connsiteY3" fmla="*/ 192087 h 793749"/>
                <a:gd name="connsiteX4" fmla="*/ 991969 w 1241932"/>
                <a:gd name="connsiteY4" fmla="*/ 340806 h 793749"/>
                <a:gd name="connsiteX5" fmla="*/ 1241035 w 1241932"/>
                <a:gd name="connsiteY5" fmla="*/ 428326 h 793749"/>
                <a:gd name="connsiteX6" fmla="*/ 1198553 w 1241932"/>
                <a:gd name="connsiteY6" fmla="*/ 483014 h 793749"/>
                <a:gd name="connsiteX7" fmla="*/ 1068387 w 1241932"/>
                <a:gd name="connsiteY7" fmla="*/ 466482 h 793749"/>
                <a:gd name="connsiteX8" fmla="*/ 1023158 w 1241932"/>
                <a:gd name="connsiteY8" fmla="*/ 565437 h 793749"/>
                <a:gd name="connsiteX9" fmla="*/ 744537 w 1241932"/>
                <a:gd name="connsiteY9" fmla="*/ 569118 h 793749"/>
                <a:gd name="connsiteX10" fmla="*/ 668337 w 1241932"/>
                <a:gd name="connsiteY10" fmla="*/ 674687 h 793749"/>
                <a:gd name="connsiteX11" fmla="*/ 550862 w 1241932"/>
                <a:gd name="connsiteY11" fmla="*/ 642143 h 793749"/>
                <a:gd name="connsiteX12" fmla="*/ 440531 w 1241932"/>
                <a:gd name="connsiteY12" fmla="*/ 634206 h 793749"/>
                <a:gd name="connsiteX13" fmla="*/ 393606 w 1241932"/>
                <a:gd name="connsiteY13" fmla="*/ 664513 h 793749"/>
                <a:gd name="connsiteX14" fmla="*/ 306387 w 1241932"/>
                <a:gd name="connsiteY14" fmla="*/ 793749 h 793749"/>
                <a:gd name="connsiteX15" fmla="*/ 172243 w 1241932"/>
                <a:gd name="connsiteY15" fmla="*/ 753268 h 793749"/>
                <a:gd name="connsiteX16" fmla="*/ 118269 w 1241932"/>
                <a:gd name="connsiteY16" fmla="*/ 669924 h 793749"/>
                <a:gd name="connsiteX17" fmla="*/ 26987 w 1241932"/>
                <a:gd name="connsiteY17" fmla="*/ 607218 h 793749"/>
                <a:gd name="connsiteX18" fmla="*/ 20637 w 1241932"/>
                <a:gd name="connsiteY18" fmla="*/ 550068 h 793749"/>
                <a:gd name="connsiteX19" fmla="*/ 0 w 1241932"/>
                <a:gd name="connsiteY19" fmla="*/ 428625 h 793749"/>
                <a:gd name="connsiteX20" fmla="*/ 19843 w 1241932"/>
                <a:gd name="connsiteY20" fmla="*/ 317500 h 793749"/>
                <a:gd name="connsiteX21" fmla="*/ 62706 w 1241932"/>
                <a:gd name="connsiteY21" fmla="*/ 214311 h 793749"/>
                <a:gd name="connsiteX22" fmla="*/ 116681 w 1241932"/>
                <a:gd name="connsiteY22" fmla="*/ 142874 h 793749"/>
                <a:gd name="connsiteX23" fmla="*/ 181768 w 1241932"/>
                <a:gd name="connsiteY23" fmla="*/ 64293 h 793749"/>
                <a:gd name="connsiteX24" fmla="*/ 281780 w 1241932"/>
                <a:gd name="connsiteY24" fmla="*/ 791 h 793749"/>
                <a:gd name="connsiteX0" fmla="*/ 326231 w 1241930"/>
                <a:gd name="connsiteY0" fmla="*/ 0 h 793749"/>
                <a:gd name="connsiteX1" fmla="*/ 442119 w 1241930"/>
                <a:gd name="connsiteY1" fmla="*/ 30955 h 793749"/>
                <a:gd name="connsiteX2" fmla="*/ 554037 w 1241930"/>
                <a:gd name="connsiteY2" fmla="*/ 73818 h 793749"/>
                <a:gd name="connsiteX3" fmla="*/ 750887 w 1241930"/>
                <a:gd name="connsiteY3" fmla="*/ 192087 h 793749"/>
                <a:gd name="connsiteX4" fmla="*/ 991969 w 1241930"/>
                <a:gd name="connsiteY4" fmla="*/ 340806 h 793749"/>
                <a:gd name="connsiteX5" fmla="*/ 1241035 w 1241930"/>
                <a:gd name="connsiteY5" fmla="*/ 428326 h 793749"/>
                <a:gd name="connsiteX6" fmla="*/ 1198553 w 1241930"/>
                <a:gd name="connsiteY6" fmla="*/ 483014 h 793749"/>
                <a:gd name="connsiteX7" fmla="*/ 1068387 w 1241930"/>
                <a:gd name="connsiteY7" fmla="*/ 466482 h 793749"/>
                <a:gd name="connsiteX8" fmla="*/ 1023158 w 1241930"/>
                <a:gd name="connsiteY8" fmla="*/ 565437 h 793749"/>
                <a:gd name="connsiteX9" fmla="*/ 744537 w 1241930"/>
                <a:gd name="connsiteY9" fmla="*/ 569118 h 793749"/>
                <a:gd name="connsiteX10" fmla="*/ 668337 w 1241930"/>
                <a:gd name="connsiteY10" fmla="*/ 674687 h 793749"/>
                <a:gd name="connsiteX11" fmla="*/ 550862 w 1241930"/>
                <a:gd name="connsiteY11" fmla="*/ 642143 h 793749"/>
                <a:gd name="connsiteX12" fmla="*/ 440531 w 1241930"/>
                <a:gd name="connsiteY12" fmla="*/ 634206 h 793749"/>
                <a:gd name="connsiteX13" fmla="*/ 393606 w 1241930"/>
                <a:gd name="connsiteY13" fmla="*/ 664513 h 793749"/>
                <a:gd name="connsiteX14" fmla="*/ 306387 w 1241930"/>
                <a:gd name="connsiteY14" fmla="*/ 793749 h 793749"/>
                <a:gd name="connsiteX15" fmla="*/ 172243 w 1241930"/>
                <a:gd name="connsiteY15" fmla="*/ 753268 h 793749"/>
                <a:gd name="connsiteX16" fmla="*/ 118269 w 1241930"/>
                <a:gd name="connsiteY16" fmla="*/ 669924 h 793749"/>
                <a:gd name="connsiteX17" fmla="*/ 26987 w 1241930"/>
                <a:gd name="connsiteY17" fmla="*/ 607218 h 793749"/>
                <a:gd name="connsiteX18" fmla="*/ 20637 w 1241930"/>
                <a:gd name="connsiteY18" fmla="*/ 550068 h 793749"/>
                <a:gd name="connsiteX19" fmla="*/ 0 w 1241930"/>
                <a:gd name="connsiteY19" fmla="*/ 428625 h 793749"/>
                <a:gd name="connsiteX20" fmla="*/ 19843 w 1241930"/>
                <a:gd name="connsiteY20" fmla="*/ 317500 h 793749"/>
                <a:gd name="connsiteX21" fmla="*/ 62706 w 1241930"/>
                <a:gd name="connsiteY21" fmla="*/ 214311 h 793749"/>
                <a:gd name="connsiteX22" fmla="*/ 116681 w 1241930"/>
                <a:gd name="connsiteY22" fmla="*/ 142874 h 793749"/>
                <a:gd name="connsiteX23" fmla="*/ 181768 w 1241930"/>
                <a:gd name="connsiteY23" fmla="*/ 64293 h 793749"/>
                <a:gd name="connsiteX24" fmla="*/ 281780 w 1241930"/>
                <a:gd name="connsiteY24" fmla="*/ 791 h 793749"/>
                <a:gd name="connsiteX0" fmla="*/ 326231 w 1242599"/>
                <a:gd name="connsiteY0" fmla="*/ 0 h 793749"/>
                <a:gd name="connsiteX1" fmla="*/ 442119 w 1242599"/>
                <a:gd name="connsiteY1" fmla="*/ 30955 h 793749"/>
                <a:gd name="connsiteX2" fmla="*/ 554037 w 1242599"/>
                <a:gd name="connsiteY2" fmla="*/ 73818 h 793749"/>
                <a:gd name="connsiteX3" fmla="*/ 750887 w 1242599"/>
                <a:gd name="connsiteY3" fmla="*/ 192087 h 793749"/>
                <a:gd name="connsiteX4" fmla="*/ 991969 w 1242599"/>
                <a:gd name="connsiteY4" fmla="*/ 340806 h 793749"/>
                <a:gd name="connsiteX5" fmla="*/ 1241035 w 1242599"/>
                <a:gd name="connsiteY5" fmla="*/ 428326 h 793749"/>
                <a:gd name="connsiteX6" fmla="*/ 1220064 w 1242599"/>
                <a:gd name="connsiteY6" fmla="*/ 487316 h 793749"/>
                <a:gd name="connsiteX7" fmla="*/ 1068387 w 1242599"/>
                <a:gd name="connsiteY7" fmla="*/ 466482 h 793749"/>
                <a:gd name="connsiteX8" fmla="*/ 1023158 w 1242599"/>
                <a:gd name="connsiteY8" fmla="*/ 565437 h 793749"/>
                <a:gd name="connsiteX9" fmla="*/ 744537 w 1242599"/>
                <a:gd name="connsiteY9" fmla="*/ 569118 h 793749"/>
                <a:gd name="connsiteX10" fmla="*/ 668337 w 1242599"/>
                <a:gd name="connsiteY10" fmla="*/ 674687 h 793749"/>
                <a:gd name="connsiteX11" fmla="*/ 550862 w 1242599"/>
                <a:gd name="connsiteY11" fmla="*/ 642143 h 793749"/>
                <a:gd name="connsiteX12" fmla="*/ 440531 w 1242599"/>
                <a:gd name="connsiteY12" fmla="*/ 634206 h 793749"/>
                <a:gd name="connsiteX13" fmla="*/ 393606 w 1242599"/>
                <a:gd name="connsiteY13" fmla="*/ 664513 h 793749"/>
                <a:gd name="connsiteX14" fmla="*/ 306387 w 1242599"/>
                <a:gd name="connsiteY14" fmla="*/ 793749 h 793749"/>
                <a:gd name="connsiteX15" fmla="*/ 172243 w 1242599"/>
                <a:gd name="connsiteY15" fmla="*/ 753268 h 793749"/>
                <a:gd name="connsiteX16" fmla="*/ 118269 w 1242599"/>
                <a:gd name="connsiteY16" fmla="*/ 669924 h 793749"/>
                <a:gd name="connsiteX17" fmla="*/ 26987 w 1242599"/>
                <a:gd name="connsiteY17" fmla="*/ 607218 h 793749"/>
                <a:gd name="connsiteX18" fmla="*/ 20637 w 1242599"/>
                <a:gd name="connsiteY18" fmla="*/ 550068 h 793749"/>
                <a:gd name="connsiteX19" fmla="*/ 0 w 1242599"/>
                <a:gd name="connsiteY19" fmla="*/ 428625 h 793749"/>
                <a:gd name="connsiteX20" fmla="*/ 19843 w 1242599"/>
                <a:gd name="connsiteY20" fmla="*/ 317500 h 793749"/>
                <a:gd name="connsiteX21" fmla="*/ 62706 w 1242599"/>
                <a:gd name="connsiteY21" fmla="*/ 214311 h 793749"/>
                <a:gd name="connsiteX22" fmla="*/ 116681 w 1242599"/>
                <a:gd name="connsiteY22" fmla="*/ 142874 h 793749"/>
                <a:gd name="connsiteX23" fmla="*/ 181768 w 1242599"/>
                <a:gd name="connsiteY23" fmla="*/ 64293 h 793749"/>
                <a:gd name="connsiteX24" fmla="*/ 281780 w 1242599"/>
                <a:gd name="connsiteY24" fmla="*/ 791 h 793749"/>
                <a:gd name="connsiteX0" fmla="*/ 326231 w 1242599"/>
                <a:gd name="connsiteY0" fmla="*/ 0 h 793749"/>
                <a:gd name="connsiteX1" fmla="*/ 442119 w 1242599"/>
                <a:gd name="connsiteY1" fmla="*/ 30955 h 793749"/>
                <a:gd name="connsiteX2" fmla="*/ 554037 w 1242599"/>
                <a:gd name="connsiteY2" fmla="*/ 73818 h 793749"/>
                <a:gd name="connsiteX3" fmla="*/ 750887 w 1242599"/>
                <a:gd name="connsiteY3" fmla="*/ 192087 h 793749"/>
                <a:gd name="connsiteX4" fmla="*/ 991969 w 1242599"/>
                <a:gd name="connsiteY4" fmla="*/ 340806 h 793749"/>
                <a:gd name="connsiteX5" fmla="*/ 1241035 w 1242599"/>
                <a:gd name="connsiteY5" fmla="*/ 428326 h 793749"/>
                <a:gd name="connsiteX6" fmla="*/ 1220064 w 1242599"/>
                <a:gd name="connsiteY6" fmla="*/ 487316 h 793749"/>
                <a:gd name="connsiteX7" fmla="*/ 1068387 w 1242599"/>
                <a:gd name="connsiteY7" fmla="*/ 466482 h 793749"/>
                <a:gd name="connsiteX8" fmla="*/ 1023158 w 1242599"/>
                <a:gd name="connsiteY8" fmla="*/ 565437 h 793749"/>
                <a:gd name="connsiteX9" fmla="*/ 882214 w 1242599"/>
                <a:gd name="connsiteY9" fmla="*/ 543304 h 793749"/>
                <a:gd name="connsiteX10" fmla="*/ 668337 w 1242599"/>
                <a:gd name="connsiteY10" fmla="*/ 674687 h 793749"/>
                <a:gd name="connsiteX11" fmla="*/ 550862 w 1242599"/>
                <a:gd name="connsiteY11" fmla="*/ 642143 h 793749"/>
                <a:gd name="connsiteX12" fmla="*/ 440531 w 1242599"/>
                <a:gd name="connsiteY12" fmla="*/ 634206 h 793749"/>
                <a:gd name="connsiteX13" fmla="*/ 393606 w 1242599"/>
                <a:gd name="connsiteY13" fmla="*/ 664513 h 793749"/>
                <a:gd name="connsiteX14" fmla="*/ 306387 w 1242599"/>
                <a:gd name="connsiteY14" fmla="*/ 793749 h 793749"/>
                <a:gd name="connsiteX15" fmla="*/ 172243 w 1242599"/>
                <a:gd name="connsiteY15" fmla="*/ 753268 h 793749"/>
                <a:gd name="connsiteX16" fmla="*/ 118269 w 1242599"/>
                <a:gd name="connsiteY16" fmla="*/ 669924 h 793749"/>
                <a:gd name="connsiteX17" fmla="*/ 26987 w 1242599"/>
                <a:gd name="connsiteY17" fmla="*/ 607218 h 793749"/>
                <a:gd name="connsiteX18" fmla="*/ 20637 w 1242599"/>
                <a:gd name="connsiteY18" fmla="*/ 550068 h 793749"/>
                <a:gd name="connsiteX19" fmla="*/ 0 w 1242599"/>
                <a:gd name="connsiteY19" fmla="*/ 428625 h 793749"/>
                <a:gd name="connsiteX20" fmla="*/ 19843 w 1242599"/>
                <a:gd name="connsiteY20" fmla="*/ 317500 h 793749"/>
                <a:gd name="connsiteX21" fmla="*/ 62706 w 1242599"/>
                <a:gd name="connsiteY21" fmla="*/ 214311 h 793749"/>
                <a:gd name="connsiteX22" fmla="*/ 116681 w 1242599"/>
                <a:gd name="connsiteY22" fmla="*/ 142874 h 793749"/>
                <a:gd name="connsiteX23" fmla="*/ 181768 w 1242599"/>
                <a:gd name="connsiteY23" fmla="*/ 64293 h 793749"/>
                <a:gd name="connsiteX24" fmla="*/ 281780 w 1242599"/>
                <a:gd name="connsiteY24" fmla="*/ 791 h 793749"/>
                <a:gd name="connsiteX0" fmla="*/ 326231 w 1242599"/>
                <a:gd name="connsiteY0" fmla="*/ 0 h 793749"/>
                <a:gd name="connsiteX1" fmla="*/ 442119 w 1242599"/>
                <a:gd name="connsiteY1" fmla="*/ 30955 h 793749"/>
                <a:gd name="connsiteX2" fmla="*/ 554037 w 1242599"/>
                <a:gd name="connsiteY2" fmla="*/ 73818 h 793749"/>
                <a:gd name="connsiteX3" fmla="*/ 750887 w 1242599"/>
                <a:gd name="connsiteY3" fmla="*/ 192087 h 793749"/>
                <a:gd name="connsiteX4" fmla="*/ 991969 w 1242599"/>
                <a:gd name="connsiteY4" fmla="*/ 340806 h 793749"/>
                <a:gd name="connsiteX5" fmla="*/ 1241035 w 1242599"/>
                <a:gd name="connsiteY5" fmla="*/ 428326 h 793749"/>
                <a:gd name="connsiteX6" fmla="*/ 1220064 w 1242599"/>
                <a:gd name="connsiteY6" fmla="*/ 487316 h 793749"/>
                <a:gd name="connsiteX7" fmla="*/ 1068387 w 1242599"/>
                <a:gd name="connsiteY7" fmla="*/ 466482 h 793749"/>
                <a:gd name="connsiteX8" fmla="*/ 1023158 w 1242599"/>
                <a:gd name="connsiteY8" fmla="*/ 565437 h 793749"/>
                <a:gd name="connsiteX9" fmla="*/ 882214 w 1242599"/>
                <a:gd name="connsiteY9" fmla="*/ 543304 h 793749"/>
                <a:gd name="connsiteX10" fmla="*/ 767292 w 1242599"/>
                <a:gd name="connsiteY10" fmla="*/ 696201 h 793749"/>
                <a:gd name="connsiteX11" fmla="*/ 550862 w 1242599"/>
                <a:gd name="connsiteY11" fmla="*/ 642143 h 793749"/>
                <a:gd name="connsiteX12" fmla="*/ 440531 w 1242599"/>
                <a:gd name="connsiteY12" fmla="*/ 634206 h 793749"/>
                <a:gd name="connsiteX13" fmla="*/ 393606 w 1242599"/>
                <a:gd name="connsiteY13" fmla="*/ 664513 h 793749"/>
                <a:gd name="connsiteX14" fmla="*/ 306387 w 1242599"/>
                <a:gd name="connsiteY14" fmla="*/ 793749 h 793749"/>
                <a:gd name="connsiteX15" fmla="*/ 172243 w 1242599"/>
                <a:gd name="connsiteY15" fmla="*/ 753268 h 793749"/>
                <a:gd name="connsiteX16" fmla="*/ 118269 w 1242599"/>
                <a:gd name="connsiteY16" fmla="*/ 669924 h 793749"/>
                <a:gd name="connsiteX17" fmla="*/ 26987 w 1242599"/>
                <a:gd name="connsiteY17" fmla="*/ 607218 h 793749"/>
                <a:gd name="connsiteX18" fmla="*/ 20637 w 1242599"/>
                <a:gd name="connsiteY18" fmla="*/ 550068 h 793749"/>
                <a:gd name="connsiteX19" fmla="*/ 0 w 1242599"/>
                <a:gd name="connsiteY19" fmla="*/ 428625 h 793749"/>
                <a:gd name="connsiteX20" fmla="*/ 19843 w 1242599"/>
                <a:gd name="connsiteY20" fmla="*/ 317500 h 793749"/>
                <a:gd name="connsiteX21" fmla="*/ 62706 w 1242599"/>
                <a:gd name="connsiteY21" fmla="*/ 214311 h 793749"/>
                <a:gd name="connsiteX22" fmla="*/ 116681 w 1242599"/>
                <a:gd name="connsiteY22" fmla="*/ 142874 h 793749"/>
                <a:gd name="connsiteX23" fmla="*/ 181768 w 1242599"/>
                <a:gd name="connsiteY23" fmla="*/ 64293 h 793749"/>
                <a:gd name="connsiteX24" fmla="*/ 281780 w 1242599"/>
                <a:gd name="connsiteY24" fmla="*/ 791 h 793749"/>
                <a:gd name="connsiteX0" fmla="*/ 326231 w 1242599"/>
                <a:gd name="connsiteY0" fmla="*/ 0 h 793749"/>
                <a:gd name="connsiteX1" fmla="*/ 442119 w 1242599"/>
                <a:gd name="connsiteY1" fmla="*/ 30955 h 793749"/>
                <a:gd name="connsiteX2" fmla="*/ 554037 w 1242599"/>
                <a:gd name="connsiteY2" fmla="*/ 73818 h 793749"/>
                <a:gd name="connsiteX3" fmla="*/ 750887 w 1242599"/>
                <a:gd name="connsiteY3" fmla="*/ 192087 h 793749"/>
                <a:gd name="connsiteX4" fmla="*/ 991969 w 1242599"/>
                <a:gd name="connsiteY4" fmla="*/ 340806 h 793749"/>
                <a:gd name="connsiteX5" fmla="*/ 1241035 w 1242599"/>
                <a:gd name="connsiteY5" fmla="*/ 428326 h 793749"/>
                <a:gd name="connsiteX6" fmla="*/ 1220064 w 1242599"/>
                <a:gd name="connsiteY6" fmla="*/ 487316 h 793749"/>
                <a:gd name="connsiteX7" fmla="*/ 1068387 w 1242599"/>
                <a:gd name="connsiteY7" fmla="*/ 466482 h 793749"/>
                <a:gd name="connsiteX8" fmla="*/ 1023158 w 1242599"/>
                <a:gd name="connsiteY8" fmla="*/ 565437 h 793749"/>
                <a:gd name="connsiteX9" fmla="*/ 882214 w 1242599"/>
                <a:gd name="connsiteY9" fmla="*/ 543304 h 793749"/>
                <a:gd name="connsiteX10" fmla="*/ 767292 w 1242599"/>
                <a:gd name="connsiteY10" fmla="*/ 696201 h 793749"/>
                <a:gd name="connsiteX11" fmla="*/ 529350 w 1242599"/>
                <a:gd name="connsiteY11" fmla="*/ 650750 h 793749"/>
                <a:gd name="connsiteX12" fmla="*/ 440531 w 1242599"/>
                <a:gd name="connsiteY12" fmla="*/ 634206 h 793749"/>
                <a:gd name="connsiteX13" fmla="*/ 393606 w 1242599"/>
                <a:gd name="connsiteY13" fmla="*/ 664513 h 793749"/>
                <a:gd name="connsiteX14" fmla="*/ 306387 w 1242599"/>
                <a:gd name="connsiteY14" fmla="*/ 793749 h 793749"/>
                <a:gd name="connsiteX15" fmla="*/ 172243 w 1242599"/>
                <a:gd name="connsiteY15" fmla="*/ 753268 h 793749"/>
                <a:gd name="connsiteX16" fmla="*/ 118269 w 1242599"/>
                <a:gd name="connsiteY16" fmla="*/ 669924 h 793749"/>
                <a:gd name="connsiteX17" fmla="*/ 26987 w 1242599"/>
                <a:gd name="connsiteY17" fmla="*/ 607218 h 793749"/>
                <a:gd name="connsiteX18" fmla="*/ 20637 w 1242599"/>
                <a:gd name="connsiteY18" fmla="*/ 550068 h 793749"/>
                <a:gd name="connsiteX19" fmla="*/ 0 w 1242599"/>
                <a:gd name="connsiteY19" fmla="*/ 428625 h 793749"/>
                <a:gd name="connsiteX20" fmla="*/ 19843 w 1242599"/>
                <a:gd name="connsiteY20" fmla="*/ 317500 h 793749"/>
                <a:gd name="connsiteX21" fmla="*/ 62706 w 1242599"/>
                <a:gd name="connsiteY21" fmla="*/ 214311 h 793749"/>
                <a:gd name="connsiteX22" fmla="*/ 116681 w 1242599"/>
                <a:gd name="connsiteY22" fmla="*/ 142874 h 793749"/>
                <a:gd name="connsiteX23" fmla="*/ 181768 w 1242599"/>
                <a:gd name="connsiteY23" fmla="*/ 64293 h 793749"/>
                <a:gd name="connsiteX24" fmla="*/ 281780 w 1242599"/>
                <a:gd name="connsiteY24" fmla="*/ 791 h 793749"/>
                <a:gd name="connsiteX0" fmla="*/ 326231 w 1242599"/>
                <a:gd name="connsiteY0" fmla="*/ 0 h 793749"/>
                <a:gd name="connsiteX1" fmla="*/ 442119 w 1242599"/>
                <a:gd name="connsiteY1" fmla="*/ 30955 h 793749"/>
                <a:gd name="connsiteX2" fmla="*/ 554037 w 1242599"/>
                <a:gd name="connsiteY2" fmla="*/ 73818 h 793749"/>
                <a:gd name="connsiteX3" fmla="*/ 750887 w 1242599"/>
                <a:gd name="connsiteY3" fmla="*/ 192087 h 793749"/>
                <a:gd name="connsiteX4" fmla="*/ 991969 w 1242599"/>
                <a:gd name="connsiteY4" fmla="*/ 340806 h 793749"/>
                <a:gd name="connsiteX5" fmla="*/ 1241035 w 1242599"/>
                <a:gd name="connsiteY5" fmla="*/ 428326 h 793749"/>
                <a:gd name="connsiteX6" fmla="*/ 1220064 w 1242599"/>
                <a:gd name="connsiteY6" fmla="*/ 487316 h 793749"/>
                <a:gd name="connsiteX7" fmla="*/ 1068387 w 1242599"/>
                <a:gd name="connsiteY7" fmla="*/ 466482 h 793749"/>
                <a:gd name="connsiteX8" fmla="*/ 1023158 w 1242599"/>
                <a:gd name="connsiteY8" fmla="*/ 565437 h 793749"/>
                <a:gd name="connsiteX9" fmla="*/ 882214 w 1242599"/>
                <a:gd name="connsiteY9" fmla="*/ 543304 h 793749"/>
                <a:gd name="connsiteX10" fmla="*/ 767292 w 1242599"/>
                <a:gd name="connsiteY10" fmla="*/ 696201 h 793749"/>
                <a:gd name="connsiteX11" fmla="*/ 529350 w 1242599"/>
                <a:gd name="connsiteY11" fmla="*/ 650750 h 793749"/>
                <a:gd name="connsiteX12" fmla="*/ 526580 w 1242599"/>
                <a:gd name="connsiteY12" fmla="*/ 509438 h 793749"/>
                <a:gd name="connsiteX13" fmla="*/ 393606 w 1242599"/>
                <a:gd name="connsiteY13" fmla="*/ 664513 h 793749"/>
                <a:gd name="connsiteX14" fmla="*/ 306387 w 1242599"/>
                <a:gd name="connsiteY14" fmla="*/ 793749 h 793749"/>
                <a:gd name="connsiteX15" fmla="*/ 172243 w 1242599"/>
                <a:gd name="connsiteY15" fmla="*/ 753268 h 793749"/>
                <a:gd name="connsiteX16" fmla="*/ 118269 w 1242599"/>
                <a:gd name="connsiteY16" fmla="*/ 669924 h 793749"/>
                <a:gd name="connsiteX17" fmla="*/ 26987 w 1242599"/>
                <a:gd name="connsiteY17" fmla="*/ 607218 h 793749"/>
                <a:gd name="connsiteX18" fmla="*/ 20637 w 1242599"/>
                <a:gd name="connsiteY18" fmla="*/ 550068 h 793749"/>
                <a:gd name="connsiteX19" fmla="*/ 0 w 1242599"/>
                <a:gd name="connsiteY19" fmla="*/ 428625 h 793749"/>
                <a:gd name="connsiteX20" fmla="*/ 19843 w 1242599"/>
                <a:gd name="connsiteY20" fmla="*/ 317500 h 793749"/>
                <a:gd name="connsiteX21" fmla="*/ 62706 w 1242599"/>
                <a:gd name="connsiteY21" fmla="*/ 214311 h 793749"/>
                <a:gd name="connsiteX22" fmla="*/ 116681 w 1242599"/>
                <a:gd name="connsiteY22" fmla="*/ 142874 h 793749"/>
                <a:gd name="connsiteX23" fmla="*/ 181768 w 1242599"/>
                <a:gd name="connsiteY23" fmla="*/ 64293 h 793749"/>
                <a:gd name="connsiteX24" fmla="*/ 281780 w 1242599"/>
                <a:gd name="connsiteY24" fmla="*/ 791 h 793749"/>
                <a:gd name="connsiteX0" fmla="*/ 326231 w 1242599"/>
                <a:gd name="connsiteY0" fmla="*/ 0 h 793749"/>
                <a:gd name="connsiteX1" fmla="*/ 442119 w 1242599"/>
                <a:gd name="connsiteY1" fmla="*/ 30955 h 793749"/>
                <a:gd name="connsiteX2" fmla="*/ 554037 w 1242599"/>
                <a:gd name="connsiteY2" fmla="*/ 73818 h 793749"/>
                <a:gd name="connsiteX3" fmla="*/ 750887 w 1242599"/>
                <a:gd name="connsiteY3" fmla="*/ 192087 h 793749"/>
                <a:gd name="connsiteX4" fmla="*/ 991969 w 1242599"/>
                <a:gd name="connsiteY4" fmla="*/ 340806 h 793749"/>
                <a:gd name="connsiteX5" fmla="*/ 1241035 w 1242599"/>
                <a:gd name="connsiteY5" fmla="*/ 428326 h 793749"/>
                <a:gd name="connsiteX6" fmla="*/ 1220064 w 1242599"/>
                <a:gd name="connsiteY6" fmla="*/ 487316 h 793749"/>
                <a:gd name="connsiteX7" fmla="*/ 1068387 w 1242599"/>
                <a:gd name="connsiteY7" fmla="*/ 466482 h 793749"/>
                <a:gd name="connsiteX8" fmla="*/ 1023158 w 1242599"/>
                <a:gd name="connsiteY8" fmla="*/ 565437 h 793749"/>
                <a:gd name="connsiteX9" fmla="*/ 882214 w 1242599"/>
                <a:gd name="connsiteY9" fmla="*/ 543304 h 793749"/>
                <a:gd name="connsiteX10" fmla="*/ 767292 w 1242599"/>
                <a:gd name="connsiteY10" fmla="*/ 696201 h 793749"/>
                <a:gd name="connsiteX11" fmla="*/ 529350 w 1242599"/>
                <a:gd name="connsiteY11" fmla="*/ 650750 h 793749"/>
                <a:gd name="connsiteX12" fmla="*/ 526580 w 1242599"/>
                <a:gd name="connsiteY12" fmla="*/ 509438 h 793749"/>
                <a:gd name="connsiteX13" fmla="*/ 423721 w 1242599"/>
                <a:gd name="connsiteY13" fmla="*/ 531139 h 793749"/>
                <a:gd name="connsiteX14" fmla="*/ 306387 w 1242599"/>
                <a:gd name="connsiteY14" fmla="*/ 793749 h 793749"/>
                <a:gd name="connsiteX15" fmla="*/ 172243 w 1242599"/>
                <a:gd name="connsiteY15" fmla="*/ 753268 h 793749"/>
                <a:gd name="connsiteX16" fmla="*/ 118269 w 1242599"/>
                <a:gd name="connsiteY16" fmla="*/ 669924 h 793749"/>
                <a:gd name="connsiteX17" fmla="*/ 26987 w 1242599"/>
                <a:gd name="connsiteY17" fmla="*/ 607218 h 793749"/>
                <a:gd name="connsiteX18" fmla="*/ 20637 w 1242599"/>
                <a:gd name="connsiteY18" fmla="*/ 550068 h 793749"/>
                <a:gd name="connsiteX19" fmla="*/ 0 w 1242599"/>
                <a:gd name="connsiteY19" fmla="*/ 428625 h 793749"/>
                <a:gd name="connsiteX20" fmla="*/ 19843 w 1242599"/>
                <a:gd name="connsiteY20" fmla="*/ 317500 h 793749"/>
                <a:gd name="connsiteX21" fmla="*/ 62706 w 1242599"/>
                <a:gd name="connsiteY21" fmla="*/ 214311 h 793749"/>
                <a:gd name="connsiteX22" fmla="*/ 116681 w 1242599"/>
                <a:gd name="connsiteY22" fmla="*/ 142874 h 793749"/>
                <a:gd name="connsiteX23" fmla="*/ 181768 w 1242599"/>
                <a:gd name="connsiteY23" fmla="*/ 64293 h 793749"/>
                <a:gd name="connsiteX24" fmla="*/ 281780 w 1242599"/>
                <a:gd name="connsiteY24" fmla="*/ 791 h 793749"/>
                <a:gd name="connsiteX0" fmla="*/ 326231 w 1242599"/>
                <a:gd name="connsiteY0" fmla="*/ 0 h 754280"/>
                <a:gd name="connsiteX1" fmla="*/ 442119 w 1242599"/>
                <a:gd name="connsiteY1" fmla="*/ 30955 h 754280"/>
                <a:gd name="connsiteX2" fmla="*/ 554037 w 1242599"/>
                <a:gd name="connsiteY2" fmla="*/ 73818 h 754280"/>
                <a:gd name="connsiteX3" fmla="*/ 750887 w 1242599"/>
                <a:gd name="connsiteY3" fmla="*/ 192087 h 754280"/>
                <a:gd name="connsiteX4" fmla="*/ 991969 w 1242599"/>
                <a:gd name="connsiteY4" fmla="*/ 340806 h 754280"/>
                <a:gd name="connsiteX5" fmla="*/ 1241035 w 1242599"/>
                <a:gd name="connsiteY5" fmla="*/ 428326 h 754280"/>
                <a:gd name="connsiteX6" fmla="*/ 1220064 w 1242599"/>
                <a:gd name="connsiteY6" fmla="*/ 487316 h 754280"/>
                <a:gd name="connsiteX7" fmla="*/ 1068387 w 1242599"/>
                <a:gd name="connsiteY7" fmla="*/ 466482 h 754280"/>
                <a:gd name="connsiteX8" fmla="*/ 1023158 w 1242599"/>
                <a:gd name="connsiteY8" fmla="*/ 565437 h 754280"/>
                <a:gd name="connsiteX9" fmla="*/ 882214 w 1242599"/>
                <a:gd name="connsiteY9" fmla="*/ 543304 h 754280"/>
                <a:gd name="connsiteX10" fmla="*/ 767292 w 1242599"/>
                <a:gd name="connsiteY10" fmla="*/ 696201 h 754280"/>
                <a:gd name="connsiteX11" fmla="*/ 529350 w 1242599"/>
                <a:gd name="connsiteY11" fmla="*/ 650750 h 754280"/>
                <a:gd name="connsiteX12" fmla="*/ 526580 w 1242599"/>
                <a:gd name="connsiteY12" fmla="*/ 509438 h 754280"/>
                <a:gd name="connsiteX13" fmla="*/ 423721 w 1242599"/>
                <a:gd name="connsiteY13" fmla="*/ 531139 h 754280"/>
                <a:gd name="connsiteX14" fmla="*/ 388133 w 1242599"/>
                <a:gd name="connsiteY14" fmla="*/ 651769 h 754280"/>
                <a:gd name="connsiteX15" fmla="*/ 172243 w 1242599"/>
                <a:gd name="connsiteY15" fmla="*/ 753268 h 754280"/>
                <a:gd name="connsiteX16" fmla="*/ 118269 w 1242599"/>
                <a:gd name="connsiteY16" fmla="*/ 669924 h 754280"/>
                <a:gd name="connsiteX17" fmla="*/ 26987 w 1242599"/>
                <a:gd name="connsiteY17" fmla="*/ 607218 h 754280"/>
                <a:gd name="connsiteX18" fmla="*/ 20637 w 1242599"/>
                <a:gd name="connsiteY18" fmla="*/ 550068 h 754280"/>
                <a:gd name="connsiteX19" fmla="*/ 0 w 1242599"/>
                <a:gd name="connsiteY19" fmla="*/ 428625 h 754280"/>
                <a:gd name="connsiteX20" fmla="*/ 19843 w 1242599"/>
                <a:gd name="connsiteY20" fmla="*/ 317500 h 754280"/>
                <a:gd name="connsiteX21" fmla="*/ 62706 w 1242599"/>
                <a:gd name="connsiteY21" fmla="*/ 214311 h 754280"/>
                <a:gd name="connsiteX22" fmla="*/ 116681 w 1242599"/>
                <a:gd name="connsiteY22" fmla="*/ 142874 h 754280"/>
                <a:gd name="connsiteX23" fmla="*/ 181768 w 1242599"/>
                <a:gd name="connsiteY23" fmla="*/ 64293 h 754280"/>
                <a:gd name="connsiteX24" fmla="*/ 281780 w 1242599"/>
                <a:gd name="connsiteY24" fmla="*/ 791 h 754280"/>
                <a:gd name="connsiteX0" fmla="*/ 326231 w 1242599"/>
                <a:gd name="connsiteY0" fmla="*/ 0 h 697238"/>
                <a:gd name="connsiteX1" fmla="*/ 442119 w 1242599"/>
                <a:gd name="connsiteY1" fmla="*/ 30955 h 697238"/>
                <a:gd name="connsiteX2" fmla="*/ 554037 w 1242599"/>
                <a:gd name="connsiteY2" fmla="*/ 73818 h 697238"/>
                <a:gd name="connsiteX3" fmla="*/ 750887 w 1242599"/>
                <a:gd name="connsiteY3" fmla="*/ 192087 h 697238"/>
                <a:gd name="connsiteX4" fmla="*/ 991969 w 1242599"/>
                <a:gd name="connsiteY4" fmla="*/ 340806 h 697238"/>
                <a:gd name="connsiteX5" fmla="*/ 1241035 w 1242599"/>
                <a:gd name="connsiteY5" fmla="*/ 428326 h 697238"/>
                <a:gd name="connsiteX6" fmla="*/ 1220064 w 1242599"/>
                <a:gd name="connsiteY6" fmla="*/ 487316 h 697238"/>
                <a:gd name="connsiteX7" fmla="*/ 1068387 w 1242599"/>
                <a:gd name="connsiteY7" fmla="*/ 466482 h 697238"/>
                <a:gd name="connsiteX8" fmla="*/ 1023158 w 1242599"/>
                <a:gd name="connsiteY8" fmla="*/ 565437 h 697238"/>
                <a:gd name="connsiteX9" fmla="*/ 882214 w 1242599"/>
                <a:gd name="connsiteY9" fmla="*/ 543304 h 697238"/>
                <a:gd name="connsiteX10" fmla="*/ 767292 w 1242599"/>
                <a:gd name="connsiteY10" fmla="*/ 696201 h 697238"/>
                <a:gd name="connsiteX11" fmla="*/ 529350 w 1242599"/>
                <a:gd name="connsiteY11" fmla="*/ 650750 h 697238"/>
                <a:gd name="connsiteX12" fmla="*/ 526580 w 1242599"/>
                <a:gd name="connsiteY12" fmla="*/ 509438 h 697238"/>
                <a:gd name="connsiteX13" fmla="*/ 423721 w 1242599"/>
                <a:gd name="connsiteY13" fmla="*/ 531139 h 697238"/>
                <a:gd name="connsiteX14" fmla="*/ 388133 w 1242599"/>
                <a:gd name="connsiteY14" fmla="*/ 651769 h 697238"/>
                <a:gd name="connsiteX15" fmla="*/ 469108 w 1242599"/>
                <a:gd name="connsiteY15" fmla="*/ 693036 h 697238"/>
                <a:gd name="connsiteX16" fmla="*/ 118269 w 1242599"/>
                <a:gd name="connsiteY16" fmla="*/ 669924 h 697238"/>
                <a:gd name="connsiteX17" fmla="*/ 26987 w 1242599"/>
                <a:gd name="connsiteY17" fmla="*/ 607218 h 697238"/>
                <a:gd name="connsiteX18" fmla="*/ 20637 w 1242599"/>
                <a:gd name="connsiteY18" fmla="*/ 550068 h 697238"/>
                <a:gd name="connsiteX19" fmla="*/ 0 w 1242599"/>
                <a:gd name="connsiteY19" fmla="*/ 428625 h 697238"/>
                <a:gd name="connsiteX20" fmla="*/ 19843 w 1242599"/>
                <a:gd name="connsiteY20" fmla="*/ 317500 h 697238"/>
                <a:gd name="connsiteX21" fmla="*/ 62706 w 1242599"/>
                <a:gd name="connsiteY21" fmla="*/ 214311 h 697238"/>
                <a:gd name="connsiteX22" fmla="*/ 116681 w 1242599"/>
                <a:gd name="connsiteY22" fmla="*/ 142874 h 697238"/>
                <a:gd name="connsiteX23" fmla="*/ 181768 w 1242599"/>
                <a:gd name="connsiteY23" fmla="*/ 64293 h 697238"/>
                <a:gd name="connsiteX24" fmla="*/ 281780 w 1242599"/>
                <a:gd name="connsiteY24" fmla="*/ 791 h 697238"/>
                <a:gd name="connsiteX0" fmla="*/ 326231 w 1242599"/>
                <a:gd name="connsiteY0" fmla="*/ 0 h 893649"/>
                <a:gd name="connsiteX1" fmla="*/ 442119 w 1242599"/>
                <a:gd name="connsiteY1" fmla="*/ 30955 h 893649"/>
                <a:gd name="connsiteX2" fmla="*/ 554037 w 1242599"/>
                <a:gd name="connsiteY2" fmla="*/ 73818 h 893649"/>
                <a:gd name="connsiteX3" fmla="*/ 750887 w 1242599"/>
                <a:gd name="connsiteY3" fmla="*/ 192087 h 893649"/>
                <a:gd name="connsiteX4" fmla="*/ 991969 w 1242599"/>
                <a:gd name="connsiteY4" fmla="*/ 340806 h 893649"/>
                <a:gd name="connsiteX5" fmla="*/ 1241035 w 1242599"/>
                <a:gd name="connsiteY5" fmla="*/ 428326 h 893649"/>
                <a:gd name="connsiteX6" fmla="*/ 1220064 w 1242599"/>
                <a:gd name="connsiteY6" fmla="*/ 487316 h 893649"/>
                <a:gd name="connsiteX7" fmla="*/ 1068387 w 1242599"/>
                <a:gd name="connsiteY7" fmla="*/ 466482 h 893649"/>
                <a:gd name="connsiteX8" fmla="*/ 1023158 w 1242599"/>
                <a:gd name="connsiteY8" fmla="*/ 565437 h 893649"/>
                <a:gd name="connsiteX9" fmla="*/ 882214 w 1242599"/>
                <a:gd name="connsiteY9" fmla="*/ 543304 h 893649"/>
                <a:gd name="connsiteX10" fmla="*/ 767292 w 1242599"/>
                <a:gd name="connsiteY10" fmla="*/ 696201 h 893649"/>
                <a:gd name="connsiteX11" fmla="*/ 529350 w 1242599"/>
                <a:gd name="connsiteY11" fmla="*/ 650750 h 893649"/>
                <a:gd name="connsiteX12" fmla="*/ 526580 w 1242599"/>
                <a:gd name="connsiteY12" fmla="*/ 509438 h 893649"/>
                <a:gd name="connsiteX13" fmla="*/ 423721 w 1242599"/>
                <a:gd name="connsiteY13" fmla="*/ 531139 h 893649"/>
                <a:gd name="connsiteX14" fmla="*/ 388133 w 1242599"/>
                <a:gd name="connsiteY14" fmla="*/ 651769 h 893649"/>
                <a:gd name="connsiteX15" fmla="*/ 469108 w 1242599"/>
                <a:gd name="connsiteY15" fmla="*/ 693036 h 893649"/>
                <a:gd name="connsiteX16" fmla="*/ 432343 w 1242599"/>
                <a:gd name="connsiteY16" fmla="*/ 893649 h 893649"/>
                <a:gd name="connsiteX17" fmla="*/ 26987 w 1242599"/>
                <a:gd name="connsiteY17" fmla="*/ 607218 h 893649"/>
                <a:gd name="connsiteX18" fmla="*/ 20637 w 1242599"/>
                <a:gd name="connsiteY18" fmla="*/ 550068 h 893649"/>
                <a:gd name="connsiteX19" fmla="*/ 0 w 1242599"/>
                <a:gd name="connsiteY19" fmla="*/ 428625 h 893649"/>
                <a:gd name="connsiteX20" fmla="*/ 19843 w 1242599"/>
                <a:gd name="connsiteY20" fmla="*/ 317500 h 893649"/>
                <a:gd name="connsiteX21" fmla="*/ 62706 w 1242599"/>
                <a:gd name="connsiteY21" fmla="*/ 214311 h 893649"/>
                <a:gd name="connsiteX22" fmla="*/ 116681 w 1242599"/>
                <a:gd name="connsiteY22" fmla="*/ 142874 h 893649"/>
                <a:gd name="connsiteX23" fmla="*/ 181768 w 1242599"/>
                <a:gd name="connsiteY23" fmla="*/ 64293 h 893649"/>
                <a:gd name="connsiteX24" fmla="*/ 281780 w 1242599"/>
                <a:gd name="connsiteY24" fmla="*/ 791 h 893649"/>
                <a:gd name="connsiteX0" fmla="*/ 326231 w 1242599"/>
                <a:gd name="connsiteY0" fmla="*/ 0 h 893649"/>
                <a:gd name="connsiteX1" fmla="*/ 442119 w 1242599"/>
                <a:gd name="connsiteY1" fmla="*/ 30955 h 893649"/>
                <a:gd name="connsiteX2" fmla="*/ 554037 w 1242599"/>
                <a:gd name="connsiteY2" fmla="*/ 73818 h 893649"/>
                <a:gd name="connsiteX3" fmla="*/ 750887 w 1242599"/>
                <a:gd name="connsiteY3" fmla="*/ 192087 h 893649"/>
                <a:gd name="connsiteX4" fmla="*/ 991969 w 1242599"/>
                <a:gd name="connsiteY4" fmla="*/ 340806 h 893649"/>
                <a:gd name="connsiteX5" fmla="*/ 1241035 w 1242599"/>
                <a:gd name="connsiteY5" fmla="*/ 428326 h 893649"/>
                <a:gd name="connsiteX6" fmla="*/ 1220064 w 1242599"/>
                <a:gd name="connsiteY6" fmla="*/ 487316 h 893649"/>
                <a:gd name="connsiteX7" fmla="*/ 1068387 w 1242599"/>
                <a:gd name="connsiteY7" fmla="*/ 466482 h 893649"/>
                <a:gd name="connsiteX8" fmla="*/ 1023158 w 1242599"/>
                <a:gd name="connsiteY8" fmla="*/ 565437 h 893649"/>
                <a:gd name="connsiteX9" fmla="*/ 882214 w 1242599"/>
                <a:gd name="connsiteY9" fmla="*/ 543304 h 893649"/>
                <a:gd name="connsiteX10" fmla="*/ 767292 w 1242599"/>
                <a:gd name="connsiteY10" fmla="*/ 696201 h 893649"/>
                <a:gd name="connsiteX11" fmla="*/ 529350 w 1242599"/>
                <a:gd name="connsiteY11" fmla="*/ 650750 h 893649"/>
                <a:gd name="connsiteX12" fmla="*/ 526580 w 1242599"/>
                <a:gd name="connsiteY12" fmla="*/ 509438 h 893649"/>
                <a:gd name="connsiteX13" fmla="*/ 423721 w 1242599"/>
                <a:gd name="connsiteY13" fmla="*/ 531139 h 893649"/>
                <a:gd name="connsiteX14" fmla="*/ 388133 w 1242599"/>
                <a:gd name="connsiteY14" fmla="*/ 651769 h 893649"/>
                <a:gd name="connsiteX15" fmla="*/ 469108 w 1242599"/>
                <a:gd name="connsiteY15" fmla="*/ 693036 h 893649"/>
                <a:gd name="connsiteX16" fmla="*/ 432343 w 1242599"/>
                <a:gd name="connsiteY16" fmla="*/ 893649 h 893649"/>
                <a:gd name="connsiteX17" fmla="*/ 190478 w 1242599"/>
                <a:gd name="connsiteY17" fmla="*/ 779314 h 893649"/>
                <a:gd name="connsiteX18" fmla="*/ 20637 w 1242599"/>
                <a:gd name="connsiteY18" fmla="*/ 550068 h 893649"/>
                <a:gd name="connsiteX19" fmla="*/ 0 w 1242599"/>
                <a:gd name="connsiteY19" fmla="*/ 428625 h 893649"/>
                <a:gd name="connsiteX20" fmla="*/ 19843 w 1242599"/>
                <a:gd name="connsiteY20" fmla="*/ 317500 h 893649"/>
                <a:gd name="connsiteX21" fmla="*/ 62706 w 1242599"/>
                <a:gd name="connsiteY21" fmla="*/ 214311 h 893649"/>
                <a:gd name="connsiteX22" fmla="*/ 116681 w 1242599"/>
                <a:gd name="connsiteY22" fmla="*/ 142874 h 893649"/>
                <a:gd name="connsiteX23" fmla="*/ 181768 w 1242599"/>
                <a:gd name="connsiteY23" fmla="*/ 64293 h 893649"/>
                <a:gd name="connsiteX24" fmla="*/ 281780 w 1242599"/>
                <a:gd name="connsiteY24" fmla="*/ 791 h 893649"/>
                <a:gd name="connsiteX0" fmla="*/ 326231 w 1242599"/>
                <a:gd name="connsiteY0" fmla="*/ 0 h 893649"/>
                <a:gd name="connsiteX1" fmla="*/ 442119 w 1242599"/>
                <a:gd name="connsiteY1" fmla="*/ 30955 h 893649"/>
                <a:gd name="connsiteX2" fmla="*/ 554037 w 1242599"/>
                <a:gd name="connsiteY2" fmla="*/ 73818 h 893649"/>
                <a:gd name="connsiteX3" fmla="*/ 750887 w 1242599"/>
                <a:gd name="connsiteY3" fmla="*/ 192087 h 893649"/>
                <a:gd name="connsiteX4" fmla="*/ 991969 w 1242599"/>
                <a:gd name="connsiteY4" fmla="*/ 340806 h 893649"/>
                <a:gd name="connsiteX5" fmla="*/ 1241035 w 1242599"/>
                <a:gd name="connsiteY5" fmla="*/ 428326 h 893649"/>
                <a:gd name="connsiteX6" fmla="*/ 1220064 w 1242599"/>
                <a:gd name="connsiteY6" fmla="*/ 487316 h 893649"/>
                <a:gd name="connsiteX7" fmla="*/ 1068387 w 1242599"/>
                <a:gd name="connsiteY7" fmla="*/ 466482 h 893649"/>
                <a:gd name="connsiteX8" fmla="*/ 1023158 w 1242599"/>
                <a:gd name="connsiteY8" fmla="*/ 565437 h 893649"/>
                <a:gd name="connsiteX9" fmla="*/ 882214 w 1242599"/>
                <a:gd name="connsiteY9" fmla="*/ 543304 h 893649"/>
                <a:gd name="connsiteX10" fmla="*/ 767292 w 1242599"/>
                <a:gd name="connsiteY10" fmla="*/ 696201 h 893649"/>
                <a:gd name="connsiteX11" fmla="*/ 529350 w 1242599"/>
                <a:gd name="connsiteY11" fmla="*/ 650750 h 893649"/>
                <a:gd name="connsiteX12" fmla="*/ 526580 w 1242599"/>
                <a:gd name="connsiteY12" fmla="*/ 509438 h 893649"/>
                <a:gd name="connsiteX13" fmla="*/ 423721 w 1242599"/>
                <a:gd name="connsiteY13" fmla="*/ 531139 h 893649"/>
                <a:gd name="connsiteX14" fmla="*/ 388133 w 1242599"/>
                <a:gd name="connsiteY14" fmla="*/ 651769 h 893649"/>
                <a:gd name="connsiteX15" fmla="*/ 469108 w 1242599"/>
                <a:gd name="connsiteY15" fmla="*/ 693036 h 893649"/>
                <a:gd name="connsiteX16" fmla="*/ 432343 w 1242599"/>
                <a:gd name="connsiteY16" fmla="*/ 893649 h 893649"/>
                <a:gd name="connsiteX17" fmla="*/ 190478 w 1242599"/>
                <a:gd name="connsiteY17" fmla="*/ 779314 h 893649"/>
                <a:gd name="connsiteX18" fmla="*/ 184127 w 1242599"/>
                <a:gd name="connsiteY18" fmla="*/ 696351 h 893649"/>
                <a:gd name="connsiteX19" fmla="*/ 0 w 1242599"/>
                <a:gd name="connsiteY19" fmla="*/ 428625 h 893649"/>
                <a:gd name="connsiteX20" fmla="*/ 19843 w 1242599"/>
                <a:gd name="connsiteY20" fmla="*/ 317500 h 893649"/>
                <a:gd name="connsiteX21" fmla="*/ 62706 w 1242599"/>
                <a:gd name="connsiteY21" fmla="*/ 214311 h 893649"/>
                <a:gd name="connsiteX22" fmla="*/ 116681 w 1242599"/>
                <a:gd name="connsiteY22" fmla="*/ 142874 h 893649"/>
                <a:gd name="connsiteX23" fmla="*/ 181768 w 1242599"/>
                <a:gd name="connsiteY23" fmla="*/ 64293 h 893649"/>
                <a:gd name="connsiteX24" fmla="*/ 281780 w 1242599"/>
                <a:gd name="connsiteY24" fmla="*/ 791 h 893649"/>
                <a:gd name="connsiteX0" fmla="*/ 306387 w 1222755"/>
                <a:gd name="connsiteY0" fmla="*/ 0 h 893649"/>
                <a:gd name="connsiteX1" fmla="*/ 422275 w 1222755"/>
                <a:gd name="connsiteY1" fmla="*/ 30955 h 893649"/>
                <a:gd name="connsiteX2" fmla="*/ 534193 w 1222755"/>
                <a:gd name="connsiteY2" fmla="*/ 73818 h 893649"/>
                <a:gd name="connsiteX3" fmla="*/ 731043 w 1222755"/>
                <a:gd name="connsiteY3" fmla="*/ 192087 h 893649"/>
                <a:gd name="connsiteX4" fmla="*/ 972125 w 1222755"/>
                <a:gd name="connsiteY4" fmla="*/ 340806 h 893649"/>
                <a:gd name="connsiteX5" fmla="*/ 1221191 w 1222755"/>
                <a:gd name="connsiteY5" fmla="*/ 428326 h 893649"/>
                <a:gd name="connsiteX6" fmla="*/ 1200220 w 1222755"/>
                <a:gd name="connsiteY6" fmla="*/ 487316 h 893649"/>
                <a:gd name="connsiteX7" fmla="*/ 1048543 w 1222755"/>
                <a:gd name="connsiteY7" fmla="*/ 466482 h 893649"/>
                <a:gd name="connsiteX8" fmla="*/ 1003314 w 1222755"/>
                <a:gd name="connsiteY8" fmla="*/ 565437 h 893649"/>
                <a:gd name="connsiteX9" fmla="*/ 862370 w 1222755"/>
                <a:gd name="connsiteY9" fmla="*/ 543304 h 893649"/>
                <a:gd name="connsiteX10" fmla="*/ 747448 w 1222755"/>
                <a:gd name="connsiteY10" fmla="*/ 696201 h 893649"/>
                <a:gd name="connsiteX11" fmla="*/ 509506 w 1222755"/>
                <a:gd name="connsiteY11" fmla="*/ 650750 h 893649"/>
                <a:gd name="connsiteX12" fmla="*/ 506736 w 1222755"/>
                <a:gd name="connsiteY12" fmla="*/ 509438 h 893649"/>
                <a:gd name="connsiteX13" fmla="*/ 403877 w 1222755"/>
                <a:gd name="connsiteY13" fmla="*/ 531139 h 893649"/>
                <a:gd name="connsiteX14" fmla="*/ 368289 w 1222755"/>
                <a:gd name="connsiteY14" fmla="*/ 651769 h 893649"/>
                <a:gd name="connsiteX15" fmla="*/ 449264 w 1222755"/>
                <a:gd name="connsiteY15" fmla="*/ 693036 h 893649"/>
                <a:gd name="connsiteX16" fmla="*/ 412499 w 1222755"/>
                <a:gd name="connsiteY16" fmla="*/ 893649 h 893649"/>
                <a:gd name="connsiteX17" fmla="*/ 170634 w 1222755"/>
                <a:gd name="connsiteY17" fmla="*/ 779314 h 893649"/>
                <a:gd name="connsiteX18" fmla="*/ 164283 w 1222755"/>
                <a:gd name="connsiteY18" fmla="*/ 696351 h 893649"/>
                <a:gd name="connsiteX19" fmla="*/ 1668 w 1222755"/>
                <a:gd name="connsiteY19" fmla="*/ 583512 h 893649"/>
                <a:gd name="connsiteX20" fmla="*/ -1 w 1222755"/>
                <a:gd name="connsiteY20" fmla="*/ 317500 h 893649"/>
                <a:gd name="connsiteX21" fmla="*/ 42862 w 1222755"/>
                <a:gd name="connsiteY21" fmla="*/ 214311 h 893649"/>
                <a:gd name="connsiteX22" fmla="*/ 96837 w 1222755"/>
                <a:gd name="connsiteY22" fmla="*/ 142874 h 893649"/>
                <a:gd name="connsiteX23" fmla="*/ 161924 w 1222755"/>
                <a:gd name="connsiteY23" fmla="*/ 64293 h 893649"/>
                <a:gd name="connsiteX24" fmla="*/ 261936 w 1222755"/>
                <a:gd name="connsiteY24" fmla="*/ 791 h 893649"/>
                <a:gd name="connsiteX0" fmla="*/ 304725 w 1221093"/>
                <a:gd name="connsiteY0" fmla="*/ 0 h 893649"/>
                <a:gd name="connsiteX1" fmla="*/ 420613 w 1221093"/>
                <a:gd name="connsiteY1" fmla="*/ 30955 h 893649"/>
                <a:gd name="connsiteX2" fmla="*/ 532531 w 1221093"/>
                <a:gd name="connsiteY2" fmla="*/ 73818 h 893649"/>
                <a:gd name="connsiteX3" fmla="*/ 729381 w 1221093"/>
                <a:gd name="connsiteY3" fmla="*/ 192087 h 893649"/>
                <a:gd name="connsiteX4" fmla="*/ 970463 w 1221093"/>
                <a:gd name="connsiteY4" fmla="*/ 340806 h 893649"/>
                <a:gd name="connsiteX5" fmla="*/ 1219529 w 1221093"/>
                <a:gd name="connsiteY5" fmla="*/ 428326 h 893649"/>
                <a:gd name="connsiteX6" fmla="*/ 1198558 w 1221093"/>
                <a:gd name="connsiteY6" fmla="*/ 487316 h 893649"/>
                <a:gd name="connsiteX7" fmla="*/ 1046881 w 1221093"/>
                <a:gd name="connsiteY7" fmla="*/ 466482 h 893649"/>
                <a:gd name="connsiteX8" fmla="*/ 1001652 w 1221093"/>
                <a:gd name="connsiteY8" fmla="*/ 565437 h 893649"/>
                <a:gd name="connsiteX9" fmla="*/ 860708 w 1221093"/>
                <a:gd name="connsiteY9" fmla="*/ 543304 h 893649"/>
                <a:gd name="connsiteX10" fmla="*/ 745786 w 1221093"/>
                <a:gd name="connsiteY10" fmla="*/ 696201 h 893649"/>
                <a:gd name="connsiteX11" fmla="*/ 507844 w 1221093"/>
                <a:gd name="connsiteY11" fmla="*/ 650750 h 893649"/>
                <a:gd name="connsiteX12" fmla="*/ 505074 w 1221093"/>
                <a:gd name="connsiteY12" fmla="*/ 509438 h 893649"/>
                <a:gd name="connsiteX13" fmla="*/ 402215 w 1221093"/>
                <a:gd name="connsiteY13" fmla="*/ 531139 h 893649"/>
                <a:gd name="connsiteX14" fmla="*/ 366627 w 1221093"/>
                <a:gd name="connsiteY14" fmla="*/ 651769 h 893649"/>
                <a:gd name="connsiteX15" fmla="*/ 447602 w 1221093"/>
                <a:gd name="connsiteY15" fmla="*/ 693036 h 893649"/>
                <a:gd name="connsiteX16" fmla="*/ 410837 w 1221093"/>
                <a:gd name="connsiteY16" fmla="*/ 893649 h 893649"/>
                <a:gd name="connsiteX17" fmla="*/ 168972 w 1221093"/>
                <a:gd name="connsiteY17" fmla="*/ 779314 h 893649"/>
                <a:gd name="connsiteX18" fmla="*/ 162621 w 1221093"/>
                <a:gd name="connsiteY18" fmla="*/ 696351 h 893649"/>
                <a:gd name="connsiteX19" fmla="*/ 6 w 1221093"/>
                <a:gd name="connsiteY19" fmla="*/ 583512 h 893649"/>
                <a:gd name="connsiteX20" fmla="*/ 49965 w 1221093"/>
                <a:gd name="connsiteY20" fmla="*/ 339011 h 893649"/>
                <a:gd name="connsiteX21" fmla="*/ 41200 w 1221093"/>
                <a:gd name="connsiteY21" fmla="*/ 214311 h 893649"/>
                <a:gd name="connsiteX22" fmla="*/ 95175 w 1221093"/>
                <a:gd name="connsiteY22" fmla="*/ 142874 h 893649"/>
                <a:gd name="connsiteX23" fmla="*/ 160262 w 1221093"/>
                <a:gd name="connsiteY23" fmla="*/ 64293 h 893649"/>
                <a:gd name="connsiteX24" fmla="*/ 260274 w 1221093"/>
                <a:gd name="connsiteY24" fmla="*/ 791 h 893649"/>
                <a:gd name="connsiteX0" fmla="*/ 304723 w 1221091"/>
                <a:gd name="connsiteY0" fmla="*/ 0 h 893649"/>
                <a:gd name="connsiteX1" fmla="*/ 420611 w 1221091"/>
                <a:gd name="connsiteY1" fmla="*/ 30955 h 893649"/>
                <a:gd name="connsiteX2" fmla="*/ 532529 w 1221091"/>
                <a:gd name="connsiteY2" fmla="*/ 73818 h 893649"/>
                <a:gd name="connsiteX3" fmla="*/ 729379 w 1221091"/>
                <a:gd name="connsiteY3" fmla="*/ 192087 h 893649"/>
                <a:gd name="connsiteX4" fmla="*/ 970461 w 1221091"/>
                <a:gd name="connsiteY4" fmla="*/ 340806 h 893649"/>
                <a:gd name="connsiteX5" fmla="*/ 1219527 w 1221091"/>
                <a:gd name="connsiteY5" fmla="*/ 428326 h 893649"/>
                <a:gd name="connsiteX6" fmla="*/ 1198556 w 1221091"/>
                <a:gd name="connsiteY6" fmla="*/ 487316 h 893649"/>
                <a:gd name="connsiteX7" fmla="*/ 1046879 w 1221091"/>
                <a:gd name="connsiteY7" fmla="*/ 466482 h 893649"/>
                <a:gd name="connsiteX8" fmla="*/ 1001650 w 1221091"/>
                <a:gd name="connsiteY8" fmla="*/ 565437 h 893649"/>
                <a:gd name="connsiteX9" fmla="*/ 860706 w 1221091"/>
                <a:gd name="connsiteY9" fmla="*/ 543304 h 893649"/>
                <a:gd name="connsiteX10" fmla="*/ 745784 w 1221091"/>
                <a:gd name="connsiteY10" fmla="*/ 696201 h 893649"/>
                <a:gd name="connsiteX11" fmla="*/ 507842 w 1221091"/>
                <a:gd name="connsiteY11" fmla="*/ 650750 h 893649"/>
                <a:gd name="connsiteX12" fmla="*/ 505072 w 1221091"/>
                <a:gd name="connsiteY12" fmla="*/ 509438 h 893649"/>
                <a:gd name="connsiteX13" fmla="*/ 402213 w 1221091"/>
                <a:gd name="connsiteY13" fmla="*/ 531139 h 893649"/>
                <a:gd name="connsiteX14" fmla="*/ 366625 w 1221091"/>
                <a:gd name="connsiteY14" fmla="*/ 651769 h 893649"/>
                <a:gd name="connsiteX15" fmla="*/ 447600 w 1221091"/>
                <a:gd name="connsiteY15" fmla="*/ 693036 h 893649"/>
                <a:gd name="connsiteX16" fmla="*/ 410835 w 1221091"/>
                <a:gd name="connsiteY16" fmla="*/ 893649 h 893649"/>
                <a:gd name="connsiteX17" fmla="*/ 168970 w 1221091"/>
                <a:gd name="connsiteY17" fmla="*/ 779314 h 893649"/>
                <a:gd name="connsiteX18" fmla="*/ 162619 w 1221091"/>
                <a:gd name="connsiteY18" fmla="*/ 696351 h 893649"/>
                <a:gd name="connsiteX19" fmla="*/ 4 w 1221091"/>
                <a:gd name="connsiteY19" fmla="*/ 583512 h 893649"/>
                <a:gd name="connsiteX20" fmla="*/ 49963 w 1221091"/>
                <a:gd name="connsiteY20" fmla="*/ 339011 h 893649"/>
                <a:gd name="connsiteX21" fmla="*/ 105733 w 1221091"/>
                <a:gd name="connsiteY21" fmla="*/ 235823 h 893649"/>
                <a:gd name="connsiteX22" fmla="*/ 95173 w 1221091"/>
                <a:gd name="connsiteY22" fmla="*/ 142874 h 893649"/>
                <a:gd name="connsiteX23" fmla="*/ 160260 w 1221091"/>
                <a:gd name="connsiteY23" fmla="*/ 64293 h 893649"/>
                <a:gd name="connsiteX24" fmla="*/ 260272 w 1221091"/>
                <a:gd name="connsiteY24" fmla="*/ 791 h 893649"/>
                <a:gd name="connsiteX0" fmla="*/ 304723 w 1221091"/>
                <a:gd name="connsiteY0" fmla="*/ 0 h 893649"/>
                <a:gd name="connsiteX1" fmla="*/ 420611 w 1221091"/>
                <a:gd name="connsiteY1" fmla="*/ 30955 h 893649"/>
                <a:gd name="connsiteX2" fmla="*/ 532529 w 1221091"/>
                <a:gd name="connsiteY2" fmla="*/ 73818 h 893649"/>
                <a:gd name="connsiteX3" fmla="*/ 729379 w 1221091"/>
                <a:gd name="connsiteY3" fmla="*/ 192087 h 893649"/>
                <a:gd name="connsiteX4" fmla="*/ 970461 w 1221091"/>
                <a:gd name="connsiteY4" fmla="*/ 340806 h 893649"/>
                <a:gd name="connsiteX5" fmla="*/ 1219527 w 1221091"/>
                <a:gd name="connsiteY5" fmla="*/ 428326 h 893649"/>
                <a:gd name="connsiteX6" fmla="*/ 1198556 w 1221091"/>
                <a:gd name="connsiteY6" fmla="*/ 487316 h 893649"/>
                <a:gd name="connsiteX7" fmla="*/ 1046879 w 1221091"/>
                <a:gd name="connsiteY7" fmla="*/ 466482 h 893649"/>
                <a:gd name="connsiteX8" fmla="*/ 1001650 w 1221091"/>
                <a:gd name="connsiteY8" fmla="*/ 565437 h 893649"/>
                <a:gd name="connsiteX9" fmla="*/ 860706 w 1221091"/>
                <a:gd name="connsiteY9" fmla="*/ 543304 h 893649"/>
                <a:gd name="connsiteX10" fmla="*/ 745784 w 1221091"/>
                <a:gd name="connsiteY10" fmla="*/ 696201 h 893649"/>
                <a:gd name="connsiteX11" fmla="*/ 507842 w 1221091"/>
                <a:gd name="connsiteY11" fmla="*/ 650750 h 893649"/>
                <a:gd name="connsiteX12" fmla="*/ 505072 w 1221091"/>
                <a:gd name="connsiteY12" fmla="*/ 509438 h 893649"/>
                <a:gd name="connsiteX13" fmla="*/ 402213 w 1221091"/>
                <a:gd name="connsiteY13" fmla="*/ 531139 h 893649"/>
                <a:gd name="connsiteX14" fmla="*/ 366625 w 1221091"/>
                <a:gd name="connsiteY14" fmla="*/ 651769 h 893649"/>
                <a:gd name="connsiteX15" fmla="*/ 447600 w 1221091"/>
                <a:gd name="connsiteY15" fmla="*/ 693036 h 893649"/>
                <a:gd name="connsiteX16" fmla="*/ 410835 w 1221091"/>
                <a:gd name="connsiteY16" fmla="*/ 893649 h 893649"/>
                <a:gd name="connsiteX17" fmla="*/ 168970 w 1221091"/>
                <a:gd name="connsiteY17" fmla="*/ 779314 h 893649"/>
                <a:gd name="connsiteX18" fmla="*/ 162619 w 1221091"/>
                <a:gd name="connsiteY18" fmla="*/ 696351 h 893649"/>
                <a:gd name="connsiteX19" fmla="*/ 4 w 1221091"/>
                <a:gd name="connsiteY19" fmla="*/ 583512 h 893649"/>
                <a:gd name="connsiteX20" fmla="*/ 49963 w 1221091"/>
                <a:gd name="connsiteY20" fmla="*/ 339011 h 893649"/>
                <a:gd name="connsiteX21" fmla="*/ 105733 w 1221091"/>
                <a:gd name="connsiteY21" fmla="*/ 235823 h 893649"/>
                <a:gd name="connsiteX22" fmla="*/ 151105 w 1221091"/>
                <a:gd name="connsiteY22" fmla="*/ 151479 h 893649"/>
                <a:gd name="connsiteX23" fmla="*/ 160260 w 1221091"/>
                <a:gd name="connsiteY23" fmla="*/ 64293 h 893649"/>
                <a:gd name="connsiteX24" fmla="*/ 260272 w 1221091"/>
                <a:gd name="connsiteY24" fmla="*/ 791 h 893649"/>
                <a:gd name="connsiteX0" fmla="*/ 304723 w 1221091"/>
                <a:gd name="connsiteY0" fmla="*/ 0 h 893649"/>
                <a:gd name="connsiteX1" fmla="*/ 420611 w 1221091"/>
                <a:gd name="connsiteY1" fmla="*/ 30955 h 893649"/>
                <a:gd name="connsiteX2" fmla="*/ 532529 w 1221091"/>
                <a:gd name="connsiteY2" fmla="*/ 73818 h 893649"/>
                <a:gd name="connsiteX3" fmla="*/ 729379 w 1221091"/>
                <a:gd name="connsiteY3" fmla="*/ 192087 h 893649"/>
                <a:gd name="connsiteX4" fmla="*/ 970461 w 1221091"/>
                <a:gd name="connsiteY4" fmla="*/ 340806 h 893649"/>
                <a:gd name="connsiteX5" fmla="*/ 1219527 w 1221091"/>
                <a:gd name="connsiteY5" fmla="*/ 428326 h 893649"/>
                <a:gd name="connsiteX6" fmla="*/ 1198556 w 1221091"/>
                <a:gd name="connsiteY6" fmla="*/ 487316 h 893649"/>
                <a:gd name="connsiteX7" fmla="*/ 1046879 w 1221091"/>
                <a:gd name="connsiteY7" fmla="*/ 466482 h 893649"/>
                <a:gd name="connsiteX8" fmla="*/ 1001650 w 1221091"/>
                <a:gd name="connsiteY8" fmla="*/ 565437 h 893649"/>
                <a:gd name="connsiteX9" fmla="*/ 860706 w 1221091"/>
                <a:gd name="connsiteY9" fmla="*/ 543304 h 893649"/>
                <a:gd name="connsiteX10" fmla="*/ 745784 w 1221091"/>
                <a:gd name="connsiteY10" fmla="*/ 696201 h 893649"/>
                <a:gd name="connsiteX11" fmla="*/ 507842 w 1221091"/>
                <a:gd name="connsiteY11" fmla="*/ 650750 h 893649"/>
                <a:gd name="connsiteX12" fmla="*/ 505072 w 1221091"/>
                <a:gd name="connsiteY12" fmla="*/ 509438 h 893649"/>
                <a:gd name="connsiteX13" fmla="*/ 402213 w 1221091"/>
                <a:gd name="connsiteY13" fmla="*/ 531139 h 893649"/>
                <a:gd name="connsiteX14" fmla="*/ 366625 w 1221091"/>
                <a:gd name="connsiteY14" fmla="*/ 651769 h 893649"/>
                <a:gd name="connsiteX15" fmla="*/ 447600 w 1221091"/>
                <a:gd name="connsiteY15" fmla="*/ 693036 h 893649"/>
                <a:gd name="connsiteX16" fmla="*/ 410835 w 1221091"/>
                <a:gd name="connsiteY16" fmla="*/ 893649 h 893649"/>
                <a:gd name="connsiteX17" fmla="*/ 168970 w 1221091"/>
                <a:gd name="connsiteY17" fmla="*/ 779314 h 893649"/>
                <a:gd name="connsiteX18" fmla="*/ 162619 w 1221091"/>
                <a:gd name="connsiteY18" fmla="*/ 696351 h 893649"/>
                <a:gd name="connsiteX19" fmla="*/ 4 w 1221091"/>
                <a:gd name="connsiteY19" fmla="*/ 583512 h 893649"/>
                <a:gd name="connsiteX20" fmla="*/ 49963 w 1221091"/>
                <a:gd name="connsiteY20" fmla="*/ 339011 h 893649"/>
                <a:gd name="connsiteX21" fmla="*/ 105733 w 1221091"/>
                <a:gd name="connsiteY21" fmla="*/ 235823 h 893649"/>
                <a:gd name="connsiteX22" fmla="*/ 151105 w 1221091"/>
                <a:gd name="connsiteY22" fmla="*/ 151479 h 893649"/>
                <a:gd name="connsiteX23" fmla="*/ 220493 w 1221091"/>
                <a:gd name="connsiteY23" fmla="*/ 68596 h 893649"/>
                <a:gd name="connsiteX24" fmla="*/ 260272 w 1221091"/>
                <a:gd name="connsiteY24" fmla="*/ 791 h 893649"/>
                <a:gd name="connsiteX0" fmla="*/ 369260 w 1221091"/>
                <a:gd name="connsiteY0" fmla="*/ 93863 h 892858"/>
                <a:gd name="connsiteX1" fmla="*/ 420611 w 1221091"/>
                <a:gd name="connsiteY1" fmla="*/ 30164 h 892858"/>
                <a:gd name="connsiteX2" fmla="*/ 532529 w 1221091"/>
                <a:gd name="connsiteY2" fmla="*/ 73027 h 892858"/>
                <a:gd name="connsiteX3" fmla="*/ 729379 w 1221091"/>
                <a:gd name="connsiteY3" fmla="*/ 191296 h 892858"/>
                <a:gd name="connsiteX4" fmla="*/ 970461 w 1221091"/>
                <a:gd name="connsiteY4" fmla="*/ 340015 h 892858"/>
                <a:gd name="connsiteX5" fmla="*/ 1219527 w 1221091"/>
                <a:gd name="connsiteY5" fmla="*/ 427535 h 892858"/>
                <a:gd name="connsiteX6" fmla="*/ 1198556 w 1221091"/>
                <a:gd name="connsiteY6" fmla="*/ 486525 h 892858"/>
                <a:gd name="connsiteX7" fmla="*/ 1046879 w 1221091"/>
                <a:gd name="connsiteY7" fmla="*/ 465691 h 892858"/>
                <a:gd name="connsiteX8" fmla="*/ 1001650 w 1221091"/>
                <a:gd name="connsiteY8" fmla="*/ 564646 h 892858"/>
                <a:gd name="connsiteX9" fmla="*/ 860706 w 1221091"/>
                <a:gd name="connsiteY9" fmla="*/ 542513 h 892858"/>
                <a:gd name="connsiteX10" fmla="*/ 745784 w 1221091"/>
                <a:gd name="connsiteY10" fmla="*/ 695410 h 892858"/>
                <a:gd name="connsiteX11" fmla="*/ 507842 w 1221091"/>
                <a:gd name="connsiteY11" fmla="*/ 649959 h 892858"/>
                <a:gd name="connsiteX12" fmla="*/ 505072 w 1221091"/>
                <a:gd name="connsiteY12" fmla="*/ 508647 h 892858"/>
                <a:gd name="connsiteX13" fmla="*/ 402213 w 1221091"/>
                <a:gd name="connsiteY13" fmla="*/ 530348 h 892858"/>
                <a:gd name="connsiteX14" fmla="*/ 366625 w 1221091"/>
                <a:gd name="connsiteY14" fmla="*/ 650978 h 892858"/>
                <a:gd name="connsiteX15" fmla="*/ 447600 w 1221091"/>
                <a:gd name="connsiteY15" fmla="*/ 692245 h 892858"/>
                <a:gd name="connsiteX16" fmla="*/ 410835 w 1221091"/>
                <a:gd name="connsiteY16" fmla="*/ 892858 h 892858"/>
                <a:gd name="connsiteX17" fmla="*/ 168970 w 1221091"/>
                <a:gd name="connsiteY17" fmla="*/ 778523 h 892858"/>
                <a:gd name="connsiteX18" fmla="*/ 162619 w 1221091"/>
                <a:gd name="connsiteY18" fmla="*/ 695560 h 892858"/>
                <a:gd name="connsiteX19" fmla="*/ 4 w 1221091"/>
                <a:gd name="connsiteY19" fmla="*/ 582721 h 892858"/>
                <a:gd name="connsiteX20" fmla="*/ 49963 w 1221091"/>
                <a:gd name="connsiteY20" fmla="*/ 338220 h 892858"/>
                <a:gd name="connsiteX21" fmla="*/ 105733 w 1221091"/>
                <a:gd name="connsiteY21" fmla="*/ 235032 h 892858"/>
                <a:gd name="connsiteX22" fmla="*/ 151105 w 1221091"/>
                <a:gd name="connsiteY22" fmla="*/ 150688 h 892858"/>
                <a:gd name="connsiteX23" fmla="*/ 220493 w 1221091"/>
                <a:gd name="connsiteY23" fmla="*/ 67805 h 892858"/>
                <a:gd name="connsiteX24" fmla="*/ 260272 w 1221091"/>
                <a:gd name="connsiteY24" fmla="*/ 0 h 892858"/>
                <a:gd name="connsiteX0" fmla="*/ 369260 w 1221091"/>
                <a:gd name="connsiteY0" fmla="*/ 63699 h 862694"/>
                <a:gd name="connsiteX1" fmla="*/ 420611 w 1221091"/>
                <a:gd name="connsiteY1" fmla="*/ 0 h 862694"/>
                <a:gd name="connsiteX2" fmla="*/ 532529 w 1221091"/>
                <a:gd name="connsiteY2" fmla="*/ 42863 h 862694"/>
                <a:gd name="connsiteX3" fmla="*/ 729379 w 1221091"/>
                <a:gd name="connsiteY3" fmla="*/ 161132 h 862694"/>
                <a:gd name="connsiteX4" fmla="*/ 970461 w 1221091"/>
                <a:gd name="connsiteY4" fmla="*/ 309851 h 862694"/>
                <a:gd name="connsiteX5" fmla="*/ 1219527 w 1221091"/>
                <a:gd name="connsiteY5" fmla="*/ 397371 h 862694"/>
                <a:gd name="connsiteX6" fmla="*/ 1198556 w 1221091"/>
                <a:gd name="connsiteY6" fmla="*/ 456361 h 862694"/>
                <a:gd name="connsiteX7" fmla="*/ 1046879 w 1221091"/>
                <a:gd name="connsiteY7" fmla="*/ 435527 h 862694"/>
                <a:gd name="connsiteX8" fmla="*/ 1001650 w 1221091"/>
                <a:gd name="connsiteY8" fmla="*/ 534482 h 862694"/>
                <a:gd name="connsiteX9" fmla="*/ 860706 w 1221091"/>
                <a:gd name="connsiteY9" fmla="*/ 512349 h 862694"/>
                <a:gd name="connsiteX10" fmla="*/ 745784 w 1221091"/>
                <a:gd name="connsiteY10" fmla="*/ 665246 h 862694"/>
                <a:gd name="connsiteX11" fmla="*/ 507842 w 1221091"/>
                <a:gd name="connsiteY11" fmla="*/ 619795 h 862694"/>
                <a:gd name="connsiteX12" fmla="*/ 505072 w 1221091"/>
                <a:gd name="connsiteY12" fmla="*/ 478483 h 862694"/>
                <a:gd name="connsiteX13" fmla="*/ 402213 w 1221091"/>
                <a:gd name="connsiteY13" fmla="*/ 500184 h 862694"/>
                <a:gd name="connsiteX14" fmla="*/ 366625 w 1221091"/>
                <a:gd name="connsiteY14" fmla="*/ 620814 h 862694"/>
                <a:gd name="connsiteX15" fmla="*/ 447600 w 1221091"/>
                <a:gd name="connsiteY15" fmla="*/ 662081 h 862694"/>
                <a:gd name="connsiteX16" fmla="*/ 410835 w 1221091"/>
                <a:gd name="connsiteY16" fmla="*/ 862694 h 862694"/>
                <a:gd name="connsiteX17" fmla="*/ 168970 w 1221091"/>
                <a:gd name="connsiteY17" fmla="*/ 748359 h 862694"/>
                <a:gd name="connsiteX18" fmla="*/ 162619 w 1221091"/>
                <a:gd name="connsiteY18" fmla="*/ 665396 h 862694"/>
                <a:gd name="connsiteX19" fmla="*/ 4 w 1221091"/>
                <a:gd name="connsiteY19" fmla="*/ 552557 h 862694"/>
                <a:gd name="connsiteX20" fmla="*/ 49963 w 1221091"/>
                <a:gd name="connsiteY20" fmla="*/ 308056 h 862694"/>
                <a:gd name="connsiteX21" fmla="*/ 105733 w 1221091"/>
                <a:gd name="connsiteY21" fmla="*/ 204868 h 862694"/>
                <a:gd name="connsiteX22" fmla="*/ 151105 w 1221091"/>
                <a:gd name="connsiteY22" fmla="*/ 120524 h 862694"/>
                <a:gd name="connsiteX23" fmla="*/ 220493 w 1221091"/>
                <a:gd name="connsiteY23" fmla="*/ 37641 h 862694"/>
                <a:gd name="connsiteX24" fmla="*/ 320507 w 1221091"/>
                <a:gd name="connsiteY24" fmla="*/ 146234 h 862694"/>
                <a:gd name="connsiteX0" fmla="*/ 369260 w 1221091"/>
                <a:gd name="connsiteY0" fmla="*/ 63699 h 862694"/>
                <a:gd name="connsiteX1" fmla="*/ 420611 w 1221091"/>
                <a:gd name="connsiteY1" fmla="*/ 0 h 862694"/>
                <a:gd name="connsiteX2" fmla="*/ 532529 w 1221091"/>
                <a:gd name="connsiteY2" fmla="*/ 42863 h 862694"/>
                <a:gd name="connsiteX3" fmla="*/ 729379 w 1221091"/>
                <a:gd name="connsiteY3" fmla="*/ 161132 h 862694"/>
                <a:gd name="connsiteX4" fmla="*/ 970461 w 1221091"/>
                <a:gd name="connsiteY4" fmla="*/ 309851 h 862694"/>
                <a:gd name="connsiteX5" fmla="*/ 1219527 w 1221091"/>
                <a:gd name="connsiteY5" fmla="*/ 397371 h 862694"/>
                <a:gd name="connsiteX6" fmla="*/ 1198556 w 1221091"/>
                <a:gd name="connsiteY6" fmla="*/ 456361 h 862694"/>
                <a:gd name="connsiteX7" fmla="*/ 1046879 w 1221091"/>
                <a:gd name="connsiteY7" fmla="*/ 435527 h 862694"/>
                <a:gd name="connsiteX8" fmla="*/ 1001650 w 1221091"/>
                <a:gd name="connsiteY8" fmla="*/ 534482 h 862694"/>
                <a:gd name="connsiteX9" fmla="*/ 860706 w 1221091"/>
                <a:gd name="connsiteY9" fmla="*/ 512349 h 862694"/>
                <a:gd name="connsiteX10" fmla="*/ 745784 w 1221091"/>
                <a:gd name="connsiteY10" fmla="*/ 665246 h 862694"/>
                <a:gd name="connsiteX11" fmla="*/ 507842 w 1221091"/>
                <a:gd name="connsiteY11" fmla="*/ 619795 h 862694"/>
                <a:gd name="connsiteX12" fmla="*/ 505072 w 1221091"/>
                <a:gd name="connsiteY12" fmla="*/ 478483 h 862694"/>
                <a:gd name="connsiteX13" fmla="*/ 402213 w 1221091"/>
                <a:gd name="connsiteY13" fmla="*/ 500184 h 862694"/>
                <a:gd name="connsiteX14" fmla="*/ 366625 w 1221091"/>
                <a:gd name="connsiteY14" fmla="*/ 620814 h 862694"/>
                <a:gd name="connsiteX15" fmla="*/ 447600 w 1221091"/>
                <a:gd name="connsiteY15" fmla="*/ 662081 h 862694"/>
                <a:gd name="connsiteX16" fmla="*/ 410835 w 1221091"/>
                <a:gd name="connsiteY16" fmla="*/ 862694 h 862694"/>
                <a:gd name="connsiteX17" fmla="*/ 168970 w 1221091"/>
                <a:gd name="connsiteY17" fmla="*/ 748359 h 862694"/>
                <a:gd name="connsiteX18" fmla="*/ 162619 w 1221091"/>
                <a:gd name="connsiteY18" fmla="*/ 665396 h 862694"/>
                <a:gd name="connsiteX19" fmla="*/ 4 w 1221091"/>
                <a:gd name="connsiteY19" fmla="*/ 552557 h 862694"/>
                <a:gd name="connsiteX20" fmla="*/ 49963 w 1221091"/>
                <a:gd name="connsiteY20" fmla="*/ 308056 h 862694"/>
                <a:gd name="connsiteX21" fmla="*/ 105733 w 1221091"/>
                <a:gd name="connsiteY21" fmla="*/ 204868 h 862694"/>
                <a:gd name="connsiteX22" fmla="*/ 151105 w 1221091"/>
                <a:gd name="connsiteY22" fmla="*/ 120524 h 862694"/>
                <a:gd name="connsiteX23" fmla="*/ 220493 w 1221091"/>
                <a:gd name="connsiteY23" fmla="*/ 37641 h 862694"/>
                <a:gd name="connsiteX24" fmla="*/ 320507 w 1221091"/>
                <a:gd name="connsiteY24" fmla="*/ 146234 h 862694"/>
                <a:gd name="connsiteX25" fmla="*/ 369260 w 1221091"/>
                <a:gd name="connsiteY25" fmla="*/ 63699 h 862694"/>
                <a:gd name="connsiteX0" fmla="*/ 369260 w 1221091"/>
                <a:gd name="connsiteY0" fmla="*/ 98165 h 897160"/>
                <a:gd name="connsiteX1" fmla="*/ 420611 w 1221091"/>
                <a:gd name="connsiteY1" fmla="*/ 34466 h 897160"/>
                <a:gd name="connsiteX2" fmla="*/ 532529 w 1221091"/>
                <a:gd name="connsiteY2" fmla="*/ 77329 h 897160"/>
                <a:gd name="connsiteX3" fmla="*/ 729379 w 1221091"/>
                <a:gd name="connsiteY3" fmla="*/ 195598 h 897160"/>
                <a:gd name="connsiteX4" fmla="*/ 970461 w 1221091"/>
                <a:gd name="connsiteY4" fmla="*/ 344317 h 897160"/>
                <a:gd name="connsiteX5" fmla="*/ 1219527 w 1221091"/>
                <a:gd name="connsiteY5" fmla="*/ 431837 h 897160"/>
                <a:gd name="connsiteX6" fmla="*/ 1198556 w 1221091"/>
                <a:gd name="connsiteY6" fmla="*/ 490827 h 897160"/>
                <a:gd name="connsiteX7" fmla="*/ 1046879 w 1221091"/>
                <a:gd name="connsiteY7" fmla="*/ 469993 h 897160"/>
                <a:gd name="connsiteX8" fmla="*/ 1001650 w 1221091"/>
                <a:gd name="connsiteY8" fmla="*/ 568948 h 897160"/>
                <a:gd name="connsiteX9" fmla="*/ 860706 w 1221091"/>
                <a:gd name="connsiteY9" fmla="*/ 546815 h 897160"/>
                <a:gd name="connsiteX10" fmla="*/ 745784 w 1221091"/>
                <a:gd name="connsiteY10" fmla="*/ 699712 h 897160"/>
                <a:gd name="connsiteX11" fmla="*/ 507842 w 1221091"/>
                <a:gd name="connsiteY11" fmla="*/ 654261 h 897160"/>
                <a:gd name="connsiteX12" fmla="*/ 505072 w 1221091"/>
                <a:gd name="connsiteY12" fmla="*/ 512949 h 897160"/>
                <a:gd name="connsiteX13" fmla="*/ 402213 w 1221091"/>
                <a:gd name="connsiteY13" fmla="*/ 534650 h 897160"/>
                <a:gd name="connsiteX14" fmla="*/ 366625 w 1221091"/>
                <a:gd name="connsiteY14" fmla="*/ 655280 h 897160"/>
                <a:gd name="connsiteX15" fmla="*/ 447600 w 1221091"/>
                <a:gd name="connsiteY15" fmla="*/ 696547 h 897160"/>
                <a:gd name="connsiteX16" fmla="*/ 410835 w 1221091"/>
                <a:gd name="connsiteY16" fmla="*/ 897160 h 897160"/>
                <a:gd name="connsiteX17" fmla="*/ 168970 w 1221091"/>
                <a:gd name="connsiteY17" fmla="*/ 782825 h 897160"/>
                <a:gd name="connsiteX18" fmla="*/ 162619 w 1221091"/>
                <a:gd name="connsiteY18" fmla="*/ 699862 h 897160"/>
                <a:gd name="connsiteX19" fmla="*/ 4 w 1221091"/>
                <a:gd name="connsiteY19" fmla="*/ 587023 h 897160"/>
                <a:gd name="connsiteX20" fmla="*/ 49963 w 1221091"/>
                <a:gd name="connsiteY20" fmla="*/ 342522 h 897160"/>
                <a:gd name="connsiteX21" fmla="*/ 105733 w 1221091"/>
                <a:gd name="connsiteY21" fmla="*/ 239334 h 897160"/>
                <a:gd name="connsiteX22" fmla="*/ 151105 w 1221091"/>
                <a:gd name="connsiteY22" fmla="*/ 154990 h 897160"/>
                <a:gd name="connsiteX23" fmla="*/ 220493 w 1221091"/>
                <a:gd name="connsiteY23" fmla="*/ 72107 h 897160"/>
                <a:gd name="connsiteX24" fmla="*/ 294694 w 1221091"/>
                <a:gd name="connsiteY24" fmla="*/ 0 h 897160"/>
                <a:gd name="connsiteX25" fmla="*/ 369260 w 1221091"/>
                <a:gd name="connsiteY25" fmla="*/ 98165 h 897160"/>
                <a:gd name="connsiteX0" fmla="*/ 390771 w 1221091"/>
                <a:gd name="connsiteY0" fmla="*/ 98164 h 897160"/>
                <a:gd name="connsiteX1" fmla="*/ 420611 w 1221091"/>
                <a:gd name="connsiteY1" fmla="*/ 34466 h 897160"/>
                <a:gd name="connsiteX2" fmla="*/ 532529 w 1221091"/>
                <a:gd name="connsiteY2" fmla="*/ 77329 h 897160"/>
                <a:gd name="connsiteX3" fmla="*/ 729379 w 1221091"/>
                <a:gd name="connsiteY3" fmla="*/ 195598 h 897160"/>
                <a:gd name="connsiteX4" fmla="*/ 970461 w 1221091"/>
                <a:gd name="connsiteY4" fmla="*/ 344317 h 897160"/>
                <a:gd name="connsiteX5" fmla="*/ 1219527 w 1221091"/>
                <a:gd name="connsiteY5" fmla="*/ 431837 h 897160"/>
                <a:gd name="connsiteX6" fmla="*/ 1198556 w 1221091"/>
                <a:gd name="connsiteY6" fmla="*/ 490827 h 897160"/>
                <a:gd name="connsiteX7" fmla="*/ 1046879 w 1221091"/>
                <a:gd name="connsiteY7" fmla="*/ 469993 h 897160"/>
                <a:gd name="connsiteX8" fmla="*/ 1001650 w 1221091"/>
                <a:gd name="connsiteY8" fmla="*/ 568948 h 897160"/>
                <a:gd name="connsiteX9" fmla="*/ 860706 w 1221091"/>
                <a:gd name="connsiteY9" fmla="*/ 546815 h 897160"/>
                <a:gd name="connsiteX10" fmla="*/ 745784 w 1221091"/>
                <a:gd name="connsiteY10" fmla="*/ 699712 h 897160"/>
                <a:gd name="connsiteX11" fmla="*/ 507842 w 1221091"/>
                <a:gd name="connsiteY11" fmla="*/ 654261 h 897160"/>
                <a:gd name="connsiteX12" fmla="*/ 505072 w 1221091"/>
                <a:gd name="connsiteY12" fmla="*/ 512949 h 897160"/>
                <a:gd name="connsiteX13" fmla="*/ 402213 w 1221091"/>
                <a:gd name="connsiteY13" fmla="*/ 534650 h 897160"/>
                <a:gd name="connsiteX14" fmla="*/ 366625 w 1221091"/>
                <a:gd name="connsiteY14" fmla="*/ 655280 h 897160"/>
                <a:gd name="connsiteX15" fmla="*/ 447600 w 1221091"/>
                <a:gd name="connsiteY15" fmla="*/ 696547 h 897160"/>
                <a:gd name="connsiteX16" fmla="*/ 410835 w 1221091"/>
                <a:gd name="connsiteY16" fmla="*/ 897160 h 897160"/>
                <a:gd name="connsiteX17" fmla="*/ 168970 w 1221091"/>
                <a:gd name="connsiteY17" fmla="*/ 782825 h 897160"/>
                <a:gd name="connsiteX18" fmla="*/ 162619 w 1221091"/>
                <a:gd name="connsiteY18" fmla="*/ 699862 h 897160"/>
                <a:gd name="connsiteX19" fmla="*/ 4 w 1221091"/>
                <a:gd name="connsiteY19" fmla="*/ 587023 h 897160"/>
                <a:gd name="connsiteX20" fmla="*/ 49963 w 1221091"/>
                <a:gd name="connsiteY20" fmla="*/ 342522 h 897160"/>
                <a:gd name="connsiteX21" fmla="*/ 105733 w 1221091"/>
                <a:gd name="connsiteY21" fmla="*/ 239334 h 897160"/>
                <a:gd name="connsiteX22" fmla="*/ 151105 w 1221091"/>
                <a:gd name="connsiteY22" fmla="*/ 154990 h 897160"/>
                <a:gd name="connsiteX23" fmla="*/ 220493 w 1221091"/>
                <a:gd name="connsiteY23" fmla="*/ 72107 h 897160"/>
                <a:gd name="connsiteX24" fmla="*/ 294694 w 1221091"/>
                <a:gd name="connsiteY24" fmla="*/ 0 h 897160"/>
                <a:gd name="connsiteX25" fmla="*/ 390771 w 1221091"/>
                <a:gd name="connsiteY25" fmla="*/ 98164 h 897160"/>
                <a:gd name="connsiteX0" fmla="*/ 390771 w 1221091"/>
                <a:gd name="connsiteY0" fmla="*/ 98164 h 871345"/>
                <a:gd name="connsiteX1" fmla="*/ 420611 w 1221091"/>
                <a:gd name="connsiteY1" fmla="*/ 34466 h 871345"/>
                <a:gd name="connsiteX2" fmla="*/ 532529 w 1221091"/>
                <a:gd name="connsiteY2" fmla="*/ 77329 h 871345"/>
                <a:gd name="connsiteX3" fmla="*/ 729379 w 1221091"/>
                <a:gd name="connsiteY3" fmla="*/ 195598 h 871345"/>
                <a:gd name="connsiteX4" fmla="*/ 970461 w 1221091"/>
                <a:gd name="connsiteY4" fmla="*/ 344317 h 871345"/>
                <a:gd name="connsiteX5" fmla="*/ 1219527 w 1221091"/>
                <a:gd name="connsiteY5" fmla="*/ 431837 h 871345"/>
                <a:gd name="connsiteX6" fmla="*/ 1198556 w 1221091"/>
                <a:gd name="connsiteY6" fmla="*/ 490827 h 871345"/>
                <a:gd name="connsiteX7" fmla="*/ 1046879 w 1221091"/>
                <a:gd name="connsiteY7" fmla="*/ 469993 h 871345"/>
                <a:gd name="connsiteX8" fmla="*/ 1001650 w 1221091"/>
                <a:gd name="connsiteY8" fmla="*/ 568948 h 871345"/>
                <a:gd name="connsiteX9" fmla="*/ 860706 w 1221091"/>
                <a:gd name="connsiteY9" fmla="*/ 546815 h 871345"/>
                <a:gd name="connsiteX10" fmla="*/ 745784 w 1221091"/>
                <a:gd name="connsiteY10" fmla="*/ 699712 h 871345"/>
                <a:gd name="connsiteX11" fmla="*/ 507842 w 1221091"/>
                <a:gd name="connsiteY11" fmla="*/ 654261 h 871345"/>
                <a:gd name="connsiteX12" fmla="*/ 505072 w 1221091"/>
                <a:gd name="connsiteY12" fmla="*/ 512949 h 871345"/>
                <a:gd name="connsiteX13" fmla="*/ 402213 w 1221091"/>
                <a:gd name="connsiteY13" fmla="*/ 534650 h 871345"/>
                <a:gd name="connsiteX14" fmla="*/ 366625 w 1221091"/>
                <a:gd name="connsiteY14" fmla="*/ 655280 h 871345"/>
                <a:gd name="connsiteX15" fmla="*/ 447600 w 1221091"/>
                <a:gd name="connsiteY15" fmla="*/ 696547 h 871345"/>
                <a:gd name="connsiteX16" fmla="*/ 397928 w 1221091"/>
                <a:gd name="connsiteY16" fmla="*/ 871345 h 871345"/>
                <a:gd name="connsiteX17" fmla="*/ 168970 w 1221091"/>
                <a:gd name="connsiteY17" fmla="*/ 782825 h 871345"/>
                <a:gd name="connsiteX18" fmla="*/ 162619 w 1221091"/>
                <a:gd name="connsiteY18" fmla="*/ 699862 h 871345"/>
                <a:gd name="connsiteX19" fmla="*/ 4 w 1221091"/>
                <a:gd name="connsiteY19" fmla="*/ 587023 h 871345"/>
                <a:gd name="connsiteX20" fmla="*/ 49963 w 1221091"/>
                <a:gd name="connsiteY20" fmla="*/ 342522 h 871345"/>
                <a:gd name="connsiteX21" fmla="*/ 105733 w 1221091"/>
                <a:gd name="connsiteY21" fmla="*/ 239334 h 871345"/>
                <a:gd name="connsiteX22" fmla="*/ 151105 w 1221091"/>
                <a:gd name="connsiteY22" fmla="*/ 154990 h 871345"/>
                <a:gd name="connsiteX23" fmla="*/ 220493 w 1221091"/>
                <a:gd name="connsiteY23" fmla="*/ 72107 h 871345"/>
                <a:gd name="connsiteX24" fmla="*/ 294694 w 1221091"/>
                <a:gd name="connsiteY24" fmla="*/ 0 h 871345"/>
                <a:gd name="connsiteX25" fmla="*/ 390771 w 1221091"/>
                <a:gd name="connsiteY25" fmla="*/ 98164 h 871345"/>
                <a:gd name="connsiteX0" fmla="*/ 390771 w 1221091"/>
                <a:gd name="connsiteY0" fmla="*/ 98164 h 871345"/>
                <a:gd name="connsiteX1" fmla="*/ 420611 w 1221091"/>
                <a:gd name="connsiteY1" fmla="*/ 34466 h 871345"/>
                <a:gd name="connsiteX2" fmla="*/ 532529 w 1221091"/>
                <a:gd name="connsiteY2" fmla="*/ 77329 h 871345"/>
                <a:gd name="connsiteX3" fmla="*/ 729379 w 1221091"/>
                <a:gd name="connsiteY3" fmla="*/ 195598 h 871345"/>
                <a:gd name="connsiteX4" fmla="*/ 970461 w 1221091"/>
                <a:gd name="connsiteY4" fmla="*/ 344317 h 871345"/>
                <a:gd name="connsiteX5" fmla="*/ 1219527 w 1221091"/>
                <a:gd name="connsiteY5" fmla="*/ 431837 h 871345"/>
                <a:gd name="connsiteX6" fmla="*/ 1198556 w 1221091"/>
                <a:gd name="connsiteY6" fmla="*/ 490827 h 871345"/>
                <a:gd name="connsiteX7" fmla="*/ 1046879 w 1221091"/>
                <a:gd name="connsiteY7" fmla="*/ 469993 h 871345"/>
                <a:gd name="connsiteX8" fmla="*/ 1001650 w 1221091"/>
                <a:gd name="connsiteY8" fmla="*/ 568948 h 871345"/>
                <a:gd name="connsiteX9" fmla="*/ 860706 w 1221091"/>
                <a:gd name="connsiteY9" fmla="*/ 546815 h 871345"/>
                <a:gd name="connsiteX10" fmla="*/ 745784 w 1221091"/>
                <a:gd name="connsiteY10" fmla="*/ 699712 h 871345"/>
                <a:gd name="connsiteX11" fmla="*/ 507842 w 1221091"/>
                <a:gd name="connsiteY11" fmla="*/ 654261 h 871345"/>
                <a:gd name="connsiteX12" fmla="*/ 505072 w 1221091"/>
                <a:gd name="connsiteY12" fmla="*/ 512949 h 871345"/>
                <a:gd name="connsiteX13" fmla="*/ 402213 w 1221091"/>
                <a:gd name="connsiteY13" fmla="*/ 534650 h 871345"/>
                <a:gd name="connsiteX14" fmla="*/ 366625 w 1221091"/>
                <a:gd name="connsiteY14" fmla="*/ 655280 h 871345"/>
                <a:gd name="connsiteX15" fmla="*/ 447600 w 1221091"/>
                <a:gd name="connsiteY15" fmla="*/ 696547 h 871345"/>
                <a:gd name="connsiteX16" fmla="*/ 397928 w 1221091"/>
                <a:gd name="connsiteY16" fmla="*/ 871345 h 871345"/>
                <a:gd name="connsiteX17" fmla="*/ 168970 w 1221091"/>
                <a:gd name="connsiteY17" fmla="*/ 782825 h 871345"/>
                <a:gd name="connsiteX18" fmla="*/ 149712 w 1221091"/>
                <a:gd name="connsiteY18" fmla="*/ 695558 h 871345"/>
                <a:gd name="connsiteX19" fmla="*/ 4 w 1221091"/>
                <a:gd name="connsiteY19" fmla="*/ 587023 h 871345"/>
                <a:gd name="connsiteX20" fmla="*/ 49963 w 1221091"/>
                <a:gd name="connsiteY20" fmla="*/ 342522 h 871345"/>
                <a:gd name="connsiteX21" fmla="*/ 105733 w 1221091"/>
                <a:gd name="connsiteY21" fmla="*/ 239334 h 871345"/>
                <a:gd name="connsiteX22" fmla="*/ 151105 w 1221091"/>
                <a:gd name="connsiteY22" fmla="*/ 154990 h 871345"/>
                <a:gd name="connsiteX23" fmla="*/ 220493 w 1221091"/>
                <a:gd name="connsiteY23" fmla="*/ 72107 h 871345"/>
                <a:gd name="connsiteX24" fmla="*/ 294694 w 1221091"/>
                <a:gd name="connsiteY24" fmla="*/ 0 h 871345"/>
                <a:gd name="connsiteX25" fmla="*/ 390771 w 1221091"/>
                <a:gd name="connsiteY25" fmla="*/ 98164 h 871345"/>
                <a:gd name="connsiteX0" fmla="*/ 382169 w 1212489"/>
                <a:gd name="connsiteY0" fmla="*/ 98164 h 871345"/>
                <a:gd name="connsiteX1" fmla="*/ 412009 w 1212489"/>
                <a:gd name="connsiteY1" fmla="*/ 34466 h 871345"/>
                <a:gd name="connsiteX2" fmla="*/ 523927 w 1212489"/>
                <a:gd name="connsiteY2" fmla="*/ 77329 h 871345"/>
                <a:gd name="connsiteX3" fmla="*/ 720777 w 1212489"/>
                <a:gd name="connsiteY3" fmla="*/ 195598 h 871345"/>
                <a:gd name="connsiteX4" fmla="*/ 961859 w 1212489"/>
                <a:gd name="connsiteY4" fmla="*/ 344317 h 871345"/>
                <a:gd name="connsiteX5" fmla="*/ 1210925 w 1212489"/>
                <a:gd name="connsiteY5" fmla="*/ 431837 h 871345"/>
                <a:gd name="connsiteX6" fmla="*/ 1189954 w 1212489"/>
                <a:gd name="connsiteY6" fmla="*/ 490827 h 871345"/>
                <a:gd name="connsiteX7" fmla="*/ 1038277 w 1212489"/>
                <a:gd name="connsiteY7" fmla="*/ 469993 h 871345"/>
                <a:gd name="connsiteX8" fmla="*/ 993048 w 1212489"/>
                <a:gd name="connsiteY8" fmla="*/ 568948 h 871345"/>
                <a:gd name="connsiteX9" fmla="*/ 852104 w 1212489"/>
                <a:gd name="connsiteY9" fmla="*/ 546815 h 871345"/>
                <a:gd name="connsiteX10" fmla="*/ 737182 w 1212489"/>
                <a:gd name="connsiteY10" fmla="*/ 699712 h 871345"/>
                <a:gd name="connsiteX11" fmla="*/ 499240 w 1212489"/>
                <a:gd name="connsiteY11" fmla="*/ 654261 h 871345"/>
                <a:gd name="connsiteX12" fmla="*/ 496470 w 1212489"/>
                <a:gd name="connsiteY12" fmla="*/ 512949 h 871345"/>
                <a:gd name="connsiteX13" fmla="*/ 393611 w 1212489"/>
                <a:gd name="connsiteY13" fmla="*/ 534650 h 871345"/>
                <a:gd name="connsiteX14" fmla="*/ 358023 w 1212489"/>
                <a:gd name="connsiteY14" fmla="*/ 655280 h 871345"/>
                <a:gd name="connsiteX15" fmla="*/ 438998 w 1212489"/>
                <a:gd name="connsiteY15" fmla="*/ 696547 h 871345"/>
                <a:gd name="connsiteX16" fmla="*/ 389326 w 1212489"/>
                <a:gd name="connsiteY16" fmla="*/ 871345 h 871345"/>
                <a:gd name="connsiteX17" fmla="*/ 160368 w 1212489"/>
                <a:gd name="connsiteY17" fmla="*/ 782825 h 871345"/>
                <a:gd name="connsiteX18" fmla="*/ 141110 w 1212489"/>
                <a:gd name="connsiteY18" fmla="*/ 695558 h 871345"/>
                <a:gd name="connsiteX19" fmla="*/ 6 w 1212489"/>
                <a:gd name="connsiteY19" fmla="*/ 625744 h 871345"/>
                <a:gd name="connsiteX20" fmla="*/ 41361 w 1212489"/>
                <a:gd name="connsiteY20" fmla="*/ 342522 h 871345"/>
                <a:gd name="connsiteX21" fmla="*/ 97131 w 1212489"/>
                <a:gd name="connsiteY21" fmla="*/ 239334 h 871345"/>
                <a:gd name="connsiteX22" fmla="*/ 142503 w 1212489"/>
                <a:gd name="connsiteY22" fmla="*/ 154990 h 871345"/>
                <a:gd name="connsiteX23" fmla="*/ 211891 w 1212489"/>
                <a:gd name="connsiteY23" fmla="*/ 72107 h 871345"/>
                <a:gd name="connsiteX24" fmla="*/ 286092 w 1212489"/>
                <a:gd name="connsiteY24" fmla="*/ 0 h 871345"/>
                <a:gd name="connsiteX25" fmla="*/ 382169 w 1212489"/>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39002 w 1212493"/>
                <a:gd name="connsiteY15" fmla="*/ 696547 h 871345"/>
                <a:gd name="connsiteX16" fmla="*/ 389330 w 1212493"/>
                <a:gd name="connsiteY16" fmla="*/ 871345 h 871345"/>
                <a:gd name="connsiteX17" fmla="*/ 160372 w 1212493"/>
                <a:gd name="connsiteY17" fmla="*/ 782825 h 871345"/>
                <a:gd name="connsiteX18" fmla="*/ 141114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39002 w 1212493"/>
                <a:gd name="connsiteY15" fmla="*/ 696547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39002 w 1212493"/>
                <a:gd name="connsiteY15" fmla="*/ 696547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39002 w 1212493"/>
                <a:gd name="connsiteY15" fmla="*/ 696547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39002 w 1212493"/>
                <a:gd name="connsiteY15" fmla="*/ 696547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393615 w 1212493"/>
                <a:gd name="connsiteY13" fmla="*/ 534650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410825 w 1212493"/>
                <a:gd name="connsiteY13" fmla="*/ 504533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99244 w 1212493"/>
                <a:gd name="connsiteY11" fmla="*/ 654261 h 871345"/>
                <a:gd name="connsiteX12" fmla="*/ 496474 w 1212493"/>
                <a:gd name="connsiteY12" fmla="*/ 512949 h 871345"/>
                <a:gd name="connsiteX13" fmla="*/ 410825 w 1212493"/>
                <a:gd name="connsiteY13" fmla="*/ 504533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77730 w 1212493"/>
                <a:gd name="connsiteY11" fmla="*/ 645655 h 871345"/>
                <a:gd name="connsiteX12" fmla="*/ 496474 w 1212493"/>
                <a:gd name="connsiteY12" fmla="*/ 512949 h 871345"/>
                <a:gd name="connsiteX13" fmla="*/ 410825 w 1212493"/>
                <a:gd name="connsiteY13" fmla="*/ 504533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77730 w 1212493"/>
                <a:gd name="connsiteY11" fmla="*/ 645655 h 871345"/>
                <a:gd name="connsiteX12" fmla="*/ 496474 w 1212493"/>
                <a:gd name="connsiteY12" fmla="*/ 512948 h 871345"/>
                <a:gd name="connsiteX13" fmla="*/ 410825 w 1212493"/>
                <a:gd name="connsiteY13" fmla="*/ 504533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77730 w 1212493"/>
                <a:gd name="connsiteY11" fmla="*/ 645655 h 871345"/>
                <a:gd name="connsiteX12" fmla="*/ 492172 w 1212493"/>
                <a:gd name="connsiteY12" fmla="*/ 487133 h 871345"/>
                <a:gd name="connsiteX13" fmla="*/ 410825 w 1212493"/>
                <a:gd name="connsiteY13" fmla="*/ 504533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 name="connsiteX0" fmla="*/ 382173 w 1212493"/>
                <a:gd name="connsiteY0" fmla="*/ 98164 h 871345"/>
                <a:gd name="connsiteX1" fmla="*/ 412013 w 1212493"/>
                <a:gd name="connsiteY1" fmla="*/ 34466 h 871345"/>
                <a:gd name="connsiteX2" fmla="*/ 523931 w 1212493"/>
                <a:gd name="connsiteY2" fmla="*/ 77329 h 871345"/>
                <a:gd name="connsiteX3" fmla="*/ 720781 w 1212493"/>
                <a:gd name="connsiteY3" fmla="*/ 195598 h 871345"/>
                <a:gd name="connsiteX4" fmla="*/ 961863 w 1212493"/>
                <a:gd name="connsiteY4" fmla="*/ 344317 h 871345"/>
                <a:gd name="connsiteX5" fmla="*/ 1210929 w 1212493"/>
                <a:gd name="connsiteY5" fmla="*/ 431837 h 871345"/>
                <a:gd name="connsiteX6" fmla="*/ 1189958 w 1212493"/>
                <a:gd name="connsiteY6" fmla="*/ 490827 h 871345"/>
                <a:gd name="connsiteX7" fmla="*/ 1038281 w 1212493"/>
                <a:gd name="connsiteY7" fmla="*/ 469993 h 871345"/>
                <a:gd name="connsiteX8" fmla="*/ 993052 w 1212493"/>
                <a:gd name="connsiteY8" fmla="*/ 568948 h 871345"/>
                <a:gd name="connsiteX9" fmla="*/ 852108 w 1212493"/>
                <a:gd name="connsiteY9" fmla="*/ 546815 h 871345"/>
                <a:gd name="connsiteX10" fmla="*/ 737186 w 1212493"/>
                <a:gd name="connsiteY10" fmla="*/ 699712 h 871345"/>
                <a:gd name="connsiteX11" fmla="*/ 477730 w 1212493"/>
                <a:gd name="connsiteY11" fmla="*/ 645655 h 871345"/>
                <a:gd name="connsiteX12" fmla="*/ 492172 w 1212493"/>
                <a:gd name="connsiteY12" fmla="*/ 487133 h 871345"/>
                <a:gd name="connsiteX13" fmla="*/ 410825 w 1212493"/>
                <a:gd name="connsiteY13" fmla="*/ 504533 h 871345"/>
                <a:gd name="connsiteX14" fmla="*/ 358027 w 1212493"/>
                <a:gd name="connsiteY14" fmla="*/ 655280 h 871345"/>
                <a:gd name="connsiteX15" fmla="*/ 451909 w 1212493"/>
                <a:gd name="connsiteY15" fmla="*/ 700848 h 871345"/>
                <a:gd name="connsiteX16" fmla="*/ 389330 w 1212493"/>
                <a:gd name="connsiteY16" fmla="*/ 871345 h 871345"/>
                <a:gd name="connsiteX17" fmla="*/ 160372 w 1212493"/>
                <a:gd name="connsiteY17" fmla="*/ 782825 h 871345"/>
                <a:gd name="connsiteX18" fmla="*/ 141113 w 1212493"/>
                <a:gd name="connsiteY18" fmla="*/ 695558 h 871345"/>
                <a:gd name="connsiteX19" fmla="*/ 10 w 1212493"/>
                <a:gd name="connsiteY19" fmla="*/ 625744 h 871345"/>
                <a:gd name="connsiteX20" fmla="*/ 41365 w 1212493"/>
                <a:gd name="connsiteY20" fmla="*/ 342522 h 871345"/>
                <a:gd name="connsiteX21" fmla="*/ 97135 w 1212493"/>
                <a:gd name="connsiteY21" fmla="*/ 239334 h 871345"/>
                <a:gd name="connsiteX22" fmla="*/ 142507 w 1212493"/>
                <a:gd name="connsiteY22" fmla="*/ 154990 h 871345"/>
                <a:gd name="connsiteX23" fmla="*/ 211895 w 1212493"/>
                <a:gd name="connsiteY23" fmla="*/ 72107 h 871345"/>
                <a:gd name="connsiteX24" fmla="*/ 286096 w 1212493"/>
                <a:gd name="connsiteY24" fmla="*/ 0 h 871345"/>
                <a:gd name="connsiteX25" fmla="*/ 382173 w 1212493"/>
                <a:gd name="connsiteY25" fmla="*/ 98164 h 87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2493" h="871345">
                  <a:moveTo>
                    <a:pt x="382173" y="98164"/>
                  </a:moveTo>
                  <a:lnTo>
                    <a:pt x="412013" y="34466"/>
                  </a:lnTo>
                  <a:lnTo>
                    <a:pt x="523931" y="77329"/>
                  </a:lnTo>
                  <a:lnTo>
                    <a:pt x="720781" y="195598"/>
                  </a:lnTo>
                  <a:lnTo>
                    <a:pt x="961863" y="344317"/>
                  </a:lnTo>
                  <a:cubicBezTo>
                    <a:pt x="1031978" y="369188"/>
                    <a:pt x="1193362" y="394220"/>
                    <a:pt x="1210929" y="431837"/>
                  </a:cubicBezTo>
                  <a:cubicBezTo>
                    <a:pt x="1218659" y="451853"/>
                    <a:pt x="1195514" y="465427"/>
                    <a:pt x="1189958" y="490827"/>
                  </a:cubicBezTo>
                  <a:lnTo>
                    <a:pt x="1038281" y="469993"/>
                  </a:lnTo>
                  <a:lnTo>
                    <a:pt x="993052" y="568948"/>
                  </a:lnTo>
                  <a:lnTo>
                    <a:pt x="852108" y="546815"/>
                  </a:lnTo>
                  <a:cubicBezTo>
                    <a:pt x="826708" y="582005"/>
                    <a:pt x="788779" y="666903"/>
                    <a:pt x="737186" y="699712"/>
                  </a:cubicBezTo>
                  <a:cubicBezTo>
                    <a:pt x="681359" y="707914"/>
                    <a:pt x="516888" y="656503"/>
                    <a:pt x="477730" y="645655"/>
                  </a:cubicBezTo>
                  <a:cubicBezTo>
                    <a:pt x="476807" y="598551"/>
                    <a:pt x="497399" y="551447"/>
                    <a:pt x="492172" y="487133"/>
                  </a:cubicBezTo>
                  <a:cubicBezTo>
                    <a:pt x="464375" y="493639"/>
                    <a:pt x="460584" y="493043"/>
                    <a:pt x="410825" y="504533"/>
                  </a:cubicBezTo>
                  <a:cubicBezTo>
                    <a:pt x="394660" y="556216"/>
                    <a:pt x="374570" y="597372"/>
                    <a:pt x="358027" y="655280"/>
                  </a:cubicBezTo>
                  <a:cubicBezTo>
                    <a:pt x="395138" y="678587"/>
                    <a:pt x="436392" y="671317"/>
                    <a:pt x="451909" y="700848"/>
                  </a:cubicBezTo>
                  <a:cubicBezTo>
                    <a:pt x="439653" y="827952"/>
                    <a:pt x="405887" y="813079"/>
                    <a:pt x="389330" y="871345"/>
                  </a:cubicBezTo>
                  <a:cubicBezTo>
                    <a:pt x="313011" y="841838"/>
                    <a:pt x="189364" y="808030"/>
                    <a:pt x="160372" y="782825"/>
                  </a:cubicBezTo>
                  <a:lnTo>
                    <a:pt x="141113" y="695558"/>
                  </a:lnTo>
                  <a:lnTo>
                    <a:pt x="10" y="625744"/>
                  </a:lnTo>
                  <a:cubicBezTo>
                    <a:pt x="-546" y="537073"/>
                    <a:pt x="20410" y="461311"/>
                    <a:pt x="41365" y="342522"/>
                  </a:cubicBezTo>
                  <a:lnTo>
                    <a:pt x="97135" y="239334"/>
                  </a:lnTo>
                  <a:lnTo>
                    <a:pt x="142507" y="154990"/>
                  </a:lnTo>
                  <a:lnTo>
                    <a:pt x="211895" y="72107"/>
                  </a:lnTo>
                  <a:lnTo>
                    <a:pt x="286096" y="0"/>
                  </a:lnTo>
                  <a:lnTo>
                    <a:pt x="382173" y="98164"/>
                  </a:lnTo>
                  <a:close/>
                </a:path>
              </a:pathLst>
            </a:custGeom>
            <a:noFill/>
            <a:ln w="1905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フリーフォーム 216"/>
            <p:cNvSpPr/>
            <p:nvPr/>
          </p:nvSpPr>
          <p:spPr>
            <a:xfrm>
              <a:off x="5622733" y="4403148"/>
              <a:ext cx="621178" cy="432731"/>
            </a:xfrm>
            <a:custGeom>
              <a:avLst/>
              <a:gdLst>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41400 w 1111250"/>
                <a:gd name="connsiteY14" fmla="*/ 692150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768350 w 1111250"/>
                <a:gd name="connsiteY19" fmla="*/ 323850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41400 w 1111250"/>
                <a:gd name="connsiteY14" fmla="*/ 692150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44550 w 1111250"/>
                <a:gd name="connsiteY13" fmla="*/ 819150 h 857250"/>
                <a:gd name="connsiteX14" fmla="*/ 1031875 w 1111250"/>
                <a:gd name="connsiteY14" fmla="*/ 742156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7250"/>
                <a:gd name="connsiteX1" fmla="*/ 44450 w 1111250"/>
                <a:gd name="connsiteY1" fmla="*/ 165100 h 857250"/>
                <a:gd name="connsiteX2" fmla="*/ 12700 w 1111250"/>
                <a:gd name="connsiteY2" fmla="*/ 330200 h 857250"/>
                <a:gd name="connsiteX3" fmla="*/ 0 w 1111250"/>
                <a:gd name="connsiteY3" fmla="*/ 628650 h 857250"/>
                <a:gd name="connsiteX4" fmla="*/ 19050 w 1111250"/>
                <a:gd name="connsiteY4" fmla="*/ 742950 h 857250"/>
                <a:gd name="connsiteX5" fmla="*/ 57150 w 1111250"/>
                <a:gd name="connsiteY5" fmla="*/ 781050 h 857250"/>
                <a:gd name="connsiteX6" fmla="*/ 133350 w 1111250"/>
                <a:gd name="connsiteY6" fmla="*/ 781050 h 857250"/>
                <a:gd name="connsiteX7" fmla="*/ 209550 w 1111250"/>
                <a:gd name="connsiteY7" fmla="*/ 717550 h 857250"/>
                <a:gd name="connsiteX8" fmla="*/ 285750 w 1111250"/>
                <a:gd name="connsiteY8" fmla="*/ 679450 h 857250"/>
                <a:gd name="connsiteX9" fmla="*/ 381000 w 1111250"/>
                <a:gd name="connsiteY9" fmla="*/ 730250 h 857250"/>
                <a:gd name="connsiteX10" fmla="*/ 463550 w 1111250"/>
                <a:gd name="connsiteY10" fmla="*/ 800100 h 857250"/>
                <a:gd name="connsiteX11" fmla="*/ 520700 w 1111250"/>
                <a:gd name="connsiteY11" fmla="*/ 850900 h 857250"/>
                <a:gd name="connsiteX12" fmla="*/ 660400 w 1111250"/>
                <a:gd name="connsiteY12" fmla="*/ 857250 h 857250"/>
                <a:gd name="connsiteX13" fmla="*/ 815975 w 1111250"/>
                <a:gd name="connsiteY13" fmla="*/ 807244 h 857250"/>
                <a:gd name="connsiteX14" fmla="*/ 1031875 w 1111250"/>
                <a:gd name="connsiteY14" fmla="*/ 742156 h 857250"/>
                <a:gd name="connsiteX15" fmla="*/ 1104900 w 1111250"/>
                <a:gd name="connsiteY15" fmla="*/ 546100 h 857250"/>
                <a:gd name="connsiteX16" fmla="*/ 1111250 w 1111250"/>
                <a:gd name="connsiteY16" fmla="*/ 400050 h 857250"/>
                <a:gd name="connsiteX17" fmla="*/ 971550 w 1111250"/>
                <a:gd name="connsiteY17" fmla="*/ 323850 h 857250"/>
                <a:gd name="connsiteX18" fmla="*/ 876300 w 1111250"/>
                <a:gd name="connsiteY18" fmla="*/ 311150 h 857250"/>
                <a:gd name="connsiteX19" fmla="*/ 811212 w 1111250"/>
                <a:gd name="connsiteY19" fmla="*/ 369093 h 857250"/>
                <a:gd name="connsiteX20" fmla="*/ 692150 w 1111250"/>
                <a:gd name="connsiteY20" fmla="*/ 304800 h 857250"/>
                <a:gd name="connsiteX21" fmla="*/ 666750 w 1111250"/>
                <a:gd name="connsiteY21" fmla="*/ 241300 h 857250"/>
                <a:gd name="connsiteX22" fmla="*/ 666750 w 1111250"/>
                <a:gd name="connsiteY22" fmla="*/ 152400 h 857250"/>
                <a:gd name="connsiteX23" fmla="*/ 635000 w 1111250"/>
                <a:gd name="connsiteY23" fmla="*/ 88900 h 857250"/>
                <a:gd name="connsiteX24" fmla="*/ 539750 w 1111250"/>
                <a:gd name="connsiteY24" fmla="*/ 63500 h 857250"/>
                <a:gd name="connsiteX25" fmla="*/ 476250 w 1111250"/>
                <a:gd name="connsiteY25" fmla="*/ 44450 h 857250"/>
                <a:gd name="connsiteX26" fmla="*/ 387350 w 1111250"/>
                <a:gd name="connsiteY26" fmla="*/ 57150 h 857250"/>
                <a:gd name="connsiteX27" fmla="*/ 279400 w 1111250"/>
                <a:gd name="connsiteY27" fmla="*/ 76200 h 857250"/>
                <a:gd name="connsiteX28" fmla="*/ 114300 w 1111250"/>
                <a:gd name="connsiteY28" fmla="*/ 0 h 857250"/>
                <a:gd name="connsiteX0" fmla="*/ 114300 w 1111250"/>
                <a:gd name="connsiteY0" fmla="*/ 0 h 850900"/>
                <a:gd name="connsiteX1" fmla="*/ 44450 w 1111250"/>
                <a:gd name="connsiteY1" fmla="*/ 165100 h 850900"/>
                <a:gd name="connsiteX2" fmla="*/ 12700 w 1111250"/>
                <a:gd name="connsiteY2" fmla="*/ 330200 h 850900"/>
                <a:gd name="connsiteX3" fmla="*/ 0 w 1111250"/>
                <a:gd name="connsiteY3" fmla="*/ 628650 h 850900"/>
                <a:gd name="connsiteX4" fmla="*/ 19050 w 1111250"/>
                <a:gd name="connsiteY4" fmla="*/ 742950 h 850900"/>
                <a:gd name="connsiteX5" fmla="*/ 57150 w 1111250"/>
                <a:gd name="connsiteY5" fmla="*/ 781050 h 850900"/>
                <a:gd name="connsiteX6" fmla="*/ 133350 w 1111250"/>
                <a:gd name="connsiteY6" fmla="*/ 781050 h 850900"/>
                <a:gd name="connsiteX7" fmla="*/ 209550 w 1111250"/>
                <a:gd name="connsiteY7" fmla="*/ 717550 h 850900"/>
                <a:gd name="connsiteX8" fmla="*/ 285750 w 1111250"/>
                <a:gd name="connsiteY8" fmla="*/ 679450 h 850900"/>
                <a:gd name="connsiteX9" fmla="*/ 381000 w 1111250"/>
                <a:gd name="connsiteY9" fmla="*/ 730250 h 850900"/>
                <a:gd name="connsiteX10" fmla="*/ 463550 w 1111250"/>
                <a:gd name="connsiteY10" fmla="*/ 800100 h 850900"/>
                <a:gd name="connsiteX11" fmla="*/ 520700 w 1111250"/>
                <a:gd name="connsiteY11" fmla="*/ 850900 h 850900"/>
                <a:gd name="connsiteX12" fmla="*/ 619918 w 1111250"/>
                <a:gd name="connsiteY12" fmla="*/ 833437 h 850900"/>
                <a:gd name="connsiteX13" fmla="*/ 815975 w 1111250"/>
                <a:gd name="connsiteY13" fmla="*/ 807244 h 850900"/>
                <a:gd name="connsiteX14" fmla="*/ 1031875 w 1111250"/>
                <a:gd name="connsiteY14" fmla="*/ 742156 h 850900"/>
                <a:gd name="connsiteX15" fmla="*/ 1104900 w 1111250"/>
                <a:gd name="connsiteY15" fmla="*/ 546100 h 850900"/>
                <a:gd name="connsiteX16" fmla="*/ 1111250 w 1111250"/>
                <a:gd name="connsiteY16" fmla="*/ 400050 h 850900"/>
                <a:gd name="connsiteX17" fmla="*/ 971550 w 1111250"/>
                <a:gd name="connsiteY17" fmla="*/ 323850 h 850900"/>
                <a:gd name="connsiteX18" fmla="*/ 876300 w 1111250"/>
                <a:gd name="connsiteY18" fmla="*/ 311150 h 850900"/>
                <a:gd name="connsiteX19" fmla="*/ 811212 w 1111250"/>
                <a:gd name="connsiteY19" fmla="*/ 369093 h 850900"/>
                <a:gd name="connsiteX20" fmla="*/ 692150 w 1111250"/>
                <a:gd name="connsiteY20" fmla="*/ 304800 h 850900"/>
                <a:gd name="connsiteX21" fmla="*/ 666750 w 1111250"/>
                <a:gd name="connsiteY21" fmla="*/ 241300 h 850900"/>
                <a:gd name="connsiteX22" fmla="*/ 666750 w 1111250"/>
                <a:gd name="connsiteY22" fmla="*/ 152400 h 850900"/>
                <a:gd name="connsiteX23" fmla="*/ 635000 w 1111250"/>
                <a:gd name="connsiteY23" fmla="*/ 88900 h 850900"/>
                <a:gd name="connsiteX24" fmla="*/ 539750 w 1111250"/>
                <a:gd name="connsiteY24" fmla="*/ 63500 h 850900"/>
                <a:gd name="connsiteX25" fmla="*/ 476250 w 1111250"/>
                <a:gd name="connsiteY25" fmla="*/ 44450 h 850900"/>
                <a:gd name="connsiteX26" fmla="*/ 387350 w 1111250"/>
                <a:gd name="connsiteY26" fmla="*/ 57150 h 850900"/>
                <a:gd name="connsiteX27" fmla="*/ 279400 w 1111250"/>
                <a:gd name="connsiteY27" fmla="*/ 76200 h 850900"/>
                <a:gd name="connsiteX28" fmla="*/ 114300 w 1111250"/>
                <a:gd name="connsiteY28" fmla="*/ 0 h 850900"/>
                <a:gd name="connsiteX0" fmla="*/ 114300 w 1111250"/>
                <a:gd name="connsiteY0" fmla="*/ 0 h 850900"/>
                <a:gd name="connsiteX1" fmla="*/ 44450 w 1111250"/>
                <a:gd name="connsiteY1" fmla="*/ 165100 h 850900"/>
                <a:gd name="connsiteX2" fmla="*/ 12700 w 1111250"/>
                <a:gd name="connsiteY2" fmla="*/ 330200 h 850900"/>
                <a:gd name="connsiteX3" fmla="*/ 0 w 1111250"/>
                <a:gd name="connsiteY3" fmla="*/ 628650 h 850900"/>
                <a:gd name="connsiteX4" fmla="*/ 19050 w 1111250"/>
                <a:gd name="connsiteY4" fmla="*/ 742950 h 850900"/>
                <a:gd name="connsiteX5" fmla="*/ 57150 w 1111250"/>
                <a:gd name="connsiteY5" fmla="*/ 781050 h 850900"/>
                <a:gd name="connsiteX6" fmla="*/ 133350 w 1111250"/>
                <a:gd name="connsiteY6" fmla="*/ 781050 h 850900"/>
                <a:gd name="connsiteX7" fmla="*/ 209550 w 1111250"/>
                <a:gd name="connsiteY7" fmla="*/ 717550 h 850900"/>
                <a:gd name="connsiteX8" fmla="*/ 285750 w 1111250"/>
                <a:gd name="connsiteY8" fmla="*/ 679450 h 850900"/>
                <a:gd name="connsiteX9" fmla="*/ 381000 w 1111250"/>
                <a:gd name="connsiteY9" fmla="*/ 730250 h 850900"/>
                <a:gd name="connsiteX10" fmla="*/ 463550 w 1111250"/>
                <a:gd name="connsiteY10" fmla="*/ 800100 h 850900"/>
                <a:gd name="connsiteX11" fmla="*/ 520700 w 1111250"/>
                <a:gd name="connsiteY11" fmla="*/ 850900 h 850900"/>
                <a:gd name="connsiteX12" fmla="*/ 619918 w 1111250"/>
                <a:gd name="connsiteY12" fmla="*/ 833437 h 850900"/>
                <a:gd name="connsiteX13" fmla="*/ 815975 w 1111250"/>
                <a:gd name="connsiteY13" fmla="*/ 807244 h 850900"/>
                <a:gd name="connsiteX14" fmla="*/ 1031875 w 1111250"/>
                <a:gd name="connsiteY14" fmla="*/ 742156 h 850900"/>
                <a:gd name="connsiteX15" fmla="*/ 1088232 w 1111250"/>
                <a:gd name="connsiteY15" fmla="*/ 546100 h 850900"/>
                <a:gd name="connsiteX16" fmla="*/ 1111250 w 1111250"/>
                <a:gd name="connsiteY16" fmla="*/ 400050 h 850900"/>
                <a:gd name="connsiteX17" fmla="*/ 971550 w 1111250"/>
                <a:gd name="connsiteY17" fmla="*/ 323850 h 850900"/>
                <a:gd name="connsiteX18" fmla="*/ 876300 w 1111250"/>
                <a:gd name="connsiteY18" fmla="*/ 311150 h 850900"/>
                <a:gd name="connsiteX19" fmla="*/ 811212 w 1111250"/>
                <a:gd name="connsiteY19" fmla="*/ 369093 h 850900"/>
                <a:gd name="connsiteX20" fmla="*/ 692150 w 1111250"/>
                <a:gd name="connsiteY20" fmla="*/ 304800 h 850900"/>
                <a:gd name="connsiteX21" fmla="*/ 666750 w 1111250"/>
                <a:gd name="connsiteY21" fmla="*/ 241300 h 850900"/>
                <a:gd name="connsiteX22" fmla="*/ 666750 w 1111250"/>
                <a:gd name="connsiteY22" fmla="*/ 152400 h 850900"/>
                <a:gd name="connsiteX23" fmla="*/ 635000 w 1111250"/>
                <a:gd name="connsiteY23" fmla="*/ 88900 h 850900"/>
                <a:gd name="connsiteX24" fmla="*/ 539750 w 1111250"/>
                <a:gd name="connsiteY24" fmla="*/ 63500 h 850900"/>
                <a:gd name="connsiteX25" fmla="*/ 476250 w 1111250"/>
                <a:gd name="connsiteY25" fmla="*/ 44450 h 850900"/>
                <a:gd name="connsiteX26" fmla="*/ 387350 w 1111250"/>
                <a:gd name="connsiteY26" fmla="*/ 57150 h 850900"/>
                <a:gd name="connsiteX27" fmla="*/ 279400 w 1111250"/>
                <a:gd name="connsiteY27" fmla="*/ 76200 h 850900"/>
                <a:gd name="connsiteX28" fmla="*/ 114300 w 1111250"/>
                <a:gd name="connsiteY28" fmla="*/ 0 h 85090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87350 w 1111250"/>
                <a:gd name="connsiteY26" fmla="*/ 12700 h 806450"/>
                <a:gd name="connsiteX27" fmla="*/ 279400 w 1111250"/>
                <a:gd name="connsiteY27" fmla="*/ 31750 h 806450"/>
                <a:gd name="connsiteX28" fmla="*/ 90488 w 1111250"/>
                <a:gd name="connsiteY28" fmla="*/ 57944 h 80645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87350 w 1111250"/>
                <a:gd name="connsiteY26" fmla="*/ 12700 h 806450"/>
                <a:gd name="connsiteX27" fmla="*/ 253206 w 1111250"/>
                <a:gd name="connsiteY27" fmla="*/ 96043 h 806450"/>
                <a:gd name="connsiteX28" fmla="*/ 90488 w 1111250"/>
                <a:gd name="connsiteY28" fmla="*/ 57944 h 806450"/>
                <a:gd name="connsiteX0" fmla="*/ 90488 w 1111250"/>
                <a:gd name="connsiteY0" fmla="*/ 57944 h 806450"/>
                <a:gd name="connsiteX1" fmla="*/ 44450 w 1111250"/>
                <a:gd name="connsiteY1" fmla="*/ 120650 h 806450"/>
                <a:gd name="connsiteX2" fmla="*/ 12700 w 1111250"/>
                <a:gd name="connsiteY2" fmla="*/ 285750 h 806450"/>
                <a:gd name="connsiteX3" fmla="*/ 0 w 1111250"/>
                <a:gd name="connsiteY3" fmla="*/ 584200 h 806450"/>
                <a:gd name="connsiteX4" fmla="*/ 19050 w 1111250"/>
                <a:gd name="connsiteY4" fmla="*/ 698500 h 806450"/>
                <a:gd name="connsiteX5" fmla="*/ 57150 w 1111250"/>
                <a:gd name="connsiteY5" fmla="*/ 736600 h 806450"/>
                <a:gd name="connsiteX6" fmla="*/ 133350 w 1111250"/>
                <a:gd name="connsiteY6" fmla="*/ 736600 h 806450"/>
                <a:gd name="connsiteX7" fmla="*/ 209550 w 1111250"/>
                <a:gd name="connsiteY7" fmla="*/ 673100 h 806450"/>
                <a:gd name="connsiteX8" fmla="*/ 285750 w 1111250"/>
                <a:gd name="connsiteY8" fmla="*/ 635000 h 806450"/>
                <a:gd name="connsiteX9" fmla="*/ 381000 w 1111250"/>
                <a:gd name="connsiteY9" fmla="*/ 685800 h 806450"/>
                <a:gd name="connsiteX10" fmla="*/ 463550 w 1111250"/>
                <a:gd name="connsiteY10" fmla="*/ 755650 h 806450"/>
                <a:gd name="connsiteX11" fmla="*/ 520700 w 1111250"/>
                <a:gd name="connsiteY11" fmla="*/ 806450 h 806450"/>
                <a:gd name="connsiteX12" fmla="*/ 619918 w 1111250"/>
                <a:gd name="connsiteY12" fmla="*/ 788987 h 806450"/>
                <a:gd name="connsiteX13" fmla="*/ 815975 w 1111250"/>
                <a:gd name="connsiteY13" fmla="*/ 762794 h 806450"/>
                <a:gd name="connsiteX14" fmla="*/ 1031875 w 1111250"/>
                <a:gd name="connsiteY14" fmla="*/ 697706 h 806450"/>
                <a:gd name="connsiteX15" fmla="*/ 1088232 w 1111250"/>
                <a:gd name="connsiteY15" fmla="*/ 501650 h 806450"/>
                <a:gd name="connsiteX16" fmla="*/ 1111250 w 1111250"/>
                <a:gd name="connsiteY16" fmla="*/ 355600 h 806450"/>
                <a:gd name="connsiteX17" fmla="*/ 971550 w 1111250"/>
                <a:gd name="connsiteY17" fmla="*/ 279400 h 806450"/>
                <a:gd name="connsiteX18" fmla="*/ 876300 w 1111250"/>
                <a:gd name="connsiteY18" fmla="*/ 266700 h 806450"/>
                <a:gd name="connsiteX19" fmla="*/ 811212 w 1111250"/>
                <a:gd name="connsiteY19" fmla="*/ 324643 h 806450"/>
                <a:gd name="connsiteX20" fmla="*/ 692150 w 1111250"/>
                <a:gd name="connsiteY20" fmla="*/ 260350 h 806450"/>
                <a:gd name="connsiteX21" fmla="*/ 666750 w 1111250"/>
                <a:gd name="connsiteY21" fmla="*/ 196850 h 806450"/>
                <a:gd name="connsiteX22" fmla="*/ 666750 w 1111250"/>
                <a:gd name="connsiteY22" fmla="*/ 107950 h 806450"/>
                <a:gd name="connsiteX23" fmla="*/ 635000 w 1111250"/>
                <a:gd name="connsiteY23" fmla="*/ 44450 h 806450"/>
                <a:gd name="connsiteX24" fmla="*/ 539750 w 1111250"/>
                <a:gd name="connsiteY24" fmla="*/ 19050 h 806450"/>
                <a:gd name="connsiteX25" fmla="*/ 476250 w 1111250"/>
                <a:gd name="connsiteY25" fmla="*/ 0 h 806450"/>
                <a:gd name="connsiteX26" fmla="*/ 399257 w 1111250"/>
                <a:gd name="connsiteY26" fmla="*/ 48419 h 806450"/>
                <a:gd name="connsiteX27" fmla="*/ 253206 w 1111250"/>
                <a:gd name="connsiteY27" fmla="*/ 96043 h 806450"/>
                <a:gd name="connsiteX28" fmla="*/ 90488 w 1111250"/>
                <a:gd name="connsiteY28" fmla="*/ 57944 h 806450"/>
                <a:gd name="connsiteX0" fmla="*/ 90488 w 1111250"/>
                <a:gd name="connsiteY0" fmla="*/ 38894 h 787400"/>
                <a:gd name="connsiteX1" fmla="*/ 44450 w 1111250"/>
                <a:gd name="connsiteY1" fmla="*/ 101600 h 787400"/>
                <a:gd name="connsiteX2" fmla="*/ 12700 w 1111250"/>
                <a:gd name="connsiteY2" fmla="*/ 266700 h 787400"/>
                <a:gd name="connsiteX3" fmla="*/ 0 w 1111250"/>
                <a:gd name="connsiteY3" fmla="*/ 565150 h 787400"/>
                <a:gd name="connsiteX4" fmla="*/ 19050 w 1111250"/>
                <a:gd name="connsiteY4" fmla="*/ 679450 h 787400"/>
                <a:gd name="connsiteX5" fmla="*/ 57150 w 1111250"/>
                <a:gd name="connsiteY5" fmla="*/ 717550 h 787400"/>
                <a:gd name="connsiteX6" fmla="*/ 133350 w 1111250"/>
                <a:gd name="connsiteY6" fmla="*/ 717550 h 787400"/>
                <a:gd name="connsiteX7" fmla="*/ 209550 w 1111250"/>
                <a:gd name="connsiteY7" fmla="*/ 654050 h 787400"/>
                <a:gd name="connsiteX8" fmla="*/ 285750 w 1111250"/>
                <a:gd name="connsiteY8" fmla="*/ 615950 h 787400"/>
                <a:gd name="connsiteX9" fmla="*/ 381000 w 1111250"/>
                <a:gd name="connsiteY9" fmla="*/ 666750 h 787400"/>
                <a:gd name="connsiteX10" fmla="*/ 463550 w 1111250"/>
                <a:gd name="connsiteY10" fmla="*/ 736600 h 787400"/>
                <a:gd name="connsiteX11" fmla="*/ 520700 w 1111250"/>
                <a:gd name="connsiteY11" fmla="*/ 787400 h 787400"/>
                <a:gd name="connsiteX12" fmla="*/ 619918 w 1111250"/>
                <a:gd name="connsiteY12" fmla="*/ 769937 h 787400"/>
                <a:gd name="connsiteX13" fmla="*/ 815975 w 1111250"/>
                <a:gd name="connsiteY13" fmla="*/ 743744 h 787400"/>
                <a:gd name="connsiteX14" fmla="*/ 1031875 w 1111250"/>
                <a:gd name="connsiteY14" fmla="*/ 678656 h 787400"/>
                <a:gd name="connsiteX15" fmla="*/ 1088232 w 1111250"/>
                <a:gd name="connsiteY15" fmla="*/ 482600 h 787400"/>
                <a:gd name="connsiteX16" fmla="*/ 1111250 w 1111250"/>
                <a:gd name="connsiteY16" fmla="*/ 336550 h 787400"/>
                <a:gd name="connsiteX17" fmla="*/ 971550 w 1111250"/>
                <a:gd name="connsiteY17" fmla="*/ 260350 h 787400"/>
                <a:gd name="connsiteX18" fmla="*/ 876300 w 1111250"/>
                <a:gd name="connsiteY18" fmla="*/ 247650 h 787400"/>
                <a:gd name="connsiteX19" fmla="*/ 811212 w 1111250"/>
                <a:gd name="connsiteY19" fmla="*/ 305593 h 787400"/>
                <a:gd name="connsiteX20" fmla="*/ 692150 w 1111250"/>
                <a:gd name="connsiteY20" fmla="*/ 241300 h 787400"/>
                <a:gd name="connsiteX21" fmla="*/ 666750 w 1111250"/>
                <a:gd name="connsiteY21" fmla="*/ 177800 h 787400"/>
                <a:gd name="connsiteX22" fmla="*/ 666750 w 1111250"/>
                <a:gd name="connsiteY22" fmla="*/ 88900 h 787400"/>
                <a:gd name="connsiteX23" fmla="*/ 635000 w 1111250"/>
                <a:gd name="connsiteY23" fmla="*/ 25400 h 787400"/>
                <a:gd name="connsiteX24" fmla="*/ 539750 w 1111250"/>
                <a:gd name="connsiteY24" fmla="*/ 0 h 787400"/>
                <a:gd name="connsiteX25" fmla="*/ 504825 w 1111250"/>
                <a:gd name="connsiteY25" fmla="*/ 21431 h 787400"/>
                <a:gd name="connsiteX26" fmla="*/ 399257 w 1111250"/>
                <a:gd name="connsiteY26" fmla="*/ 29369 h 787400"/>
                <a:gd name="connsiteX27" fmla="*/ 253206 w 1111250"/>
                <a:gd name="connsiteY27" fmla="*/ 76993 h 787400"/>
                <a:gd name="connsiteX28" fmla="*/ 90488 w 1111250"/>
                <a:gd name="connsiteY28" fmla="*/ 38894 h 787400"/>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666750 w 1111250"/>
                <a:gd name="connsiteY22" fmla="*/ 67469 h 765969"/>
                <a:gd name="connsiteX23" fmla="*/ 635000 w 1111250"/>
                <a:gd name="connsiteY23" fmla="*/ 3969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666750 w 1111250"/>
                <a:gd name="connsiteY22" fmla="*/ 67469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66750 w 1111250"/>
                <a:gd name="connsiteY21" fmla="*/ 156369 h 765969"/>
                <a:gd name="connsiteX22" fmla="*/ 726281 w 1111250"/>
                <a:gd name="connsiteY22" fmla="*/ 112713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90488 w 1111250"/>
                <a:gd name="connsiteY0" fmla="*/ 17463 h 765969"/>
                <a:gd name="connsiteX1" fmla="*/ 44450 w 1111250"/>
                <a:gd name="connsiteY1" fmla="*/ 80169 h 765969"/>
                <a:gd name="connsiteX2" fmla="*/ 12700 w 1111250"/>
                <a:gd name="connsiteY2" fmla="*/ 245269 h 765969"/>
                <a:gd name="connsiteX3" fmla="*/ 0 w 1111250"/>
                <a:gd name="connsiteY3" fmla="*/ 543719 h 765969"/>
                <a:gd name="connsiteX4" fmla="*/ 19050 w 1111250"/>
                <a:gd name="connsiteY4" fmla="*/ 658019 h 765969"/>
                <a:gd name="connsiteX5" fmla="*/ 57150 w 1111250"/>
                <a:gd name="connsiteY5" fmla="*/ 696119 h 765969"/>
                <a:gd name="connsiteX6" fmla="*/ 133350 w 1111250"/>
                <a:gd name="connsiteY6" fmla="*/ 696119 h 765969"/>
                <a:gd name="connsiteX7" fmla="*/ 209550 w 1111250"/>
                <a:gd name="connsiteY7" fmla="*/ 632619 h 765969"/>
                <a:gd name="connsiteX8" fmla="*/ 285750 w 1111250"/>
                <a:gd name="connsiteY8" fmla="*/ 594519 h 765969"/>
                <a:gd name="connsiteX9" fmla="*/ 381000 w 1111250"/>
                <a:gd name="connsiteY9" fmla="*/ 645319 h 765969"/>
                <a:gd name="connsiteX10" fmla="*/ 463550 w 1111250"/>
                <a:gd name="connsiteY10" fmla="*/ 715169 h 765969"/>
                <a:gd name="connsiteX11" fmla="*/ 520700 w 1111250"/>
                <a:gd name="connsiteY11" fmla="*/ 765969 h 765969"/>
                <a:gd name="connsiteX12" fmla="*/ 619918 w 1111250"/>
                <a:gd name="connsiteY12" fmla="*/ 748506 h 765969"/>
                <a:gd name="connsiteX13" fmla="*/ 815975 w 1111250"/>
                <a:gd name="connsiteY13" fmla="*/ 722313 h 765969"/>
                <a:gd name="connsiteX14" fmla="*/ 1031875 w 1111250"/>
                <a:gd name="connsiteY14" fmla="*/ 657225 h 765969"/>
                <a:gd name="connsiteX15" fmla="*/ 1088232 w 1111250"/>
                <a:gd name="connsiteY15" fmla="*/ 461169 h 765969"/>
                <a:gd name="connsiteX16" fmla="*/ 1111250 w 1111250"/>
                <a:gd name="connsiteY16" fmla="*/ 315119 h 765969"/>
                <a:gd name="connsiteX17" fmla="*/ 971550 w 1111250"/>
                <a:gd name="connsiteY17" fmla="*/ 238919 h 765969"/>
                <a:gd name="connsiteX18" fmla="*/ 876300 w 1111250"/>
                <a:gd name="connsiteY18" fmla="*/ 226219 h 765969"/>
                <a:gd name="connsiteX19" fmla="*/ 811212 w 1111250"/>
                <a:gd name="connsiteY19" fmla="*/ 284162 h 765969"/>
                <a:gd name="connsiteX20" fmla="*/ 692150 w 1111250"/>
                <a:gd name="connsiteY20" fmla="*/ 219869 h 765969"/>
                <a:gd name="connsiteX21" fmla="*/ 678656 w 1111250"/>
                <a:gd name="connsiteY21" fmla="*/ 165894 h 765969"/>
                <a:gd name="connsiteX22" fmla="*/ 726281 w 1111250"/>
                <a:gd name="connsiteY22" fmla="*/ 112713 h 765969"/>
                <a:gd name="connsiteX23" fmla="*/ 689769 w 1111250"/>
                <a:gd name="connsiteY23" fmla="*/ 30162 h 765969"/>
                <a:gd name="connsiteX24" fmla="*/ 568325 w 1111250"/>
                <a:gd name="connsiteY24" fmla="*/ 7144 h 765969"/>
                <a:gd name="connsiteX25" fmla="*/ 504825 w 1111250"/>
                <a:gd name="connsiteY25" fmla="*/ 0 h 765969"/>
                <a:gd name="connsiteX26" fmla="*/ 399257 w 1111250"/>
                <a:gd name="connsiteY26" fmla="*/ 7938 h 765969"/>
                <a:gd name="connsiteX27" fmla="*/ 253206 w 1111250"/>
                <a:gd name="connsiteY27" fmla="*/ 55562 h 765969"/>
                <a:gd name="connsiteX28" fmla="*/ 90488 w 11112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6350 w 1098550"/>
                <a:gd name="connsiteY4" fmla="*/ 658019 h 765969"/>
                <a:gd name="connsiteX5" fmla="*/ 44450 w 1098550"/>
                <a:gd name="connsiteY5" fmla="*/ 696119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25400 w 1098550"/>
                <a:gd name="connsiteY4" fmla="*/ 650875 h 765969"/>
                <a:gd name="connsiteX5" fmla="*/ 44450 w 1098550"/>
                <a:gd name="connsiteY5" fmla="*/ 696119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77788 w 1098550"/>
                <a:gd name="connsiteY0" fmla="*/ 17463 h 765969"/>
                <a:gd name="connsiteX1" fmla="*/ 31750 w 1098550"/>
                <a:gd name="connsiteY1" fmla="*/ 80169 h 765969"/>
                <a:gd name="connsiteX2" fmla="*/ 0 w 1098550"/>
                <a:gd name="connsiteY2" fmla="*/ 245269 h 765969"/>
                <a:gd name="connsiteX3" fmla="*/ 6350 w 1098550"/>
                <a:gd name="connsiteY3" fmla="*/ 543719 h 765969"/>
                <a:gd name="connsiteX4" fmla="*/ 25400 w 1098550"/>
                <a:gd name="connsiteY4" fmla="*/ 650875 h 765969"/>
                <a:gd name="connsiteX5" fmla="*/ 51594 w 1098550"/>
                <a:gd name="connsiteY5" fmla="*/ 684213 h 765969"/>
                <a:gd name="connsiteX6" fmla="*/ 120650 w 1098550"/>
                <a:gd name="connsiteY6" fmla="*/ 696119 h 765969"/>
                <a:gd name="connsiteX7" fmla="*/ 196850 w 1098550"/>
                <a:gd name="connsiteY7" fmla="*/ 632619 h 765969"/>
                <a:gd name="connsiteX8" fmla="*/ 273050 w 1098550"/>
                <a:gd name="connsiteY8" fmla="*/ 594519 h 765969"/>
                <a:gd name="connsiteX9" fmla="*/ 368300 w 1098550"/>
                <a:gd name="connsiteY9" fmla="*/ 645319 h 765969"/>
                <a:gd name="connsiteX10" fmla="*/ 450850 w 1098550"/>
                <a:gd name="connsiteY10" fmla="*/ 715169 h 765969"/>
                <a:gd name="connsiteX11" fmla="*/ 508000 w 1098550"/>
                <a:gd name="connsiteY11" fmla="*/ 765969 h 765969"/>
                <a:gd name="connsiteX12" fmla="*/ 607218 w 1098550"/>
                <a:gd name="connsiteY12" fmla="*/ 748506 h 765969"/>
                <a:gd name="connsiteX13" fmla="*/ 803275 w 1098550"/>
                <a:gd name="connsiteY13" fmla="*/ 722313 h 765969"/>
                <a:gd name="connsiteX14" fmla="*/ 1019175 w 1098550"/>
                <a:gd name="connsiteY14" fmla="*/ 657225 h 765969"/>
                <a:gd name="connsiteX15" fmla="*/ 1075532 w 1098550"/>
                <a:gd name="connsiteY15" fmla="*/ 461169 h 765969"/>
                <a:gd name="connsiteX16" fmla="*/ 1098550 w 1098550"/>
                <a:gd name="connsiteY16" fmla="*/ 315119 h 765969"/>
                <a:gd name="connsiteX17" fmla="*/ 958850 w 1098550"/>
                <a:gd name="connsiteY17" fmla="*/ 238919 h 765969"/>
                <a:gd name="connsiteX18" fmla="*/ 863600 w 1098550"/>
                <a:gd name="connsiteY18" fmla="*/ 226219 h 765969"/>
                <a:gd name="connsiteX19" fmla="*/ 798512 w 1098550"/>
                <a:gd name="connsiteY19" fmla="*/ 284162 h 765969"/>
                <a:gd name="connsiteX20" fmla="*/ 679450 w 1098550"/>
                <a:gd name="connsiteY20" fmla="*/ 219869 h 765969"/>
                <a:gd name="connsiteX21" fmla="*/ 665956 w 1098550"/>
                <a:gd name="connsiteY21" fmla="*/ 165894 h 765969"/>
                <a:gd name="connsiteX22" fmla="*/ 713581 w 1098550"/>
                <a:gd name="connsiteY22" fmla="*/ 112713 h 765969"/>
                <a:gd name="connsiteX23" fmla="*/ 677069 w 1098550"/>
                <a:gd name="connsiteY23" fmla="*/ 30162 h 765969"/>
                <a:gd name="connsiteX24" fmla="*/ 555625 w 1098550"/>
                <a:gd name="connsiteY24" fmla="*/ 7144 h 765969"/>
                <a:gd name="connsiteX25" fmla="*/ 492125 w 1098550"/>
                <a:gd name="connsiteY25" fmla="*/ 0 h 765969"/>
                <a:gd name="connsiteX26" fmla="*/ 386557 w 1098550"/>
                <a:gd name="connsiteY26" fmla="*/ 7938 h 765969"/>
                <a:gd name="connsiteX27" fmla="*/ 240506 w 1098550"/>
                <a:gd name="connsiteY27" fmla="*/ 55562 h 765969"/>
                <a:gd name="connsiteX28" fmla="*/ 77788 w 1098550"/>
                <a:gd name="connsiteY28" fmla="*/ 17463 h 765969"/>
                <a:gd name="connsiteX0" fmla="*/ 99219 w 1119981"/>
                <a:gd name="connsiteY0" fmla="*/ 17463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407988 w 1119981"/>
                <a:gd name="connsiteY26" fmla="*/ 7938 h 765969"/>
                <a:gd name="connsiteX27" fmla="*/ 261937 w 1119981"/>
                <a:gd name="connsiteY27" fmla="*/ 55562 h 765969"/>
                <a:gd name="connsiteX28" fmla="*/ 99219 w 1119981"/>
                <a:gd name="connsiteY28" fmla="*/ 17463 h 765969"/>
                <a:gd name="connsiteX0" fmla="*/ 99219 w 1119981"/>
                <a:gd name="connsiteY0" fmla="*/ 17463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61937 w 1119981"/>
                <a:gd name="connsiteY27" fmla="*/ 55562 h 765969"/>
                <a:gd name="connsiteX28" fmla="*/ 99219 w 1119981"/>
                <a:gd name="connsiteY28" fmla="*/ 17463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61937 w 1119981"/>
                <a:gd name="connsiteY27" fmla="*/ 55562 h 765969"/>
                <a:gd name="connsiteX28" fmla="*/ 73025 w 1119981"/>
                <a:gd name="connsiteY28" fmla="*/ 38894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93700 w 1119981"/>
                <a:gd name="connsiteY26" fmla="*/ 100806 h 765969"/>
                <a:gd name="connsiteX27" fmla="*/ 226218 w 1119981"/>
                <a:gd name="connsiteY27" fmla="*/ 69849 h 765969"/>
                <a:gd name="connsiteX28" fmla="*/ 73025 w 1119981"/>
                <a:gd name="connsiteY28" fmla="*/ 38894 h 765969"/>
                <a:gd name="connsiteX0" fmla="*/ 73025 w 1119981"/>
                <a:gd name="connsiteY0" fmla="*/ 38894 h 765969"/>
                <a:gd name="connsiteX1" fmla="*/ 53181 w 1119981"/>
                <a:gd name="connsiteY1" fmla="*/ 80169 h 765969"/>
                <a:gd name="connsiteX2" fmla="*/ 0 w 1119981"/>
                <a:gd name="connsiteY2" fmla="*/ 285750 h 765969"/>
                <a:gd name="connsiteX3" fmla="*/ 27781 w 1119981"/>
                <a:gd name="connsiteY3" fmla="*/ 543719 h 765969"/>
                <a:gd name="connsiteX4" fmla="*/ 46831 w 1119981"/>
                <a:gd name="connsiteY4" fmla="*/ 650875 h 765969"/>
                <a:gd name="connsiteX5" fmla="*/ 73025 w 1119981"/>
                <a:gd name="connsiteY5" fmla="*/ 684213 h 765969"/>
                <a:gd name="connsiteX6" fmla="*/ 142081 w 1119981"/>
                <a:gd name="connsiteY6" fmla="*/ 696119 h 765969"/>
                <a:gd name="connsiteX7" fmla="*/ 218281 w 1119981"/>
                <a:gd name="connsiteY7" fmla="*/ 632619 h 765969"/>
                <a:gd name="connsiteX8" fmla="*/ 294481 w 1119981"/>
                <a:gd name="connsiteY8" fmla="*/ 594519 h 765969"/>
                <a:gd name="connsiteX9" fmla="*/ 389731 w 1119981"/>
                <a:gd name="connsiteY9" fmla="*/ 645319 h 765969"/>
                <a:gd name="connsiteX10" fmla="*/ 472281 w 1119981"/>
                <a:gd name="connsiteY10" fmla="*/ 715169 h 765969"/>
                <a:gd name="connsiteX11" fmla="*/ 529431 w 1119981"/>
                <a:gd name="connsiteY11" fmla="*/ 765969 h 765969"/>
                <a:gd name="connsiteX12" fmla="*/ 628649 w 1119981"/>
                <a:gd name="connsiteY12" fmla="*/ 748506 h 765969"/>
                <a:gd name="connsiteX13" fmla="*/ 824706 w 1119981"/>
                <a:gd name="connsiteY13" fmla="*/ 722313 h 765969"/>
                <a:gd name="connsiteX14" fmla="*/ 1040606 w 1119981"/>
                <a:gd name="connsiteY14" fmla="*/ 657225 h 765969"/>
                <a:gd name="connsiteX15" fmla="*/ 1096963 w 1119981"/>
                <a:gd name="connsiteY15" fmla="*/ 461169 h 765969"/>
                <a:gd name="connsiteX16" fmla="*/ 1119981 w 1119981"/>
                <a:gd name="connsiteY16" fmla="*/ 315119 h 765969"/>
                <a:gd name="connsiteX17" fmla="*/ 980281 w 1119981"/>
                <a:gd name="connsiteY17" fmla="*/ 238919 h 765969"/>
                <a:gd name="connsiteX18" fmla="*/ 885031 w 1119981"/>
                <a:gd name="connsiteY18" fmla="*/ 226219 h 765969"/>
                <a:gd name="connsiteX19" fmla="*/ 819943 w 1119981"/>
                <a:gd name="connsiteY19" fmla="*/ 284162 h 765969"/>
                <a:gd name="connsiteX20" fmla="*/ 700881 w 1119981"/>
                <a:gd name="connsiteY20" fmla="*/ 219869 h 765969"/>
                <a:gd name="connsiteX21" fmla="*/ 687387 w 1119981"/>
                <a:gd name="connsiteY21" fmla="*/ 165894 h 765969"/>
                <a:gd name="connsiteX22" fmla="*/ 735012 w 1119981"/>
                <a:gd name="connsiteY22" fmla="*/ 112713 h 765969"/>
                <a:gd name="connsiteX23" fmla="*/ 698500 w 1119981"/>
                <a:gd name="connsiteY23" fmla="*/ 30162 h 765969"/>
                <a:gd name="connsiteX24" fmla="*/ 577056 w 1119981"/>
                <a:gd name="connsiteY24" fmla="*/ 7144 h 765969"/>
                <a:gd name="connsiteX25" fmla="*/ 513556 w 1119981"/>
                <a:gd name="connsiteY25" fmla="*/ 0 h 765969"/>
                <a:gd name="connsiteX26" fmla="*/ 369887 w 1119981"/>
                <a:gd name="connsiteY26" fmla="*/ 110331 h 765969"/>
                <a:gd name="connsiteX27" fmla="*/ 226218 w 1119981"/>
                <a:gd name="connsiteY27" fmla="*/ 69849 h 765969"/>
                <a:gd name="connsiteX28" fmla="*/ 73025 w 1119981"/>
                <a:gd name="connsiteY28" fmla="*/ 38894 h 765969"/>
                <a:gd name="connsiteX0" fmla="*/ 73025 w 1119981"/>
                <a:gd name="connsiteY0" fmla="*/ 31750 h 758825"/>
                <a:gd name="connsiteX1" fmla="*/ 53181 w 1119981"/>
                <a:gd name="connsiteY1" fmla="*/ 73025 h 758825"/>
                <a:gd name="connsiteX2" fmla="*/ 0 w 1119981"/>
                <a:gd name="connsiteY2" fmla="*/ 278606 h 758825"/>
                <a:gd name="connsiteX3" fmla="*/ 27781 w 1119981"/>
                <a:gd name="connsiteY3" fmla="*/ 536575 h 758825"/>
                <a:gd name="connsiteX4" fmla="*/ 46831 w 1119981"/>
                <a:gd name="connsiteY4" fmla="*/ 643731 h 758825"/>
                <a:gd name="connsiteX5" fmla="*/ 73025 w 1119981"/>
                <a:gd name="connsiteY5" fmla="*/ 677069 h 758825"/>
                <a:gd name="connsiteX6" fmla="*/ 142081 w 1119981"/>
                <a:gd name="connsiteY6" fmla="*/ 688975 h 758825"/>
                <a:gd name="connsiteX7" fmla="*/ 218281 w 1119981"/>
                <a:gd name="connsiteY7" fmla="*/ 625475 h 758825"/>
                <a:gd name="connsiteX8" fmla="*/ 294481 w 1119981"/>
                <a:gd name="connsiteY8" fmla="*/ 587375 h 758825"/>
                <a:gd name="connsiteX9" fmla="*/ 389731 w 1119981"/>
                <a:gd name="connsiteY9" fmla="*/ 638175 h 758825"/>
                <a:gd name="connsiteX10" fmla="*/ 472281 w 1119981"/>
                <a:gd name="connsiteY10" fmla="*/ 708025 h 758825"/>
                <a:gd name="connsiteX11" fmla="*/ 529431 w 1119981"/>
                <a:gd name="connsiteY11" fmla="*/ 758825 h 758825"/>
                <a:gd name="connsiteX12" fmla="*/ 628649 w 1119981"/>
                <a:gd name="connsiteY12" fmla="*/ 741362 h 758825"/>
                <a:gd name="connsiteX13" fmla="*/ 824706 w 1119981"/>
                <a:gd name="connsiteY13" fmla="*/ 715169 h 758825"/>
                <a:gd name="connsiteX14" fmla="*/ 1040606 w 1119981"/>
                <a:gd name="connsiteY14" fmla="*/ 650081 h 758825"/>
                <a:gd name="connsiteX15" fmla="*/ 1096963 w 1119981"/>
                <a:gd name="connsiteY15" fmla="*/ 454025 h 758825"/>
                <a:gd name="connsiteX16" fmla="*/ 1119981 w 1119981"/>
                <a:gd name="connsiteY16" fmla="*/ 307975 h 758825"/>
                <a:gd name="connsiteX17" fmla="*/ 980281 w 1119981"/>
                <a:gd name="connsiteY17" fmla="*/ 231775 h 758825"/>
                <a:gd name="connsiteX18" fmla="*/ 885031 w 1119981"/>
                <a:gd name="connsiteY18" fmla="*/ 219075 h 758825"/>
                <a:gd name="connsiteX19" fmla="*/ 819943 w 1119981"/>
                <a:gd name="connsiteY19" fmla="*/ 277018 h 758825"/>
                <a:gd name="connsiteX20" fmla="*/ 700881 w 1119981"/>
                <a:gd name="connsiteY20" fmla="*/ 212725 h 758825"/>
                <a:gd name="connsiteX21" fmla="*/ 687387 w 1119981"/>
                <a:gd name="connsiteY21" fmla="*/ 158750 h 758825"/>
                <a:gd name="connsiteX22" fmla="*/ 735012 w 1119981"/>
                <a:gd name="connsiteY22" fmla="*/ 105569 h 758825"/>
                <a:gd name="connsiteX23" fmla="*/ 698500 w 1119981"/>
                <a:gd name="connsiteY23" fmla="*/ 23018 h 758825"/>
                <a:gd name="connsiteX24" fmla="*/ 577056 w 1119981"/>
                <a:gd name="connsiteY24" fmla="*/ 0 h 758825"/>
                <a:gd name="connsiteX25" fmla="*/ 446881 w 1119981"/>
                <a:gd name="connsiteY25" fmla="*/ 154781 h 758825"/>
                <a:gd name="connsiteX26" fmla="*/ 369887 w 1119981"/>
                <a:gd name="connsiteY26" fmla="*/ 103187 h 758825"/>
                <a:gd name="connsiteX27" fmla="*/ 226218 w 1119981"/>
                <a:gd name="connsiteY27" fmla="*/ 62705 h 758825"/>
                <a:gd name="connsiteX28" fmla="*/ 73025 w 1119981"/>
                <a:gd name="connsiteY28" fmla="*/ 31750 h 758825"/>
                <a:gd name="connsiteX0" fmla="*/ 73025 w 1119981"/>
                <a:gd name="connsiteY0" fmla="*/ 8732 h 735807"/>
                <a:gd name="connsiteX1" fmla="*/ 53181 w 1119981"/>
                <a:gd name="connsiteY1" fmla="*/ 50007 h 735807"/>
                <a:gd name="connsiteX2" fmla="*/ 0 w 1119981"/>
                <a:gd name="connsiteY2" fmla="*/ 255588 h 735807"/>
                <a:gd name="connsiteX3" fmla="*/ 27781 w 1119981"/>
                <a:gd name="connsiteY3" fmla="*/ 513557 h 735807"/>
                <a:gd name="connsiteX4" fmla="*/ 46831 w 1119981"/>
                <a:gd name="connsiteY4" fmla="*/ 620713 h 735807"/>
                <a:gd name="connsiteX5" fmla="*/ 73025 w 1119981"/>
                <a:gd name="connsiteY5" fmla="*/ 654051 h 735807"/>
                <a:gd name="connsiteX6" fmla="*/ 142081 w 1119981"/>
                <a:gd name="connsiteY6" fmla="*/ 665957 h 735807"/>
                <a:gd name="connsiteX7" fmla="*/ 218281 w 1119981"/>
                <a:gd name="connsiteY7" fmla="*/ 602457 h 735807"/>
                <a:gd name="connsiteX8" fmla="*/ 294481 w 1119981"/>
                <a:gd name="connsiteY8" fmla="*/ 564357 h 735807"/>
                <a:gd name="connsiteX9" fmla="*/ 389731 w 1119981"/>
                <a:gd name="connsiteY9" fmla="*/ 615157 h 735807"/>
                <a:gd name="connsiteX10" fmla="*/ 472281 w 1119981"/>
                <a:gd name="connsiteY10" fmla="*/ 685007 h 735807"/>
                <a:gd name="connsiteX11" fmla="*/ 529431 w 1119981"/>
                <a:gd name="connsiteY11" fmla="*/ 735807 h 735807"/>
                <a:gd name="connsiteX12" fmla="*/ 628649 w 1119981"/>
                <a:gd name="connsiteY12" fmla="*/ 718344 h 735807"/>
                <a:gd name="connsiteX13" fmla="*/ 824706 w 1119981"/>
                <a:gd name="connsiteY13" fmla="*/ 692151 h 735807"/>
                <a:gd name="connsiteX14" fmla="*/ 1040606 w 1119981"/>
                <a:gd name="connsiteY14" fmla="*/ 627063 h 735807"/>
                <a:gd name="connsiteX15" fmla="*/ 1096963 w 1119981"/>
                <a:gd name="connsiteY15" fmla="*/ 431007 h 735807"/>
                <a:gd name="connsiteX16" fmla="*/ 1119981 w 1119981"/>
                <a:gd name="connsiteY16" fmla="*/ 284957 h 735807"/>
                <a:gd name="connsiteX17" fmla="*/ 980281 w 1119981"/>
                <a:gd name="connsiteY17" fmla="*/ 208757 h 735807"/>
                <a:gd name="connsiteX18" fmla="*/ 885031 w 1119981"/>
                <a:gd name="connsiteY18" fmla="*/ 196057 h 735807"/>
                <a:gd name="connsiteX19" fmla="*/ 819943 w 1119981"/>
                <a:gd name="connsiteY19" fmla="*/ 254000 h 735807"/>
                <a:gd name="connsiteX20" fmla="*/ 700881 w 1119981"/>
                <a:gd name="connsiteY20" fmla="*/ 189707 h 735807"/>
                <a:gd name="connsiteX21" fmla="*/ 687387 w 1119981"/>
                <a:gd name="connsiteY21" fmla="*/ 135732 h 735807"/>
                <a:gd name="connsiteX22" fmla="*/ 735012 w 1119981"/>
                <a:gd name="connsiteY22" fmla="*/ 82551 h 735807"/>
                <a:gd name="connsiteX23" fmla="*/ 698500 w 1119981"/>
                <a:gd name="connsiteY23" fmla="*/ 0 h 735807"/>
                <a:gd name="connsiteX24" fmla="*/ 605631 w 1119981"/>
                <a:gd name="connsiteY24" fmla="*/ 112714 h 735807"/>
                <a:gd name="connsiteX25" fmla="*/ 446881 w 1119981"/>
                <a:gd name="connsiteY25" fmla="*/ 131763 h 735807"/>
                <a:gd name="connsiteX26" fmla="*/ 369887 w 1119981"/>
                <a:gd name="connsiteY26" fmla="*/ 80169 h 735807"/>
                <a:gd name="connsiteX27" fmla="*/ 226218 w 1119981"/>
                <a:gd name="connsiteY27" fmla="*/ 39687 h 735807"/>
                <a:gd name="connsiteX28" fmla="*/ 73025 w 1119981"/>
                <a:gd name="connsiteY28" fmla="*/ 8732 h 735807"/>
                <a:gd name="connsiteX0" fmla="*/ 73025 w 1119981"/>
                <a:gd name="connsiteY0" fmla="*/ 8732 h 735807"/>
                <a:gd name="connsiteX1" fmla="*/ 53181 w 1119981"/>
                <a:gd name="connsiteY1" fmla="*/ 50007 h 735807"/>
                <a:gd name="connsiteX2" fmla="*/ 0 w 1119981"/>
                <a:gd name="connsiteY2" fmla="*/ 255588 h 735807"/>
                <a:gd name="connsiteX3" fmla="*/ 27781 w 1119981"/>
                <a:gd name="connsiteY3" fmla="*/ 513557 h 735807"/>
                <a:gd name="connsiteX4" fmla="*/ 46831 w 1119981"/>
                <a:gd name="connsiteY4" fmla="*/ 620713 h 735807"/>
                <a:gd name="connsiteX5" fmla="*/ 73025 w 1119981"/>
                <a:gd name="connsiteY5" fmla="*/ 654051 h 735807"/>
                <a:gd name="connsiteX6" fmla="*/ 142081 w 1119981"/>
                <a:gd name="connsiteY6" fmla="*/ 665957 h 735807"/>
                <a:gd name="connsiteX7" fmla="*/ 218281 w 1119981"/>
                <a:gd name="connsiteY7" fmla="*/ 602457 h 735807"/>
                <a:gd name="connsiteX8" fmla="*/ 294481 w 1119981"/>
                <a:gd name="connsiteY8" fmla="*/ 564357 h 735807"/>
                <a:gd name="connsiteX9" fmla="*/ 389731 w 1119981"/>
                <a:gd name="connsiteY9" fmla="*/ 615157 h 735807"/>
                <a:gd name="connsiteX10" fmla="*/ 472281 w 1119981"/>
                <a:gd name="connsiteY10" fmla="*/ 685007 h 735807"/>
                <a:gd name="connsiteX11" fmla="*/ 529431 w 1119981"/>
                <a:gd name="connsiteY11" fmla="*/ 735807 h 735807"/>
                <a:gd name="connsiteX12" fmla="*/ 628649 w 1119981"/>
                <a:gd name="connsiteY12" fmla="*/ 718344 h 735807"/>
                <a:gd name="connsiteX13" fmla="*/ 824706 w 1119981"/>
                <a:gd name="connsiteY13" fmla="*/ 692151 h 735807"/>
                <a:gd name="connsiteX14" fmla="*/ 1040606 w 1119981"/>
                <a:gd name="connsiteY14" fmla="*/ 627063 h 735807"/>
                <a:gd name="connsiteX15" fmla="*/ 1096963 w 1119981"/>
                <a:gd name="connsiteY15" fmla="*/ 431007 h 735807"/>
                <a:gd name="connsiteX16" fmla="*/ 1119981 w 1119981"/>
                <a:gd name="connsiteY16" fmla="*/ 284957 h 735807"/>
                <a:gd name="connsiteX17" fmla="*/ 980281 w 1119981"/>
                <a:gd name="connsiteY17" fmla="*/ 208757 h 735807"/>
                <a:gd name="connsiteX18" fmla="*/ 885031 w 1119981"/>
                <a:gd name="connsiteY18" fmla="*/ 196057 h 735807"/>
                <a:gd name="connsiteX19" fmla="*/ 819943 w 1119981"/>
                <a:gd name="connsiteY19" fmla="*/ 254000 h 735807"/>
                <a:gd name="connsiteX20" fmla="*/ 700881 w 1119981"/>
                <a:gd name="connsiteY20" fmla="*/ 189707 h 735807"/>
                <a:gd name="connsiteX21" fmla="*/ 687387 w 1119981"/>
                <a:gd name="connsiteY21" fmla="*/ 135732 h 735807"/>
                <a:gd name="connsiteX22" fmla="*/ 735012 w 1119981"/>
                <a:gd name="connsiteY22" fmla="*/ 82551 h 735807"/>
                <a:gd name="connsiteX23" fmla="*/ 698500 w 1119981"/>
                <a:gd name="connsiteY23" fmla="*/ 0 h 735807"/>
                <a:gd name="connsiteX24" fmla="*/ 543719 w 1119981"/>
                <a:gd name="connsiteY24" fmla="*/ 134146 h 735807"/>
                <a:gd name="connsiteX25" fmla="*/ 446881 w 1119981"/>
                <a:gd name="connsiteY25" fmla="*/ 131763 h 735807"/>
                <a:gd name="connsiteX26" fmla="*/ 369887 w 1119981"/>
                <a:gd name="connsiteY26" fmla="*/ 80169 h 735807"/>
                <a:gd name="connsiteX27" fmla="*/ 226218 w 1119981"/>
                <a:gd name="connsiteY27" fmla="*/ 39687 h 735807"/>
                <a:gd name="connsiteX28" fmla="*/ 73025 w 1119981"/>
                <a:gd name="connsiteY28" fmla="*/ 8732 h 735807"/>
                <a:gd name="connsiteX0" fmla="*/ 73025 w 1119981"/>
                <a:gd name="connsiteY0" fmla="*/ 27782 h 754857"/>
                <a:gd name="connsiteX1" fmla="*/ 53181 w 1119981"/>
                <a:gd name="connsiteY1" fmla="*/ 69057 h 754857"/>
                <a:gd name="connsiteX2" fmla="*/ 0 w 1119981"/>
                <a:gd name="connsiteY2" fmla="*/ 274638 h 754857"/>
                <a:gd name="connsiteX3" fmla="*/ 27781 w 1119981"/>
                <a:gd name="connsiteY3" fmla="*/ 532607 h 754857"/>
                <a:gd name="connsiteX4" fmla="*/ 46831 w 1119981"/>
                <a:gd name="connsiteY4" fmla="*/ 639763 h 754857"/>
                <a:gd name="connsiteX5" fmla="*/ 73025 w 1119981"/>
                <a:gd name="connsiteY5" fmla="*/ 673101 h 754857"/>
                <a:gd name="connsiteX6" fmla="*/ 142081 w 1119981"/>
                <a:gd name="connsiteY6" fmla="*/ 685007 h 754857"/>
                <a:gd name="connsiteX7" fmla="*/ 218281 w 1119981"/>
                <a:gd name="connsiteY7" fmla="*/ 621507 h 754857"/>
                <a:gd name="connsiteX8" fmla="*/ 294481 w 1119981"/>
                <a:gd name="connsiteY8" fmla="*/ 583407 h 754857"/>
                <a:gd name="connsiteX9" fmla="*/ 389731 w 1119981"/>
                <a:gd name="connsiteY9" fmla="*/ 634207 h 754857"/>
                <a:gd name="connsiteX10" fmla="*/ 472281 w 1119981"/>
                <a:gd name="connsiteY10" fmla="*/ 704057 h 754857"/>
                <a:gd name="connsiteX11" fmla="*/ 529431 w 1119981"/>
                <a:gd name="connsiteY11" fmla="*/ 754857 h 754857"/>
                <a:gd name="connsiteX12" fmla="*/ 628649 w 1119981"/>
                <a:gd name="connsiteY12" fmla="*/ 737394 h 754857"/>
                <a:gd name="connsiteX13" fmla="*/ 824706 w 1119981"/>
                <a:gd name="connsiteY13" fmla="*/ 711201 h 754857"/>
                <a:gd name="connsiteX14" fmla="*/ 1040606 w 1119981"/>
                <a:gd name="connsiteY14" fmla="*/ 646113 h 754857"/>
                <a:gd name="connsiteX15" fmla="*/ 1096963 w 1119981"/>
                <a:gd name="connsiteY15" fmla="*/ 450057 h 754857"/>
                <a:gd name="connsiteX16" fmla="*/ 1119981 w 1119981"/>
                <a:gd name="connsiteY16" fmla="*/ 304007 h 754857"/>
                <a:gd name="connsiteX17" fmla="*/ 980281 w 1119981"/>
                <a:gd name="connsiteY17" fmla="*/ 227807 h 754857"/>
                <a:gd name="connsiteX18" fmla="*/ 885031 w 1119981"/>
                <a:gd name="connsiteY18" fmla="*/ 215107 h 754857"/>
                <a:gd name="connsiteX19" fmla="*/ 819943 w 1119981"/>
                <a:gd name="connsiteY19" fmla="*/ 273050 h 754857"/>
                <a:gd name="connsiteX20" fmla="*/ 700881 w 1119981"/>
                <a:gd name="connsiteY20" fmla="*/ 208757 h 754857"/>
                <a:gd name="connsiteX21" fmla="*/ 687387 w 1119981"/>
                <a:gd name="connsiteY21" fmla="*/ 154782 h 754857"/>
                <a:gd name="connsiteX22" fmla="*/ 735012 w 1119981"/>
                <a:gd name="connsiteY22" fmla="*/ 101601 h 754857"/>
                <a:gd name="connsiteX23" fmla="*/ 622300 w 1119981"/>
                <a:gd name="connsiteY23" fmla="*/ 0 h 754857"/>
                <a:gd name="connsiteX24" fmla="*/ 543719 w 1119981"/>
                <a:gd name="connsiteY24" fmla="*/ 153196 h 754857"/>
                <a:gd name="connsiteX25" fmla="*/ 446881 w 1119981"/>
                <a:gd name="connsiteY25" fmla="*/ 150813 h 754857"/>
                <a:gd name="connsiteX26" fmla="*/ 369887 w 1119981"/>
                <a:gd name="connsiteY26" fmla="*/ 99219 h 754857"/>
                <a:gd name="connsiteX27" fmla="*/ 226218 w 1119981"/>
                <a:gd name="connsiteY27" fmla="*/ 58737 h 754857"/>
                <a:gd name="connsiteX28" fmla="*/ 73025 w 1119981"/>
                <a:gd name="connsiteY28" fmla="*/ 27782 h 754857"/>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35012 w 1119981"/>
                <a:gd name="connsiteY22" fmla="*/ 103983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0869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53181 w 1119981"/>
                <a:gd name="connsiteY1" fmla="*/ 71439 h 757239"/>
                <a:gd name="connsiteX2" fmla="*/ 0 w 1119981"/>
                <a:gd name="connsiteY2" fmla="*/ 277020 h 757239"/>
                <a:gd name="connsiteX3" fmla="*/ 27781 w 1119981"/>
                <a:gd name="connsiteY3" fmla="*/ 534989 h 757239"/>
                <a:gd name="connsiteX4" fmla="*/ 46831 w 1119981"/>
                <a:gd name="connsiteY4" fmla="*/ 642145 h 757239"/>
                <a:gd name="connsiteX5" fmla="*/ 73025 w 1119981"/>
                <a:gd name="connsiteY5" fmla="*/ 675483 h 757239"/>
                <a:gd name="connsiteX6" fmla="*/ 142081 w 1119981"/>
                <a:gd name="connsiteY6" fmla="*/ 687389 h 757239"/>
                <a:gd name="connsiteX7" fmla="*/ 218281 w 1119981"/>
                <a:gd name="connsiteY7" fmla="*/ 623889 h 757239"/>
                <a:gd name="connsiteX8" fmla="*/ 294481 w 1119981"/>
                <a:gd name="connsiteY8" fmla="*/ 585789 h 757239"/>
                <a:gd name="connsiteX9" fmla="*/ 389731 w 1119981"/>
                <a:gd name="connsiteY9" fmla="*/ 636589 h 757239"/>
                <a:gd name="connsiteX10" fmla="*/ 472281 w 1119981"/>
                <a:gd name="connsiteY10" fmla="*/ 706439 h 757239"/>
                <a:gd name="connsiteX11" fmla="*/ 529431 w 1119981"/>
                <a:gd name="connsiteY11" fmla="*/ 757239 h 757239"/>
                <a:gd name="connsiteX12" fmla="*/ 628649 w 1119981"/>
                <a:gd name="connsiteY12" fmla="*/ 739776 h 757239"/>
                <a:gd name="connsiteX13" fmla="*/ 824706 w 1119981"/>
                <a:gd name="connsiteY13" fmla="*/ 713583 h 757239"/>
                <a:gd name="connsiteX14" fmla="*/ 1040606 w 1119981"/>
                <a:gd name="connsiteY14" fmla="*/ 648495 h 757239"/>
                <a:gd name="connsiteX15" fmla="*/ 1096963 w 1119981"/>
                <a:gd name="connsiteY15" fmla="*/ 452439 h 757239"/>
                <a:gd name="connsiteX16" fmla="*/ 1119981 w 1119981"/>
                <a:gd name="connsiteY16" fmla="*/ 306389 h 757239"/>
                <a:gd name="connsiteX17" fmla="*/ 980281 w 1119981"/>
                <a:gd name="connsiteY17" fmla="*/ 230189 h 757239"/>
                <a:gd name="connsiteX18" fmla="*/ 885031 w 1119981"/>
                <a:gd name="connsiteY18" fmla="*/ 217489 h 757239"/>
                <a:gd name="connsiteX19" fmla="*/ 819943 w 1119981"/>
                <a:gd name="connsiteY19" fmla="*/ 275432 h 757239"/>
                <a:gd name="connsiteX20" fmla="*/ 700881 w 1119981"/>
                <a:gd name="connsiteY20" fmla="*/ 211139 h 757239"/>
                <a:gd name="connsiteX21" fmla="*/ 687387 w 1119981"/>
                <a:gd name="connsiteY21" fmla="*/ 157164 h 757239"/>
                <a:gd name="connsiteX22" fmla="*/ 746918 w 1119981"/>
                <a:gd name="connsiteY22" fmla="*/ 94458 h 757239"/>
                <a:gd name="connsiteX23" fmla="*/ 608012 w 1119981"/>
                <a:gd name="connsiteY23" fmla="*/ 0 h 757239"/>
                <a:gd name="connsiteX24" fmla="*/ 543719 w 1119981"/>
                <a:gd name="connsiteY24" fmla="*/ 155578 h 757239"/>
                <a:gd name="connsiteX25" fmla="*/ 446881 w 1119981"/>
                <a:gd name="connsiteY25" fmla="*/ 153195 h 757239"/>
                <a:gd name="connsiteX26" fmla="*/ 369887 w 1119981"/>
                <a:gd name="connsiteY26" fmla="*/ 101601 h 757239"/>
                <a:gd name="connsiteX27" fmla="*/ 226218 w 1119981"/>
                <a:gd name="connsiteY27" fmla="*/ 61119 h 757239"/>
                <a:gd name="connsiteX28" fmla="*/ 73025 w 1119981"/>
                <a:gd name="connsiteY28"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19981"/>
                <a:gd name="connsiteY0" fmla="*/ 30164 h 757239"/>
                <a:gd name="connsiteX1" fmla="*/ 0 w 1119981"/>
                <a:gd name="connsiteY1" fmla="*/ 277020 h 757239"/>
                <a:gd name="connsiteX2" fmla="*/ 27781 w 1119981"/>
                <a:gd name="connsiteY2" fmla="*/ 534989 h 757239"/>
                <a:gd name="connsiteX3" fmla="*/ 46831 w 1119981"/>
                <a:gd name="connsiteY3" fmla="*/ 642145 h 757239"/>
                <a:gd name="connsiteX4" fmla="*/ 73025 w 1119981"/>
                <a:gd name="connsiteY4" fmla="*/ 675483 h 757239"/>
                <a:gd name="connsiteX5" fmla="*/ 142081 w 1119981"/>
                <a:gd name="connsiteY5" fmla="*/ 687389 h 757239"/>
                <a:gd name="connsiteX6" fmla="*/ 218281 w 1119981"/>
                <a:gd name="connsiteY6" fmla="*/ 623889 h 757239"/>
                <a:gd name="connsiteX7" fmla="*/ 294481 w 1119981"/>
                <a:gd name="connsiteY7" fmla="*/ 585789 h 757239"/>
                <a:gd name="connsiteX8" fmla="*/ 389731 w 1119981"/>
                <a:gd name="connsiteY8" fmla="*/ 636589 h 757239"/>
                <a:gd name="connsiteX9" fmla="*/ 472281 w 1119981"/>
                <a:gd name="connsiteY9" fmla="*/ 706439 h 757239"/>
                <a:gd name="connsiteX10" fmla="*/ 529431 w 1119981"/>
                <a:gd name="connsiteY10" fmla="*/ 757239 h 757239"/>
                <a:gd name="connsiteX11" fmla="*/ 628649 w 1119981"/>
                <a:gd name="connsiteY11" fmla="*/ 739776 h 757239"/>
                <a:gd name="connsiteX12" fmla="*/ 824706 w 1119981"/>
                <a:gd name="connsiteY12" fmla="*/ 713583 h 757239"/>
                <a:gd name="connsiteX13" fmla="*/ 1040606 w 1119981"/>
                <a:gd name="connsiteY13" fmla="*/ 648495 h 757239"/>
                <a:gd name="connsiteX14" fmla="*/ 1096963 w 1119981"/>
                <a:gd name="connsiteY14" fmla="*/ 452439 h 757239"/>
                <a:gd name="connsiteX15" fmla="*/ 1119981 w 1119981"/>
                <a:gd name="connsiteY15" fmla="*/ 306389 h 757239"/>
                <a:gd name="connsiteX16" fmla="*/ 980281 w 1119981"/>
                <a:gd name="connsiteY16" fmla="*/ 230189 h 757239"/>
                <a:gd name="connsiteX17" fmla="*/ 885031 w 1119981"/>
                <a:gd name="connsiteY17" fmla="*/ 217489 h 757239"/>
                <a:gd name="connsiteX18" fmla="*/ 819943 w 1119981"/>
                <a:gd name="connsiteY18" fmla="*/ 275432 h 757239"/>
                <a:gd name="connsiteX19" fmla="*/ 700881 w 1119981"/>
                <a:gd name="connsiteY19" fmla="*/ 211139 h 757239"/>
                <a:gd name="connsiteX20" fmla="*/ 687387 w 1119981"/>
                <a:gd name="connsiteY20" fmla="*/ 157164 h 757239"/>
                <a:gd name="connsiteX21" fmla="*/ 746918 w 1119981"/>
                <a:gd name="connsiteY21" fmla="*/ 94458 h 757239"/>
                <a:gd name="connsiteX22" fmla="*/ 608012 w 1119981"/>
                <a:gd name="connsiteY22" fmla="*/ 0 h 757239"/>
                <a:gd name="connsiteX23" fmla="*/ 543719 w 1119981"/>
                <a:gd name="connsiteY23" fmla="*/ 155578 h 757239"/>
                <a:gd name="connsiteX24" fmla="*/ 446881 w 1119981"/>
                <a:gd name="connsiteY24" fmla="*/ 153195 h 757239"/>
                <a:gd name="connsiteX25" fmla="*/ 369887 w 1119981"/>
                <a:gd name="connsiteY25" fmla="*/ 101601 h 757239"/>
                <a:gd name="connsiteX26" fmla="*/ 226218 w 1119981"/>
                <a:gd name="connsiteY26" fmla="*/ 61119 h 757239"/>
                <a:gd name="connsiteX27" fmla="*/ 73025 w 1119981"/>
                <a:gd name="connsiteY27" fmla="*/ 30164 h 757239"/>
                <a:gd name="connsiteX0" fmla="*/ 73025 w 1133322"/>
                <a:gd name="connsiteY0" fmla="*/ 30164 h 757239"/>
                <a:gd name="connsiteX1" fmla="*/ 0 w 1133322"/>
                <a:gd name="connsiteY1" fmla="*/ 277020 h 757239"/>
                <a:gd name="connsiteX2" fmla="*/ 27781 w 1133322"/>
                <a:gd name="connsiteY2" fmla="*/ 534989 h 757239"/>
                <a:gd name="connsiteX3" fmla="*/ 46831 w 1133322"/>
                <a:gd name="connsiteY3" fmla="*/ 642145 h 757239"/>
                <a:gd name="connsiteX4" fmla="*/ 73025 w 1133322"/>
                <a:gd name="connsiteY4" fmla="*/ 675483 h 757239"/>
                <a:gd name="connsiteX5" fmla="*/ 142081 w 1133322"/>
                <a:gd name="connsiteY5" fmla="*/ 687389 h 757239"/>
                <a:gd name="connsiteX6" fmla="*/ 218281 w 1133322"/>
                <a:gd name="connsiteY6" fmla="*/ 623889 h 757239"/>
                <a:gd name="connsiteX7" fmla="*/ 294481 w 1133322"/>
                <a:gd name="connsiteY7" fmla="*/ 585789 h 757239"/>
                <a:gd name="connsiteX8" fmla="*/ 389731 w 1133322"/>
                <a:gd name="connsiteY8" fmla="*/ 636589 h 757239"/>
                <a:gd name="connsiteX9" fmla="*/ 472281 w 1133322"/>
                <a:gd name="connsiteY9" fmla="*/ 706439 h 757239"/>
                <a:gd name="connsiteX10" fmla="*/ 529431 w 1133322"/>
                <a:gd name="connsiteY10" fmla="*/ 757239 h 757239"/>
                <a:gd name="connsiteX11" fmla="*/ 628649 w 1133322"/>
                <a:gd name="connsiteY11" fmla="*/ 739776 h 757239"/>
                <a:gd name="connsiteX12" fmla="*/ 824706 w 1133322"/>
                <a:gd name="connsiteY12" fmla="*/ 713583 h 757239"/>
                <a:gd name="connsiteX13" fmla="*/ 1040606 w 1133322"/>
                <a:gd name="connsiteY13" fmla="*/ 648495 h 757239"/>
                <a:gd name="connsiteX14" fmla="*/ 1096963 w 1133322"/>
                <a:gd name="connsiteY14" fmla="*/ 452439 h 757239"/>
                <a:gd name="connsiteX15" fmla="*/ 1119981 w 1133322"/>
                <a:gd name="connsiteY15" fmla="*/ 306389 h 757239"/>
                <a:gd name="connsiteX16" fmla="*/ 980281 w 1133322"/>
                <a:gd name="connsiteY16" fmla="*/ 230189 h 757239"/>
                <a:gd name="connsiteX17" fmla="*/ 885031 w 1133322"/>
                <a:gd name="connsiteY17" fmla="*/ 217489 h 757239"/>
                <a:gd name="connsiteX18" fmla="*/ 819943 w 1133322"/>
                <a:gd name="connsiteY18" fmla="*/ 275432 h 757239"/>
                <a:gd name="connsiteX19" fmla="*/ 700881 w 1133322"/>
                <a:gd name="connsiteY19" fmla="*/ 211139 h 757239"/>
                <a:gd name="connsiteX20" fmla="*/ 687387 w 1133322"/>
                <a:gd name="connsiteY20" fmla="*/ 157164 h 757239"/>
                <a:gd name="connsiteX21" fmla="*/ 746918 w 1133322"/>
                <a:gd name="connsiteY21" fmla="*/ 94458 h 757239"/>
                <a:gd name="connsiteX22" fmla="*/ 608012 w 1133322"/>
                <a:gd name="connsiteY22" fmla="*/ 0 h 757239"/>
                <a:gd name="connsiteX23" fmla="*/ 543719 w 1133322"/>
                <a:gd name="connsiteY23" fmla="*/ 155578 h 757239"/>
                <a:gd name="connsiteX24" fmla="*/ 446881 w 1133322"/>
                <a:gd name="connsiteY24" fmla="*/ 153195 h 757239"/>
                <a:gd name="connsiteX25" fmla="*/ 369887 w 1133322"/>
                <a:gd name="connsiteY25" fmla="*/ 101601 h 757239"/>
                <a:gd name="connsiteX26" fmla="*/ 226218 w 1133322"/>
                <a:gd name="connsiteY26" fmla="*/ 61119 h 757239"/>
                <a:gd name="connsiteX27" fmla="*/ 73025 w 1133322"/>
                <a:gd name="connsiteY27" fmla="*/ 30164 h 757239"/>
                <a:gd name="connsiteX0" fmla="*/ 73025 w 1133322"/>
                <a:gd name="connsiteY0" fmla="*/ 30164 h 757239"/>
                <a:gd name="connsiteX1" fmla="*/ 0 w 1133322"/>
                <a:gd name="connsiteY1" fmla="*/ 277020 h 757239"/>
                <a:gd name="connsiteX2" fmla="*/ 27781 w 1133322"/>
                <a:gd name="connsiteY2" fmla="*/ 534989 h 757239"/>
                <a:gd name="connsiteX3" fmla="*/ 46831 w 1133322"/>
                <a:gd name="connsiteY3" fmla="*/ 642145 h 757239"/>
                <a:gd name="connsiteX4" fmla="*/ 73025 w 1133322"/>
                <a:gd name="connsiteY4" fmla="*/ 675483 h 757239"/>
                <a:gd name="connsiteX5" fmla="*/ 142081 w 1133322"/>
                <a:gd name="connsiteY5" fmla="*/ 687389 h 757239"/>
                <a:gd name="connsiteX6" fmla="*/ 218281 w 1133322"/>
                <a:gd name="connsiteY6" fmla="*/ 623889 h 757239"/>
                <a:gd name="connsiteX7" fmla="*/ 294481 w 1133322"/>
                <a:gd name="connsiteY7" fmla="*/ 585789 h 757239"/>
                <a:gd name="connsiteX8" fmla="*/ 389731 w 1133322"/>
                <a:gd name="connsiteY8" fmla="*/ 636589 h 757239"/>
                <a:gd name="connsiteX9" fmla="*/ 472281 w 1133322"/>
                <a:gd name="connsiteY9" fmla="*/ 706439 h 757239"/>
                <a:gd name="connsiteX10" fmla="*/ 529431 w 1133322"/>
                <a:gd name="connsiteY10" fmla="*/ 757239 h 757239"/>
                <a:gd name="connsiteX11" fmla="*/ 628649 w 1133322"/>
                <a:gd name="connsiteY11" fmla="*/ 739776 h 757239"/>
                <a:gd name="connsiteX12" fmla="*/ 824706 w 1133322"/>
                <a:gd name="connsiteY12" fmla="*/ 713583 h 757239"/>
                <a:gd name="connsiteX13" fmla="*/ 1040606 w 1133322"/>
                <a:gd name="connsiteY13" fmla="*/ 648495 h 757239"/>
                <a:gd name="connsiteX14" fmla="*/ 1096963 w 1133322"/>
                <a:gd name="connsiteY14" fmla="*/ 452439 h 757239"/>
                <a:gd name="connsiteX15" fmla="*/ 1119981 w 1133322"/>
                <a:gd name="connsiteY15" fmla="*/ 306389 h 757239"/>
                <a:gd name="connsiteX16" fmla="*/ 980281 w 1133322"/>
                <a:gd name="connsiteY16" fmla="*/ 230189 h 757239"/>
                <a:gd name="connsiteX17" fmla="*/ 885031 w 1133322"/>
                <a:gd name="connsiteY17" fmla="*/ 217489 h 757239"/>
                <a:gd name="connsiteX18" fmla="*/ 819943 w 1133322"/>
                <a:gd name="connsiteY18" fmla="*/ 275432 h 757239"/>
                <a:gd name="connsiteX19" fmla="*/ 700881 w 1133322"/>
                <a:gd name="connsiteY19" fmla="*/ 211139 h 757239"/>
                <a:gd name="connsiteX20" fmla="*/ 687387 w 1133322"/>
                <a:gd name="connsiteY20" fmla="*/ 157164 h 757239"/>
                <a:gd name="connsiteX21" fmla="*/ 746918 w 1133322"/>
                <a:gd name="connsiteY21" fmla="*/ 94458 h 757239"/>
                <a:gd name="connsiteX22" fmla="*/ 608012 w 1133322"/>
                <a:gd name="connsiteY22" fmla="*/ 0 h 757239"/>
                <a:gd name="connsiteX23" fmla="*/ 574676 w 1133322"/>
                <a:gd name="connsiteY23" fmla="*/ 186534 h 757239"/>
                <a:gd name="connsiteX24" fmla="*/ 446881 w 1133322"/>
                <a:gd name="connsiteY24" fmla="*/ 153195 h 757239"/>
                <a:gd name="connsiteX25" fmla="*/ 369887 w 1133322"/>
                <a:gd name="connsiteY25" fmla="*/ 101601 h 757239"/>
                <a:gd name="connsiteX26" fmla="*/ 226218 w 1133322"/>
                <a:gd name="connsiteY26" fmla="*/ 61119 h 757239"/>
                <a:gd name="connsiteX27" fmla="*/ 73025 w 1133322"/>
                <a:gd name="connsiteY27" fmla="*/ 30164 h 757239"/>
                <a:gd name="connsiteX0" fmla="*/ 73025 w 1133322"/>
                <a:gd name="connsiteY0" fmla="*/ 8490 h 735565"/>
                <a:gd name="connsiteX1" fmla="*/ 0 w 1133322"/>
                <a:gd name="connsiteY1" fmla="*/ 255346 h 735565"/>
                <a:gd name="connsiteX2" fmla="*/ 27781 w 1133322"/>
                <a:gd name="connsiteY2" fmla="*/ 513315 h 735565"/>
                <a:gd name="connsiteX3" fmla="*/ 46831 w 1133322"/>
                <a:gd name="connsiteY3" fmla="*/ 620471 h 735565"/>
                <a:gd name="connsiteX4" fmla="*/ 73025 w 1133322"/>
                <a:gd name="connsiteY4" fmla="*/ 653809 h 735565"/>
                <a:gd name="connsiteX5" fmla="*/ 142081 w 1133322"/>
                <a:gd name="connsiteY5" fmla="*/ 665715 h 735565"/>
                <a:gd name="connsiteX6" fmla="*/ 218281 w 1133322"/>
                <a:gd name="connsiteY6" fmla="*/ 602215 h 735565"/>
                <a:gd name="connsiteX7" fmla="*/ 294481 w 1133322"/>
                <a:gd name="connsiteY7" fmla="*/ 564115 h 735565"/>
                <a:gd name="connsiteX8" fmla="*/ 389731 w 1133322"/>
                <a:gd name="connsiteY8" fmla="*/ 614915 h 735565"/>
                <a:gd name="connsiteX9" fmla="*/ 472281 w 1133322"/>
                <a:gd name="connsiteY9" fmla="*/ 684765 h 735565"/>
                <a:gd name="connsiteX10" fmla="*/ 529431 w 1133322"/>
                <a:gd name="connsiteY10" fmla="*/ 735565 h 735565"/>
                <a:gd name="connsiteX11" fmla="*/ 628649 w 1133322"/>
                <a:gd name="connsiteY11" fmla="*/ 718102 h 735565"/>
                <a:gd name="connsiteX12" fmla="*/ 824706 w 1133322"/>
                <a:gd name="connsiteY12" fmla="*/ 691909 h 735565"/>
                <a:gd name="connsiteX13" fmla="*/ 1040606 w 1133322"/>
                <a:gd name="connsiteY13" fmla="*/ 626821 h 735565"/>
                <a:gd name="connsiteX14" fmla="*/ 1096963 w 1133322"/>
                <a:gd name="connsiteY14" fmla="*/ 430765 h 735565"/>
                <a:gd name="connsiteX15" fmla="*/ 1119981 w 1133322"/>
                <a:gd name="connsiteY15" fmla="*/ 284715 h 735565"/>
                <a:gd name="connsiteX16" fmla="*/ 980281 w 1133322"/>
                <a:gd name="connsiteY16" fmla="*/ 208515 h 735565"/>
                <a:gd name="connsiteX17" fmla="*/ 885031 w 1133322"/>
                <a:gd name="connsiteY17" fmla="*/ 195815 h 735565"/>
                <a:gd name="connsiteX18" fmla="*/ 819943 w 1133322"/>
                <a:gd name="connsiteY18" fmla="*/ 253758 h 735565"/>
                <a:gd name="connsiteX19" fmla="*/ 700881 w 1133322"/>
                <a:gd name="connsiteY19" fmla="*/ 189465 h 735565"/>
                <a:gd name="connsiteX20" fmla="*/ 687387 w 1133322"/>
                <a:gd name="connsiteY20" fmla="*/ 135490 h 735565"/>
                <a:gd name="connsiteX21" fmla="*/ 746918 w 1133322"/>
                <a:gd name="connsiteY21" fmla="*/ 72784 h 735565"/>
                <a:gd name="connsiteX22" fmla="*/ 631825 w 1133322"/>
                <a:gd name="connsiteY22" fmla="*/ 14045 h 735565"/>
                <a:gd name="connsiteX23" fmla="*/ 574676 w 1133322"/>
                <a:gd name="connsiteY23" fmla="*/ 164860 h 735565"/>
                <a:gd name="connsiteX24" fmla="*/ 446881 w 1133322"/>
                <a:gd name="connsiteY24" fmla="*/ 131521 h 735565"/>
                <a:gd name="connsiteX25" fmla="*/ 369887 w 1133322"/>
                <a:gd name="connsiteY25" fmla="*/ 79927 h 735565"/>
                <a:gd name="connsiteX26" fmla="*/ 226218 w 1133322"/>
                <a:gd name="connsiteY26" fmla="*/ 39445 h 735565"/>
                <a:gd name="connsiteX27" fmla="*/ 73025 w 1133322"/>
                <a:gd name="connsiteY27" fmla="*/ 8490 h 735565"/>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27782 h 754857"/>
                <a:gd name="connsiteX1" fmla="*/ 0 w 1133322"/>
                <a:gd name="connsiteY1" fmla="*/ 274638 h 754857"/>
                <a:gd name="connsiteX2" fmla="*/ 27781 w 1133322"/>
                <a:gd name="connsiteY2" fmla="*/ 532607 h 754857"/>
                <a:gd name="connsiteX3" fmla="*/ 46831 w 1133322"/>
                <a:gd name="connsiteY3" fmla="*/ 639763 h 754857"/>
                <a:gd name="connsiteX4" fmla="*/ 73025 w 1133322"/>
                <a:gd name="connsiteY4" fmla="*/ 673101 h 754857"/>
                <a:gd name="connsiteX5" fmla="*/ 142081 w 1133322"/>
                <a:gd name="connsiteY5" fmla="*/ 685007 h 754857"/>
                <a:gd name="connsiteX6" fmla="*/ 218281 w 1133322"/>
                <a:gd name="connsiteY6" fmla="*/ 621507 h 754857"/>
                <a:gd name="connsiteX7" fmla="*/ 294481 w 1133322"/>
                <a:gd name="connsiteY7" fmla="*/ 583407 h 754857"/>
                <a:gd name="connsiteX8" fmla="*/ 389731 w 1133322"/>
                <a:gd name="connsiteY8" fmla="*/ 634207 h 754857"/>
                <a:gd name="connsiteX9" fmla="*/ 472281 w 1133322"/>
                <a:gd name="connsiteY9" fmla="*/ 704057 h 754857"/>
                <a:gd name="connsiteX10" fmla="*/ 529431 w 1133322"/>
                <a:gd name="connsiteY10" fmla="*/ 754857 h 754857"/>
                <a:gd name="connsiteX11" fmla="*/ 628649 w 1133322"/>
                <a:gd name="connsiteY11" fmla="*/ 737394 h 754857"/>
                <a:gd name="connsiteX12" fmla="*/ 824706 w 1133322"/>
                <a:gd name="connsiteY12" fmla="*/ 711201 h 754857"/>
                <a:gd name="connsiteX13" fmla="*/ 1040606 w 1133322"/>
                <a:gd name="connsiteY13" fmla="*/ 646113 h 754857"/>
                <a:gd name="connsiteX14" fmla="*/ 1096963 w 1133322"/>
                <a:gd name="connsiteY14" fmla="*/ 450057 h 754857"/>
                <a:gd name="connsiteX15" fmla="*/ 1119981 w 1133322"/>
                <a:gd name="connsiteY15" fmla="*/ 304007 h 754857"/>
                <a:gd name="connsiteX16" fmla="*/ 980281 w 1133322"/>
                <a:gd name="connsiteY16" fmla="*/ 227807 h 754857"/>
                <a:gd name="connsiteX17" fmla="*/ 885031 w 1133322"/>
                <a:gd name="connsiteY17" fmla="*/ 215107 h 754857"/>
                <a:gd name="connsiteX18" fmla="*/ 819943 w 1133322"/>
                <a:gd name="connsiteY18" fmla="*/ 273050 h 754857"/>
                <a:gd name="connsiteX19" fmla="*/ 700881 w 1133322"/>
                <a:gd name="connsiteY19" fmla="*/ 208757 h 754857"/>
                <a:gd name="connsiteX20" fmla="*/ 687387 w 1133322"/>
                <a:gd name="connsiteY20" fmla="*/ 154782 h 754857"/>
                <a:gd name="connsiteX21" fmla="*/ 746918 w 1133322"/>
                <a:gd name="connsiteY21" fmla="*/ 92076 h 754857"/>
                <a:gd name="connsiteX22" fmla="*/ 636588 w 1133322"/>
                <a:gd name="connsiteY22" fmla="*/ 0 h 754857"/>
                <a:gd name="connsiteX23" fmla="*/ 574676 w 1133322"/>
                <a:gd name="connsiteY23" fmla="*/ 184152 h 754857"/>
                <a:gd name="connsiteX24" fmla="*/ 446881 w 1133322"/>
                <a:gd name="connsiteY24" fmla="*/ 150813 h 754857"/>
                <a:gd name="connsiteX25" fmla="*/ 369887 w 1133322"/>
                <a:gd name="connsiteY25" fmla="*/ 99219 h 754857"/>
                <a:gd name="connsiteX26" fmla="*/ 226218 w 1133322"/>
                <a:gd name="connsiteY26" fmla="*/ 58737 h 754857"/>
                <a:gd name="connsiteX27" fmla="*/ 73025 w 1133322"/>
                <a:gd name="connsiteY27" fmla="*/ 27782 h 754857"/>
                <a:gd name="connsiteX0" fmla="*/ 73025 w 1133322"/>
                <a:gd name="connsiteY0" fmla="*/ 6184 h 759072"/>
                <a:gd name="connsiteX1" fmla="*/ 0 w 1133322"/>
                <a:gd name="connsiteY1" fmla="*/ 278853 h 759072"/>
                <a:gd name="connsiteX2" fmla="*/ 27781 w 1133322"/>
                <a:gd name="connsiteY2" fmla="*/ 536822 h 759072"/>
                <a:gd name="connsiteX3" fmla="*/ 46831 w 1133322"/>
                <a:gd name="connsiteY3" fmla="*/ 643978 h 759072"/>
                <a:gd name="connsiteX4" fmla="*/ 73025 w 1133322"/>
                <a:gd name="connsiteY4" fmla="*/ 677316 h 759072"/>
                <a:gd name="connsiteX5" fmla="*/ 142081 w 1133322"/>
                <a:gd name="connsiteY5" fmla="*/ 689222 h 759072"/>
                <a:gd name="connsiteX6" fmla="*/ 218281 w 1133322"/>
                <a:gd name="connsiteY6" fmla="*/ 625722 h 759072"/>
                <a:gd name="connsiteX7" fmla="*/ 294481 w 1133322"/>
                <a:gd name="connsiteY7" fmla="*/ 587622 h 759072"/>
                <a:gd name="connsiteX8" fmla="*/ 389731 w 1133322"/>
                <a:gd name="connsiteY8" fmla="*/ 638422 h 759072"/>
                <a:gd name="connsiteX9" fmla="*/ 472281 w 1133322"/>
                <a:gd name="connsiteY9" fmla="*/ 708272 h 759072"/>
                <a:gd name="connsiteX10" fmla="*/ 529431 w 1133322"/>
                <a:gd name="connsiteY10" fmla="*/ 759072 h 759072"/>
                <a:gd name="connsiteX11" fmla="*/ 628649 w 1133322"/>
                <a:gd name="connsiteY11" fmla="*/ 741609 h 759072"/>
                <a:gd name="connsiteX12" fmla="*/ 824706 w 1133322"/>
                <a:gd name="connsiteY12" fmla="*/ 715416 h 759072"/>
                <a:gd name="connsiteX13" fmla="*/ 1040606 w 1133322"/>
                <a:gd name="connsiteY13" fmla="*/ 650328 h 759072"/>
                <a:gd name="connsiteX14" fmla="*/ 1096963 w 1133322"/>
                <a:gd name="connsiteY14" fmla="*/ 454272 h 759072"/>
                <a:gd name="connsiteX15" fmla="*/ 1119981 w 1133322"/>
                <a:gd name="connsiteY15" fmla="*/ 308222 h 759072"/>
                <a:gd name="connsiteX16" fmla="*/ 980281 w 1133322"/>
                <a:gd name="connsiteY16" fmla="*/ 232022 h 759072"/>
                <a:gd name="connsiteX17" fmla="*/ 885031 w 1133322"/>
                <a:gd name="connsiteY17" fmla="*/ 219322 h 759072"/>
                <a:gd name="connsiteX18" fmla="*/ 819943 w 1133322"/>
                <a:gd name="connsiteY18" fmla="*/ 277265 h 759072"/>
                <a:gd name="connsiteX19" fmla="*/ 700881 w 1133322"/>
                <a:gd name="connsiteY19" fmla="*/ 212972 h 759072"/>
                <a:gd name="connsiteX20" fmla="*/ 687387 w 1133322"/>
                <a:gd name="connsiteY20" fmla="*/ 158997 h 759072"/>
                <a:gd name="connsiteX21" fmla="*/ 746918 w 1133322"/>
                <a:gd name="connsiteY21" fmla="*/ 96291 h 759072"/>
                <a:gd name="connsiteX22" fmla="*/ 636588 w 1133322"/>
                <a:gd name="connsiteY22" fmla="*/ 4215 h 759072"/>
                <a:gd name="connsiteX23" fmla="*/ 574676 w 1133322"/>
                <a:gd name="connsiteY23" fmla="*/ 188367 h 759072"/>
                <a:gd name="connsiteX24" fmla="*/ 446881 w 1133322"/>
                <a:gd name="connsiteY24" fmla="*/ 155028 h 759072"/>
                <a:gd name="connsiteX25" fmla="*/ 369887 w 1133322"/>
                <a:gd name="connsiteY25" fmla="*/ 103434 h 759072"/>
                <a:gd name="connsiteX26" fmla="*/ 226218 w 1133322"/>
                <a:gd name="connsiteY26" fmla="*/ 62952 h 759072"/>
                <a:gd name="connsiteX27" fmla="*/ 73025 w 1133322"/>
                <a:gd name="connsiteY27" fmla="*/ 6184 h 759072"/>
                <a:gd name="connsiteX0" fmla="*/ 55815 w 1116112"/>
                <a:gd name="connsiteY0" fmla="*/ 6184 h 759072"/>
                <a:gd name="connsiteX1" fmla="*/ 0 w 1116112"/>
                <a:gd name="connsiteY1" fmla="*/ 291761 h 759072"/>
                <a:gd name="connsiteX2" fmla="*/ 10571 w 1116112"/>
                <a:gd name="connsiteY2" fmla="*/ 536822 h 759072"/>
                <a:gd name="connsiteX3" fmla="*/ 29621 w 1116112"/>
                <a:gd name="connsiteY3" fmla="*/ 643978 h 759072"/>
                <a:gd name="connsiteX4" fmla="*/ 55815 w 1116112"/>
                <a:gd name="connsiteY4" fmla="*/ 677316 h 759072"/>
                <a:gd name="connsiteX5" fmla="*/ 124871 w 1116112"/>
                <a:gd name="connsiteY5" fmla="*/ 689222 h 759072"/>
                <a:gd name="connsiteX6" fmla="*/ 201071 w 1116112"/>
                <a:gd name="connsiteY6" fmla="*/ 625722 h 759072"/>
                <a:gd name="connsiteX7" fmla="*/ 277271 w 1116112"/>
                <a:gd name="connsiteY7" fmla="*/ 587622 h 759072"/>
                <a:gd name="connsiteX8" fmla="*/ 372521 w 1116112"/>
                <a:gd name="connsiteY8" fmla="*/ 638422 h 759072"/>
                <a:gd name="connsiteX9" fmla="*/ 455071 w 1116112"/>
                <a:gd name="connsiteY9" fmla="*/ 708272 h 759072"/>
                <a:gd name="connsiteX10" fmla="*/ 512221 w 1116112"/>
                <a:gd name="connsiteY10" fmla="*/ 759072 h 759072"/>
                <a:gd name="connsiteX11" fmla="*/ 611439 w 1116112"/>
                <a:gd name="connsiteY11" fmla="*/ 741609 h 759072"/>
                <a:gd name="connsiteX12" fmla="*/ 807496 w 1116112"/>
                <a:gd name="connsiteY12" fmla="*/ 715416 h 759072"/>
                <a:gd name="connsiteX13" fmla="*/ 1023396 w 1116112"/>
                <a:gd name="connsiteY13" fmla="*/ 650328 h 759072"/>
                <a:gd name="connsiteX14" fmla="*/ 1079753 w 1116112"/>
                <a:gd name="connsiteY14" fmla="*/ 454272 h 759072"/>
                <a:gd name="connsiteX15" fmla="*/ 1102771 w 1116112"/>
                <a:gd name="connsiteY15" fmla="*/ 308222 h 759072"/>
                <a:gd name="connsiteX16" fmla="*/ 963071 w 1116112"/>
                <a:gd name="connsiteY16" fmla="*/ 232022 h 759072"/>
                <a:gd name="connsiteX17" fmla="*/ 867821 w 1116112"/>
                <a:gd name="connsiteY17" fmla="*/ 219322 h 759072"/>
                <a:gd name="connsiteX18" fmla="*/ 802733 w 1116112"/>
                <a:gd name="connsiteY18" fmla="*/ 277265 h 759072"/>
                <a:gd name="connsiteX19" fmla="*/ 683671 w 1116112"/>
                <a:gd name="connsiteY19" fmla="*/ 212972 h 759072"/>
                <a:gd name="connsiteX20" fmla="*/ 670177 w 1116112"/>
                <a:gd name="connsiteY20" fmla="*/ 158997 h 759072"/>
                <a:gd name="connsiteX21" fmla="*/ 729708 w 1116112"/>
                <a:gd name="connsiteY21" fmla="*/ 96291 h 759072"/>
                <a:gd name="connsiteX22" fmla="*/ 619378 w 1116112"/>
                <a:gd name="connsiteY22" fmla="*/ 4215 h 759072"/>
                <a:gd name="connsiteX23" fmla="*/ 557466 w 1116112"/>
                <a:gd name="connsiteY23" fmla="*/ 188367 h 759072"/>
                <a:gd name="connsiteX24" fmla="*/ 429671 w 1116112"/>
                <a:gd name="connsiteY24" fmla="*/ 155028 h 759072"/>
                <a:gd name="connsiteX25" fmla="*/ 352677 w 1116112"/>
                <a:gd name="connsiteY25" fmla="*/ 103434 h 759072"/>
                <a:gd name="connsiteX26" fmla="*/ 209008 w 1116112"/>
                <a:gd name="connsiteY26" fmla="*/ 62952 h 759072"/>
                <a:gd name="connsiteX27" fmla="*/ 55815 w 1116112"/>
                <a:gd name="connsiteY27" fmla="*/ 6184 h 759072"/>
                <a:gd name="connsiteX0" fmla="*/ 55815 w 1116112"/>
                <a:gd name="connsiteY0" fmla="*/ 6184 h 759072"/>
                <a:gd name="connsiteX1" fmla="*/ 0 w 1116112"/>
                <a:gd name="connsiteY1" fmla="*/ 291761 h 759072"/>
                <a:gd name="connsiteX2" fmla="*/ 10571 w 1116112"/>
                <a:gd name="connsiteY2" fmla="*/ 536822 h 759072"/>
                <a:gd name="connsiteX3" fmla="*/ 29621 w 1116112"/>
                <a:gd name="connsiteY3" fmla="*/ 643978 h 759072"/>
                <a:gd name="connsiteX4" fmla="*/ 55815 w 1116112"/>
                <a:gd name="connsiteY4" fmla="*/ 677316 h 759072"/>
                <a:gd name="connsiteX5" fmla="*/ 124871 w 1116112"/>
                <a:gd name="connsiteY5" fmla="*/ 689222 h 759072"/>
                <a:gd name="connsiteX6" fmla="*/ 162350 w 1116112"/>
                <a:gd name="connsiteY6" fmla="*/ 587001 h 759072"/>
                <a:gd name="connsiteX7" fmla="*/ 277271 w 1116112"/>
                <a:gd name="connsiteY7" fmla="*/ 587622 h 759072"/>
                <a:gd name="connsiteX8" fmla="*/ 372521 w 1116112"/>
                <a:gd name="connsiteY8" fmla="*/ 638422 h 759072"/>
                <a:gd name="connsiteX9" fmla="*/ 455071 w 1116112"/>
                <a:gd name="connsiteY9" fmla="*/ 708272 h 759072"/>
                <a:gd name="connsiteX10" fmla="*/ 512221 w 1116112"/>
                <a:gd name="connsiteY10" fmla="*/ 759072 h 759072"/>
                <a:gd name="connsiteX11" fmla="*/ 611439 w 1116112"/>
                <a:gd name="connsiteY11" fmla="*/ 741609 h 759072"/>
                <a:gd name="connsiteX12" fmla="*/ 807496 w 1116112"/>
                <a:gd name="connsiteY12" fmla="*/ 715416 h 759072"/>
                <a:gd name="connsiteX13" fmla="*/ 1023396 w 1116112"/>
                <a:gd name="connsiteY13" fmla="*/ 650328 h 759072"/>
                <a:gd name="connsiteX14" fmla="*/ 1079753 w 1116112"/>
                <a:gd name="connsiteY14" fmla="*/ 454272 h 759072"/>
                <a:gd name="connsiteX15" fmla="*/ 1102771 w 1116112"/>
                <a:gd name="connsiteY15" fmla="*/ 308222 h 759072"/>
                <a:gd name="connsiteX16" fmla="*/ 963071 w 1116112"/>
                <a:gd name="connsiteY16" fmla="*/ 232022 h 759072"/>
                <a:gd name="connsiteX17" fmla="*/ 867821 w 1116112"/>
                <a:gd name="connsiteY17" fmla="*/ 219322 h 759072"/>
                <a:gd name="connsiteX18" fmla="*/ 802733 w 1116112"/>
                <a:gd name="connsiteY18" fmla="*/ 277265 h 759072"/>
                <a:gd name="connsiteX19" fmla="*/ 683671 w 1116112"/>
                <a:gd name="connsiteY19" fmla="*/ 212972 h 759072"/>
                <a:gd name="connsiteX20" fmla="*/ 670177 w 1116112"/>
                <a:gd name="connsiteY20" fmla="*/ 158997 h 759072"/>
                <a:gd name="connsiteX21" fmla="*/ 729708 w 1116112"/>
                <a:gd name="connsiteY21" fmla="*/ 96291 h 759072"/>
                <a:gd name="connsiteX22" fmla="*/ 619378 w 1116112"/>
                <a:gd name="connsiteY22" fmla="*/ 4215 h 759072"/>
                <a:gd name="connsiteX23" fmla="*/ 557466 w 1116112"/>
                <a:gd name="connsiteY23" fmla="*/ 188367 h 759072"/>
                <a:gd name="connsiteX24" fmla="*/ 429671 w 1116112"/>
                <a:gd name="connsiteY24" fmla="*/ 155028 h 759072"/>
                <a:gd name="connsiteX25" fmla="*/ 352677 w 1116112"/>
                <a:gd name="connsiteY25" fmla="*/ 103434 h 759072"/>
                <a:gd name="connsiteX26" fmla="*/ 209008 w 1116112"/>
                <a:gd name="connsiteY26" fmla="*/ 62952 h 759072"/>
                <a:gd name="connsiteX27" fmla="*/ 55815 w 1116112"/>
                <a:gd name="connsiteY27" fmla="*/ 6184 h 759072"/>
                <a:gd name="connsiteX0" fmla="*/ 55815 w 1116112"/>
                <a:gd name="connsiteY0" fmla="*/ 6184 h 759072"/>
                <a:gd name="connsiteX1" fmla="*/ 0 w 1116112"/>
                <a:gd name="connsiteY1" fmla="*/ 291761 h 759072"/>
                <a:gd name="connsiteX2" fmla="*/ 10571 w 1116112"/>
                <a:gd name="connsiteY2" fmla="*/ 536822 h 759072"/>
                <a:gd name="connsiteX3" fmla="*/ 29621 w 1116112"/>
                <a:gd name="connsiteY3" fmla="*/ 643978 h 759072"/>
                <a:gd name="connsiteX4" fmla="*/ 55815 w 1116112"/>
                <a:gd name="connsiteY4" fmla="*/ 677316 h 759072"/>
                <a:gd name="connsiteX5" fmla="*/ 124871 w 1116112"/>
                <a:gd name="connsiteY5" fmla="*/ 689222 h 759072"/>
                <a:gd name="connsiteX6" fmla="*/ 162350 w 1116112"/>
                <a:gd name="connsiteY6" fmla="*/ 587001 h 759072"/>
                <a:gd name="connsiteX7" fmla="*/ 337503 w 1116112"/>
                <a:gd name="connsiteY7" fmla="*/ 570412 h 759072"/>
                <a:gd name="connsiteX8" fmla="*/ 372521 w 1116112"/>
                <a:gd name="connsiteY8" fmla="*/ 638422 h 759072"/>
                <a:gd name="connsiteX9" fmla="*/ 455071 w 1116112"/>
                <a:gd name="connsiteY9" fmla="*/ 708272 h 759072"/>
                <a:gd name="connsiteX10" fmla="*/ 512221 w 1116112"/>
                <a:gd name="connsiteY10" fmla="*/ 759072 h 759072"/>
                <a:gd name="connsiteX11" fmla="*/ 611439 w 1116112"/>
                <a:gd name="connsiteY11" fmla="*/ 741609 h 759072"/>
                <a:gd name="connsiteX12" fmla="*/ 807496 w 1116112"/>
                <a:gd name="connsiteY12" fmla="*/ 715416 h 759072"/>
                <a:gd name="connsiteX13" fmla="*/ 1023396 w 1116112"/>
                <a:gd name="connsiteY13" fmla="*/ 650328 h 759072"/>
                <a:gd name="connsiteX14" fmla="*/ 1079753 w 1116112"/>
                <a:gd name="connsiteY14" fmla="*/ 454272 h 759072"/>
                <a:gd name="connsiteX15" fmla="*/ 1102771 w 1116112"/>
                <a:gd name="connsiteY15" fmla="*/ 308222 h 759072"/>
                <a:gd name="connsiteX16" fmla="*/ 963071 w 1116112"/>
                <a:gd name="connsiteY16" fmla="*/ 232022 h 759072"/>
                <a:gd name="connsiteX17" fmla="*/ 867821 w 1116112"/>
                <a:gd name="connsiteY17" fmla="*/ 219322 h 759072"/>
                <a:gd name="connsiteX18" fmla="*/ 802733 w 1116112"/>
                <a:gd name="connsiteY18" fmla="*/ 277265 h 759072"/>
                <a:gd name="connsiteX19" fmla="*/ 683671 w 1116112"/>
                <a:gd name="connsiteY19" fmla="*/ 212972 h 759072"/>
                <a:gd name="connsiteX20" fmla="*/ 670177 w 1116112"/>
                <a:gd name="connsiteY20" fmla="*/ 158997 h 759072"/>
                <a:gd name="connsiteX21" fmla="*/ 729708 w 1116112"/>
                <a:gd name="connsiteY21" fmla="*/ 96291 h 759072"/>
                <a:gd name="connsiteX22" fmla="*/ 619378 w 1116112"/>
                <a:gd name="connsiteY22" fmla="*/ 4215 h 759072"/>
                <a:gd name="connsiteX23" fmla="*/ 557466 w 1116112"/>
                <a:gd name="connsiteY23" fmla="*/ 188367 h 759072"/>
                <a:gd name="connsiteX24" fmla="*/ 429671 w 1116112"/>
                <a:gd name="connsiteY24" fmla="*/ 155028 h 759072"/>
                <a:gd name="connsiteX25" fmla="*/ 352677 w 1116112"/>
                <a:gd name="connsiteY25" fmla="*/ 103434 h 759072"/>
                <a:gd name="connsiteX26" fmla="*/ 209008 w 1116112"/>
                <a:gd name="connsiteY26" fmla="*/ 62952 h 759072"/>
                <a:gd name="connsiteX27" fmla="*/ 55815 w 1116112"/>
                <a:gd name="connsiteY27" fmla="*/ 6184 h 759072"/>
                <a:gd name="connsiteX0" fmla="*/ 55815 w 1116112"/>
                <a:gd name="connsiteY0" fmla="*/ 6184 h 759072"/>
                <a:gd name="connsiteX1" fmla="*/ 0 w 1116112"/>
                <a:gd name="connsiteY1" fmla="*/ 291761 h 759072"/>
                <a:gd name="connsiteX2" fmla="*/ 10571 w 1116112"/>
                <a:gd name="connsiteY2" fmla="*/ 536822 h 759072"/>
                <a:gd name="connsiteX3" fmla="*/ 29621 w 1116112"/>
                <a:gd name="connsiteY3" fmla="*/ 643978 h 759072"/>
                <a:gd name="connsiteX4" fmla="*/ 55815 w 1116112"/>
                <a:gd name="connsiteY4" fmla="*/ 677316 h 759072"/>
                <a:gd name="connsiteX5" fmla="*/ 124871 w 1116112"/>
                <a:gd name="connsiteY5" fmla="*/ 689222 h 759072"/>
                <a:gd name="connsiteX6" fmla="*/ 162350 w 1116112"/>
                <a:gd name="connsiteY6" fmla="*/ 587001 h 759072"/>
                <a:gd name="connsiteX7" fmla="*/ 337503 w 1116112"/>
                <a:gd name="connsiteY7" fmla="*/ 570412 h 759072"/>
                <a:gd name="connsiteX8" fmla="*/ 372521 w 1116112"/>
                <a:gd name="connsiteY8" fmla="*/ 638422 h 759072"/>
                <a:gd name="connsiteX9" fmla="*/ 455070 w 1116112"/>
                <a:gd name="connsiteY9" fmla="*/ 639434 h 759072"/>
                <a:gd name="connsiteX10" fmla="*/ 512221 w 1116112"/>
                <a:gd name="connsiteY10" fmla="*/ 759072 h 759072"/>
                <a:gd name="connsiteX11" fmla="*/ 611439 w 1116112"/>
                <a:gd name="connsiteY11" fmla="*/ 741609 h 759072"/>
                <a:gd name="connsiteX12" fmla="*/ 807496 w 1116112"/>
                <a:gd name="connsiteY12" fmla="*/ 715416 h 759072"/>
                <a:gd name="connsiteX13" fmla="*/ 1023396 w 1116112"/>
                <a:gd name="connsiteY13" fmla="*/ 650328 h 759072"/>
                <a:gd name="connsiteX14" fmla="*/ 1079753 w 1116112"/>
                <a:gd name="connsiteY14" fmla="*/ 454272 h 759072"/>
                <a:gd name="connsiteX15" fmla="*/ 1102771 w 1116112"/>
                <a:gd name="connsiteY15" fmla="*/ 308222 h 759072"/>
                <a:gd name="connsiteX16" fmla="*/ 963071 w 1116112"/>
                <a:gd name="connsiteY16" fmla="*/ 232022 h 759072"/>
                <a:gd name="connsiteX17" fmla="*/ 867821 w 1116112"/>
                <a:gd name="connsiteY17" fmla="*/ 219322 h 759072"/>
                <a:gd name="connsiteX18" fmla="*/ 802733 w 1116112"/>
                <a:gd name="connsiteY18" fmla="*/ 277265 h 759072"/>
                <a:gd name="connsiteX19" fmla="*/ 683671 w 1116112"/>
                <a:gd name="connsiteY19" fmla="*/ 212972 h 759072"/>
                <a:gd name="connsiteX20" fmla="*/ 670177 w 1116112"/>
                <a:gd name="connsiteY20" fmla="*/ 158997 h 759072"/>
                <a:gd name="connsiteX21" fmla="*/ 729708 w 1116112"/>
                <a:gd name="connsiteY21" fmla="*/ 96291 h 759072"/>
                <a:gd name="connsiteX22" fmla="*/ 619378 w 1116112"/>
                <a:gd name="connsiteY22" fmla="*/ 4215 h 759072"/>
                <a:gd name="connsiteX23" fmla="*/ 557466 w 1116112"/>
                <a:gd name="connsiteY23" fmla="*/ 188367 h 759072"/>
                <a:gd name="connsiteX24" fmla="*/ 429671 w 1116112"/>
                <a:gd name="connsiteY24" fmla="*/ 155028 h 759072"/>
                <a:gd name="connsiteX25" fmla="*/ 352677 w 1116112"/>
                <a:gd name="connsiteY25" fmla="*/ 103434 h 759072"/>
                <a:gd name="connsiteX26" fmla="*/ 209008 w 1116112"/>
                <a:gd name="connsiteY26" fmla="*/ 62952 h 759072"/>
                <a:gd name="connsiteX27" fmla="*/ 55815 w 1116112"/>
                <a:gd name="connsiteY27" fmla="*/ 6184 h 759072"/>
                <a:gd name="connsiteX0" fmla="*/ 55815 w 1116112"/>
                <a:gd name="connsiteY0" fmla="*/ 6184 h 741609"/>
                <a:gd name="connsiteX1" fmla="*/ 0 w 1116112"/>
                <a:gd name="connsiteY1" fmla="*/ 291761 h 741609"/>
                <a:gd name="connsiteX2" fmla="*/ 10571 w 1116112"/>
                <a:gd name="connsiteY2" fmla="*/ 536822 h 741609"/>
                <a:gd name="connsiteX3" fmla="*/ 29621 w 1116112"/>
                <a:gd name="connsiteY3" fmla="*/ 643978 h 741609"/>
                <a:gd name="connsiteX4" fmla="*/ 55815 w 1116112"/>
                <a:gd name="connsiteY4" fmla="*/ 677316 h 741609"/>
                <a:gd name="connsiteX5" fmla="*/ 124871 w 1116112"/>
                <a:gd name="connsiteY5" fmla="*/ 689222 h 741609"/>
                <a:gd name="connsiteX6" fmla="*/ 162350 w 1116112"/>
                <a:gd name="connsiteY6" fmla="*/ 587001 h 741609"/>
                <a:gd name="connsiteX7" fmla="*/ 337503 w 1116112"/>
                <a:gd name="connsiteY7" fmla="*/ 570412 h 741609"/>
                <a:gd name="connsiteX8" fmla="*/ 372521 w 1116112"/>
                <a:gd name="connsiteY8" fmla="*/ 638422 h 741609"/>
                <a:gd name="connsiteX9" fmla="*/ 455070 w 1116112"/>
                <a:gd name="connsiteY9" fmla="*/ 639434 h 741609"/>
                <a:gd name="connsiteX10" fmla="*/ 512221 w 1116112"/>
                <a:gd name="connsiteY10" fmla="*/ 728955 h 741609"/>
                <a:gd name="connsiteX11" fmla="*/ 611439 w 1116112"/>
                <a:gd name="connsiteY11" fmla="*/ 741609 h 741609"/>
                <a:gd name="connsiteX12" fmla="*/ 807496 w 1116112"/>
                <a:gd name="connsiteY12" fmla="*/ 715416 h 741609"/>
                <a:gd name="connsiteX13" fmla="*/ 1023396 w 1116112"/>
                <a:gd name="connsiteY13" fmla="*/ 650328 h 741609"/>
                <a:gd name="connsiteX14" fmla="*/ 1079753 w 1116112"/>
                <a:gd name="connsiteY14" fmla="*/ 454272 h 741609"/>
                <a:gd name="connsiteX15" fmla="*/ 1102771 w 1116112"/>
                <a:gd name="connsiteY15" fmla="*/ 308222 h 741609"/>
                <a:gd name="connsiteX16" fmla="*/ 963071 w 1116112"/>
                <a:gd name="connsiteY16" fmla="*/ 232022 h 741609"/>
                <a:gd name="connsiteX17" fmla="*/ 867821 w 1116112"/>
                <a:gd name="connsiteY17" fmla="*/ 219322 h 741609"/>
                <a:gd name="connsiteX18" fmla="*/ 802733 w 1116112"/>
                <a:gd name="connsiteY18" fmla="*/ 277265 h 741609"/>
                <a:gd name="connsiteX19" fmla="*/ 683671 w 1116112"/>
                <a:gd name="connsiteY19" fmla="*/ 212972 h 741609"/>
                <a:gd name="connsiteX20" fmla="*/ 670177 w 1116112"/>
                <a:gd name="connsiteY20" fmla="*/ 158997 h 741609"/>
                <a:gd name="connsiteX21" fmla="*/ 729708 w 1116112"/>
                <a:gd name="connsiteY21" fmla="*/ 96291 h 741609"/>
                <a:gd name="connsiteX22" fmla="*/ 619378 w 1116112"/>
                <a:gd name="connsiteY22" fmla="*/ 4215 h 741609"/>
                <a:gd name="connsiteX23" fmla="*/ 557466 w 1116112"/>
                <a:gd name="connsiteY23" fmla="*/ 188367 h 741609"/>
                <a:gd name="connsiteX24" fmla="*/ 429671 w 1116112"/>
                <a:gd name="connsiteY24" fmla="*/ 155028 h 741609"/>
                <a:gd name="connsiteX25" fmla="*/ 352677 w 1116112"/>
                <a:gd name="connsiteY25" fmla="*/ 103434 h 741609"/>
                <a:gd name="connsiteX26" fmla="*/ 209008 w 1116112"/>
                <a:gd name="connsiteY26" fmla="*/ 62952 h 741609"/>
                <a:gd name="connsiteX27" fmla="*/ 55815 w 1116112"/>
                <a:gd name="connsiteY27" fmla="*/ 6184 h 741609"/>
                <a:gd name="connsiteX0" fmla="*/ 55815 w 1116112"/>
                <a:gd name="connsiteY0" fmla="*/ 6184 h 728954"/>
                <a:gd name="connsiteX1" fmla="*/ 0 w 1116112"/>
                <a:gd name="connsiteY1" fmla="*/ 291761 h 728954"/>
                <a:gd name="connsiteX2" fmla="*/ 10571 w 1116112"/>
                <a:gd name="connsiteY2" fmla="*/ 536822 h 728954"/>
                <a:gd name="connsiteX3" fmla="*/ 29621 w 1116112"/>
                <a:gd name="connsiteY3" fmla="*/ 643978 h 728954"/>
                <a:gd name="connsiteX4" fmla="*/ 55815 w 1116112"/>
                <a:gd name="connsiteY4" fmla="*/ 677316 h 728954"/>
                <a:gd name="connsiteX5" fmla="*/ 124871 w 1116112"/>
                <a:gd name="connsiteY5" fmla="*/ 689222 h 728954"/>
                <a:gd name="connsiteX6" fmla="*/ 162350 w 1116112"/>
                <a:gd name="connsiteY6" fmla="*/ 587001 h 728954"/>
                <a:gd name="connsiteX7" fmla="*/ 337503 w 1116112"/>
                <a:gd name="connsiteY7" fmla="*/ 570412 h 728954"/>
                <a:gd name="connsiteX8" fmla="*/ 372521 w 1116112"/>
                <a:gd name="connsiteY8" fmla="*/ 638422 h 728954"/>
                <a:gd name="connsiteX9" fmla="*/ 455070 w 1116112"/>
                <a:gd name="connsiteY9" fmla="*/ 639434 h 728954"/>
                <a:gd name="connsiteX10" fmla="*/ 512221 w 1116112"/>
                <a:gd name="connsiteY10" fmla="*/ 728955 h 728954"/>
                <a:gd name="connsiteX11" fmla="*/ 684580 w 1116112"/>
                <a:gd name="connsiteY11" fmla="*/ 702888 h 728954"/>
                <a:gd name="connsiteX12" fmla="*/ 807496 w 1116112"/>
                <a:gd name="connsiteY12" fmla="*/ 715416 h 728954"/>
                <a:gd name="connsiteX13" fmla="*/ 1023396 w 1116112"/>
                <a:gd name="connsiteY13" fmla="*/ 650328 h 728954"/>
                <a:gd name="connsiteX14" fmla="*/ 1079753 w 1116112"/>
                <a:gd name="connsiteY14" fmla="*/ 454272 h 728954"/>
                <a:gd name="connsiteX15" fmla="*/ 1102771 w 1116112"/>
                <a:gd name="connsiteY15" fmla="*/ 308222 h 728954"/>
                <a:gd name="connsiteX16" fmla="*/ 963071 w 1116112"/>
                <a:gd name="connsiteY16" fmla="*/ 232022 h 728954"/>
                <a:gd name="connsiteX17" fmla="*/ 867821 w 1116112"/>
                <a:gd name="connsiteY17" fmla="*/ 219322 h 728954"/>
                <a:gd name="connsiteX18" fmla="*/ 802733 w 1116112"/>
                <a:gd name="connsiteY18" fmla="*/ 277265 h 728954"/>
                <a:gd name="connsiteX19" fmla="*/ 683671 w 1116112"/>
                <a:gd name="connsiteY19" fmla="*/ 212972 h 728954"/>
                <a:gd name="connsiteX20" fmla="*/ 670177 w 1116112"/>
                <a:gd name="connsiteY20" fmla="*/ 158997 h 728954"/>
                <a:gd name="connsiteX21" fmla="*/ 729708 w 1116112"/>
                <a:gd name="connsiteY21" fmla="*/ 96291 h 728954"/>
                <a:gd name="connsiteX22" fmla="*/ 619378 w 1116112"/>
                <a:gd name="connsiteY22" fmla="*/ 4215 h 728954"/>
                <a:gd name="connsiteX23" fmla="*/ 557466 w 1116112"/>
                <a:gd name="connsiteY23" fmla="*/ 188367 h 728954"/>
                <a:gd name="connsiteX24" fmla="*/ 429671 w 1116112"/>
                <a:gd name="connsiteY24" fmla="*/ 155028 h 728954"/>
                <a:gd name="connsiteX25" fmla="*/ 352677 w 1116112"/>
                <a:gd name="connsiteY25" fmla="*/ 103434 h 728954"/>
                <a:gd name="connsiteX26" fmla="*/ 209008 w 1116112"/>
                <a:gd name="connsiteY26" fmla="*/ 62952 h 728954"/>
                <a:gd name="connsiteX27" fmla="*/ 55815 w 1116112"/>
                <a:gd name="connsiteY27" fmla="*/ 6184 h 728954"/>
                <a:gd name="connsiteX0" fmla="*/ 55815 w 1116112"/>
                <a:gd name="connsiteY0" fmla="*/ 6184 h 728956"/>
                <a:gd name="connsiteX1" fmla="*/ 0 w 1116112"/>
                <a:gd name="connsiteY1" fmla="*/ 291761 h 728956"/>
                <a:gd name="connsiteX2" fmla="*/ 10571 w 1116112"/>
                <a:gd name="connsiteY2" fmla="*/ 536822 h 728956"/>
                <a:gd name="connsiteX3" fmla="*/ 29621 w 1116112"/>
                <a:gd name="connsiteY3" fmla="*/ 643978 h 728956"/>
                <a:gd name="connsiteX4" fmla="*/ 55815 w 1116112"/>
                <a:gd name="connsiteY4" fmla="*/ 677316 h 728956"/>
                <a:gd name="connsiteX5" fmla="*/ 124871 w 1116112"/>
                <a:gd name="connsiteY5" fmla="*/ 689222 h 728956"/>
                <a:gd name="connsiteX6" fmla="*/ 162350 w 1116112"/>
                <a:gd name="connsiteY6" fmla="*/ 587001 h 728956"/>
                <a:gd name="connsiteX7" fmla="*/ 337503 w 1116112"/>
                <a:gd name="connsiteY7" fmla="*/ 570412 h 728956"/>
                <a:gd name="connsiteX8" fmla="*/ 372521 w 1116112"/>
                <a:gd name="connsiteY8" fmla="*/ 638422 h 728956"/>
                <a:gd name="connsiteX9" fmla="*/ 455070 w 1116112"/>
                <a:gd name="connsiteY9" fmla="*/ 639434 h 728956"/>
                <a:gd name="connsiteX10" fmla="*/ 512221 w 1116112"/>
                <a:gd name="connsiteY10" fmla="*/ 728955 h 728956"/>
                <a:gd name="connsiteX11" fmla="*/ 684580 w 1116112"/>
                <a:gd name="connsiteY11" fmla="*/ 702888 h 728956"/>
                <a:gd name="connsiteX12" fmla="*/ 824705 w 1116112"/>
                <a:gd name="connsiteY12" fmla="*/ 689602 h 728956"/>
                <a:gd name="connsiteX13" fmla="*/ 1023396 w 1116112"/>
                <a:gd name="connsiteY13" fmla="*/ 650328 h 728956"/>
                <a:gd name="connsiteX14" fmla="*/ 1079753 w 1116112"/>
                <a:gd name="connsiteY14" fmla="*/ 454272 h 728956"/>
                <a:gd name="connsiteX15" fmla="*/ 1102771 w 1116112"/>
                <a:gd name="connsiteY15" fmla="*/ 308222 h 728956"/>
                <a:gd name="connsiteX16" fmla="*/ 963071 w 1116112"/>
                <a:gd name="connsiteY16" fmla="*/ 232022 h 728956"/>
                <a:gd name="connsiteX17" fmla="*/ 867821 w 1116112"/>
                <a:gd name="connsiteY17" fmla="*/ 219322 h 728956"/>
                <a:gd name="connsiteX18" fmla="*/ 802733 w 1116112"/>
                <a:gd name="connsiteY18" fmla="*/ 277265 h 728956"/>
                <a:gd name="connsiteX19" fmla="*/ 683671 w 1116112"/>
                <a:gd name="connsiteY19" fmla="*/ 212972 h 728956"/>
                <a:gd name="connsiteX20" fmla="*/ 670177 w 1116112"/>
                <a:gd name="connsiteY20" fmla="*/ 158997 h 728956"/>
                <a:gd name="connsiteX21" fmla="*/ 729708 w 1116112"/>
                <a:gd name="connsiteY21" fmla="*/ 96291 h 728956"/>
                <a:gd name="connsiteX22" fmla="*/ 619378 w 1116112"/>
                <a:gd name="connsiteY22" fmla="*/ 4215 h 728956"/>
                <a:gd name="connsiteX23" fmla="*/ 557466 w 1116112"/>
                <a:gd name="connsiteY23" fmla="*/ 188367 h 728956"/>
                <a:gd name="connsiteX24" fmla="*/ 429671 w 1116112"/>
                <a:gd name="connsiteY24" fmla="*/ 155028 h 728956"/>
                <a:gd name="connsiteX25" fmla="*/ 352677 w 1116112"/>
                <a:gd name="connsiteY25" fmla="*/ 103434 h 728956"/>
                <a:gd name="connsiteX26" fmla="*/ 209008 w 1116112"/>
                <a:gd name="connsiteY26" fmla="*/ 62952 h 728956"/>
                <a:gd name="connsiteX27" fmla="*/ 55815 w 1116112"/>
                <a:gd name="connsiteY27" fmla="*/ 6184 h 728956"/>
                <a:gd name="connsiteX0" fmla="*/ 55815 w 1116112"/>
                <a:gd name="connsiteY0" fmla="*/ 6184 h 728954"/>
                <a:gd name="connsiteX1" fmla="*/ 0 w 1116112"/>
                <a:gd name="connsiteY1" fmla="*/ 291761 h 728954"/>
                <a:gd name="connsiteX2" fmla="*/ 10571 w 1116112"/>
                <a:gd name="connsiteY2" fmla="*/ 536822 h 728954"/>
                <a:gd name="connsiteX3" fmla="*/ 29621 w 1116112"/>
                <a:gd name="connsiteY3" fmla="*/ 643978 h 728954"/>
                <a:gd name="connsiteX4" fmla="*/ 55815 w 1116112"/>
                <a:gd name="connsiteY4" fmla="*/ 677316 h 728954"/>
                <a:gd name="connsiteX5" fmla="*/ 124871 w 1116112"/>
                <a:gd name="connsiteY5" fmla="*/ 689222 h 728954"/>
                <a:gd name="connsiteX6" fmla="*/ 162350 w 1116112"/>
                <a:gd name="connsiteY6" fmla="*/ 587001 h 728954"/>
                <a:gd name="connsiteX7" fmla="*/ 337503 w 1116112"/>
                <a:gd name="connsiteY7" fmla="*/ 570412 h 728954"/>
                <a:gd name="connsiteX8" fmla="*/ 372521 w 1116112"/>
                <a:gd name="connsiteY8" fmla="*/ 638422 h 728954"/>
                <a:gd name="connsiteX9" fmla="*/ 455070 w 1116112"/>
                <a:gd name="connsiteY9" fmla="*/ 639434 h 728954"/>
                <a:gd name="connsiteX10" fmla="*/ 512221 w 1116112"/>
                <a:gd name="connsiteY10" fmla="*/ 728955 h 728954"/>
                <a:gd name="connsiteX11" fmla="*/ 684580 w 1116112"/>
                <a:gd name="connsiteY11" fmla="*/ 702888 h 728954"/>
                <a:gd name="connsiteX12" fmla="*/ 824705 w 1116112"/>
                <a:gd name="connsiteY12" fmla="*/ 689602 h 728954"/>
                <a:gd name="connsiteX13" fmla="*/ 1057814 w 1116112"/>
                <a:gd name="connsiteY13" fmla="*/ 646027 h 728954"/>
                <a:gd name="connsiteX14" fmla="*/ 1079753 w 1116112"/>
                <a:gd name="connsiteY14" fmla="*/ 454272 h 728954"/>
                <a:gd name="connsiteX15" fmla="*/ 1102771 w 1116112"/>
                <a:gd name="connsiteY15" fmla="*/ 308222 h 728954"/>
                <a:gd name="connsiteX16" fmla="*/ 963071 w 1116112"/>
                <a:gd name="connsiteY16" fmla="*/ 232022 h 728954"/>
                <a:gd name="connsiteX17" fmla="*/ 867821 w 1116112"/>
                <a:gd name="connsiteY17" fmla="*/ 219322 h 728954"/>
                <a:gd name="connsiteX18" fmla="*/ 802733 w 1116112"/>
                <a:gd name="connsiteY18" fmla="*/ 277265 h 728954"/>
                <a:gd name="connsiteX19" fmla="*/ 683671 w 1116112"/>
                <a:gd name="connsiteY19" fmla="*/ 212972 h 728954"/>
                <a:gd name="connsiteX20" fmla="*/ 670177 w 1116112"/>
                <a:gd name="connsiteY20" fmla="*/ 158997 h 728954"/>
                <a:gd name="connsiteX21" fmla="*/ 729708 w 1116112"/>
                <a:gd name="connsiteY21" fmla="*/ 96291 h 728954"/>
                <a:gd name="connsiteX22" fmla="*/ 619378 w 1116112"/>
                <a:gd name="connsiteY22" fmla="*/ 4215 h 728954"/>
                <a:gd name="connsiteX23" fmla="*/ 557466 w 1116112"/>
                <a:gd name="connsiteY23" fmla="*/ 188367 h 728954"/>
                <a:gd name="connsiteX24" fmla="*/ 429671 w 1116112"/>
                <a:gd name="connsiteY24" fmla="*/ 155028 h 728954"/>
                <a:gd name="connsiteX25" fmla="*/ 352677 w 1116112"/>
                <a:gd name="connsiteY25" fmla="*/ 103434 h 728954"/>
                <a:gd name="connsiteX26" fmla="*/ 209008 w 1116112"/>
                <a:gd name="connsiteY26" fmla="*/ 62952 h 728954"/>
                <a:gd name="connsiteX27" fmla="*/ 55815 w 1116112"/>
                <a:gd name="connsiteY27" fmla="*/ 6184 h 728954"/>
                <a:gd name="connsiteX0" fmla="*/ 55815 w 1125538"/>
                <a:gd name="connsiteY0" fmla="*/ 6184 h 728956"/>
                <a:gd name="connsiteX1" fmla="*/ 0 w 1125538"/>
                <a:gd name="connsiteY1" fmla="*/ 291761 h 728956"/>
                <a:gd name="connsiteX2" fmla="*/ 10571 w 1125538"/>
                <a:gd name="connsiteY2" fmla="*/ 536822 h 728956"/>
                <a:gd name="connsiteX3" fmla="*/ 29621 w 1125538"/>
                <a:gd name="connsiteY3" fmla="*/ 643978 h 728956"/>
                <a:gd name="connsiteX4" fmla="*/ 55815 w 1125538"/>
                <a:gd name="connsiteY4" fmla="*/ 677316 h 728956"/>
                <a:gd name="connsiteX5" fmla="*/ 124871 w 1125538"/>
                <a:gd name="connsiteY5" fmla="*/ 689222 h 728956"/>
                <a:gd name="connsiteX6" fmla="*/ 162350 w 1125538"/>
                <a:gd name="connsiteY6" fmla="*/ 587001 h 728956"/>
                <a:gd name="connsiteX7" fmla="*/ 337503 w 1125538"/>
                <a:gd name="connsiteY7" fmla="*/ 570412 h 728956"/>
                <a:gd name="connsiteX8" fmla="*/ 372521 w 1125538"/>
                <a:gd name="connsiteY8" fmla="*/ 638422 h 728956"/>
                <a:gd name="connsiteX9" fmla="*/ 455070 w 1125538"/>
                <a:gd name="connsiteY9" fmla="*/ 639434 h 728956"/>
                <a:gd name="connsiteX10" fmla="*/ 512221 w 1125538"/>
                <a:gd name="connsiteY10" fmla="*/ 728955 h 728956"/>
                <a:gd name="connsiteX11" fmla="*/ 684580 w 1125538"/>
                <a:gd name="connsiteY11" fmla="*/ 702888 h 728956"/>
                <a:gd name="connsiteX12" fmla="*/ 824705 w 1125538"/>
                <a:gd name="connsiteY12" fmla="*/ 689602 h 728956"/>
                <a:gd name="connsiteX13" fmla="*/ 1057814 w 1125538"/>
                <a:gd name="connsiteY13" fmla="*/ 646027 h 728956"/>
                <a:gd name="connsiteX14" fmla="*/ 1114172 w 1125538"/>
                <a:gd name="connsiteY14" fmla="*/ 441364 h 728956"/>
                <a:gd name="connsiteX15" fmla="*/ 1102771 w 1125538"/>
                <a:gd name="connsiteY15" fmla="*/ 308222 h 728956"/>
                <a:gd name="connsiteX16" fmla="*/ 963071 w 1125538"/>
                <a:gd name="connsiteY16" fmla="*/ 232022 h 728956"/>
                <a:gd name="connsiteX17" fmla="*/ 867821 w 1125538"/>
                <a:gd name="connsiteY17" fmla="*/ 219322 h 728956"/>
                <a:gd name="connsiteX18" fmla="*/ 802733 w 1125538"/>
                <a:gd name="connsiteY18" fmla="*/ 277265 h 728956"/>
                <a:gd name="connsiteX19" fmla="*/ 683671 w 1125538"/>
                <a:gd name="connsiteY19" fmla="*/ 212972 h 728956"/>
                <a:gd name="connsiteX20" fmla="*/ 670177 w 1125538"/>
                <a:gd name="connsiteY20" fmla="*/ 158997 h 728956"/>
                <a:gd name="connsiteX21" fmla="*/ 729708 w 1125538"/>
                <a:gd name="connsiteY21" fmla="*/ 96291 h 728956"/>
                <a:gd name="connsiteX22" fmla="*/ 619378 w 1125538"/>
                <a:gd name="connsiteY22" fmla="*/ 4215 h 728956"/>
                <a:gd name="connsiteX23" fmla="*/ 557466 w 1125538"/>
                <a:gd name="connsiteY23" fmla="*/ 188367 h 728956"/>
                <a:gd name="connsiteX24" fmla="*/ 429671 w 1125538"/>
                <a:gd name="connsiteY24" fmla="*/ 155028 h 728956"/>
                <a:gd name="connsiteX25" fmla="*/ 352677 w 1125538"/>
                <a:gd name="connsiteY25" fmla="*/ 103434 h 728956"/>
                <a:gd name="connsiteX26" fmla="*/ 209008 w 1125538"/>
                <a:gd name="connsiteY26" fmla="*/ 62952 h 728956"/>
                <a:gd name="connsiteX27" fmla="*/ 55815 w 1125538"/>
                <a:gd name="connsiteY27" fmla="*/ 6184 h 728956"/>
                <a:gd name="connsiteX0" fmla="*/ 55815 w 1136877"/>
                <a:gd name="connsiteY0" fmla="*/ 6184 h 728954"/>
                <a:gd name="connsiteX1" fmla="*/ 0 w 1136877"/>
                <a:gd name="connsiteY1" fmla="*/ 291761 h 728954"/>
                <a:gd name="connsiteX2" fmla="*/ 10571 w 1136877"/>
                <a:gd name="connsiteY2" fmla="*/ 536822 h 728954"/>
                <a:gd name="connsiteX3" fmla="*/ 29621 w 1136877"/>
                <a:gd name="connsiteY3" fmla="*/ 643978 h 728954"/>
                <a:gd name="connsiteX4" fmla="*/ 55815 w 1136877"/>
                <a:gd name="connsiteY4" fmla="*/ 677316 h 728954"/>
                <a:gd name="connsiteX5" fmla="*/ 124871 w 1136877"/>
                <a:gd name="connsiteY5" fmla="*/ 689222 h 728954"/>
                <a:gd name="connsiteX6" fmla="*/ 162350 w 1136877"/>
                <a:gd name="connsiteY6" fmla="*/ 587001 h 728954"/>
                <a:gd name="connsiteX7" fmla="*/ 337503 w 1136877"/>
                <a:gd name="connsiteY7" fmla="*/ 570412 h 728954"/>
                <a:gd name="connsiteX8" fmla="*/ 372521 w 1136877"/>
                <a:gd name="connsiteY8" fmla="*/ 638422 h 728954"/>
                <a:gd name="connsiteX9" fmla="*/ 455070 w 1136877"/>
                <a:gd name="connsiteY9" fmla="*/ 639434 h 728954"/>
                <a:gd name="connsiteX10" fmla="*/ 512221 w 1136877"/>
                <a:gd name="connsiteY10" fmla="*/ 728955 h 728954"/>
                <a:gd name="connsiteX11" fmla="*/ 684580 w 1136877"/>
                <a:gd name="connsiteY11" fmla="*/ 702888 h 728954"/>
                <a:gd name="connsiteX12" fmla="*/ 824705 w 1136877"/>
                <a:gd name="connsiteY12" fmla="*/ 689602 h 728954"/>
                <a:gd name="connsiteX13" fmla="*/ 1057814 w 1136877"/>
                <a:gd name="connsiteY13" fmla="*/ 646027 h 728954"/>
                <a:gd name="connsiteX14" fmla="*/ 1114172 w 1136877"/>
                <a:gd name="connsiteY14" fmla="*/ 441364 h 728954"/>
                <a:gd name="connsiteX15" fmla="*/ 1119980 w 1136877"/>
                <a:gd name="connsiteY15" fmla="*/ 308222 h 728954"/>
                <a:gd name="connsiteX16" fmla="*/ 963071 w 1136877"/>
                <a:gd name="connsiteY16" fmla="*/ 232022 h 728954"/>
                <a:gd name="connsiteX17" fmla="*/ 867821 w 1136877"/>
                <a:gd name="connsiteY17" fmla="*/ 219322 h 728954"/>
                <a:gd name="connsiteX18" fmla="*/ 802733 w 1136877"/>
                <a:gd name="connsiteY18" fmla="*/ 277265 h 728954"/>
                <a:gd name="connsiteX19" fmla="*/ 683671 w 1136877"/>
                <a:gd name="connsiteY19" fmla="*/ 212972 h 728954"/>
                <a:gd name="connsiteX20" fmla="*/ 670177 w 1136877"/>
                <a:gd name="connsiteY20" fmla="*/ 158997 h 728954"/>
                <a:gd name="connsiteX21" fmla="*/ 729708 w 1136877"/>
                <a:gd name="connsiteY21" fmla="*/ 96291 h 728954"/>
                <a:gd name="connsiteX22" fmla="*/ 619378 w 1136877"/>
                <a:gd name="connsiteY22" fmla="*/ 4215 h 728954"/>
                <a:gd name="connsiteX23" fmla="*/ 557466 w 1136877"/>
                <a:gd name="connsiteY23" fmla="*/ 188367 h 728954"/>
                <a:gd name="connsiteX24" fmla="*/ 429671 w 1136877"/>
                <a:gd name="connsiteY24" fmla="*/ 155028 h 728954"/>
                <a:gd name="connsiteX25" fmla="*/ 352677 w 1136877"/>
                <a:gd name="connsiteY25" fmla="*/ 103434 h 728954"/>
                <a:gd name="connsiteX26" fmla="*/ 209008 w 1136877"/>
                <a:gd name="connsiteY26" fmla="*/ 62952 h 728954"/>
                <a:gd name="connsiteX27" fmla="*/ 55815 w 1136877"/>
                <a:gd name="connsiteY27" fmla="*/ 6184 h 728954"/>
                <a:gd name="connsiteX0" fmla="*/ 55815 w 1125402"/>
                <a:gd name="connsiteY0" fmla="*/ 6184 h 728956"/>
                <a:gd name="connsiteX1" fmla="*/ 0 w 1125402"/>
                <a:gd name="connsiteY1" fmla="*/ 291761 h 728956"/>
                <a:gd name="connsiteX2" fmla="*/ 10571 w 1125402"/>
                <a:gd name="connsiteY2" fmla="*/ 536822 h 728956"/>
                <a:gd name="connsiteX3" fmla="*/ 29621 w 1125402"/>
                <a:gd name="connsiteY3" fmla="*/ 643978 h 728956"/>
                <a:gd name="connsiteX4" fmla="*/ 55815 w 1125402"/>
                <a:gd name="connsiteY4" fmla="*/ 677316 h 728956"/>
                <a:gd name="connsiteX5" fmla="*/ 124871 w 1125402"/>
                <a:gd name="connsiteY5" fmla="*/ 689222 h 728956"/>
                <a:gd name="connsiteX6" fmla="*/ 162350 w 1125402"/>
                <a:gd name="connsiteY6" fmla="*/ 587001 h 728956"/>
                <a:gd name="connsiteX7" fmla="*/ 337503 w 1125402"/>
                <a:gd name="connsiteY7" fmla="*/ 570412 h 728956"/>
                <a:gd name="connsiteX8" fmla="*/ 372521 w 1125402"/>
                <a:gd name="connsiteY8" fmla="*/ 638422 h 728956"/>
                <a:gd name="connsiteX9" fmla="*/ 455070 w 1125402"/>
                <a:gd name="connsiteY9" fmla="*/ 639434 h 728956"/>
                <a:gd name="connsiteX10" fmla="*/ 512221 w 1125402"/>
                <a:gd name="connsiteY10" fmla="*/ 728955 h 728956"/>
                <a:gd name="connsiteX11" fmla="*/ 684580 w 1125402"/>
                <a:gd name="connsiteY11" fmla="*/ 702888 h 728956"/>
                <a:gd name="connsiteX12" fmla="*/ 824705 w 1125402"/>
                <a:gd name="connsiteY12" fmla="*/ 689602 h 728956"/>
                <a:gd name="connsiteX13" fmla="*/ 1057814 w 1125402"/>
                <a:gd name="connsiteY13" fmla="*/ 646027 h 728956"/>
                <a:gd name="connsiteX14" fmla="*/ 1114172 w 1125402"/>
                <a:gd name="connsiteY14" fmla="*/ 441364 h 728956"/>
                <a:gd name="connsiteX15" fmla="*/ 1119980 w 1125402"/>
                <a:gd name="connsiteY15" fmla="*/ 308222 h 728956"/>
                <a:gd name="connsiteX16" fmla="*/ 963071 w 1125402"/>
                <a:gd name="connsiteY16" fmla="*/ 232022 h 728956"/>
                <a:gd name="connsiteX17" fmla="*/ 867821 w 1125402"/>
                <a:gd name="connsiteY17" fmla="*/ 219322 h 728956"/>
                <a:gd name="connsiteX18" fmla="*/ 802733 w 1125402"/>
                <a:gd name="connsiteY18" fmla="*/ 277265 h 728956"/>
                <a:gd name="connsiteX19" fmla="*/ 683671 w 1125402"/>
                <a:gd name="connsiteY19" fmla="*/ 212972 h 728956"/>
                <a:gd name="connsiteX20" fmla="*/ 670177 w 1125402"/>
                <a:gd name="connsiteY20" fmla="*/ 158997 h 728956"/>
                <a:gd name="connsiteX21" fmla="*/ 729708 w 1125402"/>
                <a:gd name="connsiteY21" fmla="*/ 96291 h 728956"/>
                <a:gd name="connsiteX22" fmla="*/ 619378 w 1125402"/>
                <a:gd name="connsiteY22" fmla="*/ 4215 h 728956"/>
                <a:gd name="connsiteX23" fmla="*/ 557466 w 1125402"/>
                <a:gd name="connsiteY23" fmla="*/ 188367 h 728956"/>
                <a:gd name="connsiteX24" fmla="*/ 429671 w 1125402"/>
                <a:gd name="connsiteY24" fmla="*/ 155028 h 728956"/>
                <a:gd name="connsiteX25" fmla="*/ 352677 w 1125402"/>
                <a:gd name="connsiteY25" fmla="*/ 103434 h 728956"/>
                <a:gd name="connsiteX26" fmla="*/ 209008 w 1125402"/>
                <a:gd name="connsiteY26" fmla="*/ 62952 h 728956"/>
                <a:gd name="connsiteX27" fmla="*/ 55815 w 1125402"/>
                <a:gd name="connsiteY27" fmla="*/ 6184 h 728956"/>
                <a:gd name="connsiteX0" fmla="*/ 55815 w 1122332"/>
                <a:gd name="connsiteY0" fmla="*/ 6184 h 728954"/>
                <a:gd name="connsiteX1" fmla="*/ 0 w 1122332"/>
                <a:gd name="connsiteY1" fmla="*/ 291761 h 728954"/>
                <a:gd name="connsiteX2" fmla="*/ 10571 w 1122332"/>
                <a:gd name="connsiteY2" fmla="*/ 536822 h 728954"/>
                <a:gd name="connsiteX3" fmla="*/ 29621 w 1122332"/>
                <a:gd name="connsiteY3" fmla="*/ 643978 h 728954"/>
                <a:gd name="connsiteX4" fmla="*/ 55815 w 1122332"/>
                <a:gd name="connsiteY4" fmla="*/ 677316 h 728954"/>
                <a:gd name="connsiteX5" fmla="*/ 124871 w 1122332"/>
                <a:gd name="connsiteY5" fmla="*/ 689222 h 728954"/>
                <a:gd name="connsiteX6" fmla="*/ 162350 w 1122332"/>
                <a:gd name="connsiteY6" fmla="*/ 587001 h 728954"/>
                <a:gd name="connsiteX7" fmla="*/ 337503 w 1122332"/>
                <a:gd name="connsiteY7" fmla="*/ 570412 h 728954"/>
                <a:gd name="connsiteX8" fmla="*/ 372521 w 1122332"/>
                <a:gd name="connsiteY8" fmla="*/ 638422 h 728954"/>
                <a:gd name="connsiteX9" fmla="*/ 455070 w 1122332"/>
                <a:gd name="connsiteY9" fmla="*/ 639434 h 728954"/>
                <a:gd name="connsiteX10" fmla="*/ 512221 w 1122332"/>
                <a:gd name="connsiteY10" fmla="*/ 728955 h 728954"/>
                <a:gd name="connsiteX11" fmla="*/ 684580 w 1122332"/>
                <a:gd name="connsiteY11" fmla="*/ 702888 h 728954"/>
                <a:gd name="connsiteX12" fmla="*/ 824705 w 1122332"/>
                <a:gd name="connsiteY12" fmla="*/ 689602 h 728954"/>
                <a:gd name="connsiteX13" fmla="*/ 1057814 w 1122332"/>
                <a:gd name="connsiteY13" fmla="*/ 646027 h 728954"/>
                <a:gd name="connsiteX14" fmla="*/ 1088358 w 1122332"/>
                <a:gd name="connsiteY14" fmla="*/ 484387 h 728954"/>
                <a:gd name="connsiteX15" fmla="*/ 1119980 w 1122332"/>
                <a:gd name="connsiteY15" fmla="*/ 308222 h 728954"/>
                <a:gd name="connsiteX16" fmla="*/ 963071 w 1122332"/>
                <a:gd name="connsiteY16" fmla="*/ 232022 h 728954"/>
                <a:gd name="connsiteX17" fmla="*/ 867821 w 1122332"/>
                <a:gd name="connsiteY17" fmla="*/ 219322 h 728954"/>
                <a:gd name="connsiteX18" fmla="*/ 802733 w 1122332"/>
                <a:gd name="connsiteY18" fmla="*/ 277265 h 728954"/>
                <a:gd name="connsiteX19" fmla="*/ 683671 w 1122332"/>
                <a:gd name="connsiteY19" fmla="*/ 212972 h 728954"/>
                <a:gd name="connsiteX20" fmla="*/ 670177 w 1122332"/>
                <a:gd name="connsiteY20" fmla="*/ 158997 h 728954"/>
                <a:gd name="connsiteX21" fmla="*/ 729708 w 1122332"/>
                <a:gd name="connsiteY21" fmla="*/ 96291 h 728954"/>
                <a:gd name="connsiteX22" fmla="*/ 619378 w 1122332"/>
                <a:gd name="connsiteY22" fmla="*/ 4215 h 728954"/>
                <a:gd name="connsiteX23" fmla="*/ 557466 w 1122332"/>
                <a:gd name="connsiteY23" fmla="*/ 188367 h 728954"/>
                <a:gd name="connsiteX24" fmla="*/ 429671 w 1122332"/>
                <a:gd name="connsiteY24" fmla="*/ 155028 h 728954"/>
                <a:gd name="connsiteX25" fmla="*/ 352677 w 1122332"/>
                <a:gd name="connsiteY25" fmla="*/ 103434 h 728954"/>
                <a:gd name="connsiteX26" fmla="*/ 209008 w 1122332"/>
                <a:gd name="connsiteY26" fmla="*/ 62952 h 728954"/>
                <a:gd name="connsiteX27" fmla="*/ 55815 w 1122332"/>
                <a:gd name="connsiteY27" fmla="*/ 6184 h 728954"/>
                <a:gd name="connsiteX0" fmla="*/ 55815 w 1122334"/>
                <a:gd name="connsiteY0" fmla="*/ 6184 h 728956"/>
                <a:gd name="connsiteX1" fmla="*/ 0 w 1122334"/>
                <a:gd name="connsiteY1" fmla="*/ 291761 h 728956"/>
                <a:gd name="connsiteX2" fmla="*/ 10571 w 1122334"/>
                <a:gd name="connsiteY2" fmla="*/ 536822 h 728956"/>
                <a:gd name="connsiteX3" fmla="*/ 29621 w 1122334"/>
                <a:gd name="connsiteY3" fmla="*/ 643978 h 728956"/>
                <a:gd name="connsiteX4" fmla="*/ 55815 w 1122334"/>
                <a:gd name="connsiteY4" fmla="*/ 677316 h 728956"/>
                <a:gd name="connsiteX5" fmla="*/ 124871 w 1122334"/>
                <a:gd name="connsiteY5" fmla="*/ 689222 h 728956"/>
                <a:gd name="connsiteX6" fmla="*/ 162350 w 1122334"/>
                <a:gd name="connsiteY6" fmla="*/ 587001 h 728956"/>
                <a:gd name="connsiteX7" fmla="*/ 337503 w 1122334"/>
                <a:gd name="connsiteY7" fmla="*/ 570412 h 728956"/>
                <a:gd name="connsiteX8" fmla="*/ 372521 w 1122334"/>
                <a:gd name="connsiteY8" fmla="*/ 638422 h 728956"/>
                <a:gd name="connsiteX9" fmla="*/ 455070 w 1122334"/>
                <a:gd name="connsiteY9" fmla="*/ 639434 h 728956"/>
                <a:gd name="connsiteX10" fmla="*/ 512221 w 1122334"/>
                <a:gd name="connsiteY10" fmla="*/ 728955 h 728956"/>
                <a:gd name="connsiteX11" fmla="*/ 684580 w 1122334"/>
                <a:gd name="connsiteY11" fmla="*/ 702888 h 728956"/>
                <a:gd name="connsiteX12" fmla="*/ 824705 w 1122334"/>
                <a:gd name="connsiteY12" fmla="*/ 689602 h 728956"/>
                <a:gd name="connsiteX13" fmla="*/ 1057814 w 1122334"/>
                <a:gd name="connsiteY13" fmla="*/ 646027 h 728956"/>
                <a:gd name="connsiteX14" fmla="*/ 1088358 w 1122334"/>
                <a:gd name="connsiteY14" fmla="*/ 484387 h 728956"/>
                <a:gd name="connsiteX15" fmla="*/ 1119980 w 1122334"/>
                <a:gd name="connsiteY15" fmla="*/ 308222 h 728956"/>
                <a:gd name="connsiteX16" fmla="*/ 963071 w 1122334"/>
                <a:gd name="connsiteY16" fmla="*/ 232022 h 728956"/>
                <a:gd name="connsiteX17" fmla="*/ 867821 w 1122334"/>
                <a:gd name="connsiteY17" fmla="*/ 219322 h 728956"/>
                <a:gd name="connsiteX18" fmla="*/ 802733 w 1122334"/>
                <a:gd name="connsiteY18" fmla="*/ 277265 h 728956"/>
                <a:gd name="connsiteX19" fmla="*/ 735300 w 1122334"/>
                <a:gd name="connsiteY19" fmla="*/ 225880 h 728956"/>
                <a:gd name="connsiteX20" fmla="*/ 670177 w 1122334"/>
                <a:gd name="connsiteY20" fmla="*/ 158997 h 728956"/>
                <a:gd name="connsiteX21" fmla="*/ 729708 w 1122334"/>
                <a:gd name="connsiteY21" fmla="*/ 96291 h 728956"/>
                <a:gd name="connsiteX22" fmla="*/ 619378 w 1122334"/>
                <a:gd name="connsiteY22" fmla="*/ 4215 h 728956"/>
                <a:gd name="connsiteX23" fmla="*/ 557466 w 1122334"/>
                <a:gd name="connsiteY23" fmla="*/ 188367 h 728956"/>
                <a:gd name="connsiteX24" fmla="*/ 429671 w 1122334"/>
                <a:gd name="connsiteY24" fmla="*/ 155028 h 728956"/>
                <a:gd name="connsiteX25" fmla="*/ 352677 w 1122334"/>
                <a:gd name="connsiteY25" fmla="*/ 103434 h 728956"/>
                <a:gd name="connsiteX26" fmla="*/ 209008 w 1122334"/>
                <a:gd name="connsiteY26" fmla="*/ 62952 h 728956"/>
                <a:gd name="connsiteX27" fmla="*/ 55815 w 1122334"/>
                <a:gd name="connsiteY27" fmla="*/ 6184 h 728956"/>
                <a:gd name="connsiteX0" fmla="*/ 55815 w 1122332"/>
                <a:gd name="connsiteY0" fmla="*/ 57899 h 780670"/>
                <a:gd name="connsiteX1" fmla="*/ 0 w 1122332"/>
                <a:gd name="connsiteY1" fmla="*/ 343476 h 780670"/>
                <a:gd name="connsiteX2" fmla="*/ 10571 w 1122332"/>
                <a:gd name="connsiteY2" fmla="*/ 588537 h 780670"/>
                <a:gd name="connsiteX3" fmla="*/ 29621 w 1122332"/>
                <a:gd name="connsiteY3" fmla="*/ 695693 h 780670"/>
                <a:gd name="connsiteX4" fmla="*/ 55815 w 1122332"/>
                <a:gd name="connsiteY4" fmla="*/ 729031 h 780670"/>
                <a:gd name="connsiteX5" fmla="*/ 124871 w 1122332"/>
                <a:gd name="connsiteY5" fmla="*/ 740937 h 780670"/>
                <a:gd name="connsiteX6" fmla="*/ 162350 w 1122332"/>
                <a:gd name="connsiteY6" fmla="*/ 638716 h 780670"/>
                <a:gd name="connsiteX7" fmla="*/ 337503 w 1122332"/>
                <a:gd name="connsiteY7" fmla="*/ 622127 h 780670"/>
                <a:gd name="connsiteX8" fmla="*/ 372521 w 1122332"/>
                <a:gd name="connsiteY8" fmla="*/ 690137 h 780670"/>
                <a:gd name="connsiteX9" fmla="*/ 455070 w 1122332"/>
                <a:gd name="connsiteY9" fmla="*/ 691149 h 780670"/>
                <a:gd name="connsiteX10" fmla="*/ 512221 w 1122332"/>
                <a:gd name="connsiteY10" fmla="*/ 780670 h 780670"/>
                <a:gd name="connsiteX11" fmla="*/ 684580 w 1122332"/>
                <a:gd name="connsiteY11" fmla="*/ 754603 h 780670"/>
                <a:gd name="connsiteX12" fmla="*/ 824705 w 1122332"/>
                <a:gd name="connsiteY12" fmla="*/ 741317 h 780670"/>
                <a:gd name="connsiteX13" fmla="*/ 1057814 w 1122332"/>
                <a:gd name="connsiteY13" fmla="*/ 697742 h 780670"/>
                <a:gd name="connsiteX14" fmla="*/ 1088358 w 1122332"/>
                <a:gd name="connsiteY14" fmla="*/ 536102 h 780670"/>
                <a:gd name="connsiteX15" fmla="*/ 1119980 w 1122332"/>
                <a:gd name="connsiteY15" fmla="*/ 359937 h 780670"/>
                <a:gd name="connsiteX16" fmla="*/ 963071 w 1122332"/>
                <a:gd name="connsiteY16" fmla="*/ 283737 h 780670"/>
                <a:gd name="connsiteX17" fmla="*/ 867821 w 1122332"/>
                <a:gd name="connsiteY17" fmla="*/ 271037 h 780670"/>
                <a:gd name="connsiteX18" fmla="*/ 802733 w 1122332"/>
                <a:gd name="connsiteY18" fmla="*/ 328980 h 780670"/>
                <a:gd name="connsiteX19" fmla="*/ 735300 w 1122332"/>
                <a:gd name="connsiteY19" fmla="*/ 277595 h 780670"/>
                <a:gd name="connsiteX20" fmla="*/ 670177 w 1122332"/>
                <a:gd name="connsiteY20" fmla="*/ 210712 h 780670"/>
                <a:gd name="connsiteX21" fmla="*/ 729708 w 1122332"/>
                <a:gd name="connsiteY21" fmla="*/ 148006 h 780670"/>
                <a:gd name="connsiteX22" fmla="*/ 632285 w 1122332"/>
                <a:gd name="connsiteY22" fmla="*/ 0 h 780670"/>
                <a:gd name="connsiteX23" fmla="*/ 557466 w 1122332"/>
                <a:gd name="connsiteY23" fmla="*/ 240082 h 780670"/>
                <a:gd name="connsiteX24" fmla="*/ 429671 w 1122332"/>
                <a:gd name="connsiteY24" fmla="*/ 206743 h 780670"/>
                <a:gd name="connsiteX25" fmla="*/ 352677 w 1122332"/>
                <a:gd name="connsiteY25" fmla="*/ 155149 h 780670"/>
                <a:gd name="connsiteX26" fmla="*/ 209008 w 1122332"/>
                <a:gd name="connsiteY26" fmla="*/ 114667 h 780670"/>
                <a:gd name="connsiteX27" fmla="*/ 55815 w 1122332"/>
                <a:gd name="connsiteY27" fmla="*/ 57899 h 780670"/>
                <a:gd name="connsiteX0" fmla="*/ 55815 w 1122334"/>
                <a:gd name="connsiteY0" fmla="*/ 57899 h 780670"/>
                <a:gd name="connsiteX1" fmla="*/ 0 w 1122334"/>
                <a:gd name="connsiteY1" fmla="*/ 343476 h 780670"/>
                <a:gd name="connsiteX2" fmla="*/ 10571 w 1122334"/>
                <a:gd name="connsiteY2" fmla="*/ 588537 h 780670"/>
                <a:gd name="connsiteX3" fmla="*/ 29621 w 1122334"/>
                <a:gd name="connsiteY3" fmla="*/ 695693 h 780670"/>
                <a:gd name="connsiteX4" fmla="*/ 55815 w 1122334"/>
                <a:gd name="connsiteY4" fmla="*/ 729031 h 780670"/>
                <a:gd name="connsiteX5" fmla="*/ 124871 w 1122334"/>
                <a:gd name="connsiteY5" fmla="*/ 740937 h 780670"/>
                <a:gd name="connsiteX6" fmla="*/ 162350 w 1122334"/>
                <a:gd name="connsiteY6" fmla="*/ 638716 h 780670"/>
                <a:gd name="connsiteX7" fmla="*/ 337503 w 1122334"/>
                <a:gd name="connsiteY7" fmla="*/ 622127 h 780670"/>
                <a:gd name="connsiteX8" fmla="*/ 372521 w 1122334"/>
                <a:gd name="connsiteY8" fmla="*/ 690137 h 780670"/>
                <a:gd name="connsiteX9" fmla="*/ 455070 w 1122334"/>
                <a:gd name="connsiteY9" fmla="*/ 691149 h 780670"/>
                <a:gd name="connsiteX10" fmla="*/ 512221 w 1122334"/>
                <a:gd name="connsiteY10" fmla="*/ 780670 h 780670"/>
                <a:gd name="connsiteX11" fmla="*/ 684580 w 1122334"/>
                <a:gd name="connsiteY11" fmla="*/ 754603 h 780670"/>
                <a:gd name="connsiteX12" fmla="*/ 824705 w 1122334"/>
                <a:gd name="connsiteY12" fmla="*/ 741317 h 780670"/>
                <a:gd name="connsiteX13" fmla="*/ 1057814 w 1122334"/>
                <a:gd name="connsiteY13" fmla="*/ 697742 h 780670"/>
                <a:gd name="connsiteX14" fmla="*/ 1088358 w 1122334"/>
                <a:gd name="connsiteY14" fmla="*/ 536102 h 780670"/>
                <a:gd name="connsiteX15" fmla="*/ 1119980 w 1122334"/>
                <a:gd name="connsiteY15" fmla="*/ 359937 h 780670"/>
                <a:gd name="connsiteX16" fmla="*/ 963071 w 1122334"/>
                <a:gd name="connsiteY16" fmla="*/ 283737 h 780670"/>
                <a:gd name="connsiteX17" fmla="*/ 867821 w 1122334"/>
                <a:gd name="connsiteY17" fmla="*/ 271037 h 780670"/>
                <a:gd name="connsiteX18" fmla="*/ 802733 w 1122334"/>
                <a:gd name="connsiteY18" fmla="*/ 328980 h 780670"/>
                <a:gd name="connsiteX19" fmla="*/ 735300 w 1122334"/>
                <a:gd name="connsiteY19" fmla="*/ 277595 h 780670"/>
                <a:gd name="connsiteX20" fmla="*/ 670177 w 1122334"/>
                <a:gd name="connsiteY20" fmla="*/ 210712 h 780670"/>
                <a:gd name="connsiteX21" fmla="*/ 729708 w 1122334"/>
                <a:gd name="connsiteY21" fmla="*/ 148006 h 780670"/>
                <a:gd name="connsiteX22" fmla="*/ 632285 w 1122334"/>
                <a:gd name="connsiteY22" fmla="*/ 0 h 780670"/>
                <a:gd name="connsiteX23" fmla="*/ 561768 w 1122334"/>
                <a:gd name="connsiteY23" fmla="*/ 209964 h 780670"/>
                <a:gd name="connsiteX24" fmla="*/ 429671 w 1122334"/>
                <a:gd name="connsiteY24" fmla="*/ 206743 h 780670"/>
                <a:gd name="connsiteX25" fmla="*/ 352677 w 1122334"/>
                <a:gd name="connsiteY25" fmla="*/ 155149 h 780670"/>
                <a:gd name="connsiteX26" fmla="*/ 209008 w 1122334"/>
                <a:gd name="connsiteY26" fmla="*/ 114667 h 780670"/>
                <a:gd name="connsiteX27" fmla="*/ 55815 w 1122334"/>
                <a:gd name="connsiteY27" fmla="*/ 57899 h 780670"/>
                <a:gd name="connsiteX0" fmla="*/ 55815 w 1122332"/>
                <a:gd name="connsiteY0" fmla="*/ 57899 h 780670"/>
                <a:gd name="connsiteX1" fmla="*/ 0 w 1122332"/>
                <a:gd name="connsiteY1" fmla="*/ 343476 h 780670"/>
                <a:gd name="connsiteX2" fmla="*/ 10571 w 1122332"/>
                <a:gd name="connsiteY2" fmla="*/ 588537 h 780670"/>
                <a:gd name="connsiteX3" fmla="*/ 29621 w 1122332"/>
                <a:gd name="connsiteY3" fmla="*/ 695693 h 780670"/>
                <a:gd name="connsiteX4" fmla="*/ 55815 w 1122332"/>
                <a:gd name="connsiteY4" fmla="*/ 729031 h 780670"/>
                <a:gd name="connsiteX5" fmla="*/ 124871 w 1122332"/>
                <a:gd name="connsiteY5" fmla="*/ 740937 h 780670"/>
                <a:gd name="connsiteX6" fmla="*/ 162350 w 1122332"/>
                <a:gd name="connsiteY6" fmla="*/ 638716 h 780670"/>
                <a:gd name="connsiteX7" fmla="*/ 337503 w 1122332"/>
                <a:gd name="connsiteY7" fmla="*/ 622127 h 780670"/>
                <a:gd name="connsiteX8" fmla="*/ 372521 w 1122332"/>
                <a:gd name="connsiteY8" fmla="*/ 690137 h 780670"/>
                <a:gd name="connsiteX9" fmla="*/ 455070 w 1122332"/>
                <a:gd name="connsiteY9" fmla="*/ 691149 h 780670"/>
                <a:gd name="connsiteX10" fmla="*/ 512221 w 1122332"/>
                <a:gd name="connsiteY10" fmla="*/ 780670 h 780670"/>
                <a:gd name="connsiteX11" fmla="*/ 684580 w 1122332"/>
                <a:gd name="connsiteY11" fmla="*/ 754603 h 780670"/>
                <a:gd name="connsiteX12" fmla="*/ 824705 w 1122332"/>
                <a:gd name="connsiteY12" fmla="*/ 741317 h 780670"/>
                <a:gd name="connsiteX13" fmla="*/ 1057814 w 1122332"/>
                <a:gd name="connsiteY13" fmla="*/ 697742 h 780670"/>
                <a:gd name="connsiteX14" fmla="*/ 1088358 w 1122332"/>
                <a:gd name="connsiteY14" fmla="*/ 536102 h 780670"/>
                <a:gd name="connsiteX15" fmla="*/ 1119980 w 1122332"/>
                <a:gd name="connsiteY15" fmla="*/ 359937 h 780670"/>
                <a:gd name="connsiteX16" fmla="*/ 963071 w 1122332"/>
                <a:gd name="connsiteY16" fmla="*/ 283737 h 780670"/>
                <a:gd name="connsiteX17" fmla="*/ 867821 w 1122332"/>
                <a:gd name="connsiteY17" fmla="*/ 271037 h 780670"/>
                <a:gd name="connsiteX18" fmla="*/ 802733 w 1122332"/>
                <a:gd name="connsiteY18" fmla="*/ 328980 h 780670"/>
                <a:gd name="connsiteX19" fmla="*/ 735300 w 1122332"/>
                <a:gd name="connsiteY19" fmla="*/ 277595 h 780670"/>
                <a:gd name="connsiteX20" fmla="*/ 670177 w 1122332"/>
                <a:gd name="connsiteY20" fmla="*/ 210712 h 780670"/>
                <a:gd name="connsiteX21" fmla="*/ 729708 w 1122332"/>
                <a:gd name="connsiteY21" fmla="*/ 148006 h 780670"/>
                <a:gd name="connsiteX22" fmla="*/ 632285 w 1122332"/>
                <a:gd name="connsiteY22" fmla="*/ 0 h 780670"/>
                <a:gd name="connsiteX23" fmla="*/ 561768 w 1122332"/>
                <a:gd name="connsiteY23" fmla="*/ 209964 h 780670"/>
                <a:gd name="connsiteX24" fmla="*/ 429671 w 1122332"/>
                <a:gd name="connsiteY24" fmla="*/ 206743 h 780670"/>
                <a:gd name="connsiteX25" fmla="*/ 352677 w 1122332"/>
                <a:gd name="connsiteY25" fmla="*/ 155149 h 780670"/>
                <a:gd name="connsiteX26" fmla="*/ 209008 w 1122332"/>
                <a:gd name="connsiteY26" fmla="*/ 114667 h 780670"/>
                <a:gd name="connsiteX27" fmla="*/ 55815 w 1122332"/>
                <a:gd name="connsiteY27" fmla="*/ 57899 h 780670"/>
                <a:gd name="connsiteX0" fmla="*/ 55815 w 1122334"/>
                <a:gd name="connsiteY0" fmla="*/ 57899 h 780670"/>
                <a:gd name="connsiteX1" fmla="*/ 0 w 1122334"/>
                <a:gd name="connsiteY1" fmla="*/ 343476 h 780670"/>
                <a:gd name="connsiteX2" fmla="*/ 10571 w 1122334"/>
                <a:gd name="connsiteY2" fmla="*/ 588537 h 780670"/>
                <a:gd name="connsiteX3" fmla="*/ 29621 w 1122334"/>
                <a:gd name="connsiteY3" fmla="*/ 695693 h 780670"/>
                <a:gd name="connsiteX4" fmla="*/ 55815 w 1122334"/>
                <a:gd name="connsiteY4" fmla="*/ 729031 h 780670"/>
                <a:gd name="connsiteX5" fmla="*/ 124871 w 1122334"/>
                <a:gd name="connsiteY5" fmla="*/ 740937 h 780670"/>
                <a:gd name="connsiteX6" fmla="*/ 162350 w 1122334"/>
                <a:gd name="connsiteY6" fmla="*/ 638716 h 780670"/>
                <a:gd name="connsiteX7" fmla="*/ 337503 w 1122334"/>
                <a:gd name="connsiteY7" fmla="*/ 622127 h 780670"/>
                <a:gd name="connsiteX8" fmla="*/ 372521 w 1122334"/>
                <a:gd name="connsiteY8" fmla="*/ 690137 h 780670"/>
                <a:gd name="connsiteX9" fmla="*/ 455070 w 1122334"/>
                <a:gd name="connsiteY9" fmla="*/ 691149 h 780670"/>
                <a:gd name="connsiteX10" fmla="*/ 512221 w 1122334"/>
                <a:gd name="connsiteY10" fmla="*/ 780670 h 780670"/>
                <a:gd name="connsiteX11" fmla="*/ 684580 w 1122334"/>
                <a:gd name="connsiteY11" fmla="*/ 754603 h 780670"/>
                <a:gd name="connsiteX12" fmla="*/ 824705 w 1122334"/>
                <a:gd name="connsiteY12" fmla="*/ 741317 h 780670"/>
                <a:gd name="connsiteX13" fmla="*/ 1057814 w 1122334"/>
                <a:gd name="connsiteY13" fmla="*/ 697742 h 780670"/>
                <a:gd name="connsiteX14" fmla="*/ 1088358 w 1122334"/>
                <a:gd name="connsiteY14" fmla="*/ 536102 h 780670"/>
                <a:gd name="connsiteX15" fmla="*/ 1119980 w 1122334"/>
                <a:gd name="connsiteY15" fmla="*/ 359937 h 780670"/>
                <a:gd name="connsiteX16" fmla="*/ 963071 w 1122334"/>
                <a:gd name="connsiteY16" fmla="*/ 283737 h 780670"/>
                <a:gd name="connsiteX17" fmla="*/ 867821 w 1122334"/>
                <a:gd name="connsiteY17" fmla="*/ 271037 h 780670"/>
                <a:gd name="connsiteX18" fmla="*/ 802733 w 1122334"/>
                <a:gd name="connsiteY18" fmla="*/ 328980 h 780670"/>
                <a:gd name="connsiteX19" fmla="*/ 735300 w 1122334"/>
                <a:gd name="connsiteY19" fmla="*/ 277595 h 780670"/>
                <a:gd name="connsiteX20" fmla="*/ 670177 w 1122334"/>
                <a:gd name="connsiteY20" fmla="*/ 210712 h 780670"/>
                <a:gd name="connsiteX21" fmla="*/ 729708 w 1122334"/>
                <a:gd name="connsiteY21" fmla="*/ 148006 h 780670"/>
                <a:gd name="connsiteX22" fmla="*/ 632285 w 1122334"/>
                <a:gd name="connsiteY22" fmla="*/ 0 h 780670"/>
                <a:gd name="connsiteX23" fmla="*/ 561768 w 1122334"/>
                <a:gd name="connsiteY23" fmla="*/ 209964 h 780670"/>
                <a:gd name="connsiteX24" fmla="*/ 429671 w 1122334"/>
                <a:gd name="connsiteY24" fmla="*/ 206743 h 780670"/>
                <a:gd name="connsiteX25" fmla="*/ 352677 w 1122334"/>
                <a:gd name="connsiteY25" fmla="*/ 155149 h 780670"/>
                <a:gd name="connsiteX26" fmla="*/ 209008 w 1122334"/>
                <a:gd name="connsiteY26" fmla="*/ 114667 h 780670"/>
                <a:gd name="connsiteX27" fmla="*/ 55815 w 1122334"/>
                <a:gd name="connsiteY27" fmla="*/ 57899 h 780670"/>
                <a:gd name="connsiteX0" fmla="*/ 55815 w 1122332"/>
                <a:gd name="connsiteY0" fmla="*/ 57899 h 780670"/>
                <a:gd name="connsiteX1" fmla="*/ 0 w 1122332"/>
                <a:gd name="connsiteY1" fmla="*/ 343476 h 780670"/>
                <a:gd name="connsiteX2" fmla="*/ 10571 w 1122332"/>
                <a:gd name="connsiteY2" fmla="*/ 588537 h 780670"/>
                <a:gd name="connsiteX3" fmla="*/ 29621 w 1122332"/>
                <a:gd name="connsiteY3" fmla="*/ 695693 h 780670"/>
                <a:gd name="connsiteX4" fmla="*/ 55815 w 1122332"/>
                <a:gd name="connsiteY4" fmla="*/ 729031 h 780670"/>
                <a:gd name="connsiteX5" fmla="*/ 124871 w 1122332"/>
                <a:gd name="connsiteY5" fmla="*/ 740937 h 780670"/>
                <a:gd name="connsiteX6" fmla="*/ 162350 w 1122332"/>
                <a:gd name="connsiteY6" fmla="*/ 638716 h 780670"/>
                <a:gd name="connsiteX7" fmla="*/ 337503 w 1122332"/>
                <a:gd name="connsiteY7" fmla="*/ 622127 h 780670"/>
                <a:gd name="connsiteX8" fmla="*/ 372521 w 1122332"/>
                <a:gd name="connsiteY8" fmla="*/ 690137 h 780670"/>
                <a:gd name="connsiteX9" fmla="*/ 455070 w 1122332"/>
                <a:gd name="connsiteY9" fmla="*/ 691149 h 780670"/>
                <a:gd name="connsiteX10" fmla="*/ 512221 w 1122332"/>
                <a:gd name="connsiteY10" fmla="*/ 780670 h 780670"/>
                <a:gd name="connsiteX11" fmla="*/ 684580 w 1122332"/>
                <a:gd name="connsiteY11" fmla="*/ 754603 h 780670"/>
                <a:gd name="connsiteX12" fmla="*/ 824705 w 1122332"/>
                <a:gd name="connsiteY12" fmla="*/ 741317 h 780670"/>
                <a:gd name="connsiteX13" fmla="*/ 1057814 w 1122332"/>
                <a:gd name="connsiteY13" fmla="*/ 697742 h 780670"/>
                <a:gd name="connsiteX14" fmla="*/ 1088358 w 1122332"/>
                <a:gd name="connsiteY14" fmla="*/ 536102 h 780670"/>
                <a:gd name="connsiteX15" fmla="*/ 1119980 w 1122332"/>
                <a:gd name="connsiteY15" fmla="*/ 359937 h 780670"/>
                <a:gd name="connsiteX16" fmla="*/ 963071 w 1122332"/>
                <a:gd name="connsiteY16" fmla="*/ 283737 h 780670"/>
                <a:gd name="connsiteX17" fmla="*/ 867821 w 1122332"/>
                <a:gd name="connsiteY17" fmla="*/ 271037 h 780670"/>
                <a:gd name="connsiteX18" fmla="*/ 802733 w 1122332"/>
                <a:gd name="connsiteY18" fmla="*/ 328980 h 780670"/>
                <a:gd name="connsiteX19" fmla="*/ 735300 w 1122332"/>
                <a:gd name="connsiteY19" fmla="*/ 277595 h 780670"/>
                <a:gd name="connsiteX20" fmla="*/ 670177 w 1122332"/>
                <a:gd name="connsiteY20" fmla="*/ 210712 h 780670"/>
                <a:gd name="connsiteX21" fmla="*/ 729708 w 1122332"/>
                <a:gd name="connsiteY21" fmla="*/ 148006 h 780670"/>
                <a:gd name="connsiteX22" fmla="*/ 632285 w 1122332"/>
                <a:gd name="connsiteY22" fmla="*/ 0 h 780670"/>
                <a:gd name="connsiteX23" fmla="*/ 561768 w 1122332"/>
                <a:gd name="connsiteY23" fmla="*/ 209964 h 780670"/>
                <a:gd name="connsiteX24" fmla="*/ 429670 w 1122332"/>
                <a:gd name="connsiteY24" fmla="*/ 176625 h 780670"/>
                <a:gd name="connsiteX25" fmla="*/ 352677 w 1122332"/>
                <a:gd name="connsiteY25" fmla="*/ 155149 h 780670"/>
                <a:gd name="connsiteX26" fmla="*/ 209008 w 1122332"/>
                <a:gd name="connsiteY26" fmla="*/ 114667 h 780670"/>
                <a:gd name="connsiteX27" fmla="*/ 55815 w 1122332"/>
                <a:gd name="connsiteY27" fmla="*/ 57899 h 780670"/>
                <a:gd name="connsiteX0" fmla="*/ 55815 w 1122334"/>
                <a:gd name="connsiteY0" fmla="*/ 57899 h 780670"/>
                <a:gd name="connsiteX1" fmla="*/ 0 w 1122334"/>
                <a:gd name="connsiteY1" fmla="*/ 343476 h 780670"/>
                <a:gd name="connsiteX2" fmla="*/ 10571 w 1122334"/>
                <a:gd name="connsiteY2" fmla="*/ 588537 h 780670"/>
                <a:gd name="connsiteX3" fmla="*/ 29621 w 1122334"/>
                <a:gd name="connsiteY3" fmla="*/ 695693 h 780670"/>
                <a:gd name="connsiteX4" fmla="*/ 55815 w 1122334"/>
                <a:gd name="connsiteY4" fmla="*/ 729031 h 780670"/>
                <a:gd name="connsiteX5" fmla="*/ 124871 w 1122334"/>
                <a:gd name="connsiteY5" fmla="*/ 740937 h 780670"/>
                <a:gd name="connsiteX6" fmla="*/ 162350 w 1122334"/>
                <a:gd name="connsiteY6" fmla="*/ 638716 h 780670"/>
                <a:gd name="connsiteX7" fmla="*/ 337503 w 1122334"/>
                <a:gd name="connsiteY7" fmla="*/ 622127 h 780670"/>
                <a:gd name="connsiteX8" fmla="*/ 372521 w 1122334"/>
                <a:gd name="connsiteY8" fmla="*/ 690137 h 780670"/>
                <a:gd name="connsiteX9" fmla="*/ 455070 w 1122334"/>
                <a:gd name="connsiteY9" fmla="*/ 691149 h 780670"/>
                <a:gd name="connsiteX10" fmla="*/ 512221 w 1122334"/>
                <a:gd name="connsiteY10" fmla="*/ 780670 h 780670"/>
                <a:gd name="connsiteX11" fmla="*/ 684580 w 1122334"/>
                <a:gd name="connsiteY11" fmla="*/ 754603 h 780670"/>
                <a:gd name="connsiteX12" fmla="*/ 824705 w 1122334"/>
                <a:gd name="connsiteY12" fmla="*/ 741317 h 780670"/>
                <a:gd name="connsiteX13" fmla="*/ 1057814 w 1122334"/>
                <a:gd name="connsiteY13" fmla="*/ 697742 h 780670"/>
                <a:gd name="connsiteX14" fmla="*/ 1088358 w 1122334"/>
                <a:gd name="connsiteY14" fmla="*/ 536102 h 780670"/>
                <a:gd name="connsiteX15" fmla="*/ 1119980 w 1122334"/>
                <a:gd name="connsiteY15" fmla="*/ 359937 h 780670"/>
                <a:gd name="connsiteX16" fmla="*/ 963071 w 1122334"/>
                <a:gd name="connsiteY16" fmla="*/ 283737 h 780670"/>
                <a:gd name="connsiteX17" fmla="*/ 867821 w 1122334"/>
                <a:gd name="connsiteY17" fmla="*/ 271037 h 780670"/>
                <a:gd name="connsiteX18" fmla="*/ 802733 w 1122334"/>
                <a:gd name="connsiteY18" fmla="*/ 328980 h 780670"/>
                <a:gd name="connsiteX19" fmla="*/ 735300 w 1122334"/>
                <a:gd name="connsiteY19" fmla="*/ 277595 h 780670"/>
                <a:gd name="connsiteX20" fmla="*/ 670177 w 1122334"/>
                <a:gd name="connsiteY20" fmla="*/ 210712 h 780670"/>
                <a:gd name="connsiteX21" fmla="*/ 729708 w 1122334"/>
                <a:gd name="connsiteY21" fmla="*/ 148006 h 780670"/>
                <a:gd name="connsiteX22" fmla="*/ 632285 w 1122334"/>
                <a:gd name="connsiteY22" fmla="*/ 0 h 780670"/>
                <a:gd name="connsiteX23" fmla="*/ 561768 w 1122334"/>
                <a:gd name="connsiteY23" fmla="*/ 209964 h 780670"/>
                <a:gd name="connsiteX24" fmla="*/ 429670 w 1122334"/>
                <a:gd name="connsiteY24" fmla="*/ 176625 h 780670"/>
                <a:gd name="connsiteX25" fmla="*/ 352677 w 1122334"/>
                <a:gd name="connsiteY25" fmla="*/ 155149 h 780670"/>
                <a:gd name="connsiteX26" fmla="*/ 209008 w 1122334"/>
                <a:gd name="connsiteY26" fmla="*/ 80248 h 780670"/>
                <a:gd name="connsiteX27" fmla="*/ 55815 w 1122334"/>
                <a:gd name="connsiteY27" fmla="*/ 57899 h 780670"/>
                <a:gd name="connsiteX0" fmla="*/ 55815 w 1122332"/>
                <a:gd name="connsiteY0" fmla="*/ 57899 h 780670"/>
                <a:gd name="connsiteX1" fmla="*/ 0 w 1122332"/>
                <a:gd name="connsiteY1" fmla="*/ 343476 h 780670"/>
                <a:gd name="connsiteX2" fmla="*/ 10571 w 1122332"/>
                <a:gd name="connsiteY2" fmla="*/ 588537 h 780670"/>
                <a:gd name="connsiteX3" fmla="*/ 29621 w 1122332"/>
                <a:gd name="connsiteY3" fmla="*/ 695693 h 780670"/>
                <a:gd name="connsiteX4" fmla="*/ 55815 w 1122332"/>
                <a:gd name="connsiteY4" fmla="*/ 729031 h 780670"/>
                <a:gd name="connsiteX5" fmla="*/ 124871 w 1122332"/>
                <a:gd name="connsiteY5" fmla="*/ 740937 h 780670"/>
                <a:gd name="connsiteX6" fmla="*/ 162350 w 1122332"/>
                <a:gd name="connsiteY6" fmla="*/ 638716 h 780670"/>
                <a:gd name="connsiteX7" fmla="*/ 337503 w 1122332"/>
                <a:gd name="connsiteY7" fmla="*/ 622127 h 780670"/>
                <a:gd name="connsiteX8" fmla="*/ 372521 w 1122332"/>
                <a:gd name="connsiteY8" fmla="*/ 690137 h 780670"/>
                <a:gd name="connsiteX9" fmla="*/ 455070 w 1122332"/>
                <a:gd name="connsiteY9" fmla="*/ 691149 h 780670"/>
                <a:gd name="connsiteX10" fmla="*/ 512221 w 1122332"/>
                <a:gd name="connsiteY10" fmla="*/ 780670 h 780670"/>
                <a:gd name="connsiteX11" fmla="*/ 684580 w 1122332"/>
                <a:gd name="connsiteY11" fmla="*/ 754603 h 780670"/>
                <a:gd name="connsiteX12" fmla="*/ 824705 w 1122332"/>
                <a:gd name="connsiteY12" fmla="*/ 741317 h 780670"/>
                <a:gd name="connsiteX13" fmla="*/ 1057814 w 1122332"/>
                <a:gd name="connsiteY13" fmla="*/ 697742 h 780670"/>
                <a:gd name="connsiteX14" fmla="*/ 1088358 w 1122332"/>
                <a:gd name="connsiteY14" fmla="*/ 536102 h 780670"/>
                <a:gd name="connsiteX15" fmla="*/ 1119980 w 1122332"/>
                <a:gd name="connsiteY15" fmla="*/ 359937 h 780670"/>
                <a:gd name="connsiteX16" fmla="*/ 963071 w 1122332"/>
                <a:gd name="connsiteY16" fmla="*/ 283737 h 780670"/>
                <a:gd name="connsiteX17" fmla="*/ 867821 w 1122332"/>
                <a:gd name="connsiteY17" fmla="*/ 271037 h 780670"/>
                <a:gd name="connsiteX18" fmla="*/ 802733 w 1122332"/>
                <a:gd name="connsiteY18" fmla="*/ 328980 h 780670"/>
                <a:gd name="connsiteX19" fmla="*/ 735300 w 1122332"/>
                <a:gd name="connsiteY19" fmla="*/ 277595 h 780670"/>
                <a:gd name="connsiteX20" fmla="*/ 670177 w 1122332"/>
                <a:gd name="connsiteY20" fmla="*/ 210712 h 780670"/>
                <a:gd name="connsiteX21" fmla="*/ 729708 w 1122332"/>
                <a:gd name="connsiteY21" fmla="*/ 148006 h 780670"/>
                <a:gd name="connsiteX22" fmla="*/ 632285 w 1122332"/>
                <a:gd name="connsiteY22" fmla="*/ 0 h 780670"/>
                <a:gd name="connsiteX23" fmla="*/ 561768 w 1122332"/>
                <a:gd name="connsiteY23" fmla="*/ 209964 h 780670"/>
                <a:gd name="connsiteX24" fmla="*/ 429670 w 1122332"/>
                <a:gd name="connsiteY24" fmla="*/ 176625 h 780670"/>
                <a:gd name="connsiteX25" fmla="*/ 348374 w 1122332"/>
                <a:gd name="connsiteY25" fmla="*/ 137939 h 780670"/>
                <a:gd name="connsiteX26" fmla="*/ 209008 w 1122332"/>
                <a:gd name="connsiteY26" fmla="*/ 80248 h 780670"/>
                <a:gd name="connsiteX27" fmla="*/ 55815 w 1122332"/>
                <a:gd name="connsiteY27" fmla="*/ 57899 h 780670"/>
                <a:gd name="connsiteX0" fmla="*/ 55815 w 1122334"/>
                <a:gd name="connsiteY0" fmla="*/ 58455 h 781226"/>
                <a:gd name="connsiteX1" fmla="*/ 0 w 1122334"/>
                <a:gd name="connsiteY1" fmla="*/ 344032 h 781226"/>
                <a:gd name="connsiteX2" fmla="*/ 10571 w 1122334"/>
                <a:gd name="connsiteY2" fmla="*/ 589093 h 781226"/>
                <a:gd name="connsiteX3" fmla="*/ 29621 w 1122334"/>
                <a:gd name="connsiteY3" fmla="*/ 696249 h 781226"/>
                <a:gd name="connsiteX4" fmla="*/ 55815 w 1122334"/>
                <a:gd name="connsiteY4" fmla="*/ 729587 h 781226"/>
                <a:gd name="connsiteX5" fmla="*/ 124871 w 1122334"/>
                <a:gd name="connsiteY5" fmla="*/ 741493 h 781226"/>
                <a:gd name="connsiteX6" fmla="*/ 162350 w 1122334"/>
                <a:gd name="connsiteY6" fmla="*/ 639272 h 781226"/>
                <a:gd name="connsiteX7" fmla="*/ 337503 w 1122334"/>
                <a:gd name="connsiteY7" fmla="*/ 622683 h 781226"/>
                <a:gd name="connsiteX8" fmla="*/ 372521 w 1122334"/>
                <a:gd name="connsiteY8" fmla="*/ 690693 h 781226"/>
                <a:gd name="connsiteX9" fmla="*/ 455070 w 1122334"/>
                <a:gd name="connsiteY9" fmla="*/ 691705 h 781226"/>
                <a:gd name="connsiteX10" fmla="*/ 512221 w 1122334"/>
                <a:gd name="connsiteY10" fmla="*/ 781226 h 781226"/>
                <a:gd name="connsiteX11" fmla="*/ 684580 w 1122334"/>
                <a:gd name="connsiteY11" fmla="*/ 755159 h 781226"/>
                <a:gd name="connsiteX12" fmla="*/ 824705 w 1122334"/>
                <a:gd name="connsiteY12" fmla="*/ 741873 h 781226"/>
                <a:gd name="connsiteX13" fmla="*/ 1057814 w 1122334"/>
                <a:gd name="connsiteY13" fmla="*/ 698298 h 781226"/>
                <a:gd name="connsiteX14" fmla="*/ 1088358 w 1122334"/>
                <a:gd name="connsiteY14" fmla="*/ 536658 h 781226"/>
                <a:gd name="connsiteX15" fmla="*/ 1119980 w 1122334"/>
                <a:gd name="connsiteY15" fmla="*/ 360493 h 781226"/>
                <a:gd name="connsiteX16" fmla="*/ 963071 w 1122334"/>
                <a:gd name="connsiteY16" fmla="*/ 284293 h 781226"/>
                <a:gd name="connsiteX17" fmla="*/ 867821 w 1122334"/>
                <a:gd name="connsiteY17" fmla="*/ 271593 h 781226"/>
                <a:gd name="connsiteX18" fmla="*/ 802733 w 1122334"/>
                <a:gd name="connsiteY18" fmla="*/ 329536 h 781226"/>
                <a:gd name="connsiteX19" fmla="*/ 735300 w 1122334"/>
                <a:gd name="connsiteY19" fmla="*/ 278151 h 781226"/>
                <a:gd name="connsiteX20" fmla="*/ 670177 w 1122334"/>
                <a:gd name="connsiteY20" fmla="*/ 211268 h 781226"/>
                <a:gd name="connsiteX21" fmla="*/ 729708 w 1122334"/>
                <a:gd name="connsiteY21" fmla="*/ 148562 h 781226"/>
                <a:gd name="connsiteX22" fmla="*/ 632285 w 1122334"/>
                <a:gd name="connsiteY22" fmla="*/ 556 h 781226"/>
                <a:gd name="connsiteX23" fmla="*/ 584038 w 1122334"/>
                <a:gd name="connsiteY23" fmla="*/ 102242 h 781226"/>
                <a:gd name="connsiteX24" fmla="*/ 561768 w 1122334"/>
                <a:gd name="connsiteY24" fmla="*/ 210520 h 781226"/>
                <a:gd name="connsiteX25" fmla="*/ 429670 w 1122334"/>
                <a:gd name="connsiteY25" fmla="*/ 177181 h 781226"/>
                <a:gd name="connsiteX26" fmla="*/ 348374 w 1122334"/>
                <a:gd name="connsiteY26" fmla="*/ 138495 h 781226"/>
                <a:gd name="connsiteX27" fmla="*/ 209008 w 1122334"/>
                <a:gd name="connsiteY27" fmla="*/ 80804 h 781226"/>
                <a:gd name="connsiteX28" fmla="*/ 55815 w 1122334"/>
                <a:gd name="connsiteY28" fmla="*/ 58455 h 781226"/>
                <a:gd name="connsiteX0" fmla="*/ 55815 w 1122332"/>
                <a:gd name="connsiteY0" fmla="*/ 59637 h 782408"/>
                <a:gd name="connsiteX1" fmla="*/ 0 w 1122332"/>
                <a:gd name="connsiteY1" fmla="*/ 345214 h 782408"/>
                <a:gd name="connsiteX2" fmla="*/ 10571 w 1122332"/>
                <a:gd name="connsiteY2" fmla="*/ 590275 h 782408"/>
                <a:gd name="connsiteX3" fmla="*/ 29621 w 1122332"/>
                <a:gd name="connsiteY3" fmla="*/ 697431 h 782408"/>
                <a:gd name="connsiteX4" fmla="*/ 55815 w 1122332"/>
                <a:gd name="connsiteY4" fmla="*/ 730769 h 782408"/>
                <a:gd name="connsiteX5" fmla="*/ 124871 w 1122332"/>
                <a:gd name="connsiteY5" fmla="*/ 742675 h 782408"/>
                <a:gd name="connsiteX6" fmla="*/ 162350 w 1122332"/>
                <a:gd name="connsiteY6" fmla="*/ 640454 h 782408"/>
                <a:gd name="connsiteX7" fmla="*/ 337503 w 1122332"/>
                <a:gd name="connsiteY7" fmla="*/ 623865 h 782408"/>
                <a:gd name="connsiteX8" fmla="*/ 372521 w 1122332"/>
                <a:gd name="connsiteY8" fmla="*/ 691875 h 782408"/>
                <a:gd name="connsiteX9" fmla="*/ 455070 w 1122332"/>
                <a:gd name="connsiteY9" fmla="*/ 692887 h 782408"/>
                <a:gd name="connsiteX10" fmla="*/ 512221 w 1122332"/>
                <a:gd name="connsiteY10" fmla="*/ 782408 h 782408"/>
                <a:gd name="connsiteX11" fmla="*/ 684580 w 1122332"/>
                <a:gd name="connsiteY11" fmla="*/ 756341 h 782408"/>
                <a:gd name="connsiteX12" fmla="*/ 824705 w 1122332"/>
                <a:gd name="connsiteY12" fmla="*/ 743055 h 782408"/>
                <a:gd name="connsiteX13" fmla="*/ 1057814 w 1122332"/>
                <a:gd name="connsiteY13" fmla="*/ 699480 h 782408"/>
                <a:gd name="connsiteX14" fmla="*/ 1088358 w 1122332"/>
                <a:gd name="connsiteY14" fmla="*/ 537840 h 782408"/>
                <a:gd name="connsiteX15" fmla="*/ 1119980 w 1122332"/>
                <a:gd name="connsiteY15" fmla="*/ 361675 h 782408"/>
                <a:gd name="connsiteX16" fmla="*/ 963071 w 1122332"/>
                <a:gd name="connsiteY16" fmla="*/ 285475 h 782408"/>
                <a:gd name="connsiteX17" fmla="*/ 867821 w 1122332"/>
                <a:gd name="connsiteY17" fmla="*/ 272775 h 782408"/>
                <a:gd name="connsiteX18" fmla="*/ 802733 w 1122332"/>
                <a:gd name="connsiteY18" fmla="*/ 330718 h 782408"/>
                <a:gd name="connsiteX19" fmla="*/ 735300 w 1122332"/>
                <a:gd name="connsiteY19" fmla="*/ 279333 h 782408"/>
                <a:gd name="connsiteX20" fmla="*/ 670177 w 1122332"/>
                <a:gd name="connsiteY20" fmla="*/ 212450 h 782408"/>
                <a:gd name="connsiteX21" fmla="*/ 729708 w 1122332"/>
                <a:gd name="connsiteY21" fmla="*/ 149744 h 782408"/>
                <a:gd name="connsiteX22" fmla="*/ 632285 w 1122332"/>
                <a:gd name="connsiteY22" fmla="*/ 1738 h 782408"/>
                <a:gd name="connsiteX23" fmla="*/ 605550 w 1122332"/>
                <a:gd name="connsiteY23" fmla="*/ 47493 h 782408"/>
                <a:gd name="connsiteX24" fmla="*/ 561768 w 1122332"/>
                <a:gd name="connsiteY24" fmla="*/ 211702 h 782408"/>
                <a:gd name="connsiteX25" fmla="*/ 429670 w 1122332"/>
                <a:gd name="connsiteY25" fmla="*/ 178363 h 782408"/>
                <a:gd name="connsiteX26" fmla="*/ 348374 w 1122332"/>
                <a:gd name="connsiteY26" fmla="*/ 139677 h 782408"/>
                <a:gd name="connsiteX27" fmla="*/ 209008 w 1122332"/>
                <a:gd name="connsiteY27" fmla="*/ 81986 h 782408"/>
                <a:gd name="connsiteX28" fmla="*/ 55815 w 1122332"/>
                <a:gd name="connsiteY28" fmla="*/ 59637 h 782408"/>
                <a:gd name="connsiteX0" fmla="*/ 55815 w 1122334"/>
                <a:gd name="connsiteY0" fmla="*/ 59637 h 782408"/>
                <a:gd name="connsiteX1" fmla="*/ 0 w 1122334"/>
                <a:gd name="connsiteY1" fmla="*/ 345214 h 782408"/>
                <a:gd name="connsiteX2" fmla="*/ 10571 w 1122334"/>
                <a:gd name="connsiteY2" fmla="*/ 590275 h 782408"/>
                <a:gd name="connsiteX3" fmla="*/ 29621 w 1122334"/>
                <a:gd name="connsiteY3" fmla="*/ 697431 h 782408"/>
                <a:gd name="connsiteX4" fmla="*/ 55815 w 1122334"/>
                <a:gd name="connsiteY4" fmla="*/ 730769 h 782408"/>
                <a:gd name="connsiteX5" fmla="*/ 124871 w 1122334"/>
                <a:gd name="connsiteY5" fmla="*/ 742675 h 782408"/>
                <a:gd name="connsiteX6" fmla="*/ 162350 w 1122334"/>
                <a:gd name="connsiteY6" fmla="*/ 640454 h 782408"/>
                <a:gd name="connsiteX7" fmla="*/ 337503 w 1122334"/>
                <a:gd name="connsiteY7" fmla="*/ 623865 h 782408"/>
                <a:gd name="connsiteX8" fmla="*/ 372521 w 1122334"/>
                <a:gd name="connsiteY8" fmla="*/ 691875 h 782408"/>
                <a:gd name="connsiteX9" fmla="*/ 455070 w 1122334"/>
                <a:gd name="connsiteY9" fmla="*/ 692887 h 782408"/>
                <a:gd name="connsiteX10" fmla="*/ 512221 w 1122334"/>
                <a:gd name="connsiteY10" fmla="*/ 782408 h 782408"/>
                <a:gd name="connsiteX11" fmla="*/ 684580 w 1122334"/>
                <a:gd name="connsiteY11" fmla="*/ 756341 h 782408"/>
                <a:gd name="connsiteX12" fmla="*/ 824705 w 1122334"/>
                <a:gd name="connsiteY12" fmla="*/ 743055 h 782408"/>
                <a:gd name="connsiteX13" fmla="*/ 1057814 w 1122334"/>
                <a:gd name="connsiteY13" fmla="*/ 699480 h 782408"/>
                <a:gd name="connsiteX14" fmla="*/ 1088358 w 1122334"/>
                <a:gd name="connsiteY14" fmla="*/ 537840 h 782408"/>
                <a:gd name="connsiteX15" fmla="*/ 1119980 w 1122334"/>
                <a:gd name="connsiteY15" fmla="*/ 361675 h 782408"/>
                <a:gd name="connsiteX16" fmla="*/ 963071 w 1122334"/>
                <a:gd name="connsiteY16" fmla="*/ 285475 h 782408"/>
                <a:gd name="connsiteX17" fmla="*/ 867821 w 1122334"/>
                <a:gd name="connsiteY17" fmla="*/ 272775 h 782408"/>
                <a:gd name="connsiteX18" fmla="*/ 802733 w 1122334"/>
                <a:gd name="connsiteY18" fmla="*/ 330718 h 782408"/>
                <a:gd name="connsiteX19" fmla="*/ 735300 w 1122334"/>
                <a:gd name="connsiteY19" fmla="*/ 279333 h 782408"/>
                <a:gd name="connsiteX20" fmla="*/ 670177 w 1122334"/>
                <a:gd name="connsiteY20" fmla="*/ 212450 h 782408"/>
                <a:gd name="connsiteX21" fmla="*/ 729708 w 1122334"/>
                <a:gd name="connsiteY21" fmla="*/ 149744 h 782408"/>
                <a:gd name="connsiteX22" fmla="*/ 632285 w 1122334"/>
                <a:gd name="connsiteY22" fmla="*/ 1738 h 782408"/>
                <a:gd name="connsiteX23" fmla="*/ 605550 w 1122334"/>
                <a:gd name="connsiteY23" fmla="*/ 47493 h 782408"/>
                <a:gd name="connsiteX24" fmla="*/ 588342 w 1122334"/>
                <a:gd name="connsiteY24" fmla="*/ 142147 h 782408"/>
                <a:gd name="connsiteX25" fmla="*/ 561768 w 1122334"/>
                <a:gd name="connsiteY25" fmla="*/ 211702 h 782408"/>
                <a:gd name="connsiteX26" fmla="*/ 429670 w 1122334"/>
                <a:gd name="connsiteY26" fmla="*/ 178363 h 782408"/>
                <a:gd name="connsiteX27" fmla="*/ 348374 w 1122334"/>
                <a:gd name="connsiteY27" fmla="*/ 139677 h 782408"/>
                <a:gd name="connsiteX28" fmla="*/ 209008 w 1122334"/>
                <a:gd name="connsiteY28" fmla="*/ 81986 h 782408"/>
                <a:gd name="connsiteX29" fmla="*/ 55815 w 1122334"/>
                <a:gd name="connsiteY29" fmla="*/ 59637 h 782408"/>
                <a:gd name="connsiteX0" fmla="*/ 55815 w 1122332"/>
                <a:gd name="connsiteY0" fmla="*/ 59637 h 782408"/>
                <a:gd name="connsiteX1" fmla="*/ 0 w 1122332"/>
                <a:gd name="connsiteY1" fmla="*/ 345214 h 782408"/>
                <a:gd name="connsiteX2" fmla="*/ 10571 w 1122332"/>
                <a:gd name="connsiteY2" fmla="*/ 590275 h 782408"/>
                <a:gd name="connsiteX3" fmla="*/ 29621 w 1122332"/>
                <a:gd name="connsiteY3" fmla="*/ 697431 h 782408"/>
                <a:gd name="connsiteX4" fmla="*/ 55815 w 1122332"/>
                <a:gd name="connsiteY4" fmla="*/ 730769 h 782408"/>
                <a:gd name="connsiteX5" fmla="*/ 124871 w 1122332"/>
                <a:gd name="connsiteY5" fmla="*/ 742675 h 782408"/>
                <a:gd name="connsiteX6" fmla="*/ 162350 w 1122332"/>
                <a:gd name="connsiteY6" fmla="*/ 640454 h 782408"/>
                <a:gd name="connsiteX7" fmla="*/ 337503 w 1122332"/>
                <a:gd name="connsiteY7" fmla="*/ 623865 h 782408"/>
                <a:gd name="connsiteX8" fmla="*/ 372521 w 1122332"/>
                <a:gd name="connsiteY8" fmla="*/ 691875 h 782408"/>
                <a:gd name="connsiteX9" fmla="*/ 455070 w 1122332"/>
                <a:gd name="connsiteY9" fmla="*/ 692887 h 782408"/>
                <a:gd name="connsiteX10" fmla="*/ 512221 w 1122332"/>
                <a:gd name="connsiteY10" fmla="*/ 782408 h 782408"/>
                <a:gd name="connsiteX11" fmla="*/ 684580 w 1122332"/>
                <a:gd name="connsiteY11" fmla="*/ 756341 h 782408"/>
                <a:gd name="connsiteX12" fmla="*/ 824705 w 1122332"/>
                <a:gd name="connsiteY12" fmla="*/ 743055 h 782408"/>
                <a:gd name="connsiteX13" fmla="*/ 1057814 w 1122332"/>
                <a:gd name="connsiteY13" fmla="*/ 699480 h 782408"/>
                <a:gd name="connsiteX14" fmla="*/ 1088358 w 1122332"/>
                <a:gd name="connsiteY14" fmla="*/ 537840 h 782408"/>
                <a:gd name="connsiteX15" fmla="*/ 1119980 w 1122332"/>
                <a:gd name="connsiteY15" fmla="*/ 361675 h 782408"/>
                <a:gd name="connsiteX16" fmla="*/ 963071 w 1122332"/>
                <a:gd name="connsiteY16" fmla="*/ 285475 h 782408"/>
                <a:gd name="connsiteX17" fmla="*/ 867821 w 1122332"/>
                <a:gd name="connsiteY17" fmla="*/ 272775 h 782408"/>
                <a:gd name="connsiteX18" fmla="*/ 802733 w 1122332"/>
                <a:gd name="connsiteY18" fmla="*/ 330718 h 782408"/>
                <a:gd name="connsiteX19" fmla="*/ 735300 w 1122332"/>
                <a:gd name="connsiteY19" fmla="*/ 279333 h 782408"/>
                <a:gd name="connsiteX20" fmla="*/ 670177 w 1122332"/>
                <a:gd name="connsiteY20" fmla="*/ 212450 h 782408"/>
                <a:gd name="connsiteX21" fmla="*/ 729708 w 1122332"/>
                <a:gd name="connsiteY21" fmla="*/ 149744 h 782408"/>
                <a:gd name="connsiteX22" fmla="*/ 632285 w 1122332"/>
                <a:gd name="connsiteY22" fmla="*/ 1738 h 782408"/>
                <a:gd name="connsiteX23" fmla="*/ 605550 w 1122332"/>
                <a:gd name="connsiteY23" fmla="*/ 47493 h 782408"/>
                <a:gd name="connsiteX24" fmla="*/ 652878 w 1122332"/>
                <a:gd name="connsiteY24" fmla="*/ 81914 h 782408"/>
                <a:gd name="connsiteX25" fmla="*/ 561768 w 1122332"/>
                <a:gd name="connsiteY25" fmla="*/ 211702 h 782408"/>
                <a:gd name="connsiteX26" fmla="*/ 429670 w 1122332"/>
                <a:gd name="connsiteY26" fmla="*/ 178363 h 782408"/>
                <a:gd name="connsiteX27" fmla="*/ 348374 w 1122332"/>
                <a:gd name="connsiteY27" fmla="*/ 139677 h 782408"/>
                <a:gd name="connsiteX28" fmla="*/ 209008 w 1122332"/>
                <a:gd name="connsiteY28" fmla="*/ 81986 h 782408"/>
                <a:gd name="connsiteX29" fmla="*/ 55815 w 1122332"/>
                <a:gd name="connsiteY29" fmla="*/ 59637 h 782408"/>
                <a:gd name="connsiteX0" fmla="*/ 55815 w 1122334"/>
                <a:gd name="connsiteY0" fmla="*/ 59637 h 782408"/>
                <a:gd name="connsiteX1" fmla="*/ 0 w 1122334"/>
                <a:gd name="connsiteY1" fmla="*/ 345214 h 782408"/>
                <a:gd name="connsiteX2" fmla="*/ 10571 w 1122334"/>
                <a:gd name="connsiteY2" fmla="*/ 590275 h 782408"/>
                <a:gd name="connsiteX3" fmla="*/ 29621 w 1122334"/>
                <a:gd name="connsiteY3" fmla="*/ 697431 h 782408"/>
                <a:gd name="connsiteX4" fmla="*/ 55815 w 1122334"/>
                <a:gd name="connsiteY4" fmla="*/ 730769 h 782408"/>
                <a:gd name="connsiteX5" fmla="*/ 124871 w 1122334"/>
                <a:gd name="connsiteY5" fmla="*/ 742675 h 782408"/>
                <a:gd name="connsiteX6" fmla="*/ 162350 w 1122334"/>
                <a:gd name="connsiteY6" fmla="*/ 640454 h 782408"/>
                <a:gd name="connsiteX7" fmla="*/ 337503 w 1122334"/>
                <a:gd name="connsiteY7" fmla="*/ 623865 h 782408"/>
                <a:gd name="connsiteX8" fmla="*/ 372521 w 1122334"/>
                <a:gd name="connsiteY8" fmla="*/ 691875 h 782408"/>
                <a:gd name="connsiteX9" fmla="*/ 455070 w 1122334"/>
                <a:gd name="connsiteY9" fmla="*/ 692887 h 782408"/>
                <a:gd name="connsiteX10" fmla="*/ 512221 w 1122334"/>
                <a:gd name="connsiteY10" fmla="*/ 782408 h 782408"/>
                <a:gd name="connsiteX11" fmla="*/ 684580 w 1122334"/>
                <a:gd name="connsiteY11" fmla="*/ 756341 h 782408"/>
                <a:gd name="connsiteX12" fmla="*/ 824705 w 1122334"/>
                <a:gd name="connsiteY12" fmla="*/ 743055 h 782408"/>
                <a:gd name="connsiteX13" fmla="*/ 1057814 w 1122334"/>
                <a:gd name="connsiteY13" fmla="*/ 699480 h 782408"/>
                <a:gd name="connsiteX14" fmla="*/ 1088358 w 1122334"/>
                <a:gd name="connsiteY14" fmla="*/ 537840 h 782408"/>
                <a:gd name="connsiteX15" fmla="*/ 1119980 w 1122334"/>
                <a:gd name="connsiteY15" fmla="*/ 361675 h 782408"/>
                <a:gd name="connsiteX16" fmla="*/ 963071 w 1122334"/>
                <a:gd name="connsiteY16" fmla="*/ 285475 h 782408"/>
                <a:gd name="connsiteX17" fmla="*/ 867821 w 1122334"/>
                <a:gd name="connsiteY17" fmla="*/ 272775 h 782408"/>
                <a:gd name="connsiteX18" fmla="*/ 802733 w 1122334"/>
                <a:gd name="connsiteY18" fmla="*/ 330718 h 782408"/>
                <a:gd name="connsiteX19" fmla="*/ 735300 w 1122334"/>
                <a:gd name="connsiteY19" fmla="*/ 279333 h 782408"/>
                <a:gd name="connsiteX20" fmla="*/ 670177 w 1122334"/>
                <a:gd name="connsiteY20" fmla="*/ 212450 h 782408"/>
                <a:gd name="connsiteX21" fmla="*/ 729708 w 1122334"/>
                <a:gd name="connsiteY21" fmla="*/ 149744 h 782408"/>
                <a:gd name="connsiteX22" fmla="*/ 632285 w 1122334"/>
                <a:gd name="connsiteY22" fmla="*/ 1738 h 782408"/>
                <a:gd name="connsiteX23" fmla="*/ 605550 w 1122334"/>
                <a:gd name="connsiteY23" fmla="*/ 47493 h 782408"/>
                <a:gd name="connsiteX24" fmla="*/ 652878 w 1122334"/>
                <a:gd name="connsiteY24" fmla="*/ 81914 h 782408"/>
                <a:gd name="connsiteX25" fmla="*/ 535952 w 1122334"/>
                <a:gd name="connsiteY25" fmla="*/ 198795 h 782408"/>
                <a:gd name="connsiteX26" fmla="*/ 429670 w 1122334"/>
                <a:gd name="connsiteY26" fmla="*/ 178363 h 782408"/>
                <a:gd name="connsiteX27" fmla="*/ 348374 w 1122334"/>
                <a:gd name="connsiteY27" fmla="*/ 139677 h 782408"/>
                <a:gd name="connsiteX28" fmla="*/ 209008 w 1122334"/>
                <a:gd name="connsiteY28" fmla="*/ 81986 h 782408"/>
                <a:gd name="connsiteX29" fmla="*/ 55815 w 1122334"/>
                <a:gd name="connsiteY29" fmla="*/ 59637 h 782408"/>
                <a:gd name="connsiteX0" fmla="*/ 55815 w 1122332"/>
                <a:gd name="connsiteY0" fmla="*/ 59637 h 782408"/>
                <a:gd name="connsiteX1" fmla="*/ 0 w 1122332"/>
                <a:gd name="connsiteY1" fmla="*/ 345214 h 782408"/>
                <a:gd name="connsiteX2" fmla="*/ 10571 w 1122332"/>
                <a:gd name="connsiteY2" fmla="*/ 590275 h 782408"/>
                <a:gd name="connsiteX3" fmla="*/ 29621 w 1122332"/>
                <a:gd name="connsiteY3" fmla="*/ 697431 h 782408"/>
                <a:gd name="connsiteX4" fmla="*/ 55815 w 1122332"/>
                <a:gd name="connsiteY4" fmla="*/ 730769 h 782408"/>
                <a:gd name="connsiteX5" fmla="*/ 124871 w 1122332"/>
                <a:gd name="connsiteY5" fmla="*/ 742675 h 782408"/>
                <a:gd name="connsiteX6" fmla="*/ 162350 w 1122332"/>
                <a:gd name="connsiteY6" fmla="*/ 640454 h 782408"/>
                <a:gd name="connsiteX7" fmla="*/ 337503 w 1122332"/>
                <a:gd name="connsiteY7" fmla="*/ 623865 h 782408"/>
                <a:gd name="connsiteX8" fmla="*/ 372521 w 1122332"/>
                <a:gd name="connsiteY8" fmla="*/ 691875 h 782408"/>
                <a:gd name="connsiteX9" fmla="*/ 455070 w 1122332"/>
                <a:gd name="connsiteY9" fmla="*/ 692887 h 782408"/>
                <a:gd name="connsiteX10" fmla="*/ 512221 w 1122332"/>
                <a:gd name="connsiteY10" fmla="*/ 782408 h 782408"/>
                <a:gd name="connsiteX11" fmla="*/ 684580 w 1122332"/>
                <a:gd name="connsiteY11" fmla="*/ 756341 h 782408"/>
                <a:gd name="connsiteX12" fmla="*/ 824705 w 1122332"/>
                <a:gd name="connsiteY12" fmla="*/ 743055 h 782408"/>
                <a:gd name="connsiteX13" fmla="*/ 1057814 w 1122332"/>
                <a:gd name="connsiteY13" fmla="*/ 699480 h 782408"/>
                <a:gd name="connsiteX14" fmla="*/ 1088358 w 1122332"/>
                <a:gd name="connsiteY14" fmla="*/ 537840 h 782408"/>
                <a:gd name="connsiteX15" fmla="*/ 1119980 w 1122332"/>
                <a:gd name="connsiteY15" fmla="*/ 361675 h 782408"/>
                <a:gd name="connsiteX16" fmla="*/ 963071 w 1122332"/>
                <a:gd name="connsiteY16" fmla="*/ 285475 h 782408"/>
                <a:gd name="connsiteX17" fmla="*/ 867821 w 1122332"/>
                <a:gd name="connsiteY17" fmla="*/ 272775 h 782408"/>
                <a:gd name="connsiteX18" fmla="*/ 802733 w 1122332"/>
                <a:gd name="connsiteY18" fmla="*/ 330718 h 782408"/>
                <a:gd name="connsiteX19" fmla="*/ 735300 w 1122332"/>
                <a:gd name="connsiteY19" fmla="*/ 279333 h 782408"/>
                <a:gd name="connsiteX20" fmla="*/ 670177 w 1122332"/>
                <a:gd name="connsiteY20" fmla="*/ 212450 h 782408"/>
                <a:gd name="connsiteX21" fmla="*/ 729708 w 1122332"/>
                <a:gd name="connsiteY21" fmla="*/ 149744 h 782408"/>
                <a:gd name="connsiteX22" fmla="*/ 632285 w 1122332"/>
                <a:gd name="connsiteY22" fmla="*/ 1738 h 782408"/>
                <a:gd name="connsiteX23" fmla="*/ 605550 w 1122332"/>
                <a:gd name="connsiteY23" fmla="*/ 47493 h 782408"/>
                <a:gd name="connsiteX24" fmla="*/ 639971 w 1122332"/>
                <a:gd name="connsiteY24" fmla="*/ 94822 h 782408"/>
                <a:gd name="connsiteX25" fmla="*/ 535952 w 1122332"/>
                <a:gd name="connsiteY25" fmla="*/ 198795 h 782408"/>
                <a:gd name="connsiteX26" fmla="*/ 429670 w 1122332"/>
                <a:gd name="connsiteY26" fmla="*/ 178363 h 782408"/>
                <a:gd name="connsiteX27" fmla="*/ 348374 w 1122332"/>
                <a:gd name="connsiteY27" fmla="*/ 139677 h 782408"/>
                <a:gd name="connsiteX28" fmla="*/ 209008 w 1122332"/>
                <a:gd name="connsiteY28" fmla="*/ 81986 h 782408"/>
                <a:gd name="connsiteX29" fmla="*/ 55815 w 1122332"/>
                <a:gd name="connsiteY29" fmla="*/ 59637 h 782408"/>
                <a:gd name="connsiteX0" fmla="*/ 55815 w 1122334"/>
                <a:gd name="connsiteY0" fmla="*/ 59637 h 782408"/>
                <a:gd name="connsiteX1" fmla="*/ 0 w 1122334"/>
                <a:gd name="connsiteY1" fmla="*/ 345214 h 782408"/>
                <a:gd name="connsiteX2" fmla="*/ 10571 w 1122334"/>
                <a:gd name="connsiteY2" fmla="*/ 590275 h 782408"/>
                <a:gd name="connsiteX3" fmla="*/ 29621 w 1122334"/>
                <a:gd name="connsiteY3" fmla="*/ 697431 h 782408"/>
                <a:gd name="connsiteX4" fmla="*/ 55815 w 1122334"/>
                <a:gd name="connsiteY4" fmla="*/ 730769 h 782408"/>
                <a:gd name="connsiteX5" fmla="*/ 124871 w 1122334"/>
                <a:gd name="connsiteY5" fmla="*/ 742675 h 782408"/>
                <a:gd name="connsiteX6" fmla="*/ 162350 w 1122334"/>
                <a:gd name="connsiteY6" fmla="*/ 640454 h 782408"/>
                <a:gd name="connsiteX7" fmla="*/ 337503 w 1122334"/>
                <a:gd name="connsiteY7" fmla="*/ 623865 h 782408"/>
                <a:gd name="connsiteX8" fmla="*/ 372521 w 1122334"/>
                <a:gd name="connsiteY8" fmla="*/ 691875 h 782408"/>
                <a:gd name="connsiteX9" fmla="*/ 455070 w 1122334"/>
                <a:gd name="connsiteY9" fmla="*/ 692887 h 782408"/>
                <a:gd name="connsiteX10" fmla="*/ 512221 w 1122334"/>
                <a:gd name="connsiteY10" fmla="*/ 782408 h 782408"/>
                <a:gd name="connsiteX11" fmla="*/ 684580 w 1122334"/>
                <a:gd name="connsiteY11" fmla="*/ 756341 h 782408"/>
                <a:gd name="connsiteX12" fmla="*/ 824705 w 1122334"/>
                <a:gd name="connsiteY12" fmla="*/ 743055 h 782408"/>
                <a:gd name="connsiteX13" fmla="*/ 1057814 w 1122334"/>
                <a:gd name="connsiteY13" fmla="*/ 699480 h 782408"/>
                <a:gd name="connsiteX14" fmla="*/ 1088358 w 1122334"/>
                <a:gd name="connsiteY14" fmla="*/ 537840 h 782408"/>
                <a:gd name="connsiteX15" fmla="*/ 1119980 w 1122334"/>
                <a:gd name="connsiteY15" fmla="*/ 361675 h 782408"/>
                <a:gd name="connsiteX16" fmla="*/ 963071 w 1122334"/>
                <a:gd name="connsiteY16" fmla="*/ 285475 h 782408"/>
                <a:gd name="connsiteX17" fmla="*/ 867821 w 1122334"/>
                <a:gd name="connsiteY17" fmla="*/ 272775 h 782408"/>
                <a:gd name="connsiteX18" fmla="*/ 802733 w 1122334"/>
                <a:gd name="connsiteY18" fmla="*/ 330718 h 782408"/>
                <a:gd name="connsiteX19" fmla="*/ 735300 w 1122334"/>
                <a:gd name="connsiteY19" fmla="*/ 279333 h 782408"/>
                <a:gd name="connsiteX20" fmla="*/ 670177 w 1122334"/>
                <a:gd name="connsiteY20" fmla="*/ 212450 h 782408"/>
                <a:gd name="connsiteX21" fmla="*/ 729708 w 1122334"/>
                <a:gd name="connsiteY21" fmla="*/ 149744 h 782408"/>
                <a:gd name="connsiteX22" fmla="*/ 645192 w 1122334"/>
                <a:gd name="connsiteY22" fmla="*/ 1738 h 782408"/>
                <a:gd name="connsiteX23" fmla="*/ 605550 w 1122334"/>
                <a:gd name="connsiteY23" fmla="*/ 47493 h 782408"/>
                <a:gd name="connsiteX24" fmla="*/ 639971 w 1122334"/>
                <a:gd name="connsiteY24" fmla="*/ 94822 h 782408"/>
                <a:gd name="connsiteX25" fmla="*/ 535952 w 1122334"/>
                <a:gd name="connsiteY25" fmla="*/ 198795 h 782408"/>
                <a:gd name="connsiteX26" fmla="*/ 429670 w 1122334"/>
                <a:gd name="connsiteY26" fmla="*/ 178363 h 782408"/>
                <a:gd name="connsiteX27" fmla="*/ 348374 w 1122334"/>
                <a:gd name="connsiteY27" fmla="*/ 139677 h 782408"/>
                <a:gd name="connsiteX28" fmla="*/ 209008 w 1122334"/>
                <a:gd name="connsiteY28" fmla="*/ 81986 h 782408"/>
                <a:gd name="connsiteX29" fmla="*/ 55815 w 1122334"/>
                <a:gd name="connsiteY29" fmla="*/ 59637 h 782408"/>
                <a:gd name="connsiteX0" fmla="*/ 55815 w 1122332"/>
                <a:gd name="connsiteY0" fmla="*/ 59079 h 781850"/>
                <a:gd name="connsiteX1" fmla="*/ 0 w 1122332"/>
                <a:gd name="connsiteY1" fmla="*/ 344656 h 781850"/>
                <a:gd name="connsiteX2" fmla="*/ 10571 w 1122332"/>
                <a:gd name="connsiteY2" fmla="*/ 589717 h 781850"/>
                <a:gd name="connsiteX3" fmla="*/ 29621 w 1122332"/>
                <a:gd name="connsiteY3" fmla="*/ 696873 h 781850"/>
                <a:gd name="connsiteX4" fmla="*/ 55815 w 1122332"/>
                <a:gd name="connsiteY4" fmla="*/ 730211 h 781850"/>
                <a:gd name="connsiteX5" fmla="*/ 124871 w 1122332"/>
                <a:gd name="connsiteY5" fmla="*/ 742117 h 781850"/>
                <a:gd name="connsiteX6" fmla="*/ 162350 w 1122332"/>
                <a:gd name="connsiteY6" fmla="*/ 639896 h 781850"/>
                <a:gd name="connsiteX7" fmla="*/ 337503 w 1122332"/>
                <a:gd name="connsiteY7" fmla="*/ 623307 h 781850"/>
                <a:gd name="connsiteX8" fmla="*/ 372521 w 1122332"/>
                <a:gd name="connsiteY8" fmla="*/ 691317 h 781850"/>
                <a:gd name="connsiteX9" fmla="*/ 455070 w 1122332"/>
                <a:gd name="connsiteY9" fmla="*/ 692329 h 781850"/>
                <a:gd name="connsiteX10" fmla="*/ 512221 w 1122332"/>
                <a:gd name="connsiteY10" fmla="*/ 781850 h 781850"/>
                <a:gd name="connsiteX11" fmla="*/ 684580 w 1122332"/>
                <a:gd name="connsiteY11" fmla="*/ 755783 h 781850"/>
                <a:gd name="connsiteX12" fmla="*/ 824705 w 1122332"/>
                <a:gd name="connsiteY12" fmla="*/ 742497 h 781850"/>
                <a:gd name="connsiteX13" fmla="*/ 1057814 w 1122332"/>
                <a:gd name="connsiteY13" fmla="*/ 698922 h 781850"/>
                <a:gd name="connsiteX14" fmla="*/ 1088358 w 1122332"/>
                <a:gd name="connsiteY14" fmla="*/ 537282 h 781850"/>
                <a:gd name="connsiteX15" fmla="*/ 1119980 w 1122332"/>
                <a:gd name="connsiteY15" fmla="*/ 361117 h 781850"/>
                <a:gd name="connsiteX16" fmla="*/ 963071 w 1122332"/>
                <a:gd name="connsiteY16" fmla="*/ 284917 h 781850"/>
                <a:gd name="connsiteX17" fmla="*/ 867821 w 1122332"/>
                <a:gd name="connsiteY17" fmla="*/ 272217 h 781850"/>
                <a:gd name="connsiteX18" fmla="*/ 802733 w 1122332"/>
                <a:gd name="connsiteY18" fmla="*/ 330160 h 781850"/>
                <a:gd name="connsiteX19" fmla="*/ 735300 w 1122332"/>
                <a:gd name="connsiteY19" fmla="*/ 278775 h 781850"/>
                <a:gd name="connsiteX20" fmla="*/ 670177 w 1122332"/>
                <a:gd name="connsiteY20" fmla="*/ 211892 h 781850"/>
                <a:gd name="connsiteX21" fmla="*/ 729708 w 1122332"/>
                <a:gd name="connsiteY21" fmla="*/ 149186 h 781850"/>
                <a:gd name="connsiteX22" fmla="*/ 645192 w 1122332"/>
                <a:gd name="connsiteY22" fmla="*/ 1180 h 781850"/>
                <a:gd name="connsiteX23" fmla="*/ 605550 w 1122332"/>
                <a:gd name="connsiteY23" fmla="*/ 59843 h 781850"/>
                <a:gd name="connsiteX24" fmla="*/ 639971 w 1122332"/>
                <a:gd name="connsiteY24" fmla="*/ 94264 h 781850"/>
                <a:gd name="connsiteX25" fmla="*/ 535952 w 1122332"/>
                <a:gd name="connsiteY25" fmla="*/ 198237 h 781850"/>
                <a:gd name="connsiteX26" fmla="*/ 429670 w 1122332"/>
                <a:gd name="connsiteY26" fmla="*/ 177805 h 781850"/>
                <a:gd name="connsiteX27" fmla="*/ 348374 w 1122332"/>
                <a:gd name="connsiteY27" fmla="*/ 139119 h 781850"/>
                <a:gd name="connsiteX28" fmla="*/ 209008 w 1122332"/>
                <a:gd name="connsiteY28" fmla="*/ 81428 h 781850"/>
                <a:gd name="connsiteX29" fmla="*/ 55815 w 1122332"/>
                <a:gd name="connsiteY29" fmla="*/ 59079 h 7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2332" h="781850">
                  <a:moveTo>
                    <a:pt x="55815" y="59079"/>
                  </a:moveTo>
                  <a:cubicBezTo>
                    <a:pt x="517" y="136602"/>
                    <a:pt x="24342" y="262371"/>
                    <a:pt x="0" y="344656"/>
                  </a:cubicBezTo>
                  <a:lnTo>
                    <a:pt x="10571" y="589717"/>
                  </a:lnTo>
                  <a:lnTo>
                    <a:pt x="29621" y="696873"/>
                  </a:lnTo>
                  <a:lnTo>
                    <a:pt x="55815" y="730211"/>
                  </a:lnTo>
                  <a:lnTo>
                    <a:pt x="124871" y="742117"/>
                  </a:lnTo>
                  <a:lnTo>
                    <a:pt x="162350" y="639896"/>
                  </a:lnTo>
                  <a:lnTo>
                    <a:pt x="337503" y="623307"/>
                  </a:lnTo>
                  <a:lnTo>
                    <a:pt x="372521" y="691317"/>
                  </a:lnTo>
                  <a:lnTo>
                    <a:pt x="455070" y="692329"/>
                  </a:lnTo>
                  <a:lnTo>
                    <a:pt x="512221" y="781850"/>
                  </a:lnTo>
                  <a:lnTo>
                    <a:pt x="684580" y="755783"/>
                  </a:lnTo>
                  <a:lnTo>
                    <a:pt x="824705" y="742497"/>
                  </a:lnTo>
                  <a:lnTo>
                    <a:pt x="1057814" y="698922"/>
                  </a:lnTo>
                  <a:lnTo>
                    <a:pt x="1088358" y="537282"/>
                  </a:lnTo>
                  <a:cubicBezTo>
                    <a:pt x="1096031" y="488599"/>
                    <a:pt x="1131735" y="413481"/>
                    <a:pt x="1119980" y="361117"/>
                  </a:cubicBezTo>
                  <a:cubicBezTo>
                    <a:pt x="1085319" y="309524"/>
                    <a:pt x="1009638" y="310317"/>
                    <a:pt x="963071" y="284917"/>
                  </a:cubicBezTo>
                  <a:lnTo>
                    <a:pt x="867821" y="272217"/>
                  </a:lnTo>
                  <a:lnTo>
                    <a:pt x="802733" y="330160"/>
                  </a:lnTo>
                  <a:lnTo>
                    <a:pt x="735300" y="278775"/>
                  </a:lnTo>
                  <a:lnTo>
                    <a:pt x="670177" y="211892"/>
                  </a:lnTo>
                  <a:cubicBezTo>
                    <a:pt x="690021" y="190990"/>
                    <a:pt x="724152" y="189138"/>
                    <a:pt x="729708" y="149186"/>
                  </a:cubicBezTo>
                  <a:cubicBezTo>
                    <a:pt x="713569" y="66900"/>
                    <a:pt x="730387" y="16791"/>
                    <a:pt x="645192" y="1180"/>
                  </a:cubicBezTo>
                  <a:cubicBezTo>
                    <a:pt x="620914" y="-6540"/>
                    <a:pt x="617303" y="24849"/>
                    <a:pt x="605550" y="59843"/>
                  </a:cubicBezTo>
                  <a:cubicBezTo>
                    <a:pt x="598226" y="83244"/>
                    <a:pt x="647268" y="66896"/>
                    <a:pt x="639971" y="94264"/>
                  </a:cubicBezTo>
                  <a:cubicBezTo>
                    <a:pt x="632674" y="121632"/>
                    <a:pt x="562397" y="192201"/>
                    <a:pt x="535952" y="198237"/>
                  </a:cubicBezTo>
                  <a:cubicBezTo>
                    <a:pt x="472716" y="183994"/>
                    <a:pt x="461949" y="178599"/>
                    <a:pt x="429670" y="177805"/>
                  </a:cubicBezTo>
                  <a:lnTo>
                    <a:pt x="348374" y="139119"/>
                  </a:lnTo>
                  <a:lnTo>
                    <a:pt x="209008" y="81428"/>
                  </a:lnTo>
                  <a:cubicBezTo>
                    <a:pt x="157944" y="71110"/>
                    <a:pt x="118785" y="31297"/>
                    <a:pt x="55815" y="59079"/>
                  </a:cubicBezTo>
                  <a:close/>
                </a:path>
              </a:pathLst>
            </a:custGeom>
            <a:noFill/>
            <a:ln w="19050" cap="rnd">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Rectangle 2"/>
            <p:cNvSpPr txBox="1">
              <a:spLocks noChangeArrowheads="1"/>
            </p:cNvSpPr>
            <p:nvPr/>
          </p:nvSpPr>
          <p:spPr>
            <a:xfrm>
              <a:off x="5421633" y="4873934"/>
              <a:ext cx="932274" cy="140312"/>
            </a:xfrm>
            <a:prstGeom prst="rect">
              <a:avLst/>
            </a:prstGeom>
            <a:solidFill>
              <a:schemeClr val="bg1"/>
            </a:solidFill>
            <a:ln w="6350">
              <a:solidFill>
                <a:schemeClr val="tx1"/>
              </a:solidFill>
            </a:ln>
          </p:spPr>
          <p:txBody>
            <a:bodyPr lIns="36000" tIns="36000" rIns="0" bIns="36000" anchor="ctr" anchorCtr="0"/>
            <a:lst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3200">
                  <a:solidFill>
                    <a:schemeClr val="tx2"/>
                  </a:solidFill>
                  <a:latin typeface="Arial" charset="0"/>
                  <a:ea typeface="ＭＳ Ｐゴシック" pitchFamily="50" charset="-128"/>
                </a:defRPr>
              </a:lvl2pPr>
              <a:lvl3pPr algn="ctr" rtl="0" fontAlgn="base">
                <a:spcBef>
                  <a:spcPct val="0"/>
                </a:spcBef>
                <a:spcAft>
                  <a:spcPct val="0"/>
                </a:spcAft>
                <a:defRPr kumimoji="1" sz="3200">
                  <a:solidFill>
                    <a:schemeClr val="tx2"/>
                  </a:solidFill>
                  <a:latin typeface="Arial" charset="0"/>
                  <a:ea typeface="ＭＳ Ｐゴシック" pitchFamily="50" charset="-128"/>
                </a:defRPr>
              </a:lvl3pPr>
              <a:lvl4pPr algn="ctr" rtl="0" fontAlgn="base">
                <a:spcBef>
                  <a:spcPct val="0"/>
                </a:spcBef>
                <a:spcAft>
                  <a:spcPct val="0"/>
                </a:spcAft>
                <a:defRPr kumimoji="1" sz="3200">
                  <a:solidFill>
                    <a:schemeClr val="tx2"/>
                  </a:solidFill>
                  <a:latin typeface="Arial" charset="0"/>
                  <a:ea typeface="ＭＳ Ｐゴシック" pitchFamily="50" charset="-128"/>
                </a:defRPr>
              </a:lvl4pPr>
              <a:lvl5pPr algn="ctr" rtl="0" fontAlgn="base">
                <a:spcBef>
                  <a:spcPct val="0"/>
                </a:spcBef>
                <a:spcAft>
                  <a:spcPct val="0"/>
                </a:spcAft>
                <a:defRPr kumimoji="1" sz="3200">
                  <a:solidFill>
                    <a:schemeClr val="tx2"/>
                  </a:solidFill>
                  <a:latin typeface="Arial" charset="0"/>
                  <a:ea typeface="ＭＳ Ｐゴシック" pitchFamily="50" charset="-128"/>
                </a:defRPr>
              </a:lvl5pPr>
              <a:lvl6pPr marL="457200" algn="ctr" rtl="0" fontAlgn="base">
                <a:spcBef>
                  <a:spcPct val="0"/>
                </a:spcBef>
                <a:spcAft>
                  <a:spcPct val="0"/>
                </a:spcAft>
                <a:defRPr kumimoji="1" sz="3200">
                  <a:solidFill>
                    <a:schemeClr val="tx2"/>
                  </a:solidFill>
                  <a:latin typeface="Arial" charset="0"/>
                  <a:ea typeface="ＭＳ Ｐゴシック" pitchFamily="50" charset="-128"/>
                </a:defRPr>
              </a:lvl6pPr>
              <a:lvl7pPr marL="914400" algn="ctr" rtl="0" fontAlgn="base">
                <a:spcBef>
                  <a:spcPct val="0"/>
                </a:spcBef>
                <a:spcAft>
                  <a:spcPct val="0"/>
                </a:spcAft>
                <a:defRPr kumimoji="1" sz="3200">
                  <a:solidFill>
                    <a:schemeClr val="tx2"/>
                  </a:solidFill>
                  <a:latin typeface="Arial" charset="0"/>
                  <a:ea typeface="ＭＳ Ｐゴシック" pitchFamily="50" charset="-128"/>
                </a:defRPr>
              </a:lvl7pPr>
              <a:lvl8pPr marL="1371600" algn="ctr" rtl="0" fontAlgn="base">
                <a:spcBef>
                  <a:spcPct val="0"/>
                </a:spcBef>
                <a:spcAft>
                  <a:spcPct val="0"/>
                </a:spcAft>
                <a:defRPr kumimoji="1" sz="3200">
                  <a:solidFill>
                    <a:schemeClr val="tx2"/>
                  </a:solidFill>
                  <a:latin typeface="Arial" charset="0"/>
                  <a:ea typeface="ＭＳ Ｐゴシック" pitchFamily="50" charset="-128"/>
                </a:defRPr>
              </a:lvl8pPr>
              <a:lvl9pPr marL="1828800" algn="ctr" rtl="0" fontAlgn="base">
                <a:spcBef>
                  <a:spcPct val="0"/>
                </a:spcBef>
                <a:spcAft>
                  <a:spcPct val="0"/>
                </a:spcAft>
                <a:defRPr kumimoji="1" sz="3200">
                  <a:solidFill>
                    <a:schemeClr val="tx2"/>
                  </a:solidFill>
                  <a:latin typeface="Arial" charset="0"/>
                  <a:ea typeface="ＭＳ Ｐゴシック" pitchFamily="50" charset="-128"/>
                </a:defRPr>
              </a:lvl9pPr>
            </a:lstStyle>
            <a:p>
              <a:r>
                <a:rPr lang="ja-JP" altLang="en-US" sz="600"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燃え広がる</a:t>
              </a:r>
              <a:r>
                <a:rPr lang="ja-JP" altLang="en-US" sz="6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範囲が分断された</a:t>
              </a:r>
              <a:endParaRPr lang="en-US" altLang="ja-JP" sz="6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0" name="直線コネクタ 219"/>
            <p:cNvCxnSpPr>
              <a:stCxn id="218" idx="0"/>
              <a:endCxn id="217" idx="22"/>
            </p:cNvCxnSpPr>
            <p:nvPr/>
          </p:nvCxnSpPr>
          <p:spPr>
            <a:xfrm flipV="1">
              <a:off x="5887770" y="4403801"/>
              <a:ext cx="92058" cy="470133"/>
            </a:xfrm>
            <a:prstGeom prst="line">
              <a:avLst/>
            </a:prstGeom>
            <a:ln w="3175" cap="rnd">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a:off x="4713429" y="3659237"/>
              <a:ext cx="826729" cy="127091"/>
            </a:xfrm>
            <a:prstGeom prst="rect">
              <a:avLst/>
            </a:prstGeom>
            <a:noFill/>
            <a:ln>
              <a:noFill/>
            </a:ln>
          </p:spPr>
          <p:txBody>
            <a:bodyPr wrap="square" lIns="36000" tIns="36000" rIns="36000" bIns="36000" anchor="ctr" anchorCtr="0">
              <a:noAutofit/>
            </a:bodyPr>
            <a:lstStyle/>
            <a:p>
              <a:r>
                <a:rPr lang="ja-JP" altLang="en-US" sz="700" dirty="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事業</a:t>
              </a:r>
              <a:r>
                <a:rPr lang="ja-JP" altLang="en-US" sz="700" dirty="0">
                  <a:latin typeface="Meiryo UI" panose="020B0604030504040204" pitchFamily="50" charset="-128"/>
                  <a:ea typeface="Meiryo UI" panose="020B0604030504040204" pitchFamily="50" charset="-128"/>
                </a:rPr>
                <a:t>実施後</a:t>
              </a:r>
              <a:endParaRPr lang="en-US" altLang="ja-JP" sz="7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4998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タイト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12533</TotalTime>
  <Words>4294</Words>
  <Application>Microsoft Office PowerPoint</Application>
  <PresentationFormat>A4 210 x 297 mm</PresentationFormat>
  <Paragraphs>379</Paragraphs>
  <Slides>10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HGPｺﾞｼｯｸM</vt:lpstr>
      <vt:lpstr>Meiryo UI</vt:lpstr>
      <vt:lpstr>ＭＳ Ｐゴシック</vt:lpstr>
      <vt:lpstr>ＭＳ Ｐ明朝</vt:lpstr>
      <vt:lpstr>ＭＳ ゴシック</vt:lpstr>
      <vt:lpstr>Arial</vt:lpstr>
      <vt:lpstr>Calibri</vt:lpstr>
      <vt:lpstr>Georgia</vt:lpstr>
      <vt:lpstr>Times New Roman</vt:lpstr>
      <vt:lpstr>タイトル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芦田　貴紀</cp:lastModifiedBy>
  <cp:revision>863</cp:revision>
  <cp:lastPrinted>2021-11-29T06:30:56Z</cp:lastPrinted>
  <dcterms:created xsi:type="dcterms:W3CDTF">2017-06-09T07:24:44Z</dcterms:created>
  <dcterms:modified xsi:type="dcterms:W3CDTF">2021-11-29T06:31:34Z</dcterms:modified>
</cp:coreProperties>
</file>