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3" r:id="rId3"/>
  </p:sldMasterIdLst>
  <p:notesMasterIdLst>
    <p:notesMasterId r:id="rId42"/>
  </p:notesMasterIdLst>
  <p:handoutMasterIdLst>
    <p:handoutMasterId r:id="rId43"/>
  </p:handoutMasterIdLst>
  <p:sldIdLst>
    <p:sldId id="267" r:id="rId4"/>
    <p:sldId id="296" r:id="rId5"/>
    <p:sldId id="346" r:id="rId6"/>
    <p:sldId id="347" r:id="rId7"/>
    <p:sldId id="348" r:id="rId8"/>
    <p:sldId id="369" r:id="rId9"/>
    <p:sldId id="350" r:id="rId10"/>
    <p:sldId id="351" r:id="rId11"/>
    <p:sldId id="352" r:id="rId12"/>
    <p:sldId id="370" r:id="rId13"/>
    <p:sldId id="354" r:id="rId14"/>
    <p:sldId id="355" r:id="rId15"/>
    <p:sldId id="356" r:id="rId16"/>
    <p:sldId id="371" r:id="rId17"/>
    <p:sldId id="372" r:id="rId18"/>
    <p:sldId id="373" r:id="rId19"/>
    <p:sldId id="374" r:id="rId20"/>
    <p:sldId id="375" r:id="rId21"/>
    <p:sldId id="362" r:id="rId22"/>
    <p:sldId id="363" r:id="rId23"/>
    <p:sldId id="364" r:id="rId24"/>
    <p:sldId id="365" r:id="rId25"/>
    <p:sldId id="380" r:id="rId26"/>
    <p:sldId id="381" r:id="rId27"/>
    <p:sldId id="382" r:id="rId28"/>
    <p:sldId id="383" r:id="rId29"/>
    <p:sldId id="384" r:id="rId30"/>
    <p:sldId id="283" r:id="rId31"/>
    <p:sldId id="313" r:id="rId32"/>
    <p:sldId id="312" r:id="rId33"/>
    <p:sldId id="314" r:id="rId34"/>
    <p:sldId id="320" r:id="rId35"/>
    <p:sldId id="317" r:id="rId36"/>
    <p:sldId id="321" r:id="rId37"/>
    <p:sldId id="322" r:id="rId38"/>
    <p:sldId id="323" r:id="rId39"/>
    <p:sldId id="324" r:id="rId40"/>
    <p:sldId id="319" r:id="rId41"/>
  </p:sldIdLst>
  <p:sldSz cx="9906000" cy="6858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111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handoutMaster" Target="handoutMasters/handoutMaster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D2CC3416-B12C-4F26-8FFD-1FE49AAE9785}" type="datetimeFigureOut">
              <a:rPr kumimoji="1" lang="ja-JP" altLang="en-US" smtClean="0"/>
              <a:t>2021/2/8</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734A2B69-5ECE-470F-81C5-CE2EE15DB051}" type="slidenum">
              <a:rPr kumimoji="1" lang="ja-JP" altLang="en-US" smtClean="0"/>
              <a:t>‹#›</a:t>
            </a:fld>
            <a:endParaRPr kumimoji="1" lang="ja-JP" altLang="en-US"/>
          </a:p>
        </p:txBody>
      </p:sp>
    </p:spTree>
    <p:extLst>
      <p:ext uri="{BB962C8B-B14F-4D97-AF65-F5344CB8AC3E}">
        <p14:creationId xmlns:p14="http://schemas.microsoft.com/office/powerpoint/2010/main" val="1088888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220FBF9F-B0E7-4041-8F81-2969BE08A8F0}" type="datetimeFigureOut">
              <a:rPr kumimoji="1" lang="ja-JP" altLang="en-US" smtClean="0"/>
              <a:t>2021/2/8</a:t>
            </a:fld>
            <a:endParaRPr kumimoji="1" lang="ja-JP" altLang="en-US"/>
          </a:p>
        </p:txBody>
      </p:sp>
      <p:sp>
        <p:nvSpPr>
          <p:cNvPr id="4" name="スライド イメージ プレースホルダー 3"/>
          <p:cNvSpPr>
            <a:spLocks noGrp="1" noRot="1" noChangeAspect="1"/>
          </p:cNvSpPr>
          <p:nvPr>
            <p:ph type="sldImg" idx="2"/>
          </p:nvPr>
        </p:nvSpPr>
        <p:spPr>
          <a:xfrm>
            <a:off x="981075" y="1243013"/>
            <a:ext cx="48450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B493970A-40F3-43C9-B9BF-54335277DE1B}" type="slidenum">
              <a:rPr kumimoji="1" lang="ja-JP" altLang="en-US" smtClean="0"/>
              <a:t>‹#›</a:t>
            </a:fld>
            <a:endParaRPr kumimoji="1" lang="ja-JP" altLang="en-US"/>
          </a:p>
        </p:txBody>
      </p:sp>
    </p:spTree>
    <p:extLst>
      <p:ext uri="{BB962C8B-B14F-4D97-AF65-F5344CB8AC3E}">
        <p14:creationId xmlns:p14="http://schemas.microsoft.com/office/powerpoint/2010/main" val="403430240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253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defRPr>
            </a:lvl1pPr>
            <a:lvl2pPr marL="742950" indent="-285750">
              <a:spcBef>
                <a:spcPct val="30000"/>
              </a:spcBef>
              <a:defRPr kumimoji="1" sz="1200">
                <a:solidFill>
                  <a:schemeClr val="tx1"/>
                </a:solidFill>
                <a:latin typeface="Calibri" panose="020F0502020204030204" pitchFamily="34" charset="0"/>
              </a:defRPr>
            </a:lvl2pPr>
            <a:lvl3pPr marL="1143000" indent="-228600">
              <a:spcBef>
                <a:spcPct val="30000"/>
              </a:spcBef>
              <a:defRPr kumimoji="1" sz="1200">
                <a:solidFill>
                  <a:schemeClr val="tx1"/>
                </a:solidFill>
                <a:latin typeface="Calibri" panose="020F0502020204030204" pitchFamily="34" charset="0"/>
              </a:defRPr>
            </a:lvl3pPr>
            <a:lvl4pPr marL="1600200" indent="-228600">
              <a:spcBef>
                <a:spcPct val="30000"/>
              </a:spcBef>
              <a:defRPr kumimoji="1" sz="1200">
                <a:solidFill>
                  <a:schemeClr val="tx1"/>
                </a:solidFill>
                <a:latin typeface="Calibri" panose="020F0502020204030204" pitchFamily="34" charset="0"/>
              </a:defRPr>
            </a:lvl4pPr>
            <a:lvl5pPr marL="2057400" indent="-228600">
              <a:spcBef>
                <a:spcPct val="30000"/>
              </a:spcBef>
              <a:defRPr kumimoji="1"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kumimoji="1"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kumimoji="1"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kumimoji="1"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kumimoji="1"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BE4D413-A0B2-4A85-8BF4-7DC7EE326E20}" type="slidenum">
              <a:rPr kumimoji="0"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31682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2662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defRPr>
            </a:lvl1pPr>
            <a:lvl2pPr marL="742950" indent="-285750">
              <a:spcBef>
                <a:spcPct val="30000"/>
              </a:spcBef>
              <a:defRPr kumimoji="1" sz="1200">
                <a:solidFill>
                  <a:schemeClr val="tx1"/>
                </a:solidFill>
                <a:latin typeface="Calibri" panose="020F0502020204030204" pitchFamily="34" charset="0"/>
              </a:defRPr>
            </a:lvl2pPr>
            <a:lvl3pPr marL="1143000" indent="-228600">
              <a:spcBef>
                <a:spcPct val="30000"/>
              </a:spcBef>
              <a:defRPr kumimoji="1" sz="1200">
                <a:solidFill>
                  <a:schemeClr val="tx1"/>
                </a:solidFill>
                <a:latin typeface="Calibri" panose="020F0502020204030204" pitchFamily="34" charset="0"/>
              </a:defRPr>
            </a:lvl3pPr>
            <a:lvl4pPr marL="1600200" indent="-228600">
              <a:spcBef>
                <a:spcPct val="30000"/>
              </a:spcBef>
              <a:defRPr kumimoji="1" sz="1200">
                <a:solidFill>
                  <a:schemeClr val="tx1"/>
                </a:solidFill>
                <a:latin typeface="Calibri" panose="020F0502020204030204" pitchFamily="34" charset="0"/>
              </a:defRPr>
            </a:lvl4pPr>
            <a:lvl5pPr marL="2057400" indent="-228600">
              <a:spcBef>
                <a:spcPct val="30000"/>
              </a:spcBef>
              <a:defRPr kumimoji="1"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kumimoji="1"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kumimoji="1"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kumimoji="1"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kumimoji="1"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80C23C8-FD8E-4512-9B76-E69FAFAC304E}"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77869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今日は、実際の時間割を持ってきました。</a:t>
            </a:r>
            <a:endParaRPr lang="en-US" altLang="ja-JP" smtClean="0"/>
          </a:p>
          <a:p>
            <a:r>
              <a:rPr lang="ja-JP" altLang="en-US" smtClean="0"/>
              <a:t>白い科目が、クラス全員で受けるものです。青色は、選択科目ですので、クラスではなく、それを選んだ生徒同士で学びます。たくさんありますね。</a:t>
            </a:r>
            <a:endParaRPr lang="en-US" altLang="ja-JP" smtClean="0"/>
          </a:p>
          <a:p>
            <a:r>
              <a:rPr lang="ja-JP" altLang="en-US" smtClean="0"/>
              <a:t>福祉を学びたい</a:t>
            </a:r>
            <a:r>
              <a:rPr lang="en-US" altLang="ja-JP" smtClean="0"/>
              <a:t>A</a:t>
            </a:r>
            <a:r>
              <a:rPr lang="ja-JP" altLang="en-US" smtClean="0"/>
              <a:t>さんは、たとえば木１２で入浴の介助、水５６でカウンセリングなど、実際の介護の場面に必要な技術を訓練しています。</a:t>
            </a:r>
            <a:endParaRPr lang="en-US" altLang="ja-JP" smtClean="0"/>
          </a:p>
          <a:p>
            <a:endParaRPr lang="en-US" altLang="ja-JP" smtClean="0"/>
          </a:p>
        </p:txBody>
      </p:sp>
      <p:sp>
        <p:nvSpPr>
          <p:cNvPr id="30724"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defRPr>
            </a:lvl1pPr>
            <a:lvl2pPr marL="747713" indent="-287338">
              <a:spcBef>
                <a:spcPct val="30000"/>
              </a:spcBef>
              <a:defRPr kumimoji="1" sz="1200">
                <a:solidFill>
                  <a:schemeClr val="tx1"/>
                </a:solidFill>
                <a:latin typeface="Calibri" panose="020F0502020204030204" pitchFamily="34" charset="0"/>
              </a:defRPr>
            </a:lvl2pPr>
            <a:lvl3pPr marL="1150938" indent="-230188">
              <a:spcBef>
                <a:spcPct val="30000"/>
              </a:spcBef>
              <a:defRPr kumimoji="1" sz="1200">
                <a:solidFill>
                  <a:schemeClr val="tx1"/>
                </a:solidFill>
                <a:latin typeface="Calibri" panose="020F0502020204030204" pitchFamily="34" charset="0"/>
              </a:defRPr>
            </a:lvl3pPr>
            <a:lvl4pPr marL="1612900" indent="-230188">
              <a:spcBef>
                <a:spcPct val="30000"/>
              </a:spcBef>
              <a:defRPr kumimoji="1" sz="1200">
                <a:solidFill>
                  <a:schemeClr val="tx1"/>
                </a:solidFill>
                <a:latin typeface="Calibri" panose="020F0502020204030204" pitchFamily="34" charset="0"/>
              </a:defRPr>
            </a:lvl4pPr>
            <a:lvl5pPr marL="2073275" indent="-230188">
              <a:spcBef>
                <a:spcPct val="30000"/>
              </a:spcBef>
              <a:defRPr kumimoji="1" sz="1200">
                <a:solidFill>
                  <a:schemeClr val="tx1"/>
                </a:solidFill>
                <a:latin typeface="Calibri" panose="020F0502020204030204" pitchFamily="34" charset="0"/>
              </a:defRPr>
            </a:lvl5pPr>
            <a:lvl6pPr marL="2530475" indent="-230188" defTabSz="457200" eaLnBrk="0" fontAlgn="base" hangingPunct="0">
              <a:spcBef>
                <a:spcPct val="30000"/>
              </a:spcBef>
              <a:spcAft>
                <a:spcPct val="0"/>
              </a:spcAft>
              <a:defRPr kumimoji="1" sz="1200">
                <a:solidFill>
                  <a:schemeClr val="tx1"/>
                </a:solidFill>
                <a:latin typeface="Calibri" panose="020F0502020204030204" pitchFamily="34" charset="0"/>
              </a:defRPr>
            </a:lvl6pPr>
            <a:lvl7pPr marL="2987675" indent="-230188" defTabSz="457200" eaLnBrk="0" fontAlgn="base" hangingPunct="0">
              <a:spcBef>
                <a:spcPct val="30000"/>
              </a:spcBef>
              <a:spcAft>
                <a:spcPct val="0"/>
              </a:spcAft>
              <a:defRPr kumimoji="1" sz="1200">
                <a:solidFill>
                  <a:schemeClr val="tx1"/>
                </a:solidFill>
                <a:latin typeface="Calibri" panose="020F0502020204030204" pitchFamily="34" charset="0"/>
              </a:defRPr>
            </a:lvl7pPr>
            <a:lvl8pPr marL="3444875" indent="-230188" defTabSz="457200" eaLnBrk="0" fontAlgn="base" hangingPunct="0">
              <a:spcBef>
                <a:spcPct val="30000"/>
              </a:spcBef>
              <a:spcAft>
                <a:spcPct val="0"/>
              </a:spcAft>
              <a:defRPr kumimoji="1" sz="1200">
                <a:solidFill>
                  <a:schemeClr val="tx1"/>
                </a:solidFill>
                <a:latin typeface="Calibri" panose="020F0502020204030204" pitchFamily="34" charset="0"/>
              </a:defRPr>
            </a:lvl8pPr>
            <a:lvl9pPr marL="3902075" indent="-230188" defTabSz="457200" eaLnBrk="0" fontAlgn="base" hangingPunct="0">
              <a:spcBef>
                <a:spcPct val="30000"/>
              </a:spcBef>
              <a:spcAft>
                <a:spcPct val="0"/>
              </a:spcAft>
              <a:defRPr kumimoji="1"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DE3F315-5472-4A07-8EB5-5E3CF3D8722C}" type="slidenum">
              <a:rPr kumimoji="1" lang="en-US" altLang="ja-JP"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1" lang="en-US" altLang="ja-JP"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320297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mtClean="0"/>
              <a:t>今日は、実際の時間割を持ってきました。</a:t>
            </a:r>
            <a:endParaRPr lang="en-US" altLang="ja-JP" smtClean="0"/>
          </a:p>
          <a:p>
            <a:r>
              <a:rPr lang="ja-JP" altLang="en-US" smtClean="0"/>
              <a:t>白い科目が、クラス全員で受けるものです。青色は、選択科目ですので、クラスではなく、それを選んだ生徒同士で学びます。たくさんありますね。</a:t>
            </a:r>
            <a:endParaRPr lang="en-US" altLang="ja-JP" smtClean="0"/>
          </a:p>
          <a:p>
            <a:r>
              <a:rPr lang="ja-JP" altLang="en-US" smtClean="0"/>
              <a:t>福祉を学びたい</a:t>
            </a:r>
            <a:r>
              <a:rPr lang="en-US" altLang="ja-JP" smtClean="0"/>
              <a:t>A</a:t>
            </a:r>
            <a:r>
              <a:rPr lang="ja-JP" altLang="en-US" smtClean="0"/>
              <a:t>さんは、たとえば木１２で入浴の介助、水５６でカウンセリングなど、実際の介護の場面に必要な技術を訓練しています。</a:t>
            </a:r>
            <a:endParaRPr lang="en-US" altLang="ja-JP" smtClean="0"/>
          </a:p>
          <a:p>
            <a:endParaRPr lang="en-US" altLang="ja-JP" smtClean="0"/>
          </a:p>
        </p:txBody>
      </p:sp>
      <p:sp>
        <p:nvSpPr>
          <p:cNvPr id="3277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defRPr>
            </a:lvl1pPr>
            <a:lvl2pPr marL="747713" indent="-287338">
              <a:spcBef>
                <a:spcPct val="30000"/>
              </a:spcBef>
              <a:defRPr kumimoji="1" sz="1200">
                <a:solidFill>
                  <a:schemeClr val="tx1"/>
                </a:solidFill>
                <a:latin typeface="Calibri" panose="020F0502020204030204" pitchFamily="34" charset="0"/>
              </a:defRPr>
            </a:lvl2pPr>
            <a:lvl3pPr marL="1150938" indent="-230188">
              <a:spcBef>
                <a:spcPct val="30000"/>
              </a:spcBef>
              <a:defRPr kumimoji="1" sz="1200">
                <a:solidFill>
                  <a:schemeClr val="tx1"/>
                </a:solidFill>
                <a:latin typeface="Calibri" panose="020F0502020204030204" pitchFamily="34" charset="0"/>
              </a:defRPr>
            </a:lvl3pPr>
            <a:lvl4pPr marL="1612900" indent="-230188">
              <a:spcBef>
                <a:spcPct val="30000"/>
              </a:spcBef>
              <a:defRPr kumimoji="1" sz="1200">
                <a:solidFill>
                  <a:schemeClr val="tx1"/>
                </a:solidFill>
                <a:latin typeface="Calibri" panose="020F0502020204030204" pitchFamily="34" charset="0"/>
              </a:defRPr>
            </a:lvl4pPr>
            <a:lvl5pPr marL="2073275" indent="-230188">
              <a:spcBef>
                <a:spcPct val="30000"/>
              </a:spcBef>
              <a:defRPr kumimoji="1" sz="1200">
                <a:solidFill>
                  <a:schemeClr val="tx1"/>
                </a:solidFill>
                <a:latin typeface="Calibri" panose="020F0502020204030204" pitchFamily="34" charset="0"/>
              </a:defRPr>
            </a:lvl5pPr>
            <a:lvl6pPr marL="2530475" indent="-230188" defTabSz="457200" eaLnBrk="0" fontAlgn="base" hangingPunct="0">
              <a:spcBef>
                <a:spcPct val="30000"/>
              </a:spcBef>
              <a:spcAft>
                <a:spcPct val="0"/>
              </a:spcAft>
              <a:defRPr kumimoji="1" sz="1200">
                <a:solidFill>
                  <a:schemeClr val="tx1"/>
                </a:solidFill>
                <a:latin typeface="Calibri" panose="020F0502020204030204" pitchFamily="34" charset="0"/>
              </a:defRPr>
            </a:lvl6pPr>
            <a:lvl7pPr marL="2987675" indent="-230188" defTabSz="457200" eaLnBrk="0" fontAlgn="base" hangingPunct="0">
              <a:spcBef>
                <a:spcPct val="30000"/>
              </a:spcBef>
              <a:spcAft>
                <a:spcPct val="0"/>
              </a:spcAft>
              <a:defRPr kumimoji="1" sz="1200">
                <a:solidFill>
                  <a:schemeClr val="tx1"/>
                </a:solidFill>
                <a:latin typeface="Calibri" panose="020F0502020204030204" pitchFamily="34" charset="0"/>
              </a:defRPr>
            </a:lvl7pPr>
            <a:lvl8pPr marL="3444875" indent="-230188" defTabSz="457200" eaLnBrk="0" fontAlgn="base" hangingPunct="0">
              <a:spcBef>
                <a:spcPct val="30000"/>
              </a:spcBef>
              <a:spcAft>
                <a:spcPct val="0"/>
              </a:spcAft>
              <a:defRPr kumimoji="1" sz="1200">
                <a:solidFill>
                  <a:schemeClr val="tx1"/>
                </a:solidFill>
                <a:latin typeface="Calibri" panose="020F0502020204030204" pitchFamily="34" charset="0"/>
              </a:defRPr>
            </a:lvl8pPr>
            <a:lvl9pPr marL="3902075" indent="-230188" defTabSz="457200" eaLnBrk="0" fontAlgn="base" hangingPunct="0">
              <a:spcBef>
                <a:spcPct val="30000"/>
              </a:spcBef>
              <a:spcAft>
                <a:spcPct val="0"/>
              </a:spcAft>
              <a:defRPr kumimoji="1"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22B1CB5-FA51-4A38-9B1E-61FFF20D73B6}" type="slidenum">
              <a:rPr kumimoji="1" lang="en-US" altLang="ja-JP"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1" lang="en-US" altLang="ja-JP"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549078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4820"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defRPr>
            </a:lvl1pPr>
            <a:lvl2pPr marL="742950" indent="-285750">
              <a:spcBef>
                <a:spcPct val="30000"/>
              </a:spcBef>
              <a:defRPr kumimoji="1" sz="1200">
                <a:solidFill>
                  <a:schemeClr val="tx1"/>
                </a:solidFill>
                <a:latin typeface="Calibri" panose="020F0502020204030204" pitchFamily="34" charset="0"/>
              </a:defRPr>
            </a:lvl2pPr>
            <a:lvl3pPr marL="1143000" indent="-228600">
              <a:spcBef>
                <a:spcPct val="30000"/>
              </a:spcBef>
              <a:defRPr kumimoji="1" sz="1200">
                <a:solidFill>
                  <a:schemeClr val="tx1"/>
                </a:solidFill>
                <a:latin typeface="Calibri" panose="020F0502020204030204" pitchFamily="34" charset="0"/>
              </a:defRPr>
            </a:lvl3pPr>
            <a:lvl4pPr marL="1600200" indent="-228600">
              <a:spcBef>
                <a:spcPct val="30000"/>
              </a:spcBef>
              <a:defRPr kumimoji="1" sz="1200">
                <a:solidFill>
                  <a:schemeClr val="tx1"/>
                </a:solidFill>
                <a:latin typeface="Calibri" panose="020F0502020204030204" pitchFamily="34" charset="0"/>
              </a:defRPr>
            </a:lvl4pPr>
            <a:lvl5pPr marL="2057400" indent="-228600">
              <a:spcBef>
                <a:spcPct val="30000"/>
              </a:spcBef>
              <a:defRPr kumimoji="1"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kumimoji="1"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kumimoji="1"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kumimoji="1"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kumimoji="1"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92311EE-090F-4062-8839-44B508BB3C89}" type="slidenum">
              <a:rPr kumimoji="0"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5490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37892"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defRPr>
            </a:lvl1pPr>
            <a:lvl2pPr marL="742950" indent="-285750">
              <a:spcBef>
                <a:spcPct val="30000"/>
              </a:spcBef>
              <a:defRPr kumimoji="1" sz="1200">
                <a:solidFill>
                  <a:schemeClr val="tx1"/>
                </a:solidFill>
                <a:latin typeface="Calibri" panose="020F0502020204030204" pitchFamily="34" charset="0"/>
              </a:defRPr>
            </a:lvl2pPr>
            <a:lvl3pPr marL="1143000" indent="-228600">
              <a:spcBef>
                <a:spcPct val="30000"/>
              </a:spcBef>
              <a:defRPr kumimoji="1" sz="1200">
                <a:solidFill>
                  <a:schemeClr val="tx1"/>
                </a:solidFill>
                <a:latin typeface="Calibri" panose="020F0502020204030204" pitchFamily="34" charset="0"/>
              </a:defRPr>
            </a:lvl3pPr>
            <a:lvl4pPr marL="1600200" indent="-228600">
              <a:spcBef>
                <a:spcPct val="30000"/>
              </a:spcBef>
              <a:defRPr kumimoji="1" sz="1200">
                <a:solidFill>
                  <a:schemeClr val="tx1"/>
                </a:solidFill>
                <a:latin typeface="Calibri" panose="020F0502020204030204" pitchFamily="34" charset="0"/>
              </a:defRPr>
            </a:lvl4pPr>
            <a:lvl5pPr marL="2057400" indent="-228600">
              <a:spcBef>
                <a:spcPct val="30000"/>
              </a:spcBef>
              <a:defRPr kumimoji="1"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kumimoji="1"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kumimoji="1"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kumimoji="1"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kumimoji="1"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278C5BB-4D9A-40E4-AF96-96D7309C30B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1" lang="ja-JP"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961082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FC63C76-1940-43E2-8E9B-67E9E60B32F3}" type="datetime1">
              <a:rPr kumimoji="1" lang="ja-JP" altLang="en-US" smtClean="0"/>
              <a:t>2021/2/8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0607042-D53A-4E69-917E-B6250902E102}" type="slidenum">
              <a:rPr kumimoji="1" lang="ja-JP" altLang="en-US" smtClean="0"/>
              <a:t>‹#›</a:t>
            </a:fld>
            <a:endParaRPr kumimoji="1" lang="ja-JP" altLang="en-US" dirty="0"/>
          </a:p>
        </p:txBody>
      </p:sp>
    </p:spTree>
    <p:extLst>
      <p:ext uri="{BB962C8B-B14F-4D97-AF65-F5344CB8AC3E}">
        <p14:creationId xmlns:p14="http://schemas.microsoft.com/office/powerpoint/2010/main" val="2674396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12A3705-B6CE-4F73-9E55-C1BA14B8D1CC}" type="datetime1">
              <a:rPr kumimoji="1" lang="ja-JP" altLang="en-US" smtClean="0"/>
              <a:t>2021/2/8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0607042-D53A-4E69-917E-B6250902E102}" type="slidenum">
              <a:rPr kumimoji="1" lang="ja-JP" altLang="en-US" smtClean="0"/>
              <a:t>‹#›</a:t>
            </a:fld>
            <a:endParaRPr kumimoji="1" lang="ja-JP" altLang="en-US" dirty="0"/>
          </a:p>
        </p:txBody>
      </p:sp>
    </p:spTree>
    <p:extLst>
      <p:ext uri="{BB962C8B-B14F-4D97-AF65-F5344CB8AC3E}">
        <p14:creationId xmlns:p14="http://schemas.microsoft.com/office/powerpoint/2010/main" val="4205074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E109E6-67E9-425D-A817-B70360399705}" type="datetime1">
              <a:rPr kumimoji="1" lang="ja-JP" altLang="en-US" smtClean="0"/>
              <a:t>2021/2/8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0607042-D53A-4E69-917E-B6250902E102}" type="slidenum">
              <a:rPr kumimoji="1" lang="ja-JP" altLang="en-US" smtClean="0"/>
              <a:t>‹#›</a:t>
            </a:fld>
            <a:endParaRPr kumimoji="1" lang="ja-JP" altLang="en-US" dirty="0"/>
          </a:p>
        </p:txBody>
      </p:sp>
    </p:spTree>
    <p:extLst>
      <p:ext uri="{BB962C8B-B14F-4D97-AF65-F5344CB8AC3E}">
        <p14:creationId xmlns:p14="http://schemas.microsoft.com/office/powerpoint/2010/main" val="3995527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7" descr="Droplets-SD-Title-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422697" y="1300787"/>
            <a:ext cx="7060606" cy="2509213"/>
          </a:xfrm>
        </p:spPr>
        <p:txBody>
          <a:bodyPr anchor="b"/>
          <a:lstStyle>
            <a:lvl1pPr algn="ctr">
              <a:defRPr sz="4800"/>
            </a:lvl1pPr>
          </a:lstStyle>
          <a:p>
            <a:r>
              <a:rPr lang="ja-JP" altLang="en-US"/>
              <a:t>マスター タイトルの書式設定</a:t>
            </a:r>
            <a:endParaRPr lang="en-US" dirty="0"/>
          </a:p>
        </p:txBody>
      </p:sp>
      <p:sp>
        <p:nvSpPr>
          <p:cNvPr id="3" name="Subtitle 2"/>
          <p:cNvSpPr>
            <a:spLocks noGrp="1"/>
          </p:cNvSpPr>
          <p:nvPr>
            <p:ph type="subTitle" idx="1"/>
          </p:nvPr>
        </p:nvSpPr>
        <p:spPr>
          <a:xfrm>
            <a:off x="1422697" y="3886202"/>
            <a:ext cx="7060606" cy="1371599"/>
          </a:xfrm>
        </p:spPr>
        <p:txBody>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5" name="Date Placeholder 3"/>
          <p:cNvSpPr>
            <a:spLocks noGrp="1"/>
          </p:cNvSpPr>
          <p:nvPr>
            <p:ph type="dt" sz="half" idx="10"/>
          </p:nvPr>
        </p:nvSpPr>
        <p:spPr/>
        <p:txBody>
          <a:bodyPr/>
          <a:lstStyle>
            <a:lvl1pPr>
              <a:defRPr/>
            </a:lvl1pPr>
          </a:lstStyle>
          <a:p>
            <a:pPr>
              <a:defRPr/>
            </a:pPr>
            <a:fld id="{122EE473-7734-4F7E-97FD-A61198523F17}" type="datetimeFigureOut">
              <a:rPr lang="en-US" altLang="ja-JP"/>
              <a:pPr>
                <a:defRPr/>
              </a:pPr>
              <a:t>2/8/2021</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BDB1998D-E6EE-4AA2-B2A7-70049D8D7B2C}" type="slidenum">
              <a:rPr lang="en-US" altLang="ja-JP"/>
              <a:pPr>
                <a:defRPr/>
              </a:pPr>
              <a:t>‹#›</a:t>
            </a:fld>
            <a:endParaRPr lang="en-US" altLang="ja-JP"/>
          </a:p>
        </p:txBody>
      </p:sp>
    </p:spTree>
    <p:extLst>
      <p:ext uri="{BB962C8B-B14F-4D97-AF65-F5344CB8AC3E}">
        <p14:creationId xmlns:p14="http://schemas.microsoft.com/office/powerpoint/2010/main" val="3573378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4" name="Picture 6"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742441" y="2367094"/>
            <a:ext cx="8420609"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4"/>
          </p:nvPr>
        </p:nvSpPr>
        <p:spPr/>
        <p:txBody>
          <a:bodyPr/>
          <a:lstStyle>
            <a:lvl1pPr>
              <a:defRPr/>
            </a:lvl1pPr>
          </a:lstStyle>
          <a:p>
            <a:pPr>
              <a:defRPr/>
            </a:pPr>
            <a:fld id="{F2690754-3595-442E-AC24-47D069D8E950}" type="datetimeFigureOut">
              <a:rPr lang="en-US" altLang="ja-JP"/>
              <a:pPr>
                <a:defRPr/>
              </a:pPr>
              <a:t>2/8/2021</a:t>
            </a:fld>
            <a:endParaRPr lang="en-US" altLang="ja-JP"/>
          </a:p>
        </p:txBody>
      </p:sp>
      <p:sp>
        <p:nvSpPr>
          <p:cNvPr id="6" name="Footer Placeholder 4"/>
          <p:cNvSpPr>
            <a:spLocks noGrp="1"/>
          </p:cNvSpPr>
          <p:nvPr>
            <p:ph type="ftr" sz="quarter" idx="15"/>
          </p:nvPr>
        </p:nvSpPr>
        <p:spPr/>
        <p:txBody>
          <a:bodyPr/>
          <a:lstStyle>
            <a:lvl1pPr>
              <a:defRPr/>
            </a:lvl1pPr>
          </a:lstStyle>
          <a:p>
            <a:pPr>
              <a:defRPr/>
            </a:pPr>
            <a:endParaRPr lang="en-US" altLang="ja-JP"/>
          </a:p>
        </p:txBody>
      </p:sp>
      <p:sp>
        <p:nvSpPr>
          <p:cNvPr id="7" name="Slide Number Placeholder 5"/>
          <p:cNvSpPr>
            <a:spLocks noGrp="1"/>
          </p:cNvSpPr>
          <p:nvPr>
            <p:ph type="sldNum" sz="quarter" idx="16"/>
          </p:nvPr>
        </p:nvSpPr>
        <p:spPr/>
        <p:txBody>
          <a:bodyPr/>
          <a:lstStyle>
            <a:lvl1pPr>
              <a:defRPr/>
            </a:lvl1pPr>
          </a:lstStyle>
          <a:p>
            <a:pPr>
              <a:defRPr/>
            </a:pPr>
            <a:fld id="{9C85145E-D6A8-4548-85BD-5AEA2F50C5C0}" type="slidenum">
              <a:rPr lang="en-US" altLang="ja-JP"/>
              <a:pPr>
                <a:defRPr/>
              </a:pPr>
              <a:t>‹#›</a:t>
            </a:fld>
            <a:endParaRPr lang="en-US" altLang="ja-JP"/>
          </a:p>
        </p:txBody>
      </p:sp>
    </p:spTree>
    <p:extLst>
      <p:ext uri="{BB962C8B-B14F-4D97-AF65-F5344CB8AC3E}">
        <p14:creationId xmlns:p14="http://schemas.microsoft.com/office/powerpoint/2010/main" val="3512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pic>
        <p:nvPicPr>
          <p:cNvPr id="4" name="Picture 7"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42442" y="828565"/>
            <a:ext cx="8410799" cy="2736819"/>
          </a:xfrm>
        </p:spPr>
        <p:txBody>
          <a:bodyPr anchor="b"/>
          <a:lstStyle>
            <a:lvl1pPr>
              <a:defRPr sz="4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742442" y="3657459"/>
            <a:ext cx="8410799" cy="1368183"/>
          </a:xfrm>
        </p:spPr>
        <p:txBody>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BFEB9DF5-4E51-4CB0-9802-D818B99BDE13}" type="datetimeFigureOut">
              <a:rPr lang="en-US" altLang="ja-JP"/>
              <a:pPr>
                <a:defRPr/>
              </a:pPr>
              <a:t>2/8/2021</a:t>
            </a:fld>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
        <p:nvSpPr>
          <p:cNvPr id="7" name="Slide Number Placeholder 5"/>
          <p:cNvSpPr>
            <a:spLocks noGrp="1"/>
          </p:cNvSpPr>
          <p:nvPr>
            <p:ph type="sldNum" sz="quarter" idx="12"/>
          </p:nvPr>
        </p:nvSpPr>
        <p:spPr/>
        <p:txBody>
          <a:bodyPr/>
          <a:lstStyle>
            <a:lvl1pPr>
              <a:defRPr/>
            </a:lvl1pPr>
          </a:lstStyle>
          <a:p>
            <a:pPr>
              <a:defRPr/>
            </a:pPr>
            <a:fld id="{3CE227A7-6B61-4FE3-811B-8DDA43F06617}" type="slidenum">
              <a:rPr lang="en-US" altLang="ja-JP"/>
              <a:pPr>
                <a:defRPr/>
              </a:pPr>
              <a:t>‹#›</a:t>
            </a:fld>
            <a:endParaRPr lang="en-US" altLang="ja-JP"/>
          </a:p>
        </p:txBody>
      </p:sp>
    </p:spTree>
    <p:extLst>
      <p:ext uri="{BB962C8B-B14F-4D97-AF65-F5344CB8AC3E}">
        <p14:creationId xmlns:p14="http://schemas.microsoft.com/office/powerpoint/2010/main" val="3037601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5" name="Picture 8"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742443" y="618519"/>
            <a:ext cx="8421116" cy="1596177"/>
          </a:xfrm>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742441" y="2367094"/>
            <a:ext cx="4148647"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Content Placeholder 3"/>
          <p:cNvSpPr>
            <a:spLocks noGrp="1"/>
          </p:cNvSpPr>
          <p:nvPr>
            <p:ph sz="quarter" idx="14"/>
          </p:nvPr>
        </p:nvSpPr>
        <p:spPr>
          <a:xfrm>
            <a:off x="5014912" y="2367094"/>
            <a:ext cx="4148138"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4"/>
          <p:cNvSpPr>
            <a:spLocks noGrp="1"/>
          </p:cNvSpPr>
          <p:nvPr>
            <p:ph type="dt" sz="half" idx="15"/>
          </p:nvPr>
        </p:nvSpPr>
        <p:spPr/>
        <p:txBody>
          <a:bodyPr/>
          <a:lstStyle>
            <a:lvl1pPr>
              <a:defRPr/>
            </a:lvl1pPr>
          </a:lstStyle>
          <a:p>
            <a:pPr>
              <a:defRPr/>
            </a:pPr>
            <a:fld id="{80CC60F7-5238-456E-B767-CC7993A2B2DA}" type="datetimeFigureOut">
              <a:rPr lang="en-US" altLang="ja-JP"/>
              <a:pPr>
                <a:defRPr/>
              </a:pPr>
              <a:t>2/8/2021</a:t>
            </a:fld>
            <a:endParaRPr lang="en-US" altLang="ja-JP"/>
          </a:p>
        </p:txBody>
      </p:sp>
      <p:sp>
        <p:nvSpPr>
          <p:cNvPr id="7" name="Footer Placeholder 5"/>
          <p:cNvSpPr>
            <a:spLocks noGrp="1"/>
          </p:cNvSpPr>
          <p:nvPr>
            <p:ph type="ftr" sz="quarter" idx="16"/>
          </p:nvPr>
        </p:nvSpPr>
        <p:spPr/>
        <p:txBody>
          <a:bodyPr/>
          <a:lstStyle>
            <a:lvl1pPr>
              <a:defRPr/>
            </a:lvl1pPr>
          </a:lstStyle>
          <a:p>
            <a:pPr>
              <a:defRPr/>
            </a:pPr>
            <a:endParaRPr lang="en-US" altLang="ja-JP"/>
          </a:p>
        </p:txBody>
      </p:sp>
      <p:sp>
        <p:nvSpPr>
          <p:cNvPr id="8" name="Slide Number Placeholder 6"/>
          <p:cNvSpPr>
            <a:spLocks noGrp="1"/>
          </p:cNvSpPr>
          <p:nvPr>
            <p:ph type="sldNum" sz="quarter" idx="17"/>
          </p:nvPr>
        </p:nvSpPr>
        <p:spPr/>
        <p:txBody>
          <a:bodyPr/>
          <a:lstStyle>
            <a:lvl1pPr>
              <a:defRPr/>
            </a:lvl1pPr>
          </a:lstStyle>
          <a:p>
            <a:pPr>
              <a:defRPr/>
            </a:pPr>
            <a:fld id="{E04E110B-A198-4F54-B49F-D2C605F5F2E5}" type="slidenum">
              <a:rPr lang="en-US" altLang="ja-JP"/>
              <a:pPr>
                <a:defRPr/>
              </a:pPr>
              <a:t>‹#›</a:t>
            </a:fld>
            <a:endParaRPr lang="en-US" altLang="ja-JP"/>
          </a:p>
        </p:txBody>
      </p:sp>
    </p:spTree>
    <p:extLst>
      <p:ext uri="{BB962C8B-B14F-4D97-AF65-F5344CB8AC3E}">
        <p14:creationId xmlns:p14="http://schemas.microsoft.com/office/powerpoint/2010/main" val="2226525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7" name="Picture 10"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title"/>
          </p:nvPr>
        </p:nvSpPr>
        <p:spPr>
          <a:xfrm>
            <a:off x="742443" y="618519"/>
            <a:ext cx="8421116" cy="159617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931392" y="2371018"/>
            <a:ext cx="3959698"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Content Placeholder 3"/>
          <p:cNvSpPr>
            <a:spLocks noGrp="1"/>
          </p:cNvSpPr>
          <p:nvPr>
            <p:ph sz="quarter" idx="13"/>
          </p:nvPr>
        </p:nvSpPr>
        <p:spPr>
          <a:xfrm>
            <a:off x="742442" y="3051014"/>
            <a:ext cx="4148647"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197094" y="2371018"/>
            <a:ext cx="3966466" cy="679994"/>
          </a:xfrm>
        </p:spPr>
        <p:txBody>
          <a:bodyPr anchor="b">
            <a:noAutofit/>
          </a:bodyPr>
          <a:lstStyle>
            <a:lvl1pPr marL="0" indent="0">
              <a:lnSpc>
                <a:spcPct val="7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3" name="Content Placeholder 5"/>
          <p:cNvSpPr>
            <a:spLocks noGrp="1"/>
          </p:cNvSpPr>
          <p:nvPr>
            <p:ph sz="quarter" idx="14"/>
          </p:nvPr>
        </p:nvSpPr>
        <p:spPr>
          <a:xfrm>
            <a:off x="5014913" y="3051014"/>
            <a:ext cx="4148139" cy="2740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Date Placeholder 6"/>
          <p:cNvSpPr>
            <a:spLocks noGrp="1"/>
          </p:cNvSpPr>
          <p:nvPr>
            <p:ph type="dt" sz="half" idx="15"/>
          </p:nvPr>
        </p:nvSpPr>
        <p:spPr/>
        <p:txBody>
          <a:bodyPr/>
          <a:lstStyle>
            <a:lvl1pPr>
              <a:defRPr/>
            </a:lvl1pPr>
          </a:lstStyle>
          <a:p>
            <a:pPr>
              <a:defRPr/>
            </a:pPr>
            <a:fld id="{61620180-F37D-421A-8D7E-35A664313531}" type="datetimeFigureOut">
              <a:rPr lang="en-US" altLang="ja-JP"/>
              <a:pPr>
                <a:defRPr/>
              </a:pPr>
              <a:t>2/8/2021</a:t>
            </a:fld>
            <a:endParaRPr lang="en-US" altLang="ja-JP"/>
          </a:p>
        </p:txBody>
      </p:sp>
      <p:sp>
        <p:nvSpPr>
          <p:cNvPr id="9" name="Footer Placeholder 7"/>
          <p:cNvSpPr>
            <a:spLocks noGrp="1"/>
          </p:cNvSpPr>
          <p:nvPr>
            <p:ph type="ftr" sz="quarter" idx="16"/>
          </p:nvPr>
        </p:nvSpPr>
        <p:spPr/>
        <p:txBody>
          <a:bodyPr/>
          <a:lstStyle>
            <a:lvl1pPr>
              <a:defRPr/>
            </a:lvl1pPr>
          </a:lstStyle>
          <a:p>
            <a:pPr>
              <a:defRPr/>
            </a:pPr>
            <a:endParaRPr lang="en-US" altLang="ja-JP"/>
          </a:p>
        </p:txBody>
      </p:sp>
      <p:sp>
        <p:nvSpPr>
          <p:cNvPr id="10" name="Slide Number Placeholder 8"/>
          <p:cNvSpPr>
            <a:spLocks noGrp="1"/>
          </p:cNvSpPr>
          <p:nvPr>
            <p:ph type="sldNum" sz="quarter" idx="17"/>
          </p:nvPr>
        </p:nvSpPr>
        <p:spPr/>
        <p:txBody>
          <a:bodyPr/>
          <a:lstStyle>
            <a:lvl1pPr>
              <a:defRPr/>
            </a:lvl1pPr>
          </a:lstStyle>
          <a:p>
            <a:pPr>
              <a:defRPr/>
            </a:pPr>
            <a:fld id="{8BBFDA0F-6391-4B0B-B863-C6CE165D3CE1}" type="slidenum">
              <a:rPr lang="en-US" altLang="ja-JP"/>
              <a:pPr>
                <a:defRPr/>
              </a:pPr>
              <a:t>‹#›</a:t>
            </a:fld>
            <a:endParaRPr lang="en-US" altLang="ja-JP"/>
          </a:p>
        </p:txBody>
      </p:sp>
    </p:spTree>
    <p:extLst>
      <p:ext uri="{BB962C8B-B14F-4D97-AF65-F5344CB8AC3E}">
        <p14:creationId xmlns:p14="http://schemas.microsoft.com/office/powerpoint/2010/main" val="171658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3" name="Picture 6"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4" name="Date Placeholder 2"/>
          <p:cNvSpPr>
            <a:spLocks noGrp="1"/>
          </p:cNvSpPr>
          <p:nvPr>
            <p:ph type="dt" sz="half" idx="10"/>
          </p:nvPr>
        </p:nvSpPr>
        <p:spPr/>
        <p:txBody>
          <a:bodyPr/>
          <a:lstStyle>
            <a:lvl1pPr>
              <a:defRPr/>
            </a:lvl1pPr>
          </a:lstStyle>
          <a:p>
            <a:pPr>
              <a:defRPr/>
            </a:pPr>
            <a:fld id="{FA6EF085-3773-48B9-A915-9A885F3563A2}" type="datetimeFigureOut">
              <a:rPr lang="en-US" altLang="ja-JP"/>
              <a:pPr>
                <a:defRPr/>
              </a:pPr>
              <a:t>2/8/2021</a:t>
            </a:fld>
            <a:endParaRPr lang="en-US" altLang="ja-JP"/>
          </a:p>
        </p:txBody>
      </p:sp>
      <p:sp>
        <p:nvSpPr>
          <p:cNvPr id="5" name="Footer Placeholder 3"/>
          <p:cNvSpPr>
            <a:spLocks noGrp="1"/>
          </p:cNvSpPr>
          <p:nvPr>
            <p:ph type="ftr" sz="quarter" idx="11"/>
          </p:nvPr>
        </p:nvSpPr>
        <p:spPr/>
        <p:txBody>
          <a:bodyPr/>
          <a:lstStyle>
            <a:lvl1pPr>
              <a:defRPr/>
            </a:lvl1pPr>
          </a:lstStyle>
          <a:p>
            <a:pPr>
              <a:defRPr/>
            </a:pPr>
            <a:endParaRPr lang="en-US" altLang="ja-JP"/>
          </a:p>
        </p:txBody>
      </p:sp>
      <p:sp>
        <p:nvSpPr>
          <p:cNvPr id="6" name="Slide Number Placeholder 4"/>
          <p:cNvSpPr>
            <a:spLocks noGrp="1"/>
          </p:cNvSpPr>
          <p:nvPr>
            <p:ph type="sldNum" sz="quarter" idx="12"/>
          </p:nvPr>
        </p:nvSpPr>
        <p:spPr/>
        <p:txBody>
          <a:bodyPr/>
          <a:lstStyle>
            <a:lvl1pPr>
              <a:defRPr/>
            </a:lvl1pPr>
          </a:lstStyle>
          <a:p>
            <a:pPr>
              <a:defRPr/>
            </a:pPr>
            <a:fld id="{6C881E3F-23F8-4437-9C81-94A9609CEED9}" type="slidenum">
              <a:rPr lang="en-US" altLang="ja-JP"/>
              <a:pPr>
                <a:defRPr/>
              </a:pPr>
              <a:t>‹#›</a:t>
            </a:fld>
            <a:endParaRPr lang="en-US" altLang="ja-JP"/>
          </a:p>
        </p:txBody>
      </p:sp>
    </p:spTree>
    <p:extLst>
      <p:ext uri="{BB962C8B-B14F-4D97-AF65-F5344CB8AC3E}">
        <p14:creationId xmlns:p14="http://schemas.microsoft.com/office/powerpoint/2010/main" val="3861854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pic>
        <p:nvPicPr>
          <p:cNvPr id="2" name="Picture 5"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fld id="{F33F6496-AAA1-4C60-8DAA-0EC661DC3448}" type="datetimeFigureOut">
              <a:rPr lang="en-US" altLang="ja-JP"/>
              <a:pPr>
                <a:defRPr/>
              </a:pPr>
              <a:t>2/8/2021</a:t>
            </a:fld>
            <a:endParaRPr lang="en-US" altLang="ja-JP"/>
          </a:p>
        </p:txBody>
      </p:sp>
      <p:sp>
        <p:nvSpPr>
          <p:cNvPr id="4" name="Footer Placeholder 2"/>
          <p:cNvSpPr>
            <a:spLocks noGrp="1"/>
          </p:cNvSpPr>
          <p:nvPr>
            <p:ph type="ftr" sz="quarter" idx="11"/>
          </p:nvPr>
        </p:nvSpPr>
        <p:spPr/>
        <p:txBody>
          <a:bodyPr/>
          <a:lstStyle>
            <a:lvl1pPr>
              <a:defRPr/>
            </a:lvl1pPr>
          </a:lstStyle>
          <a:p>
            <a:pPr>
              <a:defRPr/>
            </a:pPr>
            <a:endParaRPr lang="en-US" altLang="ja-JP"/>
          </a:p>
        </p:txBody>
      </p:sp>
      <p:sp>
        <p:nvSpPr>
          <p:cNvPr id="5" name="Slide Number Placeholder 3"/>
          <p:cNvSpPr>
            <a:spLocks noGrp="1"/>
          </p:cNvSpPr>
          <p:nvPr>
            <p:ph type="sldNum" sz="quarter" idx="12"/>
          </p:nvPr>
        </p:nvSpPr>
        <p:spPr/>
        <p:txBody>
          <a:bodyPr/>
          <a:lstStyle>
            <a:lvl1pPr>
              <a:defRPr/>
            </a:lvl1pPr>
          </a:lstStyle>
          <a:p>
            <a:pPr>
              <a:defRPr/>
            </a:pPr>
            <a:fld id="{BF1EB43F-FA71-4D5B-B430-0A49D71059A0}" type="slidenum">
              <a:rPr lang="en-US" altLang="ja-JP"/>
              <a:pPr>
                <a:defRPr/>
              </a:pPr>
              <a:t>‹#›</a:t>
            </a:fld>
            <a:endParaRPr lang="en-US" altLang="ja-JP"/>
          </a:p>
        </p:txBody>
      </p:sp>
    </p:spTree>
    <p:extLst>
      <p:ext uri="{BB962C8B-B14F-4D97-AF65-F5344CB8AC3E}">
        <p14:creationId xmlns:p14="http://schemas.microsoft.com/office/powerpoint/2010/main" val="14507247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pic>
        <p:nvPicPr>
          <p:cNvPr id="5" name="Picture 8"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42442" y="609600"/>
            <a:ext cx="3197747" cy="2023252"/>
          </a:xfrm>
        </p:spPr>
        <p:txBody>
          <a:bodyPr anchor="b"/>
          <a:lstStyle>
            <a:lvl1pPr algn="ctr">
              <a:defRPr sz="3200"/>
            </a:lvl1pPr>
          </a:lstStyle>
          <a:p>
            <a:r>
              <a:rPr lang="ja-JP" altLang="en-US"/>
              <a:t>マスター タイトルの書式設定</a:t>
            </a:r>
            <a:endParaRPr lang="en-US" dirty="0"/>
          </a:p>
        </p:txBody>
      </p:sp>
      <p:sp>
        <p:nvSpPr>
          <p:cNvPr id="10" name="Content Placeholder 2"/>
          <p:cNvSpPr>
            <a:spLocks noGrp="1"/>
          </p:cNvSpPr>
          <p:nvPr>
            <p:ph sz="quarter" idx="13"/>
          </p:nvPr>
        </p:nvSpPr>
        <p:spPr>
          <a:xfrm>
            <a:off x="4125926" y="609602"/>
            <a:ext cx="5037632" cy="51815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742442" y="2632852"/>
            <a:ext cx="3197748"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Date Placeholder 4"/>
          <p:cNvSpPr>
            <a:spLocks noGrp="1"/>
          </p:cNvSpPr>
          <p:nvPr>
            <p:ph type="dt" sz="half" idx="14"/>
          </p:nvPr>
        </p:nvSpPr>
        <p:spPr/>
        <p:txBody>
          <a:bodyPr/>
          <a:lstStyle>
            <a:lvl1pPr>
              <a:defRPr/>
            </a:lvl1pPr>
          </a:lstStyle>
          <a:p>
            <a:pPr>
              <a:defRPr/>
            </a:pPr>
            <a:fld id="{A17A043C-8DCF-4823-81C2-400D734400B9}" type="datetimeFigureOut">
              <a:rPr lang="en-US" altLang="ja-JP"/>
              <a:pPr>
                <a:defRPr/>
              </a:pPr>
              <a:t>2/8/2021</a:t>
            </a:fld>
            <a:endParaRPr lang="en-US" altLang="ja-JP"/>
          </a:p>
        </p:txBody>
      </p:sp>
      <p:sp>
        <p:nvSpPr>
          <p:cNvPr id="7" name="Footer Placeholder 5"/>
          <p:cNvSpPr>
            <a:spLocks noGrp="1"/>
          </p:cNvSpPr>
          <p:nvPr>
            <p:ph type="ftr" sz="quarter" idx="15"/>
          </p:nvPr>
        </p:nvSpPr>
        <p:spPr/>
        <p:txBody>
          <a:bodyPr/>
          <a:lstStyle>
            <a:lvl1pPr>
              <a:defRPr/>
            </a:lvl1pPr>
          </a:lstStyle>
          <a:p>
            <a:pPr>
              <a:defRPr/>
            </a:pPr>
            <a:endParaRPr lang="en-US" altLang="ja-JP"/>
          </a:p>
        </p:txBody>
      </p:sp>
      <p:sp>
        <p:nvSpPr>
          <p:cNvPr id="8" name="Slide Number Placeholder 6"/>
          <p:cNvSpPr>
            <a:spLocks noGrp="1"/>
          </p:cNvSpPr>
          <p:nvPr>
            <p:ph type="sldNum" sz="quarter" idx="16"/>
          </p:nvPr>
        </p:nvSpPr>
        <p:spPr/>
        <p:txBody>
          <a:bodyPr/>
          <a:lstStyle>
            <a:lvl1pPr>
              <a:defRPr/>
            </a:lvl1pPr>
          </a:lstStyle>
          <a:p>
            <a:pPr>
              <a:defRPr/>
            </a:pPr>
            <a:fld id="{3135222A-7D25-43B1-8368-8EF1B6796386}" type="slidenum">
              <a:rPr lang="en-US" altLang="ja-JP"/>
              <a:pPr>
                <a:defRPr/>
              </a:pPr>
              <a:t>‹#›</a:t>
            </a:fld>
            <a:endParaRPr lang="en-US" altLang="ja-JP"/>
          </a:p>
        </p:txBody>
      </p:sp>
    </p:spTree>
    <p:extLst>
      <p:ext uri="{BB962C8B-B14F-4D97-AF65-F5344CB8AC3E}">
        <p14:creationId xmlns:p14="http://schemas.microsoft.com/office/powerpoint/2010/main" val="2663830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EF4ABF-D401-4817-BA7A-63951FA16EDC}" type="datetime1">
              <a:rPr kumimoji="1" lang="ja-JP" altLang="en-US" smtClean="0"/>
              <a:t>2021/2/8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0607042-D53A-4E69-917E-B6250902E102}" type="slidenum">
              <a:rPr kumimoji="1" lang="ja-JP" altLang="en-US" smtClean="0"/>
              <a:t>‹#›</a:t>
            </a:fld>
            <a:endParaRPr kumimoji="1" lang="ja-JP" altLang="en-US" dirty="0"/>
          </a:p>
        </p:txBody>
      </p:sp>
    </p:spTree>
    <p:extLst>
      <p:ext uri="{BB962C8B-B14F-4D97-AF65-F5344CB8AC3E}">
        <p14:creationId xmlns:p14="http://schemas.microsoft.com/office/powerpoint/2010/main" val="606495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pic>
        <p:nvPicPr>
          <p:cNvPr id="5" name="Picture 8"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42443" y="609600"/>
            <a:ext cx="4473753" cy="2023254"/>
          </a:xfrm>
        </p:spPr>
        <p:txBody>
          <a:bodyPr anchor="b"/>
          <a:lstStyle>
            <a:lvl1pPr algn="ct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421293" y="609601"/>
            <a:ext cx="325633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742458" y="2632854"/>
            <a:ext cx="4473738"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Date Placeholder 4"/>
          <p:cNvSpPr>
            <a:spLocks noGrp="1"/>
          </p:cNvSpPr>
          <p:nvPr>
            <p:ph type="dt" sz="half" idx="10"/>
          </p:nvPr>
        </p:nvSpPr>
        <p:spPr/>
        <p:txBody>
          <a:bodyPr/>
          <a:lstStyle>
            <a:lvl1pPr>
              <a:defRPr/>
            </a:lvl1pPr>
          </a:lstStyle>
          <a:p>
            <a:pPr>
              <a:defRPr/>
            </a:pPr>
            <a:fld id="{548D36EE-D8A7-4416-A062-E36887FC15F0}" type="datetimeFigureOut">
              <a:rPr lang="en-US" altLang="ja-JP"/>
              <a:pPr>
                <a:defRPr/>
              </a:pPr>
              <a:t>2/8/2021</a:t>
            </a:fld>
            <a:endParaRPr lang="en-US" altLang="ja-JP"/>
          </a:p>
        </p:txBody>
      </p:sp>
      <p:sp>
        <p:nvSpPr>
          <p:cNvPr id="7" name="Footer Placeholder 5"/>
          <p:cNvSpPr>
            <a:spLocks noGrp="1"/>
          </p:cNvSpPr>
          <p:nvPr>
            <p:ph type="ftr" sz="quarter" idx="11"/>
          </p:nvPr>
        </p:nvSpPr>
        <p:spPr/>
        <p:txBody>
          <a:bodyPr/>
          <a:lstStyle>
            <a:lvl1pPr>
              <a:defRPr/>
            </a:lvl1pPr>
          </a:lstStyle>
          <a:p>
            <a:pPr>
              <a:defRPr/>
            </a:pPr>
            <a:endParaRPr lang="en-US" altLang="ja-JP"/>
          </a:p>
        </p:txBody>
      </p:sp>
      <p:sp>
        <p:nvSpPr>
          <p:cNvPr id="8" name="Slide Number Placeholder 6"/>
          <p:cNvSpPr>
            <a:spLocks noGrp="1"/>
          </p:cNvSpPr>
          <p:nvPr>
            <p:ph type="sldNum" sz="quarter" idx="12"/>
          </p:nvPr>
        </p:nvSpPr>
        <p:spPr/>
        <p:txBody>
          <a:bodyPr/>
          <a:lstStyle>
            <a:lvl1pPr>
              <a:defRPr/>
            </a:lvl1pPr>
          </a:lstStyle>
          <a:p>
            <a:pPr>
              <a:defRPr/>
            </a:pPr>
            <a:fld id="{BB10F1AC-9420-48DB-83E1-E8C11F116FCE}" type="slidenum">
              <a:rPr lang="en-US" altLang="ja-JP"/>
              <a:pPr>
                <a:defRPr/>
              </a:pPr>
              <a:t>‹#›</a:t>
            </a:fld>
            <a:endParaRPr lang="en-US" altLang="ja-JP"/>
          </a:p>
        </p:txBody>
      </p:sp>
    </p:spTree>
    <p:extLst>
      <p:ext uri="{BB962C8B-B14F-4D97-AF65-F5344CB8AC3E}">
        <p14:creationId xmlns:p14="http://schemas.microsoft.com/office/powerpoint/2010/main" val="487093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pic>
        <p:nvPicPr>
          <p:cNvPr id="5" name="Picture 8"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42458" y="4289374"/>
            <a:ext cx="8421101" cy="81161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962605" y="698261"/>
            <a:ext cx="7980807"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742443" y="5108728"/>
            <a:ext cx="8421117"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Date Placeholder 4"/>
          <p:cNvSpPr>
            <a:spLocks noGrp="1"/>
          </p:cNvSpPr>
          <p:nvPr>
            <p:ph type="dt" sz="half" idx="10"/>
          </p:nvPr>
        </p:nvSpPr>
        <p:spPr/>
        <p:txBody>
          <a:bodyPr/>
          <a:lstStyle>
            <a:lvl1pPr>
              <a:defRPr/>
            </a:lvl1pPr>
          </a:lstStyle>
          <a:p>
            <a:pPr>
              <a:defRPr/>
            </a:pPr>
            <a:fld id="{685EDD82-F279-4FD2-96EB-36C5928B8086}" type="datetimeFigureOut">
              <a:rPr lang="en-US" altLang="ja-JP"/>
              <a:pPr>
                <a:defRPr/>
              </a:pPr>
              <a:t>2/8/2021</a:t>
            </a:fld>
            <a:endParaRPr lang="en-US" altLang="ja-JP"/>
          </a:p>
        </p:txBody>
      </p:sp>
      <p:sp>
        <p:nvSpPr>
          <p:cNvPr id="7" name="Footer Placeholder 5"/>
          <p:cNvSpPr>
            <a:spLocks noGrp="1"/>
          </p:cNvSpPr>
          <p:nvPr>
            <p:ph type="ftr" sz="quarter" idx="11"/>
          </p:nvPr>
        </p:nvSpPr>
        <p:spPr/>
        <p:txBody>
          <a:bodyPr/>
          <a:lstStyle>
            <a:lvl1pPr>
              <a:defRPr/>
            </a:lvl1pPr>
          </a:lstStyle>
          <a:p>
            <a:pPr>
              <a:defRPr/>
            </a:pPr>
            <a:endParaRPr lang="en-US" altLang="ja-JP"/>
          </a:p>
        </p:txBody>
      </p:sp>
      <p:sp>
        <p:nvSpPr>
          <p:cNvPr id="8" name="Slide Number Placeholder 6"/>
          <p:cNvSpPr>
            <a:spLocks noGrp="1"/>
          </p:cNvSpPr>
          <p:nvPr>
            <p:ph type="sldNum" sz="quarter" idx="12"/>
          </p:nvPr>
        </p:nvSpPr>
        <p:spPr/>
        <p:txBody>
          <a:bodyPr/>
          <a:lstStyle>
            <a:lvl1pPr>
              <a:defRPr/>
            </a:lvl1pPr>
          </a:lstStyle>
          <a:p>
            <a:pPr>
              <a:defRPr/>
            </a:pPr>
            <a:fld id="{221C2C37-4F01-49B5-94E4-710C0F89874D}" type="slidenum">
              <a:rPr lang="en-US" altLang="ja-JP"/>
              <a:pPr>
                <a:defRPr/>
              </a:pPr>
              <a:t>‹#›</a:t>
            </a:fld>
            <a:endParaRPr lang="en-US" altLang="ja-JP"/>
          </a:p>
        </p:txBody>
      </p:sp>
    </p:spTree>
    <p:extLst>
      <p:ext uri="{BB962C8B-B14F-4D97-AF65-F5344CB8AC3E}">
        <p14:creationId xmlns:p14="http://schemas.microsoft.com/office/powerpoint/2010/main" val="242506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5" name="Picture 8"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42443" y="609601"/>
            <a:ext cx="8421117" cy="3427245"/>
          </a:xfrm>
        </p:spPr>
        <p:txBody>
          <a:bodyPr/>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742443" y="4204821"/>
            <a:ext cx="8421117"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Date Placeholder 4"/>
          <p:cNvSpPr>
            <a:spLocks noGrp="1"/>
          </p:cNvSpPr>
          <p:nvPr>
            <p:ph type="dt" sz="half" idx="10"/>
          </p:nvPr>
        </p:nvSpPr>
        <p:spPr/>
        <p:txBody>
          <a:bodyPr/>
          <a:lstStyle>
            <a:lvl1pPr>
              <a:defRPr/>
            </a:lvl1pPr>
          </a:lstStyle>
          <a:p>
            <a:pPr>
              <a:defRPr/>
            </a:pPr>
            <a:fld id="{0E7AE429-80B9-4410-B291-B24808BA8094}" type="datetimeFigureOut">
              <a:rPr lang="en-US" altLang="ja-JP"/>
              <a:pPr>
                <a:defRPr/>
              </a:pPr>
              <a:t>2/8/2021</a:t>
            </a:fld>
            <a:endParaRPr lang="en-US" altLang="ja-JP"/>
          </a:p>
        </p:txBody>
      </p:sp>
      <p:sp>
        <p:nvSpPr>
          <p:cNvPr id="7" name="Footer Placeholder 5"/>
          <p:cNvSpPr>
            <a:spLocks noGrp="1"/>
          </p:cNvSpPr>
          <p:nvPr>
            <p:ph type="ftr" sz="quarter" idx="11"/>
          </p:nvPr>
        </p:nvSpPr>
        <p:spPr/>
        <p:txBody>
          <a:bodyPr/>
          <a:lstStyle>
            <a:lvl1pPr>
              <a:defRPr/>
            </a:lvl1pPr>
          </a:lstStyle>
          <a:p>
            <a:pPr>
              <a:defRPr/>
            </a:pPr>
            <a:endParaRPr lang="en-US" altLang="ja-JP"/>
          </a:p>
        </p:txBody>
      </p:sp>
      <p:sp>
        <p:nvSpPr>
          <p:cNvPr id="8" name="Slide Number Placeholder 6"/>
          <p:cNvSpPr>
            <a:spLocks noGrp="1"/>
          </p:cNvSpPr>
          <p:nvPr>
            <p:ph type="sldNum" sz="quarter" idx="12"/>
          </p:nvPr>
        </p:nvSpPr>
        <p:spPr/>
        <p:txBody>
          <a:bodyPr/>
          <a:lstStyle>
            <a:lvl1pPr>
              <a:defRPr/>
            </a:lvl1pPr>
          </a:lstStyle>
          <a:p>
            <a:pPr>
              <a:defRPr/>
            </a:pPr>
            <a:fld id="{5329472D-5D0A-4ADF-8F14-83CCB0F4070E}" type="slidenum">
              <a:rPr lang="en-US" altLang="ja-JP"/>
              <a:pPr>
                <a:defRPr/>
              </a:pPr>
              <a:t>‹#›</a:t>
            </a:fld>
            <a:endParaRPr lang="en-US" altLang="ja-JP"/>
          </a:p>
        </p:txBody>
      </p:sp>
    </p:spTree>
    <p:extLst>
      <p:ext uri="{BB962C8B-B14F-4D97-AF65-F5344CB8AC3E}">
        <p14:creationId xmlns:p14="http://schemas.microsoft.com/office/powerpoint/2010/main" val="17941245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pic>
        <p:nvPicPr>
          <p:cNvPr id="5" name="Picture 12"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p:cNvSpPr txBox="1"/>
          <p:nvPr/>
        </p:nvSpPr>
        <p:spPr>
          <a:xfrm>
            <a:off x="799704" y="887414"/>
            <a:ext cx="591608" cy="585787"/>
          </a:xfrm>
          <a:prstGeom prst="rect">
            <a:avLst/>
          </a:prstGeom>
        </p:spPr>
        <p:txBody>
          <a:bodyPr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eaLnBrk="1" hangingPunct="1">
              <a:defRPr/>
            </a:pPr>
            <a:r>
              <a:rPr lang="en-US" altLang="ja-JP" sz="8000" smtClean="0"/>
              <a:t>“</a:t>
            </a:r>
          </a:p>
        </p:txBody>
      </p:sp>
      <p:sp>
        <p:nvSpPr>
          <p:cNvPr id="7" name="TextBox 13"/>
          <p:cNvSpPr txBox="1"/>
          <p:nvPr/>
        </p:nvSpPr>
        <p:spPr>
          <a:xfrm>
            <a:off x="8504371" y="3119439"/>
            <a:ext cx="600207" cy="585787"/>
          </a:xfrm>
          <a:prstGeom prst="rect">
            <a:avLst/>
          </a:prstGeom>
        </p:spPr>
        <p:txBody>
          <a:bodyPr anchor="ctr"/>
          <a:lstStyle>
            <a:lvl1pPr>
              <a:defRPr>
                <a:solidFill>
                  <a:schemeClr val="tx1"/>
                </a:solidFill>
                <a:latin typeface="Tw Cen MT" panose="020B0602020104020603" pitchFamily="34" charset="0"/>
              </a:defRPr>
            </a:lvl1pPr>
            <a:lvl2pPr marL="742950" indent="-285750">
              <a:defRPr>
                <a:solidFill>
                  <a:schemeClr val="tx1"/>
                </a:solidFill>
                <a:latin typeface="Tw Cen MT" panose="020B0602020104020603" pitchFamily="34" charset="0"/>
              </a:defRPr>
            </a:lvl2pPr>
            <a:lvl3pPr marL="1143000" indent="-228600">
              <a:defRPr>
                <a:solidFill>
                  <a:schemeClr val="tx1"/>
                </a:solidFill>
                <a:latin typeface="Tw Cen MT" panose="020B0602020104020603" pitchFamily="34" charset="0"/>
              </a:defRPr>
            </a:lvl3pPr>
            <a:lvl4pPr marL="1600200" indent="-228600">
              <a:defRPr>
                <a:solidFill>
                  <a:schemeClr val="tx1"/>
                </a:solidFill>
                <a:latin typeface="Tw Cen MT" panose="020B0602020104020603" pitchFamily="34" charset="0"/>
              </a:defRPr>
            </a:lvl4pPr>
            <a:lvl5pPr marL="2057400" indent="-228600">
              <a:defRPr>
                <a:solidFill>
                  <a:schemeClr val="tx1"/>
                </a:solidFill>
                <a:latin typeface="Tw Cen MT" panose="020B0602020104020603" pitchFamily="34" charset="0"/>
              </a:defRPr>
            </a:lvl5pPr>
            <a:lvl6pPr marL="2514600" indent="-228600" defTabSz="457200" fontAlgn="base">
              <a:spcBef>
                <a:spcPct val="0"/>
              </a:spcBef>
              <a:spcAft>
                <a:spcPct val="0"/>
              </a:spcAft>
              <a:defRPr>
                <a:solidFill>
                  <a:schemeClr val="tx1"/>
                </a:solidFill>
                <a:latin typeface="Tw Cen MT" panose="020B0602020104020603" pitchFamily="34" charset="0"/>
              </a:defRPr>
            </a:lvl6pPr>
            <a:lvl7pPr marL="2971800" indent="-228600" defTabSz="457200" fontAlgn="base">
              <a:spcBef>
                <a:spcPct val="0"/>
              </a:spcBef>
              <a:spcAft>
                <a:spcPct val="0"/>
              </a:spcAft>
              <a:defRPr>
                <a:solidFill>
                  <a:schemeClr val="tx1"/>
                </a:solidFill>
                <a:latin typeface="Tw Cen MT" panose="020B0602020104020603" pitchFamily="34" charset="0"/>
              </a:defRPr>
            </a:lvl7pPr>
            <a:lvl8pPr marL="3429000" indent="-228600" defTabSz="457200" fontAlgn="base">
              <a:spcBef>
                <a:spcPct val="0"/>
              </a:spcBef>
              <a:spcAft>
                <a:spcPct val="0"/>
              </a:spcAft>
              <a:defRPr>
                <a:solidFill>
                  <a:schemeClr val="tx1"/>
                </a:solidFill>
                <a:latin typeface="Tw Cen MT" panose="020B0602020104020603" pitchFamily="34" charset="0"/>
              </a:defRPr>
            </a:lvl8pPr>
            <a:lvl9pPr marL="3886200" indent="-228600" defTabSz="457200" fontAlgn="base">
              <a:spcBef>
                <a:spcPct val="0"/>
              </a:spcBef>
              <a:spcAft>
                <a:spcPct val="0"/>
              </a:spcAft>
              <a:defRPr>
                <a:solidFill>
                  <a:schemeClr val="tx1"/>
                </a:solidFill>
                <a:latin typeface="Tw Cen MT" panose="020B0602020104020603" pitchFamily="34" charset="0"/>
              </a:defRPr>
            </a:lvl9pPr>
          </a:lstStyle>
          <a:p>
            <a:pPr algn="r" eaLnBrk="1" hangingPunct="1">
              <a:defRPr/>
            </a:pPr>
            <a:r>
              <a:rPr lang="en-US" altLang="ja-JP" sz="8000" smtClean="0"/>
              <a:t>”</a:t>
            </a:r>
          </a:p>
        </p:txBody>
      </p:sp>
      <p:sp>
        <p:nvSpPr>
          <p:cNvPr id="2" name="Title 1"/>
          <p:cNvSpPr>
            <a:spLocks noGrp="1"/>
          </p:cNvSpPr>
          <p:nvPr>
            <p:ph type="title"/>
          </p:nvPr>
        </p:nvSpPr>
        <p:spPr>
          <a:xfrm>
            <a:off x="1175047" y="872589"/>
            <a:ext cx="7558486" cy="2729915"/>
          </a:xfrm>
        </p:spPr>
        <p:txBody>
          <a:bodyPr/>
          <a:lstStyle>
            <a:lvl1pPr>
              <a:defRPr sz="3200"/>
            </a:lvl1pPr>
          </a:lstStyle>
          <a:p>
            <a:r>
              <a:rPr lang="ja-JP" altLang="en-US"/>
              <a:t>マスター タイトルの書式設定</a:t>
            </a:r>
            <a:endParaRPr lang="en-US" dirty="0"/>
          </a:p>
        </p:txBody>
      </p:sp>
      <p:sp>
        <p:nvSpPr>
          <p:cNvPr id="12" name="Text Placeholder 3"/>
          <p:cNvSpPr>
            <a:spLocks noGrp="1"/>
          </p:cNvSpPr>
          <p:nvPr>
            <p:ph type="body" sz="half" idx="13"/>
          </p:nvPr>
        </p:nvSpPr>
        <p:spPr>
          <a:xfrm>
            <a:off x="1398024" y="3610032"/>
            <a:ext cx="7111243" cy="59478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4" name="Text Placeholder 3"/>
          <p:cNvSpPr>
            <a:spLocks noGrp="1"/>
          </p:cNvSpPr>
          <p:nvPr>
            <p:ph type="body" sz="half" idx="2"/>
          </p:nvPr>
        </p:nvSpPr>
        <p:spPr>
          <a:xfrm>
            <a:off x="742443" y="4372798"/>
            <a:ext cx="8421117" cy="1421053"/>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Date Placeholder 4"/>
          <p:cNvSpPr>
            <a:spLocks noGrp="1"/>
          </p:cNvSpPr>
          <p:nvPr>
            <p:ph type="dt" sz="half" idx="14"/>
          </p:nvPr>
        </p:nvSpPr>
        <p:spPr/>
        <p:txBody>
          <a:bodyPr/>
          <a:lstStyle>
            <a:lvl1pPr>
              <a:defRPr/>
            </a:lvl1pPr>
          </a:lstStyle>
          <a:p>
            <a:pPr>
              <a:defRPr/>
            </a:pPr>
            <a:fld id="{D7BF83F0-0BB1-41C4-8C6B-2E1B686063EF}" type="datetimeFigureOut">
              <a:rPr lang="en-US" altLang="ja-JP"/>
              <a:pPr>
                <a:defRPr/>
              </a:pPr>
              <a:t>2/8/2021</a:t>
            </a:fld>
            <a:endParaRPr lang="en-US" altLang="ja-JP"/>
          </a:p>
        </p:txBody>
      </p:sp>
      <p:sp>
        <p:nvSpPr>
          <p:cNvPr id="9" name="Footer Placeholder 5"/>
          <p:cNvSpPr>
            <a:spLocks noGrp="1"/>
          </p:cNvSpPr>
          <p:nvPr>
            <p:ph type="ftr" sz="quarter" idx="15"/>
          </p:nvPr>
        </p:nvSpPr>
        <p:spPr/>
        <p:txBody>
          <a:bodyPr/>
          <a:lstStyle>
            <a:lvl1pPr>
              <a:defRPr/>
            </a:lvl1pPr>
          </a:lstStyle>
          <a:p>
            <a:pPr>
              <a:defRPr/>
            </a:pPr>
            <a:endParaRPr lang="en-US" altLang="ja-JP"/>
          </a:p>
        </p:txBody>
      </p:sp>
      <p:sp>
        <p:nvSpPr>
          <p:cNvPr id="10" name="Slide Number Placeholder 6"/>
          <p:cNvSpPr>
            <a:spLocks noGrp="1"/>
          </p:cNvSpPr>
          <p:nvPr>
            <p:ph type="sldNum" sz="quarter" idx="16"/>
          </p:nvPr>
        </p:nvSpPr>
        <p:spPr/>
        <p:txBody>
          <a:bodyPr/>
          <a:lstStyle>
            <a:lvl1pPr>
              <a:defRPr/>
            </a:lvl1pPr>
          </a:lstStyle>
          <a:p>
            <a:pPr>
              <a:defRPr/>
            </a:pPr>
            <a:fld id="{CBB109B2-5DF3-4479-995E-D786869789F3}" type="slidenum">
              <a:rPr lang="en-US" altLang="ja-JP"/>
              <a:pPr>
                <a:defRPr/>
              </a:pPr>
              <a:t>‹#›</a:t>
            </a:fld>
            <a:endParaRPr lang="en-US" altLang="ja-JP"/>
          </a:p>
        </p:txBody>
      </p:sp>
    </p:spTree>
    <p:extLst>
      <p:ext uri="{BB962C8B-B14F-4D97-AF65-F5344CB8AC3E}">
        <p14:creationId xmlns:p14="http://schemas.microsoft.com/office/powerpoint/2010/main" val="1289059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pic>
        <p:nvPicPr>
          <p:cNvPr id="5" name="Picture 8"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42443" y="2138723"/>
            <a:ext cx="8421117" cy="2511835"/>
          </a:xfrm>
        </p:spPr>
        <p:txBody>
          <a:bodyPr anchor="b"/>
          <a:lstStyle>
            <a:lvl1pPr algn="ctr">
              <a:defRPr sz="320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742443" y="4662335"/>
            <a:ext cx="8421117"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Date Placeholder 4"/>
          <p:cNvSpPr>
            <a:spLocks noGrp="1"/>
          </p:cNvSpPr>
          <p:nvPr>
            <p:ph type="dt" sz="half" idx="10"/>
          </p:nvPr>
        </p:nvSpPr>
        <p:spPr/>
        <p:txBody>
          <a:bodyPr/>
          <a:lstStyle>
            <a:lvl1pPr>
              <a:defRPr/>
            </a:lvl1pPr>
          </a:lstStyle>
          <a:p>
            <a:pPr>
              <a:defRPr/>
            </a:pPr>
            <a:fld id="{360836A8-D62A-43F5-9843-BCECD2678662}" type="datetimeFigureOut">
              <a:rPr lang="en-US" altLang="ja-JP"/>
              <a:pPr>
                <a:defRPr/>
              </a:pPr>
              <a:t>2/8/2021</a:t>
            </a:fld>
            <a:endParaRPr lang="en-US" altLang="ja-JP"/>
          </a:p>
        </p:txBody>
      </p:sp>
      <p:sp>
        <p:nvSpPr>
          <p:cNvPr id="7" name="Footer Placeholder 5"/>
          <p:cNvSpPr>
            <a:spLocks noGrp="1"/>
          </p:cNvSpPr>
          <p:nvPr>
            <p:ph type="ftr" sz="quarter" idx="11"/>
          </p:nvPr>
        </p:nvSpPr>
        <p:spPr/>
        <p:txBody>
          <a:bodyPr/>
          <a:lstStyle>
            <a:lvl1pPr>
              <a:defRPr/>
            </a:lvl1pPr>
          </a:lstStyle>
          <a:p>
            <a:pPr>
              <a:defRPr/>
            </a:pPr>
            <a:endParaRPr lang="en-US" altLang="ja-JP"/>
          </a:p>
        </p:txBody>
      </p:sp>
      <p:sp>
        <p:nvSpPr>
          <p:cNvPr id="8" name="Slide Number Placeholder 6"/>
          <p:cNvSpPr>
            <a:spLocks noGrp="1"/>
          </p:cNvSpPr>
          <p:nvPr>
            <p:ph type="sldNum" sz="quarter" idx="12"/>
          </p:nvPr>
        </p:nvSpPr>
        <p:spPr/>
        <p:txBody>
          <a:bodyPr/>
          <a:lstStyle>
            <a:lvl1pPr>
              <a:defRPr/>
            </a:lvl1pPr>
          </a:lstStyle>
          <a:p>
            <a:pPr>
              <a:defRPr/>
            </a:pPr>
            <a:fld id="{E4E2D56B-4D48-4542-9EF5-CA85AE250834}" type="slidenum">
              <a:rPr lang="en-US" altLang="ja-JP"/>
              <a:pPr>
                <a:defRPr/>
              </a:pPr>
              <a:t>‹#›</a:t>
            </a:fld>
            <a:endParaRPr lang="en-US" altLang="ja-JP"/>
          </a:p>
        </p:txBody>
      </p:sp>
    </p:spTree>
    <p:extLst>
      <p:ext uri="{BB962C8B-B14F-4D97-AF65-F5344CB8AC3E}">
        <p14:creationId xmlns:p14="http://schemas.microsoft.com/office/powerpoint/2010/main" val="22615045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段">
    <p:spTree>
      <p:nvGrpSpPr>
        <p:cNvPr id="1" name=""/>
        <p:cNvGrpSpPr/>
        <p:nvPr/>
      </p:nvGrpSpPr>
      <p:grpSpPr>
        <a:xfrm>
          <a:off x="0" y="0"/>
          <a:ext cx="0" cy="0"/>
          <a:chOff x="0" y="0"/>
          <a:chExt cx="0" cy="0"/>
        </a:xfrm>
      </p:grpSpPr>
      <p:pic>
        <p:nvPicPr>
          <p:cNvPr id="13" name="Picture 13"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742443" y="609600"/>
            <a:ext cx="8421117" cy="1605094"/>
          </a:xfrm>
        </p:spPr>
        <p:txBody>
          <a:bodyPr/>
          <a:lstStyle/>
          <a:p>
            <a:r>
              <a:rPr lang="ja-JP" altLang="en-US"/>
              <a:t>マスター タイトルの書式設定</a:t>
            </a:r>
            <a:endParaRPr lang="en-US" dirty="0"/>
          </a:p>
        </p:txBody>
      </p:sp>
      <p:sp>
        <p:nvSpPr>
          <p:cNvPr id="7" name="Text Placeholder 2"/>
          <p:cNvSpPr>
            <a:spLocks noGrp="1"/>
          </p:cNvSpPr>
          <p:nvPr>
            <p:ph type="body" idx="1"/>
          </p:nvPr>
        </p:nvSpPr>
        <p:spPr>
          <a:xfrm>
            <a:off x="742442" y="2367093"/>
            <a:ext cx="2680418"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8" name="Text Placeholder 3"/>
          <p:cNvSpPr>
            <a:spLocks noGrp="1"/>
          </p:cNvSpPr>
          <p:nvPr>
            <p:ph type="body" sz="half" idx="15"/>
          </p:nvPr>
        </p:nvSpPr>
        <p:spPr>
          <a:xfrm>
            <a:off x="742442" y="2943357"/>
            <a:ext cx="2680418"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9" name="Text Placeholder 4"/>
          <p:cNvSpPr>
            <a:spLocks noGrp="1"/>
          </p:cNvSpPr>
          <p:nvPr>
            <p:ph type="body" sz="quarter" idx="3"/>
          </p:nvPr>
        </p:nvSpPr>
        <p:spPr>
          <a:xfrm>
            <a:off x="3617567" y="2367093"/>
            <a:ext cx="2674361"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0" name="Text Placeholder 3"/>
          <p:cNvSpPr>
            <a:spLocks noGrp="1"/>
          </p:cNvSpPr>
          <p:nvPr>
            <p:ph type="body" sz="half" idx="16"/>
          </p:nvPr>
        </p:nvSpPr>
        <p:spPr>
          <a:xfrm>
            <a:off x="3608597" y="2943357"/>
            <a:ext cx="2683972"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1" name="Text Placeholder 4"/>
          <p:cNvSpPr>
            <a:spLocks noGrp="1"/>
          </p:cNvSpPr>
          <p:nvPr>
            <p:ph type="body" sz="quarter" idx="13"/>
          </p:nvPr>
        </p:nvSpPr>
        <p:spPr>
          <a:xfrm>
            <a:off x="6478305" y="2367093"/>
            <a:ext cx="2685254" cy="576262"/>
          </a:xfrm>
        </p:spPr>
        <p:txBody>
          <a:bodyPr anchor="b">
            <a:noAutofit/>
          </a:bodyPr>
          <a:lstStyle>
            <a:lvl1pPr marL="0" indent="0" algn="ctr">
              <a:lnSpc>
                <a:spcPct val="7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12" name="Text Placeholder 3"/>
          <p:cNvSpPr>
            <a:spLocks noGrp="1"/>
          </p:cNvSpPr>
          <p:nvPr>
            <p:ph type="body" sz="half" idx="17"/>
          </p:nvPr>
        </p:nvSpPr>
        <p:spPr>
          <a:xfrm>
            <a:off x="6478305" y="2943357"/>
            <a:ext cx="2685254" cy="2847845"/>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Date Placeholder 2"/>
          <p:cNvSpPr>
            <a:spLocks noGrp="1"/>
          </p:cNvSpPr>
          <p:nvPr>
            <p:ph type="dt" sz="half" idx="18"/>
          </p:nvPr>
        </p:nvSpPr>
        <p:spPr/>
        <p:txBody>
          <a:bodyPr/>
          <a:lstStyle>
            <a:lvl1pPr>
              <a:defRPr/>
            </a:lvl1pPr>
          </a:lstStyle>
          <a:p>
            <a:pPr>
              <a:defRPr/>
            </a:pPr>
            <a:fld id="{9B06C181-473F-46F3-BE1D-2095C9C2324E}" type="datetimeFigureOut">
              <a:rPr lang="en-US" altLang="ja-JP"/>
              <a:pPr>
                <a:defRPr/>
              </a:pPr>
              <a:t>2/8/2021</a:t>
            </a:fld>
            <a:endParaRPr lang="en-US" altLang="ja-JP"/>
          </a:p>
        </p:txBody>
      </p:sp>
      <p:sp>
        <p:nvSpPr>
          <p:cNvPr id="16" name="Footer Placeholder 3"/>
          <p:cNvSpPr>
            <a:spLocks noGrp="1"/>
          </p:cNvSpPr>
          <p:nvPr>
            <p:ph type="ftr" sz="quarter" idx="19"/>
          </p:nvPr>
        </p:nvSpPr>
        <p:spPr/>
        <p:txBody>
          <a:bodyPr/>
          <a:lstStyle>
            <a:lvl1pPr>
              <a:defRPr/>
            </a:lvl1pPr>
          </a:lstStyle>
          <a:p>
            <a:pPr>
              <a:defRPr/>
            </a:pPr>
            <a:endParaRPr lang="en-US" altLang="ja-JP"/>
          </a:p>
        </p:txBody>
      </p:sp>
      <p:sp>
        <p:nvSpPr>
          <p:cNvPr id="17" name="Slide Number Placeholder 4"/>
          <p:cNvSpPr>
            <a:spLocks noGrp="1"/>
          </p:cNvSpPr>
          <p:nvPr>
            <p:ph type="sldNum" sz="quarter" idx="20"/>
          </p:nvPr>
        </p:nvSpPr>
        <p:spPr/>
        <p:txBody>
          <a:bodyPr/>
          <a:lstStyle>
            <a:lvl1pPr>
              <a:defRPr/>
            </a:lvl1pPr>
          </a:lstStyle>
          <a:p>
            <a:pPr>
              <a:defRPr/>
            </a:pPr>
            <a:fld id="{424B606D-481A-4086-8983-E1C20D4A7EBB}" type="slidenum">
              <a:rPr lang="en-US" altLang="ja-JP"/>
              <a:pPr>
                <a:defRPr/>
              </a:pPr>
              <a:t>‹#›</a:t>
            </a:fld>
            <a:endParaRPr lang="en-US" altLang="ja-JP"/>
          </a:p>
        </p:txBody>
      </p:sp>
    </p:spTree>
    <p:extLst>
      <p:ext uri="{BB962C8B-B14F-4D97-AF65-F5344CB8AC3E}">
        <p14:creationId xmlns:p14="http://schemas.microsoft.com/office/powerpoint/2010/main" val="2617192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2" name="Picture 16"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1"/>
          <p:cNvSpPr>
            <a:spLocks noGrp="1"/>
          </p:cNvSpPr>
          <p:nvPr>
            <p:ph type="title"/>
          </p:nvPr>
        </p:nvSpPr>
        <p:spPr>
          <a:xfrm>
            <a:off x="742443" y="610772"/>
            <a:ext cx="8421117" cy="1603922"/>
          </a:xfrm>
        </p:spPr>
        <p:txBody>
          <a:bodyPr/>
          <a:lstStyle/>
          <a:p>
            <a:r>
              <a:rPr lang="ja-JP" altLang="en-US"/>
              <a:t>マスター タイトルの書式設定</a:t>
            </a:r>
            <a:endParaRPr lang="en-US" dirty="0"/>
          </a:p>
        </p:txBody>
      </p:sp>
      <p:sp>
        <p:nvSpPr>
          <p:cNvPr id="19" name="Text Placeholder 2"/>
          <p:cNvSpPr>
            <a:spLocks noGrp="1"/>
          </p:cNvSpPr>
          <p:nvPr>
            <p:ph type="body" idx="1"/>
          </p:nvPr>
        </p:nvSpPr>
        <p:spPr>
          <a:xfrm>
            <a:off x="742442" y="4204820"/>
            <a:ext cx="2678333"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0" name="Picture Placeholder 2"/>
          <p:cNvSpPr>
            <a:spLocks noGrp="1" noChangeAspect="1"/>
          </p:cNvSpPr>
          <p:nvPr>
            <p:ph type="pic" idx="15"/>
          </p:nvPr>
        </p:nvSpPr>
        <p:spPr>
          <a:xfrm>
            <a:off x="742442" y="2367093"/>
            <a:ext cx="2678333"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a:t>アイコンをクリックして図を追加</a:t>
            </a:r>
            <a:endParaRPr lang="en-US" noProof="0" dirty="0"/>
          </a:p>
        </p:txBody>
      </p:sp>
      <p:sp>
        <p:nvSpPr>
          <p:cNvPr id="21" name="Text Placeholder 3"/>
          <p:cNvSpPr>
            <a:spLocks noGrp="1"/>
          </p:cNvSpPr>
          <p:nvPr>
            <p:ph type="body" sz="half" idx="18"/>
          </p:nvPr>
        </p:nvSpPr>
        <p:spPr>
          <a:xfrm>
            <a:off x="742442" y="4781082"/>
            <a:ext cx="2678333" cy="1010118"/>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2" name="Text Placeholder 4"/>
          <p:cNvSpPr>
            <a:spLocks noGrp="1"/>
          </p:cNvSpPr>
          <p:nvPr>
            <p:ph type="body" sz="quarter" idx="3"/>
          </p:nvPr>
        </p:nvSpPr>
        <p:spPr>
          <a:xfrm>
            <a:off x="3609742" y="4204820"/>
            <a:ext cx="2682735"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3" name="Picture Placeholder 2"/>
          <p:cNvSpPr>
            <a:spLocks noGrp="1" noChangeAspect="1"/>
          </p:cNvSpPr>
          <p:nvPr>
            <p:ph type="pic" idx="21"/>
          </p:nvPr>
        </p:nvSpPr>
        <p:spPr>
          <a:xfrm>
            <a:off x="3608595" y="2367093"/>
            <a:ext cx="268397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a:t>アイコンをクリックして図を追加</a:t>
            </a:r>
            <a:endParaRPr lang="en-US" noProof="0" dirty="0"/>
          </a:p>
        </p:txBody>
      </p:sp>
      <p:sp>
        <p:nvSpPr>
          <p:cNvPr id="24" name="Text Placeholder 3"/>
          <p:cNvSpPr>
            <a:spLocks noGrp="1"/>
          </p:cNvSpPr>
          <p:nvPr>
            <p:ph type="body" sz="half" idx="19"/>
          </p:nvPr>
        </p:nvSpPr>
        <p:spPr>
          <a:xfrm>
            <a:off x="3608595" y="4781082"/>
            <a:ext cx="2683974" cy="1010119"/>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25" name="Text Placeholder 4"/>
          <p:cNvSpPr>
            <a:spLocks noGrp="1"/>
          </p:cNvSpPr>
          <p:nvPr>
            <p:ph type="body" sz="quarter" idx="13"/>
          </p:nvPr>
        </p:nvSpPr>
        <p:spPr>
          <a:xfrm>
            <a:off x="6478306" y="4204820"/>
            <a:ext cx="2681804" cy="576262"/>
          </a:xfrm>
        </p:spPr>
        <p:txBody>
          <a:bodyPr anchor="b">
            <a:noAutofit/>
          </a:bodyPr>
          <a:lstStyle>
            <a:lvl1pPr marL="0" indent="0" algn="ctr">
              <a:lnSpc>
                <a:spcPct val="7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26" name="Picture Placeholder 2"/>
          <p:cNvSpPr>
            <a:spLocks noGrp="1" noChangeAspect="1"/>
          </p:cNvSpPr>
          <p:nvPr>
            <p:ph type="pic" idx="22"/>
          </p:nvPr>
        </p:nvSpPr>
        <p:spPr>
          <a:xfrm>
            <a:off x="6478305" y="2367093"/>
            <a:ext cx="2685254"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noProof="0"/>
              <a:t>アイコンをクリックして図を追加</a:t>
            </a:r>
            <a:endParaRPr lang="en-US" noProof="0" dirty="0"/>
          </a:p>
        </p:txBody>
      </p:sp>
      <p:sp>
        <p:nvSpPr>
          <p:cNvPr id="27" name="Text Placeholder 3"/>
          <p:cNvSpPr>
            <a:spLocks noGrp="1"/>
          </p:cNvSpPr>
          <p:nvPr>
            <p:ph type="body" sz="half" idx="20"/>
          </p:nvPr>
        </p:nvSpPr>
        <p:spPr>
          <a:xfrm>
            <a:off x="6478203" y="4781080"/>
            <a:ext cx="2685356" cy="1010121"/>
          </a:xfrm>
        </p:spPr>
        <p:txBody>
          <a:bodyPr anchor="t"/>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3" name="Date Placeholder 2"/>
          <p:cNvSpPr>
            <a:spLocks noGrp="1"/>
          </p:cNvSpPr>
          <p:nvPr>
            <p:ph type="dt" sz="half" idx="23"/>
          </p:nvPr>
        </p:nvSpPr>
        <p:spPr/>
        <p:txBody>
          <a:bodyPr/>
          <a:lstStyle>
            <a:lvl1pPr>
              <a:defRPr/>
            </a:lvl1pPr>
          </a:lstStyle>
          <a:p>
            <a:pPr>
              <a:defRPr/>
            </a:pPr>
            <a:fld id="{EF96E4CD-BF3C-473C-9623-C5C541C43F06}" type="datetimeFigureOut">
              <a:rPr lang="en-US" altLang="ja-JP"/>
              <a:pPr>
                <a:defRPr/>
              </a:pPr>
              <a:t>2/8/2021</a:t>
            </a:fld>
            <a:endParaRPr lang="en-US" altLang="ja-JP"/>
          </a:p>
        </p:txBody>
      </p:sp>
      <p:sp>
        <p:nvSpPr>
          <p:cNvPr id="14" name="Footer Placeholder 3"/>
          <p:cNvSpPr>
            <a:spLocks noGrp="1"/>
          </p:cNvSpPr>
          <p:nvPr>
            <p:ph type="ftr" sz="quarter" idx="24"/>
          </p:nvPr>
        </p:nvSpPr>
        <p:spPr/>
        <p:txBody>
          <a:bodyPr/>
          <a:lstStyle>
            <a:lvl1pPr>
              <a:defRPr/>
            </a:lvl1pPr>
          </a:lstStyle>
          <a:p>
            <a:pPr>
              <a:defRPr/>
            </a:pPr>
            <a:endParaRPr lang="en-US" altLang="ja-JP"/>
          </a:p>
        </p:txBody>
      </p:sp>
      <p:sp>
        <p:nvSpPr>
          <p:cNvPr id="15" name="Slide Number Placeholder 4"/>
          <p:cNvSpPr>
            <a:spLocks noGrp="1"/>
          </p:cNvSpPr>
          <p:nvPr>
            <p:ph type="sldNum" sz="quarter" idx="25"/>
          </p:nvPr>
        </p:nvSpPr>
        <p:spPr/>
        <p:txBody>
          <a:bodyPr/>
          <a:lstStyle>
            <a:lvl1pPr>
              <a:defRPr/>
            </a:lvl1pPr>
          </a:lstStyle>
          <a:p>
            <a:pPr>
              <a:defRPr/>
            </a:pPr>
            <a:fld id="{441D45B5-BFEB-46DE-B7A0-50AA99F784FA}" type="slidenum">
              <a:rPr lang="en-US" altLang="ja-JP"/>
              <a:pPr>
                <a:defRPr/>
              </a:pPr>
              <a:t>‹#›</a:t>
            </a:fld>
            <a:endParaRPr lang="en-US" altLang="ja-JP"/>
          </a:p>
        </p:txBody>
      </p:sp>
    </p:spTree>
    <p:extLst>
      <p:ext uri="{BB962C8B-B14F-4D97-AF65-F5344CB8AC3E}">
        <p14:creationId xmlns:p14="http://schemas.microsoft.com/office/powerpoint/2010/main" val="2275618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4" name="Picture 8"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1" name="Vertical Text Placeholder 2"/>
          <p:cNvSpPr>
            <a:spLocks noGrp="1"/>
          </p:cNvSpPr>
          <p:nvPr>
            <p:ph type="body" orient="vert" sz="quarter" idx="13"/>
          </p:nvPr>
        </p:nvSpPr>
        <p:spPr>
          <a:xfrm>
            <a:off x="742443" y="2367095"/>
            <a:ext cx="8421117" cy="342410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4"/>
          </p:nvPr>
        </p:nvSpPr>
        <p:spPr/>
        <p:txBody>
          <a:bodyPr/>
          <a:lstStyle>
            <a:lvl1pPr>
              <a:defRPr/>
            </a:lvl1pPr>
          </a:lstStyle>
          <a:p>
            <a:pPr>
              <a:defRPr/>
            </a:pPr>
            <a:fld id="{28C2C82A-EF31-4A1C-8FAD-E602F2FE603A}" type="datetimeFigureOut">
              <a:rPr lang="en-US" altLang="ja-JP"/>
              <a:pPr>
                <a:defRPr/>
              </a:pPr>
              <a:t>2/8/2021</a:t>
            </a:fld>
            <a:endParaRPr lang="en-US" altLang="ja-JP"/>
          </a:p>
        </p:txBody>
      </p:sp>
      <p:sp>
        <p:nvSpPr>
          <p:cNvPr id="6" name="Footer Placeholder 4"/>
          <p:cNvSpPr>
            <a:spLocks noGrp="1"/>
          </p:cNvSpPr>
          <p:nvPr>
            <p:ph type="ftr" sz="quarter" idx="15"/>
          </p:nvPr>
        </p:nvSpPr>
        <p:spPr/>
        <p:txBody>
          <a:bodyPr/>
          <a:lstStyle>
            <a:lvl1pPr>
              <a:defRPr/>
            </a:lvl1pPr>
          </a:lstStyle>
          <a:p>
            <a:pPr>
              <a:defRPr/>
            </a:pPr>
            <a:endParaRPr lang="en-US" altLang="ja-JP"/>
          </a:p>
        </p:txBody>
      </p:sp>
      <p:sp>
        <p:nvSpPr>
          <p:cNvPr id="7" name="Slide Number Placeholder 5"/>
          <p:cNvSpPr>
            <a:spLocks noGrp="1"/>
          </p:cNvSpPr>
          <p:nvPr>
            <p:ph type="sldNum" sz="quarter" idx="16"/>
          </p:nvPr>
        </p:nvSpPr>
        <p:spPr/>
        <p:txBody>
          <a:bodyPr/>
          <a:lstStyle>
            <a:lvl1pPr>
              <a:defRPr/>
            </a:lvl1pPr>
          </a:lstStyle>
          <a:p>
            <a:pPr>
              <a:defRPr/>
            </a:pPr>
            <a:fld id="{F6B0972A-56FD-4BA6-ABC9-49F79CEC945F}" type="slidenum">
              <a:rPr lang="en-US" altLang="ja-JP"/>
              <a:pPr>
                <a:defRPr/>
              </a:pPr>
              <a:t>‹#›</a:t>
            </a:fld>
            <a:endParaRPr lang="en-US" altLang="ja-JP"/>
          </a:p>
        </p:txBody>
      </p:sp>
    </p:spTree>
    <p:extLst>
      <p:ext uri="{BB962C8B-B14F-4D97-AF65-F5344CB8AC3E}">
        <p14:creationId xmlns:p14="http://schemas.microsoft.com/office/powerpoint/2010/main" val="2200209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pic>
        <p:nvPicPr>
          <p:cNvPr id="4" name="Picture 9" descr="Droplets-SD-Content-R1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7088982" y="609603"/>
            <a:ext cx="2074578" cy="5181599"/>
          </a:xfrm>
        </p:spPr>
        <p:txBody>
          <a:bodyPr vert="eaVert"/>
          <a:lstStyle>
            <a:lvl1pPr algn="l">
              <a:defRPr/>
            </a:lvl1pPr>
          </a:lstStyle>
          <a:p>
            <a:r>
              <a:rPr lang="ja-JP" altLang="en-US"/>
              <a:t>マスター タイトルの書式設定</a:t>
            </a:r>
            <a:endParaRPr lang="en-US" dirty="0"/>
          </a:p>
        </p:txBody>
      </p:sp>
      <p:sp>
        <p:nvSpPr>
          <p:cNvPr id="8" name="Vertical Text Placeholder 2"/>
          <p:cNvSpPr>
            <a:spLocks noGrp="1"/>
          </p:cNvSpPr>
          <p:nvPr>
            <p:ph type="body" orient="vert" sz="quarter" idx="13"/>
          </p:nvPr>
        </p:nvSpPr>
        <p:spPr>
          <a:xfrm>
            <a:off x="742443" y="609603"/>
            <a:ext cx="6222713" cy="518159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4"/>
          </p:nvPr>
        </p:nvSpPr>
        <p:spPr/>
        <p:txBody>
          <a:bodyPr/>
          <a:lstStyle>
            <a:lvl1pPr>
              <a:defRPr/>
            </a:lvl1pPr>
          </a:lstStyle>
          <a:p>
            <a:pPr>
              <a:defRPr/>
            </a:pPr>
            <a:fld id="{8A336323-0184-42E0-BDA8-F79FF4628B1E}" type="datetimeFigureOut">
              <a:rPr lang="en-US" altLang="ja-JP"/>
              <a:pPr>
                <a:defRPr/>
              </a:pPr>
              <a:t>2/8/2021</a:t>
            </a:fld>
            <a:endParaRPr lang="en-US" altLang="ja-JP"/>
          </a:p>
        </p:txBody>
      </p:sp>
      <p:sp>
        <p:nvSpPr>
          <p:cNvPr id="6" name="Footer Placeholder 4"/>
          <p:cNvSpPr>
            <a:spLocks noGrp="1"/>
          </p:cNvSpPr>
          <p:nvPr>
            <p:ph type="ftr" sz="quarter" idx="15"/>
          </p:nvPr>
        </p:nvSpPr>
        <p:spPr/>
        <p:txBody>
          <a:bodyPr/>
          <a:lstStyle>
            <a:lvl1pPr>
              <a:defRPr/>
            </a:lvl1pPr>
          </a:lstStyle>
          <a:p>
            <a:pPr>
              <a:defRPr/>
            </a:pPr>
            <a:endParaRPr lang="en-US" altLang="ja-JP"/>
          </a:p>
        </p:txBody>
      </p:sp>
      <p:sp>
        <p:nvSpPr>
          <p:cNvPr id="7" name="Slide Number Placeholder 5"/>
          <p:cNvSpPr>
            <a:spLocks noGrp="1"/>
          </p:cNvSpPr>
          <p:nvPr>
            <p:ph type="sldNum" sz="quarter" idx="16"/>
          </p:nvPr>
        </p:nvSpPr>
        <p:spPr/>
        <p:txBody>
          <a:bodyPr/>
          <a:lstStyle>
            <a:lvl1pPr>
              <a:defRPr/>
            </a:lvl1pPr>
          </a:lstStyle>
          <a:p>
            <a:pPr>
              <a:defRPr/>
            </a:pPr>
            <a:fld id="{04B82209-7E95-4895-8B01-AF66065FE0BC}" type="slidenum">
              <a:rPr lang="en-US" altLang="ja-JP"/>
              <a:pPr>
                <a:defRPr/>
              </a:pPr>
              <a:t>‹#›</a:t>
            </a:fld>
            <a:endParaRPr lang="en-US" altLang="ja-JP"/>
          </a:p>
        </p:txBody>
      </p:sp>
    </p:spTree>
    <p:extLst>
      <p:ext uri="{BB962C8B-B14F-4D97-AF65-F5344CB8AC3E}">
        <p14:creationId xmlns:p14="http://schemas.microsoft.com/office/powerpoint/2010/main" val="3219727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107302" y="624110"/>
            <a:ext cx="7138299"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2104284" y="2133600"/>
            <a:ext cx="7141317"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C3B7F7A5-E20F-4A12-AEE8-DAC961BB6BA0}" type="datetimeFigureOut">
              <a:rPr lang="en-US" altLang="ja-JP"/>
              <a:pPr>
                <a:defRPr/>
              </a:pPr>
              <a:t>2/8/2021</a:t>
            </a:fld>
            <a:endParaRPr lang="en-US" altLang="ja-JP"/>
          </a:p>
        </p:txBody>
      </p:sp>
      <p:sp>
        <p:nvSpPr>
          <p:cNvPr id="5" name="Footer Placeholder 4"/>
          <p:cNvSpPr>
            <a:spLocks noGrp="1"/>
          </p:cNvSpPr>
          <p:nvPr>
            <p:ph type="ftr" sz="quarter" idx="11"/>
          </p:nvPr>
        </p:nvSpPr>
        <p:spPr/>
        <p:txBody>
          <a:bodyPr/>
          <a:lstStyle>
            <a:lvl1pPr>
              <a:defRPr/>
            </a:lvl1pPr>
          </a:lstStyle>
          <a:p>
            <a:pPr>
              <a:defRPr/>
            </a:pPr>
            <a:endParaRPr lang="en-US" altLang="ja-JP"/>
          </a:p>
        </p:txBody>
      </p:sp>
      <p:sp>
        <p:nvSpPr>
          <p:cNvPr id="6" name="Slide Number Placeholder 5"/>
          <p:cNvSpPr>
            <a:spLocks noGrp="1"/>
          </p:cNvSpPr>
          <p:nvPr>
            <p:ph type="sldNum" sz="quarter" idx="12"/>
          </p:nvPr>
        </p:nvSpPr>
        <p:spPr/>
        <p:txBody>
          <a:bodyPr/>
          <a:lstStyle>
            <a:lvl1pPr>
              <a:defRPr/>
            </a:lvl1pPr>
          </a:lstStyle>
          <a:p>
            <a:pPr>
              <a:defRPr/>
            </a:pPr>
            <a:fld id="{C992BC18-2FE0-4275-ABCF-123675F2273C}" type="slidenum">
              <a:rPr lang="en-US" altLang="ja-JP"/>
              <a:pPr>
                <a:defRPr/>
              </a:pPr>
              <a:t>‹#›</a:t>
            </a:fld>
            <a:endParaRPr lang="en-US" altLang="ja-JP"/>
          </a:p>
        </p:txBody>
      </p:sp>
    </p:spTree>
    <p:extLst>
      <p:ext uri="{BB962C8B-B14F-4D97-AF65-F5344CB8AC3E}">
        <p14:creationId xmlns:p14="http://schemas.microsoft.com/office/powerpoint/2010/main" val="103939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0DC8148-6F65-43E2-B889-FB0F23527579}" type="datetime1">
              <a:rPr kumimoji="1" lang="ja-JP" altLang="en-US" smtClean="0"/>
              <a:t>2021/2/8</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20607042-D53A-4E69-917E-B6250902E102}" type="slidenum">
              <a:rPr kumimoji="1" lang="ja-JP" altLang="en-US" smtClean="0"/>
              <a:t>‹#›</a:t>
            </a:fld>
            <a:endParaRPr kumimoji="1" lang="ja-JP" altLang="en-US" dirty="0"/>
          </a:p>
        </p:txBody>
      </p:sp>
    </p:spTree>
    <p:extLst>
      <p:ext uri="{BB962C8B-B14F-4D97-AF65-F5344CB8AC3E}">
        <p14:creationId xmlns:p14="http://schemas.microsoft.com/office/powerpoint/2010/main" val="35567568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3BA8F43-3316-4432-95F0-61A2ED9DDE83}" type="datetimeFigureOut">
              <a:rPr kumimoji="1" lang="ja-JP" altLang="en-US" smtClean="0"/>
              <a:t>2021/2/8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B9B162-BF9C-478D-83E3-51E7F6EA55E3}" type="slidenum">
              <a:rPr kumimoji="1" lang="ja-JP" altLang="en-US" smtClean="0"/>
              <a:t>‹#›</a:t>
            </a:fld>
            <a:endParaRPr kumimoji="1" lang="ja-JP" altLang="en-US"/>
          </a:p>
        </p:txBody>
      </p:sp>
    </p:spTree>
    <p:extLst>
      <p:ext uri="{BB962C8B-B14F-4D97-AF65-F5344CB8AC3E}">
        <p14:creationId xmlns:p14="http://schemas.microsoft.com/office/powerpoint/2010/main" val="137694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3BA8F43-3316-4432-95F0-61A2ED9DDE83}" type="datetimeFigureOut">
              <a:rPr kumimoji="1" lang="ja-JP" altLang="en-US" smtClean="0"/>
              <a:t>2021/2/8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B9B162-BF9C-478D-83E3-51E7F6EA55E3}" type="slidenum">
              <a:rPr kumimoji="1" lang="ja-JP" altLang="en-US" smtClean="0"/>
              <a:t>‹#›</a:t>
            </a:fld>
            <a:endParaRPr kumimoji="1" lang="ja-JP" altLang="en-US"/>
          </a:p>
        </p:txBody>
      </p:sp>
    </p:spTree>
    <p:extLst>
      <p:ext uri="{BB962C8B-B14F-4D97-AF65-F5344CB8AC3E}">
        <p14:creationId xmlns:p14="http://schemas.microsoft.com/office/powerpoint/2010/main" val="2531252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3BA8F43-3316-4432-95F0-61A2ED9DDE83}" type="datetimeFigureOut">
              <a:rPr kumimoji="1" lang="ja-JP" altLang="en-US" smtClean="0"/>
              <a:t>2021/2/8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B9B162-BF9C-478D-83E3-51E7F6EA55E3}" type="slidenum">
              <a:rPr kumimoji="1" lang="ja-JP" altLang="en-US" smtClean="0"/>
              <a:t>‹#›</a:t>
            </a:fld>
            <a:endParaRPr kumimoji="1" lang="ja-JP" altLang="en-US"/>
          </a:p>
        </p:txBody>
      </p:sp>
    </p:spTree>
    <p:extLst>
      <p:ext uri="{BB962C8B-B14F-4D97-AF65-F5344CB8AC3E}">
        <p14:creationId xmlns:p14="http://schemas.microsoft.com/office/powerpoint/2010/main" val="373364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3BA8F43-3316-4432-95F0-61A2ED9DDE83}" type="datetimeFigureOut">
              <a:rPr kumimoji="1" lang="ja-JP" altLang="en-US" smtClean="0"/>
              <a:t>2021/2/8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EB9B162-BF9C-478D-83E3-51E7F6EA55E3}" type="slidenum">
              <a:rPr kumimoji="1" lang="ja-JP" altLang="en-US" smtClean="0"/>
              <a:t>‹#›</a:t>
            </a:fld>
            <a:endParaRPr kumimoji="1" lang="ja-JP" altLang="en-US"/>
          </a:p>
        </p:txBody>
      </p:sp>
    </p:spTree>
    <p:extLst>
      <p:ext uri="{BB962C8B-B14F-4D97-AF65-F5344CB8AC3E}">
        <p14:creationId xmlns:p14="http://schemas.microsoft.com/office/powerpoint/2010/main" val="1315506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3BA8F43-3316-4432-95F0-61A2ED9DDE83}" type="datetimeFigureOut">
              <a:rPr kumimoji="1" lang="ja-JP" altLang="en-US" smtClean="0"/>
              <a:t>2021/2/8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EB9B162-BF9C-478D-83E3-51E7F6EA55E3}" type="slidenum">
              <a:rPr kumimoji="1" lang="ja-JP" altLang="en-US" smtClean="0"/>
              <a:t>‹#›</a:t>
            </a:fld>
            <a:endParaRPr kumimoji="1" lang="ja-JP" altLang="en-US"/>
          </a:p>
        </p:txBody>
      </p:sp>
    </p:spTree>
    <p:extLst>
      <p:ext uri="{BB962C8B-B14F-4D97-AF65-F5344CB8AC3E}">
        <p14:creationId xmlns:p14="http://schemas.microsoft.com/office/powerpoint/2010/main" val="17593157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3BA8F43-3316-4432-95F0-61A2ED9DDE83}" type="datetimeFigureOut">
              <a:rPr kumimoji="1" lang="ja-JP" altLang="en-US" smtClean="0"/>
              <a:t>2021/2/8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EB9B162-BF9C-478D-83E3-51E7F6EA55E3}" type="slidenum">
              <a:rPr kumimoji="1" lang="ja-JP" altLang="en-US" smtClean="0"/>
              <a:t>‹#›</a:t>
            </a:fld>
            <a:endParaRPr kumimoji="1" lang="ja-JP" altLang="en-US"/>
          </a:p>
        </p:txBody>
      </p:sp>
    </p:spTree>
    <p:extLst>
      <p:ext uri="{BB962C8B-B14F-4D97-AF65-F5344CB8AC3E}">
        <p14:creationId xmlns:p14="http://schemas.microsoft.com/office/powerpoint/2010/main" val="1422634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3BA8F43-3316-4432-95F0-61A2ED9DDE83}" type="datetimeFigureOut">
              <a:rPr kumimoji="1" lang="ja-JP" altLang="en-US" smtClean="0"/>
              <a:t>2021/2/8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EB9B162-BF9C-478D-83E3-51E7F6EA55E3}" type="slidenum">
              <a:rPr kumimoji="1" lang="ja-JP" altLang="en-US" smtClean="0"/>
              <a:t>‹#›</a:t>
            </a:fld>
            <a:endParaRPr kumimoji="1" lang="ja-JP" altLang="en-US"/>
          </a:p>
        </p:txBody>
      </p:sp>
    </p:spTree>
    <p:extLst>
      <p:ext uri="{BB962C8B-B14F-4D97-AF65-F5344CB8AC3E}">
        <p14:creationId xmlns:p14="http://schemas.microsoft.com/office/powerpoint/2010/main" val="1234688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3BA8F43-3316-4432-95F0-61A2ED9DDE83}" type="datetimeFigureOut">
              <a:rPr kumimoji="1" lang="ja-JP" altLang="en-US" smtClean="0"/>
              <a:t>2021/2/8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EB9B162-BF9C-478D-83E3-51E7F6EA55E3}" type="slidenum">
              <a:rPr kumimoji="1" lang="ja-JP" altLang="en-US" smtClean="0"/>
              <a:t>‹#›</a:t>
            </a:fld>
            <a:endParaRPr kumimoji="1" lang="ja-JP" altLang="en-US"/>
          </a:p>
        </p:txBody>
      </p:sp>
    </p:spTree>
    <p:extLst>
      <p:ext uri="{BB962C8B-B14F-4D97-AF65-F5344CB8AC3E}">
        <p14:creationId xmlns:p14="http://schemas.microsoft.com/office/powerpoint/2010/main" val="421181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3BA8F43-3316-4432-95F0-61A2ED9DDE83}" type="datetimeFigureOut">
              <a:rPr kumimoji="1" lang="ja-JP" altLang="en-US" smtClean="0"/>
              <a:t>2021/2/8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EB9B162-BF9C-478D-83E3-51E7F6EA55E3}" type="slidenum">
              <a:rPr kumimoji="1" lang="ja-JP" altLang="en-US" smtClean="0"/>
              <a:t>‹#›</a:t>
            </a:fld>
            <a:endParaRPr kumimoji="1" lang="ja-JP" altLang="en-US"/>
          </a:p>
        </p:txBody>
      </p:sp>
    </p:spTree>
    <p:extLst>
      <p:ext uri="{BB962C8B-B14F-4D97-AF65-F5344CB8AC3E}">
        <p14:creationId xmlns:p14="http://schemas.microsoft.com/office/powerpoint/2010/main" val="710910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3BA8F43-3316-4432-95F0-61A2ED9DDE83}" type="datetimeFigureOut">
              <a:rPr kumimoji="1" lang="ja-JP" altLang="en-US" smtClean="0"/>
              <a:t>2021/2/8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B9B162-BF9C-478D-83E3-51E7F6EA55E3}" type="slidenum">
              <a:rPr kumimoji="1" lang="ja-JP" altLang="en-US" smtClean="0"/>
              <a:t>‹#›</a:t>
            </a:fld>
            <a:endParaRPr kumimoji="1" lang="ja-JP" altLang="en-US"/>
          </a:p>
        </p:txBody>
      </p:sp>
    </p:spTree>
    <p:extLst>
      <p:ext uri="{BB962C8B-B14F-4D97-AF65-F5344CB8AC3E}">
        <p14:creationId xmlns:p14="http://schemas.microsoft.com/office/powerpoint/2010/main" val="282329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1CC53C5-B5C3-489C-9B02-7B0A52517503}" type="datetime1">
              <a:rPr kumimoji="1" lang="ja-JP" altLang="en-US" smtClean="0"/>
              <a:t>2021/2/8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20607042-D53A-4E69-917E-B6250902E102}" type="slidenum">
              <a:rPr kumimoji="1" lang="ja-JP" altLang="en-US" smtClean="0"/>
              <a:t>‹#›</a:t>
            </a:fld>
            <a:endParaRPr kumimoji="1" lang="ja-JP" altLang="en-US" dirty="0"/>
          </a:p>
        </p:txBody>
      </p:sp>
    </p:spTree>
    <p:extLst>
      <p:ext uri="{BB962C8B-B14F-4D97-AF65-F5344CB8AC3E}">
        <p14:creationId xmlns:p14="http://schemas.microsoft.com/office/powerpoint/2010/main" val="8458510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3BA8F43-3316-4432-95F0-61A2ED9DDE83}" type="datetimeFigureOut">
              <a:rPr kumimoji="1" lang="ja-JP" altLang="en-US" smtClean="0"/>
              <a:t>2021/2/8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EB9B162-BF9C-478D-83E3-51E7F6EA55E3}" type="slidenum">
              <a:rPr kumimoji="1" lang="ja-JP" altLang="en-US" smtClean="0"/>
              <a:t>‹#›</a:t>
            </a:fld>
            <a:endParaRPr kumimoji="1" lang="ja-JP" altLang="en-US"/>
          </a:p>
        </p:txBody>
      </p:sp>
    </p:spTree>
    <p:extLst>
      <p:ext uri="{BB962C8B-B14F-4D97-AF65-F5344CB8AC3E}">
        <p14:creationId xmlns:p14="http://schemas.microsoft.com/office/powerpoint/2010/main" val="294608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8DF6BB9-D44D-40CB-83E4-C7140B1F348A}" type="datetime1">
              <a:rPr kumimoji="1" lang="ja-JP" altLang="en-US" smtClean="0"/>
              <a:t>2021/2/8</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20607042-D53A-4E69-917E-B6250902E102}" type="slidenum">
              <a:rPr kumimoji="1" lang="ja-JP" altLang="en-US" smtClean="0"/>
              <a:t>‹#›</a:t>
            </a:fld>
            <a:endParaRPr kumimoji="1" lang="ja-JP" altLang="en-US" dirty="0"/>
          </a:p>
        </p:txBody>
      </p:sp>
    </p:spTree>
    <p:extLst>
      <p:ext uri="{BB962C8B-B14F-4D97-AF65-F5344CB8AC3E}">
        <p14:creationId xmlns:p14="http://schemas.microsoft.com/office/powerpoint/2010/main" val="3154944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2C3773E-9984-4238-9672-F3FED0F01C35}" type="datetime1">
              <a:rPr kumimoji="1" lang="ja-JP" altLang="en-US" smtClean="0"/>
              <a:t>2021/2/8</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20607042-D53A-4E69-917E-B6250902E102}" type="slidenum">
              <a:rPr kumimoji="1" lang="ja-JP" altLang="en-US" smtClean="0"/>
              <a:t>‹#›</a:t>
            </a:fld>
            <a:endParaRPr kumimoji="1" lang="ja-JP" altLang="en-US" dirty="0"/>
          </a:p>
        </p:txBody>
      </p:sp>
    </p:spTree>
    <p:extLst>
      <p:ext uri="{BB962C8B-B14F-4D97-AF65-F5344CB8AC3E}">
        <p14:creationId xmlns:p14="http://schemas.microsoft.com/office/powerpoint/2010/main" val="435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4B8FC3-5BC1-4701-A450-C050B775FB1E}" type="datetime1">
              <a:rPr kumimoji="1" lang="ja-JP" altLang="en-US" smtClean="0"/>
              <a:t>2021/2/8</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20607042-D53A-4E69-917E-B6250902E102}" type="slidenum">
              <a:rPr kumimoji="1" lang="ja-JP" altLang="en-US" smtClean="0"/>
              <a:t>‹#›</a:t>
            </a:fld>
            <a:endParaRPr kumimoji="1" lang="ja-JP" altLang="en-US" dirty="0"/>
          </a:p>
        </p:txBody>
      </p:sp>
    </p:spTree>
    <p:extLst>
      <p:ext uri="{BB962C8B-B14F-4D97-AF65-F5344CB8AC3E}">
        <p14:creationId xmlns:p14="http://schemas.microsoft.com/office/powerpoint/2010/main" val="1030093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AC7949D-219A-4FF6-A9CD-7D45A5BD8EBA}" type="datetime1">
              <a:rPr kumimoji="1" lang="ja-JP" altLang="en-US" smtClean="0"/>
              <a:t>2021/2/8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20607042-D53A-4E69-917E-B6250902E102}" type="slidenum">
              <a:rPr kumimoji="1" lang="ja-JP" altLang="en-US" smtClean="0"/>
              <a:t>‹#›</a:t>
            </a:fld>
            <a:endParaRPr kumimoji="1" lang="ja-JP" altLang="en-US" dirty="0"/>
          </a:p>
        </p:txBody>
      </p:sp>
    </p:spTree>
    <p:extLst>
      <p:ext uri="{BB962C8B-B14F-4D97-AF65-F5344CB8AC3E}">
        <p14:creationId xmlns:p14="http://schemas.microsoft.com/office/powerpoint/2010/main" val="2648487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856DD39-2170-463A-BE63-2BC5B8C3B4CB}" type="datetime1">
              <a:rPr kumimoji="1" lang="ja-JP" altLang="en-US" smtClean="0"/>
              <a:t>2021/2/8</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20607042-D53A-4E69-917E-B6250902E102}" type="slidenum">
              <a:rPr kumimoji="1" lang="ja-JP" altLang="en-US" smtClean="0"/>
              <a:t>‹#›</a:t>
            </a:fld>
            <a:endParaRPr kumimoji="1" lang="ja-JP" altLang="en-US" dirty="0"/>
          </a:p>
        </p:txBody>
      </p:sp>
    </p:spTree>
    <p:extLst>
      <p:ext uri="{BB962C8B-B14F-4D97-AF65-F5344CB8AC3E}">
        <p14:creationId xmlns:p14="http://schemas.microsoft.com/office/powerpoint/2010/main" val="3892295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9D6CD-E476-455E-92D9-E75429621647}" type="datetime1">
              <a:rPr kumimoji="1" lang="ja-JP" altLang="en-US" smtClean="0"/>
              <a:t>2021/2/8</a:t>
            </a:fld>
            <a:endParaRPr kumimoji="1" lang="ja-JP" alt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607042-D53A-4E69-917E-B6250902E102}" type="slidenum">
              <a:rPr kumimoji="1" lang="ja-JP" altLang="en-US" smtClean="0"/>
              <a:t>‹#›</a:t>
            </a:fld>
            <a:endParaRPr kumimoji="1" lang="ja-JP" altLang="en-US" dirty="0"/>
          </a:p>
        </p:txBody>
      </p:sp>
    </p:spTree>
    <p:extLst>
      <p:ext uri="{BB962C8B-B14F-4D97-AF65-F5344CB8AC3E}">
        <p14:creationId xmlns:p14="http://schemas.microsoft.com/office/powerpoint/2010/main" val="31611974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742950" y="619125"/>
            <a:ext cx="8420100" cy="1595438"/>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742950" y="2366964"/>
            <a:ext cx="8420100" cy="34242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39404" y="5883276"/>
            <a:ext cx="2228850"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tx1"/>
                </a:solidFill>
                <a:latin typeface="+mn-lt"/>
              </a:defRPr>
            </a:lvl1pPr>
          </a:lstStyle>
          <a:p>
            <a:pPr>
              <a:defRPr/>
            </a:pPr>
            <a:fld id="{D48090FE-9E2C-41BF-A3B3-C21B8F7667FD}" type="datetimeFigureOut">
              <a:rPr lang="en-US" altLang="ja-JP"/>
              <a:pPr>
                <a:defRPr/>
              </a:pPr>
              <a:t>2/8/2021</a:t>
            </a:fld>
            <a:endParaRPr lang="en-US" altLang="ja-JP"/>
          </a:p>
        </p:txBody>
      </p:sp>
      <p:sp>
        <p:nvSpPr>
          <p:cNvPr id="5" name="Footer Placeholder 4"/>
          <p:cNvSpPr>
            <a:spLocks noGrp="1"/>
          </p:cNvSpPr>
          <p:nvPr>
            <p:ph type="ftr" sz="quarter" idx="3"/>
          </p:nvPr>
        </p:nvSpPr>
        <p:spPr>
          <a:xfrm>
            <a:off x="742950" y="5883276"/>
            <a:ext cx="542078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solidFill>
                <a:latin typeface="+mn-lt"/>
              </a:defRPr>
            </a:lvl1pPr>
          </a:lstStyle>
          <a:p>
            <a:pPr>
              <a:defRPr/>
            </a:pPr>
            <a:endParaRPr lang="en-US" altLang="ja-JP"/>
          </a:p>
        </p:txBody>
      </p:sp>
      <p:sp>
        <p:nvSpPr>
          <p:cNvPr id="6" name="Slide Number Placeholder 5"/>
          <p:cNvSpPr>
            <a:spLocks noGrp="1"/>
          </p:cNvSpPr>
          <p:nvPr>
            <p:ph type="sldNum" sz="quarter" idx="4"/>
          </p:nvPr>
        </p:nvSpPr>
        <p:spPr>
          <a:xfrm>
            <a:off x="8542206" y="5883276"/>
            <a:ext cx="62084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lvl1pPr>
          </a:lstStyle>
          <a:p>
            <a:pPr>
              <a:defRPr/>
            </a:pPr>
            <a:fld id="{2A239431-CD41-49FA-A5AB-6B4176D460E0}" type="slidenum">
              <a:rPr lang="en-US" altLang="ja-JP"/>
              <a:pPr>
                <a:defRPr/>
              </a:pPr>
              <a:t>‹#›</a:t>
            </a:fld>
            <a:endParaRPr lang="en-US" altLang="ja-JP"/>
          </a:p>
        </p:txBody>
      </p:sp>
    </p:spTree>
    <p:extLst>
      <p:ext uri="{BB962C8B-B14F-4D97-AF65-F5344CB8AC3E}">
        <p14:creationId xmlns:p14="http://schemas.microsoft.com/office/powerpoint/2010/main" val="269311904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txStyles>
    <p:titleStyle>
      <a:lvl1pPr algn="ctr" rtl="0" eaLnBrk="0" fontAlgn="base" hangingPunct="0">
        <a:lnSpc>
          <a:spcPct val="90000"/>
        </a:lnSpc>
        <a:spcBef>
          <a:spcPct val="0"/>
        </a:spcBef>
        <a:spcAft>
          <a:spcPct val="0"/>
        </a:spcAft>
        <a:defRPr kumimoji="1" sz="3600" kern="1200" cap="all">
          <a:solidFill>
            <a:schemeClr val="tx1"/>
          </a:solidFill>
          <a:latin typeface="+mj-lt"/>
          <a:ea typeface="+mj-ea"/>
          <a:cs typeface="+mj-cs"/>
        </a:defRPr>
      </a:lvl1pPr>
      <a:lvl2pPr algn="ctr" rtl="0" eaLnBrk="0" fontAlgn="base" hangingPunct="0">
        <a:lnSpc>
          <a:spcPct val="90000"/>
        </a:lnSpc>
        <a:spcBef>
          <a:spcPct val="0"/>
        </a:spcBef>
        <a:spcAft>
          <a:spcPct val="0"/>
        </a:spcAft>
        <a:defRPr kumimoji="1" sz="3600">
          <a:solidFill>
            <a:schemeClr val="tx1"/>
          </a:solidFill>
          <a:latin typeface="Tw Cen MT" panose="020B0602020104020603" pitchFamily="34" charset="0"/>
        </a:defRPr>
      </a:lvl2pPr>
      <a:lvl3pPr algn="ctr" rtl="0" eaLnBrk="0" fontAlgn="base" hangingPunct="0">
        <a:lnSpc>
          <a:spcPct val="90000"/>
        </a:lnSpc>
        <a:spcBef>
          <a:spcPct val="0"/>
        </a:spcBef>
        <a:spcAft>
          <a:spcPct val="0"/>
        </a:spcAft>
        <a:defRPr kumimoji="1" sz="3600">
          <a:solidFill>
            <a:schemeClr val="tx1"/>
          </a:solidFill>
          <a:latin typeface="Tw Cen MT" panose="020B0602020104020603" pitchFamily="34" charset="0"/>
        </a:defRPr>
      </a:lvl3pPr>
      <a:lvl4pPr algn="ctr" rtl="0" eaLnBrk="0" fontAlgn="base" hangingPunct="0">
        <a:lnSpc>
          <a:spcPct val="90000"/>
        </a:lnSpc>
        <a:spcBef>
          <a:spcPct val="0"/>
        </a:spcBef>
        <a:spcAft>
          <a:spcPct val="0"/>
        </a:spcAft>
        <a:defRPr kumimoji="1" sz="3600">
          <a:solidFill>
            <a:schemeClr val="tx1"/>
          </a:solidFill>
          <a:latin typeface="Tw Cen MT" panose="020B0602020104020603" pitchFamily="34" charset="0"/>
        </a:defRPr>
      </a:lvl4pPr>
      <a:lvl5pPr algn="ctr" rtl="0" eaLnBrk="0" fontAlgn="base" hangingPunct="0">
        <a:lnSpc>
          <a:spcPct val="90000"/>
        </a:lnSpc>
        <a:spcBef>
          <a:spcPct val="0"/>
        </a:spcBef>
        <a:spcAft>
          <a:spcPct val="0"/>
        </a:spcAft>
        <a:defRPr kumimoji="1" sz="3600">
          <a:solidFill>
            <a:schemeClr val="tx1"/>
          </a:solidFill>
          <a:latin typeface="Tw Cen MT" panose="020B0602020104020603" pitchFamily="34" charset="0"/>
        </a:defRPr>
      </a:lvl5pPr>
      <a:lvl6pPr marL="457200" algn="ctr" rtl="0" fontAlgn="base">
        <a:lnSpc>
          <a:spcPct val="90000"/>
        </a:lnSpc>
        <a:spcBef>
          <a:spcPct val="0"/>
        </a:spcBef>
        <a:spcAft>
          <a:spcPct val="0"/>
        </a:spcAft>
        <a:defRPr kumimoji="1" sz="3600">
          <a:solidFill>
            <a:schemeClr val="tx1"/>
          </a:solidFill>
          <a:latin typeface="Tw Cen MT" panose="020B0602020104020603" pitchFamily="34" charset="0"/>
        </a:defRPr>
      </a:lvl6pPr>
      <a:lvl7pPr marL="914400" algn="ctr" rtl="0" fontAlgn="base">
        <a:lnSpc>
          <a:spcPct val="90000"/>
        </a:lnSpc>
        <a:spcBef>
          <a:spcPct val="0"/>
        </a:spcBef>
        <a:spcAft>
          <a:spcPct val="0"/>
        </a:spcAft>
        <a:defRPr kumimoji="1" sz="3600">
          <a:solidFill>
            <a:schemeClr val="tx1"/>
          </a:solidFill>
          <a:latin typeface="Tw Cen MT" panose="020B0602020104020603" pitchFamily="34" charset="0"/>
        </a:defRPr>
      </a:lvl7pPr>
      <a:lvl8pPr marL="1371600" algn="ctr" rtl="0" fontAlgn="base">
        <a:lnSpc>
          <a:spcPct val="90000"/>
        </a:lnSpc>
        <a:spcBef>
          <a:spcPct val="0"/>
        </a:spcBef>
        <a:spcAft>
          <a:spcPct val="0"/>
        </a:spcAft>
        <a:defRPr kumimoji="1" sz="3600">
          <a:solidFill>
            <a:schemeClr val="tx1"/>
          </a:solidFill>
          <a:latin typeface="Tw Cen MT" panose="020B0602020104020603" pitchFamily="34" charset="0"/>
        </a:defRPr>
      </a:lvl8pPr>
      <a:lvl9pPr marL="1828800" algn="ctr" rtl="0" fontAlgn="base">
        <a:lnSpc>
          <a:spcPct val="90000"/>
        </a:lnSpc>
        <a:spcBef>
          <a:spcPct val="0"/>
        </a:spcBef>
        <a:spcAft>
          <a:spcPct val="0"/>
        </a:spcAft>
        <a:defRPr kumimoji="1" sz="3600">
          <a:solidFill>
            <a:schemeClr val="tx1"/>
          </a:solidFill>
          <a:latin typeface="Tw Cen MT" panose="020B0602020104020603" pitchFamily="34" charset="0"/>
        </a:defRPr>
      </a:lvl9pPr>
    </p:titleStyle>
    <p:bodyStyle>
      <a:lvl1pPr marL="228600" indent="-228600" algn="l" rtl="0" eaLnBrk="0" fontAlgn="base" hangingPunct="0">
        <a:lnSpc>
          <a:spcPct val="120000"/>
        </a:lnSpc>
        <a:spcBef>
          <a:spcPts val="1000"/>
        </a:spcBef>
        <a:spcAft>
          <a:spcPct val="0"/>
        </a:spcAft>
        <a:buClr>
          <a:schemeClr val="tx1"/>
        </a:buClr>
        <a:buFont typeface="Arial" panose="020B0604020202020204" pitchFamily="34" charset="0"/>
        <a:buChar char="•"/>
        <a:defRPr kumimoji="1" sz="2000" kern="1200" cap="all">
          <a:solidFill>
            <a:schemeClr val="tx1"/>
          </a:solidFill>
          <a:latin typeface="+mn-lt"/>
          <a:ea typeface="+mn-ea"/>
          <a:cs typeface="+mn-cs"/>
        </a:defRPr>
      </a:lvl1pPr>
      <a:lvl2pPr marL="6858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umimoji="1" kern="1200" cap="all">
          <a:solidFill>
            <a:schemeClr val="tx1"/>
          </a:solidFill>
          <a:latin typeface="+mn-lt"/>
          <a:ea typeface="+mn-ea"/>
          <a:cs typeface="+mn-cs"/>
        </a:defRPr>
      </a:lvl2pPr>
      <a:lvl3pPr marL="11430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umimoji="1" sz="1600" kern="1200" cap="all">
          <a:solidFill>
            <a:schemeClr val="tx1"/>
          </a:solidFill>
          <a:latin typeface="+mn-lt"/>
          <a:ea typeface="+mn-ea"/>
          <a:cs typeface="+mn-cs"/>
        </a:defRPr>
      </a:lvl3pPr>
      <a:lvl4pPr marL="16002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umimoji="1" sz="1400" kern="1200" cap="all">
          <a:solidFill>
            <a:schemeClr val="tx1"/>
          </a:solidFill>
          <a:latin typeface="+mn-lt"/>
          <a:ea typeface="+mn-ea"/>
          <a:cs typeface="+mn-cs"/>
        </a:defRPr>
      </a:lvl4pPr>
      <a:lvl5pPr marL="2057400" indent="-228600" algn="l" rtl="0" eaLnBrk="0" fontAlgn="base" hangingPunct="0">
        <a:lnSpc>
          <a:spcPct val="120000"/>
        </a:lnSpc>
        <a:spcBef>
          <a:spcPts val="500"/>
        </a:spcBef>
        <a:spcAft>
          <a:spcPct val="0"/>
        </a:spcAft>
        <a:buClr>
          <a:schemeClr val="tx1"/>
        </a:buClr>
        <a:buFont typeface="Arial" panose="020B0604020202020204" pitchFamily="34" charset="0"/>
        <a:buChar char="•"/>
        <a:defRPr kumimoji="1" sz="1400" kern="1200" cap="all">
          <a:solidFill>
            <a:schemeClr val="tx1"/>
          </a:solidFill>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kumimoji="1"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A8F43-3316-4432-95F0-61A2ED9DDE83}" type="datetimeFigureOut">
              <a:rPr kumimoji="1" lang="ja-JP" altLang="en-US" smtClean="0"/>
              <a:t>2021/2/8</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9B162-BF9C-478D-83E3-51E7F6EA55E3}" type="slidenum">
              <a:rPr kumimoji="1" lang="ja-JP" altLang="en-US" smtClean="0"/>
              <a:t>‹#›</a:t>
            </a:fld>
            <a:endParaRPr kumimoji="1" lang="ja-JP" altLang="en-US"/>
          </a:p>
        </p:txBody>
      </p:sp>
    </p:spTree>
    <p:extLst>
      <p:ext uri="{BB962C8B-B14F-4D97-AF65-F5344CB8AC3E}">
        <p14:creationId xmlns:p14="http://schemas.microsoft.com/office/powerpoint/2010/main" val="372919183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9.xml"/><Relationship Id="rId5" Type="http://schemas.openxmlformats.org/officeDocument/2006/relationships/image" Target="../media/image19.jpe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9.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9.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5951032" y="5624173"/>
            <a:ext cx="2654894" cy="338554"/>
          </a:xfrm>
          <a:prstGeom prst="rect">
            <a:avLst/>
          </a:prstGeom>
        </p:spPr>
        <p:txBody>
          <a:bodyPr wrap="none">
            <a:spAutoFit/>
          </a:bodyPr>
          <a:lstStyle/>
          <a:p>
            <a:pPr algn="r"/>
            <a:r>
              <a:rPr lang="ja-JP" altLang="ja-JP" sz="1600" kern="100" dirty="0">
                <a:ea typeface="MS UI Gothic" panose="020B0600070205080204" pitchFamily="50" charset="-128"/>
                <a:cs typeface="Times New Roman" panose="02020603050405020304" pitchFamily="18" charset="0"/>
              </a:rPr>
              <a:t>令和</a:t>
            </a:r>
            <a:r>
              <a:rPr lang="ja-JP" altLang="en-US" sz="1600" kern="100" dirty="0" smtClean="0">
                <a:ea typeface="MS UI Gothic" panose="020B0600070205080204" pitchFamily="50" charset="-128"/>
                <a:cs typeface="Times New Roman" panose="02020603050405020304" pitchFamily="18" charset="0"/>
              </a:rPr>
              <a:t>３</a:t>
            </a:r>
            <a:r>
              <a:rPr lang="ja-JP" altLang="ja-JP" sz="1600" kern="100" dirty="0" smtClean="0">
                <a:ea typeface="MS UI Gothic" panose="020B0600070205080204" pitchFamily="50" charset="-128"/>
                <a:cs typeface="Times New Roman" panose="02020603050405020304" pitchFamily="18" charset="0"/>
              </a:rPr>
              <a:t>年</a:t>
            </a:r>
            <a:r>
              <a:rPr lang="ja-JP" altLang="en-US" sz="1600" kern="100" dirty="0">
                <a:ea typeface="MS UI Gothic" panose="020B0600070205080204" pitchFamily="50" charset="-128"/>
                <a:cs typeface="Times New Roman" panose="02020603050405020304" pitchFamily="18" charset="0"/>
              </a:rPr>
              <a:t>２</a:t>
            </a:r>
            <a:r>
              <a:rPr lang="ja-JP" altLang="en-US" sz="1600" kern="100" dirty="0" smtClean="0">
                <a:ea typeface="MS UI Gothic" panose="020B0600070205080204" pitchFamily="50" charset="-128"/>
                <a:cs typeface="Times New Roman" panose="02020603050405020304" pitchFamily="18" charset="0"/>
              </a:rPr>
              <a:t>月</a:t>
            </a:r>
            <a:r>
              <a:rPr lang="ja-JP" altLang="ja-JP" sz="1600" kern="100" dirty="0">
                <a:ea typeface="MS UI Gothic" panose="020B0600070205080204" pitchFamily="50" charset="-128"/>
                <a:cs typeface="Times New Roman" panose="02020603050405020304" pitchFamily="18" charset="0"/>
              </a:rPr>
              <a:t>　大阪府教育庁</a:t>
            </a:r>
          </a:p>
        </p:txBody>
      </p:sp>
      <p:sp>
        <p:nvSpPr>
          <p:cNvPr id="8" name="正方形/長方形 7"/>
          <p:cNvSpPr/>
          <p:nvPr/>
        </p:nvSpPr>
        <p:spPr>
          <a:xfrm>
            <a:off x="1050699" y="2622625"/>
            <a:ext cx="7128875" cy="1938992"/>
          </a:xfrm>
          <a:prstGeom prst="rect">
            <a:avLst/>
          </a:prstGeom>
        </p:spPr>
        <p:txBody>
          <a:bodyPr wrap="none">
            <a:spAutoFit/>
          </a:bodyPr>
          <a:lstStyle/>
          <a:p>
            <a:r>
              <a:rPr lang="en-US" altLang="ja-JP" sz="2400" b="1" dirty="0" smtClean="0"/>
              <a:t>【</a:t>
            </a:r>
            <a:r>
              <a:rPr lang="ja-JP" altLang="en-US" sz="2400" b="1" dirty="0" smtClean="0"/>
              <a:t>第１部</a:t>
            </a:r>
            <a:r>
              <a:rPr lang="en-US" altLang="ja-JP" sz="2400" b="1" dirty="0" smtClean="0"/>
              <a:t>】</a:t>
            </a:r>
          </a:p>
          <a:p>
            <a:r>
              <a:rPr lang="ja-JP" altLang="en-US" sz="2400" b="1" dirty="0"/>
              <a:t>　</a:t>
            </a:r>
            <a:r>
              <a:rPr lang="ja-JP" altLang="en-US" sz="2400" b="1" dirty="0" smtClean="0"/>
              <a:t>ゲストスピーカーによる</a:t>
            </a:r>
            <a:r>
              <a:rPr lang="ja-JP" altLang="en-US" sz="2400" b="1" dirty="0"/>
              <a:t>プレゼンテーション</a:t>
            </a:r>
            <a:endParaRPr lang="en-US" altLang="ja-JP" sz="2400" b="1" dirty="0"/>
          </a:p>
          <a:p>
            <a:r>
              <a:rPr lang="en-US" altLang="ja-JP" sz="2400" b="1" dirty="0" smtClean="0"/>
              <a:t>【</a:t>
            </a:r>
            <a:r>
              <a:rPr lang="ja-JP" altLang="en-US" sz="2400" b="1" dirty="0" smtClean="0"/>
              <a:t>第２部</a:t>
            </a:r>
            <a:r>
              <a:rPr lang="en-US" altLang="ja-JP" sz="2400" b="1" dirty="0" smtClean="0"/>
              <a:t>】</a:t>
            </a:r>
          </a:p>
          <a:p>
            <a:r>
              <a:rPr lang="ja-JP" altLang="en-US" sz="2400" b="1" dirty="0" smtClean="0"/>
              <a:t>１</a:t>
            </a:r>
            <a:r>
              <a:rPr lang="ja-JP" altLang="en-US" sz="2400" b="1" dirty="0"/>
              <a:t>．</a:t>
            </a:r>
            <a:r>
              <a:rPr lang="ja-JP" altLang="en-US" sz="2400" b="1" dirty="0" smtClean="0"/>
              <a:t>第</a:t>
            </a:r>
            <a:r>
              <a:rPr lang="en-US" altLang="ja-JP" sz="2400" b="1" dirty="0" smtClean="0"/>
              <a:t>31</a:t>
            </a:r>
            <a:r>
              <a:rPr lang="ja-JP" altLang="en-US" sz="2400" b="1" dirty="0" smtClean="0"/>
              <a:t>回大阪府学校教育審議会における主な意見</a:t>
            </a:r>
            <a:endParaRPr lang="en-US" altLang="ja-JP" sz="2400" b="1" dirty="0" smtClean="0"/>
          </a:p>
          <a:p>
            <a:r>
              <a:rPr lang="ja-JP" altLang="en-US" sz="2400" b="1" dirty="0"/>
              <a:t>２</a:t>
            </a:r>
            <a:r>
              <a:rPr lang="ja-JP" altLang="en-US" sz="2400" b="1" dirty="0" smtClean="0"/>
              <a:t>．第１</a:t>
            </a:r>
            <a:r>
              <a:rPr lang="ja-JP" altLang="en-US" sz="2400" b="1" dirty="0"/>
              <a:t>部</a:t>
            </a:r>
            <a:r>
              <a:rPr lang="ja-JP" altLang="en-US" sz="2400" b="1" dirty="0" smtClean="0"/>
              <a:t>を</a:t>
            </a:r>
            <a:r>
              <a:rPr lang="ja-JP" altLang="en-US" sz="2400" b="1" dirty="0"/>
              <a:t>受</a:t>
            </a:r>
            <a:r>
              <a:rPr lang="ja-JP" altLang="en-US" sz="2400" b="1" dirty="0" smtClean="0"/>
              <a:t>けての審議</a:t>
            </a:r>
            <a:endParaRPr lang="en-US" altLang="ja-JP" sz="2400" b="1" dirty="0"/>
          </a:p>
        </p:txBody>
      </p:sp>
      <p:cxnSp>
        <p:nvCxnSpPr>
          <p:cNvPr id="7" name="直線コネクタ 6">
            <a:extLst>
              <a:ext uri="{FF2B5EF4-FFF2-40B4-BE49-F238E27FC236}">
                <a16:creationId xmlns:a16="http://schemas.microsoft.com/office/drawing/2014/main" id="{5BFAD1CC-12BB-4AB2-9F04-F1BCBE5E9BAF}"/>
              </a:ext>
            </a:extLst>
          </p:cNvPr>
          <p:cNvCxnSpPr/>
          <p:nvPr/>
        </p:nvCxnSpPr>
        <p:spPr>
          <a:xfrm flipV="1">
            <a:off x="1050698" y="2359389"/>
            <a:ext cx="8036417"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10" name="正方形/長方形 9">
            <a:extLst>
              <a:ext uri="{FF2B5EF4-FFF2-40B4-BE49-F238E27FC236}">
                <a16:creationId xmlns:a16="http://schemas.microsoft.com/office/drawing/2014/main" id="{85C03CDC-570D-472D-B0CD-626EC835F9F6}"/>
              </a:ext>
            </a:extLst>
          </p:cNvPr>
          <p:cNvSpPr/>
          <p:nvPr/>
        </p:nvSpPr>
        <p:spPr>
          <a:xfrm>
            <a:off x="1050699" y="1798510"/>
            <a:ext cx="8036416" cy="461665"/>
          </a:xfrm>
          <a:prstGeom prst="rect">
            <a:avLst/>
          </a:prstGeom>
        </p:spPr>
        <p:txBody>
          <a:bodyPr wrap="square">
            <a:spAutoFit/>
          </a:bodyPr>
          <a:lstStyle/>
          <a:p>
            <a:r>
              <a:rPr lang="ja-JP" altLang="en-US" sz="2400" b="1" dirty="0" smtClean="0"/>
              <a:t>第</a:t>
            </a:r>
            <a:r>
              <a:rPr lang="en-US" altLang="ja-JP" sz="2400" b="1" dirty="0" smtClean="0"/>
              <a:t>32</a:t>
            </a:r>
            <a:r>
              <a:rPr lang="ja-JP" altLang="en-US" sz="2400" b="1" dirty="0" smtClean="0"/>
              <a:t>回大阪府</a:t>
            </a:r>
            <a:r>
              <a:rPr lang="ja-JP" altLang="en-US" sz="2400" b="1" dirty="0"/>
              <a:t>学校教育審議会　</a:t>
            </a:r>
            <a:r>
              <a:rPr lang="ja-JP" altLang="en-US" sz="2400" b="1" dirty="0" smtClean="0"/>
              <a:t>資料</a:t>
            </a:r>
            <a:endParaRPr lang="en-US" altLang="ja-JP" sz="2400" b="1" dirty="0"/>
          </a:p>
        </p:txBody>
      </p:sp>
      <p:sp>
        <p:nvSpPr>
          <p:cNvPr id="2" name="スライド番号プレースホルダー 1"/>
          <p:cNvSpPr>
            <a:spLocks noGrp="1"/>
          </p:cNvSpPr>
          <p:nvPr>
            <p:ph type="sldNum" sz="quarter" idx="12"/>
          </p:nvPr>
        </p:nvSpPr>
        <p:spPr/>
        <p:txBody>
          <a:bodyPr/>
          <a:lstStyle/>
          <a:p>
            <a:fld id="{20607042-D53A-4E69-917E-B6250902E102}" type="slidenum">
              <a:rPr kumimoji="1" lang="ja-JP" altLang="en-US" smtClean="0"/>
              <a:t>1</a:t>
            </a:fld>
            <a:endParaRPr kumimoji="1" lang="ja-JP" altLang="en-US" dirty="0"/>
          </a:p>
        </p:txBody>
      </p:sp>
    </p:spTree>
    <p:extLst>
      <p:ext uri="{BB962C8B-B14F-4D97-AF65-F5344CB8AC3E}">
        <p14:creationId xmlns:p14="http://schemas.microsoft.com/office/powerpoint/2010/main" val="3805614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コンテンツ プレースホルダ 5"/>
          <p:cNvGraphicFramePr>
            <a:graphicFrameLocks noGrp="1"/>
          </p:cNvGraphicFramePr>
          <p:nvPr>
            <p:ph idx="1"/>
          </p:nvPr>
        </p:nvGraphicFramePr>
        <p:xfrm>
          <a:off x="1281114" y="1268414"/>
          <a:ext cx="7559675" cy="4752976"/>
        </p:xfrm>
        <a:graphic>
          <a:graphicData uri="http://schemas.openxmlformats.org/drawingml/2006/table">
            <a:tbl>
              <a:tblPr firstRow="1" bandRow="1">
                <a:tableStyleId>{5940675A-B579-460E-94D1-54222C63F5DA}</a:tableStyleId>
              </a:tblPr>
              <a:tblGrid>
                <a:gridCol w="384390">
                  <a:extLst>
                    <a:ext uri="{9D8B030D-6E8A-4147-A177-3AD203B41FA5}">
                      <a16:colId xmlns:a16="http://schemas.microsoft.com/office/drawing/2014/main" val="20000"/>
                    </a:ext>
                  </a:extLst>
                </a:gridCol>
                <a:gridCol w="1343536">
                  <a:extLst>
                    <a:ext uri="{9D8B030D-6E8A-4147-A177-3AD203B41FA5}">
                      <a16:colId xmlns:a16="http://schemas.microsoft.com/office/drawing/2014/main" val="20001"/>
                    </a:ext>
                  </a:extLst>
                </a:gridCol>
                <a:gridCol w="1486552">
                  <a:extLst>
                    <a:ext uri="{9D8B030D-6E8A-4147-A177-3AD203B41FA5}">
                      <a16:colId xmlns:a16="http://schemas.microsoft.com/office/drawing/2014/main" val="20002"/>
                    </a:ext>
                  </a:extLst>
                </a:gridCol>
                <a:gridCol w="1465322">
                  <a:extLst>
                    <a:ext uri="{9D8B030D-6E8A-4147-A177-3AD203B41FA5}">
                      <a16:colId xmlns:a16="http://schemas.microsoft.com/office/drawing/2014/main" val="20003"/>
                    </a:ext>
                  </a:extLst>
                </a:gridCol>
                <a:gridCol w="1407193">
                  <a:extLst>
                    <a:ext uri="{9D8B030D-6E8A-4147-A177-3AD203B41FA5}">
                      <a16:colId xmlns:a16="http://schemas.microsoft.com/office/drawing/2014/main" val="20004"/>
                    </a:ext>
                  </a:extLst>
                </a:gridCol>
                <a:gridCol w="1472682">
                  <a:extLst>
                    <a:ext uri="{9D8B030D-6E8A-4147-A177-3AD203B41FA5}">
                      <a16:colId xmlns:a16="http://schemas.microsoft.com/office/drawing/2014/main" val="20005"/>
                    </a:ext>
                  </a:extLst>
                </a:gridCol>
              </a:tblGrid>
              <a:tr h="418519">
                <a:tc>
                  <a:txBody>
                    <a:bodyPr/>
                    <a:lstStyle/>
                    <a:p>
                      <a:pPr algn="ctr"/>
                      <a:endParaRPr kumimoji="1" lang="ja-JP" altLang="en-US" sz="1800" b="1" dirty="0">
                        <a:effectLst/>
                        <a:latin typeface="HGPｺﾞｼｯｸM" pitchFamily="50" charset="-128"/>
                        <a:ea typeface="HGPｺﾞｼｯｸM" pitchFamily="50" charset="-128"/>
                      </a:endParaRPr>
                    </a:p>
                  </a:txBody>
                  <a:tcPr marL="91419" marR="91419" marT="45722" marB="45722">
                    <a:solidFill>
                      <a:schemeClr val="bg2"/>
                    </a:solidFill>
                  </a:tcPr>
                </a:tc>
                <a:tc>
                  <a:txBody>
                    <a:bodyPr/>
                    <a:lstStyle/>
                    <a:p>
                      <a:pPr algn="dist"/>
                      <a:r>
                        <a:rPr kumimoji="1" lang="ja-JP" altLang="en-US"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月</a:t>
                      </a:r>
                    </a:p>
                  </a:txBody>
                  <a:tcPr marL="91419" marR="91419" marT="45722" marB="45722">
                    <a:solidFill>
                      <a:schemeClr val="bg2"/>
                    </a:solidFill>
                  </a:tcPr>
                </a:tc>
                <a:tc>
                  <a:txBody>
                    <a:bodyPr/>
                    <a:lstStyle/>
                    <a:p>
                      <a:pPr algn="dist"/>
                      <a:r>
                        <a:rPr kumimoji="1" lang="ja-JP" altLang="en-US"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火</a:t>
                      </a:r>
                    </a:p>
                  </a:txBody>
                  <a:tcPr marL="91419" marR="91419" marT="45722" marB="45722">
                    <a:solidFill>
                      <a:schemeClr val="bg2"/>
                    </a:solidFill>
                  </a:tcPr>
                </a:tc>
                <a:tc>
                  <a:txBody>
                    <a:bodyPr/>
                    <a:lstStyle/>
                    <a:p>
                      <a:pPr algn="dist"/>
                      <a:r>
                        <a:rPr kumimoji="1" lang="ja-JP" altLang="en-US"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水</a:t>
                      </a:r>
                    </a:p>
                  </a:txBody>
                  <a:tcPr marL="91419" marR="91419" marT="45722" marB="45722">
                    <a:solidFill>
                      <a:schemeClr val="bg2"/>
                    </a:solidFill>
                  </a:tcPr>
                </a:tc>
                <a:tc>
                  <a:txBody>
                    <a:bodyPr/>
                    <a:lstStyle/>
                    <a:p>
                      <a:pPr algn="dist"/>
                      <a:r>
                        <a:rPr kumimoji="1" lang="ja-JP" altLang="en-US"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木</a:t>
                      </a:r>
                    </a:p>
                  </a:txBody>
                  <a:tcPr marL="91419" marR="91419" marT="45722" marB="45722">
                    <a:solidFill>
                      <a:schemeClr val="bg2"/>
                    </a:solidFill>
                  </a:tcPr>
                </a:tc>
                <a:tc>
                  <a:txBody>
                    <a:bodyPr/>
                    <a:lstStyle/>
                    <a:p>
                      <a:pPr algn="dist"/>
                      <a:r>
                        <a:rPr kumimoji="1" lang="ja-JP" altLang="en-US" sz="20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金</a:t>
                      </a:r>
                    </a:p>
                  </a:txBody>
                  <a:tcPr marL="91419" marR="91419" marT="45722" marB="45722">
                    <a:solidFill>
                      <a:schemeClr val="bg2"/>
                    </a:solidFill>
                  </a:tcPr>
                </a:tc>
                <a:extLst>
                  <a:ext uri="{0D108BD9-81ED-4DB2-BD59-A6C34878D82A}">
                    <a16:rowId xmlns:a16="http://schemas.microsoft.com/office/drawing/2014/main" val="10000"/>
                  </a:ext>
                </a:extLst>
              </a:tr>
              <a:tr h="727524">
                <a:tc>
                  <a:txBody>
                    <a:bodyPr/>
                    <a:lstStyle/>
                    <a:p>
                      <a:pPr algn="ctr"/>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１</a:t>
                      </a:r>
                    </a:p>
                  </a:txBody>
                  <a:tcPr marL="91419" marR="91419" marT="45722" marB="45722">
                    <a:solidFill>
                      <a:schemeClr val="bg2"/>
                    </a:solidFill>
                  </a:tcPr>
                </a:tc>
                <a:tc>
                  <a:txBody>
                    <a:bodyPr/>
                    <a:lstStyle/>
                    <a:p>
                      <a:pPr algn="dist"/>
                      <a:r>
                        <a:rPr kumimoji="1" lang="en-US" altLang="ja-JP" sz="2000" b="1" dirty="0">
                          <a:effectLst/>
                          <a:latin typeface="BIZ UDPゴシック" panose="020B0400000000000000" pitchFamily="50" charset="-128"/>
                          <a:ea typeface="BIZ UDPゴシック" panose="020B0400000000000000" pitchFamily="50" charset="-128"/>
                        </a:rPr>
                        <a:t>P</a:t>
                      </a:r>
                      <a:r>
                        <a:rPr kumimoji="1" lang="ja-JP" altLang="en-US" sz="2000" b="1" dirty="0">
                          <a:effectLst/>
                          <a:latin typeface="BIZ UDPゴシック" panose="020B0400000000000000" pitchFamily="50" charset="-128"/>
                          <a:ea typeface="BIZ UDPゴシック" panose="020B0400000000000000" pitchFamily="50" charset="-128"/>
                        </a:rPr>
                        <a:t>国語</a:t>
                      </a:r>
                    </a:p>
                  </a:txBody>
                  <a:tcPr marL="91419" marR="91419" marT="45722" marB="45722" anchor="b">
                    <a:noFill/>
                  </a:tcPr>
                </a:tc>
                <a:tc>
                  <a:txBody>
                    <a:bodyPr/>
                    <a:lstStyle/>
                    <a:p>
                      <a:pPr algn="dist"/>
                      <a:r>
                        <a:rPr kumimoji="1" lang="ja-JP" altLang="en-US" sz="2000" b="1">
                          <a:effectLst/>
                          <a:latin typeface="BIZ UDPゴシック" panose="020B0400000000000000" pitchFamily="50" charset="-128"/>
                          <a:ea typeface="BIZ UDPゴシック" panose="020B0400000000000000" pitchFamily="50" charset="-128"/>
                        </a:rPr>
                        <a:t>現代文</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19" marR="91419" marT="45722" marB="45722" anchor="b">
                    <a:solidFill>
                      <a:srgbClr val="FFFF00"/>
                    </a:solidFill>
                  </a:tcPr>
                </a:tc>
                <a:tc>
                  <a:txBody>
                    <a:bodyPr/>
                    <a:lstStyle/>
                    <a:p>
                      <a:pPr algn="dist"/>
                      <a:endParaRPr kumimoji="1" lang="en-US" altLang="ja-JP" sz="2000" b="1" dirty="0">
                        <a:effectLst/>
                        <a:latin typeface="BIZ UDPゴシック" panose="020B0400000000000000" pitchFamily="50" charset="-128"/>
                        <a:ea typeface="BIZ UDPゴシック" panose="020B0400000000000000" pitchFamily="50" charset="-128"/>
                      </a:endParaRPr>
                    </a:p>
                    <a:p>
                      <a:pPr algn="dist"/>
                      <a:r>
                        <a:rPr kumimoji="1" lang="ja-JP" altLang="en-US" sz="2000" b="1" dirty="0">
                          <a:effectLst/>
                          <a:latin typeface="BIZ UDPゴシック" panose="020B0400000000000000" pitchFamily="50" charset="-128"/>
                          <a:ea typeface="BIZ UDPゴシック" panose="020B0400000000000000" pitchFamily="50" charset="-128"/>
                        </a:rPr>
                        <a:t>Ｐ数学</a:t>
                      </a:r>
                    </a:p>
                  </a:txBody>
                  <a:tcPr marL="91419" marR="91419" marT="45722" marB="45722" anchor="b">
                    <a:noFill/>
                  </a:tcPr>
                </a:tc>
                <a:tc>
                  <a:txBody>
                    <a:bodyPr/>
                    <a:lstStyle/>
                    <a:p>
                      <a:pPr algn="dist"/>
                      <a:r>
                        <a:rPr kumimoji="1" lang="ja-JP" altLang="en-US" sz="1800" b="1">
                          <a:effectLst/>
                          <a:latin typeface="BIZ UDPゴシック" panose="020B0400000000000000" pitchFamily="50" charset="-128"/>
                          <a:ea typeface="BIZ UDPゴシック" panose="020B0400000000000000" pitchFamily="50" charset="-128"/>
                        </a:rPr>
                        <a:t>課題研究（個別）</a:t>
                      </a:r>
                      <a:endParaRPr kumimoji="1" lang="ja-JP" altLang="en-US" sz="1800" b="1" dirty="0">
                        <a:effectLst/>
                        <a:latin typeface="BIZ UDPゴシック" panose="020B0400000000000000" pitchFamily="50" charset="-128"/>
                        <a:ea typeface="BIZ UDPゴシック" panose="020B0400000000000000" pitchFamily="50" charset="-128"/>
                      </a:endParaRPr>
                    </a:p>
                  </a:txBody>
                  <a:tcPr marL="91419" marR="91419" marT="45722" marB="45722" anchor="b">
                    <a:no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日本史</a:t>
                      </a:r>
                    </a:p>
                  </a:txBody>
                  <a:tcPr marL="91419" marR="91419" marT="45722" marB="45722" anchor="b">
                    <a:solidFill>
                      <a:srgbClr val="FFFF00"/>
                    </a:solidFill>
                  </a:tcPr>
                </a:tc>
                <a:extLst>
                  <a:ext uri="{0D108BD9-81ED-4DB2-BD59-A6C34878D82A}">
                    <a16:rowId xmlns:a16="http://schemas.microsoft.com/office/drawing/2014/main" val="10001"/>
                  </a:ext>
                </a:extLst>
              </a:tr>
              <a:tr h="677297">
                <a:tc>
                  <a:txBody>
                    <a:bodyPr/>
                    <a:lstStyle/>
                    <a:p>
                      <a:pPr algn="ctr"/>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２</a:t>
                      </a:r>
                    </a:p>
                  </a:txBody>
                  <a:tcPr marL="91419" marR="91419" marT="45722" marB="45722">
                    <a:solidFill>
                      <a:schemeClr val="bg2"/>
                    </a:solidFill>
                  </a:tcPr>
                </a:tc>
                <a:tc>
                  <a:txBody>
                    <a:bodyPr/>
                    <a:lstStyle/>
                    <a:p>
                      <a:pPr algn="dist"/>
                      <a:r>
                        <a:rPr kumimoji="1" lang="ja-JP" altLang="en-US" sz="2000" b="1">
                          <a:effectLst/>
                          <a:latin typeface="BIZ UDPゴシック" panose="020B0400000000000000" pitchFamily="50" charset="-128"/>
                          <a:ea typeface="BIZ UDPゴシック" panose="020B0400000000000000" pitchFamily="50" charset="-128"/>
                        </a:rPr>
                        <a:t>日本史</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19" marR="91419" marT="45722" marB="45722" anchor="b">
                    <a:solidFill>
                      <a:srgbClr val="FFFF00"/>
                    </a:solidFill>
                  </a:tcPr>
                </a:tc>
                <a:tc>
                  <a:txBody>
                    <a:bodyPr/>
                    <a:lstStyle/>
                    <a:p>
                      <a:pPr algn="dist"/>
                      <a:r>
                        <a:rPr kumimoji="1" lang="ja-JP" altLang="en-US" sz="2000" b="1">
                          <a:effectLst/>
                          <a:latin typeface="BIZ UDPゴシック" panose="020B0400000000000000" pitchFamily="50" charset="-128"/>
                          <a:ea typeface="BIZ UDPゴシック" panose="020B0400000000000000" pitchFamily="50" charset="-128"/>
                        </a:rPr>
                        <a:t>体育</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19" marR="91419" marT="45722" marB="45722" anchor="b">
                    <a:solidFill>
                      <a:srgbClr val="FFFF00"/>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基礎社会</a:t>
                      </a:r>
                    </a:p>
                  </a:txBody>
                  <a:tcPr marL="91419" marR="91419" marT="45722" marB="45722" anchor="b">
                    <a:noFill/>
                  </a:tcPr>
                </a:tc>
                <a:tc>
                  <a:txBody>
                    <a:bodyPr/>
                    <a:lstStyle/>
                    <a:p>
                      <a:pPr algn="dist"/>
                      <a:r>
                        <a:rPr kumimoji="1" lang="en-US" altLang="ja-JP" sz="1800" b="1" dirty="0">
                          <a:effectLst/>
                          <a:latin typeface="BIZ UDPゴシック" panose="020B0400000000000000" pitchFamily="50" charset="-128"/>
                          <a:ea typeface="BIZ UDPゴシック" panose="020B0400000000000000" pitchFamily="50" charset="-128"/>
                        </a:rPr>
                        <a:t>P</a:t>
                      </a:r>
                      <a:r>
                        <a:rPr kumimoji="1" lang="ja-JP" altLang="en-US" sz="1800" b="1">
                          <a:effectLst/>
                          <a:latin typeface="BIZ UDPゴシック" panose="020B0400000000000000" pitchFamily="50" charset="-128"/>
                          <a:ea typeface="BIZ UDPゴシック" panose="020B0400000000000000" pitchFamily="50" charset="-128"/>
                        </a:rPr>
                        <a:t> 国語</a:t>
                      </a:r>
                      <a:endParaRPr kumimoji="1" lang="ja-JP" altLang="en-US" sz="1800" b="1" dirty="0">
                        <a:effectLst/>
                        <a:latin typeface="BIZ UDPゴシック" panose="020B0400000000000000" pitchFamily="50" charset="-128"/>
                        <a:ea typeface="BIZ UDPゴシック" panose="020B0400000000000000" pitchFamily="50" charset="-128"/>
                      </a:endParaRPr>
                    </a:p>
                  </a:txBody>
                  <a:tcPr marL="91419" marR="91419" marT="45722" marB="45722" anchor="b">
                    <a:no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現代文</a:t>
                      </a:r>
                    </a:p>
                  </a:txBody>
                  <a:tcPr marL="91419" marR="91419" marT="45722" marB="45722" anchor="b">
                    <a:solidFill>
                      <a:srgbClr val="FFFF00"/>
                    </a:solidFill>
                  </a:tcPr>
                </a:tc>
                <a:extLst>
                  <a:ext uri="{0D108BD9-81ED-4DB2-BD59-A6C34878D82A}">
                    <a16:rowId xmlns:a16="http://schemas.microsoft.com/office/drawing/2014/main" val="10002"/>
                  </a:ext>
                </a:extLst>
              </a:tr>
              <a:tr h="732409">
                <a:tc>
                  <a:txBody>
                    <a:bodyPr/>
                    <a:lstStyle/>
                    <a:p>
                      <a:pPr algn="ctr"/>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３</a:t>
                      </a:r>
                    </a:p>
                  </a:txBody>
                  <a:tcPr marL="91419" marR="91419" marT="45722" marB="45722">
                    <a:solidFill>
                      <a:schemeClr val="bg2"/>
                    </a:solidFill>
                  </a:tcPr>
                </a:tc>
                <a:tc>
                  <a:txBody>
                    <a:bodyPr/>
                    <a:lstStyle/>
                    <a:p>
                      <a:pPr algn="dist"/>
                      <a:r>
                        <a:rPr kumimoji="1" lang="ja-JP" altLang="en-US" sz="2000" b="1">
                          <a:effectLst/>
                          <a:latin typeface="BIZ UDPゴシック" panose="020B0400000000000000" pitchFamily="50" charset="-128"/>
                          <a:ea typeface="BIZ UDPゴシック" panose="020B0400000000000000" pitchFamily="50" charset="-128"/>
                        </a:rPr>
                        <a:t>美術</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19" marR="91419" marT="45722" marB="45722" anchor="b">
                    <a:solidFill>
                      <a:srgbClr val="8BE1FF"/>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音楽</a:t>
                      </a:r>
                      <a:r>
                        <a:rPr kumimoji="1" lang="en-US" altLang="ja-JP" sz="2000" b="1" dirty="0">
                          <a:effectLst/>
                          <a:latin typeface="BIZ UDPゴシック" panose="020B0400000000000000" pitchFamily="50" charset="-128"/>
                          <a:ea typeface="BIZ UDPゴシック" panose="020B0400000000000000" pitchFamily="50" charset="-128"/>
                        </a:rPr>
                        <a:t>Ⅲ</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19" marR="91419" marT="45722" marB="45722" anchor="b">
                    <a:solidFill>
                      <a:srgbClr val="8BE1FF"/>
                    </a:solidFill>
                  </a:tcPr>
                </a:tc>
                <a:tc>
                  <a:txBody>
                    <a:bodyPr/>
                    <a:lstStyle/>
                    <a:p>
                      <a:pPr algn="dist"/>
                      <a:r>
                        <a:rPr kumimoji="1" lang="en-US" altLang="ja-JP" sz="2000" b="1" dirty="0">
                          <a:effectLst/>
                          <a:latin typeface="BIZ UDPゴシック" panose="020B0400000000000000" pitchFamily="50" charset="-128"/>
                          <a:ea typeface="BIZ UDPゴシック" panose="020B0400000000000000" pitchFamily="50" charset="-128"/>
                        </a:rPr>
                        <a:t>LHR</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19" marR="91419" marT="45722" marB="45722" anchor="b">
                    <a:solidFill>
                      <a:srgbClr val="FFFF00"/>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家庭総合</a:t>
                      </a:r>
                    </a:p>
                  </a:txBody>
                  <a:tcPr marL="91419" marR="91419" marT="45722" marB="45722" anchor="b">
                    <a:solidFill>
                      <a:srgbClr val="FFFF00"/>
                    </a:soli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園芸デザイン</a:t>
                      </a:r>
                    </a:p>
                  </a:txBody>
                  <a:tcPr marL="91419" marR="91419" marT="45722" marB="45722" anchor="b">
                    <a:solidFill>
                      <a:srgbClr val="8BE1FF"/>
                    </a:solidFill>
                  </a:tcPr>
                </a:tc>
                <a:extLst>
                  <a:ext uri="{0D108BD9-81ED-4DB2-BD59-A6C34878D82A}">
                    <a16:rowId xmlns:a16="http://schemas.microsoft.com/office/drawing/2014/main" val="10003"/>
                  </a:ext>
                </a:extLst>
              </a:tr>
              <a:tr h="732409">
                <a:tc>
                  <a:txBody>
                    <a:bodyPr/>
                    <a:lstStyle/>
                    <a:p>
                      <a:pPr algn="ctr"/>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４</a:t>
                      </a:r>
                    </a:p>
                  </a:txBody>
                  <a:tcPr marL="91419" marR="91419" marT="45722" marB="45722">
                    <a:solidFill>
                      <a:schemeClr val="bg2"/>
                    </a:solidFill>
                  </a:tcPr>
                </a:tc>
                <a:tc>
                  <a:txBody>
                    <a:bodyPr/>
                    <a:lstStyle/>
                    <a:p>
                      <a:pPr algn="dist"/>
                      <a:r>
                        <a:rPr kumimoji="1" lang="ja-JP" altLang="en-US" sz="2000" b="1">
                          <a:effectLst/>
                          <a:latin typeface="BIZ UDPゴシック" panose="020B0400000000000000" pitchFamily="50" charset="-128"/>
                          <a:ea typeface="BIZ UDPゴシック" panose="020B0400000000000000" pitchFamily="50" charset="-128"/>
                        </a:rPr>
                        <a:t>美術</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19" marR="91419" marT="45722" marB="45722" anchor="b">
                    <a:solidFill>
                      <a:srgbClr val="8BE1FF"/>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音楽</a:t>
                      </a:r>
                      <a:r>
                        <a:rPr kumimoji="1" lang="en-US" altLang="ja-JP" sz="2000" b="1" dirty="0">
                          <a:effectLst/>
                          <a:latin typeface="BIZ UDPゴシック" panose="020B0400000000000000" pitchFamily="50" charset="-128"/>
                          <a:ea typeface="BIZ UDPゴシック" panose="020B0400000000000000" pitchFamily="50" charset="-128"/>
                        </a:rPr>
                        <a:t>Ⅲ</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19" marR="91419" marT="45722" marB="45722" anchor="b">
                    <a:solidFill>
                      <a:srgbClr val="8BE1FF"/>
                    </a:solidFill>
                  </a:tcPr>
                </a:tc>
                <a:tc>
                  <a:txBody>
                    <a:bodyPr/>
                    <a:lstStyle/>
                    <a:p>
                      <a:pPr algn="dist"/>
                      <a:r>
                        <a:rPr kumimoji="1" lang="ja-JP" altLang="en-US" sz="2000" b="1">
                          <a:effectLst/>
                          <a:latin typeface="BIZ UDPゴシック" panose="020B0400000000000000" pitchFamily="50" charset="-128"/>
                          <a:ea typeface="BIZ UDPゴシック" panose="020B0400000000000000" pitchFamily="50" charset="-128"/>
                        </a:rPr>
                        <a:t>総合</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19" marR="91419" marT="45722" marB="45722" anchor="b">
                    <a:solidFill>
                      <a:srgbClr val="FFFF00"/>
                    </a:solidFill>
                  </a:tcPr>
                </a:tc>
                <a:tc>
                  <a:txBody>
                    <a:bodyPr/>
                    <a:lstStyle/>
                    <a:p>
                      <a:pPr algn="dist"/>
                      <a:r>
                        <a:rPr kumimoji="1" lang="ja-JP" altLang="en-US" sz="2000" b="1">
                          <a:effectLst/>
                          <a:latin typeface="BIZ UDPゴシック" panose="020B0400000000000000" pitchFamily="50" charset="-128"/>
                          <a:ea typeface="BIZ UDPゴシック" panose="020B0400000000000000" pitchFamily="50" charset="-128"/>
                        </a:rPr>
                        <a:t>体育</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19" marR="91419" marT="45722" marB="45722" anchor="b">
                    <a:solidFill>
                      <a:srgbClr val="FFFF00"/>
                    </a:soli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園芸デザイン</a:t>
                      </a:r>
                    </a:p>
                  </a:txBody>
                  <a:tcPr marL="91419" marR="91419" marT="45722" marB="45722" anchor="b">
                    <a:solidFill>
                      <a:srgbClr val="8BE1FF"/>
                    </a:solidFill>
                  </a:tcPr>
                </a:tc>
                <a:extLst>
                  <a:ext uri="{0D108BD9-81ED-4DB2-BD59-A6C34878D82A}">
                    <a16:rowId xmlns:a16="http://schemas.microsoft.com/office/drawing/2014/main" val="10004"/>
                  </a:ext>
                </a:extLst>
              </a:tr>
              <a:tr h="732409">
                <a:tc>
                  <a:txBody>
                    <a:bodyPr/>
                    <a:lstStyle/>
                    <a:p>
                      <a:pPr algn="ctr"/>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５</a:t>
                      </a:r>
                    </a:p>
                  </a:txBody>
                  <a:tcPr marL="91419" marR="91419" marT="45722" marB="45722">
                    <a:solidFill>
                      <a:schemeClr val="bg2"/>
                    </a:solidFill>
                  </a:tcPr>
                </a:tc>
                <a:tc>
                  <a:txBody>
                    <a:bodyPr/>
                    <a:lstStyle/>
                    <a:p>
                      <a:pPr algn="dist"/>
                      <a:r>
                        <a:rPr kumimoji="1" lang="ja-JP" altLang="en-US" sz="2000" b="1">
                          <a:effectLst/>
                          <a:latin typeface="BIZ UDPゴシック" panose="020B0400000000000000" pitchFamily="50" charset="-128"/>
                          <a:ea typeface="BIZ UDPゴシック" panose="020B0400000000000000" pitchFamily="50" charset="-128"/>
                        </a:rPr>
                        <a:t>基礎社会</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19" marR="91419" marT="45722" marB="45722" anchor="b">
                    <a:noFill/>
                  </a:tcPr>
                </a:tc>
                <a:tc>
                  <a:txBody>
                    <a:bodyPr/>
                    <a:lstStyle/>
                    <a:p>
                      <a:pPr algn="dist"/>
                      <a:r>
                        <a:rPr kumimoji="1" lang="ja-JP" altLang="en-US" sz="1800" b="1">
                          <a:effectLst/>
                          <a:latin typeface="BIZ UDPゴシック" panose="020B0400000000000000" pitchFamily="50" charset="-128"/>
                          <a:ea typeface="BIZ UDPゴシック" panose="020B0400000000000000" pitchFamily="50" charset="-128"/>
                        </a:rPr>
                        <a:t>グループワーク</a:t>
                      </a:r>
                      <a:endParaRPr kumimoji="1" lang="ja-JP" altLang="en-US" sz="1800" b="1" dirty="0">
                        <a:effectLst/>
                        <a:latin typeface="BIZ UDPゴシック" panose="020B0400000000000000" pitchFamily="50" charset="-128"/>
                        <a:ea typeface="BIZ UDPゴシック" panose="020B0400000000000000" pitchFamily="50" charset="-128"/>
                      </a:endParaRPr>
                    </a:p>
                  </a:txBody>
                  <a:tcPr marL="91419" marR="91419" marT="45722" marB="45722" anchor="b">
                    <a:gradFill>
                      <a:gsLst>
                        <a:gs pos="0">
                          <a:schemeClr val="accent1">
                            <a:lumMod val="5000"/>
                            <a:lumOff val="95000"/>
                            <a:alpha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漢字検定</a:t>
                      </a:r>
                    </a:p>
                  </a:txBody>
                  <a:tcPr marL="91419" marR="91419" marT="45722" marB="45722" anchor="b">
                    <a:solidFill>
                      <a:srgbClr val="8BE1FF"/>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課題研究</a:t>
                      </a:r>
                    </a:p>
                  </a:txBody>
                  <a:tcPr marL="91419" marR="91419" marT="45722" marB="45722" anchor="b">
                    <a:solidFill>
                      <a:srgbClr val="FFFF00"/>
                    </a:solidFill>
                  </a:tcPr>
                </a:tc>
                <a:tc>
                  <a:txBody>
                    <a:bodyPr/>
                    <a:lstStyle/>
                    <a:p>
                      <a:pPr algn="dist"/>
                      <a:r>
                        <a:rPr kumimoji="1" lang="ja-JP" altLang="en-US" sz="1800" b="1">
                          <a:effectLst/>
                          <a:latin typeface="BIZ UDPゴシック" panose="020B0400000000000000" pitchFamily="50" charset="-128"/>
                          <a:ea typeface="BIZ UDPゴシック" panose="020B0400000000000000" pitchFamily="50" charset="-128"/>
                        </a:rPr>
                        <a:t>就労実習</a:t>
                      </a:r>
                      <a:endParaRPr kumimoji="1" lang="ja-JP" altLang="en-US" sz="1800" b="1" dirty="0">
                        <a:effectLst/>
                        <a:latin typeface="BIZ UDPゴシック" panose="020B0400000000000000" pitchFamily="50" charset="-128"/>
                        <a:ea typeface="BIZ UDPゴシック" panose="020B0400000000000000" pitchFamily="50" charset="-128"/>
                      </a:endParaRPr>
                    </a:p>
                  </a:txBody>
                  <a:tcPr marL="91419" marR="91419" marT="45722" marB="45722" anchor="b">
                    <a:gradFill>
                      <a:gsLst>
                        <a:gs pos="0">
                          <a:schemeClr val="accent1">
                            <a:lumMod val="5000"/>
                            <a:lumOff val="95000"/>
                            <a:alpha val="2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5"/>
                  </a:ext>
                </a:extLst>
              </a:tr>
              <a:tr h="732409">
                <a:tc>
                  <a:txBody>
                    <a:bodyPr/>
                    <a:lstStyle/>
                    <a:p>
                      <a:pPr algn="ctr"/>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６</a:t>
                      </a:r>
                    </a:p>
                  </a:txBody>
                  <a:tcPr marL="91419" marR="91419" marT="45722" marB="45722">
                    <a:solidFill>
                      <a:schemeClr val="bg2"/>
                    </a:solidFill>
                  </a:tcPr>
                </a:tc>
                <a:tc>
                  <a:txBody>
                    <a:bodyPr/>
                    <a:lstStyle/>
                    <a:p>
                      <a:pPr algn="dist"/>
                      <a:r>
                        <a:rPr kumimoji="1" lang="en-US" altLang="ja-JP" sz="2000" b="1" dirty="0">
                          <a:effectLst/>
                          <a:latin typeface="BIZ UDPゴシック" panose="020B0400000000000000" pitchFamily="50" charset="-128"/>
                          <a:ea typeface="BIZ UDPゴシック" panose="020B0400000000000000" pitchFamily="50" charset="-128"/>
                        </a:rPr>
                        <a:t>P</a:t>
                      </a:r>
                      <a:r>
                        <a:rPr kumimoji="1" lang="ja-JP" altLang="en-US" sz="2000" b="1">
                          <a:effectLst/>
                          <a:latin typeface="BIZ UDPゴシック" panose="020B0400000000000000" pitchFamily="50" charset="-128"/>
                          <a:ea typeface="BIZ UDPゴシック" panose="020B0400000000000000" pitchFamily="50" charset="-128"/>
                        </a:rPr>
                        <a:t>数学</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19" marR="91419" marT="45722" marB="45722" anchor="b">
                    <a:noFill/>
                  </a:tcPr>
                </a:tc>
                <a:tc>
                  <a:txBody>
                    <a:bodyPr/>
                    <a:lstStyle/>
                    <a:p>
                      <a:pPr algn="dist"/>
                      <a:r>
                        <a:rPr kumimoji="1" lang="ja-JP" altLang="en-US" sz="1800" b="1">
                          <a:effectLst/>
                          <a:latin typeface="BIZ UDPゴシック" panose="020B0400000000000000" pitchFamily="50" charset="-128"/>
                          <a:ea typeface="BIZ UDPゴシック" panose="020B0400000000000000" pitchFamily="50" charset="-128"/>
                        </a:rPr>
                        <a:t>グループワーク</a:t>
                      </a:r>
                      <a:endParaRPr kumimoji="1" lang="ja-JP" altLang="en-US" sz="1800" b="1" dirty="0">
                        <a:effectLst/>
                        <a:latin typeface="BIZ UDPゴシック" panose="020B0400000000000000" pitchFamily="50" charset="-128"/>
                        <a:ea typeface="BIZ UDPゴシック" panose="020B0400000000000000" pitchFamily="50" charset="-128"/>
                      </a:endParaRPr>
                    </a:p>
                  </a:txBody>
                  <a:tcPr marL="91419" marR="91419" marT="45722" marB="45722" anchor="b">
                    <a:gradFill>
                      <a:gsLst>
                        <a:gs pos="0">
                          <a:schemeClr val="accent1">
                            <a:lumMod val="5000"/>
                            <a:lumOff val="95000"/>
                            <a:alpha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漢字検定</a:t>
                      </a:r>
                    </a:p>
                  </a:txBody>
                  <a:tcPr marL="91419" marR="91419" marT="45722" marB="45722" anchor="b">
                    <a:solidFill>
                      <a:srgbClr val="8BE1FF"/>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課題研究</a:t>
                      </a:r>
                    </a:p>
                  </a:txBody>
                  <a:tcPr marL="91419" marR="91419" marT="45722" marB="45722" anchor="b">
                    <a:solidFill>
                      <a:srgbClr val="FFFF00">
                        <a:alpha val="69000"/>
                      </a:srgbClr>
                    </a:soli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就労実習</a:t>
                      </a:r>
                    </a:p>
                  </a:txBody>
                  <a:tcPr marL="91419" marR="91419" marT="45722" marB="45722" anchor="b">
                    <a:gradFill>
                      <a:gsLst>
                        <a:gs pos="0">
                          <a:schemeClr val="accent1">
                            <a:lumMod val="5000"/>
                            <a:lumOff val="95000"/>
                            <a:alpha val="21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006"/>
                  </a:ext>
                </a:extLst>
              </a:tr>
            </a:tbl>
          </a:graphicData>
        </a:graphic>
      </p:graphicFrame>
      <p:pic>
        <p:nvPicPr>
          <p:cNvPr id="31804" name="テキスト ボックス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801" y="-25400"/>
            <a:ext cx="690721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6" y="3822700"/>
            <a:ext cx="1495425" cy="89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8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 y="1979770"/>
            <a:ext cx="1786574" cy="110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80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9926" y="3429001"/>
            <a:ext cx="1103313"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26014" y="2146608"/>
            <a:ext cx="1229113" cy="73598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rgbClr val="FF0000"/>
                </a:solidFill>
                <a:latin typeface="HGS創英角ﾎﾟｯﾌﾟ体" panose="040B0A00000000000000" pitchFamily="50" charset="-128"/>
                <a:ea typeface="HGS創英角ﾎﾟｯﾌﾟ体" panose="040B0A00000000000000" pitchFamily="50" charset="-128"/>
              </a:rPr>
              <a:t>基礎学力の育成</a:t>
            </a:r>
            <a:endParaRPr kumimoji="1" lang="ja-JP" altLang="en-US" b="1"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8"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10</a:t>
            </a:fld>
            <a:endParaRPr kumimoji="1" lang="ja-JP" altLang="en-US" dirty="0"/>
          </a:p>
        </p:txBody>
      </p:sp>
    </p:spTree>
    <p:extLst>
      <p:ext uri="{BB962C8B-B14F-4D97-AF65-F5344CB8AC3E}">
        <p14:creationId xmlns:p14="http://schemas.microsoft.com/office/powerpoint/2010/main" val="404770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747713" y="304801"/>
            <a:ext cx="7834312" cy="701675"/>
          </a:xfrm>
        </p:spPr>
        <p:txBody>
          <a:bodyPr/>
          <a:lstStyle/>
          <a:p>
            <a:pPr eaLnBrk="1" fontAlgn="auto" hangingPunct="1">
              <a:spcAft>
                <a:spcPts val="0"/>
              </a:spcAft>
              <a:defRPr/>
            </a:pPr>
            <a:r>
              <a:rPr lang="ja-JP" altLang="en-US" sz="2800" dirty="0">
                <a:latin typeface="BIZ UDPゴシック" panose="020B0400000000000000" pitchFamily="50" charset="-128"/>
                <a:ea typeface="BIZ UDPゴシック" panose="020B0400000000000000" pitchFamily="50" charset="-128"/>
              </a:rPr>
              <a:t>３．仲間が仲間を育てる</a:t>
            </a:r>
            <a:r>
              <a:rPr lang="en-US" altLang="ja-JP" sz="2800" dirty="0">
                <a:latin typeface="BIZ UDPゴシック" panose="020B0400000000000000" pitchFamily="50" charset="-128"/>
                <a:ea typeface="BIZ UDPゴシック" panose="020B0400000000000000" pitchFamily="50" charset="-128"/>
              </a:rPr>
              <a:t>〜</a:t>
            </a:r>
            <a:r>
              <a:rPr lang="ja-JP" altLang="en-US" sz="2800" dirty="0">
                <a:latin typeface="BIZ UDPゴシック" panose="020B0400000000000000" pitchFamily="50" charset="-128"/>
                <a:ea typeface="BIZ UDPゴシック" panose="020B0400000000000000" pitchFamily="50" charset="-128"/>
              </a:rPr>
              <a:t>ともに学ぶとは</a:t>
            </a:r>
            <a:endParaRPr lang="ja-JP" altLang="en-US" sz="3200" dirty="0">
              <a:latin typeface="BIZ UDPゴシック" panose="020B0400000000000000" pitchFamily="50" charset="-128"/>
              <a:ea typeface="BIZ UDPゴシック" panose="020B0400000000000000" pitchFamily="50" charset="-128"/>
            </a:endParaRPr>
          </a:p>
        </p:txBody>
      </p:sp>
      <p:sp>
        <p:nvSpPr>
          <p:cNvPr id="19459" name="コンテンツ プレースホルダ 2"/>
          <p:cNvSpPr>
            <a:spLocks noGrp="1"/>
          </p:cNvSpPr>
          <p:nvPr>
            <p:ph idx="1"/>
          </p:nvPr>
        </p:nvSpPr>
        <p:spPr>
          <a:xfrm>
            <a:off x="838200" y="1006476"/>
            <a:ext cx="8229600" cy="5591175"/>
          </a:xfrm>
        </p:spPr>
        <p:txBody>
          <a:bodyPr>
            <a:normAutofit fontScale="92500"/>
          </a:bodyPr>
          <a:lstStyle/>
          <a:p>
            <a:pPr eaLnBrk="1" fontAlgn="auto" hangingPunct="1">
              <a:spcAft>
                <a:spcPts val="0"/>
              </a:spcAft>
              <a:defRPr/>
            </a:pPr>
            <a:r>
              <a:rPr lang="ja-JP" altLang="en-US" sz="2600" dirty="0"/>
              <a:t>４０年間続く「仲間の会」</a:t>
            </a:r>
            <a:r>
              <a:rPr lang="ja-JP" altLang="en-US" sz="2200" dirty="0"/>
              <a:t>（障がいのある仲間と関わる自主活動）　</a:t>
            </a:r>
            <a:endParaRPr lang="en-US" altLang="ja-JP" sz="2600" dirty="0"/>
          </a:p>
          <a:p>
            <a:pPr eaLnBrk="1" fontAlgn="auto" hangingPunct="1">
              <a:spcAft>
                <a:spcPts val="0"/>
              </a:spcAft>
              <a:defRPr/>
            </a:pPr>
            <a:endParaRPr lang="en-US" altLang="ja-JP" dirty="0"/>
          </a:p>
          <a:p>
            <a:pPr eaLnBrk="1" fontAlgn="auto" hangingPunct="1">
              <a:spcAft>
                <a:spcPts val="0"/>
              </a:spcAft>
              <a:defRPr/>
            </a:pPr>
            <a:endParaRPr lang="en-US" altLang="ja-JP" dirty="0"/>
          </a:p>
          <a:p>
            <a:pPr eaLnBrk="1" fontAlgn="auto" hangingPunct="1">
              <a:spcAft>
                <a:spcPts val="0"/>
              </a:spcAft>
              <a:defRPr/>
            </a:pPr>
            <a:endParaRPr lang="en-US" altLang="ja-JP" dirty="0"/>
          </a:p>
          <a:p>
            <a:pPr eaLnBrk="1" fontAlgn="auto" hangingPunct="1">
              <a:spcAft>
                <a:spcPts val="0"/>
              </a:spcAft>
              <a:defRPr/>
            </a:pPr>
            <a:endParaRPr lang="en-US" altLang="ja-JP" dirty="0"/>
          </a:p>
          <a:p>
            <a:pPr eaLnBrk="1" fontAlgn="auto" hangingPunct="1">
              <a:spcAft>
                <a:spcPts val="0"/>
              </a:spcAft>
              <a:defRPr/>
            </a:pPr>
            <a:endParaRPr lang="en-US" altLang="ja-JP" dirty="0"/>
          </a:p>
          <a:p>
            <a:pPr eaLnBrk="1" fontAlgn="auto" hangingPunct="1">
              <a:spcAft>
                <a:spcPts val="0"/>
              </a:spcAft>
              <a:defRPr/>
            </a:pPr>
            <a:endParaRPr lang="en-US" altLang="ja-JP" dirty="0"/>
          </a:p>
          <a:p>
            <a:pPr eaLnBrk="1" fontAlgn="auto" hangingPunct="1">
              <a:spcAft>
                <a:spcPts val="0"/>
              </a:spcAft>
              <a:defRPr/>
            </a:pPr>
            <a:endParaRPr lang="en-US" altLang="ja-JP" dirty="0"/>
          </a:p>
          <a:p>
            <a:pPr marL="109537" indent="0" eaLnBrk="1" fontAlgn="auto" hangingPunct="1">
              <a:spcAft>
                <a:spcPts val="0"/>
              </a:spcAft>
              <a:buNone/>
              <a:defRPr/>
            </a:pPr>
            <a:r>
              <a:rPr lang="ja-JP" altLang="en-US" sz="2600" dirty="0"/>
              <a:t>・活動内容</a:t>
            </a:r>
            <a:endParaRPr lang="en-US" altLang="ja-JP" sz="2600" dirty="0"/>
          </a:p>
          <a:p>
            <a:pPr marL="109537" indent="0" eaLnBrk="1" fontAlgn="auto" hangingPunct="1">
              <a:spcAft>
                <a:spcPts val="0"/>
              </a:spcAft>
              <a:buNone/>
              <a:defRPr/>
            </a:pPr>
            <a:r>
              <a:rPr lang="ja-JP" altLang="en-US" sz="2600" dirty="0">
                <a:latin typeface="BIZ UDPゴシック" panose="020B0400000000000000" pitchFamily="50" charset="-128"/>
                <a:ea typeface="BIZ UDPゴシック" panose="020B0400000000000000" pitchFamily="50" charset="-128"/>
              </a:rPr>
              <a:t>昼食会、学習会、小中への出前授業、地域ボランティア、合宿など</a:t>
            </a:r>
          </a:p>
        </p:txBody>
      </p:sp>
      <p:sp>
        <p:nvSpPr>
          <p:cNvPr id="33796" name="スライド番号プレースホル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fontAlgn="base">
              <a:lnSpc>
                <a:spcPct val="100000"/>
              </a:lnSpc>
              <a:spcBef>
                <a:spcPct val="0"/>
              </a:spcBef>
              <a:spcAft>
                <a:spcPct val="0"/>
              </a:spcAft>
              <a:buClrTx/>
              <a:buNone/>
            </a:pPr>
            <a:fld id="{A1195C6C-1BA3-484B-816F-47D32BD8E92E}" type="slidenum">
              <a:rPr kumimoji="0" lang="ja-JP" altLang="en-US" sz="1000">
                <a:solidFill>
                  <a:prstClr val="black"/>
                </a:solidFill>
                <a:latin typeface="Lucida Sans Unicode" panose="020B0602030504020204" pitchFamily="34" charset="0"/>
                <a:ea typeface="ＭＳ Ｐゴシック" panose="020B0600070205080204" pitchFamily="50" charset="-128"/>
              </a:rPr>
              <a:pPr fontAlgn="base">
                <a:lnSpc>
                  <a:spcPct val="100000"/>
                </a:lnSpc>
                <a:spcBef>
                  <a:spcPct val="0"/>
                </a:spcBef>
                <a:spcAft>
                  <a:spcPct val="0"/>
                </a:spcAft>
                <a:buClrTx/>
                <a:buNone/>
              </a:pPr>
              <a:t>11</a:t>
            </a:fld>
            <a:endParaRPr kumimoji="0" lang="ja-JP" altLang="en-US" sz="1000">
              <a:solidFill>
                <a:prstClr val="black"/>
              </a:solidFill>
              <a:latin typeface="Lucida Sans Unicode" panose="020B0602030504020204" pitchFamily="34" charset="0"/>
              <a:ea typeface="ＭＳ Ｐゴシック" panose="020B0600070205080204" pitchFamily="50" charset="-128"/>
            </a:endParaRPr>
          </a:p>
        </p:txBody>
      </p:sp>
      <p:sp>
        <p:nvSpPr>
          <p:cNvPr id="5" name="角丸四角形 4"/>
          <p:cNvSpPr/>
          <p:nvPr/>
        </p:nvSpPr>
        <p:spPr>
          <a:xfrm>
            <a:off x="1352550" y="1773239"/>
            <a:ext cx="914400" cy="1057275"/>
          </a:xfrm>
          <a:prstGeom prst="roundRect">
            <a:avLst>
              <a:gd name="adj" fmla="val 18750"/>
            </a:avLst>
          </a:prstGeom>
          <a:solidFill>
            <a:srgbClr val="FFFF00"/>
          </a:solidFill>
          <a:ln/>
        </p:spPr>
        <p:style>
          <a:lnRef idx="1">
            <a:schemeClr val="dk1"/>
          </a:lnRef>
          <a:fillRef idx="2">
            <a:schemeClr val="dk1"/>
          </a:fillRef>
          <a:effectRef idx="1">
            <a:schemeClr val="dk1"/>
          </a:effectRef>
          <a:fontRef idx="minor">
            <a:schemeClr val="dk1"/>
          </a:fontRef>
        </p:style>
        <p:txBody>
          <a:bodyPr anchor="ctr"/>
          <a:lstStyle/>
          <a:p>
            <a:pPr algn="ctr">
              <a:defRPr/>
            </a:pPr>
            <a:r>
              <a:rPr lang="ja-JP" altLang="en-US" sz="2400" dirty="0">
                <a:solidFill>
                  <a:prstClr val="black"/>
                </a:solidFill>
                <a:latin typeface="Tw Cen MT" panose="020B0602020104020603"/>
                <a:ea typeface="ＭＳ Ｐゴシック" panose="020B0600070205080204" pitchFamily="50" charset="-128"/>
              </a:rPr>
              <a:t>１組</a:t>
            </a:r>
          </a:p>
        </p:txBody>
      </p:sp>
      <p:sp>
        <p:nvSpPr>
          <p:cNvPr id="6" name="角丸四角形 5"/>
          <p:cNvSpPr/>
          <p:nvPr/>
        </p:nvSpPr>
        <p:spPr>
          <a:xfrm>
            <a:off x="2936875" y="1773239"/>
            <a:ext cx="914400" cy="1057275"/>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anchor="ctr"/>
          <a:lstStyle/>
          <a:p>
            <a:pPr algn="ctr">
              <a:defRPr/>
            </a:pPr>
            <a:r>
              <a:rPr lang="ja-JP" altLang="en-US" sz="2400" dirty="0">
                <a:solidFill>
                  <a:prstClr val="black"/>
                </a:solidFill>
                <a:latin typeface="Tw Cen MT" panose="020B0602020104020603"/>
                <a:ea typeface="ＭＳ Ｐゴシック" panose="020B0600070205080204" pitchFamily="50" charset="-128"/>
              </a:rPr>
              <a:t>２組</a:t>
            </a:r>
          </a:p>
        </p:txBody>
      </p:sp>
      <p:sp>
        <p:nvSpPr>
          <p:cNvPr id="7" name="角丸四角形 6"/>
          <p:cNvSpPr/>
          <p:nvPr/>
        </p:nvSpPr>
        <p:spPr>
          <a:xfrm>
            <a:off x="4448175" y="1773239"/>
            <a:ext cx="914400" cy="1057275"/>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anchor="ctr"/>
          <a:lstStyle/>
          <a:p>
            <a:pPr algn="ctr">
              <a:defRPr/>
            </a:pPr>
            <a:r>
              <a:rPr lang="ja-JP" altLang="en-US" sz="2400" dirty="0">
                <a:solidFill>
                  <a:prstClr val="black"/>
                </a:solidFill>
                <a:latin typeface="Tw Cen MT" panose="020B0602020104020603"/>
                <a:ea typeface="ＭＳ Ｐゴシック" panose="020B0600070205080204" pitchFamily="50" charset="-128"/>
              </a:rPr>
              <a:t>３組</a:t>
            </a:r>
          </a:p>
        </p:txBody>
      </p:sp>
      <p:sp>
        <p:nvSpPr>
          <p:cNvPr id="8" name="角丸四角形 7"/>
          <p:cNvSpPr/>
          <p:nvPr/>
        </p:nvSpPr>
        <p:spPr>
          <a:xfrm>
            <a:off x="6032500" y="1773238"/>
            <a:ext cx="914400" cy="10795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anchor="ctr"/>
          <a:lstStyle/>
          <a:p>
            <a:pPr algn="ctr">
              <a:defRPr/>
            </a:pPr>
            <a:r>
              <a:rPr lang="ja-JP" altLang="en-US" sz="2400" dirty="0">
                <a:solidFill>
                  <a:prstClr val="black"/>
                </a:solidFill>
                <a:latin typeface="Tw Cen MT" panose="020B0602020104020603"/>
                <a:ea typeface="ＭＳ Ｐゴシック" panose="020B0600070205080204" pitchFamily="50" charset="-128"/>
              </a:rPr>
              <a:t>５組</a:t>
            </a:r>
          </a:p>
        </p:txBody>
      </p:sp>
      <p:sp>
        <p:nvSpPr>
          <p:cNvPr id="9" name="角丸四角形 8"/>
          <p:cNvSpPr/>
          <p:nvPr/>
        </p:nvSpPr>
        <p:spPr>
          <a:xfrm>
            <a:off x="1497013" y="3357563"/>
            <a:ext cx="6335712" cy="1511300"/>
          </a:xfrm>
          <a:prstGeom prst="roundRect">
            <a:avLst/>
          </a:prstGeom>
          <a:solidFill>
            <a:srgbClr val="FFFF99"/>
          </a:solidFill>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ltLang="ja-JP" dirty="0">
              <a:solidFill>
                <a:prstClr val="black"/>
              </a:solidFill>
              <a:latin typeface="Tw Cen MT" panose="020B0602020104020603"/>
              <a:ea typeface="ＭＳ Ｐゴシック" panose="020B0600070205080204" pitchFamily="50" charset="-128"/>
            </a:endParaRPr>
          </a:p>
          <a:p>
            <a:pPr algn="ctr">
              <a:defRPr/>
            </a:pPr>
            <a:endParaRPr lang="en-US" altLang="ja-JP" dirty="0">
              <a:solidFill>
                <a:prstClr val="black"/>
              </a:solidFill>
              <a:latin typeface="Tw Cen MT" panose="020B0602020104020603"/>
              <a:ea typeface="ＭＳ Ｐゴシック" panose="020B0600070205080204" pitchFamily="50" charset="-128"/>
            </a:endParaRPr>
          </a:p>
          <a:p>
            <a:pPr algn="ctr">
              <a:defRPr/>
            </a:pPr>
            <a:r>
              <a:rPr lang="ja-JP" altLang="en-US" sz="2400" dirty="0">
                <a:solidFill>
                  <a:prstClr val="black"/>
                </a:solidFill>
                <a:latin typeface="BIZ UDPゴシック" panose="020B0400000000000000" pitchFamily="50" charset="-128"/>
                <a:ea typeface="BIZ UDPゴシック" panose="020B0400000000000000" pitchFamily="50" charset="-128"/>
              </a:rPr>
              <a:t>中学校から一緒だった生徒</a:t>
            </a:r>
            <a:endParaRPr lang="en-US" altLang="ja-JP" sz="2400" dirty="0">
              <a:solidFill>
                <a:prstClr val="black"/>
              </a:solidFill>
              <a:latin typeface="BIZ UDPゴシック" panose="020B0400000000000000" pitchFamily="50" charset="-128"/>
              <a:ea typeface="BIZ UDPゴシック" panose="020B0400000000000000" pitchFamily="50" charset="-128"/>
            </a:endParaRPr>
          </a:p>
          <a:p>
            <a:pPr algn="ctr">
              <a:defRPr/>
            </a:pPr>
            <a:r>
              <a:rPr lang="ja-JP" altLang="en-US" sz="2400" dirty="0">
                <a:solidFill>
                  <a:prstClr val="black"/>
                </a:solidFill>
                <a:latin typeface="BIZ UDPゴシック" panose="020B0400000000000000" pitchFamily="50" charset="-128"/>
                <a:ea typeface="BIZ UDPゴシック" panose="020B0400000000000000" pitchFamily="50" charset="-128"/>
              </a:rPr>
              <a:t>高校で出会って関わろうとした生徒</a:t>
            </a:r>
            <a:endParaRPr lang="en-US" altLang="ja-JP" sz="2400" dirty="0">
              <a:solidFill>
                <a:prstClr val="black"/>
              </a:solidFill>
              <a:latin typeface="BIZ UDPゴシック" panose="020B0400000000000000" pitchFamily="50" charset="-128"/>
              <a:ea typeface="BIZ UDPゴシック" panose="020B0400000000000000" pitchFamily="50" charset="-128"/>
            </a:endParaRPr>
          </a:p>
          <a:p>
            <a:pPr algn="ctr">
              <a:defRPr/>
            </a:pPr>
            <a:r>
              <a:rPr lang="ja-JP" altLang="en-US" sz="2400" dirty="0">
                <a:solidFill>
                  <a:prstClr val="black"/>
                </a:solidFill>
                <a:latin typeface="BIZ UDPゴシック" panose="020B0400000000000000" pitchFamily="50" charset="-128"/>
                <a:ea typeface="BIZ UDPゴシック" panose="020B0400000000000000" pitchFamily="50" charset="-128"/>
              </a:rPr>
              <a:t>福祉に関心がある生徒</a:t>
            </a:r>
            <a:endParaRPr lang="en-US" altLang="ja-JP" sz="2400" dirty="0">
              <a:solidFill>
                <a:prstClr val="black"/>
              </a:solidFill>
              <a:latin typeface="BIZ UDPゴシック" panose="020B0400000000000000" pitchFamily="50" charset="-128"/>
              <a:ea typeface="BIZ UDPゴシック" panose="020B0400000000000000" pitchFamily="50" charset="-128"/>
            </a:endParaRPr>
          </a:p>
          <a:p>
            <a:pPr algn="ctr">
              <a:defRPr/>
            </a:pPr>
            <a:r>
              <a:rPr lang="ja-JP" altLang="en-US" sz="2400" dirty="0">
                <a:solidFill>
                  <a:prstClr val="black"/>
                </a:solidFill>
                <a:latin typeface="BIZ UDPゴシック" panose="020B0400000000000000" pitchFamily="50" charset="-128"/>
                <a:ea typeface="BIZ UDPゴシック" panose="020B0400000000000000" pitchFamily="50" charset="-128"/>
              </a:rPr>
              <a:t>自分の居場所を求める生徒</a:t>
            </a:r>
            <a:endParaRPr lang="en-US" altLang="ja-JP" sz="2400" dirty="0">
              <a:solidFill>
                <a:prstClr val="black"/>
              </a:solidFill>
              <a:latin typeface="BIZ UDPゴシック" panose="020B0400000000000000" pitchFamily="50" charset="-128"/>
              <a:ea typeface="BIZ UDPゴシック" panose="020B0400000000000000" pitchFamily="50" charset="-128"/>
            </a:endParaRPr>
          </a:p>
          <a:p>
            <a:pPr algn="ctr">
              <a:defRPr/>
            </a:pPr>
            <a:endParaRPr lang="en-US" altLang="ja-JP" dirty="0">
              <a:solidFill>
                <a:prstClr val="black"/>
              </a:solidFill>
              <a:latin typeface="Tw Cen MT" panose="020B0602020104020603"/>
              <a:ea typeface="ＭＳ Ｐゴシック" panose="020B0600070205080204" pitchFamily="50" charset="-128"/>
            </a:endParaRPr>
          </a:p>
          <a:p>
            <a:pPr algn="ctr">
              <a:defRPr/>
            </a:pPr>
            <a:endParaRPr lang="ja-JP" altLang="en-US" dirty="0">
              <a:solidFill>
                <a:prstClr val="black"/>
              </a:solidFill>
              <a:latin typeface="Tw Cen MT" panose="020B0602020104020603"/>
              <a:ea typeface="ＭＳ Ｐゴシック" panose="020B0600070205080204" pitchFamily="50" charset="-128"/>
            </a:endParaRPr>
          </a:p>
        </p:txBody>
      </p:sp>
      <p:cxnSp>
        <p:nvCxnSpPr>
          <p:cNvPr id="11" name="直線矢印コネクタ 10"/>
          <p:cNvCxnSpPr/>
          <p:nvPr/>
        </p:nvCxnSpPr>
        <p:spPr>
          <a:xfrm rot="16200000" flipH="1">
            <a:off x="1870076" y="2984501"/>
            <a:ext cx="309563" cy="334963"/>
          </a:xfrm>
          <a:prstGeom prst="straightConnector1">
            <a:avLst/>
          </a:prstGeom>
          <a:ln w="508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角丸四角形 17"/>
          <p:cNvSpPr/>
          <p:nvPr/>
        </p:nvSpPr>
        <p:spPr>
          <a:xfrm>
            <a:off x="7616825" y="1700213"/>
            <a:ext cx="914400" cy="1130300"/>
          </a:xfrm>
          <a:prstGeom prst="roundRect">
            <a:avLst/>
          </a:prstGeom>
          <a:solidFill>
            <a:srgbClr val="FFFF00"/>
          </a:solidFill>
        </p:spPr>
        <p:style>
          <a:lnRef idx="1">
            <a:schemeClr val="dk1"/>
          </a:lnRef>
          <a:fillRef idx="2">
            <a:schemeClr val="dk1"/>
          </a:fillRef>
          <a:effectRef idx="1">
            <a:schemeClr val="dk1"/>
          </a:effectRef>
          <a:fontRef idx="minor">
            <a:schemeClr val="dk1"/>
          </a:fontRef>
        </p:style>
        <p:txBody>
          <a:bodyPr anchor="ctr"/>
          <a:lstStyle/>
          <a:p>
            <a:pPr algn="ctr">
              <a:defRPr/>
            </a:pPr>
            <a:r>
              <a:rPr lang="ja-JP" altLang="en-US" sz="2400" dirty="0">
                <a:solidFill>
                  <a:prstClr val="black"/>
                </a:solidFill>
                <a:latin typeface="Tw Cen MT" panose="020B0602020104020603"/>
                <a:ea typeface="ＭＳ Ｐゴシック" panose="020B0600070205080204" pitchFamily="50" charset="-128"/>
              </a:rPr>
              <a:t>６組</a:t>
            </a:r>
          </a:p>
        </p:txBody>
      </p:sp>
      <p:cxnSp>
        <p:nvCxnSpPr>
          <p:cNvPr id="16" name="直線矢印コネクタ 15"/>
          <p:cNvCxnSpPr/>
          <p:nvPr/>
        </p:nvCxnSpPr>
        <p:spPr>
          <a:xfrm rot="16200000" flipH="1">
            <a:off x="3381376" y="2984501"/>
            <a:ext cx="309563" cy="334963"/>
          </a:xfrm>
          <a:prstGeom prst="straightConnector1">
            <a:avLst/>
          </a:prstGeom>
          <a:ln w="508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16200000" flipH="1">
            <a:off x="4772819" y="3104357"/>
            <a:ext cx="360363" cy="0"/>
          </a:xfrm>
          <a:prstGeom prst="straightConnector1">
            <a:avLst/>
          </a:prstGeom>
          <a:ln w="508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rot="5400000">
            <a:off x="6248401" y="2924176"/>
            <a:ext cx="360363" cy="360363"/>
          </a:xfrm>
          <a:prstGeom prst="straightConnector1">
            <a:avLst/>
          </a:prstGeom>
          <a:ln w="508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rot="10800000" flipV="1">
            <a:off x="7473951" y="2997200"/>
            <a:ext cx="409575" cy="331788"/>
          </a:xfrm>
          <a:prstGeom prst="straightConnector1">
            <a:avLst/>
          </a:prstGeom>
          <a:ln w="508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159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838200" y="274638"/>
            <a:ext cx="8229600" cy="850900"/>
          </a:xfrm>
        </p:spPr>
        <p:txBody>
          <a:bodyPr/>
          <a:lstStyle/>
          <a:p>
            <a:pPr eaLnBrk="1" fontAlgn="auto" hangingPunct="1">
              <a:spcAft>
                <a:spcPts val="0"/>
              </a:spcAft>
              <a:defRPr/>
            </a:pPr>
            <a:r>
              <a:rPr lang="en-US" altLang="ja-JP" sz="3200" dirty="0">
                <a:latin typeface="BIZ UDPゴシック" panose="020B0400000000000000" pitchFamily="50" charset="-128"/>
                <a:ea typeface="BIZ UDPゴシック" panose="020B0400000000000000" pitchFamily="50" charset="-128"/>
              </a:rPr>
              <a:t>1</a:t>
            </a:r>
            <a:r>
              <a:rPr lang="ja-JP" altLang="en-US" sz="3200" dirty="0">
                <a:latin typeface="BIZ UDPゴシック" panose="020B0400000000000000" pitchFamily="50" charset="-128"/>
                <a:ea typeface="BIZ UDPゴシック" panose="020B0400000000000000" pitchFamily="50" charset="-128"/>
              </a:rPr>
              <a:t>年生のクラス</a:t>
            </a:r>
            <a:r>
              <a:rPr lang="en-US" altLang="ja-JP" sz="3200" dirty="0">
                <a:latin typeface="BIZ UDPゴシック" panose="020B0400000000000000" pitchFamily="50" charset="-128"/>
                <a:ea typeface="BIZ UDPゴシック" panose="020B0400000000000000" pitchFamily="50" charset="-128"/>
              </a:rPr>
              <a:t>HR</a:t>
            </a:r>
            <a:r>
              <a:rPr lang="ja-JP" altLang="en-US" sz="3200" dirty="0">
                <a:latin typeface="BIZ UDPゴシック" panose="020B0400000000000000" pitchFamily="50" charset="-128"/>
                <a:ea typeface="BIZ UDPゴシック" panose="020B0400000000000000" pitchFamily="50" charset="-128"/>
              </a:rPr>
              <a:t>で歴史を受け継ぐ取組み</a:t>
            </a:r>
          </a:p>
        </p:txBody>
      </p:sp>
      <p:pic>
        <p:nvPicPr>
          <p:cNvPr id="35843" name="Picture 16" descr="H:\写真2014\P1030506.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849314" y="1379539"/>
            <a:ext cx="4319587" cy="2841625"/>
          </a:xfrm>
          <a:blipFill dpi="0" rotWithShape="1">
            <a:blip r:embed="rId3">
              <a:alphaModFix amt="45000"/>
            </a:blip>
            <a:srcRect/>
            <a:tile tx="0" ty="0" sx="100000" sy="100000" flip="none" algn="tl"/>
          </a:blipFill>
        </p:spPr>
      </p:pic>
      <p:pic>
        <p:nvPicPr>
          <p:cNvPr id="3584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48100" y="3136900"/>
            <a:ext cx="52832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テキスト ボックス 1"/>
          <p:cNvSpPr txBox="1">
            <a:spLocks noChangeArrowheads="1"/>
          </p:cNvSpPr>
          <p:nvPr/>
        </p:nvSpPr>
        <p:spPr bwMode="auto">
          <a:xfrm>
            <a:off x="5745164" y="1773239"/>
            <a:ext cx="37798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ja-JP" altLang="en-US" sz="2800">
                <a:solidFill>
                  <a:prstClr val="black"/>
                </a:solidFill>
                <a:ea typeface="ＭＳ Ｐゴシック" panose="020B0600070205080204" pitchFamily="50" charset="-128"/>
              </a:rPr>
              <a:t>生徒、担任が</a:t>
            </a:r>
            <a:r>
              <a:rPr lang="en-US" altLang="ja-JP" sz="2800">
                <a:solidFill>
                  <a:prstClr val="black"/>
                </a:solidFill>
                <a:ea typeface="ＭＳ Ｐゴシック" panose="020B0600070205080204" pitchFamily="50" charset="-128"/>
              </a:rPr>
              <a:t>5</a:t>
            </a:r>
            <a:r>
              <a:rPr lang="ja-JP" altLang="en-US" sz="2800">
                <a:solidFill>
                  <a:prstClr val="black"/>
                </a:solidFill>
                <a:ea typeface="ＭＳ Ｐゴシック" panose="020B0600070205080204" pitchFamily="50" charset="-128"/>
              </a:rPr>
              <a:t>期生の取り組みを再現</a:t>
            </a:r>
          </a:p>
        </p:txBody>
      </p:sp>
      <p:sp>
        <p:nvSpPr>
          <p:cNvPr id="35846" name="テキスト ボックス 3"/>
          <p:cNvSpPr txBox="1">
            <a:spLocks noChangeArrowheads="1"/>
          </p:cNvSpPr>
          <p:nvPr/>
        </p:nvSpPr>
        <p:spPr bwMode="auto">
          <a:xfrm>
            <a:off x="838200" y="5013326"/>
            <a:ext cx="3009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ja-JP" altLang="en-US" sz="2400">
                <a:solidFill>
                  <a:prstClr val="black"/>
                </a:solidFill>
                <a:ea typeface="ＭＳ Ｐゴシック" panose="020B0600070205080204" pitchFamily="50" charset="-128"/>
              </a:rPr>
              <a:t>自立支援生保護者</a:t>
            </a:r>
            <a:endParaRPr lang="en-US" altLang="ja-JP" sz="2400">
              <a:solidFill>
                <a:prstClr val="black"/>
              </a:solidFill>
              <a:ea typeface="ＭＳ Ｐゴシック" panose="020B0600070205080204" pitchFamily="50" charset="-128"/>
            </a:endParaRPr>
          </a:p>
          <a:p>
            <a:pPr eaLnBrk="0" fontAlgn="base" hangingPunct="0">
              <a:lnSpc>
                <a:spcPct val="100000"/>
              </a:lnSpc>
              <a:spcBef>
                <a:spcPct val="0"/>
              </a:spcBef>
              <a:spcAft>
                <a:spcPct val="0"/>
              </a:spcAft>
              <a:buClrTx/>
              <a:buNone/>
            </a:pPr>
            <a:r>
              <a:rPr lang="ja-JP" altLang="en-US" sz="2400">
                <a:solidFill>
                  <a:prstClr val="black"/>
                </a:solidFill>
                <a:ea typeface="ＭＳ Ｐゴシック" panose="020B0600070205080204" pitchFamily="50" charset="-128"/>
              </a:rPr>
              <a:t>からの聞き取りも実施</a:t>
            </a:r>
          </a:p>
        </p:txBody>
      </p:sp>
      <p:sp>
        <p:nvSpPr>
          <p:cNvPr id="7"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12</a:t>
            </a:fld>
            <a:endParaRPr kumimoji="1" lang="ja-JP" altLang="en-US" dirty="0"/>
          </a:p>
        </p:txBody>
      </p:sp>
    </p:spTree>
    <p:extLst>
      <p:ext uri="{BB962C8B-B14F-4D97-AF65-F5344CB8AC3E}">
        <p14:creationId xmlns:p14="http://schemas.microsoft.com/office/powerpoint/2010/main" val="271314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コンテンツ プレースホルダ 1"/>
          <p:cNvSpPr>
            <a:spLocks noGrp="1"/>
          </p:cNvSpPr>
          <p:nvPr>
            <p:ph idx="1"/>
          </p:nvPr>
        </p:nvSpPr>
        <p:spPr>
          <a:xfrm>
            <a:off x="704850" y="1196976"/>
            <a:ext cx="8496300" cy="5661025"/>
          </a:xfrm>
        </p:spPr>
        <p:txBody>
          <a:bodyPr>
            <a:normAutofit fontScale="70000" lnSpcReduction="20000"/>
          </a:bodyPr>
          <a:lstStyle/>
          <a:p>
            <a:pPr marL="0" indent="0" eaLnBrk="1" fontAlgn="auto" hangingPunct="1">
              <a:spcAft>
                <a:spcPts val="0"/>
              </a:spcAft>
              <a:buNone/>
              <a:defRPr/>
            </a:pPr>
            <a:r>
              <a:rPr lang="ja-JP" altLang="en-US" sz="3400" b="1" dirty="0">
                <a:latin typeface="+mn-ea"/>
              </a:rPr>
              <a:t>（関わった生徒たち）</a:t>
            </a:r>
            <a:endParaRPr lang="en-US" altLang="ja-JP" sz="3400" b="1" dirty="0">
              <a:latin typeface="+mn-ea"/>
            </a:endParaRPr>
          </a:p>
          <a:p>
            <a:pPr marL="0" indent="0" eaLnBrk="1" fontAlgn="auto" hangingPunct="1">
              <a:spcAft>
                <a:spcPts val="0"/>
              </a:spcAft>
              <a:buNone/>
              <a:defRPr/>
            </a:pPr>
            <a:r>
              <a:rPr lang="ja-JP" altLang="en-US" sz="3400" b="1" dirty="0">
                <a:latin typeface="+mn-ea"/>
              </a:rPr>
              <a:t>・「</a:t>
            </a:r>
            <a:r>
              <a:rPr lang="ja-JP" altLang="ja-JP" sz="3400" b="1" dirty="0">
                <a:latin typeface="+mn-ea"/>
              </a:rPr>
              <a:t>３人と関わって３人の良い所を見ようとするうちに、他の子の良い所を見ようとするようになった。人の良い部分を見られる力がついた</a:t>
            </a:r>
            <a:r>
              <a:rPr lang="ja-JP" altLang="en-US" sz="3400" b="1" dirty="0">
                <a:latin typeface="+mn-ea"/>
              </a:rPr>
              <a:t>」</a:t>
            </a:r>
            <a:endParaRPr lang="en-US" altLang="ja-JP" sz="3400" b="1" dirty="0">
              <a:latin typeface="+mn-ea"/>
            </a:endParaRPr>
          </a:p>
          <a:p>
            <a:pPr eaLnBrk="1" fontAlgn="auto" hangingPunct="1">
              <a:spcAft>
                <a:spcPts val="0"/>
              </a:spcAft>
              <a:defRPr/>
            </a:pPr>
            <a:r>
              <a:rPr lang="ja-JP" altLang="en-US" sz="3400" b="1" dirty="0">
                <a:latin typeface="+mn-ea"/>
              </a:rPr>
              <a:t>「</a:t>
            </a:r>
            <a:r>
              <a:rPr lang="ja-JP" altLang="ja-JP" sz="3400" b="1" dirty="0">
                <a:latin typeface="+mn-ea"/>
              </a:rPr>
              <a:t>ありのままの自分を受け入れる</a:t>
            </a:r>
            <a:r>
              <a:rPr lang="ja-JP" altLang="en-US" sz="3400" b="1" dirty="0">
                <a:latin typeface="+mn-ea"/>
              </a:rPr>
              <a:t>ことが大切と思った</a:t>
            </a:r>
            <a:r>
              <a:rPr lang="ja-JP" altLang="ja-JP" sz="3400" b="1" dirty="0">
                <a:latin typeface="+mn-ea"/>
              </a:rPr>
              <a:t>。嬉しい時は笑</a:t>
            </a:r>
            <a:r>
              <a:rPr lang="ja-JP" altLang="en-US" sz="3400" b="1" dirty="0">
                <a:latin typeface="+mn-ea"/>
              </a:rPr>
              <a:t>い</a:t>
            </a:r>
            <a:r>
              <a:rPr lang="ja-JP" altLang="ja-JP" sz="3400" b="1" dirty="0">
                <a:latin typeface="+mn-ea"/>
              </a:rPr>
              <a:t>、嫌な時は嫌だと言えばいいと思えるようになった。</a:t>
            </a:r>
            <a:r>
              <a:rPr lang="ja-JP" altLang="en-US" sz="3400" b="1" dirty="0">
                <a:latin typeface="+mn-ea"/>
              </a:rPr>
              <a:t>」</a:t>
            </a:r>
            <a:endParaRPr lang="en-US" altLang="ja-JP" sz="3400" b="1" dirty="0">
              <a:latin typeface="+mn-ea"/>
            </a:endParaRPr>
          </a:p>
          <a:p>
            <a:pPr marL="0" indent="0" eaLnBrk="1" fontAlgn="auto" hangingPunct="1">
              <a:spcAft>
                <a:spcPts val="0"/>
              </a:spcAft>
              <a:buNone/>
              <a:defRPr/>
            </a:pPr>
            <a:r>
              <a:rPr lang="ja-JP" altLang="en-US" sz="3400" b="1" dirty="0">
                <a:latin typeface="+mn-ea"/>
              </a:rPr>
              <a:t>（自立支援生）</a:t>
            </a:r>
            <a:endParaRPr lang="en-US" altLang="ja-JP" sz="3400" b="1" dirty="0">
              <a:latin typeface="+mn-ea"/>
            </a:endParaRPr>
          </a:p>
          <a:p>
            <a:pPr eaLnBrk="1" fontAlgn="auto" hangingPunct="1">
              <a:spcAft>
                <a:spcPts val="0"/>
              </a:spcAft>
              <a:defRPr/>
            </a:pPr>
            <a:r>
              <a:rPr lang="ja-JP" altLang="en-US" sz="3400" b="1" dirty="0">
                <a:latin typeface="+mn-ea"/>
              </a:rPr>
              <a:t>「僕のことを思って関わってくれる人がいることに気づき、僕も話せる勇気を持つことが出来た」</a:t>
            </a:r>
            <a:endParaRPr lang="en-US" altLang="ja-JP" sz="3400" b="1" dirty="0">
              <a:latin typeface="+mn-ea"/>
            </a:endParaRPr>
          </a:p>
          <a:p>
            <a:pPr eaLnBrk="1" fontAlgn="auto" hangingPunct="1">
              <a:spcAft>
                <a:spcPts val="0"/>
              </a:spcAft>
              <a:defRPr/>
            </a:pPr>
            <a:r>
              <a:rPr lang="ja-JP" altLang="en-US" sz="3400" b="1" dirty="0">
                <a:latin typeface="+mn-ea"/>
              </a:rPr>
              <a:t>「仲間の会」は楽しかった。たくさん友達に出会えた。「課題研究」ではみんなと一緒に準備して、発表を改善して「優秀発表賞」をいただくまで成長できた。</a:t>
            </a:r>
            <a:endParaRPr lang="en-US" altLang="ja-JP" sz="3400" b="1" dirty="0">
              <a:latin typeface="+mn-ea"/>
            </a:endParaRPr>
          </a:p>
          <a:p>
            <a:pPr marL="0" indent="0" eaLnBrk="1" fontAlgn="auto" hangingPunct="1">
              <a:spcAft>
                <a:spcPts val="0"/>
              </a:spcAft>
              <a:buNone/>
              <a:defRPr/>
            </a:pPr>
            <a:r>
              <a:rPr lang="ja-JP" altLang="en-US" sz="3400" b="1" dirty="0">
                <a:latin typeface="+mn-ea"/>
              </a:rPr>
              <a:t>　　　　</a:t>
            </a:r>
            <a:endParaRPr lang="en-US" altLang="ja-JP" sz="3400" b="1" dirty="0">
              <a:latin typeface="+mn-ea"/>
            </a:endParaRPr>
          </a:p>
          <a:p>
            <a:pPr eaLnBrk="1" fontAlgn="auto" hangingPunct="1">
              <a:spcAft>
                <a:spcPts val="0"/>
              </a:spcAft>
              <a:defRPr/>
            </a:pPr>
            <a:endParaRPr lang="ja-JP" altLang="ja-JP" sz="2800" dirty="0"/>
          </a:p>
          <a:p>
            <a:pPr eaLnBrk="1" fontAlgn="auto" hangingPunct="1">
              <a:spcAft>
                <a:spcPts val="0"/>
              </a:spcAft>
              <a:defRPr/>
            </a:pPr>
            <a:endParaRPr lang="ja-JP" altLang="en-US" dirty="0"/>
          </a:p>
        </p:txBody>
      </p:sp>
      <p:sp>
        <p:nvSpPr>
          <p:cNvPr id="36867" name="正方形/長方形 7"/>
          <p:cNvSpPr>
            <a:spLocks noChangeArrowheads="1"/>
          </p:cNvSpPr>
          <p:nvPr/>
        </p:nvSpPr>
        <p:spPr bwMode="auto">
          <a:xfrm>
            <a:off x="920751" y="333375"/>
            <a:ext cx="82089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fontAlgn="base">
              <a:lnSpc>
                <a:spcPct val="100000"/>
              </a:lnSpc>
              <a:spcBef>
                <a:spcPct val="0"/>
              </a:spcBef>
              <a:spcAft>
                <a:spcPct val="0"/>
              </a:spcAft>
              <a:buClrTx/>
              <a:buNone/>
            </a:pPr>
            <a:r>
              <a:rPr lang="ja-JP" altLang="en-US" sz="3200">
                <a:solidFill>
                  <a:prstClr val="black"/>
                </a:solidFill>
                <a:latin typeface="BIZ UDPゴシック" panose="020B0400000000000000" pitchFamily="50" charset="-128"/>
                <a:ea typeface="BIZ UDPゴシック" panose="020B0400000000000000" pitchFamily="50" charset="-128"/>
              </a:rPr>
              <a:t>「ともに学び、ともに育つ」生徒たちのことば</a:t>
            </a:r>
          </a:p>
        </p:txBody>
      </p:sp>
      <p:sp>
        <p:nvSpPr>
          <p:cNvPr id="5" name="パイ 3"/>
          <p:cNvSpPr/>
          <p:nvPr/>
        </p:nvSpPr>
        <p:spPr>
          <a:xfrm rot="2021531">
            <a:off x="7262814" y="935039"/>
            <a:ext cx="852487" cy="796925"/>
          </a:xfrm>
          <a:prstGeom prst="pi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a:solidFill>
                <a:prstClr val="black"/>
              </a:solidFill>
              <a:latin typeface="Tw Cen MT" panose="020B0602020104020603"/>
              <a:ea typeface="ＭＳ Ｐゴシック" panose="020B0600070205080204" pitchFamily="50" charset="-128"/>
            </a:endParaRPr>
          </a:p>
        </p:txBody>
      </p:sp>
      <p:sp>
        <p:nvSpPr>
          <p:cNvPr id="6" name="二等辺三角形 5"/>
          <p:cNvSpPr/>
          <p:nvPr/>
        </p:nvSpPr>
        <p:spPr>
          <a:xfrm rot="15247828">
            <a:off x="7778751" y="1019176"/>
            <a:ext cx="479425" cy="365125"/>
          </a:xfrm>
          <a:prstGeom prst="triangle">
            <a:avLst/>
          </a:prstGeom>
          <a:solidFill>
            <a:srgbClr val="FF0000"/>
          </a:solidFill>
          <a:ln w="55000" cap="flat" cmpd="thickThin" algn="ctr">
            <a:solidFill>
              <a:srgbClr val="2DA2BF">
                <a:shade val="50000"/>
              </a:srgbClr>
            </a:solidFill>
            <a:prstDash val="solid"/>
          </a:ln>
          <a:effectLst/>
        </p:spPr>
        <p:txBody>
          <a:bodyPr anchor="ctr"/>
          <a:lstStyle/>
          <a:p>
            <a:pPr algn="ctr" defTabSz="914400">
              <a:defRPr/>
            </a:pPr>
            <a:endParaRPr kumimoji="1" lang="ja-JP" altLang="en-US" kern="0">
              <a:solidFill>
                <a:prstClr val="white"/>
              </a:solidFill>
              <a:latin typeface="Lucida Sans Unicode"/>
              <a:ea typeface="ＭＳ Ｐゴシック" panose="020B0600070205080204" pitchFamily="50" charset="-128"/>
            </a:endParaRPr>
          </a:p>
        </p:txBody>
      </p:sp>
      <p:sp>
        <p:nvSpPr>
          <p:cNvPr id="7"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13</a:t>
            </a:fld>
            <a:endParaRPr kumimoji="1" lang="ja-JP" altLang="en-US" dirty="0"/>
          </a:p>
        </p:txBody>
      </p:sp>
    </p:spTree>
    <p:extLst>
      <p:ext uri="{BB962C8B-B14F-4D97-AF65-F5344CB8AC3E}">
        <p14:creationId xmlns:p14="http://schemas.microsoft.com/office/powerpoint/2010/main" val="12939266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1000" y="608014"/>
            <a:ext cx="8210550" cy="428625"/>
          </a:xfrm>
        </p:spPr>
        <p:txBody>
          <a:bodyPr>
            <a:normAutofit fontScale="90000"/>
          </a:bodyPr>
          <a:lstStyle/>
          <a:p>
            <a:pPr eaLnBrk="1" fontAlgn="auto" hangingPunct="1">
              <a:spcAft>
                <a:spcPts val="0"/>
              </a:spcAft>
              <a:defRPr/>
            </a:pPr>
            <a:r>
              <a:rPr lang="ja-JP" altLang="en-US" dirty="0">
                <a:latin typeface="BIZ UDPゴシック" panose="020B0400000000000000" pitchFamily="50" charset="-128"/>
                <a:ea typeface="BIZ UDPゴシック" panose="020B0400000000000000" pitchFamily="50" charset="-128"/>
              </a:rPr>
              <a:t>４．校内外のネットワークで支援して自立へ</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endParaRPr lang="ja-JP" altLang="en-US" dirty="0">
              <a:latin typeface="BIZ UDPゴシック" panose="020B0400000000000000" pitchFamily="50" charset="-128"/>
              <a:ea typeface="BIZ UDPゴシック" panose="020B0400000000000000" pitchFamily="50" charset="-128"/>
            </a:endParaRPr>
          </a:p>
        </p:txBody>
      </p:sp>
      <p:sp>
        <p:nvSpPr>
          <p:cNvPr id="3" name="コンテンツ プレースホルダー 2"/>
          <p:cNvSpPr>
            <a:spLocks noGrp="1"/>
          </p:cNvSpPr>
          <p:nvPr>
            <p:ph idx="1"/>
          </p:nvPr>
        </p:nvSpPr>
        <p:spPr>
          <a:xfrm>
            <a:off x="776288" y="1052513"/>
            <a:ext cx="8139112" cy="5497143"/>
          </a:xfrm>
        </p:spPr>
        <p:txBody>
          <a:bodyPr/>
          <a:lstStyle/>
          <a:p>
            <a:pPr eaLnBrk="1" fontAlgn="auto" hangingPunct="1">
              <a:lnSpc>
                <a:spcPct val="100000"/>
              </a:lnSpc>
              <a:spcBef>
                <a:spcPct val="0"/>
              </a:spcBef>
              <a:spcAft>
                <a:spcPts val="0"/>
              </a:spcAft>
              <a:buClrTx/>
              <a:buNone/>
              <a:defRPr/>
            </a:pPr>
            <a:r>
              <a:rPr lang="ja-JP" altLang="en-US" sz="3200" dirty="0" smtClean="0">
                <a:latin typeface="Arial" panose="020B0604020202020204" pitchFamily="34" charset="0"/>
              </a:rPr>
              <a:t>＊１、</a:t>
            </a:r>
            <a:r>
              <a:rPr lang="en-US" altLang="ja-JP" sz="3200" dirty="0">
                <a:latin typeface="Arial" panose="020B0604020202020204" pitchFamily="34" charset="0"/>
              </a:rPr>
              <a:t>2</a:t>
            </a:r>
            <a:r>
              <a:rPr lang="ja-JP" altLang="en-US" sz="3200" dirty="0">
                <a:latin typeface="Arial" panose="020B0604020202020204" pitchFamily="34" charset="0"/>
              </a:rPr>
              <a:t>年生でのとりくみ</a:t>
            </a:r>
            <a:endParaRPr lang="en-US" altLang="ja-JP" sz="3200" dirty="0">
              <a:latin typeface="Arial" panose="020B0604020202020204" pitchFamily="34" charset="0"/>
            </a:endParaRPr>
          </a:p>
          <a:p>
            <a:pPr eaLnBrk="1" fontAlgn="auto" hangingPunct="1">
              <a:lnSpc>
                <a:spcPct val="100000"/>
              </a:lnSpc>
              <a:spcBef>
                <a:spcPct val="0"/>
              </a:spcBef>
              <a:spcAft>
                <a:spcPts val="0"/>
              </a:spcAft>
              <a:buClrTx/>
              <a:buNone/>
              <a:defRPr/>
            </a:pPr>
            <a:r>
              <a:rPr lang="ja-JP" altLang="en-US" sz="3200" dirty="0">
                <a:latin typeface="Arial" panose="020B0604020202020204" pitchFamily="34" charset="0"/>
              </a:rPr>
              <a:t>　　　（就労につながらない実習・体験）</a:t>
            </a:r>
          </a:p>
          <a:p>
            <a:pPr eaLnBrk="1" fontAlgn="auto" hangingPunct="1">
              <a:lnSpc>
                <a:spcPct val="100000"/>
              </a:lnSpc>
              <a:spcBef>
                <a:spcPct val="0"/>
              </a:spcBef>
              <a:spcAft>
                <a:spcPts val="0"/>
              </a:spcAft>
              <a:buClrTx/>
              <a:buNone/>
              <a:defRPr/>
            </a:pPr>
            <a:r>
              <a:rPr lang="ja-JP" altLang="en-US" sz="3200" dirty="0">
                <a:latin typeface="Arial" panose="020B0604020202020204" pitchFamily="34" charset="0"/>
              </a:rPr>
              <a:t>　・地域の職場での実習受け入れ</a:t>
            </a:r>
            <a:endParaRPr lang="en-US" altLang="ja-JP" sz="3200" dirty="0">
              <a:latin typeface="Arial" panose="020B0604020202020204" pitchFamily="34" charset="0"/>
            </a:endParaRPr>
          </a:p>
          <a:p>
            <a:pPr eaLnBrk="1" fontAlgn="auto" hangingPunct="1">
              <a:lnSpc>
                <a:spcPct val="100000"/>
              </a:lnSpc>
              <a:spcBef>
                <a:spcPct val="0"/>
              </a:spcBef>
              <a:spcAft>
                <a:spcPts val="0"/>
              </a:spcAft>
              <a:buClrTx/>
              <a:buNone/>
              <a:defRPr/>
            </a:pPr>
            <a:r>
              <a:rPr lang="ja-JP" altLang="en-US" sz="3200" dirty="0">
                <a:latin typeface="Arial" panose="020B0604020202020204" pitchFamily="34" charset="0"/>
              </a:rPr>
              <a:t>　</a:t>
            </a:r>
            <a:r>
              <a:rPr lang="ja-JP" altLang="en-US" sz="3200" dirty="0" smtClean="0">
                <a:latin typeface="Arial" panose="020B0604020202020204" pitchFamily="34" charset="0"/>
              </a:rPr>
              <a:t>・公共施設や就労支援関係施設での実習や　ビジネス講座</a:t>
            </a:r>
            <a:endParaRPr lang="en-US" altLang="ja-JP" sz="3200" dirty="0">
              <a:latin typeface="Arial" panose="020B0604020202020204" pitchFamily="34" charset="0"/>
            </a:endParaRPr>
          </a:p>
          <a:p>
            <a:pPr eaLnBrk="1" fontAlgn="auto" hangingPunct="1">
              <a:lnSpc>
                <a:spcPct val="100000"/>
              </a:lnSpc>
              <a:spcBef>
                <a:spcPct val="0"/>
              </a:spcBef>
              <a:spcAft>
                <a:spcPts val="0"/>
              </a:spcAft>
              <a:buClrTx/>
              <a:buNone/>
              <a:defRPr/>
            </a:pPr>
            <a:endParaRPr lang="en-US" altLang="ja-JP" sz="3600" dirty="0">
              <a:latin typeface="Arial" panose="020B0604020202020204" pitchFamily="34" charset="0"/>
            </a:endParaRPr>
          </a:p>
          <a:p>
            <a:pPr eaLnBrk="1" fontAlgn="auto" hangingPunct="1">
              <a:lnSpc>
                <a:spcPct val="100000"/>
              </a:lnSpc>
              <a:spcBef>
                <a:spcPct val="0"/>
              </a:spcBef>
              <a:spcAft>
                <a:spcPts val="0"/>
              </a:spcAft>
              <a:buClrTx/>
              <a:buNone/>
              <a:defRPr/>
            </a:pPr>
            <a:r>
              <a:rPr lang="ja-JP" altLang="en-US" sz="3200" dirty="0" smtClean="0">
                <a:latin typeface="Arial" panose="020B0604020202020204" pitchFamily="34" charset="0"/>
              </a:rPr>
              <a:t>＊</a:t>
            </a:r>
            <a:r>
              <a:rPr lang="ja-JP" altLang="en-US" sz="2800" b="1" dirty="0" smtClean="0">
                <a:latin typeface="Arial" panose="020B0604020202020204" pitchFamily="34" charset="0"/>
              </a:rPr>
              <a:t>３</a:t>
            </a:r>
            <a:r>
              <a:rPr lang="ja-JP" altLang="en-US" sz="3200" dirty="0" smtClean="0">
                <a:latin typeface="Lucida Sans Unicode" panose="020B0602030504020204" pitchFamily="34" charset="0"/>
              </a:rPr>
              <a:t>年生</a:t>
            </a:r>
            <a:r>
              <a:rPr lang="ja-JP" altLang="en-US" sz="3200" dirty="0">
                <a:latin typeface="Lucida Sans Unicode" panose="020B0602030504020204" pitchFamily="34" charset="0"/>
              </a:rPr>
              <a:t>でのとりくみ</a:t>
            </a:r>
            <a:br>
              <a:rPr lang="ja-JP" altLang="en-US" sz="3200" dirty="0">
                <a:latin typeface="Lucida Sans Unicode" panose="020B0602030504020204" pitchFamily="34" charset="0"/>
              </a:rPr>
            </a:br>
            <a:r>
              <a:rPr lang="ja-JP" altLang="en-US" sz="3600" dirty="0">
                <a:latin typeface="Lucida Sans Unicode" panose="020B0602030504020204" pitchFamily="34" charset="0"/>
              </a:rPr>
              <a:t>　　</a:t>
            </a:r>
            <a:r>
              <a:rPr lang="ja-JP" altLang="en-US" sz="3200" dirty="0">
                <a:latin typeface="Lucida Sans Unicode" panose="020B0602030504020204" pitchFamily="34" charset="0"/>
              </a:rPr>
              <a:t>職場現場実習</a:t>
            </a:r>
            <a:endParaRPr lang="en-US" altLang="ja-JP" sz="3200" dirty="0">
              <a:latin typeface="Lucida Sans Unicode" panose="020B0602030504020204" pitchFamily="34" charset="0"/>
            </a:endParaRPr>
          </a:p>
          <a:p>
            <a:pPr eaLnBrk="1" fontAlgn="auto" hangingPunct="1">
              <a:lnSpc>
                <a:spcPct val="100000"/>
              </a:lnSpc>
              <a:spcBef>
                <a:spcPct val="0"/>
              </a:spcBef>
              <a:spcAft>
                <a:spcPts val="0"/>
              </a:spcAft>
              <a:buClrTx/>
              <a:buNone/>
              <a:defRPr/>
            </a:pPr>
            <a:r>
              <a:rPr lang="ja-JP" altLang="en-US" sz="3200" dirty="0">
                <a:latin typeface="Lucida Sans Unicode" panose="020B0602030504020204" pitchFamily="34" charset="0"/>
              </a:rPr>
              <a:t>　　（就労につながる実習</a:t>
            </a:r>
            <a:r>
              <a:rPr lang="ja-JP" altLang="en-US" sz="2800" dirty="0">
                <a:latin typeface="Lucida Sans Unicode" panose="020B0602030504020204" pitchFamily="34" charset="0"/>
              </a:rPr>
              <a:t>）</a:t>
            </a:r>
            <a:r>
              <a:rPr lang="ja-JP" altLang="en-US" sz="3500" dirty="0">
                <a:latin typeface="Lucida Sans Unicode" panose="020B0602030504020204" pitchFamily="34" charset="0"/>
              </a:rPr>
              <a:t/>
            </a:r>
            <a:br>
              <a:rPr lang="ja-JP" altLang="en-US" sz="3500" dirty="0">
                <a:latin typeface="Lucida Sans Unicode" panose="020B0602030504020204" pitchFamily="34" charset="0"/>
              </a:rPr>
            </a:br>
            <a:endParaRPr lang="ja-JP" altLang="en-US" sz="3900" dirty="0">
              <a:latin typeface="Arial" panose="020B0604020202020204" pitchFamily="34" charset="0"/>
            </a:endParaRPr>
          </a:p>
          <a:p>
            <a:pPr eaLnBrk="1" fontAlgn="auto" hangingPunct="1">
              <a:spcAft>
                <a:spcPts val="0"/>
              </a:spcAft>
              <a:defRPr/>
            </a:pPr>
            <a:endParaRPr lang="ja-JP" altLang="en-US" dirty="0"/>
          </a:p>
        </p:txBody>
      </p:sp>
      <p:pic>
        <p:nvPicPr>
          <p:cNvPr id="38916" name="図 1" descr="CIMG003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42000" y="3789363"/>
            <a:ext cx="30734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14</a:t>
            </a:fld>
            <a:endParaRPr kumimoji="1" lang="ja-JP" altLang="en-US" dirty="0"/>
          </a:p>
        </p:txBody>
      </p:sp>
    </p:spTree>
    <p:extLst>
      <p:ext uri="{BB962C8B-B14F-4D97-AF65-F5344CB8AC3E}">
        <p14:creationId xmlns:p14="http://schemas.microsoft.com/office/powerpoint/2010/main" val="2554422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92189" y="333376"/>
            <a:ext cx="8066087" cy="644525"/>
          </a:xfrm>
        </p:spPr>
        <p:txBody>
          <a:bodyPr/>
          <a:lstStyle/>
          <a:p>
            <a:pPr eaLnBrk="1" fontAlgn="auto" hangingPunct="1">
              <a:spcAft>
                <a:spcPts val="0"/>
              </a:spcAft>
              <a:defRPr/>
            </a:pPr>
            <a:r>
              <a:rPr lang="ja-JP" altLang="en-US" sz="3200" dirty="0">
                <a:latin typeface="BIZ UDPゴシック" panose="020B0400000000000000" pitchFamily="50" charset="-128"/>
                <a:ea typeface="BIZ UDPゴシック" panose="020B0400000000000000" pitchFamily="50" charset="-128"/>
              </a:rPr>
              <a:t>自立、就労支援に向けたネットワーク</a:t>
            </a:r>
          </a:p>
        </p:txBody>
      </p:sp>
      <p:sp>
        <p:nvSpPr>
          <p:cNvPr id="4" name="コンテンツ プレースホルダ 7"/>
          <p:cNvSpPr>
            <a:spLocks noGrp="1"/>
          </p:cNvSpPr>
          <p:nvPr>
            <p:ph idx="1"/>
          </p:nvPr>
        </p:nvSpPr>
        <p:spPr>
          <a:xfrm>
            <a:off x="849314" y="1125538"/>
            <a:ext cx="8066087" cy="5256212"/>
          </a:xfrm>
        </p:spPr>
        <p:txBody>
          <a:bodyPr/>
          <a:lstStyle/>
          <a:p>
            <a:pPr marL="0" indent="0" eaLnBrk="1" fontAlgn="auto" hangingPunct="1">
              <a:spcAft>
                <a:spcPts val="0"/>
              </a:spcAft>
              <a:buNone/>
              <a:defRPr/>
            </a:pPr>
            <a:r>
              <a:rPr lang="ja-JP" altLang="en-US" sz="2800" dirty="0">
                <a:latin typeface="BIZ UDPゴシック" panose="020B0400000000000000" pitchFamily="50" charset="-128"/>
                <a:ea typeface="BIZ UDPゴシック" panose="020B0400000000000000" pitchFamily="50" charset="-128"/>
              </a:rPr>
              <a:t>・</a:t>
            </a:r>
            <a:r>
              <a:rPr lang="ja-JP" altLang="ja-JP" sz="2800" dirty="0">
                <a:latin typeface="BIZ UDPゴシック" panose="020B0400000000000000" pitchFamily="50" charset="-128"/>
                <a:ea typeface="BIZ UDPゴシック" panose="020B0400000000000000" pitchFamily="50" charset="-128"/>
              </a:rPr>
              <a:t>教育庁支援教育課を</a:t>
            </a:r>
            <a:r>
              <a:rPr lang="ja-JP" altLang="ja-JP" sz="2800" dirty="0" smtClean="0">
                <a:latin typeface="BIZ UDPゴシック" panose="020B0400000000000000" pitchFamily="50" charset="-128"/>
                <a:ea typeface="BIZ UDPゴシック" panose="020B0400000000000000" pitchFamily="50" charset="-128"/>
              </a:rPr>
              <a:t>通じ</a:t>
            </a:r>
            <a:r>
              <a:rPr lang="ja-JP" altLang="en-US" sz="2800" dirty="0" smtClean="0">
                <a:latin typeface="BIZ UDPゴシック" panose="020B0400000000000000" pitchFamily="50" charset="-128"/>
                <a:ea typeface="BIZ UDPゴシック" panose="020B0400000000000000" pitchFamily="50" charset="-128"/>
              </a:rPr>
              <a:t>た紹介</a:t>
            </a:r>
            <a:endParaRPr lang="ja-JP" altLang="ja-JP" sz="2800" u="sng" dirty="0">
              <a:solidFill>
                <a:srgbClr val="FF0000"/>
              </a:solidFill>
              <a:latin typeface="BIZ UDPゴシック" panose="020B0400000000000000" pitchFamily="50" charset="-128"/>
              <a:ea typeface="BIZ UDPゴシック" panose="020B0400000000000000" pitchFamily="50" charset="-128"/>
            </a:endParaRPr>
          </a:p>
          <a:p>
            <a:pPr marL="0" indent="0" eaLnBrk="1" fontAlgn="auto" hangingPunct="1">
              <a:spcAft>
                <a:spcPts val="0"/>
              </a:spcAft>
              <a:buNone/>
              <a:defRPr/>
            </a:pPr>
            <a:r>
              <a:rPr lang="ja-JP" altLang="en-US" sz="2800" dirty="0">
                <a:latin typeface="BIZ UDPゴシック" panose="020B0400000000000000" pitchFamily="50" charset="-128"/>
                <a:ea typeface="BIZ UDPゴシック" panose="020B0400000000000000" pitchFamily="50" charset="-128"/>
              </a:rPr>
              <a:t>・</a:t>
            </a:r>
            <a:r>
              <a:rPr lang="ja-JP" altLang="ja-JP" sz="2800" dirty="0">
                <a:latin typeface="BIZ UDPゴシック" panose="020B0400000000000000" pitchFamily="50" charset="-128"/>
                <a:ea typeface="BIZ UDPゴシック" panose="020B0400000000000000" pitchFamily="50" charset="-128"/>
              </a:rPr>
              <a:t>大阪府商工労働部や大阪労働局「障害者職場実習</a:t>
            </a:r>
            <a:r>
              <a:rPr lang="ja-JP" altLang="en-US" sz="2800" dirty="0">
                <a:latin typeface="BIZ UDPゴシック" panose="020B0400000000000000" pitchFamily="50" charset="-128"/>
                <a:ea typeface="BIZ UDPゴシック" panose="020B0400000000000000" pitchFamily="50" charset="-128"/>
              </a:rPr>
              <a:t>　</a:t>
            </a:r>
            <a:endParaRPr lang="en-US" altLang="ja-JP" sz="2800" dirty="0">
              <a:latin typeface="BIZ UDPゴシック" panose="020B0400000000000000" pitchFamily="50" charset="-128"/>
              <a:ea typeface="BIZ UDPゴシック" panose="020B0400000000000000" pitchFamily="50" charset="-128"/>
            </a:endParaRPr>
          </a:p>
          <a:p>
            <a:pPr marL="0" indent="0" eaLnBrk="1" fontAlgn="auto" hangingPunct="1">
              <a:spcAft>
                <a:spcPts val="0"/>
              </a:spcAft>
              <a:buNone/>
              <a:defRPr/>
            </a:pPr>
            <a:r>
              <a:rPr lang="ja-JP" altLang="en-US" sz="2800" dirty="0">
                <a:latin typeface="BIZ UDPゴシック" panose="020B0400000000000000" pitchFamily="50" charset="-128"/>
                <a:ea typeface="BIZ UDPゴシック" panose="020B0400000000000000" pitchFamily="50" charset="-128"/>
              </a:rPr>
              <a:t>　</a:t>
            </a:r>
            <a:r>
              <a:rPr lang="ja-JP" altLang="ja-JP" sz="2800" dirty="0">
                <a:latin typeface="BIZ UDPゴシック" panose="020B0400000000000000" pitchFamily="50" charset="-128"/>
                <a:ea typeface="BIZ UDPゴシック" panose="020B0400000000000000" pitchFamily="50" charset="-128"/>
              </a:rPr>
              <a:t>受け入れ候補リスト」から</a:t>
            </a:r>
            <a:endParaRPr lang="en-US" altLang="ja-JP" sz="2800" dirty="0">
              <a:latin typeface="BIZ UDPゴシック" panose="020B0400000000000000" pitchFamily="50" charset="-128"/>
              <a:ea typeface="BIZ UDPゴシック" panose="020B0400000000000000" pitchFamily="50" charset="-128"/>
            </a:endParaRPr>
          </a:p>
          <a:p>
            <a:pPr marL="0" indent="0" eaLnBrk="1" fontAlgn="auto" hangingPunct="1">
              <a:spcAft>
                <a:spcPts val="0"/>
              </a:spcAft>
              <a:buNone/>
              <a:defRPr/>
            </a:pPr>
            <a:r>
              <a:rPr lang="ja-JP" altLang="en-US" sz="2800" dirty="0">
                <a:latin typeface="BIZ UDPゴシック" panose="020B0400000000000000" pitchFamily="50" charset="-128"/>
                <a:ea typeface="BIZ UDPゴシック" panose="020B0400000000000000" pitchFamily="50" charset="-128"/>
              </a:rPr>
              <a:t>・</a:t>
            </a:r>
            <a:r>
              <a:rPr lang="ja-JP" altLang="ja-JP" sz="2800" dirty="0">
                <a:latin typeface="BIZ UDPゴシック" panose="020B0400000000000000" pitchFamily="50" charset="-128"/>
                <a:ea typeface="BIZ UDPゴシック" panose="020B0400000000000000" pitchFamily="50" charset="-128"/>
              </a:rPr>
              <a:t>本校進路</a:t>
            </a:r>
            <a:r>
              <a:rPr lang="ja-JP" altLang="en-US" sz="2800" dirty="0">
                <a:latin typeface="BIZ UDPゴシック" panose="020B0400000000000000" pitchFamily="50" charset="-128"/>
                <a:ea typeface="BIZ UDPゴシック" panose="020B0400000000000000" pitchFamily="50" charset="-128"/>
              </a:rPr>
              <a:t>保障</a:t>
            </a:r>
            <a:r>
              <a:rPr lang="ja-JP" altLang="ja-JP" sz="2800" dirty="0">
                <a:latin typeface="BIZ UDPゴシック" panose="020B0400000000000000" pitchFamily="50" charset="-128"/>
                <a:ea typeface="BIZ UDPゴシック" panose="020B0400000000000000" pitchFamily="50" charset="-128"/>
              </a:rPr>
              <a:t>部やコーディネーターによる開拓</a:t>
            </a:r>
            <a:endParaRPr lang="en-US" altLang="ja-JP" sz="2800" dirty="0">
              <a:latin typeface="BIZ UDPゴシック" panose="020B0400000000000000" pitchFamily="50" charset="-128"/>
              <a:ea typeface="BIZ UDPゴシック" panose="020B0400000000000000" pitchFamily="50" charset="-128"/>
            </a:endParaRPr>
          </a:p>
          <a:p>
            <a:pPr marL="109537" indent="0" eaLnBrk="1" fontAlgn="auto" hangingPunct="1">
              <a:spcAft>
                <a:spcPts val="0"/>
              </a:spcAft>
              <a:buNone/>
              <a:defRPr/>
            </a:pPr>
            <a:r>
              <a:rPr lang="ja-JP" altLang="en-US" sz="2800" dirty="0">
                <a:latin typeface="BIZ UDPゴシック" panose="020B0400000000000000" pitchFamily="50" charset="-128"/>
                <a:ea typeface="BIZ UDPゴシック" panose="020B0400000000000000" pitchFamily="50" charset="-128"/>
              </a:rPr>
              <a:t>→</a:t>
            </a:r>
            <a:r>
              <a:rPr lang="ja-JP" altLang="ja-JP" sz="2800" dirty="0">
                <a:latin typeface="BIZ UDPゴシック" panose="020B0400000000000000" pitchFamily="50" charset="-128"/>
                <a:ea typeface="BIZ UDPゴシック" panose="020B0400000000000000" pitchFamily="50" charset="-128"/>
              </a:rPr>
              <a:t>採用決定</a:t>
            </a:r>
            <a:r>
              <a:rPr lang="ja-JP" altLang="en-US" sz="2800" dirty="0">
                <a:latin typeface="BIZ UDPゴシック" panose="020B0400000000000000" pitchFamily="50" charset="-128"/>
                <a:ea typeface="BIZ UDPゴシック" panose="020B0400000000000000" pitchFamily="50" charset="-128"/>
              </a:rPr>
              <a:t>後「</a:t>
            </a:r>
            <a:r>
              <a:rPr lang="ja-JP" altLang="ja-JP" sz="2800" dirty="0" err="1">
                <a:latin typeface="BIZ UDPゴシック" panose="020B0400000000000000" pitchFamily="50" charset="-128"/>
                <a:ea typeface="BIZ UDPゴシック" panose="020B0400000000000000" pitchFamily="50" charset="-128"/>
              </a:rPr>
              <a:t>障がい</a:t>
            </a:r>
            <a:r>
              <a:rPr lang="ja-JP" altLang="ja-JP" sz="2800" dirty="0">
                <a:latin typeface="BIZ UDPゴシック" panose="020B0400000000000000" pitchFamily="50" charset="-128"/>
                <a:ea typeface="BIZ UDPゴシック" panose="020B0400000000000000" pitchFamily="50" charset="-128"/>
              </a:rPr>
              <a:t>者就業・生活支援セ</a:t>
            </a:r>
            <a:r>
              <a:rPr lang="ja-JP" altLang="en-US" sz="2800" dirty="0">
                <a:latin typeface="BIZ UDPゴシック" panose="020B0400000000000000" pitchFamily="50" charset="-128"/>
                <a:ea typeface="BIZ UDPゴシック" panose="020B0400000000000000" pitchFamily="50" charset="-128"/>
              </a:rPr>
              <a:t>ン</a:t>
            </a:r>
            <a:r>
              <a:rPr lang="ja-JP" altLang="ja-JP" sz="2800" dirty="0">
                <a:latin typeface="BIZ UDPゴシック" panose="020B0400000000000000" pitchFamily="50" charset="-128"/>
                <a:ea typeface="BIZ UDPゴシック" panose="020B0400000000000000" pitchFamily="50" charset="-128"/>
              </a:rPr>
              <a:t>ター</a:t>
            </a:r>
            <a:r>
              <a:rPr lang="ja-JP" altLang="en-US" sz="2800" dirty="0">
                <a:latin typeface="BIZ UDPゴシック" panose="020B0400000000000000" pitchFamily="50" charset="-128"/>
                <a:ea typeface="BIZ UDPゴシック" panose="020B0400000000000000" pitchFamily="50" charset="-128"/>
              </a:rPr>
              <a:t>」</a:t>
            </a:r>
            <a:r>
              <a:rPr lang="ja-JP" altLang="ja-JP" sz="2800" dirty="0">
                <a:latin typeface="BIZ UDPゴシック" panose="020B0400000000000000" pitchFamily="50" charset="-128"/>
                <a:ea typeface="BIZ UDPゴシック" panose="020B0400000000000000" pitchFamily="50" charset="-128"/>
              </a:rPr>
              <a:t>への登録</a:t>
            </a:r>
            <a:r>
              <a:rPr lang="ja-JP" altLang="en-US" sz="2800" dirty="0">
                <a:latin typeface="BIZ UDPゴシック" panose="020B0400000000000000" pitchFamily="50" charset="-128"/>
                <a:ea typeface="BIZ UDPゴシック" panose="020B0400000000000000" pitchFamily="50" charset="-128"/>
              </a:rPr>
              <a:t>、定着支援へ</a:t>
            </a:r>
            <a:endParaRPr lang="en-US" altLang="ja-JP" sz="2800" dirty="0">
              <a:latin typeface="BIZ UDPゴシック" panose="020B0400000000000000" pitchFamily="50" charset="-128"/>
              <a:ea typeface="BIZ UDPゴシック" panose="020B0400000000000000" pitchFamily="50" charset="-128"/>
            </a:endParaRPr>
          </a:p>
          <a:p>
            <a:pPr marL="109537" indent="0" eaLnBrk="1" fontAlgn="auto" hangingPunct="1">
              <a:spcAft>
                <a:spcPts val="0"/>
              </a:spcAft>
              <a:buNone/>
              <a:defRPr/>
            </a:pPr>
            <a:r>
              <a:rPr lang="en-US" altLang="ja-JP" sz="2800" dirty="0">
                <a:solidFill>
                  <a:srgbClr val="FF0000"/>
                </a:solidFill>
                <a:latin typeface="BIZ UDPゴシック" panose="020B0400000000000000" pitchFamily="50" charset="-128"/>
                <a:ea typeface="BIZ UDPゴシック" panose="020B0400000000000000" pitchFamily="50" charset="-128"/>
              </a:rPr>
              <a:t>R</a:t>
            </a:r>
            <a:r>
              <a:rPr lang="ja-JP" altLang="en-US" sz="2800" dirty="0">
                <a:solidFill>
                  <a:srgbClr val="FF0000"/>
                </a:solidFill>
                <a:latin typeface="BIZ UDPゴシック" panose="020B0400000000000000" pitchFamily="50" charset="-128"/>
                <a:ea typeface="BIZ UDPゴシック" panose="020B0400000000000000" pitchFamily="50" charset="-128"/>
              </a:rPr>
              <a:t>１年度　松原高校自立支援生の職場（体験）実習　　</a:t>
            </a:r>
            <a:endParaRPr lang="en-US" altLang="ja-JP" sz="2800" dirty="0">
              <a:solidFill>
                <a:srgbClr val="FF0000"/>
              </a:solidFill>
              <a:latin typeface="BIZ UDPゴシック" panose="020B0400000000000000" pitchFamily="50" charset="-128"/>
              <a:ea typeface="BIZ UDPゴシック" panose="020B0400000000000000" pitchFamily="50" charset="-128"/>
            </a:endParaRPr>
          </a:p>
          <a:p>
            <a:pPr marL="109537" indent="0" eaLnBrk="1" fontAlgn="auto" hangingPunct="1">
              <a:spcAft>
                <a:spcPts val="0"/>
              </a:spcAft>
              <a:buNone/>
              <a:defRPr/>
            </a:pPr>
            <a:r>
              <a:rPr lang="ja-JP" altLang="en-US" sz="2800" dirty="0">
                <a:solidFill>
                  <a:srgbClr val="FF0000"/>
                </a:solidFill>
                <a:latin typeface="BIZ UDPゴシック" panose="020B0400000000000000" pitchFamily="50" charset="-128"/>
                <a:ea typeface="BIZ UDPゴシック" panose="020B0400000000000000" pitchFamily="50" charset="-128"/>
              </a:rPr>
              <a:t>　　　　　　計</a:t>
            </a:r>
            <a:r>
              <a:rPr lang="en-US" altLang="ja-JP" sz="2800" dirty="0">
                <a:solidFill>
                  <a:srgbClr val="FF0000"/>
                </a:solidFill>
                <a:latin typeface="BIZ UDPゴシック" panose="020B0400000000000000" pitchFamily="50" charset="-128"/>
                <a:ea typeface="BIZ UDPゴシック" panose="020B0400000000000000" pitchFamily="50" charset="-128"/>
              </a:rPr>
              <a:t>18</a:t>
            </a:r>
            <a:r>
              <a:rPr lang="ja-JP" altLang="en-US" sz="2800" dirty="0">
                <a:solidFill>
                  <a:srgbClr val="FF0000"/>
                </a:solidFill>
                <a:latin typeface="BIZ UDPゴシック" panose="020B0400000000000000" pitchFamily="50" charset="-128"/>
                <a:ea typeface="BIZ UDPゴシック" panose="020B0400000000000000" pitchFamily="50" charset="-128"/>
              </a:rPr>
              <a:t>回、延べ人数</a:t>
            </a:r>
            <a:r>
              <a:rPr lang="en-US" altLang="ja-JP" sz="2800" dirty="0">
                <a:solidFill>
                  <a:srgbClr val="FF0000"/>
                </a:solidFill>
                <a:latin typeface="BIZ UDPゴシック" panose="020B0400000000000000" pitchFamily="50" charset="-128"/>
                <a:ea typeface="BIZ UDPゴシック" panose="020B0400000000000000" pitchFamily="50" charset="-128"/>
              </a:rPr>
              <a:t>22</a:t>
            </a:r>
            <a:r>
              <a:rPr lang="ja-JP" altLang="en-US" sz="2800" dirty="0">
                <a:solidFill>
                  <a:srgbClr val="FF0000"/>
                </a:solidFill>
                <a:latin typeface="BIZ UDPゴシック" panose="020B0400000000000000" pitchFamily="50" charset="-128"/>
                <a:ea typeface="BIZ UDPゴシック" panose="020B0400000000000000" pitchFamily="50" charset="-128"/>
              </a:rPr>
              <a:t>人が参加</a:t>
            </a:r>
            <a:endParaRPr lang="ja-JP" altLang="ja-JP" sz="2400" dirty="0">
              <a:solidFill>
                <a:srgbClr val="FF0000"/>
              </a:solidFill>
              <a:latin typeface="BIZ UDPゴシック" panose="020B0400000000000000" pitchFamily="50" charset="-128"/>
              <a:ea typeface="BIZ UDPゴシック" panose="020B0400000000000000" pitchFamily="50" charset="-128"/>
            </a:endParaRPr>
          </a:p>
          <a:p>
            <a:pPr eaLnBrk="1" fontAlgn="auto" hangingPunct="1">
              <a:spcAft>
                <a:spcPts val="0"/>
              </a:spcAft>
              <a:buFont typeface="Wingdings 3" panose="05040102010807070707" pitchFamily="18" charset="2"/>
              <a:buChar char=""/>
              <a:defRPr/>
            </a:pPr>
            <a:endParaRPr lang="ja-JP" altLang="ja-JP" sz="2800" dirty="0"/>
          </a:p>
        </p:txBody>
      </p:sp>
      <p:sp>
        <p:nvSpPr>
          <p:cNvPr id="3" name="角丸四角形 2"/>
          <p:cNvSpPr/>
          <p:nvPr/>
        </p:nvSpPr>
        <p:spPr>
          <a:xfrm>
            <a:off x="922339" y="4840288"/>
            <a:ext cx="7920037" cy="15113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kumimoji="1" lang="ja-JP" altLang="en-US">
              <a:solidFill>
                <a:prstClr val="white"/>
              </a:solidFill>
              <a:latin typeface="Tw Cen MT" panose="020B0602020104020603"/>
              <a:ea typeface="ＭＳ Ｐゴシック" panose="020B0600070205080204" pitchFamily="50" charset="-128"/>
            </a:endParaRPr>
          </a:p>
        </p:txBody>
      </p:sp>
      <p:sp>
        <p:nvSpPr>
          <p:cNvPr id="5"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15</a:t>
            </a:fld>
            <a:endParaRPr kumimoji="1" lang="ja-JP" altLang="en-US" dirty="0"/>
          </a:p>
        </p:txBody>
      </p:sp>
    </p:spTree>
    <p:extLst>
      <p:ext uri="{BB962C8B-B14F-4D97-AF65-F5344CB8AC3E}">
        <p14:creationId xmlns:p14="http://schemas.microsoft.com/office/powerpoint/2010/main" val="39936207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4551" y="404813"/>
            <a:ext cx="8067675" cy="500062"/>
          </a:xfrm>
        </p:spPr>
        <p:txBody>
          <a:bodyPr>
            <a:normAutofit fontScale="90000"/>
          </a:bodyPr>
          <a:lstStyle/>
          <a:p>
            <a:pPr algn="l" eaLnBrk="1" fontAlgn="auto" hangingPunct="1">
              <a:spcAft>
                <a:spcPts val="0"/>
              </a:spcAft>
              <a:defRPr/>
            </a:pPr>
            <a:r>
              <a:rPr lang="ja-JP" altLang="en-US" dirty="0">
                <a:solidFill>
                  <a:schemeClr val="bg2">
                    <a:lumMod val="25000"/>
                  </a:schemeClr>
                </a:solidFill>
                <a:latin typeface="BIZ UDPゴシック" panose="020B0400000000000000" pitchFamily="50" charset="-128"/>
                <a:ea typeface="BIZ UDPゴシック" panose="020B0400000000000000" pitchFamily="50" charset="-128"/>
              </a:rPr>
              <a:t>５．松原高校における通級指導教室</a:t>
            </a:r>
            <a:endParaRPr lang="ja-JP" altLang="en-US" dirty="0">
              <a:latin typeface="BIZ UDPゴシック" panose="020B0400000000000000" pitchFamily="50" charset="-128"/>
              <a:ea typeface="BIZ UDPゴシック" panose="020B0400000000000000" pitchFamily="50" charset="-128"/>
            </a:endParaRPr>
          </a:p>
        </p:txBody>
      </p:sp>
      <p:sp>
        <p:nvSpPr>
          <p:cNvPr id="5" name="コンテンツ プレースホルダー 4"/>
          <p:cNvSpPr>
            <a:spLocks noGrp="1"/>
          </p:cNvSpPr>
          <p:nvPr>
            <p:ph idx="1"/>
          </p:nvPr>
        </p:nvSpPr>
        <p:spPr>
          <a:xfrm>
            <a:off x="704850" y="1125539"/>
            <a:ext cx="8712200" cy="5952399"/>
          </a:xfrm>
        </p:spPr>
        <p:txBody>
          <a:bodyPr wrap="square">
            <a:spAutoFit/>
          </a:bodyPr>
          <a:lstStyle/>
          <a:p>
            <a:pPr marL="0" indent="0" eaLnBrk="1" fontAlgn="auto" hangingPunct="1">
              <a:spcBef>
                <a:spcPts val="0"/>
              </a:spcBef>
              <a:spcAft>
                <a:spcPts val="0"/>
              </a:spcAft>
              <a:buNone/>
              <a:defRPr/>
            </a:pPr>
            <a:r>
              <a:rPr lang="ja-JP" altLang="en-US" dirty="0" smtClean="0">
                <a:latin typeface="Arial" charset="0"/>
              </a:rPr>
              <a:t>・</a:t>
            </a:r>
            <a:r>
              <a:rPr lang="ja-JP" altLang="en-US" dirty="0" err="1" smtClean="0">
                <a:latin typeface="Arial" charset="0"/>
              </a:rPr>
              <a:t>障</a:t>
            </a:r>
            <a:r>
              <a:rPr lang="ja-JP" altLang="en-US" dirty="0" err="1">
                <a:latin typeface="Arial" charset="0"/>
              </a:rPr>
              <a:t>がいに</a:t>
            </a:r>
            <a:r>
              <a:rPr lang="ja-JP" altLang="en-US" dirty="0" smtClean="0">
                <a:latin typeface="Arial" charset="0"/>
              </a:rPr>
              <a:t>応じた特別</a:t>
            </a:r>
            <a:r>
              <a:rPr lang="ja-JP" altLang="en-US" dirty="0">
                <a:latin typeface="Arial" charset="0"/>
              </a:rPr>
              <a:t>の教育課程を</a:t>
            </a:r>
            <a:r>
              <a:rPr lang="ja-JP" altLang="en-US" dirty="0" smtClean="0">
                <a:latin typeface="Arial" charset="0"/>
              </a:rPr>
              <a:t>実施（自校通級）</a:t>
            </a:r>
            <a:endParaRPr lang="ja-JP" altLang="en-US" dirty="0">
              <a:latin typeface="Arial" charset="0"/>
            </a:endParaRPr>
          </a:p>
          <a:p>
            <a:pPr marL="0" indent="0" eaLnBrk="1" fontAlgn="auto" hangingPunct="1">
              <a:spcBef>
                <a:spcPts val="0"/>
              </a:spcBef>
              <a:spcAft>
                <a:spcPts val="0"/>
              </a:spcAft>
              <a:buNone/>
              <a:defRPr/>
            </a:pPr>
            <a:r>
              <a:rPr lang="ja-JP" altLang="en-US" dirty="0" smtClean="0">
                <a:latin typeface="Arial" charset="0"/>
              </a:rPr>
              <a:t>・</a:t>
            </a:r>
            <a:r>
              <a:rPr lang="en-US" altLang="ja-JP" dirty="0">
                <a:latin typeface="Arial" charset="0"/>
              </a:rPr>
              <a:t>50</a:t>
            </a:r>
            <a:r>
              <a:rPr lang="ja-JP" altLang="en-US" dirty="0">
                <a:latin typeface="Arial" charset="0"/>
              </a:rPr>
              <a:t>分</a:t>
            </a:r>
            <a:r>
              <a:rPr lang="en-US" altLang="ja-JP" dirty="0">
                <a:latin typeface="Arial" charset="0"/>
              </a:rPr>
              <a:t>×35</a:t>
            </a:r>
            <a:r>
              <a:rPr lang="ja-JP" altLang="en-US" dirty="0">
                <a:latin typeface="Arial" charset="0"/>
              </a:rPr>
              <a:t>回を</a:t>
            </a:r>
            <a:r>
              <a:rPr lang="en-US" altLang="ja-JP" dirty="0">
                <a:latin typeface="Arial" charset="0"/>
              </a:rPr>
              <a:t>1</a:t>
            </a:r>
            <a:r>
              <a:rPr lang="ja-JP" altLang="en-US" dirty="0">
                <a:latin typeface="Arial" charset="0"/>
              </a:rPr>
              <a:t>単位として、</a:t>
            </a:r>
            <a:r>
              <a:rPr lang="en-US" altLang="ja-JP" dirty="0">
                <a:latin typeface="Arial" charset="0"/>
              </a:rPr>
              <a:t>3</a:t>
            </a:r>
            <a:r>
              <a:rPr lang="ja-JP" altLang="en-US" dirty="0" smtClean="0">
                <a:latin typeface="Arial" charset="0"/>
              </a:rPr>
              <a:t>年間で最大</a:t>
            </a:r>
            <a:r>
              <a:rPr lang="en-US" altLang="ja-JP" dirty="0">
                <a:latin typeface="Arial" charset="0"/>
              </a:rPr>
              <a:t>21</a:t>
            </a:r>
            <a:r>
              <a:rPr lang="ja-JP" altLang="en-US" dirty="0" smtClean="0">
                <a:latin typeface="Arial" charset="0"/>
              </a:rPr>
              <a:t>単位の「自立活動」。（年度を</a:t>
            </a:r>
            <a:endParaRPr lang="en-US" altLang="ja-JP" dirty="0" smtClean="0">
              <a:latin typeface="Arial" charset="0"/>
            </a:endParaRPr>
          </a:p>
          <a:p>
            <a:pPr marL="0" indent="0" eaLnBrk="1" fontAlgn="auto" hangingPunct="1">
              <a:spcBef>
                <a:spcPts val="0"/>
              </a:spcBef>
              <a:spcAft>
                <a:spcPts val="0"/>
              </a:spcAft>
              <a:buNone/>
              <a:defRPr/>
            </a:pPr>
            <a:r>
              <a:rPr lang="ja-JP" altLang="en-US" dirty="0">
                <a:latin typeface="Arial" charset="0"/>
              </a:rPr>
              <a:t>　</a:t>
            </a:r>
            <a:r>
              <a:rPr lang="ja-JP" altLang="en-US" dirty="0" smtClean="0">
                <a:latin typeface="Arial" charset="0"/>
              </a:rPr>
              <a:t>またいで単位認定可）</a:t>
            </a:r>
            <a:endParaRPr lang="ja-JP" altLang="en-US" dirty="0">
              <a:latin typeface="Arial" charset="0"/>
            </a:endParaRPr>
          </a:p>
          <a:p>
            <a:pPr marL="0" indent="0" eaLnBrk="1" fontAlgn="auto" hangingPunct="1">
              <a:spcBef>
                <a:spcPts val="0"/>
              </a:spcBef>
              <a:spcAft>
                <a:spcPts val="0"/>
              </a:spcAft>
              <a:buNone/>
              <a:defRPr/>
            </a:pPr>
            <a:r>
              <a:rPr lang="ja-JP" altLang="en-US" dirty="0" smtClean="0">
                <a:latin typeface="Arial" charset="0"/>
              </a:rPr>
              <a:t>・</a:t>
            </a:r>
            <a:r>
              <a:rPr lang="ja-JP" altLang="en-US" dirty="0">
                <a:latin typeface="Arial" charset="0"/>
              </a:rPr>
              <a:t>基本は個別だが、合同学習も可能。放課後や集中授業</a:t>
            </a:r>
            <a:r>
              <a:rPr lang="ja-JP" altLang="en-US" dirty="0" smtClean="0">
                <a:latin typeface="Arial" charset="0"/>
              </a:rPr>
              <a:t>なども可能。</a:t>
            </a:r>
            <a:endParaRPr lang="ja-JP" altLang="en-US" dirty="0">
              <a:latin typeface="Arial" charset="0"/>
            </a:endParaRPr>
          </a:p>
          <a:p>
            <a:pPr marL="0" indent="0" eaLnBrk="1" fontAlgn="auto" hangingPunct="1">
              <a:spcBef>
                <a:spcPts val="0"/>
              </a:spcBef>
              <a:spcAft>
                <a:spcPts val="0"/>
              </a:spcAft>
              <a:buNone/>
              <a:defRPr/>
            </a:pPr>
            <a:endParaRPr lang="ja-JP" altLang="en-US" dirty="0" smtClean="0">
              <a:latin typeface="Arial" charset="0"/>
            </a:endParaRPr>
          </a:p>
          <a:p>
            <a:pPr marL="0" indent="0" eaLnBrk="1" fontAlgn="auto" hangingPunct="1">
              <a:spcBef>
                <a:spcPts val="0"/>
              </a:spcBef>
              <a:spcAft>
                <a:spcPts val="0"/>
              </a:spcAft>
              <a:buNone/>
              <a:defRPr/>
            </a:pPr>
            <a:r>
              <a:rPr lang="ja-JP" altLang="en-US" sz="3200" dirty="0">
                <a:latin typeface="BIZ UDPゴシック" panose="020B0400000000000000" pitchFamily="50" charset="-128"/>
                <a:ea typeface="BIZ UDPゴシック" panose="020B0400000000000000" pitchFamily="50" charset="-128"/>
              </a:rPr>
              <a:t>講座名「ライフスキル」</a:t>
            </a:r>
            <a:endParaRPr lang="en-US" altLang="ja-JP" sz="3200" dirty="0">
              <a:latin typeface="BIZ UDPゴシック" panose="020B0400000000000000" pitchFamily="50" charset="-128"/>
              <a:ea typeface="BIZ UDPゴシック" panose="020B0400000000000000" pitchFamily="50" charset="-128"/>
            </a:endParaRPr>
          </a:p>
          <a:p>
            <a:pPr marL="0" indent="0" eaLnBrk="1" fontAlgn="auto" hangingPunct="1">
              <a:spcBef>
                <a:spcPts val="0"/>
              </a:spcBef>
              <a:spcAft>
                <a:spcPts val="0"/>
              </a:spcAft>
              <a:buNone/>
              <a:defRPr/>
            </a:pPr>
            <a:r>
              <a:rPr lang="ja-JP" altLang="en-US" sz="2800" dirty="0">
                <a:latin typeface="BIZ UDPゴシック" panose="020B0400000000000000" pitchFamily="50" charset="-128"/>
                <a:ea typeface="BIZ UDPゴシック" panose="020B0400000000000000" pitchFamily="50" charset="-128"/>
              </a:rPr>
              <a:t>～自分の特性や課題を見つめ、主体的に学ぶ～</a:t>
            </a:r>
          </a:p>
          <a:p>
            <a:pPr marL="0" indent="0" eaLnBrk="1" fontAlgn="auto" hangingPunct="1">
              <a:spcBef>
                <a:spcPts val="0"/>
              </a:spcBef>
              <a:spcAft>
                <a:spcPts val="0"/>
              </a:spcAft>
              <a:buNone/>
              <a:defRPr/>
            </a:pPr>
            <a:r>
              <a:rPr lang="ja-JP" altLang="en-US" sz="2400" dirty="0">
                <a:latin typeface="BIZ UDPゴシック" panose="020B0400000000000000" pitchFamily="50" charset="-128"/>
                <a:ea typeface="BIZ UDPゴシック" panose="020B0400000000000000" pitchFamily="50" charset="-128"/>
              </a:rPr>
              <a:t>　　　</a:t>
            </a:r>
            <a:r>
              <a:rPr lang="ja-JP" altLang="en-US" sz="2800" dirty="0">
                <a:latin typeface="BIZ UDPゴシック" panose="020B0400000000000000" pitchFamily="50" charset="-128"/>
                <a:ea typeface="BIZ UDPゴシック" panose="020B0400000000000000" pitchFamily="50" charset="-128"/>
              </a:rPr>
              <a:t>　授業型と放課後型の２つの実施形態</a:t>
            </a:r>
            <a:endParaRPr lang="en-US" altLang="ja-JP" sz="2800" dirty="0">
              <a:latin typeface="BIZ UDPゴシック" panose="020B0400000000000000" pitchFamily="50" charset="-128"/>
              <a:ea typeface="BIZ UDPゴシック" panose="020B0400000000000000" pitchFamily="50" charset="-128"/>
            </a:endParaRPr>
          </a:p>
          <a:p>
            <a:pPr eaLnBrk="1" fontAlgn="auto" hangingPunct="1">
              <a:lnSpc>
                <a:spcPct val="100000"/>
              </a:lnSpc>
              <a:spcBef>
                <a:spcPct val="0"/>
              </a:spcBef>
              <a:spcAft>
                <a:spcPts val="0"/>
              </a:spcAft>
              <a:buClrTx/>
              <a:buNone/>
              <a:defRPr/>
            </a:pPr>
            <a:r>
              <a:rPr lang="ja-JP" altLang="ja-JP" sz="2800" dirty="0">
                <a:latin typeface="BIZ UDPゴシック" panose="020B0400000000000000" pitchFamily="50" charset="-128"/>
                <a:ea typeface="BIZ UDPゴシック" panose="020B0400000000000000" pitchFamily="50" charset="-128"/>
              </a:rPr>
              <a:t>①　自分で特性を理解し、困難や困りごとへの対処行動をとれるようにすること</a:t>
            </a:r>
          </a:p>
          <a:p>
            <a:pPr eaLnBrk="1" fontAlgn="auto" hangingPunct="1">
              <a:lnSpc>
                <a:spcPct val="100000"/>
              </a:lnSpc>
              <a:spcBef>
                <a:spcPct val="0"/>
              </a:spcBef>
              <a:spcAft>
                <a:spcPts val="0"/>
              </a:spcAft>
              <a:buClrTx/>
              <a:buNone/>
              <a:defRPr/>
            </a:pPr>
            <a:r>
              <a:rPr lang="ja-JP" altLang="ja-JP" sz="2800" dirty="0">
                <a:latin typeface="BIZ UDPゴシック" panose="020B0400000000000000" pitchFamily="50" charset="-128"/>
                <a:ea typeface="BIZ UDPゴシック" panose="020B0400000000000000" pitchFamily="50" charset="-128"/>
              </a:rPr>
              <a:t>②　通級で学んだスキルを発揮できる場を工夫する</a:t>
            </a:r>
          </a:p>
          <a:p>
            <a:pPr eaLnBrk="1" fontAlgn="auto" hangingPunct="1">
              <a:lnSpc>
                <a:spcPct val="100000"/>
              </a:lnSpc>
              <a:spcBef>
                <a:spcPct val="0"/>
              </a:spcBef>
              <a:spcAft>
                <a:spcPts val="0"/>
              </a:spcAft>
              <a:buClrTx/>
              <a:buNone/>
              <a:defRPr/>
            </a:pPr>
            <a:r>
              <a:rPr lang="ja-JP" altLang="ja-JP" sz="2800" dirty="0">
                <a:latin typeface="BIZ UDPゴシック" panose="020B0400000000000000" pitchFamily="50" charset="-128"/>
                <a:ea typeface="BIZ UDPゴシック" panose="020B0400000000000000" pitchFamily="50" charset="-128"/>
              </a:rPr>
              <a:t>③　クラスや自主活動等の小集団と</a:t>
            </a:r>
            <a:r>
              <a:rPr lang="ja-JP" altLang="en-US" sz="2800" dirty="0">
                <a:latin typeface="BIZ UDPゴシック" panose="020B0400000000000000" pitchFamily="50" charset="-128"/>
                <a:ea typeface="BIZ UDPゴシック" panose="020B0400000000000000" pitchFamily="50" charset="-128"/>
              </a:rPr>
              <a:t>つながること</a:t>
            </a:r>
            <a:endParaRPr lang="en-US" altLang="ja-JP" sz="2800" dirty="0">
              <a:latin typeface="BIZ UDPゴシック" panose="020B0400000000000000" pitchFamily="50" charset="-128"/>
              <a:ea typeface="BIZ UDPゴシック" panose="020B0400000000000000" pitchFamily="50" charset="-128"/>
            </a:endParaRPr>
          </a:p>
          <a:p>
            <a:pPr marL="0" indent="0" eaLnBrk="1" fontAlgn="auto" hangingPunct="1">
              <a:spcBef>
                <a:spcPts val="0"/>
              </a:spcBef>
              <a:spcAft>
                <a:spcPts val="0"/>
              </a:spcAft>
              <a:buNone/>
              <a:defRPr/>
            </a:pPr>
            <a:endParaRPr lang="ja-JP" altLang="en-US" sz="3600" dirty="0">
              <a:latin typeface="Arial" charset="0"/>
            </a:endParaRPr>
          </a:p>
        </p:txBody>
      </p:sp>
      <p:sp>
        <p:nvSpPr>
          <p:cNvPr id="8" name="角丸四角形 7"/>
          <p:cNvSpPr/>
          <p:nvPr/>
        </p:nvSpPr>
        <p:spPr>
          <a:xfrm>
            <a:off x="704850" y="1196974"/>
            <a:ext cx="8351838" cy="14776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kumimoji="1" lang="ja-JP" altLang="en-US">
              <a:solidFill>
                <a:prstClr val="white"/>
              </a:solidFill>
              <a:latin typeface="Tw Cen MT" panose="020B0602020104020603"/>
              <a:ea typeface="ＭＳ Ｐゴシック" panose="020B0600070205080204" pitchFamily="50" charset="-128"/>
            </a:endParaRPr>
          </a:p>
        </p:txBody>
      </p:sp>
      <p:sp>
        <p:nvSpPr>
          <p:cNvPr id="6"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16</a:t>
            </a:fld>
            <a:endParaRPr kumimoji="1" lang="ja-JP" altLang="en-US" dirty="0"/>
          </a:p>
        </p:txBody>
      </p:sp>
    </p:spTree>
    <p:extLst>
      <p:ext uri="{BB962C8B-B14F-4D97-AF65-F5344CB8AC3E}">
        <p14:creationId xmlns:p14="http://schemas.microsoft.com/office/powerpoint/2010/main" val="3983801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20750" y="623888"/>
            <a:ext cx="7994650" cy="501650"/>
          </a:xfrm>
        </p:spPr>
        <p:txBody>
          <a:bodyPr>
            <a:normAutofit fontScale="90000"/>
          </a:bodyPr>
          <a:lstStyle/>
          <a:p>
            <a:pPr algn="l" eaLnBrk="1" hangingPunct="1">
              <a:defRPr/>
            </a:pPr>
            <a:r>
              <a:rPr lang="ja-JP" altLang="en-US" dirty="0" smtClean="0">
                <a:latin typeface="BIZ UDPゴシック" panose="020B0400000000000000" pitchFamily="50" charset="-128"/>
                <a:ea typeface="BIZ UDPゴシック" panose="020B0400000000000000" pitchFamily="50" charset="-128"/>
              </a:rPr>
              <a:t>通級指導教室での生徒の変容</a:t>
            </a:r>
            <a:endParaRPr lang="ja-JP" altLang="en-US" dirty="0">
              <a:latin typeface="BIZ UDPゴシック" panose="020B0400000000000000" pitchFamily="50" charset="-128"/>
              <a:ea typeface="BIZ UDPゴシック" panose="020B0400000000000000" pitchFamily="50" charset="-128"/>
            </a:endParaRPr>
          </a:p>
        </p:txBody>
      </p:sp>
      <p:graphicFrame>
        <p:nvGraphicFramePr>
          <p:cNvPr id="12" name="コンテンツ プレースホルダー 11"/>
          <p:cNvGraphicFramePr>
            <a:graphicFrameLocks noGrp="1"/>
          </p:cNvGraphicFramePr>
          <p:nvPr>
            <p:ph idx="1"/>
            <p:extLst/>
          </p:nvPr>
        </p:nvGraphicFramePr>
        <p:xfrm>
          <a:off x="776289" y="1497014"/>
          <a:ext cx="8353425" cy="4452937"/>
        </p:xfrm>
        <a:graphic>
          <a:graphicData uri="http://schemas.openxmlformats.org/drawingml/2006/table">
            <a:tbl>
              <a:tblPr/>
              <a:tblGrid>
                <a:gridCol w="4099979">
                  <a:extLst>
                    <a:ext uri="{9D8B030D-6E8A-4147-A177-3AD203B41FA5}">
                      <a16:colId xmlns:a16="http://schemas.microsoft.com/office/drawing/2014/main" val="1418354473"/>
                    </a:ext>
                  </a:extLst>
                </a:gridCol>
                <a:gridCol w="4253446">
                  <a:extLst>
                    <a:ext uri="{9D8B030D-6E8A-4147-A177-3AD203B41FA5}">
                      <a16:colId xmlns:a16="http://schemas.microsoft.com/office/drawing/2014/main" val="1280616062"/>
                    </a:ext>
                  </a:extLst>
                </a:gridCol>
              </a:tblGrid>
              <a:tr h="416785">
                <a:tc>
                  <a:txBody>
                    <a:bodyPr/>
                    <a:lstStyle>
                      <a:lvl1pPr>
                        <a:lnSpc>
                          <a:spcPct val="120000"/>
                        </a:lnSpc>
                        <a:spcBef>
                          <a:spcPts val="1000"/>
                        </a:spcBef>
                        <a:buClr>
                          <a:schemeClr val="tx1"/>
                        </a:buClr>
                        <a:buFont typeface="Arial" panose="020B0604020202020204" pitchFamily="34" charset="0"/>
                        <a:defRPr kumimoji="1">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defRPr kumimoji="1" sz="1600">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defRPr kumimoji="1" sz="14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defRPr kumimoji="1" sz="12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defRPr kumimoji="1" sz="12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2</a:t>
                      </a:r>
                      <a:r>
                        <a:rPr kumimoji="1" lang="ja-JP" altLang="en-US" sz="24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年間学び退級した生徒</a:t>
                      </a:r>
                      <a:endParaRPr kumimoji="1" lang="ja-JP" altLang="ja-JP" sz="24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2" marR="6858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0000"/>
                        </a:lnSpc>
                        <a:spcBef>
                          <a:spcPts val="1000"/>
                        </a:spcBef>
                        <a:buClr>
                          <a:schemeClr val="tx1"/>
                        </a:buClr>
                        <a:buFont typeface="Arial" panose="020B0604020202020204" pitchFamily="34" charset="0"/>
                        <a:defRPr kumimoji="1">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defRPr kumimoji="1" sz="1600">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defRPr kumimoji="1" sz="14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defRPr kumimoji="1" sz="12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defRPr kumimoji="1" sz="12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1</a:t>
                      </a:r>
                      <a:r>
                        <a:rPr kumimoji="1" lang="ja-JP" altLang="en-US" sz="2400" b="0" i="0" u="none" strike="noStrike" cap="none" normalizeH="0" baseline="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年間入級した生徒</a:t>
                      </a:r>
                      <a:endParaRPr kumimoji="1" lang="ja-JP" altLang="ja-JP" sz="2400" b="0" i="0" u="none" strike="noStrike" cap="none" normalizeH="0" baseline="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2" marR="6858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16245235"/>
                  </a:ext>
                </a:extLst>
              </a:tr>
              <a:tr h="4036152">
                <a:tc>
                  <a:txBody>
                    <a:bodyPr/>
                    <a:lstStyle>
                      <a:lvl1pPr>
                        <a:lnSpc>
                          <a:spcPct val="120000"/>
                        </a:lnSpc>
                        <a:spcBef>
                          <a:spcPts val="1000"/>
                        </a:spcBef>
                        <a:buClr>
                          <a:schemeClr val="tx1"/>
                        </a:buClr>
                        <a:buFont typeface="Arial" panose="020B0604020202020204" pitchFamily="34" charset="0"/>
                        <a:defRPr kumimoji="1">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defRPr kumimoji="1" sz="1600">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defRPr kumimoji="1" sz="14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defRPr kumimoji="1" sz="12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defRPr kumimoji="1" sz="12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ja-JP" sz="24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en-US" altLang="ja-JP" sz="24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ＭＳ 明朝" panose="02020609040205080304" pitchFamily="17" charset="-128"/>
                        </a:rPr>
                        <a:t>PC</a:t>
                      </a:r>
                      <a:r>
                        <a:rPr kumimoji="1" lang="ja-JP" altLang="ja-JP" sz="24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や音声アプリなどのツールを活用し、内容を整理して論文を作成できた。</a:t>
                      </a:r>
                    </a:p>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2400" b="0" i="0" u="none" strike="noStrike" cap="none" normalizeH="0" baseline="0" dirty="0" smtClean="0">
                          <a:ln>
                            <a:noFill/>
                          </a:ln>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困りごとへ</a:t>
                      </a:r>
                      <a:r>
                        <a:rPr kumimoji="1" lang="ja-JP" altLang="ja-JP" sz="2400" b="0" i="0" u="none" strike="noStrike" cap="none" normalizeH="0" baseline="0" dirty="0" smtClean="0">
                          <a:ln>
                            <a:noFill/>
                          </a:ln>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自</a:t>
                      </a:r>
                      <a:r>
                        <a:rPr kumimoji="1" lang="ja-JP" altLang="en-US" sz="2400" b="0" i="0" u="none" strike="noStrike" cap="none" normalizeH="0" baseline="0" dirty="0" smtClean="0">
                          <a:ln>
                            <a:noFill/>
                          </a:ln>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分</a:t>
                      </a:r>
                      <a:r>
                        <a:rPr kumimoji="1" lang="ja-JP" altLang="ja-JP" sz="2400" b="0" i="0" u="none" strike="noStrike" cap="none" normalizeH="0" baseline="0" dirty="0" smtClean="0">
                          <a:ln>
                            <a:noFill/>
                          </a:ln>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の取りやすい解決方法が明確になった。</a:t>
                      </a:r>
                      <a:endParaRPr kumimoji="1" lang="en-US" altLang="ja-JP" sz="2400" b="0" i="0" u="none" strike="noStrike" cap="none" normalizeH="0" baseline="0" dirty="0" smtClean="0">
                        <a:ln>
                          <a:noFill/>
                        </a:ln>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ja-JP" sz="24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メイリオ" panose="020B0604030504040204" pitchFamily="50" charset="-128"/>
                        </a:rPr>
                        <a:t>しんどくなったら</a:t>
                      </a:r>
                      <a:r>
                        <a:rPr kumimoji="1" lang="ja-JP" altLang="ja-JP" sz="24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rPr>
                        <a:t>「こんなことに困っているので具体的にこうしてほしい」と言えるようになった。</a:t>
                      </a:r>
                    </a:p>
                  </a:txBody>
                  <a:tcPr marL="68582" marR="6858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120000"/>
                        </a:lnSpc>
                        <a:spcBef>
                          <a:spcPts val="1000"/>
                        </a:spcBef>
                        <a:buClr>
                          <a:schemeClr val="tx1"/>
                        </a:buClr>
                        <a:buFont typeface="Arial" panose="020B0604020202020204" pitchFamily="34" charset="0"/>
                        <a:defRPr kumimoji="1">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defRPr kumimoji="1" sz="1600">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defRPr kumimoji="1" sz="14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defRPr kumimoji="1" sz="12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defRPr kumimoji="1" sz="1200">
                          <a:solidFill>
                            <a:schemeClr val="tx1"/>
                          </a:solidFill>
                          <a:latin typeface="Tw Cen MT" panose="020B0602020104020603" pitchFamily="34" charset="0"/>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defRPr kumimoji="1" sz="1200">
                          <a:solidFill>
                            <a:schemeClr val="tx1"/>
                          </a:solidFill>
                          <a:latin typeface="Tw Cen MT" panose="020B0602020104020603"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ja-JP" sz="2400" b="0" i="0" u="none" strike="noStrike" cap="none" normalizeH="0" baseline="0" dirty="0" smtClean="0">
                          <a:ln>
                            <a:noFill/>
                          </a:ln>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・連絡ファイルを活用し、</a:t>
                      </a:r>
                      <a:r>
                        <a:rPr kumimoji="1" lang="ja-JP" altLang="ja-JP" sz="2400" b="0" i="0" u="none" strike="noStrike" cap="none" normalizeH="0" baseline="0" dirty="0" smtClean="0">
                          <a:ln>
                            <a:noFill/>
                          </a:ln>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予定の把握や持ち物の管理</a:t>
                      </a:r>
                      <a:r>
                        <a:rPr kumimoji="1" lang="ja-JP" altLang="ja-JP" sz="2400" b="0" i="0" u="none" strike="noStrike" cap="none" normalizeH="0" baseline="0" dirty="0" smtClean="0">
                          <a:ln>
                            <a:noFill/>
                          </a:ln>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ができるようになってきた。</a:t>
                      </a:r>
                      <a:endParaRPr kumimoji="1" lang="ja-JP" altLang="ja-JP" sz="24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ja-JP" sz="2400" b="0" i="0" u="none" strike="noStrike" cap="none" normalizeH="0" baseline="0" dirty="0" smtClean="0">
                          <a:ln>
                            <a:noFill/>
                          </a:ln>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・行事の振り返りを重ね、安心して思いを教員へ伝えられるようになった。</a:t>
                      </a:r>
                      <a:endParaRPr kumimoji="1" lang="en-US" altLang="ja-JP" sz="2400" b="0" i="0" u="none" strike="noStrike" cap="none" normalizeH="0" baseline="0" dirty="0" smtClean="0">
                        <a:ln>
                          <a:noFill/>
                        </a:ln>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ja-JP" sz="2400" b="0" i="0" u="none" strike="noStrike" cap="none" normalizeH="0" baseline="0" dirty="0" smtClean="0">
                          <a:ln>
                            <a:noFill/>
                          </a:ln>
                          <a:solidFill>
                            <a:srgbClr val="FF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次第に、級友にも自分の思いを伝えられるようになった。</a:t>
                      </a:r>
                    </a:p>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ja-JP" sz="2400" b="0" i="0" u="none" strike="noStrike" cap="none" normalizeH="0" baseline="0" dirty="0" smtClean="0">
                          <a:ln>
                            <a:noFill/>
                          </a:ln>
                          <a:solidFill>
                            <a:srgbClr val="000000"/>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・困っても落ち着いて相手に聞けるようになった。</a:t>
                      </a:r>
                      <a:endParaRPr kumimoji="1" lang="ja-JP" altLang="ja-JP" sz="2400" b="0" i="0" u="none" strike="noStrike" cap="none" normalizeH="0" baseline="0" dirty="0" smtClean="0">
                        <a:ln>
                          <a:noFill/>
                        </a:ln>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68582" marR="6858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17223506"/>
                  </a:ext>
                </a:extLst>
              </a:tr>
            </a:tbl>
          </a:graphicData>
        </a:graphic>
      </p:graphicFrame>
      <p:sp>
        <p:nvSpPr>
          <p:cNvPr id="4"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17</a:t>
            </a:fld>
            <a:endParaRPr kumimoji="1" lang="ja-JP" altLang="en-US" dirty="0"/>
          </a:p>
        </p:txBody>
      </p:sp>
    </p:spTree>
    <p:extLst>
      <p:ext uri="{BB962C8B-B14F-4D97-AF65-F5344CB8AC3E}">
        <p14:creationId xmlns:p14="http://schemas.microsoft.com/office/powerpoint/2010/main" val="26581057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lang="ja-JP" altLang="en-US" sz="3600" dirty="0"/>
              <a:t>トータル</a:t>
            </a:r>
            <a:r>
              <a:rPr lang="ja-JP" altLang="en-US" sz="3600" dirty="0" smtClean="0"/>
              <a:t>な</a:t>
            </a:r>
            <a:r>
              <a:rPr kumimoji="1" lang="ja-JP" altLang="en-US" sz="3600" dirty="0" smtClean="0"/>
              <a:t>支援のあり方</a:t>
            </a:r>
            <a:endParaRPr kumimoji="1" lang="ja-JP" altLang="en-US" sz="3600" dirty="0"/>
          </a:p>
        </p:txBody>
      </p:sp>
      <p:sp>
        <p:nvSpPr>
          <p:cNvPr id="4" name="二等辺三角形 3"/>
          <p:cNvSpPr/>
          <p:nvPr/>
        </p:nvSpPr>
        <p:spPr>
          <a:xfrm>
            <a:off x="812541" y="1367911"/>
            <a:ext cx="4968552" cy="4824536"/>
          </a:xfrm>
          <a:prstGeom prst="triangle">
            <a:avLst/>
          </a:prstGeom>
          <a:gradFill flip="none" rotWithShape="1">
            <a:gsLst>
              <a:gs pos="57000">
                <a:srgbClr val="00B050"/>
              </a:gs>
              <a:gs pos="78000">
                <a:srgbClr val="FFFF00"/>
              </a:gs>
              <a:gs pos="82000">
                <a:srgbClr val="FFFF00"/>
              </a:gs>
              <a:gs pos="95000">
                <a:srgbClr val="FF0000"/>
              </a:gs>
            </a:gsLst>
            <a:lin ang="1620000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四角形吹き出し 4"/>
          <p:cNvSpPr/>
          <p:nvPr/>
        </p:nvSpPr>
        <p:spPr>
          <a:xfrm>
            <a:off x="3874102" y="1340768"/>
            <a:ext cx="2519059" cy="1296144"/>
          </a:xfrm>
          <a:prstGeom prst="wedgeRectCallout">
            <a:avLst>
              <a:gd name="adj1" fmla="val -74294"/>
              <a:gd name="adj2" fmla="val -15225"/>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３次支援</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・個別の生徒</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・アセスメントに基づいて</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・集中的に</a:t>
            </a:r>
          </a:p>
        </p:txBody>
      </p:sp>
      <p:sp>
        <p:nvSpPr>
          <p:cNvPr id="6" name="四角形吹き出し 5"/>
          <p:cNvSpPr/>
          <p:nvPr/>
        </p:nvSpPr>
        <p:spPr>
          <a:xfrm>
            <a:off x="3859714" y="2780928"/>
            <a:ext cx="2519059" cy="1440160"/>
          </a:xfrm>
          <a:prstGeom prst="wedgeRectCallout">
            <a:avLst>
              <a:gd name="adj1" fmla="val -77768"/>
              <a:gd name="adj2" fmla="val -22432"/>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２次支援</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5-10%</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・小集団</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・効率よく</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・素早く</a:t>
            </a:r>
          </a:p>
        </p:txBody>
      </p:sp>
      <p:sp>
        <p:nvSpPr>
          <p:cNvPr id="7" name="四角形吹き出し 6"/>
          <p:cNvSpPr/>
          <p:nvPr/>
        </p:nvSpPr>
        <p:spPr>
          <a:xfrm>
            <a:off x="3354436" y="4358743"/>
            <a:ext cx="3024336" cy="1440160"/>
          </a:xfrm>
          <a:prstGeom prst="wedgeRectCallout">
            <a:avLst>
              <a:gd name="adj1" fmla="val -63127"/>
              <a:gd name="adj2" fmla="val 24763"/>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１次支援</a:t>
            </a:r>
            <a:endParaRPr kumimoji="1" lang="en-US" altLang="ja-JP" sz="2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・全ての生徒</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・学校、学級全体</a:t>
            </a:r>
            <a:endPar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・教える、承認する、環境調整</a:t>
            </a:r>
          </a:p>
        </p:txBody>
      </p:sp>
      <p:sp>
        <p:nvSpPr>
          <p:cNvPr id="10" name="正方形/長方形 9"/>
          <p:cNvSpPr/>
          <p:nvPr/>
        </p:nvSpPr>
        <p:spPr>
          <a:xfrm>
            <a:off x="6537176" y="1340768"/>
            <a:ext cx="2376264" cy="1296144"/>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通級指導教室</a:t>
            </a:r>
            <a:endPar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支援生</a:t>
            </a:r>
            <a:r>
              <a:rPr kumimoji="1" lang="ja-JP" altLang="en-US" sz="20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の個別授業</a:t>
            </a:r>
          </a:p>
        </p:txBody>
      </p:sp>
      <p:sp>
        <p:nvSpPr>
          <p:cNvPr id="11" name="正方形/長方形 10"/>
          <p:cNvSpPr/>
          <p:nvPr/>
        </p:nvSpPr>
        <p:spPr>
          <a:xfrm>
            <a:off x="6562302" y="2780928"/>
            <a:ext cx="2376264" cy="1440160"/>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仲間の会</a:t>
            </a:r>
            <a:endParaRPr kumimoji="1" lang="en-US" altLang="ja-JP" sz="24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松高き</a:t>
            </a:r>
            <a:r>
              <a:rPr kumimoji="1" lang="ja-JP" altLang="en-US" sz="2400" b="1" i="0" u="none" strike="noStrike" kern="1200" cap="none" spc="0" normalizeH="0" baseline="0" noProof="0" dirty="0" err="1">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っ</a:t>
            </a:r>
            <a:r>
              <a:rPr kumimoji="1" lang="ja-JP" altLang="en-US" sz="2400" b="1" i="0" u="none" strike="noStrike" kern="1200" cap="none" spc="0" normalizeH="0" baseline="0" noProof="0" dirty="0" smtClean="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ちん　</a:t>
            </a:r>
            <a:endParaRPr kumimoji="1" lang="en-US" altLang="ja-JP" sz="2400" b="1" i="0" u="none" strike="noStrike" kern="1200" cap="none" spc="0" normalizeH="0" baseline="0" noProof="0" dirty="0" smtClean="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smtClean="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選択</a:t>
            </a:r>
            <a:r>
              <a:rPr kumimoji="1" lang="ja-JP" altLang="en-US" sz="24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授業</a:t>
            </a:r>
            <a:r>
              <a:rPr kumimoji="1" lang="ja-JP" altLang="en-US" sz="2400" b="1" i="0" u="none" strike="noStrike" kern="1200" cap="none" spc="0" normalizeH="0" baseline="0" noProof="0" dirty="0" smtClean="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2400" b="1" i="0" u="none" strike="noStrike" kern="1200" cap="none" spc="0" normalizeH="0" baseline="0" noProof="0" dirty="0">
              <a:ln>
                <a:noFill/>
              </a:ln>
              <a:solidFill>
                <a:srgbClr val="0070C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6537176" y="4358743"/>
            <a:ext cx="2376264" cy="1440160"/>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eiryo UI" panose="020B0604030504040204" pitchFamily="50" charset="-128"/>
              </a:rPr>
              <a:t>授業の</a:t>
            </a:r>
            <a:r>
              <a:rPr kumimoji="1" lang="en-US" altLang="ja-JP" sz="20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eiryo UI" panose="020B0604030504040204" pitchFamily="50" charset="-128"/>
              </a:rPr>
              <a:t>UD</a:t>
            </a:r>
            <a:r>
              <a:rPr kumimoji="1" lang="ja-JP" altLang="en-US" sz="20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eiryo UI" panose="020B0604030504040204" pitchFamily="50" charset="-128"/>
              </a:rPr>
              <a:t>化</a:t>
            </a:r>
            <a:endParaRPr kumimoji="1" lang="en-US" altLang="ja-JP" sz="20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eiryo UI" panose="020B0604030504040204" pitchFamily="50" charset="-128"/>
              </a:rPr>
              <a:t>教室の環境整備</a:t>
            </a:r>
            <a:endParaRPr kumimoji="1" lang="en-US" altLang="ja-JP" sz="20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eiryo UI" panose="020B0604030504040204" pitchFamily="50" charset="-128"/>
              </a:rPr>
              <a:t>HR</a:t>
            </a:r>
            <a:r>
              <a:rPr kumimoji="1" lang="ja-JP" altLang="en-US" sz="20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eiryo UI" panose="020B0604030504040204" pitchFamily="50" charset="-128"/>
              </a:rPr>
              <a:t>合宿</a:t>
            </a:r>
            <a:r>
              <a:rPr kumimoji="1" lang="ja-JP" altLang="en-US" sz="2000" b="1" i="0" u="none" strike="noStrike" kern="1200" cap="none" spc="0" normalizeH="0" baseline="0" noProof="0" dirty="0" smtClean="0">
                <a:ln>
                  <a:noFill/>
                </a:ln>
                <a:solidFill>
                  <a:srgbClr val="00B050"/>
                </a:solidFill>
                <a:effectLst/>
                <a:uLnTx/>
                <a:uFillTx/>
                <a:latin typeface="Meiryo UI" panose="020B0604030504040204" pitchFamily="50" charset="-128"/>
                <a:ea typeface="Meiryo UI" panose="020B0604030504040204" pitchFamily="50" charset="-128"/>
                <a:cs typeface="Meiryo UI" panose="020B0604030504040204" pitchFamily="50" charset="-128"/>
              </a:rPr>
              <a:t>、学年行事</a:t>
            </a:r>
            <a:endParaRPr kumimoji="1" lang="ja-JP" altLang="en-US" sz="2000" b="1" i="0" u="none" strike="noStrike" kern="1200" cap="none" spc="0" normalizeH="0" baseline="0" noProof="0" dirty="0">
              <a:ln>
                <a:noFill/>
              </a:ln>
              <a:solidFill>
                <a:srgbClr val="00B05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560513" y="5969234"/>
            <a:ext cx="8784975" cy="700127"/>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個別</a:t>
            </a:r>
            <a:r>
              <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支援</a:t>
            </a:r>
            <a:r>
              <a:rPr kumimoji="1" lang="ja-JP" altLang="en-US"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成果を発揮する場は</a:t>
            </a:r>
            <a:r>
              <a:rPr kumimoji="1" lang="ja-JP" altLang="en-US" sz="2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、所属クラスや学年</a:t>
            </a:r>
            <a:endPar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1"/>
          <p:cNvSpPr txBox="1">
            <a:spLocks/>
          </p:cNvSpPr>
          <p:nvPr/>
        </p:nvSpPr>
        <p:spPr>
          <a:xfrm>
            <a:off x="7453313" y="6319297"/>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18</a:t>
            </a:fld>
            <a:endParaRPr kumimoji="1" lang="ja-JP" altLang="en-US" dirty="0"/>
          </a:p>
        </p:txBody>
      </p:sp>
    </p:spTree>
    <p:extLst>
      <p:ext uri="{BB962C8B-B14F-4D97-AF65-F5344CB8AC3E}">
        <p14:creationId xmlns:p14="http://schemas.microsoft.com/office/powerpoint/2010/main" val="841703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コンテンツ プレースホルダー 1"/>
          <p:cNvSpPr>
            <a:spLocks noGrp="1"/>
          </p:cNvSpPr>
          <p:nvPr>
            <p:ph idx="1"/>
          </p:nvPr>
        </p:nvSpPr>
        <p:spPr>
          <a:xfrm>
            <a:off x="650875" y="838200"/>
            <a:ext cx="8478838" cy="5759450"/>
          </a:xfrm>
        </p:spPr>
        <p:txBody>
          <a:bodyPr>
            <a:normAutofit fontScale="62500" lnSpcReduction="20000"/>
          </a:bodyPr>
          <a:lstStyle/>
          <a:p>
            <a:pPr marL="107950" indent="0" eaLnBrk="1" fontAlgn="auto" hangingPunct="1">
              <a:spcAft>
                <a:spcPts val="0"/>
              </a:spcAft>
              <a:buNone/>
              <a:defRPr/>
            </a:pPr>
            <a:r>
              <a:rPr lang="en-US" altLang="ja-JP" sz="3600" dirty="0">
                <a:latin typeface="BIZ UDPゴシック" panose="020B0400000000000000" pitchFamily="50" charset="-128"/>
                <a:ea typeface="BIZ UDPゴシック" panose="020B0400000000000000" pitchFamily="50" charset="-128"/>
              </a:rPr>
              <a:t>①</a:t>
            </a:r>
            <a:r>
              <a:rPr lang="ja-JP" altLang="en-US" sz="3600" dirty="0">
                <a:latin typeface="BIZ UDPゴシック" panose="020B0400000000000000" pitchFamily="50" charset="-128"/>
                <a:ea typeface="BIZ UDPゴシック" panose="020B0400000000000000" pitchFamily="50" charset="-128"/>
              </a:rPr>
              <a:t>障がいや特性に応じた支援は全体の場で生かされる（般化）</a:t>
            </a:r>
            <a:endParaRPr lang="en-US" altLang="ja-JP" sz="3600" dirty="0">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r>
              <a:rPr lang="ja-JP" altLang="en-US" sz="3600" dirty="0">
                <a:latin typeface="BIZ UDPゴシック" panose="020B0400000000000000" pitchFamily="50" charset="-128"/>
                <a:ea typeface="BIZ UDPゴシック" panose="020B0400000000000000" pitchFamily="50" charset="-128"/>
              </a:rPr>
              <a:t>　　⇒全体でお互いを認め合う関係づくり</a:t>
            </a:r>
            <a:r>
              <a:rPr lang="ja-JP" altLang="en-US" sz="3600" dirty="0">
                <a:solidFill>
                  <a:srgbClr val="FF0000"/>
                </a:solidFill>
                <a:latin typeface="BIZ UDPゴシック" panose="020B0400000000000000" pitchFamily="50" charset="-128"/>
                <a:ea typeface="BIZ UDPゴシック" panose="020B0400000000000000" pitchFamily="50" charset="-128"/>
              </a:rPr>
              <a:t>（関係性の</a:t>
            </a:r>
            <a:r>
              <a:rPr lang="en-US" altLang="ja-JP" sz="3600" dirty="0">
                <a:solidFill>
                  <a:srgbClr val="FF0000"/>
                </a:solidFill>
                <a:latin typeface="BIZ UDPゴシック" panose="020B0400000000000000" pitchFamily="50" charset="-128"/>
                <a:ea typeface="BIZ UDPゴシック" panose="020B0400000000000000" pitchFamily="50" charset="-128"/>
              </a:rPr>
              <a:t>1</a:t>
            </a:r>
            <a:r>
              <a:rPr lang="ja-JP" altLang="en-US" sz="3600" dirty="0">
                <a:solidFill>
                  <a:srgbClr val="FF0000"/>
                </a:solidFill>
                <a:latin typeface="BIZ UDPゴシック" panose="020B0400000000000000" pitchFamily="50" charset="-128"/>
                <a:ea typeface="BIZ UDPゴシック" panose="020B0400000000000000" pitchFamily="50" charset="-128"/>
              </a:rPr>
              <a:t>次支援）</a:t>
            </a:r>
            <a:endParaRPr lang="en-US" altLang="ja-JP" sz="3600" dirty="0">
              <a:solidFill>
                <a:srgbClr val="FF0000"/>
              </a:solidFill>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r>
              <a:rPr lang="ja-JP" altLang="en-US" sz="3600" dirty="0">
                <a:solidFill>
                  <a:srgbClr val="FF0000"/>
                </a:solidFill>
                <a:latin typeface="BIZ UDPゴシック" panose="020B0400000000000000" pitchFamily="50" charset="-128"/>
                <a:ea typeface="BIZ UDPゴシック" panose="020B0400000000000000" pitchFamily="50" charset="-128"/>
              </a:rPr>
              <a:t>　　</a:t>
            </a:r>
            <a:r>
              <a:rPr lang="ja-JP" altLang="en-US" sz="3600" dirty="0">
                <a:latin typeface="BIZ UDPゴシック" panose="020B0400000000000000" pitchFamily="50" charset="-128"/>
                <a:ea typeface="BIZ UDPゴシック" panose="020B0400000000000000" pitchFamily="50" charset="-128"/>
              </a:rPr>
              <a:t>⇒小集団での信頼、居場所づくり</a:t>
            </a:r>
            <a:r>
              <a:rPr lang="ja-JP" altLang="en-US" sz="3600" dirty="0">
                <a:solidFill>
                  <a:srgbClr val="FF0000"/>
                </a:solidFill>
                <a:latin typeface="BIZ UDPゴシック" panose="020B0400000000000000" pitchFamily="50" charset="-128"/>
                <a:ea typeface="BIZ UDPゴシック" panose="020B0400000000000000" pitchFamily="50" charset="-128"/>
              </a:rPr>
              <a:t>（関係性の</a:t>
            </a:r>
            <a:r>
              <a:rPr lang="en-US" altLang="ja-JP" sz="3600" dirty="0">
                <a:solidFill>
                  <a:srgbClr val="FF0000"/>
                </a:solidFill>
                <a:latin typeface="BIZ UDPゴシック" panose="020B0400000000000000" pitchFamily="50" charset="-128"/>
                <a:ea typeface="BIZ UDPゴシック" panose="020B0400000000000000" pitchFamily="50" charset="-128"/>
              </a:rPr>
              <a:t>2</a:t>
            </a:r>
            <a:r>
              <a:rPr lang="ja-JP" altLang="en-US" sz="3600" dirty="0">
                <a:solidFill>
                  <a:srgbClr val="FF0000"/>
                </a:solidFill>
                <a:latin typeface="BIZ UDPゴシック" panose="020B0400000000000000" pitchFamily="50" charset="-128"/>
                <a:ea typeface="BIZ UDPゴシック" panose="020B0400000000000000" pitchFamily="50" charset="-128"/>
              </a:rPr>
              <a:t>次支援）</a:t>
            </a:r>
            <a:endParaRPr lang="en-US" altLang="ja-JP" sz="3600" dirty="0">
              <a:solidFill>
                <a:srgbClr val="FF0000"/>
              </a:solidFill>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endParaRPr lang="en-US" altLang="ja-JP" sz="3400" dirty="0">
              <a:solidFill>
                <a:srgbClr val="FF0000"/>
              </a:solidFill>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r>
              <a:rPr lang="en-US" altLang="ja-JP" sz="3600" dirty="0">
                <a:latin typeface="BIZ UDPゴシック" panose="020B0400000000000000" pitchFamily="50" charset="-128"/>
                <a:ea typeface="BIZ UDPゴシック" panose="020B0400000000000000" pitchFamily="50" charset="-128"/>
              </a:rPr>
              <a:t>②</a:t>
            </a:r>
            <a:r>
              <a:rPr lang="ja-JP" altLang="en-US" sz="3600" dirty="0">
                <a:latin typeface="BIZ UDPゴシック" panose="020B0400000000000000" pitchFamily="50" charset="-128"/>
                <a:ea typeface="BIZ UDPゴシック" panose="020B0400000000000000" pitchFamily="50" charset="-128"/>
              </a:rPr>
              <a:t>障がいのある生徒への支援は学びの</a:t>
            </a:r>
            <a:r>
              <a:rPr lang="en-US" altLang="ja-JP" sz="3600" dirty="0">
                <a:latin typeface="BIZ UDPゴシック" panose="020B0400000000000000" pitchFamily="50" charset="-128"/>
                <a:ea typeface="BIZ UDPゴシック" panose="020B0400000000000000" pitchFamily="50" charset="-128"/>
              </a:rPr>
              <a:t>UD</a:t>
            </a:r>
            <a:r>
              <a:rPr lang="ja-JP" altLang="en-US" sz="3600" dirty="0">
                <a:latin typeface="BIZ UDPゴシック" panose="020B0400000000000000" pitchFamily="50" charset="-128"/>
                <a:ea typeface="BIZ UDPゴシック" panose="020B0400000000000000" pitchFamily="50" charset="-128"/>
              </a:rPr>
              <a:t>化をはじめ、すべて</a:t>
            </a:r>
            <a:endParaRPr lang="en-US" altLang="ja-JP" sz="3600" dirty="0">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r>
              <a:rPr lang="ja-JP" altLang="en-US" sz="3600" dirty="0">
                <a:latin typeface="BIZ UDPゴシック" panose="020B0400000000000000" pitchFamily="50" charset="-128"/>
                <a:ea typeface="BIZ UDPゴシック" panose="020B0400000000000000" pitchFamily="50" charset="-128"/>
              </a:rPr>
              <a:t>　の生徒の学習保障につながる</a:t>
            </a:r>
            <a:r>
              <a:rPr lang="ja-JP" altLang="en-US" sz="3600" dirty="0">
                <a:solidFill>
                  <a:srgbClr val="FF0000"/>
                </a:solidFill>
                <a:latin typeface="BIZ UDPゴシック" panose="020B0400000000000000" pitchFamily="50" charset="-128"/>
                <a:ea typeface="BIZ UDPゴシック" panose="020B0400000000000000" pitchFamily="50" charset="-128"/>
              </a:rPr>
              <a:t>（学習の１次支援</a:t>
            </a:r>
            <a:r>
              <a:rPr lang="ja-JP" altLang="en-US" sz="3600" dirty="0">
                <a:latin typeface="BIZ UDPゴシック" panose="020B0400000000000000" pitchFamily="50" charset="-128"/>
                <a:ea typeface="BIZ UDPゴシック" panose="020B0400000000000000" pitchFamily="50" charset="-128"/>
              </a:rPr>
              <a:t>）</a:t>
            </a:r>
            <a:endParaRPr lang="en-US" altLang="ja-JP" sz="3600" dirty="0">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endParaRPr lang="en-US" altLang="ja-JP" sz="3600" dirty="0">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r>
              <a:rPr lang="en-US" altLang="ja-JP" sz="3600" dirty="0">
                <a:latin typeface="BIZ UDPゴシック" panose="020B0400000000000000" pitchFamily="50" charset="-128"/>
                <a:ea typeface="BIZ UDPゴシック" panose="020B0400000000000000" pitchFamily="50" charset="-128"/>
              </a:rPr>
              <a:t>③</a:t>
            </a:r>
            <a:r>
              <a:rPr lang="ja-JP" altLang="en-US" sz="3600" dirty="0">
                <a:latin typeface="BIZ UDPゴシック" panose="020B0400000000000000" pitchFamily="50" charset="-128"/>
                <a:ea typeface="BIZ UDPゴシック" panose="020B0400000000000000" pitchFamily="50" charset="-128"/>
              </a:rPr>
              <a:t>「多様性を認める」はこれからの大切な資質能力</a:t>
            </a:r>
            <a:endParaRPr lang="en-US" altLang="ja-JP" sz="3600" dirty="0">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endParaRPr lang="en-US" altLang="ja-JP" sz="3000" dirty="0">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r>
              <a:rPr lang="ja-JP" altLang="en-US" sz="3000" dirty="0">
                <a:latin typeface="BIZ UDPゴシック" panose="020B0400000000000000" pitchFamily="50" charset="-128"/>
                <a:ea typeface="BIZ UDPゴシック" panose="020B0400000000000000" pitchFamily="50" charset="-128"/>
              </a:rPr>
              <a:t>　　</a:t>
            </a:r>
            <a:r>
              <a:rPr lang="ja-JP" altLang="en-US" sz="3900" b="1" dirty="0">
                <a:solidFill>
                  <a:srgbClr val="0070C0"/>
                </a:solidFill>
                <a:latin typeface="BIZ UDPゴシック" panose="020B0400000000000000" pitchFamily="50" charset="-128"/>
                <a:ea typeface="BIZ UDPゴシック" panose="020B0400000000000000" pitchFamily="50" charset="-128"/>
              </a:rPr>
              <a:t>「丁寧な支援から学校が変わる」「すべての生徒を育てる」</a:t>
            </a:r>
            <a:endParaRPr lang="en-US" altLang="ja-JP" sz="3900" b="1" dirty="0">
              <a:solidFill>
                <a:srgbClr val="0070C0"/>
              </a:solidFill>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r>
              <a:rPr lang="ja-JP" altLang="en-US" sz="3900" b="1" dirty="0">
                <a:solidFill>
                  <a:srgbClr val="0070C0"/>
                </a:solidFill>
                <a:latin typeface="BIZ UDPゴシック" panose="020B0400000000000000" pitchFamily="50" charset="-128"/>
                <a:ea typeface="BIZ UDPゴシック" panose="020B0400000000000000" pitchFamily="50" charset="-128"/>
              </a:rPr>
              <a:t>　　　　　　⇒府立高校の大切なミッションに</a:t>
            </a:r>
            <a:endParaRPr lang="en-US" altLang="ja-JP" sz="3900" b="1" dirty="0">
              <a:solidFill>
                <a:srgbClr val="0070C0"/>
              </a:solidFill>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endParaRPr lang="ja-JP" altLang="en-US" sz="3200" dirty="0"/>
          </a:p>
        </p:txBody>
      </p:sp>
      <p:sp>
        <p:nvSpPr>
          <p:cNvPr id="4" name="コンテンツ プレースホルダ 7"/>
          <p:cNvSpPr txBox="1">
            <a:spLocks/>
          </p:cNvSpPr>
          <p:nvPr/>
        </p:nvSpPr>
        <p:spPr bwMode="auto">
          <a:xfrm>
            <a:off x="704851" y="188914"/>
            <a:ext cx="8424863" cy="649287"/>
          </a:xfrm>
          <a:prstGeom prst="rect">
            <a:avLst/>
          </a:prstGeom>
          <a:noFill/>
          <a:ln>
            <a:noFill/>
          </a:ln>
        </p:spPr>
        <p:txBody>
          <a:bodyPr/>
          <a:lstStyle>
            <a:lvl1pPr marL="365125" indent="-255588" algn="l" rtl="0" eaLnBrk="0" fontAlgn="base" hangingPunct="0">
              <a:spcBef>
                <a:spcPts val="400"/>
              </a:spcBef>
              <a:spcAft>
                <a:spcPct val="0"/>
              </a:spcAft>
              <a:buClr>
                <a:schemeClr val="accent1"/>
              </a:buClr>
              <a:buSzPct val="68000"/>
              <a:buFont typeface="Wingdings 3" pitchFamily="2" charset="2"/>
              <a:buChar char=""/>
              <a:defRPr kumimoji="1"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kumimoji="1"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itchFamily="2" charset="2"/>
              <a:buChar char=""/>
              <a:defRPr kumimoji="1"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itchFamily="2" charset="2"/>
              <a:buChar char=""/>
              <a:defRPr kumimoji="1"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itchFamily="2" charset="2"/>
              <a:buChar char=""/>
              <a:defRPr kumimoji="1"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1"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1"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1" sz="1600" kern="1200" baseline="0">
                <a:solidFill>
                  <a:schemeClr val="tx1"/>
                </a:solidFill>
                <a:latin typeface="+mn-lt"/>
                <a:ea typeface="+mn-ea"/>
                <a:cs typeface="+mn-cs"/>
              </a:defRPr>
            </a:lvl9pPr>
            <a:extLst/>
          </a:lstStyle>
          <a:p>
            <a:pPr marL="107950" indent="0">
              <a:buClr>
                <a:srgbClr val="2DA2BF"/>
              </a:buClr>
              <a:buNone/>
              <a:defRPr/>
            </a:pPr>
            <a:r>
              <a:rPr lang="ja-JP" altLang="en-US" sz="3200" dirty="0">
                <a:solidFill>
                  <a:prstClr val="black"/>
                </a:solidFill>
                <a:latin typeface="Tw Cen MT" panose="020B0602020104020603"/>
                <a:ea typeface="ＭＳ Ｐゴシック" panose="020B0600070205080204" pitchFamily="50" charset="-128"/>
              </a:rPr>
              <a:t>６．まとめ－インクルーシブな学校の可能性</a:t>
            </a:r>
            <a:r>
              <a:rPr lang="en-US" altLang="ja-JP" sz="3600" b="1" dirty="0">
                <a:solidFill>
                  <a:srgbClr val="1F497D"/>
                </a:solidFill>
                <a:latin typeface="Tw Cen MT" panose="020B0602020104020603"/>
                <a:ea typeface="ＭＳ Ｐゴシック" panose="020B0600070205080204" pitchFamily="50" charset="-128"/>
              </a:rPr>
              <a:t/>
            </a:r>
            <a:br>
              <a:rPr lang="en-US" altLang="ja-JP" sz="3600" b="1" dirty="0">
                <a:solidFill>
                  <a:srgbClr val="1F497D"/>
                </a:solidFill>
                <a:latin typeface="Tw Cen MT" panose="020B0602020104020603"/>
                <a:ea typeface="ＭＳ Ｐゴシック" panose="020B0600070205080204" pitchFamily="50" charset="-128"/>
              </a:rPr>
            </a:br>
            <a:endParaRPr lang="ja-JP" altLang="en-US" sz="3200" b="1" dirty="0">
              <a:solidFill>
                <a:srgbClr val="1F497D"/>
              </a:solidFill>
              <a:latin typeface="Tw Cen MT" panose="020B0602020104020603"/>
              <a:ea typeface="ＭＳ Ｐゴシック" panose="020B0600070205080204" pitchFamily="50" charset="-128"/>
            </a:endParaRPr>
          </a:p>
        </p:txBody>
      </p:sp>
      <p:sp>
        <p:nvSpPr>
          <p:cNvPr id="5"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19</a:t>
            </a:fld>
            <a:endParaRPr kumimoji="1" lang="ja-JP" altLang="en-US" dirty="0"/>
          </a:p>
        </p:txBody>
      </p:sp>
    </p:spTree>
    <p:extLst>
      <p:ext uri="{BB962C8B-B14F-4D97-AF65-F5344CB8AC3E}">
        <p14:creationId xmlns:p14="http://schemas.microsoft.com/office/powerpoint/2010/main" val="8485330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flipV="1">
            <a:off x="1050700" y="2286847"/>
            <a:ext cx="8036417"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8" name="正方形/長方形 7"/>
          <p:cNvSpPr/>
          <p:nvPr/>
        </p:nvSpPr>
        <p:spPr>
          <a:xfrm>
            <a:off x="1050700" y="1366174"/>
            <a:ext cx="6261651" cy="830997"/>
          </a:xfrm>
          <a:prstGeom prst="rect">
            <a:avLst/>
          </a:prstGeom>
        </p:spPr>
        <p:txBody>
          <a:bodyPr wrap="none">
            <a:spAutoFit/>
          </a:bodyPr>
          <a:lstStyle/>
          <a:p>
            <a:r>
              <a:rPr lang="ja-JP" altLang="en-US" sz="2400" dirty="0" smtClean="0"/>
              <a:t>第</a:t>
            </a:r>
            <a:r>
              <a:rPr lang="en-US" altLang="ja-JP" sz="2400" dirty="0" smtClean="0"/>
              <a:t>32</a:t>
            </a:r>
            <a:r>
              <a:rPr lang="ja-JP" altLang="en-US" sz="2400" dirty="0" smtClean="0"/>
              <a:t>回大阪府学校教育審議会</a:t>
            </a:r>
            <a:endParaRPr lang="en-US" altLang="ja-JP" sz="2400" dirty="0" smtClean="0"/>
          </a:p>
          <a:p>
            <a:r>
              <a:rPr lang="en-US" altLang="ja-JP" sz="2400" dirty="0" smtClean="0"/>
              <a:t>【</a:t>
            </a:r>
            <a:r>
              <a:rPr lang="ja-JP" altLang="en-US" sz="2400" dirty="0" smtClean="0"/>
              <a:t>第１部</a:t>
            </a:r>
            <a:r>
              <a:rPr lang="en-US" altLang="ja-JP" sz="2400" dirty="0" smtClean="0"/>
              <a:t>】</a:t>
            </a:r>
            <a:r>
              <a:rPr lang="ja-JP" altLang="en-US" sz="2400" dirty="0" smtClean="0"/>
              <a:t>ゲストスピーカー</a:t>
            </a:r>
            <a:r>
              <a:rPr lang="ja-JP" altLang="en-US" sz="2400" dirty="0"/>
              <a:t>に</a:t>
            </a:r>
            <a:r>
              <a:rPr lang="ja-JP" altLang="en-US" sz="2400" dirty="0" smtClean="0"/>
              <a:t>よる</a:t>
            </a:r>
            <a:r>
              <a:rPr lang="ja-JP" altLang="en-US" sz="2400" dirty="0"/>
              <a:t>プレゼンテーション</a:t>
            </a:r>
          </a:p>
        </p:txBody>
      </p:sp>
      <p:sp>
        <p:nvSpPr>
          <p:cNvPr id="2" name="スライド番号プレースホルダー 1"/>
          <p:cNvSpPr>
            <a:spLocks noGrp="1"/>
          </p:cNvSpPr>
          <p:nvPr>
            <p:ph type="sldNum" sz="quarter" idx="12"/>
          </p:nvPr>
        </p:nvSpPr>
        <p:spPr/>
        <p:txBody>
          <a:bodyPr/>
          <a:lstStyle/>
          <a:p>
            <a:fld id="{20607042-D53A-4E69-917E-B6250902E102}" type="slidenum">
              <a:rPr kumimoji="1" lang="ja-JP" altLang="en-US" smtClean="0"/>
              <a:t>2</a:t>
            </a:fld>
            <a:endParaRPr kumimoji="1" lang="ja-JP" altLang="en-US" dirty="0"/>
          </a:p>
        </p:txBody>
      </p:sp>
      <p:sp>
        <p:nvSpPr>
          <p:cNvPr id="3" name="正方形/長方形 2"/>
          <p:cNvSpPr/>
          <p:nvPr/>
        </p:nvSpPr>
        <p:spPr>
          <a:xfrm>
            <a:off x="1382752" y="2687003"/>
            <a:ext cx="7409950" cy="3851911"/>
          </a:xfrm>
          <a:prstGeom prst="rect">
            <a:avLst/>
          </a:prstGeom>
          <a:noFill/>
          <a:ln w="317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smtClean="0">
                <a:solidFill>
                  <a:schemeClr val="tx1"/>
                </a:solidFill>
              </a:rPr>
              <a:t>令和</a:t>
            </a:r>
            <a:r>
              <a:rPr kumimoji="1" lang="en-US" altLang="ja-JP" b="1" dirty="0" smtClean="0">
                <a:solidFill>
                  <a:schemeClr val="tx1"/>
                </a:solidFill>
              </a:rPr>
              <a:t>3</a:t>
            </a:r>
            <a:r>
              <a:rPr kumimoji="1" lang="ja-JP" altLang="en-US" b="1" dirty="0" smtClean="0">
                <a:solidFill>
                  <a:schemeClr val="tx1"/>
                </a:solidFill>
              </a:rPr>
              <a:t>年</a:t>
            </a:r>
            <a:r>
              <a:rPr kumimoji="1" lang="en-US" altLang="ja-JP" b="1" dirty="0" smtClean="0">
                <a:solidFill>
                  <a:schemeClr val="tx1"/>
                </a:solidFill>
              </a:rPr>
              <a:t>2</a:t>
            </a:r>
            <a:r>
              <a:rPr kumimoji="1" lang="ja-JP" altLang="en-US" b="1" dirty="0" smtClean="0">
                <a:solidFill>
                  <a:schemeClr val="tx1"/>
                </a:solidFill>
              </a:rPr>
              <a:t>月</a:t>
            </a:r>
            <a:r>
              <a:rPr kumimoji="1" lang="en-US" altLang="ja-JP" b="1" dirty="0" smtClean="0">
                <a:solidFill>
                  <a:schemeClr val="tx1"/>
                </a:solidFill>
              </a:rPr>
              <a:t>9</a:t>
            </a:r>
            <a:r>
              <a:rPr kumimoji="1" lang="ja-JP" altLang="en-US" b="1" dirty="0" smtClean="0">
                <a:solidFill>
                  <a:schemeClr val="tx1"/>
                </a:solidFill>
              </a:rPr>
              <a:t>日（火）</a:t>
            </a:r>
            <a:endParaRPr kumimoji="1" lang="en-US" altLang="ja-JP" b="1" dirty="0" smtClean="0">
              <a:solidFill>
                <a:schemeClr val="tx1"/>
              </a:solidFill>
            </a:endParaRPr>
          </a:p>
          <a:p>
            <a:endParaRPr kumimoji="1" lang="en-US" altLang="ja-JP" b="1" dirty="0" smtClean="0">
              <a:solidFill>
                <a:schemeClr val="tx1"/>
              </a:solidFill>
            </a:endParaRPr>
          </a:p>
          <a:p>
            <a:r>
              <a:rPr kumimoji="1" lang="ja-JP" altLang="en-US" b="1" dirty="0" smtClean="0">
                <a:solidFill>
                  <a:schemeClr val="tx1"/>
                </a:solidFill>
              </a:rPr>
              <a:t>⑴　</a:t>
            </a:r>
            <a:r>
              <a:rPr kumimoji="1" lang="ja-JP" altLang="en-US" b="1" dirty="0">
                <a:solidFill>
                  <a:schemeClr val="tx1"/>
                </a:solidFill>
              </a:rPr>
              <a:t>府立高校から</a:t>
            </a:r>
            <a:r>
              <a:rPr kumimoji="1" lang="ja-JP" altLang="en-US" b="1" dirty="0" smtClean="0">
                <a:solidFill>
                  <a:schemeClr val="tx1"/>
                </a:solidFill>
              </a:rPr>
              <a:t>の</a:t>
            </a:r>
            <a:r>
              <a:rPr kumimoji="1" lang="ja-JP" altLang="en-US" b="1" dirty="0">
                <a:solidFill>
                  <a:schemeClr val="tx1"/>
                </a:solidFill>
              </a:rPr>
              <a:t>プレゼンテーション</a:t>
            </a:r>
            <a:endParaRPr kumimoji="1" lang="en-US" altLang="ja-JP" b="1" dirty="0">
              <a:solidFill>
                <a:schemeClr val="tx1"/>
              </a:solidFill>
            </a:endParaRPr>
          </a:p>
          <a:p>
            <a:r>
              <a:rPr kumimoji="1" lang="ja-JP" altLang="en-US" b="1" dirty="0">
                <a:solidFill>
                  <a:schemeClr val="tx1"/>
                </a:solidFill>
              </a:rPr>
              <a:t>　　</a:t>
            </a:r>
            <a:r>
              <a:rPr kumimoji="1" lang="ja-JP" altLang="en-US" b="1" dirty="0" smtClean="0">
                <a:solidFill>
                  <a:schemeClr val="tx1"/>
                </a:solidFill>
              </a:rPr>
              <a:t>「</a:t>
            </a:r>
            <a:r>
              <a:rPr kumimoji="1" lang="ja-JP" altLang="en-US" b="1" dirty="0">
                <a:solidFill>
                  <a:schemeClr val="tx1"/>
                </a:solidFill>
              </a:rPr>
              <a:t>インクルーシブ</a:t>
            </a:r>
            <a:r>
              <a:rPr kumimoji="1" lang="ja-JP" altLang="en-US" b="1" dirty="0" smtClean="0">
                <a:solidFill>
                  <a:schemeClr val="tx1"/>
                </a:solidFill>
              </a:rPr>
              <a:t>な</a:t>
            </a:r>
            <a:r>
              <a:rPr kumimoji="1" lang="ja-JP" altLang="en-US" b="1" dirty="0">
                <a:solidFill>
                  <a:schemeClr val="tx1"/>
                </a:solidFill>
              </a:rPr>
              <a:t>学校</a:t>
            </a:r>
            <a:r>
              <a:rPr kumimoji="1" lang="ja-JP" altLang="en-US" b="1" dirty="0" smtClean="0">
                <a:solidFill>
                  <a:schemeClr val="tx1"/>
                </a:solidFill>
              </a:rPr>
              <a:t>をめざして～大阪府立松原高等学校のとりくみ～」</a:t>
            </a:r>
            <a:endParaRPr kumimoji="1" lang="en-US" altLang="ja-JP" b="1" dirty="0">
              <a:solidFill>
                <a:schemeClr val="tx1"/>
              </a:solidFill>
            </a:endParaRPr>
          </a:p>
          <a:p>
            <a:r>
              <a:rPr kumimoji="1" lang="ja-JP" altLang="en-US" dirty="0">
                <a:solidFill>
                  <a:schemeClr val="tx1"/>
                </a:solidFill>
              </a:rPr>
              <a:t>　　　府立松原高校　平野　智之　校長　</a:t>
            </a:r>
            <a:endParaRPr kumimoji="1" lang="en-US" altLang="ja-JP" dirty="0">
              <a:solidFill>
                <a:schemeClr val="tx1"/>
              </a:solidFill>
            </a:endParaRPr>
          </a:p>
          <a:p>
            <a:r>
              <a:rPr kumimoji="1" lang="ja-JP" altLang="en-US" dirty="0" smtClean="0">
                <a:solidFill>
                  <a:schemeClr val="tx1"/>
                </a:solidFill>
              </a:rPr>
              <a:t>　　◆報告：</a:t>
            </a:r>
            <a:r>
              <a:rPr kumimoji="1" lang="en-US" altLang="ja-JP" dirty="0" smtClean="0">
                <a:solidFill>
                  <a:schemeClr val="tx1"/>
                </a:solidFill>
              </a:rPr>
              <a:t>10</a:t>
            </a:r>
            <a:r>
              <a:rPr kumimoji="1" lang="ja-JP" altLang="en-US" dirty="0" smtClean="0">
                <a:solidFill>
                  <a:schemeClr val="tx1"/>
                </a:solidFill>
              </a:rPr>
              <a:t>時</a:t>
            </a:r>
            <a:r>
              <a:rPr kumimoji="1" lang="en-US" altLang="ja-JP" dirty="0" smtClean="0">
                <a:solidFill>
                  <a:schemeClr val="tx1"/>
                </a:solidFill>
              </a:rPr>
              <a:t>05</a:t>
            </a:r>
            <a:r>
              <a:rPr kumimoji="1" lang="ja-JP" altLang="en-US" dirty="0" smtClean="0">
                <a:solidFill>
                  <a:schemeClr val="tx1"/>
                </a:solidFill>
              </a:rPr>
              <a:t>分～</a:t>
            </a:r>
            <a:r>
              <a:rPr kumimoji="1" lang="en-US" altLang="ja-JP" dirty="0" smtClean="0">
                <a:solidFill>
                  <a:schemeClr val="tx1"/>
                </a:solidFill>
              </a:rPr>
              <a:t>10</a:t>
            </a:r>
            <a:r>
              <a:rPr kumimoji="1" lang="ja-JP" altLang="en-US" dirty="0" smtClean="0">
                <a:solidFill>
                  <a:schemeClr val="tx1"/>
                </a:solidFill>
              </a:rPr>
              <a:t>時</a:t>
            </a:r>
            <a:r>
              <a:rPr kumimoji="1" lang="en-US" altLang="ja-JP" dirty="0" smtClean="0">
                <a:solidFill>
                  <a:schemeClr val="tx1"/>
                </a:solidFill>
              </a:rPr>
              <a:t>25</a:t>
            </a:r>
            <a:r>
              <a:rPr kumimoji="1" lang="ja-JP" altLang="en-US" dirty="0" smtClean="0">
                <a:solidFill>
                  <a:schemeClr val="tx1"/>
                </a:solidFill>
              </a:rPr>
              <a:t>分</a:t>
            </a:r>
            <a:endParaRPr kumimoji="1" lang="en-US" altLang="ja-JP" dirty="0" smtClean="0">
              <a:solidFill>
                <a:schemeClr val="tx1"/>
              </a:solidFill>
            </a:endParaRPr>
          </a:p>
          <a:p>
            <a:r>
              <a:rPr kumimoji="1" lang="ja-JP" altLang="en-US" dirty="0">
                <a:solidFill>
                  <a:schemeClr val="tx1"/>
                </a:solidFill>
              </a:rPr>
              <a:t>　</a:t>
            </a:r>
            <a:r>
              <a:rPr kumimoji="1" lang="ja-JP" altLang="en-US" dirty="0" smtClean="0">
                <a:solidFill>
                  <a:schemeClr val="tx1"/>
                </a:solidFill>
              </a:rPr>
              <a:t>　◆意見交換：</a:t>
            </a:r>
            <a:r>
              <a:rPr kumimoji="1" lang="en-US" altLang="ja-JP" dirty="0" smtClean="0">
                <a:solidFill>
                  <a:schemeClr val="tx1"/>
                </a:solidFill>
              </a:rPr>
              <a:t>10</a:t>
            </a:r>
            <a:r>
              <a:rPr kumimoji="1" lang="ja-JP" altLang="en-US" dirty="0" smtClean="0">
                <a:solidFill>
                  <a:schemeClr val="tx1"/>
                </a:solidFill>
              </a:rPr>
              <a:t>時</a:t>
            </a:r>
            <a:r>
              <a:rPr kumimoji="1" lang="en-US" altLang="ja-JP" dirty="0" smtClean="0">
                <a:solidFill>
                  <a:schemeClr val="tx1"/>
                </a:solidFill>
              </a:rPr>
              <a:t>25</a:t>
            </a:r>
            <a:r>
              <a:rPr kumimoji="1" lang="ja-JP" altLang="en-US" dirty="0" smtClean="0">
                <a:solidFill>
                  <a:schemeClr val="tx1"/>
                </a:solidFill>
              </a:rPr>
              <a:t>分～</a:t>
            </a:r>
            <a:r>
              <a:rPr kumimoji="1" lang="en-US" altLang="ja-JP" dirty="0" smtClean="0">
                <a:solidFill>
                  <a:schemeClr val="tx1"/>
                </a:solidFill>
              </a:rPr>
              <a:t>10</a:t>
            </a:r>
            <a:r>
              <a:rPr kumimoji="1" lang="ja-JP" altLang="en-US" dirty="0" smtClean="0">
                <a:solidFill>
                  <a:schemeClr val="tx1"/>
                </a:solidFill>
              </a:rPr>
              <a:t>時</a:t>
            </a:r>
            <a:r>
              <a:rPr kumimoji="1" lang="en-US" altLang="ja-JP" dirty="0" smtClean="0">
                <a:solidFill>
                  <a:schemeClr val="tx1"/>
                </a:solidFill>
              </a:rPr>
              <a:t>45</a:t>
            </a:r>
            <a:r>
              <a:rPr kumimoji="1" lang="ja-JP" altLang="en-US" dirty="0" smtClean="0">
                <a:solidFill>
                  <a:schemeClr val="tx1"/>
                </a:solidFill>
              </a:rPr>
              <a:t>分</a:t>
            </a:r>
            <a:endParaRPr kumimoji="1" lang="en-US" altLang="ja-JP" dirty="0" smtClean="0">
              <a:solidFill>
                <a:schemeClr val="tx1"/>
              </a:solidFill>
            </a:endParaRPr>
          </a:p>
          <a:p>
            <a:endParaRPr kumimoji="1" lang="en-US" altLang="ja-JP" b="1" dirty="0" smtClean="0">
              <a:solidFill>
                <a:schemeClr val="tx1"/>
              </a:solidFill>
            </a:endParaRPr>
          </a:p>
          <a:p>
            <a:r>
              <a:rPr kumimoji="1" lang="ja-JP" altLang="en-US" b="1" dirty="0" smtClean="0">
                <a:solidFill>
                  <a:schemeClr val="tx1"/>
                </a:solidFill>
              </a:rPr>
              <a:t>⑵　</a:t>
            </a:r>
            <a:r>
              <a:rPr kumimoji="1" lang="ja-JP" altLang="en-US" b="1" dirty="0">
                <a:solidFill>
                  <a:schemeClr val="tx1"/>
                </a:solidFill>
              </a:rPr>
              <a:t>市町村教育委員会</a:t>
            </a:r>
            <a:r>
              <a:rPr kumimoji="1" lang="ja-JP" altLang="en-US" b="1">
                <a:solidFill>
                  <a:schemeClr val="tx1"/>
                </a:solidFill>
              </a:rPr>
              <a:t>から</a:t>
            </a:r>
            <a:r>
              <a:rPr kumimoji="1" lang="ja-JP" altLang="en-US" b="1" smtClean="0">
                <a:solidFill>
                  <a:schemeClr val="tx1"/>
                </a:solidFill>
              </a:rPr>
              <a:t>のプレゼンテーション</a:t>
            </a:r>
            <a:endParaRPr kumimoji="1" lang="en-US" altLang="ja-JP" b="1" dirty="0">
              <a:solidFill>
                <a:schemeClr val="tx1"/>
              </a:solidFill>
            </a:endParaRPr>
          </a:p>
          <a:p>
            <a:r>
              <a:rPr kumimoji="1" lang="ja-JP" altLang="en-US" b="1" dirty="0">
                <a:solidFill>
                  <a:schemeClr val="tx1"/>
                </a:solidFill>
              </a:rPr>
              <a:t>　　「小中学校の状況と府立高校への期待」</a:t>
            </a:r>
            <a:endParaRPr kumimoji="1" lang="en-US" altLang="ja-JP" b="1" dirty="0">
              <a:solidFill>
                <a:schemeClr val="tx1"/>
              </a:solidFill>
            </a:endParaRPr>
          </a:p>
          <a:p>
            <a:r>
              <a:rPr kumimoji="1" lang="ja-JP" altLang="en-US" dirty="0">
                <a:solidFill>
                  <a:schemeClr val="tx1"/>
                </a:solidFill>
              </a:rPr>
              <a:t>　　　太子町教育委員会教育長　勝良　憲治　様</a:t>
            </a:r>
            <a:endParaRPr kumimoji="1" lang="en-US" altLang="ja-JP" dirty="0">
              <a:solidFill>
                <a:schemeClr val="tx1"/>
              </a:solidFill>
            </a:endParaRPr>
          </a:p>
          <a:p>
            <a:r>
              <a:rPr kumimoji="1" lang="ja-JP" altLang="en-US" dirty="0" smtClean="0">
                <a:solidFill>
                  <a:schemeClr val="tx1"/>
                </a:solidFill>
              </a:rPr>
              <a:t>　　◆</a:t>
            </a:r>
            <a:r>
              <a:rPr kumimoji="1" lang="ja-JP" altLang="en-US" dirty="0">
                <a:solidFill>
                  <a:schemeClr val="tx1"/>
                </a:solidFill>
              </a:rPr>
              <a:t>報告：</a:t>
            </a:r>
            <a:r>
              <a:rPr kumimoji="1" lang="en-US" altLang="ja-JP" dirty="0">
                <a:solidFill>
                  <a:schemeClr val="tx1"/>
                </a:solidFill>
              </a:rPr>
              <a:t>10</a:t>
            </a:r>
            <a:r>
              <a:rPr kumimoji="1" lang="ja-JP" altLang="en-US" dirty="0" smtClean="0">
                <a:solidFill>
                  <a:schemeClr val="tx1"/>
                </a:solidFill>
              </a:rPr>
              <a:t>時</a:t>
            </a:r>
            <a:r>
              <a:rPr kumimoji="1" lang="en-US" altLang="ja-JP" dirty="0">
                <a:solidFill>
                  <a:schemeClr val="tx1"/>
                </a:solidFill>
              </a:rPr>
              <a:t>45</a:t>
            </a:r>
            <a:r>
              <a:rPr kumimoji="1" lang="ja-JP" altLang="en-US" dirty="0" smtClean="0">
                <a:solidFill>
                  <a:schemeClr val="tx1"/>
                </a:solidFill>
              </a:rPr>
              <a:t>分～</a:t>
            </a:r>
            <a:r>
              <a:rPr kumimoji="1" lang="en-US" altLang="ja-JP" dirty="0">
                <a:solidFill>
                  <a:schemeClr val="tx1"/>
                </a:solidFill>
              </a:rPr>
              <a:t>11</a:t>
            </a:r>
            <a:r>
              <a:rPr kumimoji="1" lang="ja-JP" altLang="en-US" dirty="0" smtClean="0">
                <a:solidFill>
                  <a:schemeClr val="tx1"/>
                </a:solidFill>
              </a:rPr>
              <a:t>時</a:t>
            </a:r>
            <a:r>
              <a:rPr kumimoji="1" lang="en-US" altLang="ja-JP" dirty="0">
                <a:solidFill>
                  <a:schemeClr val="tx1"/>
                </a:solidFill>
              </a:rPr>
              <a:t>05</a:t>
            </a:r>
            <a:r>
              <a:rPr kumimoji="1" lang="ja-JP" altLang="en-US" dirty="0" smtClean="0">
                <a:solidFill>
                  <a:schemeClr val="tx1"/>
                </a:solidFill>
              </a:rPr>
              <a:t>分</a:t>
            </a:r>
            <a:endParaRPr kumimoji="1" lang="en-US" altLang="ja-JP" dirty="0">
              <a:solidFill>
                <a:schemeClr val="tx1"/>
              </a:solidFill>
            </a:endParaRPr>
          </a:p>
          <a:p>
            <a:r>
              <a:rPr kumimoji="1" lang="ja-JP" altLang="en-US" dirty="0">
                <a:solidFill>
                  <a:schemeClr val="tx1"/>
                </a:solidFill>
              </a:rPr>
              <a:t>　　◆意見交換</a:t>
            </a:r>
            <a:r>
              <a:rPr kumimoji="1" lang="ja-JP" altLang="en-US" dirty="0" smtClean="0">
                <a:solidFill>
                  <a:schemeClr val="tx1"/>
                </a:solidFill>
              </a:rPr>
              <a:t>：</a:t>
            </a:r>
            <a:r>
              <a:rPr kumimoji="1" lang="en-US" altLang="ja-JP" dirty="0">
                <a:solidFill>
                  <a:schemeClr val="tx1"/>
                </a:solidFill>
              </a:rPr>
              <a:t>11</a:t>
            </a:r>
            <a:r>
              <a:rPr kumimoji="1" lang="ja-JP" altLang="en-US" dirty="0" smtClean="0">
                <a:solidFill>
                  <a:schemeClr val="tx1"/>
                </a:solidFill>
              </a:rPr>
              <a:t>時</a:t>
            </a:r>
            <a:r>
              <a:rPr kumimoji="1" lang="en-US" altLang="ja-JP" dirty="0">
                <a:solidFill>
                  <a:schemeClr val="tx1"/>
                </a:solidFill>
              </a:rPr>
              <a:t>05</a:t>
            </a:r>
            <a:r>
              <a:rPr kumimoji="1" lang="ja-JP" altLang="en-US" dirty="0" smtClean="0">
                <a:solidFill>
                  <a:schemeClr val="tx1"/>
                </a:solidFill>
              </a:rPr>
              <a:t>分～</a:t>
            </a:r>
            <a:r>
              <a:rPr kumimoji="1" lang="en-US" altLang="ja-JP" dirty="0">
                <a:solidFill>
                  <a:schemeClr val="tx1"/>
                </a:solidFill>
              </a:rPr>
              <a:t>11</a:t>
            </a:r>
            <a:r>
              <a:rPr kumimoji="1" lang="ja-JP" altLang="en-US" dirty="0" smtClean="0">
                <a:solidFill>
                  <a:schemeClr val="tx1"/>
                </a:solidFill>
              </a:rPr>
              <a:t>時</a:t>
            </a:r>
            <a:r>
              <a:rPr kumimoji="1" lang="en-US" altLang="ja-JP" dirty="0">
                <a:solidFill>
                  <a:schemeClr val="tx1"/>
                </a:solidFill>
              </a:rPr>
              <a:t>25</a:t>
            </a:r>
            <a:r>
              <a:rPr kumimoji="1" lang="ja-JP" altLang="en-US" dirty="0" smtClean="0">
                <a:solidFill>
                  <a:schemeClr val="tx1"/>
                </a:solidFill>
              </a:rPr>
              <a:t>分</a:t>
            </a:r>
            <a:endParaRPr kumimoji="1" lang="en-US" altLang="ja-JP" dirty="0">
              <a:solidFill>
                <a:schemeClr val="tx1"/>
              </a:solidFill>
            </a:endParaRPr>
          </a:p>
        </p:txBody>
      </p:sp>
    </p:spTree>
    <p:extLst>
      <p:ext uri="{BB962C8B-B14F-4D97-AF65-F5344CB8AC3E}">
        <p14:creationId xmlns:p14="http://schemas.microsoft.com/office/powerpoint/2010/main" val="190295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49313" y="333375"/>
            <a:ext cx="7994650" cy="571500"/>
          </a:xfrm>
        </p:spPr>
        <p:txBody>
          <a:bodyPr>
            <a:normAutofit fontScale="90000"/>
          </a:bodyPr>
          <a:lstStyle/>
          <a:p>
            <a:pPr algn="l" eaLnBrk="1" hangingPunct="1">
              <a:defRPr/>
            </a:pPr>
            <a:r>
              <a:rPr lang="ja-JP" altLang="en-US" dirty="0" smtClean="0"/>
              <a:t>①</a:t>
            </a:r>
            <a:r>
              <a:rPr lang="ja-JP" altLang="en-US" dirty="0" smtClean="0">
                <a:latin typeface="BIZ UDPゴシック" panose="020B0400000000000000" pitchFamily="50" charset="-128"/>
                <a:ea typeface="BIZ UDPゴシック" panose="020B0400000000000000" pitchFamily="50" charset="-128"/>
              </a:rPr>
              <a:t>　</a:t>
            </a:r>
            <a:r>
              <a:rPr lang="en-US" altLang="ja-JP" dirty="0" smtClean="0">
                <a:latin typeface="BIZ UDPゴシック" panose="020B0400000000000000" pitchFamily="50" charset="-128"/>
                <a:ea typeface="BIZ UDPゴシック" panose="020B0400000000000000" pitchFamily="50" charset="-128"/>
              </a:rPr>
              <a:t>3</a:t>
            </a:r>
            <a:r>
              <a:rPr lang="ja-JP" altLang="en-US" dirty="0" smtClean="0">
                <a:latin typeface="BIZ UDPゴシック" panose="020B0400000000000000" pitchFamily="50" charset="-128"/>
                <a:ea typeface="BIZ UDPゴシック" panose="020B0400000000000000" pitchFamily="50" charset="-128"/>
              </a:rPr>
              <a:t>年間を通じた関係づくり</a:t>
            </a:r>
            <a:endParaRPr lang="ja-JP" altLang="en-US" dirty="0">
              <a:latin typeface="BIZ UDPゴシック" panose="020B0400000000000000" pitchFamily="50" charset="-128"/>
              <a:ea typeface="BIZ UDPゴシック" panose="020B0400000000000000" pitchFamily="50" charset="-128"/>
            </a:endParaRPr>
          </a:p>
        </p:txBody>
      </p:sp>
      <p:pic>
        <p:nvPicPr>
          <p:cNvPr id="45059" name="コンテンツ プレースホルダー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065214" y="904876"/>
            <a:ext cx="3413125" cy="2276475"/>
          </a:xfrm>
          <a:effectLst>
            <a:softEdge rad="112500"/>
          </a:effectLst>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9958" y="3802912"/>
            <a:ext cx="3398380" cy="2339127"/>
          </a:xfrm>
          <a:prstGeom prst="rect">
            <a:avLst/>
          </a:prstGeom>
          <a:ln>
            <a:noFill/>
          </a:ln>
          <a:effectLst>
            <a:softEdge rad="112500"/>
          </a:effectLst>
        </p:spPr>
      </p:pic>
      <p:sp>
        <p:nvSpPr>
          <p:cNvPr id="45061" name="テキスト ボックス 5"/>
          <p:cNvSpPr txBox="1">
            <a:spLocks noChangeArrowheads="1"/>
          </p:cNvSpPr>
          <p:nvPr/>
        </p:nvSpPr>
        <p:spPr bwMode="auto">
          <a:xfrm>
            <a:off x="469900" y="3287714"/>
            <a:ext cx="460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en-US" altLang="ja-JP" sz="1800">
                <a:solidFill>
                  <a:prstClr val="black"/>
                </a:solidFill>
                <a:ea typeface="ＭＳ Ｐゴシック" panose="020B0600070205080204" pitchFamily="50" charset="-128"/>
              </a:rPr>
              <a:t>1</a:t>
            </a:r>
            <a:r>
              <a:rPr lang="ja-JP" altLang="en-US" sz="1800">
                <a:solidFill>
                  <a:prstClr val="black"/>
                </a:solidFill>
                <a:ea typeface="ＭＳ Ｐゴシック" panose="020B0600070205080204" pitchFamily="50" charset="-128"/>
              </a:rPr>
              <a:t>年次ホームルーム合宿</a:t>
            </a:r>
            <a:r>
              <a:rPr lang="ja-JP" altLang="en-US" sz="1400">
                <a:solidFill>
                  <a:prstClr val="black"/>
                </a:solidFill>
                <a:ea typeface="ＭＳ Ｐゴシック" panose="020B0600070205080204" pitchFamily="50" charset="-128"/>
              </a:rPr>
              <a:t>（エンカウンターグループ）</a:t>
            </a:r>
          </a:p>
        </p:txBody>
      </p:sp>
      <p:sp>
        <p:nvSpPr>
          <p:cNvPr id="45062" name="テキスト ボックス 7"/>
          <p:cNvSpPr txBox="1">
            <a:spLocks noChangeArrowheads="1"/>
          </p:cNvSpPr>
          <p:nvPr/>
        </p:nvSpPr>
        <p:spPr bwMode="auto">
          <a:xfrm>
            <a:off x="849313" y="6308725"/>
            <a:ext cx="403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ja-JP" altLang="en-US" sz="1800">
                <a:solidFill>
                  <a:prstClr val="black"/>
                </a:solidFill>
                <a:ea typeface="ＭＳ Ｐゴシック" panose="020B0600070205080204" pitchFamily="50" charset="-128"/>
              </a:rPr>
              <a:t>松高きっちん（高校生による子ども食堂）</a:t>
            </a:r>
          </a:p>
        </p:txBody>
      </p:sp>
      <p:pic>
        <p:nvPicPr>
          <p:cNvPr id="45063" name="図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18100" y="904875"/>
            <a:ext cx="3484816" cy="22621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テキスト ボックス 9"/>
          <p:cNvSpPr txBox="1">
            <a:spLocks noChangeArrowheads="1"/>
          </p:cNvSpPr>
          <p:nvPr/>
        </p:nvSpPr>
        <p:spPr bwMode="auto">
          <a:xfrm>
            <a:off x="5710238" y="3232150"/>
            <a:ext cx="1187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ja-JP" altLang="en-US" sz="1800">
                <a:solidFill>
                  <a:prstClr val="black"/>
                </a:solidFill>
                <a:ea typeface="ＭＳ Ｐゴシック" panose="020B0600070205080204" pitchFamily="50" charset="-128"/>
              </a:rPr>
              <a:t>体育祭</a:t>
            </a:r>
          </a:p>
        </p:txBody>
      </p:sp>
      <p:pic>
        <p:nvPicPr>
          <p:cNvPr id="45065" name="図 10" descr="C:\Users\T-FujiharaK\Desktop\ネスレ提供商品の活用状況について\image3.jpe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38726" y="3803650"/>
            <a:ext cx="3370263" cy="23383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テキスト ボックス 11"/>
          <p:cNvSpPr txBox="1">
            <a:spLocks noChangeArrowheads="1"/>
          </p:cNvSpPr>
          <p:nvPr/>
        </p:nvSpPr>
        <p:spPr bwMode="auto">
          <a:xfrm>
            <a:off x="5889626" y="6308725"/>
            <a:ext cx="158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ja-JP" altLang="en-US" sz="1800">
                <a:solidFill>
                  <a:prstClr val="black"/>
                </a:solidFill>
                <a:ea typeface="ＭＳ Ｐゴシック" panose="020B0600070205080204" pitchFamily="50" charset="-128"/>
              </a:rPr>
              <a:t>仲間の会</a:t>
            </a:r>
          </a:p>
        </p:txBody>
      </p:sp>
      <p:sp>
        <p:nvSpPr>
          <p:cNvPr id="45067" name="テキスト ボックス 12"/>
          <p:cNvSpPr txBox="1">
            <a:spLocks noChangeArrowheads="1"/>
          </p:cNvSpPr>
          <p:nvPr/>
        </p:nvSpPr>
        <p:spPr bwMode="auto">
          <a:xfrm>
            <a:off x="4577061" y="969964"/>
            <a:ext cx="461665" cy="2378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ja-JP" altLang="en-US" sz="1800">
                <a:solidFill>
                  <a:prstClr val="black"/>
                </a:solidFill>
                <a:ea typeface="ＭＳ Ｐゴシック" panose="020B0600070205080204" pitchFamily="50" charset="-128"/>
              </a:rPr>
              <a:t>クラス学年・一次支援</a:t>
            </a:r>
          </a:p>
        </p:txBody>
      </p:sp>
      <p:sp>
        <p:nvSpPr>
          <p:cNvPr id="45068" name="テキスト ボックス 13"/>
          <p:cNvSpPr txBox="1">
            <a:spLocks noChangeArrowheads="1"/>
          </p:cNvSpPr>
          <p:nvPr/>
        </p:nvSpPr>
        <p:spPr bwMode="auto">
          <a:xfrm>
            <a:off x="4551661" y="3848101"/>
            <a:ext cx="461665" cy="2378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vert="eaVert">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ja-JP" altLang="en-US" sz="1800">
                <a:solidFill>
                  <a:prstClr val="black"/>
                </a:solidFill>
                <a:ea typeface="ＭＳ Ｐゴシック" panose="020B0600070205080204" pitchFamily="50" charset="-128"/>
              </a:rPr>
              <a:t>小集団・　二次支援</a:t>
            </a:r>
          </a:p>
        </p:txBody>
      </p:sp>
      <p:sp>
        <p:nvSpPr>
          <p:cNvPr id="13"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20</a:t>
            </a:fld>
            <a:endParaRPr kumimoji="1" lang="ja-JP" altLang="en-US" dirty="0"/>
          </a:p>
        </p:txBody>
      </p:sp>
    </p:spTree>
    <p:extLst>
      <p:ext uri="{BB962C8B-B14F-4D97-AF65-F5344CB8AC3E}">
        <p14:creationId xmlns:p14="http://schemas.microsoft.com/office/powerpoint/2010/main" val="9210033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351492" y="3656741"/>
            <a:ext cx="3528392" cy="2509443"/>
          </a:xfrm>
          <a:effectLst>
            <a:softEdge rad="112500"/>
          </a:effectLst>
        </p:spPr>
      </p:pic>
      <p:sp>
        <p:nvSpPr>
          <p:cNvPr id="5" name="フローチャート : 代替処理 2"/>
          <p:cNvSpPr/>
          <p:nvPr/>
        </p:nvSpPr>
        <p:spPr>
          <a:xfrm>
            <a:off x="847726" y="365125"/>
            <a:ext cx="4176713" cy="3105150"/>
          </a:xfrm>
          <a:prstGeom prst="flowChartAlternateProcess">
            <a:avLst/>
          </a:prstGeom>
          <a:solidFill>
            <a:sysClr val="window" lastClr="FFFFFF"/>
          </a:solidFill>
          <a:ln w="3175" cap="flat" cmpd="sng" algn="ctr">
            <a:solidFill>
              <a:srgbClr val="0070C0"/>
            </a:solidFill>
            <a:prstDash val="solid"/>
          </a:ln>
          <a:effectLst/>
        </p:spPr>
        <p:txBody>
          <a:bodyPr anchor="ctr"/>
          <a:lstStyle/>
          <a:p>
            <a:pPr defTabSz="914400">
              <a:defRPr/>
            </a:pPr>
            <a:r>
              <a:rPr lang="ja-JP" altLang="en-US" sz="2800" b="1" kern="100" dirty="0">
                <a:solidFill>
                  <a:sysClr val="windowText" lastClr="000000"/>
                </a:solidFill>
                <a:latin typeface="BIZ UDPゴシック" panose="020B0400000000000000" pitchFamily="50" charset="-128"/>
                <a:ea typeface="BIZ UDPゴシック" panose="020B0400000000000000" pitchFamily="50" charset="-128"/>
                <a:cs typeface="Meiryo UI" panose="020B0604030504040204" pitchFamily="50" charset="-128"/>
              </a:rPr>
              <a:t>②授業の</a:t>
            </a:r>
            <a:r>
              <a:rPr lang="en-US" sz="2800" b="1" kern="100" dirty="0">
                <a:solidFill>
                  <a:sysClr val="windowText" lastClr="000000"/>
                </a:solidFill>
                <a:latin typeface="BIZ UDPゴシック" panose="020B0400000000000000" pitchFamily="50" charset="-128"/>
                <a:ea typeface="BIZ UDPゴシック" panose="020B0400000000000000" pitchFamily="50" charset="-128"/>
                <a:cs typeface="Meiryo UI" panose="020B0604030504040204" pitchFamily="50" charset="-128"/>
              </a:rPr>
              <a:t>UD</a:t>
            </a:r>
            <a:r>
              <a:rPr lang="ja-JP" altLang="en-US" sz="2800" b="1" kern="100" dirty="0">
                <a:solidFill>
                  <a:sysClr val="windowText" lastClr="000000"/>
                </a:solidFill>
                <a:latin typeface="BIZ UDPゴシック" panose="020B0400000000000000" pitchFamily="50" charset="-128"/>
                <a:ea typeface="BIZ UDPゴシック" panose="020B0400000000000000" pitchFamily="50" charset="-128"/>
                <a:cs typeface="Meiryo UI" panose="020B0604030504040204" pitchFamily="50" charset="-128"/>
              </a:rPr>
              <a:t>化</a:t>
            </a:r>
            <a:endParaRPr lang="ja-JP" altLang="en-US" kern="100" dirty="0">
              <a:solidFill>
                <a:sysClr val="windowText" lastClr="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defRPr/>
            </a:pPr>
            <a:endParaRPr lang="ja-JP" altLang="en-US" kern="100" dirty="0">
              <a:solidFill>
                <a:sysClr val="windowText" lastClr="000000"/>
              </a:solidFill>
              <a:latin typeface="Century"/>
              <a:ea typeface="ＭＳ 明朝" panose="02020609040205080304" pitchFamily="17" charset="-128"/>
              <a:cs typeface="Times New Roman" panose="02020603050405020304" pitchFamily="18" charset="0"/>
            </a:endParaRPr>
          </a:p>
          <a:p>
            <a:pPr defTabSz="914400">
              <a:defRPr/>
            </a:pPr>
            <a:r>
              <a:rPr lang="ja-JP" altLang="en-US" sz="2400" kern="100" dirty="0">
                <a:solidFill>
                  <a:sysClr val="windowText" lastClr="000000"/>
                </a:solidFill>
                <a:latin typeface="BIZ UDPゴシック" panose="020B0400000000000000" pitchFamily="50" charset="-128"/>
                <a:ea typeface="BIZ UDPゴシック" panose="020B0400000000000000" pitchFamily="50" charset="-128"/>
                <a:cs typeface="Meiryo UI" panose="020B0604030504040204" pitchFamily="50" charset="-128"/>
              </a:rPr>
              <a:t>授業の目標と流れを視覚化</a:t>
            </a:r>
            <a:endParaRPr lang="ja-JP" altLang="en-US" sz="2400" kern="100" dirty="0">
              <a:solidFill>
                <a:sysClr val="windowText" lastClr="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defRPr/>
            </a:pPr>
            <a:endParaRPr lang="ja-JP" altLang="en-US" kern="100" dirty="0">
              <a:solidFill>
                <a:sysClr val="windowText" lastClr="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defRPr/>
            </a:pPr>
            <a:r>
              <a:rPr lang="ja-JP" altLang="en-US" kern="100" dirty="0">
                <a:solidFill>
                  <a:sysClr val="windowText" lastClr="000000"/>
                </a:solidFill>
                <a:latin typeface="BIZ UDPゴシック" panose="020B0400000000000000" pitchFamily="50" charset="-128"/>
                <a:ea typeface="BIZ UDPゴシック" panose="020B0400000000000000" pitchFamily="50" charset="-128"/>
                <a:cs typeface="Meiryo UI" panose="020B0604030504040204" pitchFamily="50" charset="-128"/>
              </a:rPr>
              <a:t>・学習者が時間と内容の経過を理解することで集中を促す</a:t>
            </a:r>
            <a:endParaRPr lang="ja-JP" altLang="en-US" kern="100" dirty="0">
              <a:solidFill>
                <a:sysClr val="windowText" lastClr="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defTabSz="914400">
              <a:defRPr/>
            </a:pPr>
            <a:r>
              <a:rPr lang="ja-JP" altLang="en-US" kern="100" dirty="0">
                <a:solidFill>
                  <a:sysClr val="windowText" lastClr="000000"/>
                </a:solidFill>
                <a:latin typeface="BIZ UDPゴシック" panose="020B0400000000000000" pitchFamily="50" charset="-128"/>
                <a:ea typeface="BIZ UDPゴシック" panose="020B0400000000000000" pitchFamily="50" charset="-128"/>
                <a:cs typeface="Meiryo UI" panose="020B0604030504040204" pitchFamily="50" charset="-128"/>
              </a:rPr>
              <a:t>・授業者がその授業のねらいを明確にして授業設計し、構造化をすすめる</a:t>
            </a:r>
            <a:endParaRPr lang="ja-JP" altLang="en-US" kern="100" dirty="0">
              <a:solidFill>
                <a:sysClr val="windowText" lastClr="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6577" y="3758226"/>
            <a:ext cx="3534202" cy="2407079"/>
          </a:xfrm>
          <a:prstGeom prst="rect">
            <a:avLst/>
          </a:prstGeom>
          <a:ln>
            <a:noFill/>
          </a:ln>
          <a:effectLst>
            <a:softEdge rad="112500"/>
          </a:effectLst>
        </p:spPr>
      </p:pic>
      <p:pic>
        <p:nvPicPr>
          <p:cNvPr id="8" name="図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1492" y="549676"/>
            <a:ext cx="3528392" cy="2646294"/>
          </a:xfrm>
          <a:prstGeom prst="rect">
            <a:avLst/>
          </a:prstGeom>
          <a:ln>
            <a:noFill/>
          </a:ln>
          <a:effectLst>
            <a:softEdge rad="112500"/>
          </a:effectLst>
        </p:spPr>
      </p:pic>
      <p:sp>
        <p:nvSpPr>
          <p:cNvPr id="46086" name="テキスト ボックス 8"/>
          <p:cNvSpPr txBox="1">
            <a:spLocks noChangeArrowheads="1"/>
          </p:cNvSpPr>
          <p:nvPr/>
        </p:nvSpPr>
        <p:spPr bwMode="auto">
          <a:xfrm>
            <a:off x="1169988" y="6237289"/>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ja-JP" altLang="en-US" sz="1800">
                <a:solidFill>
                  <a:prstClr val="black"/>
                </a:solidFill>
                <a:ea typeface="ＭＳ Ｐゴシック" panose="020B0600070205080204" pitchFamily="50" charset="-128"/>
              </a:rPr>
              <a:t>本時のねらい　</a:t>
            </a:r>
            <a:r>
              <a:rPr lang="en-US" altLang="ja-JP" sz="1800">
                <a:solidFill>
                  <a:prstClr val="black"/>
                </a:solidFill>
                <a:ea typeface="ＭＳ Ｐゴシック" panose="020B0600070205080204" pitchFamily="50" charset="-128"/>
              </a:rPr>
              <a:t>『</a:t>
            </a:r>
            <a:r>
              <a:rPr lang="ja-JP" altLang="en-US" sz="1800">
                <a:solidFill>
                  <a:prstClr val="black"/>
                </a:solidFill>
                <a:ea typeface="ＭＳ Ｐゴシック" panose="020B0600070205080204" pitchFamily="50" charset="-128"/>
              </a:rPr>
              <a:t>こころ</a:t>
            </a:r>
            <a:r>
              <a:rPr lang="en-US" altLang="ja-JP" sz="1800">
                <a:solidFill>
                  <a:prstClr val="black"/>
                </a:solidFill>
                <a:ea typeface="ＭＳ Ｐゴシック" panose="020B0600070205080204" pitchFamily="50" charset="-128"/>
              </a:rPr>
              <a:t>』</a:t>
            </a:r>
            <a:r>
              <a:rPr lang="ja-JP" altLang="en-US" sz="1800">
                <a:solidFill>
                  <a:prstClr val="black"/>
                </a:solidFill>
                <a:ea typeface="ＭＳ Ｐゴシック" panose="020B0600070205080204" pitchFamily="50" charset="-128"/>
              </a:rPr>
              <a:t>の関係図</a:t>
            </a:r>
          </a:p>
        </p:txBody>
      </p:sp>
      <p:sp>
        <p:nvSpPr>
          <p:cNvPr id="46087" name="テキスト ボックス 9"/>
          <p:cNvSpPr txBox="1">
            <a:spLocks noChangeArrowheads="1"/>
          </p:cNvSpPr>
          <p:nvPr/>
        </p:nvSpPr>
        <p:spPr bwMode="auto">
          <a:xfrm>
            <a:off x="5168901" y="6211889"/>
            <a:ext cx="4105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ja-JP" altLang="en-US" sz="1800">
                <a:solidFill>
                  <a:prstClr val="black"/>
                </a:solidFill>
                <a:ea typeface="ＭＳ Ｐゴシック" panose="020B0600070205080204" pitchFamily="50" charset="-128"/>
              </a:rPr>
              <a:t>本時のねらい　体育実技テストを図示</a:t>
            </a:r>
          </a:p>
        </p:txBody>
      </p:sp>
      <p:sp>
        <p:nvSpPr>
          <p:cNvPr id="46088" name="テキスト ボックス 10"/>
          <p:cNvSpPr txBox="1">
            <a:spLocks noChangeArrowheads="1"/>
          </p:cNvSpPr>
          <p:nvPr/>
        </p:nvSpPr>
        <p:spPr bwMode="auto">
          <a:xfrm>
            <a:off x="5024438" y="3241675"/>
            <a:ext cx="4622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ja-JP" altLang="en-US" sz="1800">
                <a:solidFill>
                  <a:prstClr val="black"/>
                </a:solidFill>
                <a:ea typeface="ＭＳ Ｐゴシック" panose="020B0600070205080204" pitchFamily="50" charset="-128"/>
              </a:rPr>
              <a:t>本時のねらいと英語のフレーズを視覚化</a:t>
            </a:r>
          </a:p>
        </p:txBody>
      </p:sp>
      <p:sp>
        <p:nvSpPr>
          <p:cNvPr id="9"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21</a:t>
            </a:fld>
            <a:endParaRPr kumimoji="1" lang="ja-JP" altLang="en-US" dirty="0"/>
          </a:p>
        </p:txBody>
      </p:sp>
    </p:spTree>
    <p:extLst>
      <p:ext uri="{BB962C8B-B14F-4D97-AF65-F5344CB8AC3E}">
        <p14:creationId xmlns:p14="http://schemas.microsoft.com/office/powerpoint/2010/main" val="22367888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909639" y="333376"/>
            <a:ext cx="7989887" cy="715963"/>
          </a:xfrm>
        </p:spPr>
        <p:txBody>
          <a:bodyPr/>
          <a:lstStyle/>
          <a:p>
            <a:pPr algn="l" eaLnBrk="1" hangingPunct="1">
              <a:defRPr/>
            </a:pPr>
            <a:r>
              <a:rPr lang="ja-JP" altLang="en-US" sz="3200" dirty="0"/>
              <a:t>③多様性を大切にする学び</a:t>
            </a:r>
          </a:p>
        </p:txBody>
      </p:sp>
      <p:pic>
        <p:nvPicPr>
          <p:cNvPr id="4" name="コンテンツ プレースホルダー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39698" y="1079291"/>
            <a:ext cx="3726962" cy="2795221"/>
          </a:xfrm>
          <a:effectLst>
            <a:softEdge rad="112500"/>
          </a:effectLst>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67561" y="965673"/>
            <a:ext cx="4008446" cy="2908838"/>
          </a:xfrm>
          <a:prstGeom prst="rect">
            <a:avLst/>
          </a:prstGeom>
          <a:ln>
            <a:noFill/>
          </a:ln>
          <a:effectLst>
            <a:softEdge rad="112500"/>
          </a:effectLst>
        </p:spPr>
      </p:pic>
      <p:pic>
        <p:nvPicPr>
          <p:cNvPr id="6" name="図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1466" y="4029076"/>
            <a:ext cx="3935195" cy="2655416"/>
          </a:xfrm>
          <a:prstGeom prst="rect">
            <a:avLst/>
          </a:prstGeom>
          <a:ln>
            <a:noFill/>
          </a:ln>
          <a:effectLst>
            <a:softEdge rad="112500"/>
          </a:effectLst>
        </p:spPr>
      </p:pic>
      <p:sp>
        <p:nvSpPr>
          <p:cNvPr id="8" name="正方形/長方形 7"/>
          <p:cNvSpPr/>
          <p:nvPr/>
        </p:nvSpPr>
        <p:spPr>
          <a:xfrm>
            <a:off x="4967289" y="4029076"/>
            <a:ext cx="3932237" cy="23526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kumimoji="1" lang="ja-JP" altLang="en-US">
              <a:solidFill>
                <a:prstClr val="white"/>
              </a:solidFill>
              <a:latin typeface="Tw Cen MT" panose="020B0602020104020603"/>
              <a:ea typeface="ＭＳ Ｐゴシック" panose="020B0600070205080204" pitchFamily="50" charset="-128"/>
            </a:endParaRPr>
          </a:p>
        </p:txBody>
      </p:sp>
      <p:cxnSp>
        <p:nvCxnSpPr>
          <p:cNvPr id="10" name="直線コネクタ 9"/>
          <p:cNvCxnSpPr/>
          <p:nvPr/>
        </p:nvCxnSpPr>
        <p:spPr>
          <a:xfrm flipV="1">
            <a:off x="5019675" y="5195888"/>
            <a:ext cx="3856038" cy="11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コネクタ 11"/>
          <p:cNvCxnSpPr>
            <a:stCxn id="8" idx="0"/>
            <a:endCxn id="8" idx="2"/>
          </p:cNvCxnSpPr>
          <p:nvPr/>
        </p:nvCxnSpPr>
        <p:spPr>
          <a:xfrm>
            <a:off x="6932613" y="4029076"/>
            <a:ext cx="0" cy="2352675"/>
          </a:xfrm>
          <a:prstGeom prst="line">
            <a:avLst/>
          </a:prstGeom>
        </p:spPr>
        <p:style>
          <a:lnRef idx="1">
            <a:schemeClr val="accent1"/>
          </a:lnRef>
          <a:fillRef idx="0">
            <a:schemeClr val="accent1"/>
          </a:fillRef>
          <a:effectRef idx="0">
            <a:schemeClr val="accent1"/>
          </a:effectRef>
          <a:fontRef idx="minor">
            <a:schemeClr val="tx1"/>
          </a:fontRef>
        </p:style>
      </p:cxnSp>
      <p:sp>
        <p:nvSpPr>
          <p:cNvPr id="47113" name="テキスト ボックス 16"/>
          <p:cNvSpPr txBox="1">
            <a:spLocks noChangeArrowheads="1"/>
          </p:cNvSpPr>
          <p:nvPr/>
        </p:nvSpPr>
        <p:spPr bwMode="auto">
          <a:xfrm>
            <a:off x="4987925" y="4137025"/>
            <a:ext cx="1944688"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en-US" altLang="ja-JP" sz="2400">
                <a:solidFill>
                  <a:prstClr val="black"/>
                </a:solidFill>
                <a:ea typeface="ＭＳ Ｐゴシック" panose="020B0600070205080204" pitchFamily="50" charset="-128"/>
              </a:rPr>
              <a:t>BODY</a:t>
            </a:r>
            <a:r>
              <a:rPr lang="ja-JP" altLang="en-US" sz="2400">
                <a:solidFill>
                  <a:prstClr val="black"/>
                </a:solidFill>
                <a:ea typeface="ＭＳ Ｐゴシック" panose="020B0600070205080204" pitchFamily="50" charset="-128"/>
              </a:rPr>
              <a:t> </a:t>
            </a:r>
            <a:r>
              <a:rPr lang="en-US" altLang="ja-JP" sz="2400">
                <a:solidFill>
                  <a:prstClr val="black"/>
                </a:solidFill>
                <a:ea typeface="ＭＳ Ｐゴシック" panose="020B0600070205080204" pitchFamily="50" charset="-128"/>
              </a:rPr>
              <a:t>SHAME</a:t>
            </a:r>
          </a:p>
          <a:p>
            <a:pPr eaLnBrk="0" fontAlgn="base" hangingPunct="0">
              <a:lnSpc>
                <a:spcPct val="100000"/>
              </a:lnSpc>
              <a:spcBef>
                <a:spcPct val="0"/>
              </a:spcBef>
              <a:spcAft>
                <a:spcPct val="0"/>
              </a:spcAft>
              <a:buClrTx/>
              <a:buNone/>
            </a:pPr>
            <a:r>
              <a:rPr lang="ja-JP" altLang="en-US" sz="1800">
                <a:solidFill>
                  <a:prstClr val="black"/>
                </a:solidFill>
                <a:ea typeface="ＭＳ Ｐゴシック" panose="020B0600070205080204" pitchFamily="50" charset="-128"/>
              </a:rPr>
              <a:t>（外見で見下す）</a:t>
            </a:r>
            <a:endParaRPr lang="en-US" altLang="ja-JP" sz="1800">
              <a:solidFill>
                <a:prstClr val="black"/>
              </a:solidFill>
              <a:ea typeface="ＭＳ Ｐゴシック" panose="020B0600070205080204" pitchFamily="50" charset="-128"/>
            </a:endParaRPr>
          </a:p>
          <a:p>
            <a:pPr eaLnBrk="0" fontAlgn="base" hangingPunct="0">
              <a:lnSpc>
                <a:spcPct val="100000"/>
              </a:lnSpc>
              <a:spcBef>
                <a:spcPct val="0"/>
              </a:spcBef>
              <a:spcAft>
                <a:spcPct val="0"/>
              </a:spcAft>
              <a:buClrTx/>
              <a:buNone/>
            </a:pPr>
            <a:r>
              <a:rPr lang="ja-JP" altLang="en-US" sz="1800">
                <a:solidFill>
                  <a:prstClr val="black"/>
                </a:solidFill>
                <a:ea typeface="ＭＳ Ｐゴシック" panose="020B0600070205080204" pitchFamily="50" charset="-128"/>
              </a:rPr>
              <a:t>とは</a:t>
            </a:r>
          </a:p>
        </p:txBody>
      </p:sp>
      <p:sp>
        <p:nvSpPr>
          <p:cNvPr id="47114" name="テキスト ボックス 17"/>
          <p:cNvSpPr txBox="1">
            <a:spLocks noChangeArrowheads="1"/>
          </p:cNvSpPr>
          <p:nvPr/>
        </p:nvSpPr>
        <p:spPr bwMode="auto">
          <a:xfrm>
            <a:off x="7040564" y="4170364"/>
            <a:ext cx="17684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ja-JP" altLang="en-US" sz="1800" b="1">
                <a:solidFill>
                  <a:prstClr val="black"/>
                </a:solidFill>
                <a:latin typeface="BIZ UDPゴシック" panose="020B0400000000000000" pitchFamily="50" charset="-128"/>
                <a:ea typeface="BIZ UDPゴシック" panose="020B0400000000000000" pitchFamily="50" charset="-128"/>
              </a:rPr>
              <a:t>スリランカ　</a:t>
            </a:r>
            <a:endParaRPr lang="en-US" altLang="ja-JP" sz="1800" b="1">
              <a:solidFill>
                <a:prstClr val="black"/>
              </a:solidFill>
              <a:latin typeface="BIZ UDPゴシック" panose="020B0400000000000000" pitchFamily="50" charset="-128"/>
              <a:ea typeface="BIZ UDPゴシック" panose="020B0400000000000000" pitchFamily="50" charset="-128"/>
            </a:endParaRPr>
          </a:p>
          <a:p>
            <a:pPr eaLnBrk="0" fontAlgn="base" hangingPunct="0">
              <a:lnSpc>
                <a:spcPct val="100000"/>
              </a:lnSpc>
              <a:spcBef>
                <a:spcPct val="0"/>
              </a:spcBef>
              <a:spcAft>
                <a:spcPct val="0"/>
              </a:spcAft>
              <a:buClrTx/>
              <a:buNone/>
            </a:pPr>
            <a:r>
              <a:rPr lang="ja-JP" altLang="en-US" sz="1800" b="1">
                <a:solidFill>
                  <a:prstClr val="black"/>
                </a:solidFill>
                <a:latin typeface="BIZ UDPゴシック" panose="020B0400000000000000" pitchFamily="50" charset="-128"/>
                <a:ea typeface="BIZ UDPゴシック" panose="020B0400000000000000" pitchFamily="50" charset="-128"/>
              </a:rPr>
              <a:t>スタディツアーと気候変動</a:t>
            </a:r>
          </a:p>
        </p:txBody>
      </p:sp>
      <p:sp>
        <p:nvSpPr>
          <p:cNvPr id="47115" name="テキスト ボックス 18"/>
          <p:cNvSpPr txBox="1">
            <a:spLocks noChangeArrowheads="1"/>
          </p:cNvSpPr>
          <p:nvPr/>
        </p:nvSpPr>
        <p:spPr bwMode="auto">
          <a:xfrm>
            <a:off x="5019675" y="5311776"/>
            <a:ext cx="2057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en-US" altLang="ja-JP" sz="2400">
                <a:solidFill>
                  <a:prstClr val="black"/>
                </a:solidFill>
                <a:ea typeface="ＭＳ Ｐゴシック" panose="020B0600070205080204" pitchFamily="50" charset="-128"/>
              </a:rPr>
              <a:t>BLACK</a:t>
            </a:r>
            <a:r>
              <a:rPr lang="ja-JP" altLang="en-US" sz="2400">
                <a:solidFill>
                  <a:prstClr val="black"/>
                </a:solidFill>
                <a:ea typeface="ＭＳ Ｐゴシック" panose="020B0600070205080204" pitchFamily="50" charset="-128"/>
              </a:rPr>
              <a:t>　</a:t>
            </a:r>
            <a:r>
              <a:rPr lang="en-US" altLang="ja-JP" sz="2400">
                <a:solidFill>
                  <a:prstClr val="black"/>
                </a:solidFill>
                <a:ea typeface="ＭＳ Ｐゴシック" panose="020B0600070205080204" pitchFamily="50" charset="-128"/>
              </a:rPr>
              <a:t>LIVES</a:t>
            </a:r>
            <a:r>
              <a:rPr lang="ja-JP" altLang="en-US" sz="2400">
                <a:solidFill>
                  <a:prstClr val="black"/>
                </a:solidFill>
                <a:ea typeface="ＭＳ Ｐゴシック" panose="020B0600070205080204" pitchFamily="50" charset="-128"/>
              </a:rPr>
              <a:t>　</a:t>
            </a:r>
            <a:endParaRPr lang="en-US" altLang="ja-JP" sz="2400">
              <a:solidFill>
                <a:prstClr val="black"/>
              </a:solidFill>
              <a:ea typeface="ＭＳ Ｐゴシック" panose="020B0600070205080204" pitchFamily="50" charset="-128"/>
            </a:endParaRPr>
          </a:p>
          <a:p>
            <a:pPr eaLnBrk="0" fontAlgn="base" hangingPunct="0">
              <a:lnSpc>
                <a:spcPct val="100000"/>
              </a:lnSpc>
              <a:spcBef>
                <a:spcPct val="0"/>
              </a:spcBef>
              <a:spcAft>
                <a:spcPct val="0"/>
              </a:spcAft>
              <a:buClrTx/>
              <a:buNone/>
            </a:pPr>
            <a:r>
              <a:rPr lang="en-US" altLang="ja-JP" sz="2400">
                <a:solidFill>
                  <a:prstClr val="black"/>
                </a:solidFill>
                <a:ea typeface="ＭＳ Ｐゴシック" panose="020B0600070205080204" pitchFamily="50" charset="-128"/>
              </a:rPr>
              <a:t>MATTER</a:t>
            </a:r>
            <a:r>
              <a:rPr lang="ja-JP" altLang="en-US" sz="2400">
                <a:solidFill>
                  <a:prstClr val="black"/>
                </a:solidFill>
                <a:ea typeface="ＭＳ Ｐゴシック" panose="020B0600070205080204" pitchFamily="50" charset="-128"/>
              </a:rPr>
              <a:t>　</a:t>
            </a:r>
            <a:r>
              <a:rPr lang="ja-JP" altLang="en-US" sz="1800">
                <a:solidFill>
                  <a:prstClr val="black"/>
                </a:solidFill>
                <a:ea typeface="ＭＳ Ｐゴシック" panose="020B0600070205080204" pitchFamily="50" charset="-128"/>
              </a:rPr>
              <a:t>とは</a:t>
            </a:r>
            <a:endParaRPr lang="en-US" altLang="ja-JP" sz="2400">
              <a:solidFill>
                <a:prstClr val="black"/>
              </a:solidFill>
              <a:ea typeface="ＭＳ Ｐゴシック" panose="020B0600070205080204" pitchFamily="50" charset="-128"/>
            </a:endParaRPr>
          </a:p>
          <a:p>
            <a:pPr eaLnBrk="0" fontAlgn="base" hangingPunct="0">
              <a:lnSpc>
                <a:spcPct val="100000"/>
              </a:lnSpc>
              <a:spcBef>
                <a:spcPct val="0"/>
              </a:spcBef>
              <a:spcAft>
                <a:spcPct val="0"/>
              </a:spcAft>
              <a:buClrTx/>
              <a:buNone/>
            </a:pPr>
            <a:endParaRPr lang="ja-JP" altLang="en-US" sz="1800">
              <a:solidFill>
                <a:prstClr val="black"/>
              </a:solidFill>
              <a:ea typeface="ＭＳ Ｐゴシック" panose="020B0600070205080204" pitchFamily="50" charset="-128"/>
            </a:endParaRPr>
          </a:p>
        </p:txBody>
      </p:sp>
      <p:sp>
        <p:nvSpPr>
          <p:cNvPr id="47116" name="テキスト ボックス 19"/>
          <p:cNvSpPr txBox="1">
            <a:spLocks noChangeArrowheads="1"/>
          </p:cNvSpPr>
          <p:nvPr/>
        </p:nvSpPr>
        <p:spPr bwMode="auto">
          <a:xfrm>
            <a:off x="7077076" y="5207001"/>
            <a:ext cx="18208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lang="en-US" altLang="ja-JP" sz="2400">
                <a:solidFill>
                  <a:srgbClr val="FF0000"/>
                </a:solidFill>
                <a:ea typeface="ＭＳ Ｐゴシック" panose="020B0600070205080204" pitchFamily="50" charset="-128"/>
              </a:rPr>
              <a:t>1</a:t>
            </a:r>
            <a:r>
              <a:rPr lang="ja-JP" altLang="en-US" sz="2400">
                <a:solidFill>
                  <a:srgbClr val="FF0000"/>
                </a:solidFill>
                <a:ea typeface="ＭＳ Ｐゴシック" panose="020B0600070205080204" pitchFamily="50" charset="-128"/>
              </a:rPr>
              <a:t>月本校</a:t>
            </a:r>
            <a:endParaRPr lang="en-US" altLang="ja-JP" sz="2400">
              <a:solidFill>
                <a:srgbClr val="FF0000"/>
              </a:solidFill>
              <a:ea typeface="ＭＳ Ｐゴシック" panose="020B0600070205080204" pitchFamily="50" charset="-128"/>
            </a:endParaRPr>
          </a:p>
          <a:p>
            <a:pPr eaLnBrk="0" fontAlgn="base" hangingPunct="0">
              <a:lnSpc>
                <a:spcPct val="100000"/>
              </a:lnSpc>
              <a:spcBef>
                <a:spcPct val="0"/>
              </a:spcBef>
              <a:spcAft>
                <a:spcPct val="0"/>
              </a:spcAft>
              <a:buClrTx/>
              <a:buNone/>
            </a:pPr>
            <a:r>
              <a:rPr lang="ja-JP" altLang="en-US" sz="2400">
                <a:solidFill>
                  <a:srgbClr val="FF0000"/>
                </a:solidFill>
                <a:ea typeface="ＭＳ Ｐゴシック" panose="020B0600070205080204" pitchFamily="50" charset="-128"/>
              </a:rPr>
              <a:t>課題研究</a:t>
            </a:r>
            <a:endParaRPr lang="en-US" altLang="ja-JP" sz="2400">
              <a:solidFill>
                <a:srgbClr val="FF0000"/>
              </a:solidFill>
              <a:ea typeface="ＭＳ Ｐゴシック" panose="020B0600070205080204" pitchFamily="50" charset="-128"/>
            </a:endParaRPr>
          </a:p>
          <a:p>
            <a:pPr eaLnBrk="0" fontAlgn="base" hangingPunct="0">
              <a:lnSpc>
                <a:spcPct val="100000"/>
              </a:lnSpc>
              <a:spcBef>
                <a:spcPct val="0"/>
              </a:spcBef>
              <a:spcAft>
                <a:spcPct val="0"/>
              </a:spcAft>
              <a:buClrTx/>
              <a:buNone/>
            </a:pPr>
            <a:r>
              <a:rPr lang="ja-JP" altLang="en-US" sz="2400">
                <a:solidFill>
                  <a:srgbClr val="FF0000"/>
                </a:solidFill>
                <a:ea typeface="ＭＳ Ｐゴシック" panose="020B0600070205080204" pitchFamily="50" charset="-128"/>
              </a:rPr>
              <a:t>発表大会</a:t>
            </a:r>
            <a:endParaRPr lang="en-US" altLang="ja-JP" sz="2400">
              <a:solidFill>
                <a:srgbClr val="FF0000"/>
              </a:solidFill>
              <a:ea typeface="ＭＳ Ｐゴシック" panose="020B0600070205080204" pitchFamily="50" charset="-128"/>
            </a:endParaRPr>
          </a:p>
          <a:p>
            <a:pPr eaLnBrk="0" fontAlgn="base" hangingPunct="0">
              <a:lnSpc>
                <a:spcPct val="100000"/>
              </a:lnSpc>
              <a:spcBef>
                <a:spcPct val="0"/>
              </a:spcBef>
              <a:spcAft>
                <a:spcPct val="0"/>
              </a:spcAft>
              <a:buClrTx/>
              <a:buNone/>
            </a:pPr>
            <a:endParaRPr lang="ja-JP" altLang="en-US" sz="1800">
              <a:solidFill>
                <a:srgbClr val="FF0000"/>
              </a:solidFill>
              <a:ea typeface="ＭＳ Ｐゴシック" panose="020B0600070205080204" pitchFamily="50" charset="-128"/>
            </a:endParaRPr>
          </a:p>
        </p:txBody>
      </p:sp>
      <p:sp>
        <p:nvSpPr>
          <p:cNvPr id="13"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22</a:t>
            </a:fld>
            <a:endParaRPr kumimoji="1" lang="ja-JP" altLang="en-US" dirty="0"/>
          </a:p>
        </p:txBody>
      </p:sp>
    </p:spTree>
    <p:extLst>
      <p:ext uri="{BB962C8B-B14F-4D97-AF65-F5344CB8AC3E}">
        <p14:creationId xmlns:p14="http://schemas.microsoft.com/office/powerpoint/2010/main" val="4801854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607042-D53A-4E69-917E-B6250902E102}"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 name="正方形/長方形 3"/>
          <p:cNvSpPr/>
          <p:nvPr/>
        </p:nvSpPr>
        <p:spPr>
          <a:xfrm>
            <a:off x="731520" y="1904134"/>
            <a:ext cx="8643072"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i="0" u="none" strike="noStrike" kern="1200" cap="none" spc="0" normalizeH="0" baseline="0" noProof="0" dirty="0">
                <a:ln>
                  <a:noFill/>
                </a:ln>
                <a:solidFill>
                  <a:prstClr val="black"/>
                </a:solidFill>
                <a:effectLst/>
                <a:uLnTx/>
                <a:uFillTx/>
                <a:latin typeface="Meiryo UI"/>
                <a:ea typeface="Meiryo UI"/>
                <a:cs typeface="+mn-cs"/>
              </a:rPr>
              <a:t>「小中学校の状況と府立高校への期待」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ja-JP" sz="2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Meiryo UI"/>
                <a:ea typeface="Meiryo UI"/>
                <a:cs typeface="+mn-cs"/>
              </a:rPr>
              <a:t>太子町教育委員会</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Meiryo UI"/>
                <a:ea typeface="Meiryo UI"/>
                <a:cs typeface="+mn-cs"/>
              </a:rPr>
              <a:t>教育長　勝良　憲治</a:t>
            </a:r>
          </a:p>
        </p:txBody>
      </p:sp>
      <p:sp>
        <p:nvSpPr>
          <p:cNvPr id="5" name="サブタイトル 2"/>
          <p:cNvSpPr txBox="1">
            <a:spLocks/>
          </p:cNvSpPr>
          <p:nvPr/>
        </p:nvSpPr>
        <p:spPr>
          <a:xfrm>
            <a:off x="2621006" y="5348289"/>
            <a:ext cx="4864100" cy="1008063"/>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EB641B"/>
              </a:buClr>
              <a:buSzTx/>
              <a:buFont typeface="Arial" panose="020B0604020202020204" pitchFamily="34" charset="0"/>
              <a:buNone/>
              <a:tabLst/>
              <a:defRPr/>
            </a:pPr>
            <a:r>
              <a:rPr kumimoji="1" lang="ja-JP" altLang="en-US" sz="3200" b="0" i="0" u="none" strike="noStrike" kern="1200" cap="none" spc="0" normalizeH="0" baseline="0" noProof="0" dirty="0">
                <a:ln>
                  <a:noFill/>
                </a:ln>
                <a:solidFill>
                  <a:prstClr val="black">
                    <a:lumMod val="50000"/>
                    <a:lumOff val="50000"/>
                  </a:prstClr>
                </a:solidFill>
                <a:effectLst/>
                <a:uLnTx/>
                <a:uFillTx/>
                <a:latin typeface="Meiryo UI"/>
                <a:ea typeface="Meiryo UI"/>
                <a:cs typeface="+mn-cs"/>
              </a:rPr>
              <a:t>大阪府学校教育審議会</a:t>
            </a:r>
            <a:endParaRPr kumimoji="1" lang="en-US" altLang="ja-JP" sz="3200" b="0" i="0" u="none" strike="noStrike" kern="1200" cap="none" spc="0" normalizeH="0" baseline="0" noProof="0" dirty="0">
              <a:ln>
                <a:noFill/>
              </a:ln>
              <a:solidFill>
                <a:prstClr val="black">
                  <a:lumMod val="50000"/>
                  <a:lumOff val="50000"/>
                </a:prstClr>
              </a:solidFill>
              <a:effectLst/>
              <a:uLnTx/>
              <a:uFillTx/>
              <a:latin typeface="Meiryo UI"/>
              <a:ea typeface="Meiryo UI"/>
              <a:cs typeface="+mn-cs"/>
            </a:endParaRPr>
          </a:p>
          <a:p>
            <a:pPr marL="0" marR="0" lvl="0" indent="0" algn="ctr" defTabSz="914400" rtl="0" eaLnBrk="1" fontAlgn="auto" latinLnBrk="0" hangingPunct="1">
              <a:lnSpc>
                <a:spcPct val="90000"/>
              </a:lnSpc>
              <a:spcBef>
                <a:spcPts val="1000"/>
              </a:spcBef>
              <a:spcAft>
                <a:spcPts val="0"/>
              </a:spcAft>
              <a:buClr>
                <a:srgbClr val="EB641B"/>
              </a:buClr>
              <a:buSzTx/>
              <a:buFont typeface="Arial" panose="020B0604020202020204" pitchFamily="34" charset="0"/>
              <a:buNone/>
              <a:tabLst/>
              <a:defRPr/>
            </a:pPr>
            <a:r>
              <a:rPr kumimoji="1" lang="ja-JP" altLang="en-US" sz="3200" b="0" i="0" u="none" strike="noStrike" kern="1200" cap="none" spc="0" normalizeH="0" baseline="0" noProof="0" dirty="0">
                <a:ln>
                  <a:noFill/>
                </a:ln>
                <a:solidFill>
                  <a:prstClr val="black">
                    <a:lumMod val="50000"/>
                    <a:lumOff val="50000"/>
                  </a:prstClr>
                </a:solidFill>
                <a:effectLst/>
                <a:uLnTx/>
                <a:uFillTx/>
                <a:latin typeface="Meiryo UI"/>
                <a:ea typeface="Meiryo UI"/>
                <a:cs typeface="+mn-cs"/>
              </a:rPr>
              <a:t>２０２１．２．９</a:t>
            </a:r>
            <a:endParaRPr kumimoji="1" lang="en-US" altLang="ja-JP" sz="3200" b="0" i="0" u="none" strike="noStrike" kern="1200" cap="none" spc="0" normalizeH="0" baseline="0" noProof="0" dirty="0">
              <a:ln>
                <a:noFill/>
              </a:ln>
              <a:solidFill>
                <a:prstClr val="black">
                  <a:lumMod val="50000"/>
                  <a:lumOff val="50000"/>
                </a:prstClr>
              </a:solidFill>
              <a:effectLst/>
              <a:uLnTx/>
              <a:uFillTx/>
              <a:latin typeface="Meiryo UI"/>
              <a:ea typeface="Meiryo UI"/>
              <a:cs typeface="+mn-cs"/>
            </a:endParaRPr>
          </a:p>
          <a:p>
            <a:pPr marL="228600" marR="0" lvl="0" indent="-228600" algn="l" defTabSz="914400" rtl="0" eaLnBrk="1" fontAlgn="auto" latinLnBrk="0" hangingPunct="1">
              <a:lnSpc>
                <a:spcPct val="90000"/>
              </a:lnSpc>
              <a:spcBef>
                <a:spcPts val="1000"/>
              </a:spcBef>
              <a:spcAft>
                <a:spcPts val="0"/>
              </a:spcAft>
              <a:buClr>
                <a:srgbClr val="EB641B"/>
              </a:buClr>
              <a:buSzTx/>
              <a:buFont typeface="Arial" panose="020B0604020202020204" pitchFamily="34" charset="0"/>
              <a:buChar char="•"/>
              <a:tabLst/>
              <a:defRPr/>
            </a:pPr>
            <a:endParaRPr kumimoji="1" lang="en-US" altLang="ja-JP" sz="36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90000"/>
              </a:lnSpc>
              <a:spcBef>
                <a:spcPts val="1000"/>
              </a:spcBef>
              <a:spcAft>
                <a:spcPts val="0"/>
              </a:spcAft>
              <a:buClr>
                <a:srgbClr val="EB641B"/>
              </a:buClr>
              <a:buSzTx/>
              <a:buFont typeface="Arial" panose="020B0604020202020204" pitchFamily="34" charset="0"/>
              <a:buChar char="•"/>
              <a:tabLst/>
              <a:defRPr/>
            </a:pPr>
            <a:endParaRPr kumimoji="1" lang="en-US" altLang="ja-JP" sz="28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90000"/>
              </a:lnSpc>
              <a:spcBef>
                <a:spcPts val="1000"/>
              </a:spcBef>
              <a:spcAft>
                <a:spcPts val="0"/>
              </a:spcAft>
              <a:buClr>
                <a:srgbClr val="EB641B"/>
              </a:buClr>
              <a:buSzTx/>
              <a:buFont typeface="Arial" panose="020B0604020202020204" pitchFamily="34" charset="0"/>
              <a:buChar char="•"/>
              <a:tabLst/>
              <a:defRPr/>
            </a:pPr>
            <a:endParaRPr kumimoji="1" lang="en-US" altLang="ja-JP" sz="28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90000"/>
              </a:lnSpc>
              <a:spcBef>
                <a:spcPts val="1000"/>
              </a:spcBef>
              <a:spcAft>
                <a:spcPts val="0"/>
              </a:spcAft>
              <a:buClr>
                <a:srgbClr val="EB641B"/>
              </a:buClr>
              <a:buSzTx/>
              <a:buFont typeface="Arial" panose="020B0604020202020204" pitchFamily="34" charset="0"/>
              <a:buChar char="•"/>
              <a:tabLst/>
              <a:defRPr/>
            </a:pPr>
            <a:endParaRPr kumimoji="1" lang="en-US" altLang="ja-JP" sz="28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90000"/>
              </a:lnSpc>
              <a:spcBef>
                <a:spcPts val="1000"/>
              </a:spcBef>
              <a:spcAft>
                <a:spcPts val="0"/>
              </a:spcAft>
              <a:buClr>
                <a:srgbClr val="EB641B"/>
              </a:buClr>
              <a:buSzTx/>
              <a:buFont typeface="Arial" panose="020B0604020202020204" pitchFamily="34" charset="0"/>
              <a:buChar char="•"/>
              <a:tabLst/>
              <a:defRPr/>
            </a:pPr>
            <a:endParaRPr kumimoji="1" lang="en-US" altLang="ja-JP" sz="28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90000"/>
              </a:lnSpc>
              <a:spcBef>
                <a:spcPts val="1000"/>
              </a:spcBef>
              <a:spcAft>
                <a:spcPts val="0"/>
              </a:spcAft>
              <a:buClr>
                <a:srgbClr val="EB641B"/>
              </a:buClr>
              <a:buSzTx/>
              <a:buFont typeface="Arial" panose="020B0604020202020204" pitchFamily="34" charset="0"/>
              <a:buChar char="•"/>
              <a:tabLst/>
              <a:defRPr/>
            </a:pPr>
            <a:endParaRPr kumimoji="1" lang="en-US" altLang="ja-JP" sz="28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90000"/>
              </a:lnSpc>
              <a:spcBef>
                <a:spcPts val="1000"/>
              </a:spcBef>
              <a:spcAft>
                <a:spcPts val="0"/>
              </a:spcAft>
              <a:buClr>
                <a:srgbClr val="EB641B"/>
              </a:buClr>
              <a:buSzTx/>
              <a:buFont typeface="Arial" panose="020B0604020202020204" pitchFamily="34" charset="0"/>
              <a:buChar char="•"/>
              <a:tabLst/>
              <a:defRPr/>
            </a:pPr>
            <a:endParaRPr kumimoji="1" lang="en-US" altLang="ja-JP" sz="28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90000"/>
              </a:lnSpc>
              <a:spcBef>
                <a:spcPts val="1000"/>
              </a:spcBef>
              <a:spcAft>
                <a:spcPts val="0"/>
              </a:spcAft>
              <a:buClr>
                <a:srgbClr val="EB641B"/>
              </a:buClr>
              <a:buSzTx/>
              <a:buFont typeface="Arial" panose="020B0604020202020204" pitchFamily="34" charset="0"/>
              <a:buChar char="•"/>
              <a:tabLst/>
              <a:defRPr/>
            </a:pPr>
            <a:endParaRPr kumimoji="1" lang="en-US" altLang="ja-JP" sz="28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90000"/>
              </a:lnSpc>
              <a:spcBef>
                <a:spcPts val="1000"/>
              </a:spcBef>
              <a:spcAft>
                <a:spcPts val="0"/>
              </a:spcAft>
              <a:buClr>
                <a:srgbClr val="EB641B"/>
              </a:buClr>
              <a:buSzTx/>
              <a:buFont typeface="Arial" panose="020B0604020202020204" pitchFamily="34" charset="0"/>
              <a:buChar char="•"/>
              <a:tabLst/>
              <a:defRPr/>
            </a:pPr>
            <a:endParaRPr kumimoji="1" lang="ja-JP" altLang="en-US" sz="2800" b="0"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6" name="図 5"/>
          <p:cNvPicPr>
            <a:picLocks noChangeAspect="1"/>
          </p:cNvPicPr>
          <p:nvPr/>
        </p:nvPicPr>
        <p:blipFill>
          <a:blip r:embed="rId2"/>
          <a:stretch>
            <a:fillRect/>
          </a:stretch>
        </p:blipFill>
        <p:spPr>
          <a:xfrm>
            <a:off x="495300" y="3433990"/>
            <a:ext cx="2277721" cy="3104924"/>
          </a:xfrm>
          <a:prstGeom prst="rect">
            <a:avLst/>
          </a:prstGeom>
        </p:spPr>
      </p:pic>
    </p:spTree>
    <p:extLst>
      <p:ext uri="{BB962C8B-B14F-4D97-AF65-F5344CB8AC3E}">
        <p14:creationId xmlns:p14="http://schemas.microsoft.com/office/powerpoint/2010/main" val="4002798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607042-D53A-4E69-917E-B6250902E102}"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正方形/長方形 2"/>
          <p:cNvSpPr/>
          <p:nvPr/>
        </p:nvSpPr>
        <p:spPr>
          <a:xfrm>
            <a:off x="536404" y="289318"/>
            <a:ext cx="7897090"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0" i="0" u="sng"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１</a:t>
            </a:r>
            <a:r>
              <a:rPr kumimoji="0" lang="en-US" altLang="ja-JP" sz="4000" b="0" i="0" u="sng"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a:t>
            </a:r>
            <a:r>
              <a:rPr kumimoji="0" lang="ja-JP" altLang="ja-JP" sz="4000" b="0" i="0" u="sng"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「はじめに」</a:t>
            </a:r>
            <a:endParaRPr kumimoji="0" lang="en-US" altLang="ja-JP" sz="4000" b="0" i="0" u="sng"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ja-JP" sz="4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177800" algn="l" defTabSz="457200" rtl="0" eaLnBrk="1" fontAlgn="auto" latinLnBrk="0" hangingPunct="1">
              <a:lnSpc>
                <a:spcPct val="100000"/>
              </a:lnSpc>
              <a:spcBef>
                <a:spcPts val="0"/>
              </a:spcBef>
              <a:spcAft>
                <a:spcPts val="0"/>
              </a:spcAft>
              <a:buClrTx/>
              <a:buSzTx/>
              <a:buFontTx/>
              <a:buNone/>
              <a:tabLst/>
              <a:defRPr/>
            </a:pPr>
            <a:r>
              <a:rPr kumimoji="0"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・これまでの中学校の進路指導と近年の現状</a:t>
            </a: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52314" y="2043644"/>
            <a:ext cx="6873236" cy="4814356"/>
          </a:xfrm>
          <a:prstGeom prst="rect">
            <a:avLst/>
          </a:prstGeom>
          <a:effectLst>
            <a:softEdge rad="317500"/>
          </a:effectLst>
        </p:spPr>
      </p:pic>
    </p:spTree>
    <p:extLst>
      <p:ext uri="{BB962C8B-B14F-4D97-AF65-F5344CB8AC3E}">
        <p14:creationId xmlns:p14="http://schemas.microsoft.com/office/powerpoint/2010/main" val="3917907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607042-D53A-4E69-917E-B6250902E102}"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正方形/長方形 2"/>
          <p:cNvSpPr/>
          <p:nvPr/>
        </p:nvSpPr>
        <p:spPr>
          <a:xfrm>
            <a:off x="1180407" y="1591271"/>
            <a:ext cx="7813963" cy="41549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0" i="0" u="sng"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２</a:t>
            </a:r>
            <a:r>
              <a:rPr kumimoji="0" lang="en-US" altLang="ja-JP" sz="4000" b="0" i="0" u="sng"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a:t>
            </a:r>
            <a:r>
              <a:rPr kumimoji="0" lang="ja-JP" altLang="ja-JP" sz="4000" b="0" i="0" u="sng"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「府立高校へ期待する役割」</a:t>
            </a:r>
            <a:endParaRPr kumimoji="0" lang="ja-JP" altLang="ja-JP" sz="4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１）</a:t>
            </a:r>
            <a:r>
              <a:rPr kumimoji="0"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地域のセーフティネットとして</a:t>
            </a:r>
          </a:p>
          <a:p>
            <a:pPr marL="66040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２）</a:t>
            </a:r>
            <a:r>
              <a:rPr kumimoji="0"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配慮の必要な生徒へのサポート</a:t>
            </a:r>
          </a:p>
          <a:p>
            <a:pPr marL="66040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３）</a:t>
            </a:r>
            <a:r>
              <a:rPr kumimoji="0"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魅力ある高校教育</a:t>
            </a:r>
          </a:p>
          <a:p>
            <a:pPr marL="66040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４）</a:t>
            </a:r>
            <a:r>
              <a:rPr kumimoji="0" lang="ja-JP" altLang="ja-JP" sz="28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社会のニーズへの対応</a:t>
            </a:r>
          </a:p>
        </p:txBody>
      </p:sp>
      <p:pic>
        <p:nvPicPr>
          <p:cNvPr id="4" name="図 3"/>
          <p:cNvPicPr>
            <a:picLocks noChangeAspect="1"/>
          </p:cNvPicPr>
          <p:nvPr/>
        </p:nvPicPr>
        <p:blipFill>
          <a:blip r:embed="rId2"/>
          <a:stretch>
            <a:fillRect/>
          </a:stretch>
        </p:blipFill>
        <p:spPr>
          <a:xfrm>
            <a:off x="6918666" y="3344667"/>
            <a:ext cx="2383743" cy="3011685"/>
          </a:xfrm>
          <a:prstGeom prst="rect">
            <a:avLst/>
          </a:prstGeom>
        </p:spPr>
      </p:pic>
    </p:spTree>
    <p:extLst>
      <p:ext uri="{BB962C8B-B14F-4D97-AF65-F5344CB8AC3E}">
        <p14:creationId xmlns:p14="http://schemas.microsoft.com/office/powerpoint/2010/main" val="874008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607042-D53A-4E69-917E-B6250902E102}"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正方形/長方形 2"/>
          <p:cNvSpPr/>
          <p:nvPr/>
        </p:nvSpPr>
        <p:spPr>
          <a:xfrm>
            <a:off x="713336" y="855610"/>
            <a:ext cx="4953000" cy="707886"/>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4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 </a:t>
            </a:r>
            <a:r>
              <a:rPr kumimoji="0" lang="ja-JP" altLang="en-US" sz="4000" b="0" i="0" u="sng"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３</a:t>
            </a:r>
            <a:r>
              <a:rPr kumimoji="0" lang="en-US" altLang="ja-JP" sz="4000" b="0" i="0" u="sng"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a:t>
            </a:r>
            <a:r>
              <a:rPr kumimoji="0" lang="ja-JP" altLang="ja-JP" sz="4000" b="0" i="0" u="sng"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rPr>
              <a:t>おわりに</a:t>
            </a:r>
            <a:endParaRPr kumimoji="0" lang="ja-JP" altLang="ja-JP" sz="400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5" name="図 4"/>
          <p:cNvPicPr>
            <a:picLocks noChangeAspect="1"/>
          </p:cNvPicPr>
          <p:nvPr/>
        </p:nvPicPr>
        <p:blipFill>
          <a:blip r:embed="rId2"/>
          <a:stretch>
            <a:fillRect/>
          </a:stretch>
        </p:blipFill>
        <p:spPr>
          <a:xfrm>
            <a:off x="5999711" y="2738919"/>
            <a:ext cx="3111264" cy="3617434"/>
          </a:xfrm>
          <a:prstGeom prst="rect">
            <a:avLst/>
          </a:prstGeom>
        </p:spPr>
      </p:pic>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053" y="1762125"/>
            <a:ext cx="5581658" cy="3952875"/>
          </a:xfrm>
          <a:prstGeom prst="ellipse">
            <a:avLst/>
          </a:prstGeom>
          <a:ln w="63500" cap="rnd">
            <a:solidFill>
              <a:schemeClr val="tx2">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59276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flipV="1">
            <a:off x="1050700" y="2286847"/>
            <a:ext cx="8036417"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2" name="スライド番号プレースホルダー 1"/>
          <p:cNvSpPr>
            <a:spLocks noGrp="1"/>
          </p:cNvSpPr>
          <p:nvPr>
            <p:ph type="sldNum" sz="quarter" idx="12"/>
          </p:nvPr>
        </p:nvSpPr>
        <p:spPr/>
        <p:txBody>
          <a:bodyPr/>
          <a:lstStyle/>
          <a:p>
            <a:fld id="{20607042-D53A-4E69-917E-B6250902E102}" type="slidenum">
              <a:rPr kumimoji="1" lang="ja-JP" altLang="en-US" smtClean="0"/>
              <a:t>27</a:t>
            </a:fld>
            <a:endParaRPr kumimoji="1" lang="ja-JP" altLang="en-US" dirty="0"/>
          </a:p>
        </p:txBody>
      </p:sp>
      <p:sp>
        <p:nvSpPr>
          <p:cNvPr id="5" name="正方形/長方形 4"/>
          <p:cNvSpPr/>
          <p:nvPr/>
        </p:nvSpPr>
        <p:spPr>
          <a:xfrm>
            <a:off x="1050701" y="1455850"/>
            <a:ext cx="8036416" cy="1200329"/>
          </a:xfrm>
          <a:prstGeom prst="rect">
            <a:avLst/>
          </a:prstGeom>
        </p:spPr>
        <p:txBody>
          <a:bodyPr wrap="square">
            <a:spAutoFit/>
          </a:bodyPr>
          <a:lstStyle/>
          <a:p>
            <a:r>
              <a:rPr lang="en-US" altLang="ja-JP" sz="2400" dirty="0" smtClean="0"/>
              <a:t>【</a:t>
            </a:r>
            <a:r>
              <a:rPr lang="ja-JP" altLang="en-US" sz="2400" dirty="0" smtClean="0"/>
              <a:t>第２部</a:t>
            </a:r>
            <a:r>
              <a:rPr lang="en-US" altLang="ja-JP" sz="2400" dirty="0" smtClean="0"/>
              <a:t>】</a:t>
            </a:r>
          </a:p>
          <a:p>
            <a:r>
              <a:rPr lang="ja-JP" altLang="en-US" sz="2400" dirty="0"/>
              <a:t>１</a:t>
            </a:r>
            <a:r>
              <a:rPr lang="en-US" altLang="ja-JP" sz="2400" dirty="0" smtClean="0"/>
              <a:t>.</a:t>
            </a:r>
            <a:r>
              <a:rPr lang="ja-JP" altLang="en-US" sz="2400" dirty="0"/>
              <a:t>第</a:t>
            </a:r>
            <a:r>
              <a:rPr lang="en-US" altLang="ja-JP" sz="2400" dirty="0"/>
              <a:t>31</a:t>
            </a:r>
            <a:r>
              <a:rPr lang="ja-JP" altLang="en-US" sz="2400" dirty="0"/>
              <a:t>回大阪府学校教育審議会における主な意見</a:t>
            </a:r>
          </a:p>
          <a:p>
            <a:endParaRPr lang="ja-JP" altLang="en-US" sz="2400" dirty="0"/>
          </a:p>
        </p:txBody>
      </p:sp>
    </p:spTree>
    <p:extLst>
      <p:ext uri="{BB962C8B-B14F-4D97-AF65-F5344CB8AC3E}">
        <p14:creationId xmlns:p14="http://schemas.microsoft.com/office/powerpoint/2010/main" val="3933935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a:xfrm flipV="1">
            <a:off x="463636" y="528033"/>
            <a:ext cx="8748000"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3" name="スライド番号プレースホルダー 2"/>
          <p:cNvSpPr>
            <a:spLocks noGrp="1"/>
          </p:cNvSpPr>
          <p:nvPr>
            <p:ph type="sldNum" sz="quarter" idx="12"/>
          </p:nvPr>
        </p:nvSpPr>
        <p:spPr>
          <a:xfrm>
            <a:off x="7219137" y="6368362"/>
            <a:ext cx="2228850" cy="365125"/>
          </a:xfrm>
        </p:spPr>
        <p:txBody>
          <a:bodyPr/>
          <a:lstStyle/>
          <a:p>
            <a:fld id="{20607042-D53A-4E69-917E-B6250902E102}" type="slidenum">
              <a:rPr kumimoji="1" lang="ja-JP" altLang="en-US" smtClean="0"/>
              <a:t>28</a:t>
            </a:fld>
            <a:endParaRPr kumimoji="1" lang="ja-JP" altLang="en-US" dirty="0"/>
          </a:p>
        </p:txBody>
      </p:sp>
      <p:sp>
        <p:nvSpPr>
          <p:cNvPr id="12" name="正方形/長方形 11"/>
          <p:cNvSpPr/>
          <p:nvPr/>
        </p:nvSpPr>
        <p:spPr>
          <a:xfrm>
            <a:off x="321968" y="131605"/>
            <a:ext cx="8036416" cy="369332"/>
          </a:xfrm>
          <a:prstGeom prst="rect">
            <a:avLst/>
          </a:prstGeom>
        </p:spPr>
        <p:txBody>
          <a:bodyPr wrap="square">
            <a:spAutoFit/>
          </a:bodyPr>
          <a:lstStyle/>
          <a:p>
            <a:r>
              <a:rPr lang="ja-JP" altLang="en-US" b="1" dirty="0">
                <a:latin typeface="+mj-lt"/>
              </a:rPr>
              <a:t>１</a:t>
            </a:r>
            <a:r>
              <a:rPr lang="ja-JP" altLang="en-US" b="1" dirty="0" smtClean="0">
                <a:latin typeface="+mj-lt"/>
              </a:rPr>
              <a:t>．第</a:t>
            </a:r>
            <a:r>
              <a:rPr lang="en-US" altLang="ja-JP" b="1" dirty="0" smtClean="0">
                <a:latin typeface="+mj-lt"/>
              </a:rPr>
              <a:t>31</a:t>
            </a:r>
            <a:r>
              <a:rPr lang="ja-JP" altLang="en-US" b="1" dirty="0">
                <a:latin typeface="+mj-lt"/>
              </a:rPr>
              <a:t>回大阪府学校教育審</a:t>
            </a:r>
            <a:r>
              <a:rPr lang="ja-JP" altLang="en-US" b="1" dirty="0" smtClean="0">
                <a:latin typeface="+mj-lt"/>
              </a:rPr>
              <a:t>議会における主な意見</a:t>
            </a:r>
            <a:endParaRPr lang="ja-JP" altLang="en-US" b="1" dirty="0">
              <a:latin typeface="+mj-lt"/>
            </a:endParaRPr>
          </a:p>
        </p:txBody>
      </p:sp>
      <p:graphicFrame>
        <p:nvGraphicFramePr>
          <p:cNvPr id="5" name="表 4"/>
          <p:cNvGraphicFramePr>
            <a:graphicFrameLocks noGrp="1"/>
          </p:cNvGraphicFramePr>
          <p:nvPr>
            <p:extLst>
              <p:ext uri="{D42A27DB-BD31-4B8C-83A1-F6EECF244321}">
                <p14:modId xmlns:p14="http://schemas.microsoft.com/office/powerpoint/2010/main" val="2952472299"/>
              </p:ext>
            </p:extLst>
          </p:nvPr>
        </p:nvGraphicFramePr>
        <p:xfrm>
          <a:off x="463636" y="1004728"/>
          <a:ext cx="8984351" cy="4180840"/>
        </p:xfrm>
        <a:graphic>
          <a:graphicData uri="http://schemas.openxmlformats.org/drawingml/2006/table">
            <a:tbl>
              <a:tblPr firstRow="1" bandRow="1">
                <a:tableStyleId>{7DF18680-E054-41AD-8BC1-D1AEF772440D}</a:tableStyleId>
              </a:tblPr>
              <a:tblGrid>
                <a:gridCol w="1822364">
                  <a:extLst>
                    <a:ext uri="{9D8B030D-6E8A-4147-A177-3AD203B41FA5}">
                      <a16:colId xmlns:a16="http://schemas.microsoft.com/office/drawing/2014/main" val="3711587893"/>
                    </a:ext>
                  </a:extLst>
                </a:gridCol>
                <a:gridCol w="7161987">
                  <a:extLst>
                    <a:ext uri="{9D8B030D-6E8A-4147-A177-3AD203B41FA5}">
                      <a16:colId xmlns:a16="http://schemas.microsoft.com/office/drawing/2014/main" val="740768651"/>
                    </a:ext>
                  </a:extLst>
                </a:gridCol>
              </a:tblGrid>
              <a:tr h="370840">
                <a:tc>
                  <a:txBody>
                    <a:bodyPr/>
                    <a:lstStyle/>
                    <a:p>
                      <a:pPr algn="ctr"/>
                      <a:r>
                        <a:rPr kumimoji="1" lang="ja-JP" altLang="en-US" dirty="0" smtClean="0"/>
                        <a:t>項　目</a:t>
                      </a:r>
                      <a:endParaRPr kumimoji="1" lang="ja-JP" altLang="en-US" dirty="0"/>
                    </a:p>
                  </a:txBody>
                  <a:tcPr/>
                </a:tc>
                <a:tc>
                  <a:txBody>
                    <a:bodyPr/>
                    <a:lstStyle/>
                    <a:p>
                      <a:pPr algn="ctr"/>
                      <a:r>
                        <a:rPr kumimoji="1" lang="ja-JP" altLang="en-US" dirty="0" smtClean="0"/>
                        <a:t>主な意見</a:t>
                      </a:r>
                      <a:endParaRPr kumimoji="1" lang="ja-JP" altLang="en-US" dirty="0"/>
                    </a:p>
                  </a:txBody>
                  <a:tcPr/>
                </a:tc>
                <a:extLst>
                  <a:ext uri="{0D108BD9-81ED-4DB2-BD59-A6C34878D82A}">
                    <a16:rowId xmlns:a16="http://schemas.microsoft.com/office/drawing/2014/main" val="606956429"/>
                  </a:ext>
                </a:extLst>
              </a:tr>
              <a:tr h="370840">
                <a:tc>
                  <a:txBody>
                    <a:bodyPr/>
                    <a:lstStyle/>
                    <a:p>
                      <a:r>
                        <a:rPr kumimoji="1" lang="ja-JP" altLang="en-US" sz="1400" dirty="0" smtClean="0"/>
                        <a:t>全体</a:t>
                      </a:r>
                      <a:endParaRPr kumimoji="1" lang="ja-JP" altLang="en-US" sz="1400" dirty="0"/>
                    </a:p>
                  </a:txBody>
                  <a:tcPr/>
                </a:tc>
                <a:tc>
                  <a:txBody>
                    <a:bodyPr/>
                    <a:lstStyle/>
                    <a:p>
                      <a:pPr marL="285750" indent="-285750">
                        <a:buFont typeface="Wingdings" panose="05000000000000000000" pitchFamily="2" charset="2"/>
                        <a:buChar char="u"/>
                      </a:pPr>
                      <a:r>
                        <a:rPr kumimoji="1" lang="ja-JP" altLang="en-US" sz="1400" dirty="0" smtClean="0">
                          <a:solidFill>
                            <a:schemeClr val="tx1"/>
                          </a:solidFill>
                        </a:rPr>
                        <a:t>教育、福祉、生徒を働き手として受け入れる社会を考えた時に、より望ましいところでどのような施策を打つか、一番多くを満たせるターゲットをどう置くか、そこから外れてしまう場合にどう対応をしていくかを考えていくことが重要。</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smtClean="0">
                          <a:solidFill>
                            <a:schemeClr val="tx1"/>
                          </a:solidFill>
                        </a:rPr>
                        <a:t>学校単体の好事例を組み合わせるとこういう生徒に対応できるという形で、偏差値とは違う括りで学校をグループ化し、生徒に最適な教育を考えるためのカテゴライズをどのように設定していくのかがポイント。</a:t>
                      </a:r>
                      <a:endParaRPr kumimoji="1" lang="en-US" altLang="ja-JP" sz="1400" dirty="0" smtClean="0">
                        <a:solidFill>
                          <a:schemeClr val="tx1"/>
                        </a:solidFill>
                      </a:endParaRPr>
                    </a:p>
                  </a:txBody>
                  <a:tcPr/>
                </a:tc>
                <a:extLst>
                  <a:ext uri="{0D108BD9-81ED-4DB2-BD59-A6C34878D82A}">
                    <a16:rowId xmlns:a16="http://schemas.microsoft.com/office/drawing/2014/main" val="47853365"/>
                  </a:ext>
                </a:extLst>
              </a:tr>
              <a:tr h="370840">
                <a:tc>
                  <a:txBody>
                    <a:bodyPr/>
                    <a:lstStyle/>
                    <a:p>
                      <a:r>
                        <a:rPr kumimoji="1" lang="ja-JP" altLang="en-US" sz="1400" dirty="0" smtClean="0"/>
                        <a:t>多様な生徒の就学機会の保障</a:t>
                      </a:r>
                      <a:endParaRPr kumimoji="1" lang="ja-JP" altLang="en-US" sz="14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1400" b="0" i="0" u="none" strike="noStrike" kern="1200" cap="none" spc="0" normalizeH="0" baseline="0" noProof="0" dirty="0" smtClean="0">
                          <a:ln>
                            <a:noFill/>
                          </a:ln>
                          <a:solidFill>
                            <a:schemeClr val="tx1"/>
                          </a:solidFill>
                          <a:effectLst/>
                          <a:uLnTx/>
                          <a:uFillTx/>
                          <a:latin typeface="+mn-lt"/>
                          <a:ea typeface="+mn-ea"/>
                          <a:cs typeface="+mn-cs"/>
                        </a:rPr>
                        <a:t>義務教育の間に必要な支援を受けられていないため、高校において公平に教育を受けることが困難な子どもが一定数存在していることも課題。（貧困、児童虐待、ネグレクト等）</a:t>
                      </a:r>
                      <a:endParaRPr kumimoji="1" lang="en-US" altLang="ja-JP" sz="1400" b="0" i="0" u="none" strike="noStrike" kern="120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1400" b="0" i="0" u="none" strike="noStrike" kern="1200" cap="none" spc="0" normalizeH="0" baseline="0" noProof="0" dirty="0" smtClean="0">
                          <a:ln>
                            <a:noFill/>
                          </a:ln>
                          <a:solidFill>
                            <a:schemeClr val="tx1"/>
                          </a:solidFill>
                          <a:effectLst/>
                          <a:uLnTx/>
                          <a:uFillTx/>
                          <a:latin typeface="+mn-lt"/>
                          <a:ea typeface="+mn-ea"/>
                          <a:cs typeface="+mn-cs"/>
                        </a:rPr>
                        <a:t>遠くの高校に通うことが経済的に負担であったり、一人で電車で通うことが困難な生徒がおり、高校への物理的なアクセスが課題。</a:t>
                      </a:r>
                      <a:endParaRPr kumimoji="1" lang="en-US" altLang="ja-JP" sz="1400" b="0" i="0" u="none" strike="noStrike" kern="120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1400" b="0" i="0" u="none" strike="noStrike" kern="1200" cap="none" spc="0" normalizeH="0" baseline="0" noProof="0" dirty="0" smtClean="0">
                          <a:ln>
                            <a:noFill/>
                          </a:ln>
                          <a:solidFill>
                            <a:schemeClr val="tx1"/>
                          </a:solidFill>
                          <a:effectLst/>
                          <a:uLnTx/>
                          <a:uFillTx/>
                          <a:latin typeface="+mn-lt"/>
                          <a:ea typeface="+mn-ea"/>
                          <a:cs typeface="+mn-cs"/>
                        </a:rPr>
                        <a:t>福祉制度や家庭生活をサポートしてくれるサービスに関する情報にアクセスできていない生徒や保護者が多く、高校生活を見通すことが困難、地域資源や相談先にアクセスできないなど、情報へのアクセスが課題。</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smtClean="0">
                          <a:solidFill>
                            <a:schemeClr val="tx1"/>
                          </a:solidFill>
                        </a:rPr>
                        <a:t>サポートがあれば高校を選択したいが、高校で十分な支援が受けられないため、支援学校を選択する生徒もおり、検討が必要。</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smtClean="0">
                          <a:solidFill>
                            <a:schemeClr val="tx1"/>
                          </a:solidFill>
                        </a:rPr>
                        <a:t>工科高校から大学進学を見据えたコースのあることなど、多様な進路選択のできることを小学校段階から保護者への効果的な発信やアプローチを行うことが必要。</a:t>
                      </a:r>
                    </a:p>
                  </a:txBody>
                  <a:tcPr/>
                </a:tc>
                <a:extLst>
                  <a:ext uri="{0D108BD9-81ED-4DB2-BD59-A6C34878D82A}">
                    <a16:rowId xmlns:a16="http://schemas.microsoft.com/office/drawing/2014/main" val="519169401"/>
                  </a:ext>
                </a:extLst>
              </a:tr>
            </a:tbl>
          </a:graphicData>
        </a:graphic>
      </p:graphicFrame>
    </p:spTree>
    <p:extLst>
      <p:ext uri="{BB962C8B-B14F-4D97-AF65-F5344CB8AC3E}">
        <p14:creationId xmlns:p14="http://schemas.microsoft.com/office/powerpoint/2010/main" val="3140778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a:xfrm flipV="1">
            <a:off x="463636" y="528033"/>
            <a:ext cx="8748000"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3" name="スライド番号プレースホルダー 2"/>
          <p:cNvSpPr>
            <a:spLocks noGrp="1"/>
          </p:cNvSpPr>
          <p:nvPr>
            <p:ph type="sldNum" sz="quarter" idx="12"/>
          </p:nvPr>
        </p:nvSpPr>
        <p:spPr>
          <a:xfrm>
            <a:off x="7219137" y="6368362"/>
            <a:ext cx="2228850" cy="365125"/>
          </a:xfrm>
        </p:spPr>
        <p:txBody>
          <a:bodyPr/>
          <a:lstStyle/>
          <a:p>
            <a:fld id="{20607042-D53A-4E69-917E-B6250902E102}" type="slidenum">
              <a:rPr kumimoji="1" lang="ja-JP" altLang="en-US" smtClean="0"/>
              <a:t>29</a:t>
            </a:fld>
            <a:endParaRPr kumimoji="1" lang="ja-JP" altLang="en-US" dirty="0"/>
          </a:p>
        </p:txBody>
      </p:sp>
      <p:sp>
        <p:nvSpPr>
          <p:cNvPr id="12" name="正方形/長方形 11"/>
          <p:cNvSpPr/>
          <p:nvPr/>
        </p:nvSpPr>
        <p:spPr>
          <a:xfrm>
            <a:off x="321968" y="131605"/>
            <a:ext cx="8036416" cy="369332"/>
          </a:xfrm>
          <a:prstGeom prst="rect">
            <a:avLst/>
          </a:prstGeom>
        </p:spPr>
        <p:txBody>
          <a:bodyPr wrap="square">
            <a:spAutoFit/>
          </a:bodyPr>
          <a:lstStyle/>
          <a:p>
            <a:r>
              <a:rPr lang="ja-JP" altLang="en-US" b="1" dirty="0">
                <a:latin typeface="+mj-lt"/>
              </a:rPr>
              <a:t>１</a:t>
            </a:r>
            <a:r>
              <a:rPr lang="ja-JP" altLang="en-US" b="1" dirty="0" smtClean="0">
                <a:latin typeface="+mj-lt"/>
              </a:rPr>
              <a:t>．</a:t>
            </a:r>
            <a:r>
              <a:rPr lang="ja-JP" altLang="en-US" b="1" dirty="0">
                <a:latin typeface="+mj-lt"/>
              </a:rPr>
              <a:t>第</a:t>
            </a:r>
            <a:r>
              <a:rPr lang="en-US" altLang="ja-JP" b="1" dirty="0">
                <a:latin typeface="+mj-lt"/>
              </a:rPr>
              <a:t>31</a:t>
            </a:r>
            <a:r>
              <a:rPr lang="ja-JP" altLang="en-US" b="1" dirty="0">
                <a:latin typeface="+mj-lt"/>
              </a:rPr>
              <a:t>回大阪府学校教育審</a:t>
            </a:r>
            <a:r>
              <a:rPr lang="ja-JP" altLang="en-US" b="1" dirty="0" smtClean="0">
                <a:latin typeface="+mj-lt"/>
              </a:rPr>
              <a:t>議会における主な意見</a:t>
            </a:r>
            <a:endParaRPr lang="ja-JP" altLang="en-US" b="1" dirty="0">
              <a:latin typeface="+mj-lt"/>
            </a:endParaRPr>
          </a:p>
        </p:txBody>
      </p:sp>
      <p:graphicFrame>
        <p:nvGraphicFramePr>
          <p:cNvPr id="5" name="表 4"/>
          <p:cNvGraphicFramePr>
            <a:graphicFrameLocks noGrp="1"/>
          </p:cNvGraphicFramePr>
          <p:nvPr>
            <p:extLst>
              <p:ext uri="{D42A27DB-BD31-4B8C-83A1-F6EECF244321}">
                <p14:modId xmlns:p14="http://schemas.microsoft.com/office/powerpoint/2010/main" val="935430968"/>
              </p:ext>
            </p:extLst>
          </p:nvPr>
        </p:nvGraphicFramePr>
        <p:xfrm>
          <a:off x="463636" y="637487"/>
          <a:ext cx="9264053" cy="6004560"/>
        </p:xfrm>
        <a:graphic>
          <a:graphicData uri="http://schemas.openxmlformats.org/drawingml/2006/table">
            <a:tbl>
              <a:tblPr firstRow="1" bandRow="1">
                <a:tableStyleId>{7DF18680-E054-41AD-8BC1-D1AEF772440D}</a:tableStyleId>
              </a:tblPr>
              <a:tblGrid>
                <a:gridCol w="2028577">
                  <a:extLst>
                    <a:ext uri="{9D8B030D-6E8A-4147-A177-3AD203B41FA5}">
                      <a16:colId xmlns:a16="http://schemas.microsoft.com/office/drawing/2014/main" val="3711587893"/>
                    </a:ext>
                  </a:extLst>
                </a:gridCol>
                <a:gridCol w="7235476">
                  <a:extLst>
                    <a:ext uri="{9D8B030D-6E8A-4147-A177-3AD203B41FA5}">
                      <a16:colId xmlns:a16="http://schemas.microsoft.com/office/drawing/2014/main" val="740768651"/>
                    </a:ext>
                  </a:extLst>
                </a:gridCol>
              </a:tblGrid>
              <a:tr h="353061">
                <a:tc>
                  <a:txBody>
                    <a:bodyPr/>
                    <a:lstStyle/>
                    <a:p>
                      <a:pPr algn="ctr"/>
                      <a:r>
                        <a:rPr kumimoji="1" lang="ja-JP" altLang="en-US" dirty="0" smtClean="0"/>
                        <a:t>項　目</a:t>
                      </a:r>
                      <a:endParaRPr kumimoji="1" lang="ja-JP" altLang="en-US" dirty="0"/>
                    </a:p>
                  </a:txBody>
                  <a:tcPr/>
                </a:tc>
                <a:tc>
                  <a:txBody>
                    <a:bodyPr/>
                    <a:lstStyle/>
                    <a:p>
                      <a:pPr algn="ctr"/>
                      <a:r>
                        <a:rPr kumimoji="1" lang="ja-JP" altLang="en-US" dirty="0" smtClean="0"/>
                        <a:t>主な意見</a:t>
                      </a:r>
                      <a:endParaRPr kumimoji="1" lang="ja-JP" altLang="en-US" dirty="0"/>
                    </a:p>
                  </a:txBody>
                  <a:tcPr/>
                </a:tc>
                <a:extLst>
                  <a:ext uri="{0D108BD9-81ED-4DB2-BD59-A6C34878D82A}">
                    <a16:rowId xmlns:a16="http://schemas.microsoft.com/office/drawing/2014/main" val="606956429"/>
                  </a:ext>
                </a:extLst>
              </a:tr>
              <a:tr h="4692442">
                <a:tc>
                  <a:txBody>
                    <a:bodyPr/>
                    <a:lstStyle/>
                    <a:p>
                      <a:r>
                        <a:rPr kumimoji="1" lang="ja-JP" altLang="en-US" sz="1400" dirty="0" smtClean="0"/>
                        <a:t>多様な生徒への学びのサポート等</a:t>
                      </a:r>
                      <a:endParaRPr kumimoji="1" lang="ja-JP" altLang="en-US" sz="1400" dirty="0"/>
                    </a:p>
                  </a:txBody>
                  <a:tcPr/>
                </a:tc>
                <a:tc>
                  <a:txBody>
                    <a:bodyPr/>
                    <a:lstStyle/>
                    <a:p>
                      <a:pPr marL="285750" indent="-285750">
                        <a:buFont typeface="Wingdings" panose="05000000000000000000" pitchFamily="2" charset="2"/>
                        <a:buChar char="u"/>
                      </a:pPr>
                      <a:r>
                        <a:rPr kumimoji="1" lang="ja-JP" altLang="en-US" sz="1400" dirty="0" smtClean="0">
                          <a:solidFill>
                            <a:schemeClr val="tx1"/>
                          </a:solidFill>
                        </a:rPr>
                        <a:t>参政権が</a:t>
                      </a:r>
                      <a:r>
                        <a:rPr kumimoji="1" lang="en-US" altLang="ja-JP" sz="1400" dirty="0" smtClean="0">
                          <a:solidFill>
                            <a:schemeClr val="tx1"/>
                          </a:solidFill>
                        </a:rPr>
                        <a:t>20</a:t>
                      </a:r>
                      <a:r>
                        <a:rPr kumimoji="1" lang="ja-JP" altLang="en-US" sz="1400" dirty="0" smtClean="0">
                          <a:solidFill>
                            <a:schemeClr val="tx1"/>
                          </a:solidFill>
                        </a:rPr>
                        <a:t>歳から</a:t>
                      </a:r>
                      <a:r>
                        <a:rPr kumimoji="1" lang="en-US" altLang="ja-JP" sz="1400" dirty="0" smtClean="0">
                          <a:solidFill>
                            <a:schemeClr val="tx1"/>
                          </a:solidFill>
                        </a:rPr>
                        <a:t>18</a:t>
                      </a:r>
                      <a:r>
                        <a:rPr kumimoji="1" lang="ja-JP" altLang="en-US" sz="1400" dirty="0" smtClean="0">
                          <a:solidFill>
                            <a:schemeClr val="tx1"/>
                          </a:solidFill>
                        </a:rPr>
                        <a:t>歳になり、成年年齢も間もなく</a:t>
                      </a:r>
                      <a:r>
                        <a:rPr kumimoji="1" lang="en-US" altLang="ja-JP" sz="1400" dirty="0" smtClean="0">
                          <a:solidFill>
                            <a:schemeClr val="tx1"/>
                          </a:solidFill>
                        </a:rPr>
                        <a:t>18</a:t>
                      </a:r>
                      <a:r>
                        <a:rPr kumimoji="1" lang="ja-JP" altLang="en-US" sz="1400" dirty="0" smtClean="0">
                          <a:solidFill>
                            <a:schemeClr val="tx1"/>
                          </a:solidFill>
                        </a:rPr>
                        <a:t>歳に引き下げられ、高校卒業段階で大人として社会での役割が求められる一方で、国の会議でも学習意欲の低い生徒が多いことが課題となっており、どのような教育をしていくか議論することが必要。</a:t>
                      </a:r>
                    </a:p>
                    <a:p>
                      <a:pPr marL="285750" indent="-285750">
                        <a:buFont typeface="Wingdings" panose="05000000000000000000" pitchFamily="2" charset="2"/>
                        <a:buChar char="u"/>
                      </a:pPr>
                      <a:r>
                        <a:rPr kumimoji="1" lang="ja-JP" altLang="en-US" sz="1400" dirty="0" smtClean="0">
                          <a:solidFill>
                            <a:schemeClr val="tx1"/>
                          </a:solidFill>
                        </a:rPr>
                        <a:t>コロナによる学校の臨時休業で、学校の福祉的機能や居場所としての役割も再認識されていることを押さえておくべき。</a:t>
                      </a:r>
                      <a:endParaRPr kumimoji="1" lang="en-US" altLang="ja-JP" sz="1400" dirty="0" smtClean="0">
                        <a:solidFill>
                          <a:schemeClr val="tx1"/>
                        </a:solidFil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1400" b="0" i="0" u="none" strike="noStrike" kern="1200" cap="none" spc="0" normalizeH="0" baseline="0" noProof="0" dirty="0" smtClean="0">
                          <a:ln>
                            <a:noFill/>
                          </a:ln>
                          <a:solidFill>
                            <a:schemeClr val="tx1"/>
                          </a:solidFill>
                          <a:effectLst/>
                          <a:uLnTx/>
                          <a:uFillTx/>
                          <a:latin typeface="+mn-lt"/>
                          <a:ea typeface="+mn-ea"/>
                          <a:cs typeface="+mn-cs"/>
                        </a:rPr>
                        <a:t>高校に入学後、小中学校の段階で、本来必要であったにもかかわらず、福祉サービス等の支援とつながっていないことがわかるケースがある。この場合、高校在籍中に居住している自治体とつながり、社会に出て生活するための基盤をつくることが必要。</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1400" b="0" i="0" u="none" strike="noStrike" kern="1200" cap="none" spc="0" normalizeH="0" baseline="0" noProof="0" dirty="0" smtClean="0">
                          <a:ln>
                            <a:noFill/>
                          </a:ln>
                          <a:solidFill>
                            <a:schemeClr val="tx1"/>
                          </a:solidFill>
                          <a:effectLst/>
                          <a:uLnTx/>
                          <a:uFillTx/>
                          <a:latin typeface="+mn-lt"/>
                          <a:ea typeface="+mn-ea"/>
                          <a:cs typeface="+mn-cs"/>
                        </a:rPr>
                        <a:t>高校入学時点で早めにサポートをするために、高校生活支援カードを活用し、何かある前からつながる予防的取り組みが必要。また、中学段階では受けてられていた地域資源の支援が高校に入学するととぎれてしまっている。支援の継続を支えるためのつなぐ専門家が高校にも必要。</a:t>
                      </a:r>
                      <a:endParaRPr kumimoji="1" lang="en-US" altLang="ja-JP" sz="1400" b="0" i="0" u="none" strike="noStrike" kern="1200" cap="none" spc="0" normalizeH="0" baseline="0" noProof="0" dirty="0" smtClean="0">
                        <a:ln>
                          <a:noFill/>
                        </a:ln>
                        <a:solidFill>
                          <a:schemeClr val="tx1"/>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1400" b="0" i="0" u="none" strike="noStrike" kern="1200" cap="none" spc="0" normalizeH="0" baseline="0" noProof="0" dirty="0" smtClean="0">
                          <a:ln>
                            <a:noFill/>
                          </a:ln>
                          <a:solidFill>
                            <a:schemeClr val="tx1"/>
                          </a:solidFill>
                          <a:effectLst/>
                          <a:uLnTx/>
                          <a:uFillTx/>
                          <a:latin typeface="+mn-lt"/>
                          <a:ea typeface="+mn-ea"/>
                          <a:cs typeface="+mn-cs"/>
                        </a:rPr>
                        <a:t>支援の必要な生徒が居住する市区町村と府立高校との連携が必要。</a:t>
                      </a:r>
                      <a:endParaRPr kumimoji="1" lang="en-US" altLang="ja-JP" sz="1400" b="0" i="0" u="none" strike="noStrike" kern="1200" cap="none" spc="0" normalizeH="0" baseline="0" noProof="0" dirty="0" smtClean="0">
                        <a:ln>
                          <a:noFill/>
                        </a:ln>
                        <a:solidFill>
                          <a:schemeClr val="tx1"/>
                        </a:solidFill>
                        <a:effectLst/>
                        <a:uLnTx/>
                        <a:uFillTx/>
                        <a:latin typeface="+mn-lt"/>
                        <a:ea typeface="+mn-ea"/>
                        <a:cs typeface="+mn-cs"/>
                      </a:endParaRPr>
                    </a:p>
                    <a:p>
                      <a:pPr marL="285750" indent="-285750">
                        <a:buFont typeface="Wingdings" panose="05000000000000000000" pitchFamily="2" charset="2"/>
                        <a:buChar char="u"/>
                      </a:pPr>
                      <a:r>
                        <a:rPr kumimoji="1" lang="ja-JP" altLang="en-US" sz="1400" dirty="0" smtClean="0">
                          <a:solidFill>
                            <a:schemeClr val="tx1"/>
                          </a:solidFill>
                        </a:rPr>
                        <a:t>「ともに学び、ともに育つ」という考え方は、障がいのある子どもだけでなく、配慮を必要とするすべての子ども、多様なこどもに概念を拡大することが必要。</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smtClean="0">
                          <a:solidFill>
                            <a:schemeClr val="tx1"/>
                          </a:solidFill>
                        </a:rPr>
                        <a:t>多様な生徒への個別最適化の学びを実現するため、仕組みと制度の構築が必要。</a:t>
                      </a:r>
                    </a:p>
                    <a:p>
                      <a:pPr marL="285750" indent="-285750">
                        <a:buFont typeface="Wingdings" panose="05000000000000000000" pitchFamily="2" charset="2"/>
                        <a:buChar char="u"/>
                      </a:pPr>
                      <a:r>
                        <a:rPr kumimoji="1" lang="ja-JP" altLang="en-US" sz="1400" dirty="0" smtClean="0">
                          <a:solidFill>
                            <a:schemeClr val="tx1"/>
                          </a:solidFill>
                        </a:rPr>
                        <a:t>増加し続ける知的障がいのある子どもと教育ニーズに真に対応していくには、さらなるインクルーシブ教育の実現を図らなければならない。支援学校の持つ専門性を高校にも広げていくことが必要。</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smtClean="0">
                          <a:solidFill>
                            <a:schemeClr val="tx1"/>
                          </a:solidFill>
                        </a:rPr>
                        <a:t>高校の専門性向上のためには、支援学校のセンター的機能の発揮が必要。</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smtClean="0">
                          <a:solidFill>
                            <a:schemeClr val="tx1"/>
                          </a:solidFill>
                        </a:rPr>
                        <a:t>自立支援推進校については拡充、共生推進校についてはこれまでの取組を継承して発展させることが必要。学力に関係なく、</a:t>
                      </a:r>
                      <a:r>
                        <a:rPr kumimoji="1" lang="ja-JP" altLang="en-US" sz="1400" dirty="0" err="1" smtClean="0">
                          <a:solidFill>
                            <a:schemeClr val="tx1"/>
                          </a:solidFill>
                        </a:rPr>
                        <a:t>発達障がい</a:t>
                      </a:r>
                      <a:r>
                        <a:rPr kumimoji="1" lang="ja-JP" altLang="en-US" sz="1400" dirty="0" smtClean="0">
                          <a:solidFill>
                            <a:schemeClr val="tx1"/>
                          </a:solidFill>
                        </a:rPr>
                        <a:t>等のある生徒は在籍していると考えられ、通級指導教室はすべての高校に設置すべき。</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smtClean="0">
                          <a:solidFill>
                            <a:schemeClr val="tx1"/>
                          </a:solidFill>
                        </a:rPr>
                        <a:t>他の自治体では支援学校に本籍を置き、小中学校に副籍を置いて交流・共同学習に取り組んでいるところもある。すべての生徒の学籍を支援学校ではない学校において、支援学校に副籍を置くといったようなことが、将来であっても実現できればと考えている。</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smtClean="0">
                          <a:solidFill>
                            <a:schemeClr val="tx1"/>
                          </a:solidFill>
                        </a:rPr>
                        <a:t>障がいのある生徒について、インターンシップ等にもっとしっかり取り組むことで、生徒の安心感につながるのではないか。</a:t>
                      </a:r>
                      <a:endParaRPr kumimoji="1" lang="en-US" altLang="ja-JP" sz="1400" dirty="0" smtClean="0">
                        <a:solidFill>
                          <a:schemeClr val="tx1"/>
                        </a:solidFill>
                      </a:endParaRPr>
                    </a:p>
                  </a:txBody>
                  <a:tcPr/>
                </a:tc>
                <a:extLst>
                  <a:ext uri="{0D108BD9-81ED-4DB2-BD59-A6C34878D82A}">
                    <a16:rowId xmlns:a16="http://schemas.microsoft.com/office/drawing/2014/main" val="519169401"/>
                  </a:ext>
                </a:extLst>
              </a:tr>
            </a:tbl>
          </a:graphicData>
        </a:graphic>
      </p:graphicFrame>
      <p:sp>
        <p:nvSpPr>
          <p:cNvPr id="6" name="スライド番号プレースホルダー 1"/>
          <p:cNvSpPr txBox="1">
            <a:spLocks/>
          </p:cNvSpPr>
          <p:nvPr/>
        </p:nvSpPr>
        <p:spPr>
          <a:xfrm>
            <a:off x="7638690" y="6493891"/>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29</a:t>
            </a:fld>
            <a:endParaRPr kumimoji="1" lang="ja-JP" altLang="en-US" dirty="0"/>
          </a:p>
        </p:txBody>
      </p:sp>
    </p:spTree>
    <p:extLst>
      <p:ext uri="{BB962C8B-B14F-4D97-AF65-F5344CB8AC3E}">
        <p14:creationId xmlns:p14="http://schemas.microsoft.com/office/powerpoint/2010/main" val="806479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68338" y="1052514"/>
            <a:ext cx="8856662" cy="1728787"/>
          </a:xfrm>
        </p:spPr>
        <p:txBody>
          <a:bodyPr>
            <a:normAutofit fontScale="90000"/>
          </a:bodyPr>
          <a:lstStyle/>
          <a:p>
            <a:pPr eaLnBrk="1" fontAlgn="auto" hangingPunct="1">
              <a:lnSpc>
                <a:spcPct val="150000"/>
              </a:lnSpc>
              <a:spcAft>
                <a:spcPts val="0"/>
              </a:spcAft>
              <a:defRPr/>
            </a:pPr>
            <a:r>
              <a:rPr lang="en-US" altLang="ja-JP" sz="4400" dirty="0"/>
              <a:t/>
            </a:r>
            <a:br>
              <a:rPr lang="en-US" altLang="ja-JP" sz="4400" dirty="0"/>
            </a:br>
            <a:r>
              <a:rPr lang="en-US" altLang="ja-JP" sz="4400" dirty="0"/>
              <a:t/>
            </a:r>
            <a:br>
              <a:rPr lang="en-US" altLang="ja-JP" sz="4400" dirty="0"/>
            </a:br>
            <a:r>
              <a:rPr lang="en-US" altLang="ja-JP" sz="4400" dirty="0"/>
              <a:t/>
            </a:r>
            <a:br>
              <a:rPr lang="en-US" altLang="ja-JP" sz="4400" dirty="0"/>
            </a:br>
            <a:r>
              <a:rPr lang="en-US" altLang="ja-JP" sz="4400" dirty="0"/>
              <a:t/>
            </a:r>
            <a:br>
              <a:rPr lang="en-US" altLang="ja-JP" sz="4400" dirty="0"/>
            </a:br>
            <a:r>
              <a:rPr lang="en-US" altLang="ja-JP" sz="4400" dirty="0"/>
              <a:t/>
            </a:r>
            <a:br>
              <a:rPr lang="en-US" altLang="ja-JP" sz="4400" dirty="0"/>
            </a:br>
            <a:r>
              <a:rPr lang="en-US" altLang="ja-JP" sz="4400" dirty="0"/>
              <a:t/>
            </a:r>
            <a:br>
              <a:rPr lang="en-US" altLang="ja-JP" sz="4400" dirty="0"/>
            </a:br>
            <a:r>
              <a:rPr lang="en-US" altLang="ja-JP" sz="4400" dirty="0"/>
              <a:t/>
            </a:r>
            <a:br>
              <a:rPr lang="en-US" altLang="ja-JP" sz="4400" dirty="0"/>
            </a:br>
            <a:r>
              <a:rPr lang="ja-JP" altLang="en-US" sz="4400" dirty="0">
                <a:latin typeface="HGPGothicE" panose="020B0900000000000000" pitchFamily="34" charset="-128"/>
                <a:ea typeface="HGPGothicE" panose="020B0900000000000000" pitchFamily="34" charset="-128"/>
              </a:rPr>
              <a:t>インクルーシブな学校をめざして</a:t>
            </a:r>
            <a:r>
              <a:rPr lang="en-US" altLang="ja-JP" sz="4400" dirty="0">
                <a:latin typeface="HGPGothicE" panose="020B0900000000000000" pitchFamily="34" charset="-128"/>
                <a:ea typeface="HGPGothicE" panose="020B0900000000000000" pitchFamily="34" charset="-128"/>
              </a:rPr>
              <a:t/>
            </a:r>
            <a:br>
              <a:rPr lang="en-US" altLang="ja-JP" sz="4400" dirty="0">
                <a:latin typeface="HGPGothicE" panose="020B0900000000000000" pitchFamily="34" charset="-128"/>
                <a:ea typeface="HGPGothicE" panose="020B0900000000000000" pitchFamily="34" charset="-128"/>
              </a:rPr>
            </a:br>
            <a:r>
              <a:rPr lang="ja-JP" altLang="en-US" sz="4400" dirty="0">
                <a:latin typeface="HGPGothicE" panose="020B0900000000000000" pitchFamily="34" charset="-128"/>
                <a:ea typeface="HGPGothicE" panose="020B0900000000000000" pitchFamily="34" charset="-128"/>
              </a:rPr>
              <a:t>～大阪府立松原高等学校のとりくみ～</a:t>
            </a:r>
            <a:r>
              <a:rPr lang="ja-JP" altLang="en-US" dirty="0">
                <a:latin typeface="HGPGothicE" panose="020B0900000000000000" pitchFamily="34" charset="-128"/>
                <a:ea typeface="HGPGothicE" panose="020B0900000000000000" pitchFamily="34" charset="-128"/>
              </a:rPr>
              <a:t>　</a:t>
            </a:r>
            <a:r>
              <a:rPr lang="ja-JP" altLang="en-US" dirty="0"/>
              <a:t>　</a:t>
            </a:r>
            <a:endParaRPr lang="ja-JP" altLang="en-US" sz="3600" dirty="0"/>
          </a:p>
        </p:txBody>
      </p:sp>
      <p:sp>
        <p:nvSpPr>
          <p:cNvPr id="11266" name="サブタイトル 2"/>
          <p:cNvSpPr>
            <a:spLocks noGrp="1"/>
          </p:cNvSpPr>
          <p:nvPr>
            <p:ph type="subTitle" idx="1"/>
          </p:nvPr>
        </p:nvSpPr>
        <p:spPr>
          <a:xfrm>
            <a:off x="560388" y="4365626"/>
            <a:ext cx="4864100" cy="1008063"/>
          </a:xfrm>
        </p:spPr>
        <p:txBody>
          <a:bodyPr>
            <a:normAutofit fontScale="92500" lnSpcReduction="10000"/>
          </a:bodyPr>
          <a:lstStyle/>
          <a:p>
            <a:pPr eaLnBrk="1" fontAlgn="auto" hangingPunct="1">
              <a:lnSpc>
                <a:spcPct val="90000"/>
              </a:lnSpc>
              <a:spcAft>
                <a:spcPts val="0"/>
              </a:spcAft>
              <a:buClr>
                <a:srgbClr val="EB641B"/>
              </a:buClr>
              <a:defRPr/>
            </a:pPr>
            <a:r>
              <a:rPr lang="ja-JP" altLang="en-US" sz="3200" dirty="0"/>
              <a:t>大阪府学校教育審議会</a:t>
            </a:r>
            <a:endParaRPr lang="en-US" altLang="ja-JP" sz="3200" dirty="0"/>
          </a:p>
          <a:p>
            <a:pPr eaLnBrk="1" fontAlgn="auto" hangingPunct="1">
              <a:lnSpc>
                <a:spcPct val="90000"/>
              </a:lnSpc>
              <a:spcAft>
                <a:spcPts val="0"/>
              </a:spcAft>
              <a:buClr>
                <a:srgbClr val="EB641B"/>
              </a:buClr>
              <a:defRPr/>
            </a:pPr>
            <a:r>
              <a:rPr lang="ja-JP" altLang="en-US" sz="3200" dirty="0"/>
              <a:t>２０２１．２．９</a:t>
            </a:r>
            <a:endParaRPr lang="en-US" altLang="ja-JP" sz="3200" dirty="0"/>
          </a:p>
          <a:p>
            <a:pPr eaLnBrk="1" fontAlgn="auto" hangingPunct="1">
              <a:lnSpc>
                <a:spcPct val="90000"/>
              </a:lnSpc>
              <a:spcAft>
                <a:spcPts val="0"/>
              </a:spcAft>
              <a:buClr>
                <a:srgbClr val="EB641B"/>
              </a:buClr>
              <a:defRPr/>
            </a:pPr>
            <a:endParaRPr lang="en-US" altLang="ja-JP" sz="3600" dirty="0"/>
          </a:p>
          <a:p>
            <a:pPr eaLnBrk="1" fontAlgn="auto" hangingPunct="1">
              <a:lnSpc>
                <a:spcPct val="90000"/>
              </a:lnSpc>
              <a:spcAft>
                <a:spcPts val="0"/>
              </a:spcAft>
              <a:buClr>
                <a:srgbClr val="EB641B"/>
              </a:buClr>
              <a:defRPr/>
            </a:pPr>
            <a:endParaRPr lang="en-US" altLang="ja-JP" dirty="0"/>
          </a:p>
          <a:p>
            <a:pPr eaLnBrk="1" fontAlgn="auto" hangingPunct="1">
              <a:lnSpc>
                <a:spcPct val="90000"/>
              </a:lnSpc>
              <a:spcAft>
                <a:spcPts val="0"/>
              </a:spcAft>
              <a:buClr>
                <a:srgbClr val="EB641B"/>
              </a:buClr>
              <a:defRPr/>
            </a:pPr>
            <a:endParaRPr lang="en-US" altLang="ja-JP" dirty="0"/>
          </a:p>
          <a:p>
            <a:pPr eaLnBrk="1" fontAlgn="auto" hangingPunct="1">
              <a:lnSpc>
                <a:spcPct val="90000"/>
              </a:lnSpc>
              <a:spcAft>
                <a:spcPts val="0"/>
              </a:spcAft>
              <a:buClr>
                <a:srgbClr val="EB641B"/>
              </a:buClr>
              <a:defRPr/>
            </a:pPr>
            <a:endParaRPr lang="en-US" altLang="ja-JP" dirty="0"/>
          </a:p>
          <a:p>
            <a:pPr eaLnBrk="1" fontAlgn="auto" hangingPunct="1">
              <a:lnSpc>
                <a:spcPct val="90000"/>
              </a:lnSpc>
              <a:spcAft>
                <a:spcPts val="0"/>
              </a:spcAft>
              <a:buClr>
                <a:srgbClr val="EB641B"/>
              </a:buClr>
              <a:defRPr/>
            </a:pPr>
            <a:endParaRPr lang="en-US" altLang="ja-JP" dirty="0"/>
          </a:p>
          <a:p>
            <a:pPr eaLnBrk="1" fontAlgn="auto" hangingPunct="1">
              <a:lnSpc>
                <a:spcPct val="90000"/>
              </a:lnSpc>
              <a:spcAft>
                <a:spcPts val="0"/>
              </a:spcAft>
              <a:buClr>
                <a:srgbClr val="EB641B"/>
              </a:buClr>
              <a:defRPr/>
            </a:pPr>
            <a:endParaRPr lang="en-US" altLang="ja-JP" dirty="0"/>
          </a:p>
          <a:p>
            <a:pPr eaLnBrk="1" fontAlgn="auto" hangingPunct="1">
              <a:lnSpc>
                <a:spcPct val="90000"/>
              </a:lnSpc>
              <a:spcAft>
                <a:spcPts val="0"/>
              </a:spcAft>
              <a:buClr>
                <a:srgbClr val="EB641B"/>
              </a:buClr>
              <a:defRPr/>
            </a:pPr>
            <a:endParaRPr lang="en-US" altLang="ja-JP" dirty="0"/>
          </a:p>
          <a:p>
            <a:pPr eaLnBrk="1" fontAlgn="auto" hangingPunct="1">
              <a:lnSpc>
                <a:spcPct val="90000"/>
              </a:lnSpc>
              <a:spcAft>
                <a:spcPts val="0"/>
              </a:spcAft>
              <a:buClr>
                <a:srgbClr val="EB641B"/>
              </a:buClr>
              <a:defRPr/>
            </a:pPr>
            <a:endParaRPr lang="en-US" altLang="ja-JP" dirty="0"/>
          </a:p>
          <a:p>
            <a:pPr eaLnBrk="1" fontAlgn="auto" hangingPunct="1">
              <a:lnSpc>
                <a:spcPct val="90000"/>
              </a:lnSpc>
              <a:spcAft>
                <a:spcPts val="0"/>
              </a:spcAft>
              <a:buClr>
                <a:srgbClr val="EB641B"/>
              </a:buClr>
              <a:defRPr/>
            </a:pPr>
            <a:endParaRPr lang="ja-JP" altLang="en-US" dirty="0"/>
          </a:p>
        </p:txBody>
      </p:sp>
      <p:sp>
        <p:nvSpPr>
          <p:cNvPr id="21508" name="スライド番号プレースホル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fontAlgn="base">
              <a:lnSpc>
                <a:spcPct val="100000"/>
              </a:lnSpc>
              <a:spcBef>
                <a:spcPct val="0"/>
              </a:spcBef>
              <a:spcAft>
                <a:spcPct val="0"/>
              </a:spcAft>
              <a:buClrTx/>
              <a:buNone/>
            </a:pPr>
            <a:fld id="{EE68EA05-8F54-49D4-A1BA-D498CE456545}" type="slidenum">
              <a:rPr kumimoji="0" lang="ja-JP" altLang="en-US" sz="1000">
                <a:solidFill>
                  <a:srgbClr val="FFFFFF"/>
                </a:solidFill>
                <a:latin typeface="Lucida Sans Unicode" panose="020B0602030504020204" pitchFamily="34" charset="0"/>
                <a:ea typeface="ＭＳ Ｐゴシック" panose="020B0600070205080204" pitchFamily="50" charset="-128"/>
              </a:rPr>
              <a:pPr fontAlgn="base">
                <a:lnSpc>
                  <a:spcPct val="100000"/>
                </a:lnSpc>
                <a:spcBef>
                  <a:spcPct val="0"/>
                </a:spcBef>
                <a:spcAft>
                  <a:spcPct val="0"/>
                </a:spcAft>
                <a:buClrTx/>
                <a:buNone/>
              </a:pPr>
              <a:t>3</a:t>
            </a:fld>
            <a:endParaRPr kumimoji="0" lang="ja-JP" altLang="en-US" sz="1000">
              <a:solidFill>
                <a:srgbClr val="FFFFFF"/>
              </a:solidFill>
              <a:latin typeface="Lucida Sans Unicode" panose="020B0602030504020204" pitchFamily="34" charset="0"/>
              <a:ea typeface="ＭＳ Ｐゴシック" panose="020B0600070205080204" pitchFamily="50" charset="-128"/>
            </a:endParaRPr>
          </a:p>
        </p:txBody>
      </p:sp>
      <p:pic>
        <p:nvPicPr>
          <p:cNvPr id="21509" name="Picture 2" descr="C:\Documents and Settings\Owner\Local Settings\Temporary Internet Files\Content.IE5\IZ0RC016\MC90043321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6963" y="3113088"/>
            <a:ext cx="2735262"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3</a:t>
            </a:fld>
            <a:endParaRPr kumimoji="1" lang="ja-JP" altLang="en-US" dirty="0"/>
          </a:p>
        </p:txBody>
      </p:sp>
    </p:spTree>
    <p:extLst>
      <p:ext uri="{BB962C8B-B14F-4D97-AF65-F5344CB8AC3E}">
        <p14:creationId xmlns:p14="http://schemas.microsoft.com/office/powerpoint/2010/main" val="36464488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a:xfrm flipV="1">
            <a:off x="463636" y="528033"/>
            <a:ext cx="8748000"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3" name="スライド番号プレースホルダー 2"/>
          <p:cNvSpPr>
            <a:spLocks noGrp="1"/>
          </p:cNvSpPr>
          <p:nvPr>
            <p:ph type="sldNum" sz="quarter" idx="12"/>
          </p:nvPr>
        </p:nvSpPr>
        <p:spPr>
          <a:xfrm>
            <a:off x="7219137" y="6368362"/>
            <a:ext cx="2228850" cy="365125"/>
          </a:xfrm>
        </p:spPr>
        <p:txBody>
          <a:bodyPr/>
          <a:lstStyle/>
          <a:p>
            <a:fld id="{20607042-D53A-4E69-917E-B6250902E102}" type="slidenum">
              <a:rPr kumimoji="1" lang="ja-JP" altLang="en-US" smtClean="0"/>
              <a:t>30</a:t>
            </a:fld>
            <a:endParaRPr kumimoji="1" lang="ja-JP" altLang="en-US" dirty="0"/>
          </a:p>
        </p:txBody>
      </p:sp>
      <p:sp>
        <p:nvSpPr>
          <p:cNvPr id="12" name="正方形/長方形 11"/>
          <p:cNvSpPr/>
          <p:nvPr/>
        </p:nvSpPr>
        <p:spPr>
          <a:xfrm>
            <a:off x="321968" y="131605"/>
            <a:ext cx="8036416" cy="369332"/>
          </a:xfrm>
          <a:prstGeom prst="rect">
            <a:avLst/>
          </a:prstGeom>
        </p:spPr>
        <p:txBody>
          <a:bodyPr wrap="square">
            <a:spAutoFit/>
          </a:bodyPr>
          <a:lstStyle/>
          <a:p>
            <a:r>
              <a:rPr lang="ja-JP" altLang="en-US" b="1" dirty="0">
                <a:latin typeface="+mj-lt"/>
              </a:rPr>
              <a:t>１</a:t>
            </a:r>
            <a:r>
              <a:rPr lang="ja-JP" altLang="en-US" b="1" dirty="0" smtClean="0">
                <a:latin typeface="+mj-lt"/>
              </a:rPr>
              <a:t>．</a:t>
            </a:r>
            <a:r>
              <a:rPr lang="ja-JP" altLang="en-US" b="1" dirty="0">
                <a:latin typeface="+mj-lt"/>
              </a:rPr>
              <a:t>第</a:t>
            </a:r>
            <a:r>
              <a:rPr lang="en-US" altLang="ja-JP" b="1" dirty="0">
                <a:latin typeface="+mj-lt"/>
              </a:rPr>
              <a:t>31</a:t>
            </a:r>
            <a:r>
              <a:rPr lang="ja-JP" altLang="en-US" b="1" dirty="0">
                <a:latin typeface="+mj-lt"/>
              </a:rPr>
              <a:t>回大阪府学校教育審議会</a:t>
            </a:r>
            <a:r>
              <a:rPr lang="ja-JP" altLang="en-US" b="1" dirty="0" smtClean="0">
                <a:latin typeface="+mj-lt"/>
              </a:rPr>
              <a:t>の</a:t>
            </a:r>
            <a:r>
              <a:rPr lang="ja-JP" altLang="en-US" b="1" dirty="0">
                <a:latin typeface="+mj-lt"/>
              </a:rPr>
              <a:t>主</a:t>
            </a:r>
            <a:r>
              <a:rPr lang="ja-JP" altLang="en-US" b="1" dirty="0" smtClean="0">
                <a:latin typeface="+mj-lt"/>
              </a:rPr>
              <a:t>な</a:t>
            </a:r>
            <a:r>
              <a:rPr lang="ja-JP" altLang="en-US" b="1" dirty="0">
                <a:latin typeface="+mj-lt"/>
              </a:rPr>
              <a:t>意見</a:t>
            </a:r>
          </a:p>
        </p:txBody>
      </p:sp>
      <p:graphicFrame>
        <p:nvGraphicFramePr>
          <p:cNvPr id="5" name="表 4"/>
          <p:cNvGraphicFramePr>
            <a:graphicFrameLocks noGrp="1"/>
          </p:cNvGraphicFramePr>
          <p:nvPr>
            <p:extLst>
              <p:ext uri="{D42A27DB-BD31-4B8C-83A1-F6EECF244321}">
                <p14:modId xmlns:p14="http://schemas.microsoft.com/office/powerpoint/2010/main" val="2695344987"/>
              </p:ext>
            </p:extLst>
          </p:nvPr>
        </p:nvGraphicFramePr>
        <p:xfrm>
          <a:off x="463635" y="1052136"/>
          <a:ext cx="8984351" cy="4710752"/>
        </p:xfrm>
        <a:graphic>
          <a:graphicData uri="http://schemas.openxmlformats.org/drawingml/2006/table">
            <a:tbl>
              <a:tblPr firstRow="1" bandRow="1">
                <a:tableStyleId>{7DF18680-E054-41AD-8BC1-D1AEF772440D}</a:tableStyleId>
              </a:tblPr>
              <a:tblGrid>
                <a:gridCol w="2180818">
                  <a:extLst>
                    <a:ext uri="{9D8B030D-6E8A-4147-A177-3AD203B41FA5}">
                      <a16:colId xmlns:a16="http://schemas.microsoft.com/office/drawing/2014/main" val="3711587893"/>
                    </a:ext>
                  </a:extLst>
                </a:gridCol>
                <a:gridCol w="6803533">
                  <a:extLst>
                    <a:ext uri="{9D8B030D-6E8A-4147-A177-3AD203B41FA5}">
                      <a16:colId xmlns:a16="http://schemas.microsoft.com/office/drawing/2014/main" val="740768651"/>
                    </a:ext>
                  </a:extLst>
                </a:gridCol>
              </a:tblGrid>
              <a:tr h="322029">
                <a:tc>
                  <a:txBody>
                    <a:bodyPr/>
                    <a:lstStyle/>
                    <a:p>
                      <a:pPr algn="ctr"/>
                      <a:r>
                        <a:rPr kumimoji="1" lang="ja-JP" altLang="en-US" dirty="0" smtClean="0"/>
                        <a:t>項　目</a:t>
                      </a:r>
                      <a:endParaRPr kumimoji="1" lang="ja-JP" altLang="en-US" dirty="0"/>
                    </a:p>
                  </a:txBody>
                  <a:tcPr/>
                </a:tc>
                <a:tc>
                  <a:txBody>
                    <a:bodyPr/>
                    <a:lstStyle/>
                    <a:p>
                      <a:pPr algn="ctr"/>
                      <a:r>
                        <a:rPr kumimoji="1" lang="ja-JP" altLang="en-US" dirty="0" smtClean="0"/>
                        <a:t>主な意見</a:t>
                      </a:r>
                      <a:endParaRPr kumimoji="1" lang="ja-JP" altLang="en-US" dirty="0"/>
                    </a:p>
                  </a:txBody>
                  <a:tcPr/>
                </a:tc>
                <a:extLst>
                  <a:ext uri="{0D108BD9-81ED-4DB2-BD59-A6C34878D82A}">
                    <a16:rowId xmlns:a16="http://schemas.microsoft.com/office/drawing/2014/main" val="606956429"/>
                  </a:ext>
                </a:extLst>
              </a:tr>
              <a:tr h="4344992">
                <a:tc>
                  <a:txBody>
                    <a:bodyPr/>
                    <a:lstStyle/>
                    <a:p>
                      <a:r>
                        <a:rPr kumimoji="1" lang="ja-JP" altLang="en-US" sz="1400" dirty="0" smtClean="0"/>
                        <a:t>普通科のあり方</a:t>
                      </a:r>
                      <a:endParaRPr kumimoji="1" lang="ja-JP" altLang="en-US" sz="1400" dirty="0"/>
                    </a:p>
                  </a:txBody>
                  <a:tcPr/>
                </a:tc>
                <a:tc>
                  <a:txBody>
                    <a:bodyPr/>
                    <a:lstStyle/>
                    <a:p>
                      <a:pPr marL="285750" indent="-285750">
                        <a:buFont typeface="Wingdings" panose="05000000000000000000" pitchFamily="2" charset="2"/>
                        <a:buChar char="u"/>
                      </a:pPr>
                      <a:r>
                        <a:rPr kumimoji="1" lang="ja-JP" altLang="en-US" sz="1400" dirty="0" smtClean="0"/>
                        <a:t>ボリュームゾーンの生徒に対する教育のあり方を今一度考え直してみることも一つの観点であり、国でも普通科教育の在り方として、学際科学的な学びや地域社会が抱える課題の解決に向けた学びなどが議論されている。後者は地方創生にも関わる観点。</a:t>
                      </a:r>
                      <a:endParaRPr kumimoji="1" lang="en-US" altLang="ja-JP" sz="1400" dirty="0" smtClean="0"/>
                    </a:p>
                    <a:p>
                      <a:pPr marL="285750" indent="-285750">
                        <a:buFont typeface="Wingdings" panose="05000000000000000000" pitchFamily="2" charset="2"/>
                        <a:buChar char="u"/>
                      </a:pPr>
                      <a:r>
                        <a:rPr kumimoji="1" lang="ja-JP" altLang="en-US" sz="1400" dirty="0" smtClean="0">
                          <a:solidFill>
                            <a:schemeClr val="tx1"/>
                          </a:solidFill>
                        </a:rPr>
                        <a:t>普通科に通う生徒の層が多様化しており、学科だけでは捉えられなくなっていると思う。普通科の層のダイバーシティをどのようにとらえていくかが重要。</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smtClean="0">
                          <a:solidFill>
                            <a:schemeClr val="tx1"/>
                          </a:solidFill>
                        </a:rPr>
                        <a:t>グローバルリーダーズハイスクールは知名度があるが、その次に続く高校の名前は思い浮かばない。地域の国立大学や難関私立大学などをめざす高校のブランディングも大切。</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smtClean="0">
                          <a:solidFill>
                            <a:schemeClr val="tx1"/>
                          </a:solidFill>
                        </a:rPr>
                        <a:t>普通科高校にフォーカスすべきである。従前の教育における「こうあるべき」という考え方を崩していくことも必要。</a:t>
                      </a:r>
                    </a:p>
                    <a:p>
                      <a:pPr marL="285750" indent="-285750">
                        <a:buFont typeface="Wingdings" panose="05000000000000000000" pitchFamily="2" charset="2"/>
                        <a:buChar char="u"/>
                      </a:pPr>
                      <a:r>
                        <a:rPr kumimoji="1" lang="ja-JP" altLang="en-US" sz="1400" dirty="0" smtClean="0">
                          <a:solidFill>
                            <a:schemeClr val="tx1"/>
                          </a:solidFill>
                        </a:rPr>
                        <a:t>学ぶことの意義は何のためにあるのか、生徒にも教員にも分かりにくくなっている。</a:t>
                      </a:r>
                    </a:p>
                    <a:p>
                      <a:pPr marL="285750" indent="-285750">
                        <a:buFont typeface="Wingdings" panose="05000000000000000000" pitchFamily="2" charset="2"/>
                        <a:buChar char="u"/>
                      </a:pPr>
                      <a:r>
                        <a:rPr kumimoji="1" lang="ja-JP" altLang="en-US" sz="1400" dirty="0" smtClean="0">
                          <a:solidFill>
                            <a:schemeClr val="tx1"/>
                          </a:solidFill>
                        </a:rPr>
                        <a:t>総合学科だけでなく、普通科でも個別最適化、探究活動、キャリア教育に力を入れるべき</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smtClean="0">
                          <a:solidFill>
                            <a:schemeClr val="tx1"/>
                          </a:solidFill>
                        </a:rPr>
                        <a:t>高校がどう生き残っていくか。市場競争の中での</a:t>
                      </a:r>
                      <a:r>
                        <a:rPr kumimoji="1" lang="en-US" altLang="ja-JP" sz="1400" dirty="0" smtClean="0">
                          <a:solidFill>
                            <a:schemeClr val="tx1"/>
                          </a:solidFill>
                        </a:rPr>
                        <a:t>4</a:t>
                      </a:r>
                      <a:r>
                        <a:rPr kumimoji="1" lang="ja-JP" altLang="en-US" sz="1400" dirty="0" err="1" smtClean="0">
                          <a:solidFill>
                            <a:schemeClr val="tx1"/>
                          </a:solidFill>
                        </a:rPr>
                        <a:t>つの</a:t>
                      </a:r>
                      <a:r>
                        <a:rPr kumimoji="1" lang="ja-JP" altLang="en-US" sz="1400" dirty="0" smtClean="0">
                          <a:solidFill>
                            <a:schemeClr val="tx1"/>
                          </a:solidFill>
                        </a:rPr>
                        <a:t>生き残り方として、トップブランド、チャレンジャー、ニッチャーがあり、チャレンジャーとニッチャーの間の「フォロワー」とも言える普通科をどう支援するかが重要。チャレンジャーになるのか、ニッチャーに向かうのか。</a:t>
                      </a:r>
                      <a:endParaRPr kumimoji="1" lang="en-US" altLang="ja-JP" sz="1400" dirty="0" smtClean="0">
                        <a:solidFill>
                          <a:schemeClr val="tx1"/>
                        </a:solidFill>
                      </a:endParaRPr>
                    </a:p>
                    <a:p>
                      <a:pPr marL="285750" indent="-285750">
                        <a:buFont typeface="Wingdings" panose="05000000000000000000" pitchFamily="2" charset="2"/>
                        <a:buChar char="u"/>
                      </a:pPr>
                      <a:r>
                        <a:rPr kumimoji="1" lang="ja-JP" altLang="en-US" sz="1400" dirty="0" smtClean="0">
                          <a:solidFill>
                            <a:schemeClr val="tx1"/>
                          </a:solidFill>
                        </a:rPr>
                        <a:t>ボリュームゾーンの普通科高校が、</a:t>
                      </a:r>
                      <a:r>
                        <a:rPr kumimoji="1" lang="en-US" altLang="ja-JP" sz="1400" dirty="0" smtClean="0">
                          <a:solidFill>
                            <a:schemeClr val="tx1"/>
                          </a:solidFill>
                        </a:rPr>
                        <a:t>3</a:t>
                      </a:r>
                      <a:r>
                        <a:rPr kumimoji="1" lang="ja-JP" altLang="en-US" sz="1400" dirty="0" smtClean="0">
                          <a:solidFill>
                            <a:schemeClr val="tx1"/>
                          </a:solidFill>
                        </a:rPr>
                        <a:t>年連続定員割れのルールもあるが、危機感を持って対応できるようにすることが重要。</a:t>
                      </a:r>
                    </a:p>
                  </a:txBody>
                  <a:tcPr/>
                </a:tc>
                <a:extLst>
                  <a:ext uri="{0D108BD9-81ED-4DB2-BD59-A6C34878D82A}">
                    <a16:rowId xmlns:a16="http://schemas.microsoft.com/office/drawing/2014/main" val="519169401"/>
                  </a:ext>
                </a:extLst>
              </a:tr>
            </a:tbl>
          </a:graphicData>
        </a:graphic>
      </p:graphicFrame>
    </p:spTree>
    <p:extLst>
      <p:ext uri="{BB962C8B-B14F-4D97-AF65-F5344CB8AC3E}">
        <p14:creationId xmlns:p14="http://schemas.microsoft.com/office/powerpoint/2010/main" val="1982584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a:xfrm flipV="1">
            <a:off x="463636" y="528033"/>
            <a:ext cx="8748000"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3" name="スライド番号プレースホルダー 2"/>
          <p:cNvSpPr>
            <a:spLocks noGrp="1"/>
          </p:cNvSpPr>
          <p:nvPr>
            <p:ph type="sldNum" sz="quarter" idx="12"/>
          </p:nvPr>
        </p:nvSpPr>
        <p:spPr>
          <a:xfrm>
            <a:off x="7219137" y="6368362"/>
            <a:ext cx="2228850" cy="365125"/>
          </a:xfrm>
        </p:spPr>
        <p:txBody>
          <a:bodyPr/>
          <a:lstStyle/>
          <a:p>
            <a:fld id="{20607042-D53A-4E69-917E-B6250902E102}" type="slidenum">
              <a:rPr kumimoji="1" lang="ja-JP" altLang="en-US" smtClean="0"/>
              <a:t>31</a:t>
            </a:fld>
            <a:endParaRPr kumimoji="1" lang="ja-JP" altLang="en-US" dirty="0"/>
          </a:p>
        </p:txBody>
      </p:sp>
      <p:sp>
        <p:nvSpPr>
          <p:cNvPr id="12" name="正方形/長方形 11"/>
          <p:cNvSpPr/>
          <p:nvPr/>
        </p:nvSpPr>
        <p:spPr>
          <a:xfrm>
            <a:off x="321968" y="131605"/>
            <a:ext cx="8036416" cy="369332"/>
          </a:xfrm>
          <a:prstGeom prst="rect">
            <a:avLst/>
          </a:prstGeom>
        </p:spPr>
        <p:txBody>
          <a:bodyPr wrap="square">
            <a:spAutoFit/>
          </a:bodyPr>
          <a:lstStyle/>
          <a:p>
            <a:r>
              <a:rPr lang="ja-JP" altLang="en-US" b="1" dirty="0">
                <a:latin typeface="+mj-lt"/>
              </a:rPr>
              <a:t>１</a:t>
            </a:r>
            <a:r>
              <a:rPr lang="ja-JP" altLang="en-US" b="1" dirty="0" smtClean="0">
                <a:latin typeface="+mj-lt"/>
              </a:rPr>
              <a:t>．第</a:t>
            </a:r>
            <a:r>
              <a:rPr lang="en-US" altLang="ja-JP" b="1" dirty="0" smtClean="0">
                <a:latin typeface="+mj-lt"/>
              </a:rPr>
              <a:t>31</a:t>
            </a:r>
            <a:r>
              <a:rPr lang="ja-JP" altLang="en-US" b="1" dirty="0">
                <a:latin typeface="+mj-lt"/>
              </a:rPr>
              <a:t>回大阪府学校教育審議会</a:t>
            </a:r>
            <a:r>
              <a:rPr lang="ja-JP" altLang="en-US" b="1" dirty="0" smtClean="0">
                <a:latin typeface="+mj-lt"/>
              </a:rPr>
              <a:t>の</a:t>
            </a:r>
            <a:r>
              <a:rPr lang="ja-JP" altLang="en-US" b="1" dirty="0">
                <a:latin typeface="+mj-lt"/>
              </a:rPr>
              <a:t>主</a:t>
            </a:r>
            <a:r>
              <a:rPr lang="ja-JP" altLang="en-US" b="1" dirty="0" smtClean="0">
                <a:latin typeface="+mj-lt"/>
              </a:rPr>
              <a:t>な</a:t>
            </a:r>
            <a:r>
              <a:rPr lang="ja-JP" altLang="en-US" b="1" dirty="0">
                <a:latin typeface="+mj-lt"/>
              </a:rPr>
              <a:t>意見</a:t>
            </a:r>
          </a:p>
        </p:txBody>
      </p:sp>
      <p:graphicFrame>
        <p:nvGraphicFramePr>
          <p:cNvPr id="5" name="表 4"/>
          <p:cNvGraphicFramePr>
            <a:graphicFrameLocks noGrp="1"/>
          </p:cNvGraphicFramePr>
          <p:nvPr>
            <p:extLst>
              <p:ext uri="{D42A27DB-BD31-4B8C-83A1-F6EECF244321}">
                <p14:modId xmlns:p14="http://schemas.microsoft.com/office/powerpoint/2010/main" val="2824018669"/>
              </p:ext>
            </p:extLst>
          </p:nvPr>
        </p:nvGraphicFramePr>
        <p:xfrm>
          <a:off x="498763" y="964921"/>
          <a:ext cx="8949223" cy="4512490"/>
        </p:xfrm>
        <a:graphic>
          <a:graphicData uri="http://schemas.openxmlformats.org/drawingml/2006/table">
            <a:tbl>
              <a:tblPr firstRow="1" bandRow="1">
                <a:tableStyleId>{7DF18680-E054-41AD-8BC1-D1AEF772440D}</a:tableStyleId>
              </a:tblPr>
              <a:tblGrid>
                <a:gridCol w="2179330">
                  <a:extLst>
                    <a:ext uri="{9D8B030D-6E8A-4147-A177-3AD203B41FA5}">
                      <a16:colId xmlns:a16="http://schemas.microsoft.com/office/drawing/2014/main" val="3711587893"/>
                    </a:ext>
                  </a:extLst>
                </a:gridCol>
                <a:gridCol w="6769893">
                  <a:extLst>
                    <a:ext uri="{9D8B030D-6E8A-4147-A177-3AD203B41FA5}">
                      <a16:colId xmlns:a16="http://schemas.microsoft.com/office/drawing/2014/main" val="740768651"/>
                    </a:ext>
                  </a:extLst>
                </a:gridCol>
              </a:tblGrid>
              <a:tr h="334498">
                <a:tc>
                  <a:txBody>
                    <a:bodyPr/>
                    <a:lstStyle/>
                    <a:p>
                      <a:pPr algn="ctr"/>
                      <a:r>
                        <a:rPr kumimoji="1" lang="ja-JP" altLang="en-US" dirty="0" smtClean="0"/>
                        <a:t>項　目</a:t>
                      </a:r>
                      <a:endParaRPr kumimoji="1" lang="ja-JP" altLang="en-US" dirty="0"/>
                    </a:p>
                  </a:txBody>
                  <a:tcPr/>
                </a:tc>
                <a:tc>
                  <a:txBody>
                    <a:bodyPr/>
                    <a:lstStyle/>
                    <a:p>
                      <a:pPr algn="ctr"/>
                      <a:r>
                        <a:rPr kumimoji="1" lang="ja-JP" altLang="en-US" dirty="0" smtClean="0"/>
                        <a:t>主な意見</a:t>
                      </a:r>
                      <a:endParaRPr kumimoji="1" lang="ja-JP" altLang="en-US" dirty="0"/>
                    </a:p>
                  </a:txBody>
                  <a:tcPr/>
                </a:tc>
                <a:extLst>
                  <a:ext uri="{0D108BD9-81ED-4DB2-BD59-A6C34878D82A}">
                    <a16:rowId xmlns:a16="http://schemas.microsoft.com/office/drawing/2014/main" val="606956429"/>
                  </a:ext>
                </a:extLst>
              </a:tr>
              <a:tr h="1059244">
                <a:tc>
                  <a:txBody>
                    <a:bodyPr/>
                    <a:lstStyle/>
                    <a:p>
                      <a:r>
                        <a:rPr kumimoji="1" lang="ja-JP" altLang="en-US" sz="1400" dirty="0" smtClean="0">
                          <a:solidFill>
                            <a:schemeClr val="tx1"/>
                          </a:solidFill>
                        </a:rPr>
                        <a:t>ＩＣＴの活用</a:t>
                      </a:r>
                      <a:endParaRPr kumimoji="1" lang="ja-JP" altLang="en-US" sz="1400" dirty="0">
                        <a:solidFill>
                          <a:schemeClr val="tx1"/>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1400" dirty="0" smtClean="0">
                          <a:solidFill>
                            <a:schemeClr val="tx1"/>
                          </a:solidFill>
                        </a:rPr>
                        <a:t>公平性と卓越性を高い水準で両立するため、</a:t>
                      </a:r>
                      <a:r>
                        <a:rPr kumimoji="1" lang="en-US" altLang="ja-JP" sz="1400" dirty="0" smtClean="0">
                          <a:solidFill>
                            <a:schemeClr val="tx1"/>
                          </a:solidFill>
                        </a:rPr>
                        <a:t>ICT</a:t>
                      </a:r>
                      <a:r>
                        <a:rPr kumimoji="1" lang="ja-JP" altLang="en-US" sz="1400" dirty="0" smtClean="0">
                          <a:solidFill>
                            <a:schemeClr val="tx1"/>
                          </a:solidFill>
                        </a:rPr>
                        <a:t>をはじめとしたデジタル技術のさらなる活用によって、その可能性も広がるのではないか。</a:t>
                      </a:r>
                    </a:p>
                    <a:p>
                      <a:pPr marL="285750" indent="-285750">
                        <a:buFont typeface="Wingdings" panose="05000000000000000000" pitchFamily="2" charset="2"/>
                        <a:buChar char="u"/>
                      </a:pPr>
                      <a:r>
                        <a:rPr kumimoji="1" lang="en-US" altLang="ja-JP" sz="1400" dirty="0" smtClean="0">
                          <a:solidFill>
                            <a:schemeClr val="tx1"/>
                          </a:solidFill>
                        </a:rPr>
                        <a:t>ICT</a:t>
                      </a:r>
                      <a:r>
                        <a:rPr kumimoji="1" lang="ja-JP" altLang="en-US" sz="1400" dirty="0" smtClean="0">
                          <a:solidFill>
                            <a:schemeClr val="tx1"/>
                          </a:solidFill>
                        </a:rPr>
                        <a:t>の活用など幅広く展開するうちに、それぞれの学校で</a:t>
                      </a:r>
                      <a:r>
                        <a:rPr kumimoji="1" lang="en-US" altLang="ja-JP" sz="1400" dirty="0" smtClean="0">
                          <a:solidFill>
                            <a:schemeClr val="tx1"/>
                          </a:solidFill>
                        </a:rPr>
                        <a:t>STEAM</a:t>
                      </a:r>
                      <a:r>
                        <a:rPr kumimoji="1" lang="ja-JP" altLang="en-US" sz="1400" dirty="0" smtClean="0">
                          <a:solidFill>
                            <a:schemeClr val="tx1"/>
                          </a:solidFill>
                        </a:rPr>
                        <a:t>教育のあり方も変わってくる。進学先とか結果だけを見るのではなく、学ぶ過程を含めて制度設計や仕組みを作ることで豊かな教育が実現できるのではないか。</a:t>
                      </a:r>
                    </a:p>
                  </a:txBody>
                  <a:tcPr/>
                </a:tc>
                <a:extLst>
                  <a:ext uri="{0D108BD9-81ED-4DB2-BD59-A6C34878D82A}">
                    <a16:rowId xmlns:a16="http://schemas.microsoft.com/office/drawing/2014/main" val="519169401"/>
                  </a:ext>
                </a:extLst>
              </a:tr>
              <a:tr h="1254368">
                <a:tc>
                  <a:txBody>
                    <a:bodyPr/>
                    <a:lstStyle/>
                    <a:p>
                      <a:r>
                        <a:rPr kumimoji="1" lang="ja-JP" altLang="en-US" sz="1400" dirty="0" smtClean="0">
                          <a:solidFill>
                            <a:schemeClr val="tx1"/>
                          </a:solidFill>
                        </a:rPr>
                        <a:t>進路実現</a:t>
                      </a:r>
                      <a:endParaRPr kumimoji="1" lang="ja-JP" altLang="en-US" sz="1400" dirty="0">
                        <a:solidFill>
                          <a:schemeClr val="tx1"/>
                        </a:solidFill>
                      </a:endParaRPr>
                    </a:p>
                  </a:txBody>
                  <a:tcPr/>
                </a:tc>
                <a:tc>
                  <a:txBody>
                    <a:bodyPr/>
                    <a:lstStyle/>
                    <a:p>
                      <a:pPr marL="285750" indent="-285750">
                        <a:buFont typeface="Wingdings" panose="05000000000000000000" pitchFamily="2" charset="2"/>
                        <a:buChar char="u"/>
                      </a:pPr>
                      <a:r>
                        <a:rPr kumimoji="1" lang="ja-JP" altLang="en-US" sz="1400" dirty="0" smtClean="0">
                          <a:solidFill>
                            <a:schemeClr val="tx1"/>
                          </a:solidFill>
                        </a:rPr>
                        <a:t>個々の力を最大限発揮できるよう、就業に結びつく教育が必要。学んだから働ける、ではなく、自分の力を最大限発揮できることが見えていて、そこに向かう教育が必要。</a:t>
                      </a:r>
                    </a:p>
                    <a:p>
                      <a:pPr marL="285750" indent="-285750">
                        <a:buFont typeface="Wingdings" panose="05000000000000000000" pitchFamily="2" charset="2"/>
                        <a:buChar char="u"/>
                      </a:pPr>
                      <a:r>
                        <a:rPr kumimoji="1" lang="ja-JP" altLang="en-US" sz="1400" dirty="0" smtClean="0">
                          <a:solidFill>
                            <a:schemeClr val="tx1"/>
                          </a:solidFill>
                        </a:rPr>
                        <a:t>大阪は中小企業に支えられた街でもある。大阪で生きる、大阪を引っ張る生徒をいかに育てるかが重要。</a:t>
                      </a:r>
                    </a:p>
                    <a:p>
                      <a:pPr marL="285750" indent="-285750">
                        <a:buFont typeface="Wingdings" panose="05000000000000000000" pitchFamily="2" charset="2"/>
                        <a:buChar char="u"/>
                      </a:pPr>
                      <a:r>
                        <a:rPr kumimoji="1" lang="ja-JP" altLang="en-US" sz="1400" dirty="0" smtClean="0">
                          <a:solidFill>
                            <a:schemeClr val="tx1"/>
                          </a:solidFill>
                        </a:rPr>
                        <a:t>障がいのある生徒は中学校卒業後、高校籍と支援籍に進路が分かれるが、就労のことを考えれば、高校卒と支援学校卒との違いは大きいのが現実であり検討が必要。</a:t>
                      </a:r>
                    </a:p>
                  </a:txBody>
                  <a:tcPr/>
                </a:tc>
                <a:extLst>
                  <a:ext uri="{0D108BD9-81ED-4DB2-BD59-A6C34878D82A}">
                    <a16:rowId xmlns:a16="http://schemas.microsoft.com/office/drawing/2014/main" val="65331442"/>
                  </a:ext>
                </a:extLst>
              </a:tr>
              <a:tr h="1616890">
                <a:tc>
                  <a:txBody>
                    <a:bodyPr/>
                    <a:lstStyle/>
                    <a:p>
                      <a:r>
                        <a:rPr kumimoji="1" lang="ja-JP" altLang="en-US" sz="1400" dirty="0" smtClean="0">
                          <a:solidFill>
                            <a:schemeClr val="tx1"/>
                          </a:solidFill>
                        </a:rPr>
                        <a:t>その他</a:t>
                      </a:r>
                      <a:endParaRPr kumimoji="1" lang="ja-JP" altLang="en-US" sz="1400" dirty="0">
                        <a:solidFill>
                          <a:schemeClr val="tx1"/>
                        </a:solidFill>
                      </a:endParaRPr>
                    </a:p>
                  </a:txBody>
                  <a:tcPr/>
                </a:tc>
                <a:tc>
                  <a:txBody>
                    <a:bodyPr/>
                    <a:lstStyle/>
                    <a:p>
                      <a:pPr marL="285750" indent="-285750">
                        <a:buFont typeface="Wingdings" panose="05000000000000000000" pitchFamily="2" charset="2"/>
                        <a:buChar char="u"/>
                      </a:pPr>
                      <a:r>
                        <a:rPr kumimoji="1" lang="en-US" altLang="ja-JP" sz="1400" dirty="0" smtClean="0">
                          <a:solidFill>
                            <a:schemeClr val="tx1"/>
                          </a:solidFill>
                        </a:rPr>
                        <a:t>SSH</a:t>
                      </a:r>
                      <a:r>
                        <a:rPr kumimoji="1" lang="ja-JP" altLang="en-US" sz="1400" dirty="0" smtClean="0">
                          <a:solidFill>
                            <a:schemeClr val="tx1"/>
                          </a:solidFill>
                        </a:rPr>
                        <a:t>をはじめ、高校では高度な教育が求められており、高校の教員の専門性を高めるための教員の力量を形成する時間や制度等を考えることも必要</a:t>
                      </a:r>
                    </a:p>
                    <a:p>
                      <a:pPr marL="285750" indent="-285750">
                        <a:buFont typeface="Wingdings" panose="05000000000000000000" pitchFamily="2" charset="2"/>
                        <a:buChar char="u"/>
                      </a:pPr>
                      <a:r>
                        <a:rPr kumimoji="1" lang="ja-JP" altLang="en-US" sz="1400" dirty="0" smtClean="0">
                          <a:solidFill>
                            <a:schemeClr val="tx1"/>
                          </a:solidFill>
                        </a:rPr>
                        <a:t>新学習指導要領の対応について、学校内でのビジョンの共有が必要。</a:t>
                      </a:r>
                    </a:p>
                    <a:p>
                      <a:pPr marL="285750" indent="-285750">
                        <a:buFont typeface="Wingdings" panose="05000000000000000000" pitchFamily="2" charset="2"/>
                        <a:buChar char="u"/>
                      </a:pPr>
                      <a:r>
                        <a:rPr kumimoji="1" lang="ja-JP" altLang="en-US" sz="1400" dirty="0" smtClean="0">
                          <a:solidFill>
                            <a:schemeClr val="tx1"/>
                          </a:solidFill>
                        </a:rPr>
                        <a:t>教員が自立性を持ちながらも、組織の営みに参画できるような条件整備を行うことが設置者として重要（スクールポリシー策定への参画、働き方改革）。</a:t>
                      </a:r>
                    </a:p>
                  </a:txBody>
                  <a:tcPr/>
                </a:tc>
                <a:extLst>
                  <a:ext uri="{0D108BD9-81ED-4DB2-BD59-A6C34878D82A}">
                    <a16:rowId xmlns:a16="http://schemas.microsoft.com/office/drawing/2014/main" val="372676569"/>
                  </a:ext>
                </a:extLst>
              </a:tr>
            </a:tbl>
          </a:graphicData>
        </a:graphic>
      </p:graphicFrame>
    </p:spTree>
    <p:extLst>
      <p:ext uri="{BB962C8B-B14F-4D97-AF65-F5344CB8AC3E}">
        <p14:creationId xmlns:p14="http://schemas.microsoft.com/office/powerpoint/2010/main" val="2807798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a:xfrm flipV="1">
            <a:off x="463636" y="528033"/>
            <a:ext cx="8748000"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3" name="スライド番号プレースホルダー 2"/>
          <p:cNvSpPr>
            <a:spLocks noGrp="1"/>
          </p:cNvSpPr>
          <p:nvPr>
            <p:ph type="sldNum" sz="quarter" idx="12"/>
          </p:nvPr>
        </p:nvSpPr>
        <p:spPr>
          <a:xfrm>
            <a:off x="7219137" y="6368362"/>
            <a:ext cx="2228850" cy="365125"/>
          </a:xfrm>
        </p:spPr>
        <p:txBody>
          <a:bodyPr/>
          <a:lstStyle/>
          <a:p>
            <a:fld id="{20607042-D53A-4E69-917E-B6250902E102}" type="slidenum">
              <a:rPr kumimoji="1" lang="ja-JP" altLang="en-US" smtClean="0"/>
              <a:t>32</a:t>
            </a:fld>
            <a:endParaRPr kumimoji="1" lang="ja-JP" altLang="en-US" dirty="0"/>
          </a:p>
        </p:txBody>
      </p:sp>
      <p:sp>
        <p:nvSpPr>
          <p:cNvPr id="12" name="正方形/長方形 11"/>
          <p:cNvSpPr/>
          <p:nvPr/>
        </p:nvSpPr>
        <p:spPr>
          <a:xfrm>
            <a:off x="297146" y="602891"/>
            <a:ext cx="8036416" cy="369332"/>
          </a:xfrm>
          <a:prstGeom prst="rect">
            <a:avLst/>
          </a:prstGeom>
        </p:spPr>
        <p:txBody>
          <a:bodyPr wrap="square">
            <a:spAutoFit/>
          </a:bodyPr>
          <a:lstStyle/>
          <a:p>
            <a:r>
              <a:rPr lang="en-US" altLang="ja-JP" b="1" dirty="0" smtClean="0">
                <a:latin typeface="+mj-lt"/>
              </a:rPr>
              <a:t>【</a:t>
            </a:r>
            <a:r>
              <a:rPr lang="ja-JP" altLang="en-US" b="1" dirty="0" smtClean="0">
                <a:latin typeface="+mj-lt"/>
              </a:rPr>
              <a:t>参考資料</a:t>
            </a:r>
            <a:r>
              <a:rPr lang="en-US" altLang="ja-JP" b="1" dirty="0" smtClean="0">
                <a:latin typeface="+mj-lt"/>
              </a:rPr>
              <a:t>】</a:t>
            </a:r>
            <a:r>
              <a:rPr lang="ja-JP" altLang="en-US" b="1" dirty="0" smtClean="0">
                <a:latin typeface="+mj-lt"/>
              </a:rPr>
              <a:t>　「卓越性」と「公平性」</a:t>
            </a:r>
            <a:endParaRPr lang="ja-JP" altLang="en-US" b="1" dirty="0">
              <a:latin typeface="+mj-lt"/>
            </a:endParaRPr>
          </a:p>
        </p:txBody>
      </p:sp>
      <p:sp>
        <p:nvSpPr>
          <p:cNvPr id="2" name="正方形/長方形 1"/>
          <p:cNvSpPr/>
          <p:nvPr/>
        </p:nvSpPr>
        <p:spPr>
          <a:xfrm>
            <a:off x="313641" y="937228"/>
            <a:ext cx="9403923" cy="369332"/>
          </a:xfrm>
          <a:prstGeom prst="rect">
            <a:avLst/>
          </a:prstGeom>
        </p:spPr>
        <p:txBody>
          <a:bodyPr wrap="square">
            <a:spAutoFit/>
          </a:bodyPr>
          <a:lstStyle/>
          <a:p>
            <a:r>
              <a:rPr lang="ja-JP" altLang="en-US" b="1" dirty="0"/>
              <a:t>大阪府教育振興基本計画審議会　府立</a:t>
            </a:r>
            <a:r>
              <a:rPr lang="ja-JP" altLang="en-US" b="1" dirty="0" smtClean="0"/>
              <a:t>高等学校の将来像</a:t>
            </a:r>
            <a:r>
              <a:rPr lang="ja-JP" altLang="en-US" b="1" dirty="0"/>
              <a:t>検討専門部会報告</a:t>
            </a:r>
            <a:r>
              <a:rPr lang="en-US" altLang="ja-JP" b="1" dirty="0"/>
              <a:t>(H24.12)</a:t>
            </a:r>
            <a:r>
              <a:rPr lang="ja-JP" altLang="en-US" b="1" dirty="0"/>
              <a:t>抜粋</a:t>
            </a:r>
          </a:p>
        </p:txBody>
      </p:sp>
      <p:sp>
        <p:nvSpPr>
          <p:cNvPr id="4" name="正方形/長方形 3"/>
          <p:cNvSpPr/>
          <p:nvPr/>
        </p:nvSpPr>
        <p:spPr>
          <a:xfrm>
            <a:off x="270463" y="1490295"/>
            <a:ext cx="5003293" cy="369332"/>
          </a:xfrm>
          <a:prstGeom prst="rect">
            <a:avLst/>
          </a:prstGeom>
        </p:spPr>
        <p:txBody>
          <a:bodyPr wrap="none">
            <a:spAutoFit/>
          </a:bodyPr>
          <a:lstStyle/>
          <a:p>
            <a:r>
              <a:rPr lang="ja-JP" altLang="en-US" b="1" dirty="0" smtClean="0"/>
              <a:t>■　府立</a:t>
            </a:r>
            <a:r>
              <a:rPr lang="ja-JP" altLang="en-US" b="1" dirty="0"/>
              <a:t>高校の将来像を考える際の基本的な視点</a:t>
            </a:r>
          </a:p>
        </p:txBody>
      </p:sp>
      <p:sp>
        <p:nvSpPr>
          <p:cNvPr id="6" name="正方形/長方形 5"/>
          <p:cNvSpPr/>
          <p:nvPr/>
        </p:nvSpPr>
        <p:spPr>
          <a:xfrm>
            <a:off x="270463" y="1934484"/>
            <a:ext cx="9134345" cy="4524315"/>
          </a:xfrm>
          <a:prstGeom prst="rect">
            <a:avLst/>
          </a:prstGeom>
        </p:spPr>
        <p:txBody>
          <a:bodyPr wrap="square">
            <a:spAutoFit/>
          </a:bodyPr>
          <a:lstStyle/>
          <a:p>
            <a:r>
              <a:rPr lang="ja-JP" altLang="en-US" sz="1600" dirty="0" smtClean="0"/>
              <a:t>　これ</a:t>
            </a:r>
            <a:r>
              <a:rPr lang="ja-JP" altLang="en-US" sz="1600" dirty="0"/>
              <a:t>まで府教育委員会は、「卓越性」と「公平性」を高水準で両立し、府立高校全体の教育の質の向上をめざしてきた。また「多様性の尊重」は、これまで大阪の教育が大切にしてきたことであり、全国に先んじた取組みを進めてきた。今後も、「卓越性を活かす教育」「公平性を備える教育」「多様性を尊重する教育」という３つのキーワードを基本的な視点とし、これまでの強みを活かしながら、さらなる発展をめざすべきである</a:t>
            </a:r>
            <a:r>
              <a:rPr lang="ja-JP" altLang="en-US" sz="1600" dirty="0" smtClean="0"/>
              <a:t>。</a:t>
            </a:r>
            <a:endParaRPr lang="en-US" altLang="ja-JP" sz="1600" dirty="0" smtClean="0"/>
          </a:p>
          <a:p>
            <a:endParaRPr lang="ja-JP" altLang="en-US" sz="1600" dirty="0"/>
          </a:p>
          <a:p>
            <a:r>
              <a:rPr lang="ja-JP" altLang="en-US" sz="1600" dirty="0"/>
              <a:t>　</a:t>
            </a:r>
            <a:r>
              <a:rPr lang="ja-JP" altLang="en-US" sz="1600" b="1" dirty="0"/>
              <a:t>　「卓越性」</a:t>
            </a:r>
            <a:r>
              <a:rPr lang="ja-JP" altLang="en-US" sz="1600" dirty="0"/>
              <a:t>には、</a:t>
            </a:r>
            <a:r>
              <a:rPr lang="ja-JP" altLang="en-US" sz="1600" b="1" dirty="0"/>
              <a:t>「グローバル社会で活躍できる人材などリーダー層の生徒の能力をさらに伸ばす」</a:t>
            </a:r>
            <a:r>
              <a:rPr lang="ja-JP" altLang="en-US" sz="1600" dirty="0"/>
              <a:t>という意味と、</a:t>
            </a:r>
            <a:r>
              <a:rPr lang="ja-JP" altLang="en-US" sz="1600" b="1" dirty="0"/>
              <a:t>「すべての生徒の持つ能力を最大限に伸ばしていく」</a:t>
            </a:r>
            <a:r>
              <a:rPr lang="ja-JP" altLang="en-US" sz="1600" dirty="0"/>
              <a:t>というふたつの意味がある。</a:t>
            </a:r>
            <a:r>
              <a:rPr lang="ja-JP" altLang="en-US" sz="1600" b="1" dirty="0"/>
              <a:t>「公平性」</a:t>
            </a:r>
            <a:r>
              <a:rPr lang="ja-JP" altLang="en-US" sz="1600" dirty="0"/>
              <a:t>についても、</a:t>
            </a:r>
            <a:r>
              <a:rPr lang="ja-JP" altLang="en-US" sz="1600" b="1" dirty="0"/>
              <a:t>「生徒が置かれている経済的状況にかかわらず、高校教育の機会を保障する」</a:t>
            </a:r>
            <a:r>
              <a:rPr lang="ja-JP" altLang="en-US" sz="1600" dirty="0"/>
              <a:t>という意味と、</a:t>
            </a:r>
            <a:r>
              <a:rPr lang="ja-JP" altLang="en-US" sz="1600" b="1" dirty="0"/>
              <a:t>「府立高校全体の教育達成度を引き上げる」</a:t>
            </a:r>
            <a:r>
              <a:rPr lang="ja-JP" altLang="en-US" sz="1600" dirty="0"/>
              <a:t>というふたつの意味がある。</a:t>
            </a:r>
            <a:r>
              <a:rPr lang="ja-JP" altLang="en-US" sz="1600" b="1" u="sng" dirty="0"/>
              <a:t>府立高校全体においても、また、個々の学校の中でも、それぞれに「卓越性」と「公平性」の両立を追求すべきである。</a:t>
            </a:r>
            <a:r>
              <a:rPr lang="ja-JP" altLang="en-US" sz="1600" dirty="0"/>
              <a:t>そして、</a:t>
            </a:r>
            <a:r>
              <a:rPr lang="ja-JP" altLang="en-US" sz="1600" b="1" dirty="0"/>
              <a:t>「多様性」</a:t>
            </a:r>
            <a:r>
              <a:rPr lang="ja-JP" altLang="en-US" sz="1600" dirty="0"/>
              <a:t>は、</a:t>
            </a:r>
            <a:r>
              <a:rPr lang="ja-JP" altLang="en-US" sz="1600" b="1" dirty="0"/>
              <a:t>共に生きる「共生」の考え方のもと、互いの違いを認め合い、生徒一人ひとりが尊重される教育</a:t>
            </a:r>
            <a:r>
              <a:rPr lang="ja-JP" altLang="en-US" sz="1600" dirty="0"/>
              <a:t>を大切にしていこうという意味である</a:t>
            </a:r>
            <a:r>
              <a:rPr lang="ja-JP" altLang="en-US" sz="1600" dirty="0" smtClean="0"/>
              <a:t>。</a:t>
            </a:r>
            <a:endParaRPr lang="en-US" altLang="ja-JP" sz="1600" dirty="0" smtClean="0"/>
          </a:p>
          <a:p>
            <a:endParaRPr lang="ja-JP" altLang="en-US" sz="1600" dirty="0"/>
          </a:p>
          <a:p>
            <a:r>
              <a:rPr lang="ja-JP" altLang="en-US" sz="1600" dirty="0"/>
              <a:t> 　つまり、</a:t>
            </a:r>
            <a:r>
              <a:rPr lang="ja-JP" altLang="en-US" sz="1600" b="1" dirty="0"/>
              <a:t>「卓越性」「公平性」「多様性」という理念を具現化するということは、</a:t>
            </a:r>
          </a:p>
          <a:p>
            <a:r>
              <a:rPr lang="ja-JP" altLang="en-US" sz="1600" b="1" dirty="0"/>
              <a:t>＊どのような学力の生徒にも、どのような経済的状況にある生徒にも、その生徒のニーズに的確に応える</a:t>
            </a:r>
            <a:r>
              <a:rPr lang="ja-JP" altLang="en-US" sz="1600" b="1" dirty="0" smtClean="0"/>
              <a:t>選択</a:t>
            </a:r>
            <a:endParaRPr lang="en-US" altLang="ja-JP" sz="1600" b="1" dirty="0" smtClean="0"/>
          </a:p>
          <a:p>
            <a:r>
              <a:rPr lang="ja-JP" altLang="en-US" sz="1600" b="1" dirty="0"/>
              <a:t>　</a:t>
            </a:r>
            <a:r>
              <a:rPr lang="ja-JP" altLang="en-US" sz="1600" b="1" dirty="0" smtClean="0"/>
              <a:t>肢を用意</a:t>
            </a:r>
            <a:r>
              <a:rPr lang="ja-JP" altLang="en-US" sz="1600" b="1" dirty="0"/>
              <a:t>すること</a:t>
            </a:r>
          </a:p>
          <a:p>
            <a:r>
              <a:rPr lang="ja-JP" altLang="en-US" sz="1600" b="1" dirty="0"/>
              <a:t>＊すべての生徒の能力を十分に伸ばすこと</a:t>
            </a:r>
          </a:p>
          <a:p>
            <a:r>
              <a:rPr lang="ja-JP" altLang="en-US" sz="1600" b="1" dirty="0"/>
              <a:t>＊義務と責任を果たす市民として育成し、社会に送り出すこと</a:t>
            </a:r>
            <a:r>
              <a:rPr lang="ja-JP" altLang="en-US" sz="1600" dirty="0"/>
              <a:t>　</a:t>
            </a:r>
            <a:endParaRPr lang="en-US" altLang="ja-JP" sz="1600" dirty="0" smtClean="0"/>
          </a:p>
          <a:p>
            <a:r>
              <a:rPr lang="ja-JP" altLang="en-US" sz="1600" dirty="0" smtClean="0"/>
              <a:t>　を</a:t>
            </a:r>
            <a:r>
              <a:rPr lang="ja-JP" altLang="en-US" sz="1600" dirty="0"/>
              <a:t>実現するということである。</a:t>
            </a:r>
          </a:p>
        </p:txBody>
      </p:sp>
      <p:sp>
        <p:nvSpPr>
          <p:cNvPr id="7" name="正方形/長方形 6"/>
          <p:cNvSpPr/>
          <p:nvPr/>
        </p:nvSpPr>
        <p:spPr>
          <a:xfrm>
            <a:off x="313641" y="1381417"/>
            <a:ext cx="9134345" cy="5057585"/>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21968" y="131605"/>
            <a:ext cx="8036416" cy="369332"/>
          </a:xfrm>
          <a:prstGeom prst="rect">
            <a:avLst/>
          </a:prstGeom>
        </p:spPr>
        <p:txBody>
          <a:bodyPr wrap="square">
            <a:spAutoFit/>
          </a:bodyPr>
          <a:lstStyle/>
          <a:p>
            <a:r>
              <a:rPr lang="ja-JP" altLang="en-US" b="1" dirty="0">
                <a:latin typeface="+mj-lt"/>
              </a:rPr>
              <a:t>１</a:t>
            </a:r>
            <a:r>
              <a:rPr lang="ja-JP" altLang="en-US" b="1" dirty="0" smtClean="0">
                <a:latin typeface="+mj-lt"/>
              </a:rPr>
              <a:t>．第</a:t>
            </a:r>
            <a:r>
              <a:rPr lang="en-US" altLang="ja-JP" b="1" dirty="0" smtClean="0">
                <a:latin typeface="+mj-lt"/>
              </a:rPr>
              <a:t>31</a:t>
            </a:r>
            <a:r>
              <a:rPr lang="ja-JP" altLang="en-US" b="1" dirty="0">
                <a:latin typeface="+mj-lt"/>
              </a:rPr>
              <a:t>回大阪府学校教育審議会</a:t>
            </a:r>
            <a:r>
              <a:rPr lang="ja-JP" altLang="en-US" b="1" dirty="0" smtClean="0">
                <a:latin typeface="+mj-lt"/>
              </a:rPr>
              <a:t>の</a:t>
            </a:r>
            <a:r>
              <a:rPr lang="ja-JP" altLang="en-US" b="1" dirty="0">
                <a:latin typeface="+mj-lt"/>
              </a:rPr>
              <a:t>主</a:t>
            </a:r>
            <a:r>
              <a:rPr lang="ja-JP" altLang="en-US" b="1" dirty="0" smtClean="0">
                <a:latin typeface="+mj-lt"/>
              </a:rPr>
              <a:t>な</a:t>
            </a:r>
            <a:r>
              <a:rPr lang="ja-JP" altLang="en-US" b="1" dirty="0">
                <a:latin typeface="+mj-lt"/>
              </a:rPr>
              <a:t>意見</a:t>
            </a:r>
          </a:p>
        </p:txBody>
      </p:sp>
    </p:spTree>
    <p:extLst>
      <p:ext uri="{BB962C8B-B14F-4D97-AF65-F5344CB8AC3E}">
        <p14:creationId xmlns:p14="http://schemas.microsoft.com/office/powerpoint/2010/main" val="1063136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flipV="1">
            <a:off x="1050700" y="2286847"/>
            <a:ext cx="8036417"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2" name="スライド番号プレースホルダー 1"/>
          <p:cNvSpPr>
            <a:spLocks noGrp="1"/>
          </p:cNvSpPr>
          <p:nvPr>
            <p:ph type="sldNum" sz="quarter" idx="12"/>
          </p:nvPr>
        </p:nvSpPr>
        <p:spPr/>
        <p:txBody>
          <a:bodyPr/>
          <a:lstStyle/>
          <a:p>
            <a:fld id="{20607042-D53A-4E69-917E-B6250902E102}" type="slidenum">
              <a:rPr kumimoji="1" lang="ja-JP" altLang="en-US" smtClean="0"/>
              <a:t>33</a:t>
            </a:fld>
            <a:endParaRPr kumimoji="1" lang="ja-JP" altLang="en-US" dirty="0"/>
          </a:p>
        </p:txBody>
      </p:sp>
      <p:sp>
        <p:nvSpPr>
          <p:cNvPr id="5" name="正方形/長方形 4"/>
          <p:cNvSpPr/>
          <p:nvPr/>
        </p:nvSpPr>
        <p:spPr>
          <a:xfrm>
            <a:off x="1050701" y="1455850"/>
            <a:ext cx="8036416" cy="830997"/>
          </a:xfrm>
          <a:prstGeom prst="rect">
            <a:avLst/>
          </a:prstGeom>
        </p:spPr>
        <p:txBody>
          <a:bodyPr wrap="square">
            <a:spAutoFit/>
          </a:bodyPr>
          <a:lstStyle/>
          <a:p>
            <a:r>
              <a:rPr lang="en-US" altLang="ja-JP" sz="2400" dirty="0" smtClean="0"/>
              <a:t>【</a:t>
            </a:r>
            <a:r>
              <a:rPr lang="ja-JP" altLang="en-US" sz="2400" dirty="0" smtClean="0"/>
              <a:t>第２部</a:t>
            </a:r>
            <a:r>
              <a:rPr lang="en-US" altLang="ja-JP" sz="2400" dirty="0" smtClean="0"/>
              <a:t>】</a:t>
            </a:r>
          </a:p>
          <a:p>
            <a:r>
              <a:rPr lang="ja-JP" altLang="en-US" sz="2400" dirty="0"/>
              <a:t>２</a:t>
            </a:r>
            <a:r>
              <a:rPr lang="en-US" altLang="ja-JP" sz="2400" dirty="0" smtClean="0"/>
              <a:t>.</a:t>
            </a:r>
            <a:r>
              <a:rPr lang="ja-JP" altLang="en-US" sz="2400" dirty="0" smtClean="0"/>
              <a:t>第１</a:t>
            </a:r>
            <a:r>
              <a:rPr lang="ja-JP" altLang="en-US" sz="2400" dirty="0"/>
              <a:t>部</a:t>
            </a:r>
            <a:r>
              <a:rPr lang="ja-JP" altLang="en-US" sz="2400" dirty="0" smtClean="0"/>
              <a:t>を受けての審議</a:t>
            </a:r>
            <a:endParaRPr lang="ja-JP" altLang="en-US" sz="2400" dirty="0"/>
          </a:p>
        </p:txBody>
      </p:sp>
    </p:spTree>
    <p:extLst>
      <p:ext uri="{BB962C8B-B14F-4D97-AF65-F5344CB8AC3E}">
        <p14:creationId xmlns:p14="http://schemas.microsoft.com/office/powerpoint/2010/main" val="3782497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a:xfrm flipV="1">
            <a:off x="463636" y="528033"/>
            <a:ext cx="8748000"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3" name="スライド番号プレースホルダー 2"/>
          <p:cNvSpPr>
            <a:spLocks noGrp="1"/>
          </p:cNvSpPr>
          <p:nvPr>
            <p:ph type="sldNum" sz="quarter" idx="12"/>
          </p:nvPr>
        </p:nvSpPr>
        <p:spPr>
          <a:xfrm>
            <a:off x="7364036" y="6484193"/>
            <a:ext cx="2228850" cy="365125"/>
          </a:xfrm>
        </p:spPr>
        <p:txBody>
          <a:bodyPr/>
          <a:lstStyle/>
          <a:p>
            <a:fld id="{20607042-D53A-4E69-917E-B6250902E102}" type="slidenum">
              <a:rPr kumimoji="1" lang="ja-JP" altLang="en-US" smtClean="0"/>
              <a:t>34</a:t>
            </a:fld>
            <a:endParaRPr kumimoji="1" lang="ja-JP" altLang="en-US" dirty="0"/>
          </a:p>
        </p:txBody>
      </p:sp>
      <p:sp>
        <p:nvSpPr>
          <p:cNvPr id="12" name="正方形/長方形 11"/>
          <p:cNvSpPr/>
          <p:nvPr/>
        </p:nvSpPr>
        <p:spPr>
          <a:xfrm>
            <a:off x="297145" y="602890"/>
            <a:ext cx="9295741" cy="338554"/>
          </a:xfrm>
          <a:prstGeom prst="rect">
            <a:avLst/>
          </a:prstGeom>
        </p:spPr>
        <p:txBody>
          <a:bodyPr wrap="square">
            <a:spAutoFit/>
          </a:bodyPr>
          <a:lstStyle/>
          <a:p>
            <a:r>
              <a:rPr lang="ja-JP" altLang="en-US" sz="1600" b="1" dirty="0" smtClean="0">
                <a:latin typeface="+mj-lt"/>
              </a:rPr>
              <a:t>■　大阪府立高等学校における知的障がい自立支援コース、共生推進教室</a:t>
            </a:r>
            <a:endParaRPr lang="ja-JP" altLang="en-US" sz="1600" b="1" dirty="0">
              <a:latin typeface="+mj-lt"/>
            </a:endParaRPr>
          </a:p>
        </p:txBody>
      </p:sp>
      <p:sp>
        <p:nvSpPr>
          <p:cNvPr id="9" name="正方形/長方形 8"/>
          <p:cNvSpPr/>
          <p:nvPr/>
        </p:nvSpPr>
        <p:spPr>
          <a:xfrm>
            <a:off x="321968" y="131605"/>
            <a:ext cx="8036416" cy="369332"/>
          </a:xfrm>
          <a:prstGeom prst="rect">
            <a:avLst/>
          </a:prstGeom>
        </p:spPr>
        <p:txBody>
          <a:bodyPr wrap="square">
            <a:spAutoFit/>
          </a:bodyPr>
          <a:lstStyle/>
          <a:p>
            <a:r>
              <a:rPr lang="ja-JP" altLang="en-US" b="1" dirty="0" smtClean="0">
                <a:latin typeface="+mj-lt"/>
              </a:rPr>
              <a:t>２．第１</a:t>
            </a:r>
            <a:r>
              <a:rPr lang="ja-JP" altLang="en-US" b="1" dirty="0">
                <a:latin typeface="+mj-lt"/>
              </a:rPr>
              <a:t>部</a:t>
            </a:r>
            <a:r>
              <a:rPr lang="ja-JP" altLang="en-US" b="1" dirty="0" smtClean="0">
                <a:latin typeface="+mj-lt"/>
              </a:rPr>
              <a:t>を受けての審議（参考）</a:t>
            </a:r>
            <a:endParaRPr lang="ja-JP" altLang="en-US" b="1" dirty="0">
              <a:latin typeface="+mj-lt"/>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7753" y="1057276"/>
            <a:ext cx="9514523" cy="5493648"/>
          </a:xfrm>
          <a:prstGeom prst="rect">
            <a:avLst/>
          </a:prstGeom>
        </p:spPr>
      </p:pic>
    </p:spTree>
    <p:extLst>
      <p:ext uri="{BB962C8B-B14F-4D97-AF65-F5344CB8AC3E}">
        <p14:creationId xmlns:p14="http://schemas.microsoft.com/office/powerpoint/2010/main" val="2199619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a:xfrm flipV="1">
            <a:off x="463636" y="528033"/>
            <a:ext cx="8748000"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3" name="スライド番号プレースホルダー 2"/>
          <p:cNvSpPr>
            <a:spLocks noGrp="1"/>
          </p:cNvSpPr>
          <p:nvPr>
            <p:ph type="sldNum" sz="quarter" idx="12"/>
          </p:nvPr>
        </p:nvSpPr>
        <p:spPr>
          <a:xfrm>
            <a:off x="7364036" y="6492875"/>
            <a:ext cx="2228850" cy="365125"/>
          </a:xfrm>
        </p:spPr>
        <p:txBody>
          <a:bodyPr/>
          <a:lstStyle/>
          <a:p>
            <a:fld id="{20607042-D53A-4E69-917E-B6250902E102}" type="slidenum">
              <a:rPr kumimoji="1" lang="ja-JP" altLang="en-US" smtClean="0"/>
              <a:t>35</a:t>
            </a:fld>
            <a:endParaRPr kumimoji="1" lang="ja-JP" altLang="en-US" dirty="0"/>
          </a:p>
        </p:txBody>
      </p:sp>
      <p:sp>
        <p:nvSpPr>
          <p:cNvPr id="12" name="正方形/長方形 11"/>
          <p:cNvSpPr/>
          <p:nvPr/>
        </p:nvSpPr>
        <p:spPr>
          <a:xfrm>
            <a:off x="297145" y="602890"/>
            <a:ext cx="9295741" cy="338554"/>
          </a:xfrm>
          <a:prstGeom prst="rect">
            <a:avLst/>
          </a:prstGeom>
        </p:spPr>
        <p:txBody>
          <a:bodyPr wrap="square">
            <a:spAutoFit/>
          </a:bodyPr>
          <a:lstStyle/>
          <a:p>
            <a:r>
              <a:rPr lang="ja-JP" altLang="en-US" sz="1600" b="1" dirty="0" smtClean="0">
                <a:latin typeface="+mj-lt"/>
              </a:rPr>
              <a:t>■　大阪府立高等学校における知的障がい自立支援コース、共生推進教室</a:t>
            </a:r>
            <a:endParaRPr lang="ja-JP" altLang="en-US" sz="1600" b="1" dirty="0">
              <a:latin typeface="+mj-lt"/>
            </a:endParaRPr>
          </a:p>
        </p:txBody>
      </p:sp>
      <p:sp>
        <p:nvSpPr>
          <p:cNvPr id="9" name="正方形/長方形 8"/>
          <p:cNvSpPr/>
          <p:nvPr/>
        </p:nvSpPr>
        <p:spPr>
          <a:xfrm>
            <a:off x="321968" y="131605"/>
            <a:ext cx="8036416" cy="369332"/>
          </a:xfrm>
          <a:prstGeom prst="rect">
            <a:avLst/>
          </a:prstGeom>
        </p:spPr>
        <p:txBody>
          <a:bodyPr wrap="square">
            <a:spAutoFit/>
          </a:bodyPr>
          <a:lstStyle/>
          <a:p>
            <a:r>
              <a:rPr lang="ja-JP" altLang="en-US" b="1" dirty="0" smtClean="0">
                <a:latin typeface="+mj-lt"/>
              </a:rPr>
              <a:t>２．第１</a:t>
            </a:r>
            <a:r>
              <a:rPr lang="ja-JP" altLang="en-US" b="1" dirty="0">
                <a:latin typeface="+mj-lt"/>
              </a:rPr>
              <a:t>部</a:t>
            </a:r>
            <a:r>
              <a:rPr lang="ja-JP" altLang="en-US" b="1" dirty="0" smtClean="0">
                <a:latin typeface="+mj-lt"/>
              </a:rPr>
              <a:t>を受けての審議（参考）</a:t>
            </a:r>
            <a:endParaRPr lang="ja-JP" altLang="en-US" b="1" dirty="0">
              <a:latin typeface="+mj-lt"/>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3636" y="941445"/>
            <a:ext cx="8984351" cy="5609480"/>
          </a:xfrm>
          <a:prstGeom prst="rect">
            <a:avLst/>
          </a:prstGeom>
        </p:spPr>
      </p:pic>
    </p:spTree>
    <p:extLst>
      <p:ext uri="{BB962C8B-B14F-4D97-AF65-F5344CB8AC3E}">
        <p14:creationId xmlns:p14="http://schemas.microsoft.com/office/powerpoint/2010/main" val="131480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a:xfrm flipV="1">
            <a:off x="463636" y="528033"/>
            <a:ext cx="8748000"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3" name="スライド番号プレースホルダー 2"/>
          <p:cNvSpPr>
            <a:spLocks noGrp="1"/>
          </p:cNvSpPr>
          <p:nvPr>
            <p:ph type="sldNum" sz="quarter" idx="12"/>
          </p:nvPr>
        </p:nvSpPr>
        <p:spPr>
          <a:xfrm>
            <a:off x="7364036" y="6492875"/>
            <a:ext cx="2228850" cy="365125"/>
          </a:xfrm>
        </p:spPr>
        <p:txBody>
          <a:bodyPr/>
          <a:lstStyle/>
          <a:p>
            <a:fld id="{20607042-D53A-4E69-917E-B6250902E102}" type="slidenum">
              <a:rPr kumimoji="1" lang="ja-JP" altLang="en-US" smtClean="0"/>
              <a:t>36</a:t>
            </a:fld>
            <a:endParaRPr kumimoji="1" lang="ja-JP" altLang="en-US" dirty="0"/>
          </a:p>
        </p:txBody>
      </p:sp>
      <p:sp>
        <p:nvSpPr>
          <p:cNvPr id="12" name="正方形/長方形 11"/>
          <p:cNvSpPr/>
          <p:nvPr/>
        </p:nvSpPr>
        <p:spPr>
          <a:xfrm>
            <a:off x="297145" y="602890"/>
            <a:ext cx="9295741" cy="338554"/>
          </a:xfrm>
          <a:prstGeom prst="rect">
            <a:avLst/>
          </a:prstGeom>
        </p:spPr>
        <p:txBody>
          <a:bodyPr wrap="square">
            <a:spAutoFit/>
          </a:bodyPr>
          <a:lstStyle/>
          <a:p>
            <a:r>
              <a:rPr lang="ja-JP" altLang="en-US" sz="1600" b="1" dirty="0" smtClean="0">
                <a:latin typeface="+mj-lt"/>
              </a:rPr>
              <a:t>■　</a:t>
            </a:r>
            <a:r>
              <a:rPr lang="ja-JP" altLang="en-US" sz="1600" b="1" dirty="0">
                <a:latin typeface="+mj-lt"/>
              </a:rPr>
              <a:t>大阪</a:t>
            </a:r>
            <a:r>
              <a:rPr lang="ja-JP" altLang="en-US" sz="1600" b="1" dirty="0" smtClean="0">
                <a:latin typeface="+mj-lt"/>
              </a:rPr>
              <a:t>府立高等</a:t>
            </a:r>
            <a:r>
              <a:rPr lang="ja-JP" altLang="en-US" sz="1600" b="1" dirty="0">
                <a:latin typeface="+mj-lt"/>
              </a:rPr>
              <a:t>学校</a:t>
            </a:r>
            <a:r>
              <a:rPr lang="ja-JP" altLang="en-US" sz="1600" b="1" dirty="0" smtClean="0">
                <a:latin typeface="+mj-lt"/>
              </a:rPr>
              <a:t>における通級による指導（通級指導教室）</a:t>
            </a:r>
            <a:endParaRPr lang="ja-JP" altLang="en-US" sz="1600" b="1" dirty="0">
              <a:latin typeface="+mj-lt"/>
            </a:endParaRPr>
          </a:p>
        </p:txBody>
      </p:sp>
      <p:sp>
        <p:nvSpPr>
          <p:cNvPr id="9" name="正方形/長方形 8"/>
          <p:cNvSpPr/>
          <p:nvPr/>
        </p:nvSpPr>
        <p:spPr>
          <a:xfrm>
            <a:off x="321968" y="131605"/>
            <a:ext cx="8036416" cy="369332"/>
          </a:xfrm>
          <a:prstGeom prst="rect">
            <a:avLst/>
          </a:prstGeom>
        </p:spPr>
        <p:txBody>
          <a:bodyPr wrap="square">
            <a:spAutoFit/>
          </a:bodyPr>
          <a:lstStyle/>
          <a:p>
            <a:r>
              <a:rPr lang="ja-JP" altLang="en-US" b="1" dirty="0" smtClean="0">
                <a:latin typeface="+mj-lt"/>
              </a:rPr>
              <a:t>２．第１</a:t>
            </a:r>
            <a:r>
              <a:rPr lang="ja-JP" altLang="en-US" b="1" dirty="0">
                <a:latin typeface="+mj-lt"/>
              </a:rPr>
              <a:t>部</a:t>
            </a:r>
            <a:r>
              <a:rPr lang="ja-JP" altLang="en-US" b="1" dirty="0" smtClean="0">
                <a:latin typeface="+mj-lt"/>
              </a:rPr>
              <a:t>を受けての審議（参考）</a:t>
            </a:r>
            <a:endParaRPr lang="ja-JP" altLang="en-US" b="1" dirty="0">
              <a:latin typeface="+mj-lt"/>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3636" y="941444"/>
            <a:ext cx="4181070" cy="5449478"/>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7914" y="941444"/>
            <a:ext cx="4202350" cy="5449478"/>
          </a:xfrm>
          <a:prstGeom prst="rect">
            <a:avLst/>
          </a:prstGeom>
        </p:spPr>
      </p:pic>
    </p:spTree>
    <p:extLst>
      <p:ext uri="{BB962C8B-B14F-4D97-AF65-F5344CB8AC3E}">
        <p14:creationId xmlns:p14="http://schemas.microsoft.com/office/powerpoint/2010/main" val="2430695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a:xfrm flipV="1">
            <a:off x="463636" y="528033"/>
            <a:ext cx="8748000"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3" name="スライド番号プレースホルダー 2"/>
          <p:cNvSpPr>
            <a:spLocks noGrp="1"/>
          </p:cNvSpPr>
          <p:nvPr>
            <p:ph type="sldNum" sz="quarter" idx="12"/>
          </p:nvPr>
        </p:nvSpPr>
        <p:spPr>
          <a:xfrm>
            <a:off x="7364036" y="6492875"/>
            <a:ext cx="2228850" cy="365125"/>
          </a:xfrm>
        </p:spPr>
        <p:txBody>
          <a:bodyPr/>
          <a:lstStyle/>
          <a:p>
            <a:fld id="{20607042-D53A-4E69-917E-B6250902E102}" type="slidenum">
              <a:rPr kumimoji="1" lang="ja-JP" altLang="en-US" smtClean="0"/>
              <a:t>37</a:t>
            </a:fld>
            <a:endParaRPr kumimoji="1" lang="ja-JP" altLang="en-US" dirty="0"/>
          </a:p>
        </p:txBody>
      </p:sp>
      <p:sp>
        <p:nvSpPr>
          <p:cNvPr id="12" name="正方形/長方形 11"/>
          <p:cNvSpPr/>
          <p:nvPr/>
        </p:nvSpPr>
        <p:spPr>
          <a:xfrm>
            <a:off x="297145" y="602890"/>
            <a:ext cx="9295741" cy="338554"/>
          </a:xfrm>
          <a:prstGeom prst="rect">
            <a:avLst/>
          </a:prstGeom>
        </p:spPr>
        <p:txBody>
          <a:bodyPr wrap="square">
            <a:spAutoFit/>
          </a:bodyPr>
          <a:lstStyle/>
          <a:p>
            <a:r>
              <a:rPr lang="ja-JP" altLang="en-US" sz="1600" b="1" dirty="0" smtClean="0">
                <a:latin typeface="+mj-lt"/>
              </a:rPr>
              <a:t>■　</a:t>
            </a:r>
            <a:r>
              <a:rPr lang="ja-JP" altLang="en-US" sz="1600" b="1" dirty="0">
                <a:latin typeface="+mj-lt"/>
              </a:rPr>
              <a:t>大阪</a:t>
            </a:r>
            <a:r>
              <a:rPr lang="ja-JP" altLang="en-US" sz="1600" b="1" dirty="0" smtClean="0">
                <a:latin typeface="+mj-lt"/>
              </a:rPr>
              <a:t>府立高等</a:t>
            </a:r>
            <a:r>
              <a:rPr lang="ja-JP" altLang="en-US" sz="1600" b="1" dirty="0">
                <a:latin typeface="+mj-lt"/>
              </a:rPr>
              <a:t>学校</a:t>
            </a:r>
            <a:r>
              <a:rPr lang="ja-JP" altLang="en-US" sz="1600" b="1" dirty="0" smtClean="0">
                <a:latin typeface="+mj-lt"/>
              </a:rPr>
              <a:t>における通級による指導（通級指導教室）</a:t>
            </a:r>
            <a:endParaRPr lang="ja-JP" altLang="en-US" sz="1600" b="1" dirty="0">
              <a:latin typeface="+mj-lt"/>
            </a:endParaRPr>
          </a:p>
        </p:txBody>
      </p:sp>
      <p:sp>
        <p:nvSpPr>
          <p:cNvPr id="9" name="正方形/長方形 8"/>
          <p:cNvSpPr/>
          <p:nvPr/>
        </p:nvSpPr>
        <p:spPr>
          <a:xfrm>
            <a:off x="321968" y="131605"/>
            <a:ext cx="8036416" cy="369332"/>
          </a:xfrm>
          <a:prstGeom prst="rect">
            <a:avLst/>
          </a:prstGeom>
        </p:spPr>
        <p:txBody>
          <a:bodyPr wrap="square">
            <a:spAutoFit/>
          </a:bodyPr>
          <a:lstStyle/>
          <a:p>
            <a:r>
              <a:rPr lang="ja-JP" altLang="en-US" b="1" dirty="0" smtClean="0">
                <a:latin typeface="+mj-lt"/>
              </a:rPr>
              <a:t>２．第１</a:t>
            </a:r>
            <a:r>
              <a:rPr lang="ja-JP" altLang="en-US" b="1" dirty="0">
                <a:latin typeface="+mj-lt"/>
              </a:rPr>
              <a:t>部</a:t>
            </a:r>
            <a:r>
              <a:rPr lang="ja-JP" altLang="en-US" b="1" dirty="0" smtClean="0">
                <a:latin typeface="+mj-lt"/>
              </a:rPr>
              <a:t>を受けての審議（参考）</a:t>
            </a:r>
            <a:endParaRPr lang="ja-JP" altLang="en-US" b="1" dirty="0">
              <a:latin typeface="+mj-lt"/>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1893" y="941443"/>
            <a:ext cx="4478374" cy="5551431"/>
          </a:xfrm>
          <a:prstGeom prst="rect">
            <a:avLst/>
          </a:prstGeom>
        </p:spPr>
      </p:pic>
      <p:pic>
        <p:nvPicPr>
          <p:cNvPr id="6" name="図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45015" y="941443"/>
            <a:ext cx="4374000" cy="5551431"/>
          </a:xfrm>
          <a:prstGeom prst="rect">
            <a:avLst/>
          </a:prstGeom>
        </p:spPr>
      </p:pic>
      <p:sp>
        <p:nvSpPr>
          <p:cNvPr id="7" name="正方形/長方形 6"/>
          <p:cNvSpPr/>
          <p:nvPr/>
        </p:nvSpPr>
        <p:spPr>
          <a:xfrm>
            <a:off x="5185317" y="5765180"/>
            <a:ext cx="2319454" cy="91014"/>
          </a:xfrm>
          <a:prstGeom prst="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41427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p:cNvCxnSpPr/>
          <p:nvPr/>
        </p:nvCxnSpPr>
        <p:spPr>
          <a:xfrm flipV="1">
            <a:off x="463636" y="528033"/>
            <a:ext cx="8748000" cy="0"/>
          </a:xfrm>
          <a:prstGeom prst="line">
            <a:avLst/>
          </a:prstGeom>
          <a:ln w="57150">
            <a:solidFill>
              <a:srgbClr val="92D050"/>
            </a:solidFill>
          </a:ln>
        </p:spPr>
        <p:style>
          <a:lnRef idx="3">
            <a:schemeClr val="accent5"/>
          </a:lnRef>
          <a:fillRef idx="0">
            <a:schemeClr val="accent5"/>
          </a:fillRef>
          <a:effectRef idx="2">
            <a:schemeClr val="accent5"/>
          </a:effectRef>
          <a:fontRef idx="minor">
            <a:schemeClr val="tx1"/>
          </a:fontRef>
        </p:style>
      </p:cxnSp>
      <p:sp>
        <p:nvSpPr>
          <p:cNvPr id="3" name="スライド番号プレースホルダー 2"/>
          <p:cNvSpPr>
            <a:spLocks noGrp="1"/>
          </p:cNvSpPr>
          <p:nvPr>
            <p:ph type="sldNum" sz="quarter" idx="12"/>
          </p:nvPr>
        </p:nvSpPr>
        <p:spPr>
          <a:xfrm>
            <a:off x="7219137" y="6368362"/>
            <a:ext cx="2228850" cy="365125"/>
          </a:xfrm>
        </p:spPr>
        <p:txBody>
          <a:bodyPr/>
          <a:lstStyle/>
          <a:p>
            <a:fld id="{20607042-D53A-4E69-917E-B6250902E102}" type="slidenum">
              <a:rPr kumimoji="1" lang="ja-JP" altLang="en-US" smtClean="0"/>
              <a:t>38</a:t>
            </a:fld>
            <a:endParaRPr kumimoji="1" lang="ja-JP" altLang="en-US" dirty="0"/>
          </a:p>
        </p:txBody>
      </p:sp>
      <p:sp>
        <p:nvSpPr>
          <p:cNvPr id="12" name="正方形/長方形 11"/>
          <p:cNvSpPr/>
          <p:nvPr/>
        </p:nvSpPr>
        <p:spPr>
          <a:xfrm>
            <a:off x="321968" y="131605"/>
            <a:ext cx="8036416" cy="369332"/>
          </a:xfrm>
          <a:prstGeom prst="rect">
            <a:avLst/>
          </a:prstGeom>
        </p:spPr>
        <p:txBody>
          <a:bodyPr wrap="square">
            <a:spAutoFit/>
          </a:bodyPr>
          <a:lstStyle/>
          <a:p>
            <a:r>
              <a:rPr lang="ja-JP" altLang="en-US" b="1" dirty="0" smtClean="0">
                <a:latin typeface="+mj-lt"/>
              </a:rPr>
              <a:t>２．第１</a:t>
            </a:r>
            <a:r>
              <a:rPr lang="ja-JP" altLang="en-US" b="1" dirty="0">
                <a:latin typeface="+mj-lt"/>
              </a:rPr>
              <a:t>部</a:t>
            </a:r>
            <a:r>
              <a:rPr lang="ja-JP" altLang="en-US" b="1" dirty="0" smtClean="0">
                <a:latin typeface="+mj-lt"/>
              </a:rPr>
              <a:t>を受けての審議（参考）</a:t>
            </a:r>
            <a:endParaRPr lang="ja-JP" altLang="en-US" b="1" dirty="0">
              <a:latin typeface="+mj-lt"/>
            </a:endParaRPr>
          </a:p>
        </p:txBody>
      </p:sp>
      <p:sp>
        <p:nvSpPr>
          <p:cNvPr id="6" name="正方形/長方形 5"/>
          <p:cNvSpPr/>
          <p:nvPr/>
        </p:nvSpPr>
        <p:spPr>
          <a:xfrm>
            <a:off x="597106" y="889410"/>
            <a:ext cx="8481060" cy="2558787"/>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b="1" dirty="0" smtClean="0">
              <a:solidFill>
                <a:schemeClr val="tx1"/>
              </a:solidFill>
            </a:endParaRPr>
          </a:p>
          <a:p>
            <a:r>
              <a:rPr kumimoji="1" lang="en-US" altLang="ja-JP" sz="1600" b="1" dirty="0" smtClean="0">
                <a:solidFill>
                  <a:schemeClr val="tx1"/>
                </a:solidFill>
              </a:rPr>
              <a:t>【</a:t>
            </a:r>
            <a:r>
              <a:rPr kumimoji="1" lang="ja-JP" altLang="en-US" sz="1600" b="1" dirty="0" smtClean="0">
                <a:solidFill>
                  <a:schemeClr val="tx1"/>
                </a:solidFill>
              </a:rPr>
              <a:t>第</a:t>
            </a:r>
            <a:r>
              <a:rPr kumimoji="1" lang="en-US" altLang="ja-JP" sz="1600" b="1" dirty="0" smtClean="0">
                <a:solidFill>
                  <a:schemeClr val="tx1"/>
                </a:solidFill>
              </a:rPr>
              <a:t>33</a:t>
            </a:r>
            <a:r>
              <a:rPr kumimoji="1" lang="ja-JP" altLang="en-US" sz="1600" b="1" dirty="0" smtClean="0">
                <a:solidFill>
                  <a:schemeClr val="tx1"/>
                </a:solidFill>
              </a:rPr>
              <a:t>回会議（予定）</a:t>
            </a:r>
            <a:r>
              <a:rPr kumimoji="1" lang="en-US" altLang="ja-JP" sz="1600" b="1" dirty="0" smtClean="0">
                <a:solidFill>
                  <a:schemeClr val="tx1"/>
                </a:solidFill>
              </a:rPr>
              <a:t>】</a:t>
            </a:r>
          </a:p>
          <a:p>
            <a:r>
              <a:rPr kumimoji="1" lang="ja-JP" altLang="en-US" sz="1600" dirty="0" smtClean="0">
                <a:solidFill>
                  <a:schemeClr val="tx1"/>
                </a:solidFill>
              </a:rPr>
              <a:t>　</a:t>
            </a:r>
            <a:r>
              <a:rPr kumimoji="1" lang="ja-JP" altLang="en-US" sz="1600" dirty="0">
                <a:solidFill>
                  <a:schemeClr val="tx1"/>
                </a:solidFill>
              </a:rPr>
              <a:t>多様</a:t>
            </a:r>
            <a:r>
              <a:rPr kumimoji="1" lang="ja-JP" altLang="en-US" sz="1600" dirty="0" smtClean="0">
                <a:solidFill>
                  <a:schemeClr val="tx1"/>
                </a:solidFill>
              </a:rPr>
              <a:t>な</a:t>
            </a:r>
            <a:r>
              <a:rPr kumimoji="1" lang="ja-JP" altLang="en-US" sz="1600" dirty="0">
                <a:solidFill>
                  <a:schemeClr val="tx1"/>
                </a:solidFill>
              </a:rPr>
              <a:t>生徒</a:t>
            </a:r>
            <a:r>
              <a:rPr kumimoji="1" lang="ja-JP" altLang="en-US" sz="1600" dirty="0" smtClean="0">
                <a:solidFill>
                  <a:schemeClr val="tx1"/>
                </a:solidFill>
              </a:rPr>
              <a:t>の就学</a:t>
            </a:r>
            <a:r>
              <a:rPr kumimoji="1" lang="ja-JP" altLang="en-US" sz="1600" dirty="0">
                <a:solidFill>
                  <a:schemeClr val="tx1"/>
                </a:solidFill>
              </a:rPr>
              <a:t>機会</a:t>
            </a:r>
            <a:r>
              <a:rPr kumimoji="1" lang="ja-JP" altLang="en-US" sz="1600" dirty="0" smtClean="0">
                <a:solidFill>
                  <a:schemeClr val="tx1"/>
                </a:solidFill>
              </a:rPr>
              <a:t>の保障と学びのサポート等について⑴</a:t>
            </a:r>
            <a:endParaRPr kumimoji="1" lang="en-US" altLang="ja-JP" sz="1600" dirty="0">
              <a:solidFill>
                <a:schemeClr val="tx1"/>
              </a:solidFill>
            </a:endParaRPr>
          </a:p>
          <a:p>
            <a:endParaRPr kumimoji="1" lang="en-US" altLang="ja-JP" sz="1600" b="1" dirty="0" smtClean="0">
              <a:solidFill>
                <a:schemeClr val="tx1"/>
              </a:solidFill>
            </a:endParaRPr>
          </a:p>
          <a:p>
            <a:r>
              <a:rPr kumimoji="1" lang="en-US" altLang="ja-JP" sz="1600" b="1" dirty="0" smtClean="0">
                <a:solidFill>
                  <a:schemeClr val="tx1"/>
                </a:solidFill>
              </a:rPr>
              <a:t>【</a:t>
            </a:r>
            <a:r>
              <a:rPr kumimoji="1" lang="ja-JP" altLang="en-US" sz="1600" b="1" dirty="0" smtClean="0">
                <a:solidFill>
                  <a:schemeClr val="tx1"/>
                </a:solidFill>
              </a:rPr>
              <a:t>第</a:t>
            </a:r>
            <a:r>
              <a:rPr kumimoji="1" lang="en-US" altLang="ja-JP" sz="1600" b="1" dirty="0" smtClean="0">
                <a:solidFill>
                  <a:schemeClr val="tx1"/>
                </a:solidFill>
              </a:rPr>
              <a:t>34</a:t>
            </a:r>
            <a:r>
              <a:rPr kumimoji="1" lang="ja-JP" altLang="en-US" sz="1600" b="1" dirty="0" smtClean="0">
                <a:solidFill>
                  <a:schemeClr val="tx1"/>
                </a:solidFill>
              </a:rPr>
              <a:t>回会議（予定）</a:t>
            </a:r>
            <a:r>
              <a:rPr kumimoji="1" lang="en-US" altLang="ja-JP" sz="1600" b="1" dirty="0" smtClean="0">
                <a:solidFill>
                  <a:schemeClr val="tx1"/>
                </a:solidFill>
              </a:rPr>
              <a:t>】</a:t>
            </a:r>
          </a:p>
          <a:p>
            <a:r>
              <a:rPr kumimoji="1" lang="ja-JP" altLang="en-US" sz="1600" b="1" dirty="0">
                <a:solidFill>
                  <a:schemeClr val="tx1"/>
                </a:solidFill>
              </a:rPr>
              <a:t>　</a:t>
            </a:r>
            <a:r>
              <a:rPr kumimoji="1" lang="ja-JP" altLang="en-US" sz="1600" dirty="0">
                <a:solidFill>
                  <a:schemeClr val="tx1"/>
                </a:solidFill>
              </a:rPr>
              <a:t>多様</a:t>
            </a:r>
            <a:r>
              <a:rPr kumimoji="1" lang="ja-JP" altLang="en-US" sz="1600" dirty="0" smtClean="0">
                <a:solidFill>
                  <a:schemeClr val="tx1"/>
                </a:solidFill>
              </a:rPr>
              <a:t>な生徒の就学機会の保障と学びのサポート等について⑵</a:t>
            </a:r>
            <a:endParaRPr kumimoji="1" lang="en-US" altLang="ja-JP" sz="1600" dirty="0">
              <a:solidFill>
                <a:schemeClr val="tx1"/>
              </a:solidFill>
            </a:endParaRPr>
          </a:p>
          <a:p>
            <a:endParaRPr kumimoji="1" lang="en-US" altLang="ja-JP" sz="1600" b="1" dirty="0" smtClean="0">
              <a:solidFill>
                <a:schemeClr val="tx1"/>
              </a:solidFill>
            </a:endParaRPr>
          </a:p>
          <a:p>
            <a:r>
              <a:rPr kumimoji="1" lang="ja-JP" altLang="en-US" sz="1600" b="1" dirty="0" smtClean="0">
                <a:solidFill>
                  <a:schemeClr val="tx1"/>
                </a:solidFill>
              </a:rPr>
              <a:t>　</a:t>
            </a:r>
            <a:r>
              <a:rPr kumimoji="1" lang="ja-JP" altLang="en-US" sz="1600" dirty="0" smtClean="0">
                <a:solidFill>
                  <a:schemeClr val="tx1"/>
                </a:solidFill>
              </a:rPr>
              <a:t>その後、論点整理等を経て、高い公平性を実現する今後の府立高校のあり方等についてご審議いただき、中間</a:t>
            </a:r>
            <a:r>
              <a:rPr kumimoji="1" lang="ja-JP" altLang="en-US" sz="1600" dirty="0">
                <a:solidFill>
                  <a:schemeClr val="tx1"/>
                </a:solidFill>
              </a:rPr>
              <a:t>報告</a:t>
            </a:r>
            <a:r>
              <a:rPr kumimoji="1" lang="ja-JP" altLang="en-US" sz="1600" dirty="0" smtClean="0">
                <a:solidFill>
                  <a:schemeClr val="tx1"/>
                </a:solidFill>
              </a:rPr>
              <a:t>をいただく予定。</a:t>
            </a:r>
            <a:endParaRPr kumimoji="1" lang="ja-JP" altLang="en-US" sz="1600" dirty="0">
              <a:solidFill>
                <a:schemeClr val="tx1"/>
              </a:solidFill>
            </a:endParaRPr>
          </a:p>
          <a:p>
            <a:endParaRPr kumimoji="1" lang="ja-JP" altLang="en-US" sz="1600" b="1" dirty="0">
              <a:solidFill>
                <a:schemeClr val="tx1"/>
              </a:solidFill>
            </a:endParaRPr>
          </a:p>
        </p:txBody>
      </p:sp>
    </p:spTree>
    <p:extLst>
      <p:ext uri="{BB962C8B-B14F-4D97-AF65-F5344CB8AC3E}">
        <p14:creationId xmlns:p14="http://schemas.microsoft.com/office/powerpoint/2010/main" val="928101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838201" y="836614"/>
            <a:ext cx="8075613" cy="5832475"/>
          </a:xfrm>
        </p:spPr>
        <p:txBody>
          <a:bodyPr/>
          <a:lstStyle/>
          <a:p>
            <a:pPr eaLnBrk="1" fontAlgn="auto" hangingPunct="1">
              <a:spcAft>
                <a:spcPts val="0"/>
              </a:spcAft>
              <a:defRPr/>
            </a:pPr>
            <a:r>
              <a:rPr lang="ja-JP" altLang="en-US" sz="2800" dirty="0">
                <a:latin typeface="BIZ UDPゴシック" panose="020B0400000000000000" pitchFamily="50" charset="-128"/>
                <a:ea typeface="BIZ UDPゴシック" panose="020B0400000000000000" pitchFamily="50" charset="-128"/>
              </a:rPr>
              <a:t>すべての府立高校において「公平性」を具現化し、高校改革を進めていくために、「ともに学び、ともに育つ」教育実践をどう活かすか</a:t>
            </a:r>
            <a:endParaRPr lang="en-US" altLang="ja-JP" sz="2800" dirty="0">
              <a:latin typeface="BIZ UDPゴシック" panose="020B0400000000000000" pitchFamily="50" charset="-128"/>
              <a:ea typeface="BIZ UDPゴシック" panose="020B0400000000000000" pitchFamily="50" charset="-128"/>
            </a:endParaRPr>
          </a:p>
          <a:p>
            <a:pPr marL="0" indent="0" eaLnBrk="1" fontAlgn="auto" hangingPunct="1">
              <a:spcAft>
                <a:spcPts val="0"/>
              </a:spcAft>
              <a:buNone/>
              <a:defRPr/>
            </a:pPr>
            <a:r>
              <a:rPr lang="ja-JP" altLang="en-US" dirty="0" smtClean="0">
                <a:latin typeface="BIZ UDPゴシック" panose="020B0400000000000000" pitchFamily="50" charset="-128"/>
                <a:ea typeface="BIZ UDPゴシック" panose="020B0400000000000000" pitchFamily="50" charset="-128"/>
              </a:rPr>
              <a:t>　</a:t>
            </a:r>
            <a:r>
              <a:rPr lang="en-US" altLang="ja-JP" dirty="0" smtClean="0">
                <a:latin typeface="BIZ UDPゴシック" panose="020B0400000000000000" pitchFamily="50" charset="-128"/>
                <a:ea typeface="BIZ UDPゴシック" panose="020B0400000000000000" pitchFamily="50" charset="-128"/>
              </a:rPr>
              <a:t>【</a:t>
            </a:r>
            <a:r>
              <a:rPr lang="ja-JP" altLang="en-US" dirty="0" smtClean="0">
                <a:latin typeface="BIZ UDPゴシック" panose="020B0400000000000000" pitchFamily="50" charset="-128"/>
                <a:ea typeface="BIZ UDPゴシック" panose="020B0400000000000000" pitchFamily="50" charset="-128"/>
              </a:rPr>
              <a:t>前回</a:t>
            </a:r>
            <a:r>
              <a:rPr lang="ja-JP" altLang="en-US" dirty="0">
                <a:latin typeface="BIZ UDPゴシック" panose="020B0400000000000000" pitchFamily="50" charset="-128"/>
                <a:ea typeface="BIZ UDPゴシック" panose="020B0400000000000000" pitchFamily="50" charset="-128"/>
              </a:rPr>
              <a:t>資料</a:t>
            </a:r>
            <a:r>
              <a:rPr lang="ja-JP" altLang="en-US" dirty="0" smtClean="0">
                <a:latin typeface="BIZ UDPゴシック" panose="020B0400000000000000" pitchFamily="50" charset="-128"/>
                <a:ea typeface="BIZ UDPゴシック" panose="020B0400000000000000" pitchFamily="50" charset="-128"/>
              </a:rPr>
              <a:t>より</a:t>
            </a:r>
            <a:r>
              <a:rPr lang="en-US" altLang="ja-JP" dirty="0" smtClean="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pPr marL="109537" indent="0" eaLnBrk="1" fontAlgn="auto" hangingPunct="1">
              <a:spcAft>
                <a:spcPts val="0"/>
              </a:spcAft>
              <a:buNone/>
              <a:defRPr/>
            </a:pPr>
            <a:r>
              <a:rPr lang="ja-JP" altLang="en-US" sz="2400" dirty="0">
                <a:latin typeface="BIZ UDPゴシック" panose="020B0400000000000000" pitchFamily="50" charset="-128"/>
                <a:ea typeface="BIZ UDPゴシック" panose="020B0400000000000000" pitchFamily="50" charset="-128"/>
              </a:rPr>
              <a:t>・府立高校に在籍する</a:t>
            </a:r>
            <a:r>
              <a:rPr lang="ja-JP" altLang="en-US" sz="2400" dirty="0" err="1">
                <a:latin typeface="BIZ UDPゴシック" panose="020B0400000000000000" pitchFamily="50" charset="-128"/>
                <a:ea typeface="BIZ UDPゴシック" panose="020B0400000000000000" pitchFamily="50" charset="-128"/>
              </a:rPr>
              <a:t>障がいに</a:t>
            </a:r>
            <a:r>
              <a:rPr lang="ja-JP" altLang="en-US" sz="2400" dirty="0">
                <a:latin typeface="BIZ UDPゴシック" panose="020B0400000000000000" pitchFamily="50" charset="-128"/>
                <a:ea typeface="BIZ UDPゴシック" panose="020B0400000000000000" pitchFamily="50" charset="-128"/>
              </a:rPr>
              <a:t>より修学上の配慮を要する　</a:t>
            </a:r>
            <a:endParaRPr lang="en-US" altLang="ja-JP" sz="2400" dirty="0">
              <a:latin typeface="BIZ UDPゴシック" panose="020B0400000000000000" pitchFamily="50" charset="-128"/>
              <a:ea typeface="BIZ UDPゴシック" panose="020B0400000000000000" pitchFamily="50" charset="-128"/>
            </a:endParaRPr>
          </a:p>
          <a:p>
            <a:pPr marL="109537" indent="0" eaLnBrk="1" fontAlgn="auto" hangingPunct="1">
              <a:spcAft>
                <a:spcPts val="0"/>
              </a:spcAft>
              <a:buNone/>
              <a:defRPr/>
            </a:pPr>
            <a:r>
              <a:rPr lang="ja-JP" altLang="en-US" sz="2400" dirty="0">
                <a:latin typeface="BIZ UDPゴシック" panose="020B0400000000000000" pitchFamily="50" charset="-128"/>
                <a:ea typeface="BIZ UDPゴシック" panose="020B0400000000000000" pitchFamily="50" charset="-128"/>
              </a:rPr>
              <a:t>生徒　</a:t>
            </a:r>
            <a:r>
              <a:rPr lang="ja-JP" altLang="en-US" sz="2400" dirty="0">
                <a:solidFill>
                  <a:srgbClr val="FF0000"/>
                </a:solidFill>
                <a:latin typeface="BIZ UDPゴシック" panose="020B0400000000000000" pitchFamily="50" charset="-128"/>
                <a:ea typeface="BIZ UDPゴシック" panose="020B0400000000000000" pitchFamily="50" charset="-128"/>
              </a:rPr>
              <a:t>３１７４人（</a:t>
            </a:r>
            <a:r>
              <a:rPr lang="en-US" altLang="ja-JP" sz="2400" dirty="0">
                <a:solidFill>
                  <a:srgbClr val="FF0000"/>
                </a:solidFill>
                <a:latin typeface="BIZ UDPゴシック" panose="020B0400000000000000" pitchFamily="50" charset="-128"/>
                <a:ea typeface="BIZ UDPゴシック" panose="020B0400000000000000" pitchFamily="50" charset="-128"/>
              </a:rPr>
              <a:t>R2</a:t>
            </a:r>
            <a:r>
              <a:rPr lang="ja-JP" altLang="en-US" sz="2400" dirty="0">
                <a:solidFill>
                  <a:srgbClr val="FF0000"/>
                </a:solidFill>
                <a:latin typeface="BIZ UDPゴシック" panose="020B0400000000000000" pitchFamily="50" charset="-128"/>
                <a:ea typeface="BIZ UDPゴシック" panose="020B0400000000000000" pitchFamily="50" charset="-128"/>
              </a:rPr>
              <a:t>）</a:t>
            </a:r>
            <a:endParaRPr lang="en-US" altLang="ja-JP" sz="2400" dirty="0">
              <a:solidFill>
                <a:srgbClr val="FF0000"/>
              </a:solidFill>
              <a:latin typeface="BIZ UDPゴシック" panose="020B0400000000000000" pitchFamily="50" charset="-128"/>
              <a:ea typeface="BIZ UDPゴシック" panose="020B0400000000000000" pitchFamily="50" charset="-128"/>
            </a:endParaRPr>
          </a:p>
          <a:p>
            <a:pPr marL="109537" indent="0" eaLnBrk="1" fontAlgn="auto" hangingPunct="1">
              <a:spcAft>
                <a:spcPts val="0"/>
              </a:spcAft>
              <a:buNone/>
              <a:defRPr/>
            </a:pPr>
            <a:r>
              <a:rPr lang="ja-JP" altLang="en-US" sz="2400" dirty="0">
                <a:latin typeface="BIZ UDPゴシック" panose="020B0400000000000000" pitchFamily="50" charset="-128"/>
                <a:ea typeface="BIZ UDPゴシック" panose="020B0400000000000000" pitchFamily="50" charset="-128"/>
              </a:rPr>
              <a:t>・在籍校での「個別の教育支援計画作成」割合</a:t>
            </a:r>
            <a:r>
              <a:rPr lang="ja-JP" altLang="en-US" sz="2400" dirty="0">
                <a:solidFill>
                  <a:srgbClr val="FF0000"/>
                </a:solidFill>
                <a:latin typeface="BIZ UDPゴシック" panose="020B0400000000000000" pitchFamily="50" charset="-128"/>
                <a:ea typeface="BIZ UDPゴシック" panose="020B0400000000000000" pitchFamily="50" charset="-128"/>
              </a:rPr>
              <a:t>９７</a:t>
            </a:r>
            <a:r>
              <a:rPr lang="en-US" altLang="ja-JP" sz="2400" dirty="0">
                <a:solidFill>
                  <a:srgbClr val="FF0000"/>
                </a:solidFill>
                <a:latin typeface="BIZ UDPゴシック" panose="020B0400000000000000" pitchFamily="50" charset="-128"/>
                <a:ea typeface="BIZ UDPゴシック" panose="020B0400000000000000" pitchFamily="50" charset="-128"/>
              </a:rPr>
              <a:t>.</a:t>
            </a:r>
            <a:r>
              <a:rPr lang="ja-JP" altLang="en-US" sz="2400" dirty="0">
                <a:solidFill>
                  <a:srgbClr val="FF0000"/>
                </a:solidFill>
                <a:latin typeface="BIZ UDPゴシック" panose="020B0400000000000000" pitchFamily="50" charset="-128"/>
                <a:ea typeface="BIZ UDPゴシック" panose="020B0400000000000000" pitchFamily="50" charset="-128"/>
              </a:rPr>
              <a:t>６％（</a:t>
            </a:r>
            <a:r>
              <a:rPr lang="en-US" altLang="ja-JP" sz="2400" dirty="0">
                <a:solidFill>
                  <a:srgbClr val="FF0000"/>
                </a:solidFill>
                <a:latin typeface="BIZ UDPゴシック" panose="020B0400000000000000" pitchFamily="50" charset="-128"/>
                <a:ea typeface="BIZ UDPゴシック" panose="020B0400000000000000" pitchFamily="50" charset="-128"/>
              </a:rPr>
              <a:t>R</a:t>
            </a:r>
            <a:r>
              <a:rPr lang="ja-JP" altLang="en-US" sz="2400" dirty="0">
                <a:solidFill>
                  <a:srgbClr val="FF0000"/>
                </a:solidFill>
                <a:latin typeface="BIZ UDPゴシック" panose="020B0400000000000000" pitchFamily="50" charset="-128"/>
                <a:ea typeface="BIZ UDPゴシック" panose="020B0400000000000000" pitchFamily="50" charset="-128"/>
              </a:rPr>
              <a:t>１）</a:t>
            </a:r>
            <a:r>
              <a:rPr lang="ja-JP" altLang="en-US" sz="2400" dirty="0">
                <a:latin typeface="BIZ UDPゴシック" panose="020B0400000000000000" pitchFamily="50" charset="-128"/>
                <a:ea typeface="BIZ UDPゴシック" panose="020B0400000000000000" pitchFamily="50" charset="-128"/>
              </a:rPr>
              <a:t>　　　</a:t>
            </a:r>
            <a:endParaRPr lang="en-US" altLang="ja-JP" sz="2400" dirty="0">
              <a:latin typeface="BIZ UDPゴシック" panose="020B0400000000000000" pitchFamily="50" charset="-128"/>
              <a:ea typeface="BIZ UDPゴシック" panose="020B0400000000000000" pitchFamily="50" charset="-128"/>
            </a:endParaRPr>
          </a:p>
          <a:p>
            <a:pPr marL="109537" indent="0" eaLnBrk="1" fontAlgn="auto" hangingPunct="1">
              <a:spcAft>
                <a:spcPts val="0"/>
              </a:spcAft>
              <a:buNone/>
              <a:defRPr/>
            </a:pPr>
            <a:r>
              <a:rPr lang="en-US" altLang="ja-JP" dirty="0" smtClean="0">
                <a:latin typeface="BIZ UDPゴシック" panose="020B0400000000000000" pitchFamily="50" charset="-128"/>
                <a:ea typeface="BIZ UDPゴシック" panose="020B0400000000000000" pitchFamily="50" charset="-128"/>
              </a:rPr>
              <a:t>【</a:t>
            </a:r>
            <a:r>
              <a:rPr lang="ja-JP" altLang="en-US" dirty="0" smtClean="0">
                <a:latin typeface="BIZ UDPゴシック" panose="020B0400000000000000" pitchFamily="50" charset="-128"/>
                <a:ea typeface="BIZ UDPゴシック" panose="020B0400000000000000" pitchFamily="50" charset="-128"/>
              </a:rPr>
              <a:t>前回会議の主な意見より</a:t>
            </a:r>
            <a:r>
              <a:rPr lang="en-US" altLang="ja-JP" dirty="0">
                <a:latin typeface="BIZ UDPゴシック" panose="020B0400000000000000" pitchFamily="50" charset="-128"/>
                <a:ea typeface="BIZ UDPゴシック" panose="020B0400000000000000" pitchFamily="50" charset="-128"/>
              </a:rPr>
              <a:t>】</a:t>
            </a:r>
            <a:endParaRPr lang="en-US" altLang="ja-JP" dirty="0" smtClean="0">
              <a:latin typeface="BIZ UDPゴシック" panose="020B0400000000000000" pitchFamily="50" charset="-128"/>
              <a:ea typeface="BIZ UDPゴシック" panose="020B0400000000000000" pitchFamily="50" charset="-128"/>
            </a:endParaRPr>
          </a:p>
          <a:p>
            <a:pPr marL="109537" indent="0" eaLnBrk="1" fontAlgn="auto" hangingPunct="1">
              <a:spcAft>
                <a:spcPts val="0"/>
              </a:spcAft>
              <a:buNone/>
              <a:defRPr/>
            </a:pPr>
            <a:r>
              <a:rPr lang="ja-JP" altLang="en-US" sz="2400" dirty="0">
                <a:latin typeface="BIZ UDPゴシック" panose="020B0400000000000000" pitchFamily="50" charset="-128"/>
                <a:ea typeface="BIZ UDPゴシック" panose="020B0400000000000000" pitchFamily="50" charset="-128"/>
              </a:rPr>
              <a:t>・インクルーシブな教育は「障がいのある子どもだけでなく、配慮を要するすべての子ども、多様な子どもに概念を拡大することが必要」　　</a:t>
            </a:r>
            <a:r>
              <a:rPr lang="ja-JP" altLang="en-US" dirty="0">
                <a:latin typeface="BIZ UDPゴシック" panose="020B0400000000000000" pitchFamily="50" charset="-128"/>
                <a:ea typeface="BIZ UDPゴシック" panose="020B0400000000000000" pitchFamily="50" charset="-128"/>
              </a:rPr>
              <a:t>　　</a:t>
            </a:r>
            <a:r>
              <a:rPr lang="ja-JP" altLang="en-US" dirty="0"/>
              <a:t>　　　　　　　　　　　　　</a:t>
            </a:r>
          </a:p>
        </p:txBody>
      </p:sp>
      <p:sp>
        <p:nvSpPr>
          <p:cNvPr id="3" name="タイトル 2"/>
          <p:cNvSpPr>
            <a:spLocks noGrp="1"/>
          </p:cNvSpPr>
          <p:nvPr>
            <p:ph type="title"/>
          </p:nvPr>
        </p:nvSpPr>
        <p:spPr>
          <a:xfrm>
            <a:off x="838200" y="274639"/>
            <a:ext cx="8229600" cy="561975"/>
          </a:xfrm>
        </p:spPr>
        <p:txBody>
          <a:bodyPr/>
          <a:lstStyle/>
          <a:p>
            <a:pPr algn="l" eaLnBrk="1" fontAlgn="auto" hangingPunct="1">
              <a:spcAft>
                <a:spcPts val="0"/>
              </a:spcAft>
              <a:defRPr/>
            </a:pPr>
            <a:r>
              <a:rPr lang="ja-JP" altLang="en-US" sz="3200" dirty="0">
                <a:latin typeface="BIZ UDPゴシック" panose="020B0400000000000000" pitchFamily="50" charset="-128"/>
                <a:ea typeface="BIZ UDPゴシック" panose="020B0400000000000000" pitchFamily="50" charset="-128"/>
              </a:rPr>
              <a:t>報告のねらい</a:t>
            </a:r>
          </a:p>
        </p:txBody>
      </p:sp>
      <p:sp>
        <p:nvSpPr>
          <p:cNvPr id="4"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4</a:t>
            </a:fld>
            <a:endParaRPr kumimoji="1" lang="ja-JP" altLang="en-US" dirty="0"/>
          </a:p>
        </p:txBody>
      </p:sp>
    </p:spTree>
    <p:extLst>
      <p:ext uri="{BB962C8B-B14F-4D97-AF65-F5344CB8AC3E}">
        <p14:creationId xmlns:p14="http://schemas.microsoft.com/office/powerpoint/2010/main" val="1851597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838200" y="549276"/>
            <a:ext cx="8229600" cy="777875"/>
          </a:xfrm>
        </p:spPr>
        <p:txBody>
          <a:bodyPr>
            <a:normAutofit fontScale="90000"/>
          </a:bodyPr>
          <a:lstStyle/>
          <a:p>
            <a:pPr algn="l" eaLnBrk="1" fontAlgn="auto" hangingPunct="1">
              <a:spcAft>
                <a:spcPts val="0"/>
              </a:spcAft>
              <a:defRPr/>
            </a:pPr>
            <a:r>
              <a:rPr lang="ja-JP" altLang="en-US" dirty="0">
                <a:latin typeface="BIZ UDPゴシック" panose="020B0400000000000000" pitchFamily="50" charset="-128"/>
                <a:ea typeface="BIZ UDPゴシック" panose="020B0400000000000000" pitchFamily="50" charset="-128"/>
              </a:rPr>
              <a:t>報告の項目</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ja-JP" altLang="en-US" dirty="0">
                <a:solidFill>
                  <a:srgbClr val="0070C0"/>
                </a:solidFill>
                <a:latin typeface="BIZ UDPゴシック" panose="020B0400000000000000" pitchFamily="50" charset="-128"/>
                <a:ea typeface="BIZ UDPゴシック" panose="020B0400000000000000" pitchFamily="50" charset="-128"/>
              </a:rPr>
              <a:t>松原高校のインクルーシブ教育のポイント</a:t>
            </a:r>
          </a:p>
        </p:txBody>
      </p:sp>
      <p:sp>
        <p:nvSpPr>
          <p:cNvPr id="2" name="コンテンツ プレースホルダー 1"/>
          <p:cNvSpPr>
            <a:spLocks noGrp="1"/>
          </p:cNvSpPr>
          <p:nvPr>
            <p:ph idx="1"/>
          </p:nvPr>
        </p:nvSpPr>
        <p:spPr>
          <a:xfrm>
            <a:off x="838200" y="1327150"/>
            <a:ext cx="8794750" cy="4679950"/>
          </a:xfrm>
        </p:spPr>
        <p:txBody>
          <a:bodyPr/>
          <a:lstStyle/>
          <a:p>
            <a:pPr marL="109537" indent="0" eaLnBrk="1" fontAlgn="auto" hangingPunct="1">
              <a:spcAft>
                <a:spcPts val="0"/>
              </a:spcAft>
              <a:buNone/>
              <a:defRPr/>
            </a:pPr>
            <a:r>
              <a:rPr lang="en-US" altLang="ja-JP" sz="3200" dirty="0"/>
              <a:t/>
            </a:r>
            <a:br>
              <a:rPr lang="en-US" altLang="ja-JP" sz="3200" dirty="0"/>
            </a:br>
            <a:r>
              <a:rPr lang="ja-JP" altLang="en-US" sz="2800" dirty="0">
                <a:latin typeface="BIZ UDPゴシック" panose="020B0400000000000000" pitchFamily="50" charset="-128"/>
                <a:ea typeface="BIZ UDPゴシック" panose="020B0400000000000000" pitchFamily="50" charset="-128"/>
              </a:rPr>
              <a:t>１．自立支援推進校の</a:t>
            </a:r>
            <a:r>
              <a:rPr lang="ja-JP" altLang="en-US" sz="2800" dirty="0" smtClean="0">
                <a:latin typeface="BIZ UDPゴシック" panose="020B0400000000000000" pitchFamily="50" charset="-128"/>
                <a:ea typeface="BIZ UDPゴシック" panose="020B0400000000000000" pitchFamily="50" charset="-128"/>
              </a:rPr>
              <a:t>経緯</a:t>
            </a:r>
            <a:r>
              <a:rPr lang="ja-JP" altLang="en-US" sz="2800" dirty="0">
                <a:latin typeface="BIZ UDPゴシック" panose="020B0400000000000000" pitchFamily="50" charset="-128"/>
                <a:ea typeface="BIZ UDPゴシック" panose="020B0400000000000000" pitchFamily="50" charset="-128"/>
              </a:rPr>
              <a:t>－</a:t>
            </a:r>
            <a:r>
              <a:rPr lang="ja-JP" altLang="en-US" sz="2800" dirty="0" smtClean="0">
                <a:latin typeface="BIZ UDPゴシック" panose="020B0400000000000000" pitchFamily="50" charset="-128"/>
                <a:ea typeface="BIZ UDPゴシック" panose="020B0400000000000000" pitchFamily="50" charset="-128"/>
              </a:rPr>
              <a:t>「</a:t>
            </a:r>
            <a:r>
              <a:rPr lang="ja-JP" altLang="en-US" sz="2800" dirty="0">
                <a:latin typeface="BIZ UDPゴシック" panose="020B0400000000000000" pitchFamily="50" charset="-128"/>
                <a:ea typeface="BIZ UDPゴシック" panose="020B0400000000000000" pitchFamily="50" charset="-128"/>
              </a:rPr>
              <a:t>ともに学ぶ」の原点</a:t>
            </a:r>
            <a:endParaRPr lang="en-US" altLang="ja-JP" dirty="0">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r>
              <a:rPr lang="ja-JP" altLang="en-US" sz="2800" dirty="0">
                <a:latin typeface="BIZ UDPゴシック" panose="020B0400000000000000" pitchFamily="50" charset="-128"/>
                <a:ea typeface="BIZ UDPゴシック" panose="020B0400000000000000" pitchFamily="50" charset="-128"/>
              </a:rPr>
              <a:t>２．学びの目標</a:t>
            </a:r>
            <a:r>
              <a:rPr lang="ja-JP" altLang="en-US" sz="2800" dirty="0" err="1">
                <a:latin typeface="BIZ UDPゴシック" panose="020B0400000000000000" pitchFamily="50" charset="-128"/>
                <a:ea typeface="BIZ UDPゴシック" panose="020B0400000000000000" pitchFamily="50" charset="-128"/>
              </a:rPr>
              <a:t>ー</a:t>
            </a:r>
            <a:r>
              <a:rPr lang="ja-JP" altLang="en-US" sz="2800" dirty="0">
                <a:latin typeface="BIZ UDPゴシック" panose="020B0400000000000000" pitchFamily="50" charset="-128"/>
                <a:ea typeface="BIZ UDPゴシック" panose="020B0400000000000000" pitchFamily="50" charset="-128"/>
              </a:rPr>
              <a:t>個別支援と全体で自己決定力を育成</a:t>
            </a:r>
            <a:endParaRPr lang="en-US" altLang="ja-JP" sz="2800" dirty="0">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r>
              <a:rPr lang="ja-JP" altLang="en-US" sz="2800" dirty="0">
                <a:latin typeface="BIZ UDPゴシック" panose="020B0400000000000000" pitchFamily="50" charset="-128"/>
                <a:ea typeface="BIZ UDPゴシック" panose="020B0400000000000000" pitchFamily="50" charset="-128"/>
              </a:rPr>
              <a:t>３．仲間が仲間を育てる</a:t>
            </a:r>
            <a:r>
              <a:rPr lang="en-US" altLang="ja-JP" sz="2800" dirty="0">
                <a:latin typeface="BIZ UDPゴシック" panose="020B0400000000000000" pitchFamily="50" charset="-128"/>
                <a:ea typeface="BIZ UDPゴシック" panose="020B0400000000000000" pitchFamily="50" charset="-128"/>
              </a:rPr>
              <a:t>―</a:t>
            </a:r>
            <a:r>
              <a:rPr lang="ja-JP" altLang="en-US" sz="2800" dirty="0">
                <a:latin typeface="BIZ UDPゴシック" panose="020B0400000000000000" pitchFamily="50" charset="-128"/>
                <a:ea typeface="BIZ UDPゴシック" panose="020B0400000000000000" pitchFamily="50" charset="-128"/>
              </a:rPr>
              <a:t>「ともに学ぶ」とは</a:t>
            </a:r>
            <a:endParaRPr lang="en-US" altLang="ja-JP" sz="2800" dirty="0">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r>
              <a:rPr lang="ja-JP" altLang="en-US" sz="2800" dirty="0">
                <a:latin typeface="BIZ UDPゴシック" panose="020B0400000000000000" pitchFamily="50" charset="-128"/>
                <a:ea typeface="BIZ UDPゴシック" panose="020B0400000000000000" pitchFamily="50" charset="-128"/>
              </a:rPr>
              <a:t>４．校内外のネットワークで支援して自立へ</a:t>
            </a:r>
            <a:endParaRPr lang="en-US" altLang="ja-JP" sz="2800" dirty="0">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r>
              <a:rPr lang="ja-JP" altLang="en-US" sz="2800" dirty="0">
                <a:latin typeface="BIZ UDPゴシック" panose="020B0400000000000000" pitchFamily="50" charset="-128"/>
                <a:ea typeface="BIZ UDPゴシック" panose="020B0400000000000000" pitchFamily="50" charset="-128"/>
              </a:rPr>
              <a:t>５．通級指導教室の実践</a:t>
            </a:r>
            <a:endParaRPr lang="en-US" altLang="ja-JP" sz="2800" dirty="0">
              <a:latin typeface="BIZ UDPゴシック" panose="020B0400000000000000" pitchFamily="50" charset="-128"/>
              <a:ea typeface="BIZ UDPゴシック" panose="020B0400000000000000" pitchFamily="50" charset="-128"/>
            </a:endParaRPr>
          </a:p>
          <a:p>
            <a:pPr marL="107950" indent="0" eaLnBrk="1" fontAlgn="auto" hangingPunct="1">
              <a:spcAft>
                <a:spcPts val="0"/>
              </a:spcAft>
              <a:buNone/>
              <a:defRPr/>
            </a:pPr>
            <a:r>
              <a:rPr lang="ja-JP" altLang="en-US" sz="2800" dirty="0">
                <a:latin typeface="BIZ UDPゴシック" panose="020B0400000000000000" pitchFamily="50" charset="-128"/>
                <a:ea typeface="BIZ UDPゴシック" panose="020B0400000000000000" pitchFamily="50" charset="-128"/>
              </a:rPr>
              <a:t>６．まとめ</a:t>
            </a:r>
            <a:endParaRPr lang="en-US" altLang="ja-JP" dirty="0">
              <a:latin typeface="BIZ UDPゴシック" panose="020B0400000000000000" pitchFamily="50" charset="-128"/>
              <a:ea typeface="BIZ UDPゴシック" panose="020B0400000000000000" pitchFamily="50" charset="-128"/>
            </a:endParaRPr>
          </a:p>
          <a:p>
            <a:pPr marL="109537" indent="0" eaLnBrk="1" fontAlgn="auto" hangingPunct="1">
              <a:spcAft>
                <a:spcPts val="0"/>
              </a:spcAft>
              <a:buNone/>
              <a:defRPr/>
            </a:pPr>
            <a:endParaRPr lang="ja-JP" altLang="en-US" dirty="0"/>
          </a:p>
        </p:txBody>
      </p:sp>
      <p:sp>
        <p:nvSpPr>
          <p:cNvPr id="4"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5</a:t>
            </a:fld>
            <a:endParaRPr kumimoji="1" lang="ja-JP" altLang="en-US" dirty="0"/>
          </a:p>
        </p:txBody>
      </p:sp>
    </p:spTree>
    <p:extLst>
      <p:ext uri="{BB962C8B-B14F-4D97-AF65-F5344CB8AC3E}">
        <p14:creationId xmlns:p14="http://schemas.microsoft.com/office/powerpoint/2010/main" val="560705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726650" y="284163"/>
            <a:ext cx="8105116" cy="706438"/>
          </a:xfrm>
        </p:spPr>
        <p:txBody>
          <a:bodyPr>
            <a:normAutofit/>
          </a:bodyPr>
          <a:lstStyle/>
          <a:p>
            <a:pPr algn="l" eaLnBrk="1" fontAlgn="auto" hangingPunct="1">
              <a:spcAft>
                <a:spcPts val="0"/>
              </a:spcAft>
              <a:defRPr/>
            </a:pPr>
            <a:r>
              <a:rPr lang="ja-JP" altLang="en-US" sz="2800" b="1" dirty="0">
                <a:latin typeface="BIZ UDPゴシック" panose="020B0400000000000000" pitchFamily="50" charset="-128"/>
                <a:ea typeface="BIZ UDPゴシック" panose="020B0400000000000000" pitchFamily="50" charset="-128"/>
              </a:rPr>
              <a:t>１</a:t>
            </a:r>
            <a:r>
              <a:rPr lang="ja-JP" altLang="en-US" sz="2800" b="1" dirty="0" smtClean="0">
                <a:latin typeface="BIZ UDPゴシック" panose="020B0400000000000000" pitchFamily="50" charset="-128"/>
                <a:ea typeface="BIZ UDPゴシック" panose="020B0400000000000000" pitchFamily="50" charset="-128"/>
              </a:rPr>
              <a:t>．松原高校における自立</a:t>
            </a:r>
            <a:r>
              <a:rPr lang="ja-JP" altLang="en-US" sz="2800" b="1" dirty="0">
                <a:latin typeface="BIZ UDPゴシック" panose="020B0400000000000000" pitchFamily="50" charset="-128"/>
                <a:ea typeface="BIZ UDPゴシック" panose="020B0400000000000000" pitchFamily="50" charset="-128"/>
              </a:rPr>
              <a:t>支援推進校の</a:t>
            </a:r>
            <a:r>
              <a:rPr lang="ja-JP" altLang="en-US" sz="2800" b="1" dirty="0" smtClean="0">
                <a:latin typeface="BIZ UDPゴシック" panose="020B0400000000000000" pitchFamily="50" charset="-128"/>
                <a:ea typeface="BIZ UDPゴシック" panose="020B0400000000000000" pitchFamily="50" charset="-128"/>
              </a:rPr>
              <a:t>経緯</a:t>
            </a:r>
            <a:endParaRPr lang="ja-JP" altLang="en-US" sz="2800" b="1" dirty="0">
              <a:latin typeface="BIZ UDPゴシック" panose="020B0400000000000000" pitchFamily="50" charset="-128"/>
              <a:ea typeface="BIZ UDPゴシック" panose="020B0400000000000000" pitchFamily="50" charset="-128"/>
            </a:endParaRPr>
          </a:p>
        </p:txBody>
      </p:sp>
      <p:sp>
        <p:nvSpPr>
          <p:cNvPr id="4" name="コンテンツ プレースホルダ 2"/>
          <p:cNvSpPr txBox="1">
            <a:spLocks/>
          </p:cNvSpPr>
          <p:nvPr/>
        </p:nvSpPr>
        <p:spPr>
          <a:xfrm>
            <a:off x="849314" y="765176"/>
            <a:ext cx="8289925" cy="5472113"/>
          </a:xfrm>
          <a:prstGeom prst="rect">
            <a:avLst/>
          </a:prstGeom>
        </p:spPr>
        <p:txBody>
          <a:bodyPr>
            <a:normAutofit fontScale="25000" lnSpcReduction="20000"/>
          </a:bodyPr>
          <a:lstStyle/>
          <a:p>
            <a:pPr marL="365760" indent="-256032">
              <a:spcBef>
                <a:spcPts val="400"/>
              </a:spcBef>
              <a:buClr>
                <a:srgbClr val="4F81BD"/>
              </a:buClr>
              <a:buSzPct val="68000"/>
              <a:defRPr/>
            </a:pPr>
            <a:endParaRPr lang="en-US" altLang="ja-JP" sz="2700" dirty="0">
              <a:solidFill>
                <a:prstClr val="black"/>
              </a:solidFill>
              <a:latin typeface="HG丸ｺﾞｼｯｸM-PRO" pitchFamily="50" charset="-128"/>
              <a:ea typeface="HG丸ｺﾞｼｯｸM-PRO" pitchFamily="50" charset="-128"/>
            </a:endParaRPr>
          </a:p>
          <a:p>
            <a:pPr marL="365760" indent="-256032">
              <a:spcBef>
                <a:spcPts val="400"/>
              </a:spcBef>
              <a:buClr>
                <a:srgbClr val="4F81BD"/>
              </a:buClr>
              <a:buSzPct val="68000"/>
              <a:defRPr/>
            </a:pPr>
            <a:endParaRPr lang="en-US" altLang="ja-JP" sz="2700" dirty="0">
              <a:solidFill>
                <a:prstClr val="black"/>
              </a:solidFill>
              <a:latin typeface="HG丸ｺﾞｼｯｸM-PRO" pitchFamily="50" charset="-128"/>
              <a:ea typeface="HG丸ｺﾞｼｯｸM-PRO" pitchFamily="50" charset="-128"/>
            </a:endParaRPr>
          </a:p>
          <a:p>
            <a:pPr marL="365760" indent="-256032">
              <a:spcBef>
                <a:spcPts val="400"/>
              </a:spcBef>
              <a:buClr>
                <a:srgbClr val="4F81BD"/>
              </a:buClr>
              <a:buSzPct val="68000"/>
              <a:defRPr/>
            </a:pPr>
            <a:r>
              <a:rPr lang="ja-JP" altLang="en-US" sz="8000" dirty="0">
                <a:solidFill>
                  <a:prstClr val="black"/>
                </a:solidFill>
                <a:latin typeface="BIZ UDPゴシック" panose="020B0400000000000000" pitchFamily="50" charset="-128"/>
                <a:ea typeface="BIZ UDPゴシック" panose="020B0400000000000000" pitchFamily="50" charset="-128"/>
              </a:rPr>
              <a:t>１９７４（</a:t>
            </a:r>
            <a:r>
              <a:rPr lang="en-US" altLang="ja-JP" sz="8000" dirty="0">
                <a:solidFill>
                  <a:prstClr val="black"/>
                </a:solidFill>
                <a:latin typeface="BIZ UDPゴシック" panose="020B0400000000000000" pitchFamily="50" charset="-128"/>
                <a:ea typeface="BIZ UDPゴシック" panose="020B0400000000000000" pitchFamily="50" charset="-128"/>
              </a:rPr>
              <a:t>S49</a:t>
            </a:r>
            <a:r>
              <a:rPr lang="ja-JP" altLang="en-US" sz="8000" dirty="0">
                <a:solidFill>
                  <a:prstClr val="black"/>
                </a:solidFill>
                <a:latin typeface="BIZ UDPゴシック" panose="020B0400000000000000" pitchFamily="50" charset="-128"/>
                <a:ea typeface="BIZ UDPゴシック" panose="020B0400000000000000" pitchFamily="50" charset="-128"/>
              </a:rPr>
              <a:t>）　</a:t>
            </a:r>
            <a:r>
              <a:rPr lang="ja-JP" altLang="en-US" sz="9600" dirty="0">
                <a:solidFill>
                  <a:prstClr val="black"/>
                </a:solidFill>
                <a:latin typeface="BIZ UDPゴシック" panose="020B0400000000000000" pitchFamily="50" charset="-128"/>
                <a:ea typeface="BIZ UDPゴシック" panose="020B0400000000000000" pitchFamily="50" charset="-128"/>
              </a:rPr>
              <a:t>松原高校　地元の願いで開校</a:t>
            </a:r>
            <a:endParaRPr lang="en-US" altLang="ja-JP" sz="9600" dirty="0">
              <a:solidFill>
                <a:prstClr val="black"/>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9600" dirty="0">
                <a:solidFill>
                  <a:prstClr val="black"/>
                </a:solidFill>
                <a:latin typeface="BIZ UDPゴシック" panose="020B0400000000000000" pitchFamily="50" charset="-128"/>
                <a:ea typeface="BIZ UDPゴシック" panose="020B0400000000000000" pitchFamily="50" charset="-128"/>
              </a:rPr>
              <a:t>　　　　　　　</a:t>
            </a:r>
            <a:r>
              <a:rPr lang="ja-JP" altLang="en-US" sz="8000" dirty="0">
                <a:solidFill>
                  <a:prstClr val="black"/>
                </a:solidFill>
                <a:latin typeface="BIZ UDPゴシック" panose="020B0400000000000000" pitchFamily="50" charset="-128"/>
                <a:ea typeface="BIZ UDPゴシック" panose="020B0400000000000000" pitchFamily="50" charset="-128"/>
              </a:rPr>
              <a:t>５年</a:t>
            </a:r>
            <a:r>
              <a:rPr lang="en-US" altLang="ja-JP" sz="8000" dirty="0">
                <a:solidFill>
                  <a:prstClr val="black"/>
                </a:solidFill>
                <a:latin typeface="BIZ UDPゴシック" panose="020B0400000000000000" pitchFamily="50" charset="-128"/>
                <a:ea typeface="BIZ UDPゴシック" panose="020B0400000000000000" pitchFamily="50" charset="-128"/>
              </a:rPr>
              <a:t>		</a:t>
            </a:r>
          </a:p>
          <a:p>
            <a:pPr marL="365760" indent="-256032">
              <a:spcBef>
                <a:spcPts val="400"/>
              </a:spcBef>
              <a:buClr>
                <a:srgbClr val="4F81BD"/>
              </a:buClr>
              <a:buSzPct val="68000"/>
              <a:defRPr/>
            </a:pPr>
            <a:endParaRPr lang="en-US" altLang="ja-JP" sz="7200" dirty="0">
              <a:solidFill>
                <a:prstClr val="black"/>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8000" dirty="0">
                <a:solidFill>
                  <a:prstClr val="black"/>
                </a:solidFill>
                <a:latin typeface="BIZ UDPゴシック" panose="020B0400000000000000" pitchFamily="50" charset="-128"/>
                <a:ea typeface="BIZ UDPゴシック" panose="020B0400000000000000" pitchFamily="50" charset="-128"/>
              </a:rPr>
              <a:t>１９７８（</a:t>
            </a:r>
            <a:r>
              <a:rPr lang="en-US" altLang="ja-JP" sz="8000" dirty="0">
                <a:solidFill>
                  <a:prstClr val="black"/>
                </a:solidFill>
                <a:latin typeface="BIZ UDPゴシック" panose="020B0400000000000000" pitchFamily="50" charset="-128"/>
                <a:ea typeface="BIZ UDPゴシック" panose="020B0400000000000000" pitchFamily="50" charset="-128"/>
              </a:rPr>
              <a:t>S53</a:t>
            </a:r>
            <a:r>
              <a:rPr lang="ja-JP" altLang="en-US" sz="8000" dirty="0">
                <a:solidFill>
                  <a:prstClr val="black"/>
                </a:solidFill>
                <a:latin typeface="BIZ UDPゴシック" panose="020B0400000000000000" pitchFamily="50" charset="-128"/>
                <a:ea typeface="BIZ UDPゴシック" panose="020B0400000000000000" pitchFamily="50" charset="-128"/>
              </a:rPr>
              <a:t>）　</a:t>
            </a:r>
            <a:r>
              <a:rPr lang="ja-JP" altLang="en-US" sz="9600" u="sng" dirty="0" smtClean="0">
                <a:solidFill>
                  <a:prstClr val="black"/>
                </a:solidFill>
                <a:latin typeface="BIZ UDPゴシック" panose="020B0400000000000000" pitchFamily="50" charset="-128"/>
                <a:ea typeface="BIZ UDPゴシック" panose="020B0400000000000000" pitchFamily="50" charset="-128"/>
              </a:rPr>
              <a:t>交流生（「準高生」）の</a:t>
            </a:r>
            <a:r>
              <a:rPr lang="ja-JP" altLang="en-US" sz="9600" u="sng" dirty="0">
                <a:solidFill>
                  <a:prstClr val="black"/>
                </a:solidFill>
                <a:latin typeface="BIZ UDPゴシック" panose="020B0400000000000000" pitchFamily="50" charset="-128"/>
                <a:ea typeface="BIZ UDPゴシック" panose="020B0400000000000000" pitchFamily="50" charset="-128"/>
              </a:rPr>
              <a:t>取り組み開始</a:t>
            </a:r>
            <a:endParaRPr lang="en-US" altLang="ja-JP" sz="8000" u="sng" dirty="0">
              <a:solidFill>
                <a:prstClr val="black"/>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8000" dirty="0">
                <a:solidFill>
                  <a:prstClr val="black"/>
                </a:solidFill>
                <a:latin typeface="BIZ UDPゴシック" panose="020B0400000000000000" pitchFamily="50" charset="-128"/>
                <a:ea typeface="BIZ UDPゴシック" panose="020B0400000000000000" pitchFamily="50" charset="-128"/>
              </a:rPr>
              <a:t>　　　　　　　　「障がいのある仲間とともに普通高校で学びたい」</a:t>
            </a:r>
            <a:endParaRPr lang="en-US" altLang="ja-JP" sz="8000" dirty="0">
              <a:solidFill>
                <a:prstClr val="black"/>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8000" dirty="0">
                <a:solidFill>
                  <a:prstClr val="black"/>
                </a:solidFill>
                <a:latin typeface="BIZ UDPゴシック" panose="020B0400000000000000" pitchFamily="50" charset="-128"/>
                <a:ea typeface="BIZ UDPゴシック" panose="020B0400000000000000" pitchFamily="50" charset="-128"/>
              </a:rPr>
              <a:t>　　　　　　　　地元中学生らによる２万筆の署名によって交流開始。</a:t>
            </a:r>
            <a:endParaRPr lang="en-US" altLang="ja-JP" sz="8000" dirty="0">
              <a:solidFill>
                <a:prstClr val="black"/>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8000" dirty="0">
                <a:solidFill>
                  <a:prstClr val="black"/>
                </a:solidFill>
                <a:latin typeface="BIZ UDPゴシック" panose="020B0400000000000000" pitchFamily="50" charset="-128"/>
                <a:ea typeface="BIZ UDPゴシック" panose="020B0400000000000000" pitchFamily="50" charset="-128"/>
              </a:rPr>
              <a:t>　　　　</a:t>
            </a:r>
            <a:endParaRPr lang="en-US" altLang="ja-JP" sz="8000" dirty="0">
              <a:solidFill>
                <a:prstClr val="black"/>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8000" dirty="0">
                <a:solidFill>
                  <a:prstClr val="black"/>
                </a:solidFill>
                <a:latin typeface="BIZ UDPゴシック" panose="020B0400000000000000" pitchFamily="50" charset="-128"/>
                <a:ea typeface="BIZ UDPゴシック" panose="020B0400000000000000" pitchFamily="50" charset="-128"/>
              </a:rPr>
              <a:t>　　　　　　　　</a:t>
            </a:r>
            <a:r>
              <a:rPr lang="ja-JP" altLang="en-US" sz="8000" dirty="0">
                <a:solidFill>
                  <a:srgbClr val="0070C0"/>
                </a:solidFill>
                <a:latin typeface="BIZ UDPゴシック" panose="020B0400000000000000" pitchFamily="50" charset="-128"/>
                <a:ea typeface="BIZ UDPゴシック" panose="020B0400000000000000" pitchFamily="50" charset="-128"/>
              </a:rPr>
              <a:t>２２年間、生徒、保護者、地域、教員の連携で存続</a:t>
            </a:r>
            <a:endParaRPr lang="en-US" altLang="ja-JP" sz="8000" dirty="0">
              <a:solidFill>
                <a:srgbClr val="0070C0"/>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8000" dirty="0">
                <a:solidFill>
                  <a:srgbClr val="0070C0"/>
                </a:solidFill>
                <a:latin typeface="BIZ UDPゴシック" panose="020B0400000000000000" pitchFamily="50" charset="-128"/>
                <a:ea typeface="BIZ UDPゴシック" panose="020B0400000000000000" pitchFamily="50" charset="-128"/>
              </a:rPr>
              <a:t>　　　　　</a:t>
            </a:r>
            <a:endParaRPr lang="en-US" altLang="ja-JP" sz="7200" dirty="0">
              <a:solidFill>
                <a:srgbClr val="199731"/>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8000" dirty="0">
                <a:solidFill>
                  <a:prstClr val="black"/>
                </a:solidFill>
                <a:latin typeface="BIZ UDPゴシック" panose="020B0400000000000000" pitchFamily="50" charset="-128"/>
                <a:ea typeface="BIZ UDPゴシック" panose="020B0400000000000000" pitchFamily="50" charset="-128"/>
              </a:rPr>
              <a:t>２００１</a:t>
            </a:r>
            <a:r>
              <a:rPr lang="en-US" altLang="ja-JP" sz="8000" dirty="0">
                <a:solidFill>
                  <a:prstClr val="black"/>
                </a:solidFill>
                <a:latin typeface="BIZ UDPゴシック" panose="020B0400000000000000" pitchFamily="50" charset="-128"/>
                <a:ea typeface="BIZ UDPゴシック" panose="020B0400000000000000" pitchFamily="50" charset="-128"/>
              </a:rPr>
              <a:t>(H13)</a:t>
            </a:r>
            <a:r>
              <a:rPr lang="ja-JP" altLang="en-US" sz="8000" dirty="0">
                <a:solidFill>
                  <a:prstClr val="black"/>
                </a:solidFill>
                <a:latin typeface="BIZ UDPゴシック" panose="020B0400000000000000" pitchFamily="50" charset="-128"/>
                <a:ea typeface="BIZ UDPゴシック" panose="020B0400000000000000" pitchFamily="50" charset="-128"/>
              </a:rPr>
              <a:t>　</a:t>
            </a:r>
            <a:r>
              <a:rPr lang="ja-JP" altLang="en-US" sz="9600" dirty="0">
                <a:solidFill>
                  <a:prstClr val="black"/>
                </a:solidFill>
                <a:latin typeface="BIZ UDPゴシック" panose="020B0400000000000000" pitchFamily="50" charset="-128"/>
                <a:ea typeface="BIZ UDPゴシック" panose="020B0400000000000000" pitchFamily="50" charset="-128"/>
              </a:rPr>
              <a:t>調査研究校開始</a:t>
            </a:r>
            <a:endParaRPr lang="en-US" altLang="ja-JP" sz="9600" dirty="0">
              <a:solidFill>
                <a:prstClr val="black"/>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9600" dirty="0">
                <a:solidFill>
                  <a:prstClr val="black"/>
                </a:solidFill>
                <a:latin typeface="BIZ UDPゴシック" panose="020B0400000000000000" pitchFamily="50" charset="-128"/>
                <a:ea typeface="BIZ UDPゴシック" panose="020B0400000000000000" pitchFamily="50" charset="-128"/>
              </a:rPr>
              <a:t>　　　　　　</a:t>
            </a:r>
            <a:r>
              <a:rPr lang="ja-JP" altLang="en-US" sz="8000" dirty="0">
                <a:solidFill>
                  <a:prstClr val="black"/>
                </a:solidFill>
                <a:latin typeface="BIZ UDPゴシック" panose="020B0400000000000000" pitchFamily="50" charset="-128"/>
                <a:ea typeface="BIZ UDPゴシック" panose="020B0400000000000000" pitchFamily="50" charset="-128"/>
              </a:rPr>
              <a:t>５年間</a:t>
            </a:r>
            <a:r>
              <a:rPr lang="en-US" altLang="ja-JP" sz="8000" dirty="0">
                <a:solidFill>
                  <a:prstClr val="black"/>
                </a:solidFill>
                <a:latin typeface="BIZ UDPゴシック" panose="020B0400000000000000" pitchFamily="50" charset="-128"/>
                <a:ea typeface="BIZ UDPゴシック" panose="020B0400000000000000" pitchFamily="50" charset="-128"/>
              </a:rPr>
              <a:t> </a:t>
            </a:r>
            <a:r>
              <a:rPr lang="ja-JP" altLang="en-US" sz="8000" dirty="0">
                <a:solidFill>
                  <a:prstClr val="black"/>
                </a:solidFill>
                <a:latin typeface="BIZ UDPゴシック" panose="020B0400000000000000" pitchFamily="50" charset="-128"/>
                <a:ea typeface="BIZ UDPゴシック" panose="020B0400000000000000" pitchFamily="50" charset="-128"/>
              </a:rPr>
              <a:t>　　　</a:t>
            </a:r>
            <a:r>
              <a:rPr lang="en-US" altLang="ja-JP" sz="9600" dirty="0">
                <a:solidFill>
                  <a:prstClr val="black"/>
                </a:solidFill>
                <a:latin typeface="BIZ UDPゴシック" panose="020B0400000000000000" pitchFamily="50" charset="-128"/>
                <a:ea typeface="BIZ UDPゴシック" panose="020B0400000000000000" pitchFamily="50" charset="-128"/>
              </a:rPr>
              <a:t> </a:t>
            </a:r>
            <a:r>
              <a:rPr lang="en-US" altLang="ja-JP" sz="9600" dirty="0">
                <a:solidFill>
                  <a:srgbClr val="FF0000"/>
                </a:solidFill>
                <a:latin typeface="BIZ UDPゴシック" panose="020B0400000000000000" pitchFamily="50" charset="-128"/>
                <a:ea typeface="BIZ UDPゴシック" panose="020B0400000000000000" pitchFamily="50" charset="-128"/>
              </a:rPr>
              <a:t>※</a:t>
            </a:r>
            <a:r>
              <a:rPr lang="ja-JP" altLang="en-US" sz="9600" dirty="0">
                <a:solidFill>
                  <a:srgbClr val="FF0000"/>
                </a:solidFill>
                <a:latin typeface="BIZ UDPゴシック" panose="020B0400000000000000" pitchFamily="50" charset="-128"/>
                <a:ea typeface="BIZ UDPゴシック" panose="020B0400000000000000" pitchFamily="50" charset="-128"/>
              </a:rPr>
              <a:t>　</a:t>
            </a:r>
            <a:r>
              <a:rPr lang="en-US" altLang="ja-JP" sz="9600" dirty="0">
                <a:solidFill>
                  <a:srgbClr val="FF0000"/>
                </a:solidFill>
                <a:latin typeface="BIZ UDPゴシック" panose="020B0400000000000000" pitchFamily="50" charset="-128"/>
                <a:ea typeface="BIZ UDPゴシック" panose="020B0400000000000000" pitchFamily="50" charset="-128"/>
              </a:rPr>
              <a:t>H17 </a:t>
            </a:r>
            <a:r>
              <a:rPr lang="ja-JP" altLang="en-US" sz="9600" dirty="0">
                <a:solidFill>
                  <a:srgbClr val="FF0000"/>
                </a:solidFill>
                <a:latin typeface="BIZ UDPゴシック" panose="020B0400000000000000" pitchFamily="50" charset="-128"/>
                <a:ea typeface="BIZ UDPゴシック" panose="020B0400000000000000" pitchFamily="50" charset="-128"/>
              </a:rPr>
              <a:t>学校教育審議会答申</a:t>
            </a:r>
            <a:endParaRPr lang="en-US" altLang="ja-JP" sz="9600" dirty="0">
              <a:solidFill>
                <a:srgbClr val="FF0000"/>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endParaRPr lang="en-US" altLang="ja-JP" sz="8000" dirty="0">
              <a:solidFill>
                <a:prstClr val="black"/>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8000" dirty="0">
                <a:solidFill>
                  <a:prstClr val="black"/>
                </a:solidFill>
                <a:latin typeface="BIZ UDPゴシック" panose="020B0400000000000000" pitchFamily="50" charset="-128"/>
                <a:ea typeface="BIZ UDPゴシック" panose="020B0400000000000000" pitchFamily="50" charset="-128"/>
              </a:rPr>
              <a:t>２００６（</a:t>
            </a:r>
            <a:r>
              <a:rPr lang="en-US" altLang="ja-JP" sz="8000" dirty="0">
                <a:solidFill>
                  <a:prstClr val="black"/>
                </a:solidFill>
                <a:latin typeface="BIZ UDPゴシック" panose="020B0400000000000000" pitchFamily="50" charset="-128"/>
                <a:ea typeface="BIZ UDPゴシック" panose="020B0400000000000000" pitchFamily="50" charset="-128"/>
              </a:rPr>
              <a:t>H18)</a:t>
            </a:r>
            <a:r>
              <a:rPr lang="ja-JP" altLang="en-US" sz="8000" dirty="0">
                <a:solidFill>
                  <a:prstClr val="black"/>
                </a:solidFill>
                <a:latin typeface="BIZ UDPゴシック" panose="020B0400000000000000" pitchFamily="50" charset="-128"/>
                <a:ea typeface="BIZ UDPゴシック" panose="020B0400000000000000" pitchFamily="50" charset="-128"/>
              </a:rPr>
              <a:t>　</a:t>
            </a:r>
            <a:r>
              <a:rPr lang="ja-JP" altLang="en-US" sz="9600" dirty="0">
                <a:solidFill>
                  <a:prstClr val="black"/>
                </a:solidFill>
                <a:latin typeface="BIZ UDPゴシック" panose="020B0400000000000000" pitchFamily="50" charset="-128"/>
                <a:ea typeface="BIZ UDPゴシック" panose="020B0400000000000000" pitchFamily="50" charset="-128"/>
              </a:rPr>
              <a:t>知的</a:t>
            </a:r>
            <a:r>
              <a:rPr lang="ja-JP" altLang="en-US" sz="9600" dirty="0" err="1">
                <a:solidFill>
                  <a:prstClr val="black"/>
                </a:solidFill>
                <a:latin typeface="BIZ UDPゴシック" panose="020B0400000000000000" pitchFamily="50" charset="-128"/>
                <a:ea typeface="BIZ UDPゴシック" panose="020B0400000000000000" pitchFamily="50" charset="-128"/>
              </a:rPr>
              <a:t>障がい</a:t>
            </a:r>
            <a:r>
              <a:rPr lang="ja-JP" altLang="en-US" sz="9600" dirty="0">
                <a:solidFill>
                  <a:prstClr val="black"/>
                </a:solidFill>
                <a:latin typeface="BIZ UDPゴシック" panose="020B0400000000000000" pitchFamily="50" charset="-128"/>
                <a:ea typeface="BIZ UDPゴシック" panose="020B0400000000000000" pitchFamily="50" charset="-128"/>
              </a:rPr>
              <a:t>生徒自立支援コース開始</a:t>
            </a:r>
            <a:r>
              <a:rPr lang="en-US" altLang="ja-JP" sz="9600" dirty="0">
                <a:solidFill>
                  <a:prstClr val="black"/>
                </a:solidFill>
                <a:latin typeface="BIZ UDPゴシック" panose="020B0400000000000000" pitchFamily="50" charset="-128"/>
                <a:ea typeface="BIZ UDPゴシック" panose="020B0400000000000000" pitchFamily="50" charset="-128"/>
              </a:rPr>
              <a:t>	</a:t>
            </a:r>
            <a:endParaRPr lang="en-US" altLang="ja-JP" sz="8000" dirty="0">
              <a:solidFill>
                <a:prstClr val="black"/>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endParaRPr lang="en-US" altLang="ja-JP" sz="8000" dirty="0">
              <a:solidFill>
                <a:prstClr val="black"/>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8000" dirty="0">
                <a:solidFill>
                  <a:prstClr val="black"/>
                </a:solidFill>
                <a:latin typeface="BIZ UDPゴシック" panose="020B0400000000000000" pitchFamily="50" charset="-128"/>
                <a:ea typeface="BIZ UDPゴシック" panose="020B0400000000000000" pitchFamily="50" charset="-128"/>
              </a:rPr>
              <a:t>　</a:t>
            </a:r>
            <a:endParaRPr lang="en-US" altLang="ja-JP" sz="8000" dirty="0">
              <a:solidFill>
                <a:prstClr val="black"/>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8000" dirty="0">
                <a:solidFill>
                  <a:prstClr val="black"/>
                </a:solidFill>
                <a:latin typeface="BIZ UDPゴシック" panose="020B0400000000000000" pitchFamily="50" charset="-128"/>
                <a:ea typeface="BIZ UDPゴシック" panose="020B0400000000000000" pitchFamily="50" charset="-128"/>
              </a:rPr>
              <a:t>２０１０～　</a:t>
            </a:r>
            <a:r>
              <a:rPr lang="ja-JP" altLang="en-US" sz="9600" dirty="0">
                <a:solidFill>
                  <a:prstClr val="black"/>
                </a:solidFill>
                <a:latin typeface="BIZ UDPゴシック" panose="020B0400000000000000" pitchFamily="50" charset="-128"/>
                <a:ea typeface="BIZ UDPゴシック" panose="020B0400000000000000" pitchFamily="50" charset="-128"/>
              </a:rPr>
              <a:t>発達障がいのある生徒らの支援へ経験を生かす</a:t>
            </a:r>
            <a:endParaRPr lang="en-US" altLang="ja-JP" sz="8000" dirty="0">
              <a:solidFill>
                <a:prstClr val="black"/>
              </a:solidFill>
              <a:latin typeface="BIZ UDPゴシック" panose="020B0400000000000000" pitchFamily="50" charset="-128"/>
              <a:ea typeface="BIZ UDPゴシック" panose="020B0400000000000000" pitchFamily="50" charset="-128"/>
            </a:endParaRPr>
          </a:p>
          <a:p>
            <a:pPr marL="365760" indent="-256032">
              <a:spcBef>
                <a:spcPts val="400"/>
              </a:spcBef>
              <a:buClr>
                <a:srgbClr val="4F81BD"/>
              </a:buClr>
              <a:buSzPct val="68000"/>
              <a:defRPr/>
            </a:pPr>
            <a:r>
              <a:rPr lang="ja-JP" altLang="en-US" sz="8000" dirty="0">
                <a:solidFill>
                  <a:prstClr val="black"/>
                </a:solidFill>
                <a:latin typeface="Tw Cen MT" panose="020B0602020104020603"/>
                <a:ea typeface="ＭＳ Ｐゴシック" panose="020B0600070205080204" pitchFamily="50" charset="-128"/>
              </a:rPr>
              <a:t>　　　　　　 </a:t>
            </a:r>
          </a:p>
          <a:p>
            <a:pPr marL="365760" indent="-256032">
              <a:spcBef>
                <a:spcPts val="400"/>
              </a:spcBef>
              <a:buClr>
                <a:srgbClr val="4F81BD"/>
              </a:buClr>
              <a:buSzPct val="68000"/>
              <a:defRPr/>
            </a:pPr>
            <a:endParaRPr lang="ja-JP" altLang="en-US" sz="8000" dirty="0">
              <a:solidFill>
                <a:prstClr val="black"/>
              </a:solidFill>
              <a:latin typeface="Tw Cen MT" panose="020B0602020104020603"/>
              <a:ea typeface="ＭＳ Ｐゴシック" panose="020B0600070205080204" pitchFamily="50" charset="-128"/>
            </a:endParaRPr>
          </a:p>
        </p:txBody>
      </p:sp>
      <p:sp>
        <p:nvSpPr>
          <p:cNvPr id="5" name="下矢印 4"/>
          <p:cNvSpPr/>
          <p:nvPr/>
        </p:nvSpPr>
        <p:spPr>
          <a:xfrm>
            <a:off x="1352550" y="2636838"/>
            <a:ext cx="484188" cy="1008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Tw Cen MT" panose="020B0602020104020603"/>
              <a:ea typeface="ＭＳ Ｐゴシック" panose="020B0600070205080204" pitchFamily="50" charset="-128"/>
            </a:endParaRPr>
          </a:p>
        </p:txBody>
      </p:sp>
      <p:sp>
        <p:nvSpPr>
          <p:cNvPr id="6" name="下矢印 5"/>
          <p:cNvSpPr/>
          <p:nvPr/>
        </p:nvSpPr>
        <p:spPr>
          <a:xfrm>
            <a:off x="1331914" y="4262438"/>
            <a:ext cx="50482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Tw Cen MT" panose="020B0602020104020603"/>
              <a:ea typeface="ＭＳ Ｐゴシック" panose="020B0600070205080204" pitchFamily="50" charset="-128"/>
            </a:endParaRPr>
          </a:p>
        </p:txBody>
      </p:sp>
      <p:sp>
        <p:nvSpPr>
          <p:cNvPr id="7" name="下矢印 6"/>
          <p:cNvSpPr/>
          <p:nvPr/>
        </p:nvSpPr>
        <p:spPr>
          <a:xfrm>
            <a:off x="1352551" y="1504950"/>
            <a:ext cx="50482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Tw Cen MT" panose="020B0602020104020603"/>
              <a:ea typeface="ＭＳ Ｐゴシック" panose="020B0600070205080204" pitchFamily="50" charset="-128"/>
            </a:endParaRPr>
          </a:p>
        </p:txBody>
      </p:sp>
      <p:sp>
        <p:nvSpPr>
          <p:cNvPr id="8" name="下矢印 7"/>
          <p:cNvSpPr/>
          <p:nvPr/>
        </p:nvSpPr>
        <p:spPr>
          <a:xfrm>
            <a:off x="1341439" y="5229225"/>
            <a:ext cx="504825" cy="431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latin typeface="Tw Cen MT" panose="020B0602020104020603"/>
              <a:ea typeface="ＭＳ Ｐゴシック" panose="020B0600070205080204" pitchFamily="50" charset="-128"/>
            </a:endParaRPr>
          </a:p>
        </p:txBody>
      </p:sp>
      <p:sp>
        <p:nvSpPr>
          <p:cNvPr id="25608" name="角丸四角形 8"/>
          <p:cNvSpPr>
            <a:spLocks noChangeArrowheads="1"/>
          </p:cNvSpPr>
          <p:nvPr/>
        </p:nvSpPr>
        <p:spPr bwMode="auto">
          <a:xfrm>
            <a:off x="7463483" y="1032805"/>
            <a:ext cx="2118476" cy="1211262"/>
          </a:xfrm>
          <a:prstGeom prst="roundRect">
            <a:avLst>
              <a:gd name="adj" fmla="val 10000"/>
            </a:avLst>
          </a:prstGeom>
          <a:blipFill dpi="0" rotWithShape="0">
            <a:blip r:embed="rId3"/>
            <a:srcRect/>
            <a:stretch>
              <a:fillRect/>
            </a:stretch>
          </a:blipFill>
          <a:ln w="15875" algn="ctr">
            <a:solidFill>
              <a:srgbClr val="FFFFFF"/>
            </a:solidFill>
            <a:round/>
            <a:headEnd/>
            <a:tailEnd/>
          </a:ln>
        </p:spPr>
        <p:txBody>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endParaRPr kumimoji="0" lang="ja-JP" altLang="en-US" sz="1800">
              <a:solidFill>
                <a:prstClr val="black"/>
              </a:solidFill>
              <a:ea typeface="ＭＳ Ｐゴシック" panose="020B0600070205080204" pitchFamily="50" charset="-128"/>
            </a:endParaRPr>
          </a:p>
        </p:txBody>
      </p:sp>
      <p:sp>
        <p:nvSpPr>
          <p:cNvPr id="9"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6</a:t>
            </a:fld>
            <a:endParaRPr kumimoji="1" lang="ja-JP" altLang="en-US" dirty="0"/>
          </a:p>
        </p:txBody>
      </p:sp>
    </p:spTree>
    <p:extLst>
      <p:ext uri="{BB962C8B-B14F-4D97-AF65-F5344CB8AC3E}">
        <p14:creationId xmlns:p14="http://schemas.microsoft.com/office/powerpoint/2010/main" val="4038103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838200" y="274639"/>
            <a:ext cx="8229600" cy="777875"/>
          </a:xfrm>
        </p:spPr>
        <p:txBody>
          <a:bodyPr/>
          <a:lstStyle/>
          <a:p>
            <a:pPr algn="l" eaLnBrk="1" fontAlgn="auto" hangingPunct="1">
              <a:spcAft>
                <a:spcPts val="0"/>
              </a:spcAft>
              <a:defRPr/>
            </a:pPr>
            <a:r>
              <a:rPr lang="ja-JP" altLang="en-US" sz="2800" dirty="0">
                <a:latin typeface="BIZ UDPゴシック" panose="020B0400000000000000" pitchFamily="50" charset="-128"/>
                <a:ea typeface="BIZ UDPゴシック" panose="020B0400000000000000" pitchFamily="50" charset="-128"/>
              </a:rPr>
              <a:t>“とも</a:t>
            </a:r>
            <a:r>
              <a:rPr lang="ja-JP" altLang="ja-JP" sz="2800" dirty="0">
                <a:latin typeface="BIZ UDPゴシック" panose="020B0400000000000000" pitchFamily="50" charset="-128"/>
                <a:ea typeface="BIZ UDPゴシック" panose="020B0400000000000000" pitchFamily="50" charset="-128"/>
              </a:rPr>
              <a:t>に</a:t>
            </a:r>
            <a:r>
              <a:rPr lang="ja-JP" altLang="en-US" sz="2800" dirty="0">
                <a:latin typeface="BIZ UDPゴシック" panose="020B0400000000000000" pitchFamily="50" charset="-128"/>
                <a:ea typeface="BIZ UDPゴシック" panose="020B0400000000000000" pitchFamily="50" charset="-128"/>
              </a:rPr>
              <a:t>学ぶ”の原点～</a:t>
            </a:r>
            <a:r>
              <a:rPr lang="en-US" altLang="ja-JP" sz="2800" dirty="0">
                <a:latin typeface="BIZ UDPゴシック" panose="020B0400000000000000" pitchFamily="50" charset="-128"/>
                <a:ea typeface="BIZ UDPゴシック" panose="020B0400000000000000" pitchFamily="50" charset="-128"/>
              </a:rPr>
              <a:t>40</a:t>
            </a:r>
            <a:r>
              <a:rPr lang="ja-JP" altLang="en-US" sz="2800" dirty="0">
                <a:latin typeface="BIZ UDPゴシック" panose="020B0400000000000000" pitchFamily="50" charset="-128"/>
                <a:ea typeface="BIZ UDPゴシック" panose="020B0400000000000000" pitchFamily="50" charset="-128"/>
              </a:rPr>
              <a:t>年前</a:t>
            </a:r>
          </a:p>
        </p:txBody>
      </p:sp>
      <p:pic>
        <p:nvPicPr>
          <p:cNvPr id="27651" name="Picture 3" descr="C:\Users\T-HiranoTomoy\AppData\Local\Microsoft\Windows\Temporary Internet Files\Content.Outlook\N139CBE0\IMG_1429.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68451" y="1052514"/>
            <a:ext cx="7032625" cy="4859337"/>
          </a:xfrm>
          <a:noFill/>
          <a:extLst>
            <a:ext uri="{909E8E84-426E-40DD-AFC4-6F175D3DCCD1}">
              <a14:hiddenFill xmlns:a14="http://schemas.microsoft.com/office/drawing/2010/main">
                <a:solidFill>
                  <a:srgbClr val="FFFFFF"/>
                </a:solidFill>
              </a14:hiddenFill>
            </a:ext>
          </a:extLst>
        </p:spPr>
      </p:pic>
      <p:sp>
        <p:nvSpPr>
          <p:cNvPr id="4"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7</a:t>
            </a:fld>
            <a:endParaRPr kumimoji="1" lang="ja-JP" altLang="en-US" dirty="0"/>
          </a:p>
        </p:txBody>
      </p:sp>
    </p:spTree>
    <p:extLst>
      <p:ext uri="{BB962C8B-B14F-4D97-AF65-F5344CB8AC3E}">
        <p14:creationId xmlns:p14="http://schemas.microsoft.com/office/powerpoint/2010/main" val="8243444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35000" y="565151"/>
            <a:ext cx="8229600" cy="982663"/>
          </a:xfrm>
        </p:spPr>
        <p:txBody>
          <a:bodyPr>
            <a:normAutofit fontScale="90000"/>
          </a:bodyPr>
          <a:lstStyle/>
          <a:p>
            <a:pPr eaLnBrk="1" fontAlgn="auto" hangingPunct="1">
              <a:spcAft>
                <a:spcPts val="0"/>
              </a:spcAft>
              <a:defRPr/>
            </a:pPr>
            <a:r>
              <a:rPr lang="en-US" altLang="ja-JP" sz="4000" dirty="0">
                <a:solidFill>
                  <a:schemeClr val="accent2">
                    <a:lumMod val="75000"/>
                  </a:schemeClr>
                </a:solidFill>
              </a:rPr>
              <a:t/>
            </a:r>
            <a:br>
              <a:rPr lang="en-US" altLang="ja-JP" sz="4000" dirty="0">
                <a:solidFill>
                  <a:schemeClr val="accent2">
                    <a:lumMod val="75000"/>
                  </a:schemeClr>
                </a:solidFill>
              </a:rPr>
            </a:br>
            <a:endParaRPr lang="ja-JP" altLang="en-US" sz="4000" dirty="0">
              <a:solidFill>
                <a:schemeClr val="accent2">
                  <a:lumMod val="75000"/>
                </a:schemeClr>
              </a:solidFill>
            </a:endParaRPr>
          </a:p>
        </p:txBody>
      </p:sp>
      <p:sp>
        <p:nvSpPr>
          <p:cNvPr id="26627" name="コンテンツ プレースホルダ 2"/>
          <p:cNvSpPr>
            <a:spLocks noGrp="1"/>
          </p:cNvSpPr>
          <p:nvPr>
            <p:ph idx="1"/>
          </p:nvPr>
        </p:nvSpPr>
        <p:spPr>
          <a:xfrm>
            <a:off x="668338" y="3573463"/>
            <a:ext cx="8856662" cy="2519362"/>
          </a:xfrm>
        </p:spPr>
        <p:txBody>
          <a:bodyPr/>
          <a:lstStyle/>
          <a:p>
            <a:pPr marL="0" indent="0" eaLnBrk="1" fontAlgn="auto" hangingPunct="1">
              <a:spcAft>
                <a:spcPts val="0"/>
              </a:spcAft>
              <a:buNone/>
              <a:defRPr/>
            </a:pPr>
            <a:r>
              <a:rPr lang="ja-JP" altLang="en-US" sz="28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個別支援での学びを全体で活かす</a:t>
            </a:r>
            <a:endParaRPr lang="en-US" altLang="ja-JP" sz="2400" dirty="0">
              <a:latin typeface="BIZ UDPゴシック" panose="020B0400000000000000" pitchFamily="50" charset="-128"/>
              <a:ea typeface="BIZ UDPゴシック" panose="020B0400000000000000" pitchFamily="50" charset="-128"/>
            </a:endParaRPr>
          </a:p>
          <a:p>
            <a:pPr marL="0" indent="0" eaLnBrk="1" fontAlgn="auto" hangingPunct="1">
              <a:spcAft>
                <a:spcPts val="0"/>
              </a:spcAft>
              <a:buNone/>
              <a:defRPr/>
            </a:pPr>
            <a:r>
              <a:rPr lang="ja-JP" altLang="en-US" sz="2400" dirty="0">
                <a:latin typeface="BIZ UDPゴシック" panose="020B0400000000000000" pitchFamily="50" charset="-128"/>
                <a:ea typeface="BIZ UDPゴシック" panose="020B0400000000000000" pitchFamily="50" charset="-128"/>
              </a:rPr>
              <a:t>・「できる」「分かる」という成功体験を増やし</a:t>
            </a:r>
            <a:endParaRPr lang="en-US" altLang="ja-JP" sz="2400" dirty="0">
              <a:latin typeface="BIZ UDPゴシック" panose="020B0400000000000000" pitchFamily="50" charset="-128"/>
              <a:ea typeface="BIZ UDPゴシック" panose="020B0400000000000000" pitchFamily="50" charset="-128"/>
            </a:endParaRPr>
          </a:p>
          <a:p>
            <a:pPr marL="0" indent="0" eaLnBrk="1" fontAlgn="auto" hangingPunct="1">
              <a:spcAft>
                <a:spcPts val="0"/>
              </a:spcAft>
              <a:buNone/>
              <a:defRPr/>
            </a:pPr>
            <a:r>
              <a:rPr lang="ja-JP" altLang="en-US" sz="2400" dirty="0">
                <a:latin typeface="BIZ UDPゴシック" panose="020B0400000000000000" pitchFamily="50" charset="-128"/>
                <a:ea typeface="BIZ UDPゴシック" panose="020B0400000000000000" pitchFamily="50" charset="-128"/>
              </a:rPr>
              <a:t>何が苦手かに気づく　</a:t>
            </a:r>
            <a:endParaRPr lang="en-US" altLang="ja-JP" sz="2400" dirty="0">
              <a:latin typeface="BIZ UDPゴシック" panose="020B0400000000000000" pitchFamily="50" charset="-128"/>
              <a:ea typeface="BIZ UDPゴシック" panose="020B0400000000000000" pitchFamily="50" charset="-128"/>
            </a:endParaRPr>
          </a:p>
          <a:p>
            <a:pPr marL="0" indent="0" eaLnBrk="1" fontAlgn="auto" hangingPunct="1">
              <a:spcAft>
                <a:spcPts val="0"/>
              </a:spcAft>
              <a:buNone/>
              <a:defRPr/>
            </a:pPr>
            <a:r>
              <a:rPr lang="ja-JP" altLang="en-US" sz="2400" dirty="0">
                <a:latin typeface="BIZ UDPゴシック" panose="020B0400000000000000" pitchFamily="50" charset="-128"/>
                <a:ea typeface="BIZ UDPゴシック" panose="020B0400000000000000" pitchFamily="50" charset="-128"/>
              </a:rPr>
              <a:t>・困ったときは助けてもらう（ヘルプメッセージ）</a:t>
            </a:r>
            <a:endParaRPr lang="en-US" altLang="ja-JP" sz="2800" dirty="0">
              <a:latin typeface="BIZ UDPゴシック" panose="020B0400000000000000" pitchFamily="50" charset="-128"/>
              <a:ea typeface="BIZ UDPゴシック" panose="020B0400000000000000" pitchFamily="50" charset="-128"/>
            </a:endParaRPr>
          </a:p>
          <a:p>
            <a:pPr eaLnBrk="1" fontAlgn="auto" hangingPunct="1">
              <a:spcAft>
                <a:spcPts val="0"/>
              </a:spcAft>
              <a:buFont typeface="Wingdings" pitchFamily="2" charset="2"/>
              <a:buChar char="l"/>
              <a:defRPr/>
            </a:pPr>
            <a:endParaRPr lang="ja-JP" altLang="en-US" sz="4400" dirty="0"/>
          </a:p>
        </p:txBody>
      </p:sp>
      <p:sp>
        <p:nvSpPr>
          <p:cNvPr id="28676" name="正方形/長方形 2"/>
          <p:cNvSpPr>
            <a:spLocks noChangeArrowheads="1"/>
          </p:cNvSpPr>
          <p:nvPr/>
        </p:nvSpPr>
        <p:spPr bwMode="auto">
          <a:xfrm>
            <a:off x="635001" y="550863"/>
            <a:ext cx="8710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7950">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eaLnBrk="0" fontAlgn="base" hangingPunct="0">
              <a:lnSpc>
                <a:spcPct val="100000"/>
              </a:lnSpc>
              <a:spcBef>
                <a:spcPct val="0"/>
              </a:spcBef>
              <a:spcAft>
                <a:spcPct val="0"/>
              </a:spcAft>
              <a:buClrTx/>
              <a:buNone/>
            </a:pPr>
            <a:r>
              <a:rPr kumimoji="0" lang="ja-JP" altLang="en-US" sz="2400">
                <a:solidFill>
                  <a:prstClr val="black"/>
                </a:solidFill>
                <a:latin typeface="BIZ UDPゴシック" panose="020B0400000000000000" pitchFamily="50" charset="-128"/>
                <a:ea typeface="BIZ UDPゴシック" panose="020B0400000000000000" pitchFamily="50" charset="-128"/>
              </a:rPr>
              <a:t>２．学びの目標－個別支援と全体で自己決定力の育成</a:t>
            </a:r>
            <a:endParaRPr kumimoji="0" lang="en-US" altLang="ja-JP" sz="240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p:cNvSpPr/>
          <p:nvPr/>
        </p:nvSpPr>
        <p:spPr>
          <a:xfrm>
            <a:off x="668338" y="1096963"/>
            <a:ext cx="8856662" cy="2246312"/>
          </a:xfrm>
          <a:prstGeom prst="rect">
            <a:avLst/>
          </a:prstGeom>
        </p:spPr>
        <p:txBody>
          <a:bodyPr>
            <a:spAutoFit/>
          </a:bodyPr>
          <a:lstStyle/>
          <a:p>
            <a:pPr indent="266700" eaLnBrk="0" fontAlgn="base" hangingPunct="0">
              <a:spcBef>
                <a:spcPct val="0"/>
              </a:spcBef>
              <a:defRPr/>
            </a:pPr>
            <a:r>
              <a:rPr lang="ja-JP" altLang="en-US"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rPr>
              <a:t>（中学校向けリーフレットより）</a:t>
            </a:r>
            <a:endParaRPr lang="en-US" altLang="ja-JP"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endParaRPr>
          </a:p>
          <a:p>
            <a:pPr indent="266700" eaLnBrk="0" fontAlgn="base" hangingPunct="0">
              <a:spcBef>
                <a:spcPct val="0"/>
              </a:spcBef>
              <a:defRPr/>
            </a:pPr>
            <a:r>
              <a:rPr lang="ja-JP" altLang="ja-JP"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rPr>
              <a:t>☆ クラスに所属します。☆授業のスタイルは次の３つです。</a:t>
            </a:r>
            <a:endParaRPr lang="ja-JP" altLang="ja-JP" sz="28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endParaRPr>
          </a:p>
          <a:p>
            <a:pPr marL="333375" indent="133350" eaLnBrk="0" fontAlgn="base" hangingPunct="0">
              <a:spcBef>
                <a:spcPct val="0"/>
              </a:spcBef>
              <a:defRPr/>
            </a:pPr>
            <a:r>
              <a:rPr lang="ja-JP" altLang="ja-JP"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rPr>
              <a:t>① 教室で受けるサポートありの授業　</a:t>
            </a:r>
            <a:endParaRPr lang="ja-JP" altLang="ja-JP" sz="28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endParaRPr>
          </a:p>
          <a:p>
            <a:pPr marL="333375" indent="133350" eaLnBrk="0" fontAlgn="base" hangingPunct="0">
              <a:spcBef>
                <a:spcPct val="0"/>
              </a:spcBef>
              <a:defRPr/>
            </a:pPr>
            <a:r>
              <a:rPr lang="ja-JP" altLang="ja-JP"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rPr>
              <a:t>② 教室で受けるサポートなしの授業</a:t>
            </a:r>
            <a:endParaRPr lang="ja-JP" altLang="ja-JP" sz="28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endParaRPr>
          </a:p>
          <a:p>
            <a:pPr marL="333375" indent="133350" eaLnBrk="0" fontAlgn="base" hangingPunct="0">
              <a:spcBef>
                <a:spcPct val="0"/>
              </a:spcBef>
              <a:defRPr/>
            </a:pPr>
            <a:r>
              <a:rPr lang="ja-JP" altLang="ja-JP"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rPr>
              <a:t>③ 別室での個別の授業（合同授業もあり）</a:t>
            </a:r>
            <a:endParaRPr lang="ja-JP" altLang="ja-JP" sz="28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endParaRPr>
          </a:p>
          <a:p>
            <a:pPr marL="133350" indent="-133350" eaLnBrk="0" fontAlgn="base" hangingPunct="0">
              <a:spcBef>
                <a:spcPct val="0"/>
              </a:spcBef>
              <a:defRPr/>
            </a:pPr>
            <a:r>
              <a:rPr lang="ja-JP" altLang="ja-JP"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rPr>
              <a:t>　必要に応じたサポートをしますが、自らヘルプメッセージを出すことを</a:t>
            </a:r>
            <a:endParaRPr lang="en-US" altLang="ja-JP"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endParaRPr>
          </a:p>
          <a:p>
            <a:pPr marL="133350" indent="-133350" eaLnBrk="0" fontAlgn="base" hangingPunct="0">
              <a:spcBef>
                <a:spcPct val="0"/>
              </a:spcBef>
              <a:defRPr/>
            </a:pPr>
            <a:r>
              <a:rPr lang="ja-JP" altLang="en-US"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rPr>
              <a:t>　</a:t>
            </a:r>
            <a:r>
              <a:rPr lang="ja-JP" altLang="ja-JP"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rPr>
              <a:t>応援し、周囲の生徒と</a:t>
            </a:r>
            <a:r>
              <a:rPr lang="ja-JP" altLang="en-US"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rPr>
              <a:t>の</a:t>
            </a:r>
            <a:r>
              <a:rPr lang="ja-JP" altLang="ja-JP"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rPr>
              <a:t>関係作</a:t>
            </a:r>
            <a:r>
              <a:rPr lang="ja-JP" altLang="en-US"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rPr>
              <a:t>り</a:t>
            </a:r>
            <a:r>
              <a:rPr lang="ja-JP" altLang="ja-JP" sz="20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rPr>
              <a:t>を目標にしています。</a:t>
            </a:r>
            <a:endParaRPr lang="ja-JP" altLang="ja-JP" sz="2800" dirty="0">
              <a:solidFill>
                <a:prstClr val="black"/>
              </a:solidFill>
              <a:latin typeface="BIZ UD明朝 Medium" panose="02020500000000000000" pitchFamily="17" charset="-128"/>
              <a:ea typeface="BIZ UD明朝 Medium" panose="02020500000000000000" pitchFamily="17" charset="-128"/>
              <a:cs typeface="ＭＳ Ｐゴシック" panose="020B0600070205080204" pitchFamily="50" charset="-128"/>
            </a:endParaRPr>
          </a:p>
        </p:txBody>
      </p:sp>
      <p:sp>
        <p:nvSpPr>
          <p:cNvPr id="7" name="角丸四角形 6"/>
          <p:cNvSpPr/>
          <p:nvPr/>
        </p:nvSpPr>
        <p:spPr>
          <a:xfrm>
            <a:off x="630239" y="1096963"/>
            <a:ext cx="8715375" cy="23860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kumimoji="1" lang="ja-JP" altLang="en-US">
              <a:solidFill>
                <a:prstClr val="white"/>
              </a:solidFill>
              <a:latin typeface="Tw Cen MT" panose="020B0602020104020603"/>
              <a:ea typeface="ＭＳ Ｐゴシック" panose="020B0600070205080204" pitchFamily="50" charset="-128"/>
            </a:endParaRPr>
          </a:p>
        </p:txBody>
      </p:sp>
      <p:pic>
        <p:nvPicPr>
          <p:cNvPr id="28679" name="図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97688" y="3700464"/>
            <a:ext cx="22415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スライド番号プレースホルダー 1"/>
          <p:cNvSpPr txBox="1">
            <a:spLocks/>
          </p:cNvSpPr>
          <p:nvPr/>
        </p:nvSpPr>
        <p:spPr>
          <a:xfrm>
            <a:off x="6996113" y="6356352"/>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8</a:t>
            </a:fld>
            <a:endParaRPr kumimoji="1" lang="ja-JP" altLang="en-US" dirty="0"/>
          </a:p>
        </p:txBody>
      </p:sp>
    </p:spTree>
    <p:extLst>
      <p:ext uri="{BB962C8B-B14F-4D97-AF65-F5344CB8AC3E}">
        <p14:creationId xmlns:p14="http://schemas.microsoft.com/office/powerpoint/2010/main" val="983970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838201" y="274638"/>
            <a:ext cx="8258175" cy="582612"/>
          </a:xfrm>
        </p:spPr>
        <p:txBody>
          <a:bodyPr>
            <a:noAutofit/>
          </a:bodyPr>
          <a:lstStyle/>
          <a:p>
            <a:pPr algn="l" eaLnBrk="1" fontAlgn="auto" hangingPunct="1">
              <a:spcAft>
                <a:spcPts val="0"/>
              </a:spcAft>
              <a:defRPr/>
            </a:pPr>
            <a:r>
              <a:rPr lang="ja-JP" altLang="en-US" sz="2400" dirty="0">
                <a:latin typeface="BIZ UDPゴシック" panose="020B0400000000000000" pitchFamily="50" charset="-128"/>
                <a:ea typeface="BIZ UDPゴシック" panose="020B0400000000000000" pitchFamily="50" charset="-128"/>
              </a:rPr>
              <a:t>松原高校総合学科（</a:t>
            </a:r>
            <a:r>
              <a:rPr lang="en-US" altLang="ja-JP" sz="2400" dirty="0">
                <a:latin typeface="BIZ UDPゴシック" panose="020B0400000000000000" pitchFamily="50" charset="-128"/>
                <a:ea typeface="BIZ UDPゴシック" panose="020B0400000000000000" pitchFamily="50" charset="-128"/>
              </a:rPr>
              <a:t>160</a:t>
            </a:r>
            <a:r>
              <a:rPr lang="ja-JP" altLang="en-US" sz="2400" dirty="0">
                <a:latin typeface="BIZ UDPゴシック" panose="020B0400000000000000" pitchFamily="50" charset="-128"/>
                <a:ea typeface="BIZ UDPゴシック" panose="020B0400000000000000" pitchFamily="50" charset="-128"/>
              </a:rPr>
              <a:t>の選択科目）</a:t>
            </a:r>
            <a:r>
              <a:rPr lang="ja-JP" altLang="en-US" sz="2800" dirty="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時間割をデザイン</a:t>
            </a:r>
          </a:p>
        </p:txBody>
      </p:sp>
      <p:graphicFrame>
        <p:nvGraphicFramePr>
          <p:cNvPr id="6" name="コンテンツ プレースホルダ 5"/>
          <p:cNvGraphicFramePr>
            <a:graphicFrameLocks noGrp="1"/>
          </p:cNvGraphicFramePr>
          <p:nvPr>
            <p:ph idx="1"/>
          </p:nvPr>
        </p:nvGraphicFramePr>
        <p:xfrm>
          <a:off x="666751" y="1500188"/>
          <a:ext cx="8429626" cy="5072063"/>
        </p:xfrm>
        <a:graphic>
          <a:graphicData uri="http://schemas.openxmlformats.org/drawingml/2006/table">
            <a:tbl>
              <a:tblPr firstRow="1" bandRow="1">
                <a:tableStyleId>{5940675A-B579-460E-94D1-54222C63F5DA}</a:tableStyleId>
              </a:tblPr>
              <a:tblGrid>
                <a:gridCol w="428625">
                  <a:extLst>
                    <a:ext uri="{9D8B030D-6E8A-4147-A177-3AD203B41FA5}">
                      <a16:colId xmlns:a16="http://schemas.microsoft.com/office/drawing/2014/main" val="20000"/>
                    </a:ext>
                  </a:extLst>
                </a:gridCol>
                <a:gridCol w="1481361">
                  <a:extLst>
                    <a:ext uri="{9D8B030D-6E8A-4147-A177-3AD203B41FA5}">
                      <a16:colId xmlns:a16="http://schemas.microsoft.com/office/drawing/2014/main" val="20001"/>
                    </a:ext>
                  </a:extLst>
                </a:gridCol>
                <a:gridCol w="1674408">
                  <a:extLst>
                    <a:ext uri="{9D8B030D-6E8A-4147-A177-3AD203B41FA5}">
                      <a16:colId xmlns:a16="http://schemas.microsoft.com/office/drawing/2014/main" val="20002"/>
                    </a:ext>
                  </a:extLst>
                </a:gridCol>
                <a:gridCol w="1601538">
                  <a:extLst>
                    <a:ext uri="{9D8B030D-6E8A-4147-A177-3AD203B41FA5}">
                      <a16:colId xmlns:a16="http://schemas.microsoft.com/office/drawing/2014/main" val="20003"/>
                    </a:ext>
                  </a:extLst>
                </a:gridCol>
                <a:gridCol w="1601538">
                  <a:extLst>
                    <a:ext uri="{9D8B030D-6E8A-4147-A177-3AD203B41FA5}">
                      <a16:colId xmlns:a16="http://schemas.microsoft.com/office/drawing/2014/main" val="20004"/>
                    </a:ext>
                  </a:extLst>
                </a:gridCol>
                <a:gridCol w="1642156">
                  <a:extLst>
                    <a:ext uri="{9D8B030D-6E8A-4147-A177-3AD203B41FA5}">
                      <a16:colId xmlns:a16="http://schemas.microsoft.com/office/drawing/2014/main" val="20005"/>
                    </a:ext>
                  </a:extLst>
                </a:gridCol>
              </a:tblGrid>
              <a:tr h="451387">
                <a:tc>
                  <a:txBody>
                    <a:bodyPr/>
                    <a:lstStyle/>
                    <a:p>
                      <a:pPr algn="ctr"/>
                      <a:endParaRPr kumimoji="1" lang="ja-JP" altLang="en-US" sz="1800" b="1" dirty="0">
                        <a:effectLst/>
                        <a:latin typeface="HGPｺﾞｼｯｸM" pitchFamily="50" charset="-128"/>
                        <a:ea typeface="HGPｺﾞｼｯｸM" pitchFamily="50" charset="-128"/>
                      </a:endParaRPr>
                    </a:p>
                  </a:txBody>
                  <a:tcPr marL="91439" marR="91439">
                    <a:solidFill>
                      <a:schemeClr val="bg2"/>
                    </a:solidFill>
                  </a:tcPr>
                </a:tc>
                <a:tc>
                  <a:txBody>
                    <a:bodyPr/>
                    <a:lstStyle/>
                    <a:p>
                      <a:pPr algn="dist"/>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月</a:t>
                      </a:r>
                    </a:p>
                  </a:txBody>
                  <a:tcPr marL="91439" marR="91439">
                    <a:solidFill>
                      <a:schemeClr val="bg2"/>
                    </a:solidFill>
                  </a:tcPr>
                </a:tc>
                <a:tc>
                  <a:txBody>
                    <a:bodyPr/>
                    <a:lstStyle/>
                    <a:p>
                      <a:pPr algn="dist"/>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火</a:t>
                      </a:r>
                    </a:p>
                  </a:txBody>
                  <a:tcPr marL="91439" marR="91439">
                    <a:solidFill>
                      <a:schemeClr val="bg2"/>
                    </a:solidFill>
                  </a:tcPr>
                </a:tc>
                <a:tc>
                  <a:txBody>
                    <a:bodyPr/>
                    <a:lstStyle/>
                    <a:p>
                      <a:pPr algn="dist"/>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水</a:t>
                      </a:r>
                    </a:p>
                  </a:txBody>
                  <a:tcPr marL="91439" marR="91439">
                    <a:solidFill>
                      <a:schemeClr val="bg2"/>
                    </a:solidFill>
                  </a:tcPr>
                </a:tc>
                <a:tc>
                  <a:txBody>
                    <a:bodyPr/>
                    <a:lstStyle/>
                    <a:p>
                      <a:pPr algn="dist"/>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木</a:t>
                      </a:r>
                    </a:p>
                  </a:txBody>
                  <a:tcPr marL="91439" marR="91439">
                    <a:solidFill>
                      <a:schemeClr val="bg2"/>
                    </a:solidFill>
                  </a:tcPr>
                </a:tc>
                <a:tc>
                  <a:txBody>
                    <a:bodyPr/>
                    <a:lstStyle/>
                    <a:p>
                      <a:pPr algn="dist"/>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金</a:t>
                      </a:r>
                    </a:p>
                  </a:txBody>
                  <a:tcPr marL="91439" marR="91439">
                    <a:solidFill>
                      <a:schemeClr val="bg2"/>
                    </a:solidFill>
                  </a:tcPr>
                </a:tc>
                <a:extLst>
                  <a:ext uri="{0D108BD9-81ED-4DB2-BD59-A6C34878D82A}">
                    <a16:rowId xmlns:a16="http://schemas.microsoft.com/office/drawing/2014/main" val="10000"/>
                  </a:ext>
                </a:extLst>
              </a:tr>
              <a:tr h="730486">
                <a:tc>
                  <a:txBody>
                    <a:bodyPr/>
                    <a:lstStyle/>
                    <a:p>
                      <a:pPr algn="ctr"/>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１</a:t>
                      </a:r>
                    </a:p>
                  </a:txBody>
                  <a:tcPr marL="91439" marR="91439">
                    <a:solidFill>
                      <a:schemeClr val="bg2"/>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現代文</a:t>
                      </a:r>
                    </a:p>
                  </a:txBody>
                  <a:tcPr marL="91439" marR="91439" anchor="b">
                    <a:solidFill>
                      <a:srgbClr val="FFFF00"/>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現代文</a:t>
                      </a:r>
                    </a:p>
                  </a:txBody>
                  <a:tcPr marL="91439" marR="91439" anchor="b">
                    <a:solidFill>
                      <a:srgbClr val="FFFF00"/>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和服を知る</a:t>
                      </a:r>
                    </a:p>
                  </a:txBody>
                  <a:tcPr marL="91439" marR="91439" anchor="b">
                    <a:solidFill>
                      <a:srgbClr val="8BE1FF"/>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介護実習</a:t>
                      </a:r>
                    </a:p>
                  </a:txBody>
                  <a:tcPr marL="91439" marR="91439" anchor="b">
                    <a:solidFill>
                      <a:srgbClr val="8BE1FF"/>
                    </a:solidFill>
                  </a:tcPr>
                </a:tc>
                <a:tc>
                  <a:txBody>
                    <a:bodyPr/>
                    <a:lstStyle/>
                    <a:p>
                      <a:pPr algn="dist"/>
                      <a:r>
                        <a:rPr kumimoji="1" lang="ja-JP" altLang="en-US" sz="2000" b="1">
                          <a:effectLst/>
                          <a:latin typeface="BIZ UDPゴシック" panose="020B0400000000000000" pitchFamily="50" charset="-128"/>
                          <a:ea typeface="BIZ UDPゴシック" panose="020B0400000000000000" pitchFamily="50" charset="-128"/>
                        </a:rPr>
                        <a:t>日本史</a:t>
                      </a:r>
                      <a:r>
                        <a:rPr kumimoji="1" lang="en-US" altLang="ja-JP" sz="2000" b="1" dirty="0">
                          <a:effectLst/>
                          <a:latin typeface="BIZ UDPゴシック" panose="020B0400000000000000" pitchFamily="50" charset="-128"/>
                          <a:ea typeface="BIZ UDPゴシック" panose="020B0400000000000000" pitchFamily="50" charset="-128"/>
                        </a:rPr>
                        <a:t>A</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39" marR="91439" anchor="b">
                    <a:solidFill>
                      <a:srgbClr val="FFFF00"/>
                    </a:solidFill>
                  </a:tcPr>
                </a:tc>
                <a:extLst>
                  <a:ext uri="{0D108BD9-81ED-4DB2-BD59-A6C34878D82A}">
                    <a16:rowId xmlns:a16="http://schemas.microsoft.com/office/drawing/2014/main" val="10001"/>
                  </a:ext>
                </a:extLst>
              </a:tr>
              <a:tr h="730486">
                <a:tc>
                  <a:txBody>
                    <a:bodyPr/>
                    <a:lstStyle/>
                    <a:p>
                      <a:pPr algn="ctr"/>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２</a:t>
                      </a:r>
                    </a:p>
                  </a:txBody>
                  <a:tcPr marL="91439" marR="91439">
                    <a:solidFill>
                      <a:schemeClr val="bg2"/>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日本史</a:t>
                      </a:r>
                      <a:r>
                        <a:rPr kumimoji="1" lang="en-US" altLang="ja-JP" sz="2000" b="1" dirty="0">
                          <a:effectLst/>
                          <a:latin typeface="BIZ UDPゴシック" panose="020B0400000000000000" pitchFamily="50" charset="-128"/>
                          <a:ea typeface="BIZ UDPゴシック" panose="020B0400000000000000" pitchFamily="50" charset="-128"/>
                        </a:rPr>
                        <a:t>A</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39" marR="91439" anchor="b">
                    <a:solidFill>
                      <a:srgbClr val="FFFF00"/>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体育</a:t>
                      </a:r>
                    </a:p>
                  </a:txBody>
                  <a:tcPr marL="91439" marR="91439" anchor="b">
                    <a:solidFill>
                      <a:srgbClr val="FFFF00"/>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和服を知る</a:t>
                      </a:r>
                    </a:p>
                  </a:txBody>
                  <a:tcPr marL="91439" marR="91439" anchor="b">
                    <a:solidFill>
                      <a:srgbClr val="8BE1FF"/>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介護実習</a:t>
                      </a:r>
                    </a:p>
                  </a:txBody>
                  <a:tcPr marL="91439" marR="91439" anchor="b">
                    <a:solidFill>
                      <a:srgbClr val="8BE1FF"/>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現代文</a:t>
                      </a:r>
                    </a:p>
                  </a:txBody>
                  <a:tcPr marL="91439" marR="91439" anchor="b">
                    <a:solidFill>
                      <a:srgbClr val="FFFF00"/>
                    </a:solidFill>
                  </a:tcPr>
                </a:tc>
                <a:extLst>
                  <a:ext uri="{0D108BD9-81ED-4DB2-BD59-A6C34878D82A}">
                    <a16:rowId xmlns:a16="http://schemas.microsoft.com/office/drawing/2014/main" val="10002"/>
                  </a:ext>
                </a:extLst>
              </a:tr>
              <a:tr h="789926">
                <a:tc>
                  <a:txBody>
                    <a:bodyPr/>
                    <a:lstStyle/>
                    <a:p>
                      <a:pPr algn="ctr"/>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３</a:t>
                      </a:r>
                    </a:p>
                  </a:txBody>
                  <a:tcPr marL="91439" marR="91439">
                    <a:solidFill>
                      <a:schemeClr val="bg2"/>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看護講座</a:t>
                      </a:r>
                      <a:r>
                        <a:rPr kumimoji="1" lang="en-US" altLang="ja-JP" sz="2000" b="1" dirty="0">
                          <a:effectLst/>
                          <a:latin typeface="BIZ UDPゴシック" panose="020B0400000000000000" pitchFamily="50" charset="-128"/>
                          <a:ea typeface="BIZ UDPゴシック" panose="020B0400000000000000" pitchFamily="50" charset="-128"/>
                        </a:rPr>
                        <a:t>Ⅱ</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39" marR="91439" anchor="b">
                    <a:solidFill>
                      <a:srgbClr val="8BE1FF"/>
                    </a:solidFill>
                  </a:tcPr>
                </a:tc>
                <a:tc>
                  <a:txBody>
                    <a:bodyPr/>
                    <a:lstStyle/>
                    <a:p>
                      <a:pPr algn="dist"/>
                      <a:r>
                        <a:rPr kumimoji="1" lang="ja-JP" altLang="en-US" sz="1600" b="1">
                          <a:effectLst/>
                          <a:latin typeface="BIZ UDPゴシック" panose="020B0400000000000000" pitchFamily="50" charset="-128"/>
                          <a:ea typeface="BIZ UDPゴシック" panose="020B0400000000000000" pitchFamily="50" charset="-128"/>
                        </a:rPr>
                        <a:t>英文読解</a:t>
                      </a:r>
                      <a:endParaRPr kumimoji="1" lang="ja-JP" altLang="en-US" sz="1600" b="1" dirty="0">
                        <a:effectLst/>
                        <a:latin typeface="BIZ UDPゴシック" panose="020B0400000000000000" pitchFamily="50" charset="-128"/>
                        <a:ea typeface="BIZ UDPゴシック" panose="020B0400000000000000" pitchFamily="50" charset="-128"/>
                      </a:endParaRPr>
                    </a:p>
                  </a:txBody>
                  <a:tcPr marL="91439" marR="91439" anchor="b">
                    <a:solidFill>
                      <a:srgbClr val="8BE1FF"/>
                    </a:solidFill>
                  </a:tcPr>
                </a:tc>
                <a:tc>
                  <a:txBody>
                    <a:bodyPr/>
                    <a:lstStyle/>
                    <a:p>
                      <a:pPr algn="dist"/>
                      <a:r>
                        <a:rPr kumimoji="1" lang="en-US" altLang="ja-JP" sz="2000" b="1" dirty="0">
                          <a:effectLst/>
                          <a:latin typeface="BIZ UDPゴシック" panose="020B0400000000000000" pitchFamily="50" charset="-128"/>
                          <a:ea typeface="BIZ UDPゴシック" panose="020B0400000000000000" pitchFamily="50" charset="-128"/>
                        </a:rPr>
                        <a:t>LHR</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39" marR="91439" anchor="b">
                    <a:solidFill>
                      <a:srgbClr val="FFFF00"/>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家庭総合</a:t>
                      </a:r>
                    </a:p>
                  </a:txBody>
                  <a:tcPr marL="91439" marR="91439" anchor="b">
                    <a:solidFill>
                      <a:srgbClr val="FFFF00"/>
                    </a:soli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英文読解</a:t>
                      </a:r>
                    </a:p>
                  </a:txBody>
                  <a:tcPr marL="91439" marR="91439" anchor="b">
                    <a:solidFill>
                      <a:srgbClr val="8BE1FF"/>
                    </a:solidFill>
                  </a:tcPr>
                </a:tc>
                <a:extLst>
                  <a:ext uri="{0D108BD9-81ED-4DB2-BD59-A6C34878D82A}">
                    <a16:rowId xmlns:a16="http://schemas.microsoft.com/office/drawing/2014/main" val="10003"/>
                  </a:ext>
                </a:extLst>
              </a:tr>
              <a:tr h="789926">
                <a:tc>
                  <a:txBody>
                    <a:bodyPr/>
                    <a:lstStyle/>
                    <a:p>
                      <a:pPr algn="ctr"/>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４</a:t>
                      </a:r>
                    </a:p>
                  </a:txBody>
                  <a:tcPr marL="91439" marR="91439">
                    <a:solidFill>
                      <a:schemeClr val="bg2"/>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看護講座</a:t>
                      </a:r>
                      <a:r>
                        <a:rPr kumimoji="1" lang="en-US" altLang="ja-JP" sz="2000" b="1" dirty="0">
                          <a:effectLst/>
                          <a:latin typeface="BIZ UDPゴシック" panose="020B0400000000000000" pitchFamily="50" charset="-128"/>
                          <a:ea typeface="BIZ UDPゴシック" panose="020B0400000000000000" pitchFamily="50" charset="-128"/>
                        </a:rPr>
                        <a:t>Ⅱ</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39" marR="91439" anchor="b">
                    <a:solidFill>
                      <a:srgbClr val="8BE1FF"/>
                    </a:solidFill>
                  </a:tcPr>
                </a:tc>
                <a:tc>
                  <a:txBody>
                    <a:bodyPr/>
                    <a:lstStyle/>
                    <a:p>
                      <a:pPr algn="dist"/>
                      <a:r>
                        <a:rPr kumimoji="1" lang="ja-JP" altLang="en-US" sz="1600" b="1">
                          <a:effectLst/>
                          <a:latin typeface="BIZ UDPゴシック" panose="020B0400000000000000" pitchFamily="50" charset="-128"/>
                          <a:ea typeface="BIZ UDPゴシック" panose="020B0400000000000000" pitchFamily="50" charset="-128"/>
                        </a:rPr>
                        <a:t>英語文法構文</a:t>
                      </a:r>
                      <a:endParaRPr kumimoji="1" lang="ja-JP" altLang="en-US" sz="1600" b="1" dirty="0">
                        <a:effectLst/>
                        <a:latin typeface="BIZ UDPゴシック" panose="020B0400000000000000" pitchFamily="50" charset="-128"/>
                        <a:ea typeface="BIZ UDPゴシック" panose="020B0400000000000000" pitchFamily="50" charset="-128"/>
                      </a:endParaRPr>
                    </a:p>
                  </a:txBody>
                  <a:tcPr marL="91439" marR="91439" anchor="b">
                    <a:solidFill>
                      <a:srgbClr val="8BE1FF"/>
                    </a:solidFill>
                  </a:tcPr>
                </a:tc>
                <a:tc>
                  <a:txBody>
                    <a:bodyPr/>
                    <a:lstStyle/>
                    <a:p>
                      <a:pPr algn="dist"/>
                      <a:r>
                        <a:rPr kumimoji="1" lang="ja-JP" altLang="en-US" sz="2000" b="1">
                          <a:effectLst/>
                          <a:latin typeface="BIZ UDPゴシック" panose="020B0400000000000000" pitchFamily="50" charset="-128"/>
                          <a:ea typeface="BIZ UDPゴシック" panose="020B0400000000000000" pitchFamily="50" charset="-128"/>
                        </a:rPr>
                        <a:t>総合</a:t>
                      </a:r>
                      <a:endParaRPr kumimoji="1" lang="ja-JP" altLang="en-US" sz="2000" b="1" dirty="0">
                        <a:effectLst/>
                        <a:latin typeface="BIZ UDPゴシック" panose="020B0400000000000000" pitchFamily="50" charset="-128"/>
                        <a:ea typeface="BIZ UDPゴシック" panose="020B0400000000000000" pitchFamily="50" charset="-128"/>
                      </a:endParaRPr>
                    </a:p>
                  </a:txBody>
                  <a:tcPr marL="91439" marR="91439" anchor="b">
                    <a:solidFill>
                      <a:srgbClr val="FFFF00"/>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体育</a:t>
                      </a:r>
                    </a:p>
                  </a:txBody>
                  <a:tcPr marL="91439" marR="91439" anchor="b">
                    <a:solidFill>
                      <a:srgbClr val="FFFF00"/>
                    </a:soli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英語文法構文</a:t>
                      </a:r>
                    </a:p>
                  </a:txBody>
                  <a:tcPr marL="91439" marR="91439" anchor="b">
                    <a:solidFill>
                      <a:srgbClr val="8BE1FF"/>
                    </a:solidFill>
                  </a:tcPr>
                </a:tc>
                <a:extLst>
                  <a:ext uri="{0D108BD9-81ED-4DB2-BD59-A6C34878D82A}">
                    <a16:rowId xmlns:a16="http://schemas.microsoft.com/office/drawing/2014/main" val="10004"/>
                  </a:ext>
                </a:extLst>
              </a:tr>
              <a:tr h="789926">
                <a:tc>
                  <a:txBody>
                    <a:bodyPr/>
                    <a:lstStyle/>
                    <a:p>
                      <a:pPr algn="ctr"/>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５</a:t>
                      </a:r>
                    </a:p>
                  </a:txBody>
                  <a:tcPr marL="91439" marR="91439">
                    <a:solidFill>
                      <a:schemeClr val="bg2"/>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介護講座</a:t>
                      </a:r>
                    </a:p>
                  </a:txBody>
                  <a:tcPr marL="91439" marR="91439" anchor="b">
                    <a:solidFill>
                      <a:srgbClr val="8BE1FF"/>
                    </a:soli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ケースワーク講座</a:t>
                      </a:r>
                    </a:p>
                  </a:txBody>
                  <a:tcPr marL="91439" marR="91439" anchor="b">
                    <a:solidFill>
                      <a:srgbClr val="8BE1FF"/>
                    </a:soli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カウンセリング実習</a:t>
                      </a:r>
                    </a:p>
                  </a:txBody>
                  <a:tcPr marL="91439" marR="91439" anchor="b">
                    <a:solidFill>
                      <a:srgbClr val="8BE1FF"/>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課題研究</a:t>
                      </a:r>
                    </a:p>
                  </a:txBody>
                  <a:tcPr marL="91439" marR="91439" anchor="b">
                    <a:solidFill>
                      <a:srgbClr val="FFFF00">
                        <a:alpha val="99000"/>
                      </a:srgbClr>
                    </a:soli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国語演習</a:t>
                      </a:r>
                      <a:r>
                        <a:rPr kumimoji="1" lang="en-US" altLang="ja-JP" sz="1800" b="1" dirty="0">
                          <a:effectLst/>
                          <a:latin typeface="BIZ UDPゴシック" panose="020B0400000000000000" pitchFamily="50" charset="-128"/>
                          <a:ea typeface="BIZ UDPゴシック" panose="020B0400000000000000" pitchFamily="50" charset="-128"/>
                        </a:rPr>
                        <a:t>C</a:t>
                      </a:r>
                      <a:endParaRPr kumimoji="1" lang="ja-JP" altLang="en-US" sz="1800" b="1" dirty="0">
                        <a:effectLst/>
                        <a:latin typeface="BIZ UDPゴシック" panose="020B0400000000000000" pitchFamily="50" charset="-128"/>
                        <a:ea typeface="BIZ UDPゴシック" panose="020B0400000000000000" pitchFamily="50" charset="-128"/>
                      </a:endParaRPr>
                    </a:p>
                  </a:txBody>
                  <a:tcPr marL="91439" marR="91439" anchor="b">
                    <a:solidFill>
                      <a:srgbClr val="8BE1FF"/>
                    </a:solidFill>
                  </a:tcPr>
                </a:tc>
                <a:extLst>
                  <a:ext uri="{0D108BD9-81ED-4DB2-BD59-A6C34878D82A}">
                    <a16:rowId xmlns:a16="http://schemas.microsoft.com/office/drawing/2014/main" val="10005"/>
                  </a:ext>
                </a:extLst>
              </a:tr>
              <a:tr h="789926">
                <a:tc>
                  <a:txBody>
                    <a:bodyPr/>
                    <a:lstStyle/>
                    <a:p>
                      <a:pPr algn="ctr"/>
                      <a:r>
                        <a:rPr kumimoji="1" lang="ja-JP" altLang="en-US" sz="2000" b="1" dirty="0">
                          <a:effectLst>
                            <a:outerShdw blurRad="38100" dist="38100" dir="2700000" algn="tl">
                              <a:srgbClr val="000000">
                                <a:alpha val="43137"/>
                              </a:srgbClr>
                            </a:outerShdw>
                          </a:effectLst>
                          <a:latin typeface="HGPｺﾞｼｯｸM" pitchFamily="50" charset="-128"/>
                          <a:ea typeface="HGPｺﾞｼｯｸM" pitchFamily="50" charset="-128"/>
                        </a:rPr>
                        <a:t>６</a:t>
                      </a:r>
                    </a:p>
                  </a:txBody>
                  <a:tcPr marL="91439" marR="91439">
                    <a:solidFill>
                      <a:schemeClr val="bg2"/>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介護講座</a:t>
                      </a:r>
                    </a:p>
                  </a:txBody>
                  <a:tcPr marL="91439" marR="91439" anchor="b">
                    <a:solidFill>
                      <a:srgbClr val="8BE1FF"/>
                    </a:soli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ケースワーク講座</a:t>
                      </a:r>
                    </a:p>
                  </a:txBody>
                  <a:tcPr marL="91439" marR="91439" anchor="b">
                    <a:solidFill>
                      <a:srgbClr val="8BE1FF"/>
                    </a:soli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カウンセリング実習</a:t>
                      </a:r>
                    </a:p>
                  </a:txBody>
                  <a:tcPr marL="91439" marR="91439" anchor="b">
                    <a:solidFill>
                      <a:srgbClr val="8BE1FF"/>
                    </a:solidFill>
                  </a:tcPr>
                </a:tc>
                <a:tc>
                  <a:txBody>
                    <a:bodyPr/>
                    <a:lstStyle/>
                    <a:p>
                      <a:pPr algn="dist"/>
                      <a:r>
                        <a:rPr kumimoji="1" lang="ja-JP" altLang="en-US" sz="2000" b="1" dirty="0">
                          <a:effectLst/>
                          <a:latin typeface="BIZ UDPゴシック" panose="020B0400000000000000" pitchFamily="50" charset="-128"/>
                          <a:ea typeface="BIZ UDPゴシック" panose="020B0400000000000000" pitchFamily="50" charset="-128"/>
                        </a:rPr>
                        <a:t>課題研究</a:t>
                      </a:r>
                    </a:p>
                  </a:txBody>
                  <a:tcPr marL="91439" marR="91439" anchor="b">
                    <a:solidFill>
                      <a:srgbClr val="FFFF00">
                        <a:alpha val="99000"/>
                      </a:srgbClr>
                    </a:solidFill>
                  </a:tcPr>
                </a:tc>
                <a:tc>
                  <a:txBody>
                    <a:bodyPr/>
                    <a:lstStyle/>
                    <a:p>
                      <a:pPr algn="dist"/>
                      <a:r>
                        <a:rPr kumimoji="1" lang="ja-JP" altLang="en-US" sz="1800" b="1" dirty="0">
                          <a:effectLst/>
                          <a:latin typeface="BIZ UDPゴシック" panose="020B0400000000000000" pitchFamily="50" charset="-128"/>
                          <a:ea typeface="BIZ UDPゴシック" panose="020B0400000000000000" pitchFamily="50" charset="-128"/>
                        </a:rPr>
                        <a:t>国語演習</a:t>
                      </a:r>
                      <a:r>
                        <a:rPr kumimoji="1" lang="en-US" altLang="ja-JP" sz="1800" b="1" dirty="0">
                          <a:effectLst/>
                          <a:latin typeface="BIZ UDPゴシック" panose="020B0400000000000000" pitchFamily="50" charset="-128"/>
                          <a:ea typeface="BIZ UDPゴシック" panose="020B0400000000000000" pitchFamily="50" charset="-128"/>
                        </a:rPr>
                        <a:t>C</a:t>
                      </a:r>
                      <a:endParaRPr kumimoji="1" lang="ja-JP" altLang="en-US" sz="1800" b="1" dirty="0">
                        <a:effectLst/>
                        <a:latin typeface="BIZ UDPゴシック" panose="020B0400000000000000" pitchFamily="50" charset="-128"/>
                        <a:ea typeface="BIZ UDPゴシック" panose="020B0400000000000000" pitchFamily="50" charset="-128"/>
                      </a:endParaRPr>
                    </a:p>
                  </a:txBody>
                  <a:tcPr marL="91439" marR="91439" anchor="b">
                    <a:solidFill>
                      <a:srgbClr val="8BE1FF"/>
                    </a:solidFill>
                  </a:tcPr>
                </a:tc>
                <a:extLst>
                  <a:ext uri="{0D108BD9-81ED-4DB2-BD59-A6C34878D82A}">
                    <a16:rowId xmlns:a16="http://schemas.microsoft.com/office/drawing/2014/main" val="10006"/>
                  </a:ext>
                </a:extLst>
              </a:tr>
            </a:tbl>
          </a:graphicData>
        </a:graphic>
      </p:graphicFrame>
      <p:sp>
        <p:nvSpPr>
          <p:cNvPr id="29757" name="テキスト ボックス 6"/>
          <p:cNvSpPr txBox="1">
            <a:spLocks noChangeArrowheads="1"/>
          </p:cNvSpPr>
          <p:nvPr/>
        </p:nvSpPr>
        <p:spPr bwMode="auto">
          <a:xfrm>
            <a:off x="2420938" y="947738"/>
            <a:ext cx="50927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kumimoji="1" sz="2000">
                <a:solidFill>
                  <a:schemeClr val="tx1"/>
                </a:solidFill>
                <a:latin typeface="Tw Cen MT" panose="020B0602020104020603" pitchFamily="34" charset="0"/>
              </a:defRPr>
            </a:lvl1pPr>
            <a:lvl2pPr marL="742950" indent="-285750">
              <a:lnSpc>
                <a:spcPct val="120000"/>
              </a:lnSpc>
              <a:spcBef>
                <a:spcPts val="500"/>
              </a:spcBef>
              <a:buClr>
                <a:schemeClr val="tx1"/>
              </a:buClr>
              <a:buFont typeface="Arial" panose="020B0604020202020204" pitchFamily="34" charset="0"/>
              <a:buChar char="•"/>
              <a:defRPr kumimoji="1">
                <a:solidFill>
                  <a:schemeClr val="tx1"/>
                </a:solidFill>
                <a:latin typeface="Tw Cen MT" panose="020B0602020104020603" pitchFamily="34" charset="0"/>
              </a:defRPr>
            </a:lvl2pPr>
            <a:lvl3pPr marL="1143000" indent="-228600">
              <a:lnSpc>
                <a:spcPct val="120000"/>
              </a:lnSpc>
              <a:spcBef>
                <a:spcPts val="500"/>
              </a:spcBef>
              <a:buClr>
                <a:schemeClr val="tx1"/>
              </a:buClr>
              <a:buFont typeface="Arial" panose="020B0604020202020204" pitchFamily="34" charset="0"/>
              <a:buChar char="•"/>
              <a:defRPr kumimoji="1" sz="1600">
                <a:solidFill>
                  <a:schemeClr val="tx1"/>
                </a:solidFill>
                <a:latin typeface="Tw Cen MT" panose="020B0602020104020603" pitchFamily="34" charset="0"/>
              </a:defRPr>
            </a:lvl3pPr>
            <a:lvl4pPr marL="16002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4pPr>
            <a:lvl5pPr marL="2057400" indent="-228600">
              <a:lnSpc>
                <a:spcPct val="120000"/>
              </a:lnSpc>
              <a:spcBef>
                <a:spcPts val="500"/>
              </a:spcBef>
              <a:buClr>
                <a:schemeClr val="tx1"/>
              </a:buClr>
              <a:buFont typeface="Arial" panose="020B0604020202020204" pitchFamily="34" charset="0"/>
              <a:buChar char="•"/>
              <a:defRPr kumimoji="1" sz="1400">
                <a:solidFill>
                  <a:schemeClr val="tx1"/>
                </a:solidFill>
                <a:latin typeface="Tw Cen MT" panose="020B0602020104020603" pitchFamily="34" charset="0"/>
              </a:defRPr>
            </a:lvl5pPr>
            <a:lvl6pPr marL="25146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6pPr>
            <a:lvl7pPr marL="29718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7pPr>
            <a:lvl8pPr marL="34290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8pPr>
            <a:lvl9pPr marL="3886200" indent="-228600" defTabSz="457200" eaLnBrk="0" fontAlgn="base" hangingPunct="0">
              <a:lnSpc>
                <a:spcPct val="120000"/>
              </a:lnSpc>
              <a:spcBef>
                <a:spcPts val="500"/>
              </a:spcBef>
              <a:spcAft>
                <a:spcPct val="0"/>
              </a:spcAft>
              <a:buClr>
                <a:schemeClr val="tx1"/>
              </a:buClr>
              <a:buFont typeface="Arial" panose="020B0604020202020204" pitchFamily="34" charset="0"/>
              <a:buChar char="•"/>
              <a:defRPr kumimoji="1" sz="1400">
                <a:solidFill>
                  <a:schemeClr val="tx1"/>
                </a:solidFill>
                <a:latin typeface="Tw Cen MT" panose="020B0602020104020603" pitchFamily="34" charset="0"/>
              </a:defRPr>
            </a:lvl9pPr>
          </a:lstStyle>
          <a:p>
            <a:pPr algn="ctr" fontAlgn="base">
              <a:lnSpc>
                <a:spcPct val="100000"/>
              </a:lnSpc>
              <a:spcBef>
                <a:spcPct val="0"/>
              </a:spcBef>
              <a:spcAft>
                <a:spcPct val="0"/>
              </a:spcAft>
              <a:buClrTx/>
              <a:buNone/>
            </a:pPr>
            <a:r>
              <a:rPr lang="ja-JP" altLang="en-US" sz="2400">
                <a:solidFill>
                  <a:prstClr val="black"/>
                </a:solidFill>
                <a:latin typeface="Tahoma" panose="020B0604030504040204" pitchFamily="34" charset="0"/>
                <a:ea typeface="ＭＳ Ｐゴシック" panose="020B0600070205080204" pitchFamily="50" charset="-128"/>
              </a:rPr>
              <a:t>＜「福祉」を学ぶ　</a:t>
            </a:r>
            <a:r>
              <a:rPr lang="en-US" altLang="ja-JP" sz="2400">
                <a:solidFill>
                  <a:prstClr val="black"/>
                </a:solidFill>
                <a:latin typeface="Tahoma" panose="020B0604030504040204" pitchFamily="34" charset="0"/>
                <a:ea typeface="ＭＳ Ｐゴシック" panose="020B0600070205080204" pitchFamily="50" charset="-128"/>
              </a:rPr>
              <a:t>3</a:t>
            </a:r>
            <a:r>
              <a:rPr lang="ja-JP" altLang="en-US" sz="2400">
                <a:solidFill>
                  <a:prstClr val="black"/>
                </a:solidFill>
                <a:latin typeface="Tahoma" panose="020B0604030504040204" pitchFamily="34" charset="0"/>
                <a:ea typeface="ＭＳ Ｐゴシック" panose="020B0600070205080204" pitchFamily="50" charset="-128"/>
              </a:rPr>
              <a:t>年</a:t>
            </a:r>
            <a:r>
              <a:rPr lang="en-US" altLang="ja-JP" sz="2400">
                <a:solidFill>
                  <a:prstClr val="black"/>
                </a:solidFill>
                <a:latin typeface="Tahoma" panose="020B0604030504040204" pitchFamily="34" charset="0"/>
                <a:ea typeface="ＭＳ Ｐゴシック" panose="020B0600070205080204" pitchFamily="50" charset="-128"/>
              </a:rPr>
              <a:t>A</a:t>
            </a:r>
            <a:r>
              <a:rPr lang="ja-JP" altLang="en-US" sz="2400">
                <a:solidFill>
                  <a:prstClr val="black"/>
                </a:solidFill>
                <a:latin typeface="Tahoma" panose="020B0604030504040204" pitchFamily="34" charset="0"/>
                <a:ea typeface="ＭＳ Ｐゴシック" panose="020B0600070205080204" pitchFamily="50" charset="-128"/>
              </a:rPr>
              <a:t>さんの場合＞</a:t>
            </a:r>
          </a:p>
        </p:txBody>
      </p:sp>
      <p:sp>
        <p:nvSpPr>
          <p:cNvPr id="5" name="スライド番号プレースホルダー 1"/>
          <p:cNvSpPr txBox="1">
            <a:spLocks/>
          </p:cNvSpPr>
          <p:nvPr/>
        </p:nvSpPr>
        <p:spPr>
          <a:xfrm>
            <a:off x="7163382" y="6389688"/>
            <a:ext cx="222885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07042-D53A-4E69-917E-B6250902E102}" type="slidenum">
              <a:rPr kumimoji="1" lang="ja-JP" altLang="en-US" smtClean="0"/>
              <a:pPr/>
              <a:t>9</a:t>
            </a:fld>
            <a:endParaRPr kumimoji="1" lang="ja-JP" altLang="en-US" dirty="0"/>
          </a:p>
        </p:txBody>
      </p:sp>
    </p:spTree>
    <p:extLst>
      <p:ext uri="{BB962C8B-B14F-4D97-AF65-F5344CB8AC3E}">
        <p14:creationId xmlns:p14="http://schemas.microsoft.com/office/powerpoint/2010/main" val="4088788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青">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ユーザー定義 1">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しずく">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しずく">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しず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4656</TotalTime>
  <Words>4553</Words>
  <Application>Microsoft Office PowerPoint</Application>
  <PresentationFormat>A4 210 x 297 mm</PresentationFormat>
  <Paragraphs>468</Paragraphs>
  <Slides>38</Slides>
  <Notes>6</Notes>
  <HiddenSlides>0</HiddenSlides>
  <MMClips>0</MMClips>
  <ScaleCrop>false</ScaleCrop>
  <HeadingPairs>
    <vt:vector size="6" baseType="variant">
      <vt:variant>
        <vt:lpstr>使用されているフォント</vt:lpstr>
      </vt:variant>
      <vt:variant>
        <vt:i4>21</vt:i4>
      </vt:variant>
      <vt:variant>
        <vt:lpstr>テーマ</vt:lpstr>
      </vt:variant>
      <vt:variant>
        <vt:i4>3</vt:i4>
      </vt:variant>
      <vt:variant>
        <vt:lpstr>スライド タイトル</vt:lpstr>
      </vt:variant>
      <vt:variant>
        <vt:i4>38</vt:i4>
      </vt:variant>
    </vt:vector>
  </HeadingPairs>
  <TitlesOfParts>
    <vt:vector size="62" baseType="lpstr">
      <vt:lpstr>BIZ UDPゴシック</vt:lpstr>
      <vt:lpstr>BIZ UD明朝 Medium</vt:lpstr>
      <vt:lpstr>HGPGothicE</vt:lpstr>
      <vt:lpstr>HGPｺﾞｼｯｸM</vt:lpstr>
      <vt:lpstr>HGS創英角ﾎﾟｯﾌﾟ体</vt:lpstr>
      <vt:lpstr>HG丸ｺﾞｼｯｸM-PRO</vt:lpstr>
      <vt:lpstr>Meiryo UI</vt:lpstr>
      <vt:lpstr>ＭＳ Ｐゴシック</vt:lpstr>
      <vt:lpstr>MS UI Gothic</vt:lpstr>
      <vt:lpstr>ＭＳ 明朝</vt:lpstr>
      <vt:lpstr>メイリオ</vt:lpstr>
      <vt:lpstr>游ゴシック</vt:lpstr>
      <vt:lpstr>Arial</vt:lpstr>
      <vt:lpstr>Calibri</vt:lpstr>
      <vt:lpstr>Century</vt:lpstr>
      <vt:lpstr>Lucida Sans Unicode</vt:lpstr>
      <vt:lpstr>Tahoma</vt:lpstr>
      <vt:lpstr>Times New Roman</vt:lpstr>
      <vt:lpstr>Tw Cen MT</vt:lpstr>
      <vt:lpstr>Wingdings</vt:lpstr>
      <vt:lpstr>Wingdings 3</vt:lpstr>
      <vt:lpstr>Office テーマ</vt:lpstr>
      <vt:lpstr>しずく</vt:lpstr>
      <vt:lpstr>Office ​​テーマ</vt:lpstr>
      <vt:lpstr>PowerPoint プレゼンテーション</vt:lpstr>
      <vt:lpstr>PowerPoint プレゼンテーション</vt:lpstr>
      <vt:lpstr>       インクルーシブな学校をめざして ～大阪府立松原高等学校のとりくみ～　　</vt:lpstr>
      <vt:lpstr>報告のねらい</vt:lpstr>
      <vt:lpstr>報告の項目  松原高校のインクルーシブ教育のポイント</vt:lpstr>
      <vt:lpstr>１．松原高校における自立支援推進校の経緯</vt:lpstr>
      <vt:lpstr>“ともに学ぶ”の原点～40年前</vt:lpstr>
      <vt:lpstr> </vt:lpstr>
      <vt:lpstr>松原高校総合学科（160の選択科目）～時間割をデザイン</vt:lpstr>
      <vt:lpstr>PowerPoint プレゼンテーション</vt:lpstr>
      <vt:lpstr>３．仲間が仲間を育てる〜ともに学ぶとは</vt:lpstr>
      <vt:lpstr>1年生のクラスHRで歴史を受け継ぐ取組み</vt:lpstr>
      <vt:lpstr>PowerPoint プレゼンテーション</vt:lpstr>
      <vt:lpstr>４．校内外のネットワークで支援して自立へ </vt:lpstr>
      <vt:lpstr>自立、就労支援に向けたネットワーク</vt:lpstr>
      <vt:lpstr>５．松原高校における通級指導教室</vt:lpstr>
      <vt:lpstr>通級指導教室での生徒の変容</vt:lpstr>
      <vt:lpstr>トータルな支援のあり方</vt:lpstr>
      <vt:lpstr>PowerPoint プレゼンテーション</vt:lpstr>
      <vt:lpstr>①　3年間を通じた関係づくり</vt:lpstr>
      <vt:lpstr>PowerPoint プレゼンテーション</vt:lpstr>
      <vt:lpstr>③多様性を大切にする学び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仲谷　元伸</dc:creator>
  <cp:lastModifiedBy>蟇田　枝理子</cp:lastModifiedBy>
  <cp:revision>358</cp:revision>
  <cp:lastPrinted>2021-02-04T08:41:27Z</cp:lastPrinted>
  <dcterms:created xsi:type="dcterms:W3CDTF">2020-09-11T02:37:53Z</dcterms:created>
  <dcterms:modified xsi:type="dcterms:W3CDTF">2021-02-08T06:52:35Z</dcterms:modified>
</cp:coreProperties>
</file>