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1409DA77-98FB-F95D-F826-C39764FCA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1E74AE8-795D-B0A9-1FB4-5020C6E30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E86A0A0-9289-2674-58B9-0A48A6C322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1A5B5B1-1938-4446-92BF-E1A3A54276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305A0737-BF45-3521-6A71-66B6C45A32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336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F8490EB-92BE-5A99-3D86-6A896FF6A0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953B816-FB94-8E75-1E47-A92373CB08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3743DAF-460F-086C-EC88-1D3747A5A5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466EBAB-9241-245C-910B-B499DA6B3E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3EB72A4-DB43-82B4-37DF-CA04898067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7912600" y="61340"/>
            <a:ext cx="5042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泉佐野保健所（泉佐野市、泉南市、阪南市、熊取町、田尻町、岬町）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27801" y="27354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5315F0D-0181-1770-B436-79C481E73B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1CEE331-2FFC-3E7D-0087-8E71D5FE4A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4362790-3135-86C9-A962-07214AD67C3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47C4B45-BF73-A566-A332-5F25E64A022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F214E6B-CC5A-814A-9544-28D22392A28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F4B374F-B309-AFDD-CBE8-85F4D81F4B5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53BA194-F0EF-4E51-8766-D13B11B323D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86085"/>
            <a:ext cx="238506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1C011B85-C0C2-BD73-8434-37CA058A7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8F39954D-D21A-8B24-010C-FB32F1AD1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A13A60B8-5316-3E77-69C1-ED23EF1F8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A3D0F92A-9894-A4AB-5290-06F631DE66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25E8E8F3-A680-10EC-E6BA-8E43B4778E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6FE1C3C3-97BF-9D04-66B0-4A3700E5BF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E179A6B-7ADF-EF17-B941-E16C057EE6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FC77E8A-FE06-4A1A-834E-9350AE4AAD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547140D-1128-2F90-CBCD-A8BAC3B7EF1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E3CC4A8-AC02-8B70-F20E-5343E7403DC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4FE8596-6E41-47B4-FDEE-566FE6B95D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F3D5BF7-043C-0CB1-40BA-252F738F79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6054B71-73F5-65C9-DF94-215924A7F4C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3564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7899600" y="17573"/>
            <a:ext cx="475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泉佐野保健所（泉佐野市、泉南市、阪南市、熊取町、田尻町、岬町）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005F695-C88C-030A-20A8-25D44604F46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FEA321FA-1A71-8954-80CA-F9C92D2F310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117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2024-09-30T06:40:45Z</dcterms:modified>
</cp:coreProperties>
</file>