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4C005DC8-31B1-C361-D906-2E545489AB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77DD733B-2BF0-7D1B-C009-3B0B86FC43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64CA1F0B-248F-2844-7879-CFA468F6AF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9421C560-B30E-0BB4-A08F-7276D54324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7F9084AC-1895-C134-6C0F-4004B02C72E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19500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AAF269B0-70E5-B437-6484-789AB6F29EE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0D791BB9-E08E-16FD-DD28-3F50FC9CE8D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70433833-D8C0-8D23-4B87-52F1DA9F289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1059D136-3E2D-8034-46CA-5CEB2F273D8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74F12906-F418-AA53-FA8D-D28DFE9B057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9009277" y="53194"/>
            <a:ext cx="37238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zh-TW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和泉保健所（和泉市、泉大津市、高石市、忠岡町）　</a:t>
            </a:r>
            <a:r>
              <a:rPr lang="en-US" altLang="zh-TW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71956" y="40257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DD4726F8-2C7D-5C0E-0692-CB2B6B920D5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474C1FB9-20B1-8C84-AAA5-298384A0EE1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C98BDC0D-058B-653D-37A2-93B5384DEC5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DCFFAB42-5972-C6E9-24D4-69AC4421114B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8E127C88-F65C-8ECB-8FDC-73B605C9D76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3AE90048-0749-B1A3-7E37-F496E71F4D9A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E3967AF4-5E69-4DC3-A03D-A9E75872866A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36732" y="4489835"/>
            <a:ext cx="2385060" cy="181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62F6EFC0-9F15-A4B2-1520-36BF77659D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C745AAD1-187C-B460-2E9E-A219FDDC71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8CBF5C96-7065-BE8A-24F1-246746FCA4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570E99CD-4650-BC27-EADF-8165E29425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147F6966-5E1E-A12A-B864-5809FE47B59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344869E3-E182-51F8-5ACD-17C6E2004F0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1F76BB25-E41A-8CBC-4576-E620D78D364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167FACAD-5099-C1A8-EFE5-B64B7B47435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F43C24A3-A615-EFE0-C14B-C82F81DE023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1963EAEC-9880-4E0A-818C-8B6C426F5CE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5F5D42B4-D368-FF66-8255-DAF2A04A46A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87703B4F-AEE5-2401-70C3-812C185745C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5B4AAB68-815C-C8E5-83BF-D71ADE1CAB8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215900" y="112722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9029916" y="11034"/>
            <a:ext cx="3718370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zh-TW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和泉保健所（和泉市、泉大津市、高石市、忠岡町）　</a:t>
            </a:r>
            <a:r>
              <a:rPr lang="en-US" altLang="zh-TW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C590B225-BC70-073B-9E42-EFA1ED1E49C4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BFE9B01D-4CCD-4AE5-19C7-10153D48EE5F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109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195</cp:revision>
  <cp:lastPrinted>2023-09-22T04:38:27Z</cp:lastPrinted>
  <dcterms:created xsi:type="dcterms:W3CDTF">2023-09-07T00:25:43Z</dcterms:created>
  <dcterms:modified xsi:type="dcterms:W3CDTF">2024-09-30T06:40:07Z</dcterms:modified>
</cp:coreProperties>
</file>