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955772EB-3E96-D77F-F7F6-0DF433A3F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B4FBBFE-BACC-E620-742C-94F566CB4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279BA17B-54DD-9707-14D0-7DD67CBB67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9B78EB4-8AB3-0938-64F2-B4996E9DC5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7673E8F-27FA-2827-2E72-35985C6E14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336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E7C0F71-F0DD-DED3-CA0D-D0E25C01B3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C1B208A-C4B1-B180-1FF3-14C6E754FC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418E1E9-12F9-0C34-8372-666C071EB6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00B02CE-0559-5ADA-D8A6-B11EA24463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CD68D0D-620E-40FB-4FF3-1764DBDF80E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6908672" y="61340"/>
            <a:ext cx="6108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富田林保健所（富田林市、河内長野市、大阪狭山市、太子町、河南町、千早赤阪村）　</a:t>
            </a:r>
            <a:r>
              <a:rPr lang="en-US" altLang="zh-CN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4925633" y="21341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96BE005-0D18-9B72-198B-828329CDC9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B48601B-0076-B7FB-C33E-D5C26334E9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77C5A77-826B-F21A-33CE-6DC29204B8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BCE590E-88C5-5053-B0D1-5A1CADEC64E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0DB408C-8FD4-8404-B822-AE65F174A9B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6AF7D6F-6D2B-DC9B-5A08-DAB7F680650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2E1227C-D4A2-495E-9383-4369BE5DCA8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7153" y="4483599"/>
            <a:ext cx="2385060" cy="181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2787B22-1EBF-445B-CC6D-3C830EED2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9D611CA-F664-C4F1-D2B3-0B9DC797E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E331278-66A9-EFAC-D729-63A420DA06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77D8339-E718-6140-8211-233F66BC93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41CFA13-CC8F-38AD-FE11-52AAFDE2A2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497B655B-6829-21F8-B48D-05394D923C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1165C98-B3FF-20BC-AD94-89A99211A9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BD09C77-E3E4-32D0-E56C-E23A233629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753D5F2-3662-3949-CC41-C6E3261A81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E28C43D-A1B6-45F3-AC6C-79BFC6D12F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C469BB7-0AC1-79C2-730E-A0391939F0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F2CBC6D-D779-AB06-61EC-E852745A8F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CE3ACF8-8C04-CA8A-CAC2-4703317EE5D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2768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6845062" y="41458"/>
            <a:ext cx="6108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富田林保健所（富田林市、河内長野市、大阪狭山市、太子町、河南町、千早赤阪村）　</a:t>
            </a:r>
            <a:r>
              <a:rPr lang="en-US" altLang="zh-CN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1700B27-43D6-1E2D-6429-9DEC3E4FA38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4CF3BD4-400F-38D7-A270-0594E58D365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117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2024-09-30T06:39:48Z</dcterms:modified>
</cp:coreProperties>
</file>