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943FCE65-A836-A730-2E20-596828A9E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4C0A878-8D51-D989-AE3C-EC3B50FD2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3E27743-5B87-122C-72C4-C5B793EBA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CBA6CA2E-9878-0BD7-0944-248A34494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B4EF23E-6A10-2D66-26A8-1F32B94B2B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8B09523-4A94-19EE-13D1-19016C8DC1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AFDF66A-3DE0-E03E-85D7-730A4B6D54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B7DEE2D-C24A-7C7E-672A-2DAF46995C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C2E84B7-462F-4033-78CD-841130C2E9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48BDE37-92FA-CC00-2AC2-B7F815457D2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8802754" y="31568"/>
            <a:ext cx="399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藤井寺保健所（松原市、柏原市、羽曳野市、藤井寺市）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55450" y="40773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11A9DFF-D092-78EE-80C0-B61B51D162F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C437D1F-7DF1-2C72-9020-CBB5548D26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6874122-87E0-92E8-6D29-699C4C87CF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EEFAA34-2431-FC79-B9B3-7268D3B6AFC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281335B-1152-5E4E-DB78-12B74C32C84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3D95360-B648-AF7E-DA30-53F6471BE1C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D462609-91AB-4B6F-9F36-0A68531F8A6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4724" y="4483100"/>
            <a:ext cx="239268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94F95E1-D688-8468-BB95-FCB4899EC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1DA224FB-13AD-1823-C185-CF32B6C8D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28D726C6-32D7-1C39-9640-C4D935915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DE6E928-AA5E-949C-D486-4E4C764B23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7168CE0-8EE1-99A7-544A-E274A11699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2325767E-D743-D5C5-7162-10485DE1D1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6F0C681-5C82-5B35-B290-1203E7F762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F4199C04-898E-1433-F0E9-17B17189CD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F8646A3D-85F1-BA1A-6F56-8069D910CA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7D1E4178-23EE-44AB-BA4F-B6F71E886A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E007717-B54E-4652-0E1C-3FCFE8EAFFF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95BF2E08-FE64-ADB1-4218-9A6C49B380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15ED6B9-1638-0CC8-91E9-BE30E7F82A4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9520" y="12369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8734425" y="37084"/>
            <a:ext cx="4057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藤井寺保健所（松原市、柏原市、羽曳野市、藤井寺市）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2397992-E0D9-0672-2BF3-9B364EC6E54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2717CDD-3037-3E79-2AA3-A213AD53FF1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109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2024-09-30T06:39:29Z</dcterms:modified>
</cp:coreProperties>
</file>