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DCB62CDB-82FD-AE10-A26A-F2A124176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0AA54B4E-7C58-38F5-56F9-FAC3824E0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D3AA0F31-87FF-87DD-95A9-CA19D371BF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35131C69-0659-813A-5CAB-0D04631DDA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EA2884C-403D-7866-2567-6F23FCA51E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7C534C07-679A-AD36-A8B7-DDF8EBE1F2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C4F9E3EA-28B3-9972-78EE-960CCDE698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D7AD72E-5DDE-89A6-3191-34A8EB0CD8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586A3EC-4E3D-ADD0-F074-90D1B081F04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2D53565-F96D-A515-EEB6-7609B463EC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9864563" y="60744"/>
            <a:ext cx="293703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茨木保健所（茨木市、摂津市、島本町）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9525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DE96E96-F533-0292-0081-D015876763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BAF00C2-B028-559C-4239-B1F424F1A0E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AE138C6-476C-CF8D-71E4-AD0CD603962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3A58172-01D9-AF4D-3ADA-06AB0112C8C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8C0875D-9026-DB6F-F8E6-E27288A1541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A466086D-F6B6-49EF-6402-E13A5C22178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D79A278C-FBE7-4C7B-BF86-7A737214623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2922" y="4505325"/>
            <a:ext cx="2392680" cy="182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EDBA6240-6E20-49C8-9BBE-10C4D6026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A60A2E8-B172-3474-D040-705E68CAD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E13F95D2-6395-AA06-AE9E-DE8D2C985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6CAF9EE7-7B2E-FDD5-2B77-44BD3D0F6A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29164DDC-5777-90D3-D3FB-60FC0A7F13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33D1710-5FB6-65E1-82B0-F4C7E47EF1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EDAD861-98EA-13BD-8953-C4B2F03407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5091DE2-23F5-E4EF-3713-B141E4D359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9683094C-5078-E148-DB78-A73B3D2DA1D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B41186F-1F79-E71D-A23B-8A9C73245F3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53662EAA-9AA3-4683-74A7-269E973FF9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1212314-50D0-82B5-E990-FE397A6350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33E7D6C7-90DC-12AC-EA5D-4794ABECE3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0896" y="12458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9665564" y="20669"/>
            <a:ext cx="3085893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茨木保健所（茨木市、摂津市、島本町）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71CBDE8-566D-F825-77B1-633715D9AA9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11AC7A38-1204-33B8-C7FA-8A63E32D1E7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105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2024-09-30T06:38:19Z</dcterms:modified>
</cp:coreProperties>
</file>