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0CA6970B-E9C8-E00F-6C49-221D91949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95F3F34-6A89-EAAD-AE42-9AB441DD8D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9575086-1609-3FEC-A80C-16F8991D75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1BE881E-515A-F3C3-909B-435134992E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5751664-C6DE-8192-E40D-437D14E34A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2F3ECEE-6C09-FAC2-29F8-487B37D5A9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38E94E25-EA48-9038-6921-DEB3F45808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C116B6F-3800-2264-7F99-CC82FD54A7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A4BFDB1-D284-956B-155E-7CBD2412EA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780DDB5-BD0C-CC8C-68BD-32154055AE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9175223" y="38413"/>
            <a:ext cx="3600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池田保健所（池田市、箕面市、豊能町、能勢町）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EA92E61-CC58-3C48-CDB6-6AB6174008F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939D830-15B7-85CB-5581-E4263E9EED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416B3DC-3770-69A3-9A3D-D7CE831636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FCEC1F1-EF6D-686A-B2C8-F1F24C614F2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72474C9-FED0-8B6F-5DE5-F9F28D5296A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26C605F-6512-A238-A146-5B326726ED4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2DA90C75-532E-4C4C-8E69-0F0B23439CF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61560" y="4504833"/>
            <a:ext cx="238506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7B3DF339-B2BB-A20E-3EFF-A249B783B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0F237017-E363-61CA-4210-8A29A8CCB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33F05250-FA68-8CD8-5C8A-1EE3EF5A02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B2CA689-06A3-1BC6-AFE6-34C1426B44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5BE448C1-0271-F7CB-5B2D-64853B265E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D8D694C-51E3-71DE-EE3E-5CA355B57E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AFA72046-32F4-35AC-723F-CE9D10BD9E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1A3C0E88-EB94-553B-0DE4-294151E253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E4BC50DD-5113-4860-8119-93422D6C5D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7E38582-7562-B39D-A395-0BE77D39F07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9302E87-1DFA-E08B-2B88-9F429EB1B3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A99F1EF-C1B5-492E-349E-A9D4BC73C98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A6D3D4E-3641-C40E-8A0B-54DEE2E197F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0938" y="13576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9197175" y="11034"/>
            <a:ext cx="3500562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池田保健所（池田市、箕面市、豊能町、能勢町）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06D539AF-6BC8-6309-76A4-610378C2400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7D3B59B-61E0-4BA9-8402-DE8F8FD2988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109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2024-09-30T06:37:59Z</dcterms:modified>
</cp:coreProperties>
</file>