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3CF5BA48-E6D3-7C7D-E422-7B67F19AA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F6DD01E-EA42-BA30-CD28-6D2DC7B67B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0F275BF4-987D-69D5-B699-FA25630F3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C85F2305-9C8A-8A33-C441-55476F0109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E6DDD86-51AC-491E-EBD1-1B6F147EAA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06392B2A-6CDE-D11A-0E17-AA31DF7381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29C8403-426E-6530-9197-CB715FA0E0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55E1C25-C16B-149A-BF70-D7E0E42ECF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8A9DFBE-2CE4-A5AD-C49F-8C7297B8DC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4D638CB6-73D5-B3BB-F25F-F376EB4C0F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708788" y="38413"/>
            <a:ext cx="1994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吹田市保健所（吹田市）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50420" y="50040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B5A4AD1-7F93-5AE1-A233-421E4A5A412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4E17EDF-B660-90BA-A22C-68A4DFB30EE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652CA52-DC27-35B2-0C2D-7FFFA86FF98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9F81DD9-AEA9-1254-323D-61104FC0C9E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E007555-2D80-2CCD-39FB-8E8E73AC164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F4C5A94-1585-0F76-70DE-1789CAA89AC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4015D8F5-9385-43C7-ABA9-42C766C48B5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59278" y="4489287"/>
            <a:ext cx="2385060" cy="181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89CFE9A3-A5C7-778A-2516-EB21B185F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A42DEBC4-ABDC-C233-C675-BD83ED6F0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36FB68E6-6506-2A70-5CF5-47D69E08E4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D70462A1-B22F-6BA1-B516-E1676637FE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49ED6B8-4EE3-63F0-E3D9-D21BF92115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E8F5F5CF-AEEB-9C30-6D83-BEEFBE3FAD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5EBB27C-690C-794D-33D3-0457D9EEF5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822B694-E8BB-9164-E89E-938DB6A339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996992AE-7F16-7F78-9E26-16D8243750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C531B033-9D79-6167-E606-FA7E99FBD8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C24EFD0-4B09-B132-611D-7C5DDFA6C88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002A3E1-ED3A-19B2-BC3C-87C7F00B30E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6EC3FCE-4696-8A94-D41E-37D5AAD3E09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9584" y="114666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695471" y="20661"/>
            <a:ext cx="2033269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吹田市保健所（吹田市）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931DB92-5F50-1C8A-E7C5-F06B73B1ECC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D15033D-02ED-C4F0-0103-BA65C498830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2024-09-30T06:37:38Z</dcterms:modified>
</cp:coreProperties>
</file>