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2D461CA2-AC90-BB45-E401-1C78F2045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47AC09CE-3C30-526F-8BD4-C6384BDEE9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A7695AC-309B-9E65-C69E-1CF8D989D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3829C07B-9195-A02A-F972-2E58C78E7F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402538B5-8F00-3354-26D5-F3F29EAF4C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3BEB18B-7858-C768-270A-2B33013990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C03F2230-7C9C-6018-A80F-F3FE5A7AD5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07035CCD-2E3C-8218-54F6-7DC4052B58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BADCC93-AC07-0324-BBB8-EE8D217D4F8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B37523F-30FC-601B-B304-88B84A9082E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673014" y="31568"/>
            <a:ext cx="211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枚方市保健所（枚方市）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21341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CBA2F79-2B5D-24DD-09DF-4744B4AD06D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7BD667D-398A-9ED2-EFAA-7C6ACA3435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513025B-B9D8-295C-444F-A0B5CC1DD7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75B8F10-AADF-AC1E-6717-1529514759E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68B8DC8-1BBE-C8D6-2F25-6795BEF2C03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7843EC8-A94A-281D-D20F-2AB7752AC62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D1BC54F6-BC23-4B6C-A7EE-E6893649473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22445" y="4470323"/>
            <a:ext cx="2392680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AB115CE6-49A3-1440-8E49-D479106A6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7D17543-36B2-C8EA-6167-E7E959F66B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E0D6982D-DC4E-DDED-A4A4-1E1649272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40CFA9D-9AFA-19DD-CE90-B4040F7A9E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69D45BF4-8755-FB45-D61A-4951C2EAC8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8EEEEC7F-D520-A0DD-ADF4-17DD246010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E18E6B9-28F2-E34A-4D78-96F85348C1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24CDA779-9F2F-6A13-81D9-123862CAA3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A131DA2-E157-5F4C-878B-40E022D87A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0C76BD3-A819-2A8C-27B8-576BB10210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1EA6D09-D2B5-CF0D-4E11-7D171F6DD5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CD19836-363B-1FC4-D93E-0EAC0C7238C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4326A46A-1384-96DD-5BDE-600297B735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3000" y="115091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695471" y="20669"/>
            <a:ext cx="2033269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枚方市保健所（枚方市）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C8756AB7-C0A9-CF09-0F40-E4274DD811E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87D58E76-DA1D-FB50-9F9B-4A7B8D00684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97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2024-09-30T06:36:35Z</dcterms:modified>
</cp:coreProperties>
</file>