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B3140E46-200D-C551-3E12-99BA6F71DC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0C7E21BC-2909-C09D-A3A2-201AD1FFD1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3063BE0C-BFCD-891E-EB6E-B017640DF5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807F4628-76FA-6295-280C-95DE8E0CA6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DE55A7BC-8FDA-E663-465D-D592E651C6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19500" cy="273367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D5F87D6E-5CB7-8A97-430F-D6D7513BEF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1CA9DB31-8008-4F65-8879-47C42E52799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76AE4117-F06D-FC7B-E3D2-DF4CC72561B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E1CBCBA4-FFE8-A88B-8DD1-8D26431D317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82A1D374-62EA-EC9E-531B-40A0FCC0734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0689251" y="38192"/>
            <a:ext cx="2112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大阪市保健所（大阪市）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48644" y="30816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25A808EB-8275-633E-0B22-650AE96BCF0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2619D26A-76AB-209A-0A6A-AD6673B2007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594A2EFD-DE8C-D345-3BE3-8653BBF5512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2CC6279B-BB8A-3DB4-9DDA-BE43420FEE9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223E4937-8C34-2344-C105-6CF8FACFEEE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F3665062-2529-F58D-4043-D8884B4C309C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E6CDD494-3D07-4294-80F4-D9BCD0D63AA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73428" y="4505325"/>
            <a:ext cx="2385060" cy="185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EA92910B-F052-AF90-D0F6-8EB60C819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92E1D291-47AE-FDCF-5AB1-B6091BC24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5F81686C-44E0-66D4-3C0B-8CC87276DE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A44992C8-1F5D-35AB-6E65-07BD7E03A2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F7FE5469-BED1-55A5-5AB7-1B37699BC7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945C4A4D-77FE-BA84-C290-33F878110C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6F18368B-0427-7F0B-DD60-929F8D6979C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D2076DE9-5774-11D3-6BDC-A2735AACEB9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C6C4B760-E3DB-0C97-378B-58B8BF7A1C0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C2BD2E14-07E5-FFC6-2DB3-44C562854AA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8E30CD0A-B077-4D4D-E4FC-7A017E8DFB0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FD81ED24-858D-4FFF-419F-05FADBB4A80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733C9C75-A21E-099A-5C24-0458FBF8608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69520" y="116450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0695471" y="44974"/>
            <a:ext cx="2350474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大阪市保健所（大阪市）　</a:t>
            </a:r>
            <a:r>
              <a:rPr lang="en-US" altLang="ja-JP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80160B15-FF82-5B72-E612-F04E7EE8F80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43838932-3359-95AF-29FC-BEBE245FB1C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2292</TotalTime>
  <Words>97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2024-09-30T06:34:59Z</dcterms:modified>
</cp:coreProperties>
</file>