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26129373-502B-2A3D-4134-2AC27FC54E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C2BCCF2F-1F1E-6FD0-A860-200C8F8353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C25F939B-2D06-ED07-1311-FF1ACA9C6C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97A1DFB2-BE9D-C8DB-688D-8A37CE3C01D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6E586052-0312-5A10-0CB3-7C9205D2AA0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09975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40BDDC1D-CCE8-594C-16EE-9E5F4CFC1D4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BDF12525-890B-58EF-852D-DB48DF928B6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D75C2E72-411E-6373-0B8B-892586D86F5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1B75598B-76AC-445D-C714-3F602352650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85634DA7-D51E-CA05-7D96-8D9EA8FA2F1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11706225" y="34520"/>
            <a:ext cx="9836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泉南市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4EB4D5-8548-E24F-79C3-795A4813EAC2}"/>
              </a:ext>
            </a:extLst>
          </p:cNvPr>
          <p:cNvSpPr txBox="1"/>
          <p:nvPr/>
        </p:nvSpPr>
        <p:spPr>
          <a:xfrm>
            <a:off x="5648644" y="30816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1F71963E-A199-7F64-F8C1-D17FB816FE5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EAF38334-5158-0E7F-64AD-B6281A4147E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DC137AB1-F381-B4DE-9A36-E0F6CE4CEEC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CECEDEC4-A78D-71B3-17FA-3ED4E237FA6D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9F71DA7E-CCF1-654E-AE24-45BE8285E080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C26A3CA1-D8D6-2709-548D-48EA078AA8F1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CAC628AD-DCE4-418D-ADD6-DA099B2EF1FC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22740" y="4489779"/>
            <a:ext cx="2385060" cy="1874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F735669D-CA22-73F0-EA51-02CEF10C02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D323375F-7346-5669-E1F6-574E2DB494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26C70568-BAA5-8981-E997-76A0FD91A1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C3EE2DD5-1E65-374F-4399-D652895A031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B5FE1498-C0AA-CBDD-9DA0-1459463121A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29A68631-501A-F5C9-108A-5BA5A4E639B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6A9DB796-6CC4-C6F2-500E-3B2882AD2BA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69A6C9EC-A0CF-DEEE-7D54-7BAF5F20CF3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70C3B528-B26F-7063-0BE2-C4D0AB62652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181394C8-4E01-FEE4-6C1E-2BAB84C7D30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E15C203B-AE7D-FCD3-7C17-6EF91206689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6105BAC3-56C5-680E-8A16-89B8EEBA3F2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54455238-A06F-C5C5-98C5-C8B7FEC3026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215900" y="135762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11710352" y="24155"/>
            <a:ext cx="948748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泉南市　</a:t>
            </a:r>
            <a:r>
              <a:rPr lang="en-US" altLang="ja-JP" sz="12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354B2BC0-7A89-7C24-13D0-94A1A0CC903E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6E79F7C4-00A8-15D6-1A44-1FF630CB3D83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2291</TotalTime>
  <Words>89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196</cp:revision>
  <cp:lastPrinted>2023-09-22T04:38:27Z</cp:lastPrinted>
  <dcterms:created xsi:type="dcterms:W3CDTF">2023-09-07T00:25:43Z</dcterms:created>
  <dcterms:modified xsi:type="dcterms:W3CDTF">2024-09-30T06:33:23Z</dcterms:modified>
</cp:coreProperties>
</file>