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BD39A709-8FBA-D6C3-3EC0-FF3153765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169E99CA-D65C-D492-EB39-8D5DDE47A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CE559D9-40C1-8281-AF86-98303A76AF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5653C59-BAB8-3F9B-2A60-1A5465EBA0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606F88C-5825-4C92-A14B-30F7134C99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08654518-8BB1-49E4-9B85-1948974C66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E09E700-2676-CDB1-D6D7-23DDCA143C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114A155-DB9F-DF37-159C-0AD21E134C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58B74E3-128A-B223-5180-03F78825F6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0CED638-59C3-22B0-A3EE-5B5F8702C3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600000" y="39089"/>
            <a:ext cx="119329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泉佐野市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1CC1D3D-049E-96A5-6D84-81C5B491EE3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78549E4A-8F1C-D8DF-EE8B-AFF566613C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B5C1080-20A9-F4BA-D531-BAF639C66AF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8D238F1-43F9-803A-DCF6-94D96DCE052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3AFFD33-5361-D62A-06AE-28A4D94798C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E0BEFEB8-28A4-344D-1E5A-F0F4CA4D2FA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3869925-27A9-4DE4-8823-7E3C2419D61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2474" y="4465955"/>
            <a:ext cx="2385060" cy="187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95C50B99-5D68-527A-AA29-CBBBA3A28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B373ACF3-3B23-DBEE-CC5D-1B33929A82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37A49C64-14D5-7244-76D3-6D51517E06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A7970A7E-6E04-B297-760A-070A2D8AFF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6541DA78-B154-9E59-E8A7-CAC11FB9AB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CD5DD8DB-E31E-81B6-1E92-3C0D36748C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F2DE5EE5-F2EC-0171-8EF1-1C47D50A89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0A95A3D1-75E9-2FEE-6F73-7C40D49E51E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10D31F0A-ED8B-039A-782C-2842A82F28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30618BF-5F78-99D5-FD0C-4833394555F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8A086111-B1BD-AB3F-6DBD-7B4FA5190B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6C83E43-ACAF-4E18-CC33-34DB684247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99CB305-8D9B-E102-28A1-B6D25C11479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15900" y="11205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695812" y="30504"/>
            <a:ext cx="1182665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泉佐野市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6ED47AC-1C9A-3918-3CBD-30847DC6FE8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314CE961-3276-9265-AE1D-AE23890F345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2024-09-30T06:33:04Z</dcterms:modified>
</cp:coreProperties>
</file>