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A51A5850-3850-124F-8172-A9BB7193E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54DCCB6-284D-F1F1-FA24-590C83DB1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73ECC26-2CC9-0C17-3342-57A069BEFB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03A9010-A0B2-EC0C-7BA9-EDECF7F80C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EFBB22E-D499-895A-DE11-C9BBAEC08E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CC7FFE7-F0E8-D953-FCED-D1ACDA5E6C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B31E0F6-BAE1-C727-954B-BC633A26DF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8F5DC25-257C-9FE1-2FCB-92AC4F8A13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841C44-5DF8-2B27-2137-5090F2D2B8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7464D7E-9B2E-0031-4F3E-99185B72D5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7926" y="39311"/>
            <a:ext cx="983674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貝塚市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21341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5DC1FAE-A2AF-99BD-2C09-0F143B47EF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D0ED153-16A8-90E4-580F-DCE7D4176F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E01C271-CDF2-5A5A-1A7C-614AE14EA5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CDB6823-A3EE-0E7F-6F1D-4A720752D0F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41CE7CA-B38C-AEB6-4628-CC272BA89E0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84F4935-EC40-70F3-F104-F9E22613473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4B91364-6CDC-4F3B-B214-1545A9D211A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89779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088B76DD-A916-DC7C-2C86-041ED4F3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ABFD28F-4289-9D65-A7D7-4B7ECAE00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8E24D-A4FF-6EFF-A166-3F3E239AF3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3A360FF-E73B-B929-2A56-F9614A3A91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8A6258E-5890-892C-EC27-3D4228843B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63D7FD6E-3111-80BA-A611-591560B70D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D1033CA-A1C9-25E3-A487-62B64388DA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7E3C170-EBEB-E259-C201-5D83B353DC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59BBA4B-15AA-20AE-C846-CA3D274E1D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068CD08-B3CE-27BF-B84B-42C63926BA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C992AE4-859F-C7C8-D4B7-746CD24F90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96B37CE-E562-5B7D-5504-D56C251BB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D4CF516-51DD-C884-BBB9-82870EE3D1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27711" y="22834"/>
            <a:ext cx="1246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貝塚市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97177DF-4DB6-EF0F-A21A-DC17B3F9F8D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832DE32-61FE-2DF3-23B7-E9F563EC579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2024-09-30T06:32:43Z</dcterms:modified>
</cp:coreProperties>
</file>