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FA95D3CA-FE39-EAFA-7DB9-72AE6CECB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8D974DE-3E62-C75C-7D9F-19B93AEE5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494D532-7C77-15BA-0683-5EE30E4C45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8F2BF39-D38F-55A4-AA14-703936BDF9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3CD921F-42B0-4C71-5F68-F862CB3250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E8ED6A48-DAB3-BD81-FEB2-ECEC18727C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DA8E059-3660-86A6-8226-669A0D5CA5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D065C6B-7B3E-9C60-D89F-AB3C0DE9A5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ED36692-C893-29B2-4AEB-DEFA9F16DE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3F7FEF4-473E-A506-13D8-A93C6D56F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576257" y="32466"/>
            <a:ext cx="1257093" cy="27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泉大津市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40773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12A4BDD-00B7-9ABA-7C98-28D9511EEA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F69862D-B9BA-DC30-7CD2-6FA3766B54E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115E3B7-B363-B312-4C36-D281CDFF762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4137471-924E-EDCA-6D67-C1E7B71226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8CCF4C8-C4CA-4F41-C844-73582075E0C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2698293-0376-6B54-4DED-BE77CC40229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E1ADF7C-0266-4FDE-9E4B-0522BD77D00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74167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716ECB13-FC61-B39B-35EE-F2BDA8C8E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736DA3DE-849C-8DCF-7C21-8799B3572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961C4BE-22DA-97D8-2CA3-E8E1B76CEC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EE49C579-2DD2-C919-DAD0-1B8042088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A04840DE-0D1E-4B3C-D769-3AD5CF9BB4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411FBE67-9432-B2F8-DC63-A7E30A0728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1835DEED-E1B5-A023-DCDE-A823A74118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32E0BE37-8C21-BCFA-BDE8-A2F06991B4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7EADE795-0591-394B-BA04-3892CD52D17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68A92BD-AC18-F453-CAB6-38EAF0BEE5A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F543C1D-6680-0A3D-68E4-A13F9A2BC3E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65DD5BE-363A-80AE-5371-5A4E96592A4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8DC57244-1EB8-F4E7-B5EE-E879A32C66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9520" y="125276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597670" y="54215"/>
            <a:ext cx="1203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泉大津市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9671C69-0126-605E-DAC3-367569B2DE7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D33A4A3-42BC-0E3D-D4A2-09C6FCAFD6E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2024-09-30T06:32:07Z</dcterms:modified>
</cp:coreProperties>
</file>