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79F5ABA9-9F7E-A418-6BE7-916389078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CD781BEC-E505-41BE-F8F8-203B32E72B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56963E81-D9DF-07D2-D4F9-99FA95CB6E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E986C20B-BE2D-41D4-9239-31768523CE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8D4910BA-901C-BCCB-5281-B789A543BC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B1382DDB-C46A-0B39-2886-71CB464FDB3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7EEC04C4-1C81-41D1-B060-3A740FF099F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B464657C-7220-4415-BFDF-673212A9829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574B1F8C-B96D-82B7-E90E-420F5D78B26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0E4D2707-0B8D-EFFE-DEE0-9537351474B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730792" y="39311"/>
            <a:ext cx="983674" cy="27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忠岡町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8644" y="39311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E35F098-9916-16B0-199A-1E3C9251D94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6A38E378-B518-BD7C-1C3A-3B5F46CC223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BC3AE395-7516-C424-F181-A7CAD2C950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CFC8DF62-25BD-2793-DE70-D2353D11565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15E3874A-229C-0E22-EC2A-AEFD1F5696C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FF7C65EE-F7A5-F5D7-1B19-6D6BCF46C2A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EBA7247A-2887-4E7C-B144-6775723334A7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4076" y="4486742"/>
            <a:ext cx="2385060" cy="183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34B7ED33-BA34-7105-042D-B83E75B767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64A2E2EA-0A3D-0FEC-91F7-BA8BE881A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EF0DDB7C-6E18-35AD-B9BF-1D25095A6D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644359F8-D8AC-11AB-8BE9-792FBE71C3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5AB191A-A06D-E0BB-D7D5-1D5B5CF7F4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CEF71D0B-1823-3379-AC89-4AD93AA7D2C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D955F569-BBCD-30B0-A1C9-570228430C8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D5B8D8F2-F203-B828-9CCB-26C94FCFEDB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4FB7D85E-5A94-E352-DA59-E08DA80650D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B9999BE3-BF6D-21B8-1D59-1E1059C3ECD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C63C2C70-240F-002F-0083-0B275286540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63ED5E60-8BA5-1B75-CA4F-8BB49881F14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DF535EA7-7C08-9758-543D-B7B475FA91C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215900" y="146720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802138" y="31291"/>
            <a:ext cx="1076339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忠岡町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BE736AD3-018D-F30B-277C-5EA2AAF8133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0CFE4C53-9BBC-5598-AA15-5EAB623E778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2024-09-30T06:31:29Z</dcterms:modified>
</cp:coreProperties>
</file>