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D869B2CF-56E9-6582-58D8-D001B315E0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7D5E16C4-3793-E371-BC8B-5627B02871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16C35484-2F37-A153-B83C-0CA10A38C4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62B029F4-6B17-64A6-9EC5-5BBB507AB7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ADB032BB-8EF1-82AA-F50C-459D1C938AC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82B55A5C-9D1A-0988-59A2-E6A09957A97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0EF69400-97DD-2438-AFAF-2E6C1697B3B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556D5625-CDC2-A55F-194B-643A58BCAC0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F0EE0734-9247-3B68-3F4A-027BB511AC7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C9088D52-D00B-D5E0-8939-A833B9496F1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501977" y="38413"/>
            <a:ext cx="12996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千早赤阪村　</a:t>
            </a:r>
            <a:r>
              <a:rPr lang="en-US" altLang="ja-JP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48644" y="30816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37C9785A-21E7-5EBC-A0F4-D6442E89A17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923BCCCE-AC0B-9D3C-8667-6A81BB585D2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7FC91EF8-E294-1346-910F-0FC4D898B67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F9F7B11E-C841-4FC2-79A8-D9C82000DF4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D93BF3DD-CC29-3113-B138-592539C944B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1D4A64F7-209F-1043-7BE1-26F408D89BD9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E5AD0BE5-2FD4-4653-8602-3D216C92239F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43400" y="4504055"/>
            <a:ext cx="2385060" cy="1836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B52A308A-F712-F191-1B7E-1565765E8D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9173C72F-B996-1F4F-7801-551DCA8A06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47D8E460-1813-2817-7E6B-EBAFC43528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8D95308E-D934-7D1D-1A33-7AB5DBD674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5AAE3EE3-295A-1210-D79F-A35CC9A9846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CC28E409-A7DB-9288-93E9-118E94BC457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965D04CF-89E3-10ED-5827-BBD7C27C71D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FC21A568-9F3C-252B-3411-87C433493F8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B56082E6-E053-150B-B2CE-FA679ABFA70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43ABD085-BA43-3808-B4D0-03B953B77AD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7916F75A-B70E-7EA8-F37C-84AF914826C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B7F8C8EE-FE35-0FF8-A001-7F30216DEAD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3C201B15-C46E-2681-348B-36085DB7CAC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205810" y="112149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480712" y="44545"/>
            <a:ext cx="13208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千早赤阪村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14369BE0-1FF2-2F9D-D35D-2BCE68335EA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5552EFE3-EE91-159B-B071-24E59799788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196</cp:revision>
  <cp:lastPrinted>2023-09-22T04:38:27Z</cp:lastPrinted>
  <dcterms:created xsi:type="dcterms:W3CDTF">2023-09-07T00:25:43Z</dcterms:created>
  <dcterms:modified xsi:type="dcterms:W3CDTF">2024-09-30T06:30:55Z</dcterms:modified>
</cp:coreProperties>
</file>