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02D924C2-5AFD-07A3-0C1A-0E282DFB2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EBE9627-084E-15C4-C327-72E31A01FF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C3BD6C9-B744-E8F5-1EB5-05346266C7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084FA7E-01DD-0756-0DB9-86579673C8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695D4AFD-37D5-F96A-42B3-08349EFA79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8640C33-FBC6-628A-3281-2E2D5CAC90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0C1E196-8BD2-A579-7ECC-7C22088382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51B1A642-7F10-B1F3-54DF-9E44DCFA12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FDC8361C-4965-18E7-1636-0287552991B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D6794B6-FD99-AF28-78BC-502F4D2FB2A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82296" y="40013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河南町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1990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259AF1C-5629-21EB-21FC-A17A80FAFF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598A2C7-D728-0977-3627-34658A9D70D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E1FAB5C-994E-6850-FDCE-09A4E9C376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0634239-4B96-2CE4-997F-AA74F38A61E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C0BE6E3-E979-4288-78DD-6CB7670B459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796A29D-C74B-F9EF-47B5-A23F47A1AD2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F6DD264-C729-4A98-B6CC-8220849AA14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8646" y="4479122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EF951D8B-B10B-30EC-2D89-B39C913CA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195BE657-BA0D-1733-FA0B-3F6361107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BBB1BE8A-F7A4-F44D-60C1-1E5079DC94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24508E3B-2F29-A2D0-3C0E-8014D63A55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AA455E4-1D5F-A95A-7C26-FC75ED883A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FC384DF-3E69-80BA-8AD7-E85A5F0BBD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0CE96C2F-675A-A97D-69CD-B26C020C87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AA1E0984-C77E-5A87-1633-2547D7F17C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6E3A8D6D-2AC6-9CFB-2C48-40066F24D4B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7FE59ADF-86D5-31CB-76E2-01013FCAAB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E7E6284-C0B6-2FC6-9D0C-05AFEA5C93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FB07024B-A521-8FB6-81B9-EBD4F7D5BFD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6CB12097-A742-75E4-72E1-92C5D5B94BF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56740" y="122638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99719" y="33543"/>
            <a:ext cx="959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河南町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8FF8AB5-0F48-7ADC-6139-FAE451359E5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62FA2F23-DC84-CB4F-08AD-1C222581A43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2024-09-30T06:30:38Z</dcterms:modified>
</cp:coreProperties>
</file>