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2372F88-81A2-27AA-0508-EA99892D2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2F5E45F-8251-BF0F-C732-7F79E8AD4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CBB0308-B778-37AA-157D-B52AB6E1C1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6A8BDFA-2C1C-917F-5639-F79CF9B706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A11F2C1-6760-1B90-7456-E3DD354713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C7A4FEE-8BFB-596A-156E-514DD06F01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85D5D01-942D-77CC-CFFA-1ED1572474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257EE2A-2B52-3A80-FD8C-7574D314AD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DD5ED74-A8BE-3AEA-4E50-047EB3DD0F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75EDF5D-E63F-82D8-6E87-A3B48738C4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486914" y="39310"/>
            <a:ext cx="1352786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河内長野市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19749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AAD2BD0-EA6D-1F29-1C45-4B57ABCE07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18C7057-9038-9940-2C5A-89611D7B1C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060EC03-6337-B4FA-A556-3B0E3BF7CD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776CB29-E6BB-E711-CAEE-60725A731B2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9E17DD6-747D-2035-395C-C7B075770AA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CC972BE-0EEC-D5E3-11F4-36776BCBBC5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715743A-89D8-497E-86CF-E6B0D0049C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504055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CC5D011-24D7-00E1-9748-758C9860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88ABB80B-1F63-871B-3F01-24DF1D6F6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B329CAD-0CAC-B91E-91FB-1BEE34D9F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13E6D93-C9B6-729E-CC9D-1B116A6D9D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6A0D300-71CD-572A-E18C-EC2C2A8B85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57767C1-D21B-1120-9A50-48EEF36E24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1CE94AF-1237-AA78-6BF1-279ADE3ECF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E26CF26-BC4B-E248-5A04-F29E07D565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927D504-0885-B936-BDE6-33C3E30001A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3107729D-97CA-4648-DAB6-780568DF1C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3232949-B076-D831-23B2-684D368242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53DD82A-DCCC-A81E-4729-D7DDB866E5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CCD230C-0B24-5451-B3BF-5461F6AD931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5072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488724" y="31291"/>
            <a:ext cx="1342153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河内長野市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F54D01E-A300-1052-0405-C39A964B814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D0CB7B7-ACD0-AD2F-E7F3-A8583AF7524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2024-09-30T06:29:20Z</dcterms:modified>
</cp:coreProperties>
</file>