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922A72F2-5A13-62C8-C1D8-508C02B87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C70EFDA-43FF-D571-2DE6-FAEED070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C9F8F89-850B-EFDD-52A3-F42D9D0EDF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FC0E2C8-C949-AAAB-F161-EBACDF8F49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EE56FDB-2917-66C9-803A-FAFF9AAA4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F558442-A2D3-E821-E1FD-F5D176C423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01E97CC-1414-64CD-9F15-3036902BC6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EB12A6E-D575-DE1C-DC6E-43B9A61F8F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2758627-FCDF-F207-957B-F2FEC60DF9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852DCFD-EE7F-EED6-7607-6315904646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36375" y="38192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富田林市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39089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38EE49D-3D9C-0D09-7AD0-06DDC275F8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D1375F2-E58B-98A3-D794-3D8DBDC3F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1040613-121E-77E4-9EA4-936EAFCBAC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EC4953E-0A14-CC8E-E975-2D55A78172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3F9F2AC-E04A-7910-7B3E-A308BEAE6D9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EB100CA-FED6-1A5E-01C9-FAE1C5A57DF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4EF0442-CCFB-4E1F-A7A1-3F167C0350F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509746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A2B8D009-0EBE-B5DB-9399-C08089760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6C2AFE0-71A4-6F97-8CAA-F7E4C7FB3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BF320DC-795C-BF7E-F569-4657BCEF7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4A827B8-776C-52EF-BD50-8264E0A4D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FBC0F27-55E8-B1A9-5F6C-03E11B1CFE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6BBCA3A-283B-C60B-3D30-47647B0806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5CD4638-9F01-7763-21EF-4FCCF7F93D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4BCCD54-0120-3B14-B804-791DC2A737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DE33443-8D7D-8F48-9816-F5CFD9E299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FC85329-6B9B-662E-ECE7-0B1CFB6C4F0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0B5B19F-65ED-BC66-FD8D-DB695498167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864C76C-FFE2-09C7-2B91-53CF9C874C1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40827DA-E037-6F43-F90C-8A7276A52B0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2402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61426" y="41055"/>
            <a:ext cx="1140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富田林市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EAF9DA6-5BA9-4B01-1293-E468B8C1A2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9E46314-816F-0E99-B599-4D86B172385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2024-09-30T06:29:02Z</dcterms:modified>
</cp:coreProperties>
</file>