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image" Target="../media/image29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12" Type="http://schemas.openxmlformats.org/officeDocument/2006/relationships/image" Target="../media/image28.emf"/><Relationship Id="rId2" Type="http://schemas.openxmlformats.org/officeDocument/2006/relationships/image" Target="../media/image18.emf"/><Relationship Id="rId16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image" Target="../media/image27.emf"/><Relationship Id="rId5" Type="http://schemas.openxmlformats.org/officeDocument/2006/relationships/image" Target="../media/image21.emf"/><Relationship Id="rId15" Type="http://schemas.openxmlformats.org/officeDocument/2006/relationships/image" Target="../media/image3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D06C2D38-076C-D71A-4574-585DA875DD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8649E622-3290-27DD-C7B2-9477021A3D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9EB37B07-365C-EB56-F567-FA8FE776F9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85890AB8-917C-9F5A-E7BD-7C88E271B2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608C5534-D50E-5E0A-28AD-81CE6910E45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09975" cy="272415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8335D37A-105A-3002-0874-B7338B8903A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9C8B6D5D-6668-80CE-C53F-5E5082A682C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EBE63272-C4FB-41CE-A92A-5B6F6145931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94129A1A-20EB-6D86-7980-2C49C5AB8E8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565A6D37-1EA0-D812-A15C-438B673AD95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BDC5E74-255A-6C97-A1C6-D22CABF6088B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D8C70-822F-880C-D452-23B272FFE67D}"/>
              </a:ext>
            </a:extLst>
          </p:cNvPr>
          <p:cNvSpPr txBox="1"/>
          <p:nvPr/>
        </p:nvSpPr>
        <p:spPr>
          <a:xfrm>
            <a:off x="11758800" y="21155"/>
            <a:ext cx="16954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八尾市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4EB4D5-8548-E24F-79C3-795A4813EAC2}"/>
              </a:ext>
            </a:extLst>
          </p:cNvPr>
          <p:cNvSpPr txBox="1"/>
          <p:nvPr/>
        </p:nvSpPr>
        <p:spPr>
          <a:xfrm>
            <a:off x="5824447" y="28844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FAE7BB-94F1-42B0-AF46-15C2641EF9DD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3410FD-BD98-325B-1E81-8211291E3AA3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7E6260-0BF9-9E64-670E-F95D001EE9BF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45A229-DA8C-263F-179F-28A13160C06D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C7414B-ED32-F72F-8635-5D6138FC252E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746F0-891B-ACB0-F338-F88FF9C32A9B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0D43A5-53E5-A6E6-F41D-8FEB501B9BA4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47F3FD-23AD-3C9C-9567-ADC3E146584B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478EDA-72F0-24B2-90F5-7097695822BA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208730-E085-8AF2-6997-59AA81D17448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688C63-EFB6-8D44-7381-A98CBF0829CB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9A567A5-BA73-903A-816F-8824ED38B7B9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57BB09-F408-325E-1CC1-AD02E5C44C3E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DC8999E-A9AE-AD7C-DE4E-A00FA3FAEF7F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F2F997A0-1FC3-172D-887B-7F20C006015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930B9A26-D080-0C69-3A4D-1D1070224CA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76EC65C1-38C2-E049-8267-D0184B97D62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43E09B66-F4C9-D0C1-B2CD-B0940554BB84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60000" y="6502400"/>
            <a:ext cx="1440000" cy="68044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03A7AD71-7A95-D128-E43F-0DC9997E328B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94309B2C-4611-5C3D-B33B-EF2190BB84B9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9ACB56CD-8BBD-4EB3-9E75-55238CB5A4A8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43400" y="4464882"/>
            <a:ext cx="2385060" cy="184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885C043E-5328-F1EE-28B8-A3B2DFACB2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0" y="6223000"/>
            <a:ext cx="3162300" cy="180022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F3D71273-3E4E-DFB8-6FD3-57E28F5129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0" y="4445000"/>
            <a:ext cx="3162300" cy="180022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2D923375-B387-6717-9FDD-6872CCF7E8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223000"/>
            <a:ext cx="3162300" cy="180022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72A7C279-09DD-906A-C978-8E2EF016DE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445000"/>
            <a:ext cx="3162300" cy="180022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8EACBDE1-9F41-F1B1-41E2-70E553350EF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00" y="6223000"/>
            <a:ext cx="3305175" cy="1809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356AF5DD-AA68-287A-017E-A6F3F8B18ED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0" y="4445000"/>
            <a:ext cx="3314700" cy="18097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744DE046-CD41-6B03-6A2E-46D286B8201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" y="6223000"/>
            <a:ext cx="3209925" cy="180975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E6896923-3BF6-8B11-7A83-0F06A1D00D4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" y="4445000"/>
            <a:ext cx="3209925" cy="180975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65BDD3CF-A95D-28A8-ACAE-B31D07E1A36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8000" y="2514600"/>
            <a:ext cx="3171825" cy="15621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32E49149-22D9-CBE9-7777-525722DF3D1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000" y="889000"/>
            <a:ext cx="3171825" cy="15621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4E48AC8D-1B04-9747-67AB-7EB0221B0BB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500" y="762000"/>
            <a:ext cx="2828925" cy="324802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476C85C7-98DA-6AB2-6430-1DB7B728643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0" y="762000"/>
            <a:ext cx="2828925" cy="324802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D49B4108-7153-1A8C-2DDA-9B1D14CF003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900" y="762000"/>
            <a:ext cx="2828925" cy="32480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75ACFF7E-3DEB-5E6B-8514-AB9077FF47FC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4E7DB-72D3-2B62-BB60-377496B18E88}"/>
              </a:ext>
            </a:extLst>
          </p:cNvPr>
          <p:cNvSpPr txBox="1"/>
          <p:nvPr/>
        </p:nvSpPr>
        <p:spPr>
          <a:xfrm>
            <a:off x="170306" y="103992"/>
            <a:ext cx="1781356" cy="27610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zh-TW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D07F229-CE4B-520D-22EA-302AD6B69082}"/>
              </a:ext>
            </a:extLst>
          </p:cNvPr>
          <p:cNvSpPr txBox="1"/>
          <p:nvPr/>
        </p:nvSpPr>
        <p:spPr>
          <a:xfrm>
            <a:off x="1266397" y="3987034"/>
            <a:ext cx="272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BB67729-E665-458F-E91E-4B5FB26FB1D6}"/>
              </a:ext>
            </a:extLst>
          </p:cNvPr>
          <p:cNvCxnSpPr>
            <a:cxnSpLocks/>
          </p:cNvCxnSpPr>
          <p:nvPr/>
        </p:nvCxnSpPr>
        <p:spPr>
          <a:xfrm>
            <a:off x="883727" y="4107364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1AEE4EF-5E05-7002-757F-4AAF9875DC99}"/>
              </a:ext>
            </a:extLst>
          </p:cNvPr>
          <p:cNvCxnSpPr>
            <a:cxnSpLocks/>
          </p:cNvCxnSpPr>
          <p:nvPr/>
        </p:nvCxnSpPr>
        <p:spPr>
          <a:xfrm>
            <a:off x="903791" y="4316837"/>
            <a:ext cx="352943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D242C-8E5E-0963-8CE6-2B598327993A}"/>
              </a:ext>
            </a:extLst>
          </p:cNvPr>
          <p:cNvSpPr/>
          <p:nvPr/>
        </p:nvSpPr>
        <p:spPr>
          <a:xfrm>
            <a:off x="1666191" y="570108"/>
            <a:ext cx="108000" cy="10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1E3F4-BA9C-E5E2-885F-B35DC414B560}"/>
              </a:ext>
            </a:extLst>
          </p:cNvPr>
          <p:cNvSpPr/>
          <p:nvPr/>
        </p:nvSpPr>
        <p:spPr>
          <a:xfrm>
            <a:off x="2361463" y="582129"/>
            <a:ext cx="108000" cy="108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3E0354A-9F42-17BB-8A52-6AB159397DED}"/>
              </a:ext>
            </a:extLst>
          </p:cNvPr>
          <p:cNvSpPr txBox="1"/>
          <p:nvPr/>
        </p:nvSpPr>
        <p:spPr>
          <a:xfrm>
            <a:off x="1256599" y="4200039"/>
            <a:ext cx="713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C576B0-6AC5-D48C-51FF-B6244E84F6CD}"/>
              </a:ext>
            </a:extLst>
          </p:cNvPr>
          <p:cNvSpPr txBox="1"/>
          <p:nvPr/>
        </p:nvSpPr>
        <p:spPr>
          <a:xfrm>
            <a:off x="10317430" y="592823"/>
            <a:ext cx="234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97AE617-CA90-82C0-EB90-3C9EED143FBA}"/>
              </a:ext>
            </a:extLst>
          </p:cNvPr>
          <p:cNvCxnSpPr>
            <a:cxnSpLocks/>
          </p:cNvCxnSpPr>
          <p:nvPr/>
        </p:nvCxnSpPr>
        <p:spPr>
          <a:xfrm>
            <a:off x="9765108" y="777128"/>
            <a:ext cx="352943" cy="0"/>
          </a:xfrm>
          <a:prstGeom prst="line">
            <a:avLst/>
          </a:prstGeom>
          <a:ln w="28575">
            <a:solidFill>
              <a:srgbClr val="FF00FF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95D8EBD-5D01-3A5F-B9E5-AAA0F3CBBC91}"/>
              </a:ext>
            </a:extLst>
          </p:cNvPr>
          <p:cNvCxnSpPr>
            <a:cxnSpLocks/>
          </p:cNvCxnSpPr>
          <p:nvPr/>
        </p:nvCxnSpPr>
        <p:spPr>
          <a:xfrm>
            <a:off x="9761978" y="660572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CxnSpPr/>
          <p:nvPr/>
        </p:nvCxnSpPr>
        <p:spPr>
          <a:xfrm flipV="1">
            <a:off x="769054" y="5312547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SpPr/>
          <p:nvPr/>
        </p:nvSpPr>
        <p:spPr>
          <a:xfrm>
            <a:off x="3076188" y="4998534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A8C8E19-D9F9-CC13-E287-EC325A2BDC18}"/>
              </a:ext>
            </a:extLst>
          </p:cNvPr>
          <p:cNvCxnSpPr/>
          <p:nvPr/>
        </p:nvCxnSpPr>
        <p:spPr>
          <a:xfrm flipV="1">
            <a:off x="746532" y="7092080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EC04DDF-A047-CA5D-471C-EAD1B98E87DB}"/>
              </a:ext>
            </a:extLst>
          </p:cNvPr>
          <p:cNvSpPr/>
          <p:nvPr/>
        </p:nvSpPr>
        <p:spPr>
          <a:xfrm>
            <a:off x="3075788" y="6778067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13BC48-6AAB-B8DC-3E8F-24991178C4DD}"/>
              </a:ext>
            </a:extLst>
          </p:cNvPr>
          <p:cNvSpPr txBox="1"/>
          <p:nvPr/>
        </p:nvSpPr>
        <p:spPr>
          <a:xfrm>
            <a:off x="2820182" y="486962"/>
            <a:ext cx="632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2EFAF2-8504-E18F-5387-BEC916D1A674}"/>
              </a:ext>
            </a:extLst>
          </p:cNvPr>
          <p:cNvSpPr txBox="1"/>
          <p:nvPr/>
        </p:nvSpPr>
        <p:spPr>
          <a:xfrm>
            <a:off x="658801" y="489133"/>
            <a:ext cx="629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01EA24A-BE1B-8B0A-276A-02C24C10167D}"/>
              </a:ext>
            </a:extLst>
          </p:cNvPr>
          <p:cNvCxnSpPr>
            <a:cxnSpLocks/>
          </p:cNvCxnSpPr>
          <p:nvPr/>
        </p:nvCxnSpPr>
        <p:spPr>
          <a:xfrm>
            <a:off x="3793896" y="616070"/>
            <a:ext cx="432000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E5E638-FB21-D89C-F240-856A6D009546}"/>
              </a:ext>
            </a:extLst>
          </p:cNvPr>
          <p:cNvCxnSpPr>
            <a:cxnSpLocks/>
          </p:cNvCxnSpPr>
          <p:nvPr/>
        </p:nvCxnSpPr>
        <p:spPr>
          <a:xfrm>
            <a:off x="4677104" y="607982"/>
            <a:ext cx="432000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706E5-EC37-60CB-C455-94D8E84467F7}"/>
              </a:ext>
            </a:extLst>
          </p:cNvPr>
          <p:cNvSpPr txBox="1"/>
          <p:nvPr/>
        </p:nvSpPr>
        <p:spPr>
          <a:xfrm>
            <a:off x="9158848" y="512892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　当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30344A-6B31-F17B-BADF-9DE99F927B2B}"/>
              </a:ext>
            </a:extLst>
          </p:cNvPr>
          <p:cNvSpPr txBox="1"/>
          <p:nvPr/>
        </p:nvSpPr>
        <p:spPr>
          <a:xfrm>
            <a:off x="9160179" y="660660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予備群</a:t>
            </a:r>
          </a:p>
        </p:txBody>
      </p: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CC9632FF-3EB8-1E82-A7CB-04CF5586E53C}"/>
              </a:ext>
            </a:extLst>
          </p:cNvPr>
          <p:cNvSpPr/>
          <p:nvPr/>
        </p:nvSpPr>
        <p:spPr>
          <a:xfrm>
            <a:off x="3935062" y="522223"/>
            <a:ext cx="180000" cy="180000"/>
          </a:xfrm>
          <a:prstGeom prst="mathMultiply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9865FB-195F-0F15-5523-B7C282FF1A8F}"/>
              </a:ext>
            </a:extLst>
          </p:cNvPr>
          <p:cNvSpPr/>
          <p:nvPr/>
        </p:nvSpPr>
        <p:spPr>
          <a:xfrm>
            <a:off x="4851880" y="554919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467DE-22C2-4530-6150-E89BC21B14E0}"/>
              </a:ext>
            </a:extLst>
          </p:cNvPr>
          <p:cNvSpPr txBox="1"/>
          <p:nvPr/>
        </p:nvSpPr>
        <p:spPr>
          <a:xfrm>
            <a:off x="3401862" y="48406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9F704F-7067-631C-EEAD-E5BC6C16B28E}"/>
              </a:ext>
            </a:extLst>
          </p:cNvPr>
          <p:cNvSpPr txBox="1"/>
          <p:nvPr/>
        </p:nvSpPr>
        <p:spPr>
          <a:xfrm>
            <a:off x="4286167" y="47590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9F91D75E-0698-B6CC-E9A9-0FB2BBC1210C}"/>
              </a:ext>
            </a:extLst>
          </p:cNvPr>
          <p:cNvSpPr/>
          <p:nvPr/>
        </p:nvSpPr>
        <p:spPr>
          <a:xfrm>
            <a:off x="10157006" y="621057"/>
            <a:ext cx="123396" cy="20884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BE19ACD-BF59-4F1C-B286-9FA926984426}"/>
              </a:ext>
            </a:extLst>
          </p:cNvPr>
          <p:cNvSpPr txBox="1"/>
          <p:nvPr/>
        </p:nvSpPr>
        <p:spPr>
          <a:xfrm>
            <a:off x="11657189" y="55112"/>
            <a:ext cx="1001911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八尾市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F854C-8CB8-B21F-7BAC-D49F5FB4CBD1}"/>
              </a:ext>
            </a:extLst>
          </p:cNvPr>
          <p:cNvSpPr txBox="1"/>
          <p:nvPr/>
        </p:nvSpPr>
        <p:spPr>
          <a:xfrm>
            <a:off x="281280" y="38849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67347-2CE7-4EFD-836D-ADDB17A23492}"/>
              </a:ext>
            </a:extLst>
          </p:cNvPr>
          <p:cNvSpPr txBox="1"/>
          <p:nvPr/>
        </p:nvSpPr>
        <p:spPr>
          <a:xfrm>
            <a:off x="8914642" y="38692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36749-4C69-FE3E-E6FD-B9B29EA08EED}"/>
              </a:ext>
            </a:extLst>
          </p:cNvPr>
          <p:cNvSpPr txBox="1"/>
          <p:nvPr/>
        </p:nvSpPr>
        <p:spPr>
          <a:xfrm>
            <a:off x="473111" y="421166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⑮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E3E799-AF91-5F45-E9DC-0B17E5F5C943}"/>
              </a:ext>
            </a:extLst>
          </p:cNvPr>
          <p:cNvSpPr txBox="1"/>
          <p:nvPr/>
        </p:nvSpPr>
        <p:spPr>
          <a:xfrm>
            <a:off x="3641956" y="42050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32E812-9945-EF92-753D-DD63B0A1BA89}"/>
              </a:ext>
            </a:extLst>
          </p:cNvPr>
          <p:cNvSpPr txBox="1"/>
          <p:nvPr/>
        </p:nvSpPr>
        <p:spPr>
          <a:xfrm>
            <a:off x="6683247" y="420635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21750-9E39-EFF4-01FF-CFCEB2DE7302}"/>
              </a:ext>
            </a:extLst>
          </p:cNvPr>
          <p:cNvSpPr txBox="1"/>
          <p:nvPr/>
        </p:nvSpPr>
        <p:spPr>
          <a:xfrm>
            <a:off x="9665564" y="420769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49CABE-8538-F38D-808A-8DC2EC9ADD11}"/>
              </a:ext>
            </a:extLst>
          </p:cNvPr>
          <p:cNvSpPr txBox="1"/>
          <p:nvPr/>
        </p:nvSpPr>
        <p:spPr>
          <a:xfrm>
            <a:off x="180896" y="5154798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AB468C-F476-25DF-695E-155B27371254}"/>
              </a:ext>
            </a:extLst>
          </p:cNvPr>
          <p:cNvSpPr txBox="1"/>
          <p:nvPr/>
        </p:nvSpPr>
        <p:spPr>
          <a:xfrm>
            <a:off x="180896" y="6955023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FF1A93-1E41-34B8-6254-FC051657174E}"/>
              </a:ext>
            </a:extLst>
          </p:cNvPr>
          <p:cNvSpPr txBox="1"/>
          <p:nvPr/>
        </p:nvSpPr>
        <p:spPr>
          <a:xfrm>
            <a:off x="1226619" y="49712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ED9F2C-880E-857C-9765-74B81F024450}"/>
              </a:ext>
            </a:extLst>
          </p:cNvPr>
          <p:cNvSpPr txBox="1"/>
          <p:nvPr/>
        </p:nvSpPr>
        <p:spPr>
          <a:xfrm>
            <a:off x="1910899" y="48896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5704A-8C06-3BE4-BA32-121A7AA3996A}"/>
              </a:ext>
            </a:extLst>
          </p:cNvPr>
          <p:cNvSpPr txBox="1"/>
          <p:nvPr/>
        </p:nvSpPr>
        <p:spPr>
          <a:xfrm>
            <a:off x="9197175" y="384354"/>
            <a:ext cx="149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メタボリックシンドローム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407316-D788-4728-3B17-117110CD3926}"/>
              </a:ext>
            </a:extLst>
          </p:cNvPr>
          <p:cNvSpPr txBox="1"/>
          <p:nvPr/>
        </p:nvSpPr>
        <p:spPr>
          <a:xfrm>
            <a:off x="8826254" y="1339929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CEC908-626B-2839-18A7-57FC2B8B2558}"/>
              </a:ext>
            </a:extLst>
          </p:cNvPr>
          <p:cNvSpPr txBox="1"/>
          <p:nvPr/>
        </p:nvSpPr>
        <p:spPr>
          <a:xfrm>
            <a:off x="8841688" y="2995051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6048C8FE-918C-B0ED-9DC0-D6159E4BD5A4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0000" y="8064500"/>
            <a:ext cx="4320000" cy="132444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79AD103F-3A31-1AEC-A6C9-F170FEF8C91B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064501"/>
            <a:ext cx="6120000" cy="9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2291</TotalTime>
  <Words>89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196</cp:revision>
  <cp:lastPrinted>2023-09-22T04:38:27Z</cp:lastPrinted>
  <dcterms:created xsi:type="dcterms:W3CDTF">2023-09-07T00:25:43Z</dcterms:created>
  <dcterms:modified xsi:type="dcterms:W3CDTF">2024-09-30T06:25:17Z</dcterms:modified>
</cp:coreProperties>
</file>