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D63999D9-C4D9-BB38-FFAC-8E8329CD5C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E4C22153-3A7F-C277-3518-8DB42817E8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C21025E5-485B-18D0-E151-71AA876119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44BE7A31-ED8D-423E-E6EF-72FA5CBAD4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70721884-BC02-9186-B808-D2E43409925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A6983FB5-6C45-CD38-3D2F-5A41740101D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344A2748-FDFB-C7FF-1AC0-DD83055D58F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314DF06B-3D8A-8699-D817-5618F4FE2BB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8DF4FAF1-7CC2-E954-CE70-DA3D1EAA72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7ECACE0B-44F5-7E34-749F-8AB67608CE0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706225" y="38413"/>
            <a:ext cx="1203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東大阪市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520847" y="39310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3D631D8C-A7AC-C04C-35BC-FBD179C7723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8175A6D8-4CE8-A55A-437B-16B92F6FC58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C0CA35EA-2FB1-5F75-78B4-9C823CBF6F3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E26E46AF-AACB-B631-A13D-94A0FC83752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AE53BFE6-3D67-BEBB-CBC8-FE1C3B01D8F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F4AB82EB-D476-3659-D434-F557E1F1ABFC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0BEE1AF3-2125-49D9-A047-F201C081728C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73428" y="4505325"/>
            <a:ext cx="2385060" cy="184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61288DDF-21E0-05F8-51DA-4BBF822D79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51F98DB7-4F74-6C9C-71C6-E509A9974E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F2CF1383-CAF7-3B3E-179C-31DC43140D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37B311D4-4D5F-A641-AF69-7322FA7B0E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3D7EB435-424D-70FD-F4C0-F84E4EA1894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6E1BDCE5-786E-D7A6-B1B0-DF246D37139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43E25F8E-8212-6727-53D3-822B01131BA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A9EF3B96-0E2F-40B5-D1D3-7A2B6CD46AF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7C5E659E-B12D-D776-2113-F84A006566C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7252C93C-5593-82E3-6525-1C3C0E97FC9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99026188-CFC5-530F-C811-08505DCBCB9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82DE4800-FA8E-AC0A-72F8-A1D7370F9E6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EB2DC242-F717-E7CE-A0F7-BE75DD18124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80896" y="156939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655384" y="40013"/>
            <a:ext cx="1629232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東大阪市　</a:t>
            </a:r>
            <a:r>
              <a:rPr lang="en-US" altLang="ja-JP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EE8987B3-B685-B070-8255-53C8169368F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651FCA66-540B-C34A-26FE-2BA3D4694156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196</cp:revision>
  <cp:lastPrinted>2023-09-22T04:38:27Z</cp:lastPrinted>
  <dcterms:created xsi:type="dcterms:W3CDTF">2023-09-07T00:25:43Z</dcterms:created>
  <dcterms:modified xsi:type="dcterms:W3CDTF">2024-09-30T06:24:56Z</dcterms:modified>
</cp:coreProperties>
</file>