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5DD47AFB-66FF-E50D-E9CA-D6ABF2883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28BD74E-217E-B164-FE51-57FEB4895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BAD7A61-C933-61DE-B4FA-53FB68657D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F15005-41D6-675A-93F0-893CF481E4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9D86643-EE14-D54A-D76B-D2C74C4F0B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D514DA6F-9B9B-D09F-7814-6BCB988C28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4074FF3-8420-C86F-29F4-967B4AF6A8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D34B3AD4-3347-DD37-2A90-2F0859C62F5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BBC1F447-6E34-D510-BDD8-0A7B33E477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A1D43C10-5E95-131F-A338-E7F2F47B966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00000" y="31187"/>
            <a:ext cx="12703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四條畷市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714819" y="1946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FFA3A4A-C648-5243-769A-0DE7F0A4A1D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2BA580D-DF01-6F10-8637-AF8AE671875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089B7DD-417A-1E6A-CF4B-7EE1B684C3F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B76E343-4A8A-4DDB-1775-A2F6F840D4D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8484A49-2585-B944-F714-399AAD41E84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E062C62-800A-2EAE-8137-951C05F4BD0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03A65DF-6704-4F05-B10A-248728AA82D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72754" y="4496435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49A5C93C-5CB2-9768-C874-1479AB0CD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D3DAD85F-9EA2-4343-B512-528E1968C7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47282F89-598B-E910-091C-0D3F7C1799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28140E5C-038B-5FA6-CB1A-930257882B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C8ADD80-19D4-ACE3-EEA7-B6A4AC7E3C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317ED44-15C2-1D04-744F-15DE7BD73A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F317DC4-CCC1-63D4-FAA1-9CFA786F0B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FFB4091-382C-F78A-8938-32B01BB15B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42D3D5B-B78F-EAAA-4F9A-87AA6B11D77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2EECBD3-9289-0A16-51C2-D0669E8DB68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0FC1D24-ADF6-7A1E-BB59-BD274C3B230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6E588B9-5861-39D0-99CD-B31B50E2235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C852DCA-7A4D-AC3F-53DA-34DB4DE1DCB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6506" y="145325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63915" y="55112"/>
            <a:ext cx="1267725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四條畷市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658905B-94A9-6A60-C4B6-A8E66BEB06E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A7F0A1B-0159-E374-E63A-FBCBCD6A100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2292</TotalTime>
  <Words>91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2024-09-30T06:23:53Z</dcterms:modified>
</cp:coreProperties>
</file>