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FB823147-86FB-CFB1-DA4E-536A25C2A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C9B463C-32B1-20C6-B592-6C28220BD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B074B37-BDC6-CE49-31C2-9681D52074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8324066-8133-9D8B-8EA5-66715E09D8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1C17C09-40A6-CC80-C868-07F59750AE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8F5A9A6-EDAB-FF5F-F37A-2177FE84A9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9C219AC-6F1C-68B0-1D66-D15D9076BB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A3BA6D3-D428-8D3E-F2D6-3A1CBE7E08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93D87EE-1B95-A0FC-C388-7F3B3E376E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853713C-CEC3-917B-3F17-97D5BCE854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17926" y="38192"/>
            <a:ext cx="98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交野市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FFD4B76-E838-A781-19AF-44826B513F3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9E7B209-6088-8182-D33C-B7052C7C7E4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6723B57-E619-42FB-FE72-CB38BD056BB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EC155B4-5CEA-009D-0814-36A8B8DF1E2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A3C9D94-43E5-5AAB-9EC7-3073032F106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39050333-774A-4E90-DEB0-DFB30DEAD58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2C2F03A-4F54-4804-8E48-4761425355D4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D95F4EAB-7A0B-436C-BD6E-65F73D766BC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0542" y="4541176"/>
            <a:ext cx="237744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272644D8-A720-9C81-53C2-AD64DF71A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A1D21DE1-EB00-007C-35F9-CFB5F1FAD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F1375A5-58A7-4B9C-882C-5FD357CF30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99C232E-238F-81CA-54F2-4307030942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81C0D858-5311-77D9-A945-C54B23D9F0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2E83C521-249E-BDDC-EFC6-DCB6CA67BF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6862DA3-FE10-3237-190F-7AB303AA84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703A32A-6E73-DBEB-5147-3DEFA0AC9F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341B3FC-8268-120E-7C07-28CC89D92B1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F0A347B-8465-2A55-3467-0F18184028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CA8D9C4-BCE3-27E6-5942-02551F3356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0D0CC58-FA05-9CE5-4B90-BD18FDAE437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969F3C0-0452-2775-1E9F-1159924EAF2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74440" y="144327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89056" y="40013"/>
            <a:ext cx="101254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交野市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A275DC1-F0C9-A324-B88D-7881070ACC6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4F2ACE7-852B-4909-38BC-CD66FE7A1C5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2024-09-30T06:23:08Z</dcterms:modified>
</cp:coreProperties>
</file>