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44BECD54-5FDF-AC78-361E-4B4091750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9BA90D2-81B7-50D0-D630-B4A37F173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B9A0AB9-284D-754E-6392-4B6A455299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ACA6C90-5FB1-8B23-E453-CBD493C182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AB727B8-7EAE-EC25-89F6-CEE84D8504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F3CEC7DE-77F1-790D-14F6-BC222E59B0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E753455-6660-691A-5AEC-47A670D793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FBED9FB4-38F4-B901-E0D1-BFB98FBADC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FF52A0A8-81C8-5B1E-4E25-F0A473BA9E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662F119-5761-3C9A-25D8-94C1C72700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66992" y="39310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枚方市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18B4F95-B2B6-B19A-AEFC-482C7B94B68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2859D2B-A937-D316-B8C8-BC27086B623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56424FD-D8FB-B04C-874F-DAC41D034B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1F6A426-BAFE-7D72-8DDF-4F1503E113A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A0962A4-5151-2FAA-20F0-EC0F2979E40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661E0B6-A76F-C8E8-BE60-291414BCB3A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DC7A619-EA7A-4D97-B152-35664EE61F80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C7D43076-0B41-448B-ABD0-42C00A6878C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54248" y="4505325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A79A18A3-D71E-0B5F-5BCF-5F8F5F062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776467A6-C451-CCE1-F797-6EABCD4EFE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E8AD68A2-791E-4A24-DF47-1BDE6DF87D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1715F902-3C28-E353-37B2-EF3B301B74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49D4D387-0708-C99B-38BF-EA985F5B27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798C013B-3625-3A0A-A836-D5E5BC0D7D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9C72B8B6-C2D2-6D04-5C72-F0F07ADFDA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446F851-7FBE-66C8-E8FC-2CC0325F67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49D2603-C360-731C-2912-CF4837C717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0C7653D-598A-97B0-D352-55627A8C55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B618005-448E-0DA4-CBFE-82630538D9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A60E70C7-44E7-8940-66A9-9CD677EC78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D70BCDDE-1A5E-214C-FCB5-292046DB9B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0896" y="10399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89086" y="51199"/>
            <a:ext cx="97001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枚方市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3045E70-FE4F-C291-78F0-9A2C404477F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932D4C02-9A8E-EC17-36C6-4F11264C8E2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197</cp:revision>
  <cp:lastPrinted>2023-09-22T04:38:27Z</cp:lastPrinted>
  <dcterms:created xsi:type="dcterms:W3CDTF">2023-09-07T00:25:43Z</dcterms:created>
  <dcterms:modified xsi:type="dcterms:W3CDTF">2024-09-30T06:22:18Z</dcterms:modified>
</cp:coreProperties>
</file>