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9EA5A7F2-E3CB-CEED-223D-5F5CA63C9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93D4CD99-07A9-A039-31D0-D65E589CE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82ED2E6A-1A18-485A-DC50-9778643445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2BACCC6A-288E-EF44-5E28-B216D4736E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8E02987F-2586-8258-A98A-EE4D6A568F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E040EF26-19A2-F1C6-0207-F3C047472D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250C3F1E-8B67-2309-9D54-D98C0F4399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5E1E0D4-209D-6BEE-9557-5CAA029349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A68BEC2-B022-745C-E3D6-D1D254564A0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2C1B98A8-A59F-7848-CE23-4877CC6919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53426" y="39310"/>
            <a:ext cx="9836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茨木市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880D964-2EE2-7C5D-5AE9-FBD59810B69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E5BEDBF-57E4-ADA0-CBB8-F85F9B24F4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339BEA2C-5CF6-F09B-4C51-C31582CFF5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55B9D22-4B35-6A32-6D6D-8944424760B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A748370-6BB8-CC3D-9451-8AA3313762E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CDE1512-3271-ED9E-F0D0-D960F048019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3ACC480-2946-4EBC-A31D-93FD3F56E505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F601E250-67E4-4CA9-BAEC-1513C4C9604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3400" y="4527419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C6D13301-D425-9029-9822-4FADF1515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C46722D5-D518-F886-8718-9F27A35631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F3CF1DF9-67C3-DAE0-68C7-1F497E5562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3A6D9ED9-0B8D-08A2-7D19-96936B7195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ED2A4379-360C-CDE9-7406-412C67D9F0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D2C3F66B-8A4F-45FC-30FD-34470C4BE0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90612F54-EA42-531B-EDE1-640C7F6582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99469E16-AEBE-CF64-36DC-1202A7629F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2E13A15-7EA9-BFED-C682-1ADDF5B577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0596F8A8-DA96-68DC-DC1E-D2E54B30B17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57755DB-D1B4-522A-8786-B0245B80D7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D59233C5-4E45-ACF0-E356-B821EEB1723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39C7B8B-F383-2095-7DB8-3B1FD9EDD3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42500" y="148014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46526" y="55112"/>
            <a:ext cx="10550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茨木市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90FD23B-0541-001B-5BB5-BAAE09A3E35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C8FF032A-0591-2444-CCB3-E1DB756D4B6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198</cp:revision>
  <cp:lastPrinted>2023-09-22T04:38:27Z</cp:lastPrinted>
  <dcterms:created xsi:type="dcterms:W3CDTF">2023-09-07T00:25:43Z</dcterms:created>
  <dcterms:modified xsi:type="dcterms:W3CDTF">2024-09-30T06:21:15Z</dcterms:modified>
</cp:coreProperties>
</file>