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48DF62E0-28AE-5A9B-2030-CE131C078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B6AFCC94-8CDC-E455-5353-FF7B4B0E9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565E7097-D00E-CB0D-BA81-250BE9EC23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2ABA956-76BF-D6E3-2E47-158543F9F9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11DFC66E-9274-5CED-85E4-52DE917907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74446D5-0C5F-4B1B-C07B-DEA55D1D89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38919301-6F95-DA1A-1B97-FA461C739A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28C39942-BF68-91D9-ACA8-A469C753FB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1CB2396-AE71-C128-C8ED-451B89B263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9F0D0507-9B5A-9391-2650-7716F6E710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30792" y="60744"/>
            <a:ext cx="9836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能勢町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5E39D4A-2264-F681-D716-8C58F006BDF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179EC3A-0D29-B1D7-1DB6-17DFEBC298B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2E32147-C1C8-4033-82E6-C88442C889D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54E3AAB-D787-DE4B-4D79-638B74796F2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9500B10-6A47-3ED9-24E0-C6D26F0190B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6F97C2F0-CE91-39F7-C9CD-6020C343646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541D98D-412C-4F8F-BBF8-44C87727C173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AE832E1-93DE-4083-94C6-A5D6DD44C10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9014" y="4463270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9026F59E-1EE2-A9FD-481E-93BDF7FAF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2EF726C2-B20E-9BAF-15B9-89B98938E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6AA59C96-68D8-101C-B09C-C3726A63EB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BFFD166B-0198-3687-3A38-6B2CD14BAB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C20F82C5-C439-1706-3AA1-1C6C6A10F1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7A6C3E7E-91AE-207D-A944-BB281826A4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A1C4B8DD-8AC1-5177-8916-94DAA30186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464FE518-467E-A6C9-3580-05D1D925C3E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28C7020-9400-3B7C-6980-CFA164AE5F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0A593A2E-FD10-5075-1D09-2775FEAAB0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5F3CABB6-1859-204C-5427-3235B9584C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DC9C878C-59AF-3381-A9F0-028F3C5CA0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3256E6B8-D64D-9B1C-C582-B6FD4F5940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324773" y="11516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63514" y="64215"/>
            <a:ext cx="895586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能勢町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1A7F5C3-8C5F-ED87-1C38-B4E5DB40455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93FAE18-B6FF-53C3-9169-38638F22F17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198</cp:revision>
  <cp:lastPrinted>2023-09-22T04:38:27Z</cp:lastPrinted>
  <dcterms:created xsi:type="dcterms:W3CDTF">2023-09-07T00:25:43Z</dcterms:created>
  <dcterms:modified xsi:type="dcterms:W3CDTF">2024-09-30T06:20:15Z</dcterms:modified>
</cp:coreProperties>
</file>