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6F48026-8AAC-77BF-5946-9D8106FB6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2F3406D0-C5F8-BF94-8F5B-9508D58705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07CCDFE-D8BA-9634-8BD0-F2FF66A18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9F46398F-1BAC-62B8-4FBE-03B625549F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9640A4E-A071-6FC5-8299-DD7CAC00FD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E979AAC-8FBA-907A-7E2D-0BBCD46C0D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559C633-4BD9-04D3-C205-F6226ACA06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84EFEB3-62CD-5D58-CF22-8FAA76B30F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6B53A0D-B830-73F8-1856-4D81420DAC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45E7105-3BB2-BECC-4A2D-B428929FE5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43301" y="21155"/>
            <a:ext cx="98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箕面市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A887A4F-EFEE-A045-7337-31AC0F34052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BCD60A2-D96E-C887-1433-C28DD962E3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CC7FD86-2FB1-9C83-E4D4-31810AFD56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D2D7040-5FB9-5EE9-CEEA-5A413EBEE91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C9FCC75-10E2-1AEA-4C36-84F46A7A448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191B574-6B6A-0614-507D-4F4994ABF24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E7181C0-B304-4D5D-8136-35B4EBD4E006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D0E0B61B-45C4-4F3B-9765-B067902E062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517922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545EAA2E-A8DA-025F-3BFF-5A9040317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ACF3B46-81C4-7A5D-7CBA-3CBA5CE82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A96C2CA8-2661-1874-5FD4-5F3901A32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02F85EC1-C045-C76E-002D-BDCBAD91EC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89924273-EA5F-411E-D8AB-9B8D036EB9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5B703520-7CFD-8636-AF16-57697BA876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E3259677-8E47-6156-586A-EB7533BE66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E82F43D-767E-F69F-F871-B809CBE7A5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FBFCEBF-1813-2E70-C063-89FDF18817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F4BB67D-837A-795E-38BD-0C3525597A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95EB376-CA12-4F7B-EEF4-F21CE12FDB0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4372518B-D257-0D1D-1FCE-E9A33E0AF3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11A360C-9EE2-6D0B-2410-0BE4F9476A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323327" y="12256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31617" y="39120"/>
            <a:ext cx="927483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箕面市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3A33DF9-BB82-F71A-1500-1E5F68D68CE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7ECAAF5-5717-5CFB-AE58-8758B7F3755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2024-09-30T06:19:55Z</dcterms:modified>
</cp:coreProperties>
</file>