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2F26FC11-D08A-4A37-7188-D834EF531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581C5A05-F791-893B-05D8-85C1859EFF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E08499F9-9381-4CD7-573F-2634D83FF8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E2C9994-0738-39D3-848E-AA4C1A9993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38C15842-7DE5-7412-396D-15DC44B3DD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8191F25-918E-889F-AADD-DDD2541B8A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F4FF6635-FFEE-415B-6434-7F9D40E40C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048E91D4-8919-7000-8C4C-52D51292659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4C62EF5C-B380-00A6-C976-26FF29CB73D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E24A3DD-92AE-E106-8FED-0E472D0DD1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849676" y="24068"/>
            <a:ext cx="983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豊中市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1784D61-02B9-AB45-7369-9524D9A39E4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2886747-5A46-C852-19F6-375C3D4262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6C82B61-F2E0-3414-5E3E-495EEB88307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E15F335-D29D-2FA3-D908-607F47BBFBE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C9EBDD2-1C88-3F71-4B9C-756878092F3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41A3CDF-85AE-F3AA-09F5-5424477FD78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A8F0C02-BEFD-490A-B624-32772536E3BC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08473A96-A19B-4811-8D12-6F709821EEC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2474" y="4474167"/>
            <a:ext cx="2385060" cy="187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C900FA93-EEBD-EF9F-49C8-C66A87E92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AA9C5395-43A5-3C03-B259-9CBC55F4AB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EE799C23-AAEE-775B-55DB-726465FE9A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1CE36DB4-FCD8-DE6A-8241-11F442DFDB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12DC07F4-92C3-A1C1-65A6-F25BB63303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C48816A8-65E8-0F72-C494-D1618A4B23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08619B0D-9359-3DC7-F5A1-21C29741A6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AC8E11DA-3B29-E2F0-8F5E-E9C5151CED3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CA7B2E4C-CE9E-52D7-FB62-023781817DC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D804114-F4E5-427A-C1BC-4F8EAEE406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26023A9C-051E-60FD-48D8-BBE536B5F0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00F5A25D-6322-3254-6D08-1EEA346D30F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E8B03E5A-2A2E-8AF1-0B76-EB089BB7DC7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73941" y="145071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31617" y="64215"/>
            <a:ext cx="927483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豊中市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D836134-453A-4E5C-6805-DDB44744DD1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B07EE58F-735F-CCC7-BCB2-D37594E2DDC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197</cp:revision>
  <cp:lastPrinted>2023-09-22T04:38:27Z</cp:lastPrinted>
  <dcterms:created xsi:type="dcterms:W3CDTF">2023-09-07T00:25:43Z</dcterms:created>
  <dcterms:modified xsi:type="dcterms:W3CDTF">2024-09-30T06:18:53Z</dcterms:modified>
</cp:coreProperties>
</file>