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BC63B4F-3579-8D84-3A0F-29DA14F40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9A89ABF-7177-FDEB-5F56-92E6567DB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090F965-43AD-4AE3-EC08-850560168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16A721A-4664-30B5-867C-242BF67101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33912B6-EB5B-8D8D-390D-8137FB2FA7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5D642D4-7900-8979-3A2C-AC1B9996DE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7B26296-4134-BF85-0A36-4A99DAAE46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93B9C81-6460-B769-39F6-CF0B8F877D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7FA880B-0E40-240C-7DB5-6755643518A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DAC1758-06C8-0A9E-5BD1-9A0CCC62AC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948471" y="60744"/>
            <a:ext cx="109760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B29B227-F956-5F7E-3D74-081BD5817B5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9078F67-1C14-0715-83CC-A954B4F0EB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B5BA934-86B5-FD19-85F1-1CE0BBADA32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BCCA994-B95C-EA7F-2EA1-8AD1CAEFD8D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9B07B20-0C56-3CCA-6677-EF6E3288DA2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5F857D4-4C41-3B98-419E-B9CAB9C263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9FD6A85-CA36-4408-B083-7B708EE768B0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E7FEA6C-A75D-45CC-B221-DDDF3D4EB23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63088" y="4505936"/>
            <a:ext cx="237744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98964698-285F-1E77-A4AB-071EA8AEB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58F3917-D73D-3628-638A-A75F776FE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158AF75-BEB9-ED99-484C-ADC77A83C2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D06853B-C222-B63C-D110-AA618899BE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37B6561-0FB1-5B72-1790-1A6FC0C0E2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9EA57C9-3668-56CA-E305-B47C54EC9C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50F827D-14A2-A949-B63C-6BEE5ED118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A23AC01-CC96-C9D4-9FF3-B9EF1B1E73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D98A51F-E7DA-46AB-79EC-C66D6391DA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A6D0EE9-BB0C-CBD2-B65D-04254DBE40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79AC922-C453-9705-649B-714BBC2B3B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BFCAE59-71C7-F9AA-5CE8-348B919598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A499C1A-857D-0263-90E1-6C336D04A5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47909" y="144943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906961" y="55112"/>
            <a:ext cx="746730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堺市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43CE80C-696D-17F0-8D07-DE8844CDFD0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C763A4B-8314-1265-A3E2-8BB96EA2A2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2024-09-30T06:18:33Z</dcterms:modified>
</cp:coreProperties>
</file>