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66"/>
    <a:srgbClr val="00FF99"/>
    <a:srgbClr val="FF5050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11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4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393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773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6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77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212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4879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263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7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4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4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460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200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758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64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818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A63A8-5AB1-4271-92F5-92A5657A0D58}" type="datetimeFigureOut">
              <a:rPr kumimoji="1" lang="ja-JP" altLang="en-US" smtClean="0"/>
              <a:t>2022/3/28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C8E6F-6C7D-4303-A632-510108FB9FC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52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/>
          <p:nvPr/>
        </p:nvCxnSpPr>
        <p:spPr>
          <a:xfrm>
            <a:off x="139700" y="762000"/>
            <a:ext cx="87630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338137" y="265875"/>
            <a:ext cx="5095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府立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学校教職員への職域追加接種実施状況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324725" y="227106"/>
            <a:ext cx="171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R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４</a:t>
            </a:r>
            <a:r>
              <a: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</a:t>
            </a:r>
            <a:r>
              <a:rPr kumimoji="1"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.28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教育庁教職員室福利課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01625" y="952382"/>
            <a:ext cx="860107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新型</a:t>
            </a:r>
            <a:r>
              <a:rPr kumimoji="1"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コロナウイルスワクチンの追加</a:t>
            </a:r>
            <a:r>
              <a:rPr kumimoji="1"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接種（３回目接種）に</a:t>
            </a:r>
            <a:r>
              <a:rPr kumimoji="1" lang="ja-JP" altLang="en-US" sz="1700" dirty="0">
                <a:latin typeface="Meiryo UI" panose="020B0604030504040204" pitchFamily="50" charset="-128"/>
                <a:ea typeface="Meiryo UI" panose="020B0604030504040204" pitchFamily="50" charset="-128"/>
              </a:rPr>
              <a:t>関する地域の</a:t>
            </a:r>
            <a:r>
              <a:rPr kumimoji="1"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負担を軽減し、接種の</a:t>
            </a:r>
            <a:endParaRPr kumimoji="1" lang="en-US" altLang="ja-JP" sz="17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7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加速化を図るため、職域追加接種を実施</a:t>
            </a:r>
            <a:endParaRPr kumimoji="1" lang="en-US" altLang="ja-JP" sz="1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882341"/>
              </p:ext>
            </p:extLst>
          </p:nvPr>
        </p:nvGraphicFramePr>
        <p:xfrm>
          <a:off x="338137" y="1704427"/>
          <a:ext cx="8468889" cy="46577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72631">
                  <a:extLst>
                    <a:ext uri="{9D8B030D-6E8A-4147-A177-3AD203B41FA5}">
                      <a16:colId xmlns:a16="http://schemas.microsoft.com/office/drawing/2014/main" val="2221433162"/>
                    </a:ext>
                  </a:extLst>
                </a:gridCol>
                <a:gridCol w="6396258">
                  <a:extLst>
                    <a:ext uri="{9D8B030D-6E8A-4147-A177-3AD203B41FA5}">
                      <a16:colId xmlns:a16="http://schemas.microsoft.com/office/drawing/2014/main" val="3646063158"/>
                    </a:ext>
                  </a:extLst>
                </a:gridCol>
              </a:tblGrid>
              <a:tr h="5609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項　目</a:t>
                      </a:r>
                      <a:endParaRPr kumimoji="1" lang="ja-JP" altLang="en-US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bg1"/>
                          </a:solidFill>
                        </a:rPr>
                        <a:t>概　要</a:t>
                      </a:r>
                      <a:endParaRPr kumimoji="1" lang="ja-JP" altLang="en-US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188190"/>
                  </a:ext>
                </a:extLst>
              </a:tr>
              <a:tr h="110086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接種スケジュール</a:t>
                      </a:r>
                      <a:endParaRPr kumimoji="1" lang="ja-JP" altLang="en-US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３月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日（土）から３月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日（日）の土日祝　　計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日間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1185779"/>
                  </a:ext>
                </a:extLst>
              </a:tr>
              <a:tr h="1492501"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ja-JP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会場</a:t>
                      </a:r>
                      <a:r>
                        <a:rPr kumimoji="0" lang="ja-JP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・医療機関</a:t>
                      </a:r>
                      <a:endParaRPr kumimoji="1" lang="ja-JP" altLang="en-US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eaLnBrk="1" fontAlgn="ctr" hangingPunct="1">
                        <a:lnSpc>
                          <a:spcPts val="2500"/>
                        </a:lnSpc>
                      </a:pP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dirty="0" err="1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きつ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こう会　（大正駅）　　　　</a:t>
                      </a:r>
                      <a:endParaRPr lang="ja-JP" altLang="ja-JP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eaLnBrk="1" fontAlgn="ctr" hangingPunct="1">
                        <a:lnSpc>
                          <a:spcPts val="2500"/>
                        </a:lnSpc>
                      </a:pP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南港病院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（北加賀屋駅）</a:t>
                      </a:r>
                      <a:endParaRPr lang="ja-JP" altLang="ja-JP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eaLnBrk="1" fontAlgn="ctr" hangingPunct="1">
                        <a:lnSpc>
                          <a:spcPts val="2500"/>
                        </a:lnSpc>
                      </a:pP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zh-TW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加納総合病院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（天神橋筋六丁目駅）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051500"/>
                  </a:ext>
                </a:extLst>
              </a:tr>
              <a:tr h="15034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接種状況</a:t>
                      </a:r>
                      <a:endParaRPr kumimoji="1" lang="en-US" altLang="ja-JP" b="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合計　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2,351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　　</a:t>
                      </a:r>
                      <a:endParaRPr kumimoji="1" lang="en-US" altLang="ja-JP" sz="1050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ja-JP" altLang="en-US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支援学校教職員：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1,667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  <a:r>
                        <a:rPr kumimoji="1" lang="en-US" altLang="ja-JP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内８名：新規採用予定者）</a:t>
                      </a:r>
                      <a:endParaRPr kumimoji="1" lang="en-US" altLang="ja-JP" dirty="0" smtClean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ja-JP" altLang="en-US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高等学校教職員：　</a:t>
                      </a:r>
                      <a:r>
                        <a:rPr kumimoji="1" lang="ja-JP" altLang="en-US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en-US" altLang="ja-JP" baseline="0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684</a:t>
                      </a:r>
                      <a:r>
                        <a:rPr kumimoji="1" lang="ja-JP" altLang="en-US" dirty="0" smtClean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28303"/>
                  </a:ext>
                </a:extLst>
              </a:tr>
            </a:tbl>
          </a:graphicData>
        </a:graphic>
      </p:graphicFrame>
      <p:sp>
        <p:nvSpPr>
          <p:cNvPr id="2" name="テキスト ボックス 1"/>
          <p:cNvSpPr txBox="1"/>
          <p:nvPr/>
        </p:nvSpPr>
        <p:spPr>
          <a:xfrm>
            <a:off x="7987553" y="6375609"/>
            <a:ext cx="10488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smtClean="0"/>
              <a:t>１－６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87245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706</TotalTime>
  <Words>150</Words>
  <Application>Microsoft Office PowerPoint</Application>
  <PresentationFormat>画面に合わせる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樋本　健一</dc:creator>
  <cp:lastModifiedBy>大阪府</cp:lastModifiedBy>
  <cp:revision>53</cp:revision>
  <cp:lastPrinted>2022-03-28T02:04:51Z</cp:lastPrinted>
  <dcterms:created xsi:type="dcterms:W3CDTF">2021-12-02T23:54:02Z</dcterms:created>
  <dcterms:modified xsi:type="dcterms:W3CDTF">2022-03-28T02:07:53Z</dcterms:modified>
</cp:coreProperties>
</file>