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4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A588-3022-4764-9B4F-69F1A1EEEB12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0B57B-5164-439B-8AA0-65069CE40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85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2D17-E468-4F79-8F41-07828033BFA5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02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68C4-DF3B-408B-B3DB-A18D28F740C1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17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C659-0F80-4B47-87C9-00803E7B1A83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65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E8D9-63DE-4459-8162-5AD14C101BF9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41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9D64-514F-4D76-8EF6-7DFE22B6743C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37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599D-1A7C-425A-96B8-B5468B895C35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0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530B-DC7F-45DD-89DB-82E8BB6A160E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60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02AE-E2F0-4701-B3E4-D90A3FCCAFC6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18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4943-B5DA-42EA-B5B2-586CFF02C3FF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88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BC3C-2C2C-4400-AF67-6C4F8483E9FB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22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FABF-8D7C-475A-B40E-6C07217668B7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833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E6BA2-57C2-4261-AFE4-02CE905DBBF9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47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5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府立学校における今後の教育活動について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0312" y="1489416"/>
            <a:ext cx="11558253" cy="4939814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授業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分散登校や短縮授業は行わず、通常形態（１教室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人まで）を継続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不安を感じて登校しない児童生徒等については、オンライン等を活用して十分な学習支援を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800" strike="dbl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修学旅行等、泊や府県間の移動を伴う行事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防止対策を徹底したうえで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　学校行事（合格者説明会等）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　来場者（保護者等）も含めて感染防止対策を徹底したうえで実施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　部活動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・　感染防止対策を徹底したうえで実施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・　部活動前後での生徒どうしによる飲食を控えるとともに、更衣時に身体的距離を確保するよう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指導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同一部内で陽性者や濃厚接触者が複数（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15%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以上）確認された場合は、当該部活動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を一時停止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35764" y="1304365"/>
            <a:ext cx="11854467" cy="509055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5764" y="860937"/>
            <a:ext cx="620114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日以降の府立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学校における教育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活動は、以下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のとおりとする。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522039" y="341409"/>
            <a:ext cx="1669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R4.3.18</a:t>
            </a:r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教育庁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37187" y="6394919"/>
            <a:ext cx="118321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●　市町村立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学校及び私立学校については、府の対応を参考として送付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013141" y="6429230"/>
            <a:ext cx="977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１－５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38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2532</TotalTime>
  <Words>238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木原　哲也</dc:creator>
  <cp:lastModifiedBy>大阪府</cp:lastModifiedBy>
  <cp:revision>154</cp:revision>
  <cp:lastPrinted>2022-03-17T02:27:11Z</cp:lastPrinted>
  <dcterms:created xsi:type="dcterms:W3CDTF">2021-08-13T06:53:33Z</dcterms:created>
  <dcterms:modified xsi:type="dcterms:W3CDTF">2022-03-22T08:55:55Z</dcterms:modified>
</cp:coreProperties>
</file>