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3300"/>
    <a:srgbClr val="FF3399"/>
    <a:srgbClr val="D00000"/>
    <a:srgbClr val="F2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81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2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1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70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1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3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7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50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3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79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6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95E7-DCA9-4B01-8D1F-6898B659760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6580-0900-432D-9EF4-BA6CED7CE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4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0" y="1"/>
            <a:ext cx="12192000" cy="64696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　警察職員・教職員等の職域接種　　　　　　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73723" y="780919"/>
            <a:ext cx="11025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ワクチン接種に関する地域の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負担を軽減し、接種の加速化を図っていくため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庁内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において職域接種を６月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から開始</a:t>
            </a:r>
            <a:endParaRPr kumimoji="1" lang="ja-JP" altLang="en-US" sz="28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481051"/>
              </p:ext>
            </p:extLst>
          </p:nvPr>
        </p:nvGraphicFramePr>
        <p:xfrm>
          <a:off x="254806" y="1816208"/>
          <a:ext cx="11709668" cy="43498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37763">
                  <a:extLst>
                    <a:ext uri="{9D8B030D-6E8A-4147-A177-3AD203B41FA5}">
                      <a16:colId xmlns:a16="http://schemas.microsoft.com/office/drawing/2014/main" val="3856828609"/>
                    </a:ext>
                  </a:extLst>
                </a:gridCol>
                <a:gridCol w="3290635">
                  <a:extLst>
                    <a:ext uri="{9D8B030D-6E8A-4147-A177-3AD203B41FA5}">
                      <a16:colId xmlns:a16="http://schemas.microsoft.com/office/drawing/2014/main" val="1638931329"/>
                    </a:ext>
                  </a:extLst>
                </a:gridCol>
                <a:gridCol w="3290635">
                  <a:extLst>
                    <a:ext uri="{9D8B030D-6E8A-4147-A177-3AD203B41FA5}">
                      <a16:colId xmlns:a16="http://schemas.microsoft.com/office/drawing/2014/main" val="4225415743"/>
                    </a:ext>
                  </a:extLst>
                </a:gridCol>
                <a:gridCol w="3290635">
                  <a:extLst>
                    <a:ext uri="{9D8B030D-6E8A-4147-A177-3AD203B41FA5}">
                      <a16:colId xmlns:a16="http://schemas.microsoft.com/office/drawing/2014/main" val="1998331602"/>
                    </a:ext>
                  </a:extLst>
                </a:gridCol>
              </a:tblGrid>
              <a:tr h="449009"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警察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教育委員会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知事部局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72131"/>
                  </a:ext>
                </a:extLst>
              </a:tr>
              <a:tr h="1175976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対象職員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全職員及び警察本部で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勤務する関係団体職員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府立学校教職員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一般行政事務等に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従事する職員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9204612"/>
                  </a:ext>
                </a:extLst>
              </a:tr>
              <a:tr h="815949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strike="noStrik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strike="noStrik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（希望者に接種）</a:t>
                      </a:r>
                      <a:endParaRPr kumimoji="1" lang="en-US" altLang="ja-JP" sz="1600" b="1" strike="noStrike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21,000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T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034062"/>
                  </a:ext>
                </a:extLst>
              </a:tr>
              <a:tr h="633870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日～８月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（約２ケ月）</a:t>
                      </a:r>
                    </a:p>
                  </a:txBody>
                  <a:tcPr marT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日～８月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（約２ケ月）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日～８月７日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（約１ケ月半）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906531"/>
                  </a:ext>
                </a:extLst>
              </a:tr>
              <a:tr h="633870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実施日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6800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平日・土日祝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土曜日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676860"/>
                  </a:ext>
                </a:extLst>
              </a:tr>
              <a:tr h="633870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接種場所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大阪府警察本部内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6800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大阪府庁新別館北館・南館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大阪府庁新別館北館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577518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4806" y="6282009"/>
            <a:ext cx="10867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この他の知事部局職員については、「大阪府コロナワクチン接種センター」におけるワクチンロス対応での接種を予定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57611" y="1816208"/>
            <a:ext cx="3335628" cy="4349834"/>
          </a:xfrm>
          <a:prstGeom prst="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22423" y="6466675"/>
            <a:ext cx="103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２－５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24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194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大阪府　警察職員・教職員等の職域接種　　　　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庁内での職員への集団接種のイメージ</dc:title>
  <dc:creator>赤坂　美都子</dc:creator>
  <cp:lastModifiedBy>大阪府</cp:lastModifiedBy>
  <cp:revision>128</cp:revision>
  <cp:lastPrinted>2021-06-18T04:06:54Z</cp:lastPrinted>
  <dcterms:created xsi:type="dcterms:W3CDTF">2021-05-24T08:59:42Z</dcterms:created>
  <dcterms:modified xsi:type="dcterms:W3CDTF">2021-06-24T05:42:53Z</dcterms:modified>
</cp:coreProperties>
</file>