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8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D2C4D-1640-4F01-999A-48B7FA5741E9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D309BA-B4F5-446F-B7E3-3FA251F2C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362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57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4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73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35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4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19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79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56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90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CC97C-CDBA-4A16-8213-8F17F58AF7A0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36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ボックス 22"/>
          <p:cNvSpPr txBox="1"/>
          <p:nvPr/>
        </p:nvSpPr>
        <p:spPr>
          <a:xfrm>
            <a:off x="163543" y="1048701"/>
            <a:ext cx="8816913" cy="52322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■授業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・分散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登校や短縮授業は行わず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、通常形態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教室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人まで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を継続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・ただし、感染リスクの高い活動は実施しない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・感染拡大により不安を感じて登校しない児童生徒等については、オンライン等を活用して</a:t>
            </a:r>
          </a:p>
          <a:p>
            <a:pPr marL="363538" indent="-363538"/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十分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な学習支援を行う</a:t>
            </a:r>
          </a:p>
          <a:p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■修学旅行、府県間の移動を伴う教育活動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・中止または延期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■部活動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・原則休止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・ただし、公式大会への出場等学校が必要があると判断する場合は、感染防止策を徹底したうえで、</a:t>
            </a: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活動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時間を短縮して実施する。この場合でも、感染リスクの高い活動は実施しない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/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/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　市町村立学校及び私立学校については、府立学校と同様の対応を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要請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252236" y="87429"/>
            <a:ext cx="2176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３年４月</a:t>
            </a:r>
            <a:r>
              <a:rPr kumimoji="1" lang="en-US" altLang="ja-JP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　教育庁</a:t>
            </a:r>
            <a:endParaRPr kumimoji="1" lang="en-US" altLang="ja-JP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0" y="-4601"/>
            <a:ext cx="9144000" cy="70384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r>
              <a:rPr lang="ja-JP" altLang="en-US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　緊急事態宣言期間中の府立学校の</a:t>
            </a:r>
            <a:r>
              <a:rPr lang="ja-JP" altLang="en-US" b="1" smtClean="0">
                <a:ea typeface="メイリオ" panose="020B0604030504040204" pitchFamily="50" charset="-128"/>
                <a:cs typeface="Times New Roman" panose="02020603050405020304" pitchFamily="18" charset="0"/>
              </a:rPr>
              <a:t>教育活動</a:t>
            </a:r>
            <a:r>
              <a:rPr lang="ja-JP" altLang="ja-JP" b="1" smtClean="0">
                <a:ea typeface="メイリオ" panose="020B0604030504040204" pitchFamily="50" charset="-128"/>
                <a:cs typeface="Times New Roman" panose="02020603050405020304" pitchFamily="18" charset="0"/>
              </a:rPr>
              <a:t>に</a:t>
            </a:r>
            <a:r>
              <a:rPr lang="ja-JP" altLang="ja-JP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ついて</a:t>
            </a:r>
            <a:endParaRPr lang="en-US" altLang="ja-JP" b="1" dirty="0" smtClean="0"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639206" y="456738"/>
            <a:ext cx="2176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３年４月</a:t>
            </a:r>
            <a:r>
              <a:rPr kumimoji="1" lang="en-US" altLang="ja-JP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　教育庁</a:t>
            </a:r>
            <a:endParaRPr kumimoji="1" lang="en-US" altLang="ja-JP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264024" y="3373208"/>
            <a:ext cx="7194176" cy="6120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74625"/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これに加え、府内における校外学習等についても、中止または延期とする</a:t>
            </a:r>
            <a:endParaRPr kumimoji="1" lang="ja-JP" altLang="en-US" sz="16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右矢印 2"/>
          <p:cNvSpPr/>
          <p:nvPr/>
        </p:nvSpPr>
        <p:spPr>
          <a:xfrm>
            <a:off x="741768" y="3517844"/>
            <a:ext cx="349623" cy="32272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２－７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249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2700</TotalTime>
  <Words>219</Words>
  <Application>Microsoft Office PowerPoint</Application>
  <PresentationFormat>画面に合わせる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　雅也</dc:creator>
  <cp:lastModifiedBy>大阪府</cp:lastModifiedBy>
  <cp:revision>245</cp:revision>
  <cp:lastPrinted>2021-04-23T02:05:55Z</cp:lastPrinted>
  <dcterms:created xsi:type="dcterms:W3CDTF">2020-03-31T00:25:54Z</dcterms:created>
  <dcterms:modified xsi:type="dcterms:W3CDTF">2021-05-10T05:51:02Z</dcterms:modified>
</cp:coreProperties>
</file>